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sldIdLst>
    <p:sldId id="257" r:id="rId4"/>
  </p:sldIdLst>
  <p:sldSz cx="51206400" cy="384048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96">
          <p15:clr>
            <a:srgbClr val="A4A3A4"/>
          </p15:clr>
        </p15:guide>
        <p15:guide id="2" pos="161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FF99"/>
    <a:srgbClr val="FFFF99"/>
    <a:srgbClr val="FF66FF"/>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52" autoAdjust="0"/>
    <p:restoredTop sz="94434" autoAdjust="0"/>
  </p:normalViewPr>
  <p:slideViewPr>
    <p:cSldViewPr snapToGrid="0">
      <p:cViewPr>
        <p:scale>
          <a:sx n="25" d="100"/>
          <a:sy n="25" d="100"/>
        </p:scale>
        <p:origin x="432" y="18"/>
      </p:cViewPr>
      <p:guideLst>
        <p:guide orient="horz" pos="12096"/>
        <p:guide pos="161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ownloads\CAPSTONE%20DATA%20(1)%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ownloads\CAPSTONE%20DATA%20(1)%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Downloads\CAPSTONE%20DATA%20(1)%20(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dirty="0" err="1"/>
              <a:t>Ammonoosuc</a:t>
            </a:r>
            <a:r>
              <a:rPr lang="en-US" dirty="0"/>
              <a:t> River</a:t>
            </a:r>
          </a:p>
        </c:rich>
      </c:tx>
      <c:layout>
        <c:manualLayout>
          <c:xMode val="edge"/>
          <c:yMode val="edge"/>
          <c:x val="9.4810606060606026E-2"/>
          <c:y val="0.15404040404040403"/>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rgbClr val="DDDDDD"/>
              </a:solidFill>
              <a:round/>
            </a:ln>
            <a:effectLst/>
          </c:spPr>
          <c:marker>
            <c:symbol val="none"/>
          </c:marker>
          <c:xVal>
            <c:numRef>
              <c:f>'Ammonoosuc 1994 2011 Union'!$AI$2:$AI$964</c:f>
              <c:numCache>
                <c:formatCode>General</c:formatCode>
                <c:ptCount val="963"/>
                <c:pt idx="0">
                  <c:v>0.16264151922251652</c:v>
                </c:pt>
                <c:pt idx="1">
                  <c:v>0.21313082265949798</c:v>
                </c:pt>
                <c:pt idx="2">
                  <c:v>0.26305506472757761</c:v>
                </c:pt>
                <c:pt idx="3">
                  <c:v>0.31237292980451398</c:v>
                </c:pt>
                <c:pt idx="4">
                  <c:v>0.3631603141230062</c:v>
                </c:pt>
                <c:pt idx="5">
                  <c:v>0.41325125714655625</c:v>
                </c:pt>
                <c:pt idx="6">
                  <c:v>0.46379556459056598</c:v>
                </c:pt>
                <c:pt idx="7">
                  <c:v>0.51364017822735397</c:v>
                </c:pt>
                <c:pt idx="8">
                  <c:v>0.56445048764412009</c:v>
                </c:pt>
                <c:pt idx="9">
                  <c:v>0.61574547782657174</c:v>
                </c:pt>
                <c:pt idx="10">
                  <c:v>0.66809300552270612</c:v>
                </c:pt>
                <c:pt idx="11">
                  <c:v>0.71787398735497598</c:v>
                </c:pt>
                <c:pt idx="12">
                  <c:v>0.76839506988291939</c:v>
                </c:pt>
                <c:pt idx="13">
                  <c:v>0.81903906845127583</c:v>
                </c:pt>
                <c:pt idx="14">
                  <c:v>0.87062479730660058</c:v>
                </c:pt>
                <c:pt idx="15">
                  <c:v>0.92088451793500647</c:v>
                </c:pt>
                <c:pt idx="16">
                  <c:v>0.97070773902545715</c:v>
                </c:pt>
                <c:pt idx="17">
                  <c:v>1.0220742499563387</c:v>
                </c:pt>
                <c:pt idx="18">
                  <c:v>1.0724200405342394</c:v>
                </c:pt>
                <c:pt idx="19">
                  <c:v>1.1231183770101498</c:v>
                </c:pt>
                <c:pt idx="20">
                  <c:v>1.1738372840974953</c:v>
                </c:pt>
                <c:pt idx="21">
                  <c:v>1.2242660992965404</c:v>
                </c:pt>
                <c:pt idx="22">
                  <c:v>1.2744102927273493</c:v>
                </c:pt>
                <c:pt idx="23">
                  <c:v>1.3239943549727773</c:v>
                </c:pt>
                <c:pt idx="24">
                  <c:v>1.3747617275281241</c:v>
                </c:pt>
                <c:pt idx="25">
                  <c:v>1.4252566460396983</c:v>
                </c:pt>
                <c:pt idx="26">
                  <c:v>1.4760972281201805</c:v>
                </c:pt>
                <c:pt idx="27">
                  <c:v>1.5283779355646716</c:v>
                </c:pt>
                <c:pt idx="28">
                  <c:v>1.5797624791831222</c:v>
                </c:pt>
                <c:pt idx="29">
                  <c:v>1.6298242474901927</c:v>
                </c:pt>
                <c:pt idx="30">
                  <c:v>1.680363464086869</c:v>
                </c:pt>
                <c:pt idx="31">
                  <c:v>1.7299247342043296</c:v>
                </c:pt>
                <c:pt idx="32">
                  <c:v>1.7788685812879159</c:v>
                </c:pt>
                <c:pt idx="33">
                  <c:v>1.9773918360390164</c:v>
                </c:pt>
                <c:pt idx="34">
                  <c:v>2.0299971834103236</c:v>
                </c:pt>
                <c:pt idx="35">
                  <c:v>2.0804151784824514</c:v>
                </c:pt>
                <c:pt idx="36">
                  <c:v>2.1335002792710829</c:v>
                </c:pt>
                <c:pt idx="37">
                  <c:v>2.1966110508154371</c:v>
                </c:pt>
                <c:pt idx="38">
                  <c:v>2.253518107995113</c:v>
                </c:pt>
                <c:pt idx="39">
                  <c:v>2.3037056234948246</c:v>
                </c:pt>
                <c:pt idx="40">
                  <c:v>2.3545422618436889</c:v>
                </c:pt>
                <c:pt idx="41">
                  <c:v>2.4063667347465847</c:v>
                </c:pt>
                <c:pt idx="42">
                  <c:v>2.4607991039240527</c:v>
                </c:pt>
                <c:pt idx="43">
                  <c:v>2.5151639949972076</c:v>
                </c:pt>
                <c:pt idx="44">
                  <c:v>2.5664089152960985</c:v>
                </c:pt>
                <c:pt idx="45">
                  <c:v>2.6169982114098036</c:v>
                </c:pt>
                <c:pt idx="46">
                  <c:v>2.6678329008183739</c:v>
                </c:pt>
                <c:pt idx="47">
                  <c:v>2.7194239874729842</c:v>
                </c:pt>
                <c:pt idx="48">
                  <c:v>2.7687278441358441</c:v>
                </c:pt>
                <c:pt idx="49">
                  <c:v>2.8185377385296015</c:v>
                </c:pt>
                <c:pt idx="50">
                  <c:v>2.8690877450784784</c:v>
                </c:pt>
                <c:pt idx="51">
                  <c:v>2.9199664342568226</c:v>
                </c:pt>
                <c:pt idx="52">
                  <c:v>3.0748146471061824</c:v>
                </c:pt>
                <c:pt idx="53">
                  <c:v>3.1299563053676431</c:v>
                </c:pt>
                <c:pt idx="54">
                  <c:v>3.1812788300555908</c:v>
                </c:pt>
                <c:pt idx="55">
                  <c:v>3.2332497152989452</c:v>
                </c:pt>
                <c:pt idx="56">
                  <c:v>3.2835145942620252</c:v>
                </c:pt>
                <c:pt idx="57">
                  <c:v>3.3340578713067206</c:v>
                </c:pt>
                <c:pt idx="58">
                  <c:v>3.3870029469885932</c:v>
                </c:pt>
                <c:pt idx="59">
                  <c:v>3.4360948873734616</c:v>
                </c:pt>
                <c:pt idx="60">
                  <c:v>3.4931896322242908</c:v>
                </c:pt>
                <c:pt idx="61">
                  <c:v>3.5473290869193552</c:v>
                </c:pt>
                <c:pt idx="62">
                  <c:v>3.596051569357861</c:v>
                </c:pt>
                <c:pt idx="63">
                  <c:v>3.6410436153350223</c:v>
                </c:pt>
                <c:pt idx="64">
                  <c:v>3.6935243804256785</c:v>
                </c:pt>
                <c:pt idx="65">
                  <c:v>3.7451178070673858</c:v>
                </c:pt>
                <c:pt idx="66">
                  <c:v>3.7978721737926211</c:v>
                </c:pt>
                <c:pt idx="67">
                  <c:v>3.8503761365715747</c:v>
                </c:pt>
                <c:pt idx="68">
                  <c:v>3.9091801571479836</c:v>
                </c:pt>
                <c:pt idx="69">
                  <c:v>3.9574744067342089</c:v>
                </c:pt>
                <c:pt idx="70">
                  <c:v>4.0089455965368765</c:v>
                </c:pt>
                <c:pt idx="71">
                  <c:v>4.0600920305576791</c:v>
                </c:pt>
                <c:pt idx="72">
                  <c:v>4.1208783913059328</c:v>
                </c:pt>
                <c:pt idx="73">
                  <c:v>4.1749118807159551</c:v>
                </c:pt>
                <c:pt idx="74">
                  <c:v>4.2231014449166064</c:v>
                </c:pt>
                <c:pt idx="75">
                  <c:v>4.2773358137314821</c:v>
                </c:pt>
                <c:pt idx="76">
                  <c:v>4.3360583413504337</c:v>
                </c:pt>
                <c:pt idx="77">
                  <c:v>4.3992887839087613</c:v>
                </c:pt>
                <c:pt idx="78">
                  <c:v>4.4658321983181919</c:v>
                </c:pt>
                <c:pt idx="79">
                  <c:v>4.5172310593691369</c:v>
                </c:pt>
                <c:pt idx="80">
                  <c:v>4.5664451129973571</c:v>
                </c:pt>
                <c:pt idx="81">
                  <c:v>4.6222354189797485</c:v>
                </c:pt>
                <c:pt idx="82">
                  <c:v>4.6723064872249855</c:v>
                </c:pt>
                <c:pt idx="83">
                  <c:v>4.727997665937794</c:v>
                </c:pt>
                <c:pt idx="84">
                  <c:v>4.7982885986786066</c:v>
                </c:pt>
                <c:pt idx="85">
                  <c:v>4.8865517522443813</c:v>
                </c:pt>
                <c:pt idx="86">
                  <c:v>4.9409602629335438</c:v>
                </c:pt>
                <c:pt idx="87">
                  <c:v>4.9938950354221552</c:v>
                </c:pt>
                <c:pt idx="88">
                  <c:v>5.0454435062856353</c:v>
                </c:pt>
                <c:pt idx="89">
                  <c:v>5.0968355108211014</c:v>
                </c:pt>
                <c:pt idx="90">
                  <c:v>5.1481468470317484</c:v>
                </c:pt>
                <c:pt idx="91">
                  <c:v>5.1981110559624613</c:v>
                </c:pt>
                <c:pt idx="92">
                  <c:v>5.2482122201625669</c:v>
                </c:pt>
                <c:pt idx="93">
                  <c:v>5.2978370180050511</c:v>
                </c:pt>
                <c:pt idx="94">
                  <c:v>5.3480399534226626</c:v>
                </c:pt>
                <c:pt idx="95">
                  <c:v>5.3987083471023141</c:v>
                </c:pt>
                <c:pt idx="96">
                  <c:v>5.6543051126709605</c:v>
                </c:pt>
                <c:pt idx="97">
                  <c:v>5.7049035847861074</c:v>
                </c:pt>
                <c:pt idx="98">
                  <c:v>5.7548994733939276</c:v>
                </c:pt>
                <c:pt idx="99">
                  <c:v>5.8050082814538779</c:v>
                </c:pt>
                <c:pt idx="100">
                  <c:v>5.8546078947308402</c:v>
                </c:pt>
                <c:pt idx="101">
                  <c:v>5.9041458085416192</c:v>
                </c:pt>
                <c:pt idx="102">
                  <c:v>5.9539906597811436</c:v>
                </c:pt>
                <c:pt idx="103">
                  <c:v>6.0044192354019676</c:v>
                </c:pt>
                <c:pt idx="104">
                  <c:v>6.0546394509116066</c:v>
                </c:pt>
                <c:pt idx="105">
                  <c:v>6.1068955063020081</c:v>
                </c:pt>
                <c:pt idx="106">
                  <c:v>6.157870644052184</c:v>
                </c:pt>
                <c:pt idx="107">
                  <c:v>6.2089163083103776</c:v>
                </c:pt>
                <c:pt idx="108">
                  <c:v>6.2608361298363109</c:v>
                </c:pt>
                <c:pt idx="109">
                  <c:v>6.3118216302785584</c:v>
                </c:pt>
                <c:pt idx="110">
                  <c:v>6.3645444363270265</c:v>
                </c:pt>
                <c:pt idx="111">
                  <c:v>6.4152153186616543</c:v>
                </c:pt>
                <c:pt idx="112">
                  <c:v>6.467694573958461</c:v>
                </c:pt>
                <c:pt idx="113">
                  <c:v>6.5186419432044795</c:v>
                </c:pt>
                <c:pt idx="114">
                  <c:v>6.5686044599034776</c:v>
                </c:pt>
                <c:pt idx="115">
                  <c:v>6.6182156540397283</c:v>
                </c:pt>
                <c:pt idx="116">
                  <c:v>6.6673093538889754</c:v>
                </c:pt>
                <c:pt idx="117">
                  <c:v>6.7191895697014132</c:v>
                </c:pt>
                <c:pt idx="118">
                  <c:v>6.7698098883846702</c:v>
                </c:pt>
                <c:pt idx="119">
                  <c:v>6.8244027137890892</c:v>
                </c:pt>
                <c:pt idx="120">
                  <c:v>6.8819256999515366</c:v>
                </c:pt>
                <c:pt idx="121">
                  <c:v>6.935354399058717</c:v>
                </c:pt>
                <c:pt idx="122">
                  <c:v>6.985319168532552</c:v>
                </c:pt>
                <c:pt idx="123">
                  <c:v>7.0399132791379362</c:v>
                </c:pt>
                <c:pt idx="124">
                  <c:v>7.0896220236947149</c:v>
                </c:pt>
                <c:pt idx="125">
                  <c:v>7.1427173705917957</c:v>
                </c:pt>
                <c:pt idx="126">
                  <c:v>7.1961775643824417</c:v>
                </c:pt>
                <c:pt idx="127">
                  <c:v>7.2469381823712036</c:v>
                </c:pt>
                <c:pt idx="128">
                  <c:v>7.2980184608496268</c:v>
                </c:pt>
                <c:pt idx="129">
                  <c:v>7.4480570847575596</c:v>
                </c:pt>
                <c:pt idx="130">
                  <c:v>7.4991979701570877</c:v>
                </c:pt>
                <c:pt idx="131">
                  <c:v>7.5572790647029979</c:v>
                </c:pt>
                <c:pt idx="132">
                  <c:v>7.6193070139846233</c:v>
                </c:pt>
                <c:pt idx="133">
                  <c:v>7.671640510729282</c:v>
                </c:pt>
                <c:pt idx="134">
                  <c:v>7.7212398271251415</c:v>
                </c:pt>
                <c:pt idx="135">
                  <c:v>7.77175813343122</c:v>
                </c:pt>
                <c:pt idx="136">
                  <c:v>7.8214429563294985</c:v>
                </c:pt>
                <c:pt idx="137">
                  <c:v>7.8725858946821141</c:v>
                </c:pt>
                <c:pt idx="138">
                  <c:v>7.9222430070089942</c:v>
                </c:pt>
                <c:pt idx="139">
                  <c:v>7.9718345932770509</c:v>
                </c:pt>
                <c:pt idx="140">
                  <c:v>8.0217349920239034</c:v>
                </c:pt>
                <c:pt idx="141">
                  <c:v>8.0723870334922516</c:v>
                </c:pt>
                <c:pt idx="142">
                  <c:v>8.1226353076970206</c:v>
                </c:pt>
                <c:pt idx="143">
                  <c:v>8.1728417922333154</c:v>
                </c:pt>
                <c:pt idx="144">
                  <c:v>8.2254189378081985</c:v>
                </c:pt>
                <c:pt idx="145">
                  <c:v>8.2759038374952834</c:v>
                </c:pt>
                <c:pt idx="146">
                  <c:v>8.4775067900996479</c:v>
                </c:pt>
                <c:pt idx="147">
                  <c:v>8.5275479986869804</c:v>
                </c:pt>
                <c:pt idx="148">
                  <c:v>8.5795154008005738</c:v>
                </c:pt>
                <c:pt idx="149">
                  <c:v>8.6370271435015393</c:v>
                </c:pt>
                <c:pt idx="150">
                  <c:v>8.894879984681511</c:v>
                </c:pt>
                <c:pt idx="151">
                  <c:v>8.9470731498164717</c:v>
                </c:pt>
                <c:pt idx="152">
                  <c:v>8.9975478563554407</c:v>
                </c:pt>
                <c:pt idx="153">
                  <c:v>9.0499257855879058</c:v>
                </c:pt>
                <c:pt idx="154">
                  <c:v>9.0988184997664749</c:v>
                </c:pt>
                <c:pt idx="155">
                  <c:v>9.1502771335212589</c:v>
                </c:pt>
                <c:pt idx="156">
                  <c:v>9.2016469076251219</c:v>
                </c:pt>
                <c:pt idx="157">
                  <c:v>9.253856269754472</c:v>
                </c:pt>
                <c:pt idx="158">
                  <c:v>9.3055612996036761</c:v>
                </c:pt>
                <c:pt idx="159">
                  <c:v>9.3563087594438681</c:v>
                </c:pt>
                <c:pt idx="160">
                  <c:v>9.4080457148666543</c:v>
                </c:pt>
                <c:pt idx="161">
                  <c:v>9.4625513059859401</c:v>
                </c:pt>
                <c:pt idx="162">
                  <c:v>9.5175680494507482</c:v>
                </c:pt>
                <c:pt idx="163">
                  <c:v>9.5683350925107788</c:v>
                </c:pt>
                <c:pt idx="164">
                  <c:v>9.6179341325756269</c:v>
                </c:pt>
                <c:pt idx="165">
                  <c:v>9.6688561185564783</c:v>
                </c:pt>
                <c:pt idx="166">
                  <c:v>9.7190391872376392</c:v>
                </c:pt>
                <c:pt idx="167">
                  <c:v>9.769249173466287</c:v>
                </c:pt>
                <c:pt idx="168">
                  <c:v>9.8189679247425445</c:v>
                </c:pt>
                <c:pt idx="169">
                  <c:v>9.8690509600873551</c:v>
                </c:pt>
                <c:pt idx="170">
                  <c:v>9.9192073662067326</c:v>
                </c:pt>
                <c:pt idx="171">
                  <c:v>9.9689743848436567</c:v>
                </c:pt>
                <c:pt idx="172">
                  <c:v>10.01903681967752</c:v>
                </c:pt>
                <c:pt idx="173">
                  <c:v>10.069302424750374</c:v>
                </c:pt>
                <c:pt idx="174">
                  <c:v>10.119649875398746</c:v>
                </c:pt>
                <c:pt idx="175">
                  <c:v>10.169299761880511</c:v>
                </c:pt>
                <c:pt idx="176">
                  <c:v>10.219606220343293</c:v>
                </c:pt>
                <c:pt idx="177">
                  <c:v>10.269493025920122</c:v>
                </c:pt>
                <c:pt idx="178">
                  <c:v>10.319454085305473</c:v>
                </c:pt>
                <c:pt idx="179">
                  <c:v>10.369495464616479</c:v>
                </c:pt>
                <c:pt idx="180">
                  <c:v>10.420322317475517</c:v>
                </c:pt>
                <c:pt idx="181">
                  <c:v>10.471955534849377</c:v>
                </c:pt>
                <c:pt idx="182">
                  <c:v>10.524207463771239</c:v>
                </c:pt>
                <c:pt idx="183">
                  <c:v>10.574474983342864</c:v>
                </c:pt>
                <c:pt idx="184">
                  <c:v>10.624999140513946</c:v>
                </c:pt>
                <c:pt idx="185">
                  <c:v>10.676149380950035</c:v>
                </c:pt>
                <c:pt idx="186">
                  <c:v>10.726615014474168</c:v>
                </c:pt>
                <c:pt idx="187">
                  <c:v>10.778851807573766</c:v>
                </c:pt>
                <c:pt idx="188">
                  <c:v>10.829216836137199</c:v>
                </c:pt>
                <c:pt idx="189">
                  <c:v>10.879344022458271</c:v>
                </c:pt>
                <c:pt idx="190">
                  <c:v>10.930926199446935</c:v>
                </c:pt>
                <c:pt idx="191">
                  <c:v>10.984625017324309</c:v>
                </c:pt>
                <c:pt idx="192">
                  <c:v>11.149903682097818</c:v>
                </c:pt>
                <c:pt idx="193">
                  <c:v>11.199628128108822</c:v>
                </c:pt>
                <c:pt idx="194">
                  <c:v>11.250976602242714</c:v>
                </c:pt>
                <c:pt idx="195">
                  <c:v>11.301778021721084</c:v>
                </c:pt>
                <c:pt idx="196">
                  <c:v>11.352058989843165</c:v>
                </c:pt>
                <c:pt idx="197">
                  <c:v>11.402067214084216</c:v>
                </c:pt>
                <c:pt idx="198">
                  <c:v>11.452155953685129</c:v>
                </c:pt>
                <c:pt idx="199">
                  <c:v>11.502012899241896</c:v>
                </c:pt>
                <c:pt idx="200">
                  <c:v>11.552084440953141</c:v>
                </c:pt>
                <c:pt idx="201">
                  <c:v>11.602043851922664</c:v>
                </c:pt>
                <c:pt idx="202">
                  <c:v>11.652087879083242</c:v>
                </c:pt>
                <c:pt idx="203">
                  <c:v>11.702104076432747</c:v>
                </c:pt>
                <c:pt idx="204">
                  <c:v>11.752181549352066</c:v>
                </c:pt>
                <c:pt idx="205">
                  <c:v>11.802387196781451</c:v>
                </c:pt>
                <c:pt idx="206">
                  <c:v>11.852983923217145</c:v>
                </c:pt>
                <c:pt idx="207">
                  <c:v>11.902967161824781</c:v>
                </c:pt>
                <c:pt idx="208">
                  <c:v>11.953235617046605</c:v>
                </c:pt>
                <c:pt idx="209">
                  <c:v>12.003947186326354</c:v>
                </c:pt>
                <c:pt idx="210">
                  <c:v>12.054962579689356</c:v>
                </c:pt>
                <c:pt idx="211">
                  <c:v>12.105400675020359</c:v>
                </c:pt>
                <c:pt idx="212">
                  <c:v>12.157314117933538</c:v>
                </c:pt>
                <c:pt idx="213">
                  <c:v>12.208021177941271</c:v>
                </c:pt>
                <c:pt idx="214">
                  <c:v>12.258833158171548</c:v>
                </c:pt>
                <c:pt idx="215">
                  <c:v>12.310261548293294</c:v>
                </c:pt>
                <c:pt idx="216">
                  <c:v>12.362170047217191</c:v>
                </c:pt>
                <c:pt idx="217">
                  <c:v>12.4123542933572</c:v>
                </c:pt>
                <c:pt idx="218">
                  <c:v>12.46159149767559</c:v>
                </c:pt>
                <c:pt idx="219">
                  <c:v>12.512104602218075</c:v>
                </c:pt>
                <c:pt idx="220">
                  <c:v>12.562171667541648</c:v>
                </c:pt>
                <c:pt idx="221">
                  <c:v>12.612104728213122</c:v>
                </c:pt>
                <c:pt idx="222">
                  <c:v>12.662149915393529</c:v>
                </c:pt>
                <c:pt idx="223">
                  <c:v>12.711815861130113</c:v>
                </c:pt>
                <c:pt idx="224">
                  <c:v>12.761423569940257</c:v>
                </c:pt>
                <c:pt idx="225">
                  <c:v>12.811506562535282</c:v>
                </c:pt>
                <c:pt idx="226">
                  <c:v>12.861784735299064</c:v>
                </c:pt>
                <c:pt idx="227">
                  <c:v>12.912049397548799</c:v>
                </c:pt>
                <c:pt idx="228">
                  <c:v>12.962006862430275</c:v>
                </c:pt>
                <c:pt idx="229">
                  <c:v>13.012369613037462</c:v>
                </c:pt>
                <c:pt idx="230">
                  <c:v>13.062329640558977</c:v>
                </c:pt>
                <c:pt idx="231">
                  <c:v>13.112916052538639</c:v>
                </c:pt>
                <c:pt idx="232">
                  <c:v>13.163685041794222</c:v>
                </c:pt>
                <c:pt idx="233">
                  <c:v>13.214097626882912</c:v>
                </c:pt>
                <c:pt idx="234">
                  <c:v>13.268110330445824</c:v>
                </c:pt>
                <c:pt idx="235">
                  <c:v>13.32151409571401</c:v>
                </c:pt>
                <c:pt idx="236">
                  <c:v>13.372381990535574</c:v>
                </c:pt>
                <c:pt idx="237">
                  <c:v>13.42262060552515</c:v>
                </c:pt>
                <c:pt idx="238">
                  <c:v>13.473253953334391</c:v>
                </c:pt>
                <c:pt idx="239">
                  <c:v>13.523238370808693</c:v>
                </c:pt>
                <c:pt idx="240">
                  <c:v>13.574471918359974</c:v>
                </c:pt>
                <c:pt idx="241">
                  <c:v>13.62545771657188</c:v>
                </c:pt>
                <c:pt idx="242">
                  <c:v>13.679243070477414</c:v>
                </c:pt>
                <c:pt idx="243">
                  <c:v>13.730845845647481</c:v>
                </c:pt>
                <c:pt idx="244">
                  <c:v>13.775367249061945</c:v>
                </c:pt>
                <c:pt idx="245">
                  <c:v>13.829192119069308</c:v>
                </c:pt>
                <c:pt idx="246">
                  <c:v>13.881630804411632</c:v>
                </c:pt>
                <c:pt idx="247">
                  <c:v>13.93572493677852</c:v>
                </c:pt>
                <c:pt idx="248">
                  <c:v>13.985200570147146</c:v>
                </c:pt>
                <c:pt idx="249">
                  <c:v>14.036563568676124</c:v>
                </c:pt>
                <c:pt idx="250">
                  <c:v>14.087983310147207</c:v>
                </c:pt>
                <c:pt idx="251">
                  <c:v>14.140170741213582</c:v>
                </c:pt>
                <c:pt idx="252">
                  <c:v>14.190940127107659</c:v>
                </c:pt>
                <c:pt idx="253">
                  <c:v>14.2421103860296</c:v>
                </c:pt>
                <c:pt idx="254">
                  <c:v>14.298482153086949</c:v>
                </c:pt>
                <c:pt idx="255">
                  <c:v>14.348779060315794</c:v>
                </c:pt>
                <c:pt idx="256">
                  <c:v>14.40231701760532</c:v>
                </c:pt>
                <c:pt idx="257">
                  <c:v>14.46632458887016</c:v>
                </c:pt>
                <c:pt idx="258">
                  <c:v>14.907267384104733</c:v>
                </c:pt>
                <c:pt idx="259">
                  <c:v>14.96609957671126</c:v>
                </c:pt>
                <c:pt idx="260">
                  <c:v>15.03469098614023</c:v>
                </c:pt>
                <c:pt idx="261">
                  <c:v>15.184705767522408</c:v>
                </c:pt>
                <c:pt idx="262">
                  <c:v>15.234538274067251</c:v>
                </c:pt>
                <c:pt idx="263">
                  <c:v>15.283379455399311</c:v>
                </c:pt>
                <c:pt idx="264">
                  <c:v>15.332220636731371</c:v>
                </c:pt>
                <c:pt idx="265">
                  <c:v>15.382928782799166</c:v>
                </c:pt>
                <c:pt idx="266">
                  <c:v>15.432692142722519</c:v>
                </c:pt>
                <c:pt idx="267">
                  <c:v>15.483007966531307</c:v>
                </c:pt>
                <c:pt idx="268">
                  <c:v>15.533392731033617</c:v>
                </c:pt>
                <c:pt idx="269">
                  <c:v>15.582888258374011</c:v>
                </c:pt>
                <c:pt idx="270">
                  <c:v>15.633923378001146</c:v>
                </c:pt>
                <c:pt idx="271">
                  <c:v>15.685398113017166</c:v>
                </c:pt>
                <c:pt idx="272">
                  <c:v>15.736288732152659</c:v>
                </c:pt>
                <c:pt idx="273">
                  <c:v>15.786298052781115</c:v>
                </c:pt>
                <c:pt idx="274">
                  <c:v>15.839638496977901</c:v>
                </c:pt>
                <c:pt idx="275">
                  <c:v>15.88881153797551</c:v>
                </c:pt>
                <c:pt idx="276">
                  <c:v>15.939843204500287</c:v>
                </c:pt>
                <c:pt idx="277">
                  <c:v>15.990523771120449</c:v>
                </c:pt>
                <c:pt idx="278">
                  <c:v>16.040329421992119</c:v>
                </c:pt>
                <c:pt idx="279">
                  <c:v>16.090346449472552</c:v>
                </c:pt>
                <c:pt idx="280">
                  <c:v>16.140729055573246</c:v>
                </c:pt>
                <c:pt idx="281">
                  <c:v>16.189393875206477</c:v>
                </c:pt>
                <c:pt idx="282">
                  <c:v>16.24225811629924</c:v>
                </c:pt>
                <c:pt idx="283">
                  <c:v>16.295363208494777</c:v>
                </c:pt>
                <c:pt idx="284">
                  <c:v>16.345685539729107</c:v>
                </c:pt>
                <c:pt idx="285">
                  <c:v>16.496636045006746</c:v>
                </c:pt>
                <c:pt idx="286">
                  <c:v>16.54695604671015</c:v>
                </c:pt>
                <c:pt idx="287">
                  <c:v>16.596853362544856</c:v>
                </c:pt>
                <c:pt idx="288">
                  <c:v>16.647654729710361</c:v>
                </c:pt>
                <c:pt idx="289">
                  <c:v>16.698275010733724</c:v>
                </c:pt>
                <c:pt idx="290">
                  <c:v>16.748722129984458</c:v>
                </c:pt>
                <c:pt idx="291">
                  <c:v>16.999132549650305</c:v>
                </c:pt>
                <c:pt idx="292">
                  <c:v>17.052060068091851</c:v>
                </c:pt>
                <c:pt idx="293">
                  <c:v>17.100740024763169</c:v>
                </c:pt>
                <c:pt idx="294">
                  <c:v>17.150854068090315</c:v>
                </c:pt>
                <c:pt idx="295">
                  <c:v>17.198727924216843</c:v>
                </c:pt>
                <c:pt idx="296">
                  <c:v>17.251183869395817</c:v>
                </c:pt>
                <c:pt idx="297">
                  <c:v>17.498812492367488</c:v>
                </c:pt>
                <c:pt idx="298">
                  <c:v>17.546554274210401</c:v>
                </c:pt>
                <c:pt idx="299">
                  <c:v>17.597378832599698</c:v>
                </c:pt>
                <c:pt idx="300">
                  <c:v>17.647125114281788</c:v>
                </c:pt>
                <c:pt idx="301">
                  <c:v>17.697353680551846</c:v>
                </c:pt>
                <c:pt idx="302">
                  <c:v>17.747375194392166</c:v>
                </c:pt>
                <c:pt idx="303">
                  <c:v>17.799718124828658</c:v>
                </c:pt>
                <c:pt idx="304">
                  <c:v>17.848735239443855</c:v>
                </c:pt>
                <c:pt idx="305">
                  <c:v>17.899414205158543</c:v>
                </c:pt>
                <c:pt idx="306">
                  <c:v>17.957639340845866</c:v>
                </c:pt>
                <c:pt idx="307">
                  <c:v>18.047342809481314</c:v>
                </c:pt>
                <c:pt idx="308">
                  <c:v>18.135023787812948</c:v>
                </c:pt>
                <c:pt idx="309">
                  <c:v>18.225634467419511</c:v>
                </c:pt>
                <c:pt idx="310">
                  <c:v>18.376569733022357</c:v>
                </c:pt>
                <c:pt idx="311">
                  <c:v>18.426696794015211</c:v>
                </c:pt>
                <c:pt idx="312">
                  <c:v>18.481281357768786</c:v>
                </c:pt>
                <c:pt idx="313">
                  <c:v>18.540415754777477</c:v>
                </c:pt>
                <c:pt idx="314">
                  <c:v>18.593838166132873</c:v>
                </c:pt>
                <c:pt idx="315">
                  <c:v>18.646230290912179</c:v>
                </c:pt>
                <c:pt idx="316">
                  <c:v>18.696334079808846</c:v>
                </c:pt>
                <c:pt idx="317">
                  <c:v>18.746331391010305</c:v>
                </c:pt>
                <c:pt idx="318">
                  <c:v>18.796749691944672</c:v>
                </c:pt>
                <c:pt idx="319">
                  <c:v>18.849752892857467</c:v>
                </c:pt>
                <c:pt idx="320">
                  <c:v>18.905101543464134</c:v>
                </c:pt>
                <c:pt idx="321">
                  <c:v>18.95723701088744</c:v>
                </c:pt>
                <c:pt idx="322">
                  <c:v>19.008490623892961</c:v>
                </c:pt>
                <c:pt idx="323">
                  <c:v>19.059173320527862</c:v>
                </c:pt>
                <c:pt idx="324">
                  <c:v>19.111084124844343</c:v>
                </c:pt>
                <c:pt idx="325">
                  <c:v>19.161586919550057</c:v>
                </c:pt>
                <c:pt idx="326">
                  <c:v>19.213304498553551</c:v>
                </c:pt>
                <c:pt idx="327">
                  <c:v>19.265895510627239</c:v>
                </c:pt>
                <c:pt idx="328">
                  <c:v>19.316254621949241</c:v>
                </c:pt>
                <c:pt idx="329">
                  <c:v>19.364946667751813</c:v>
                </c:pt>
                <c:pt idx="330">
                  <c:v>19.416192164965175</c:v>
                </c:pt>
                <c:pt idx="331">
                  <c:v>19.466297634363354</c:v>
                </c:pt>
                <c:pt idx="332">
                  <c:v>19.616172011916415</c:v>
                </c:pt>
                <c:pt idx="333">
                  <c:v>19.6667171879905</c:v>
                </c:pt>
                <c:pt idx="334">
                  <c:v>19.719440585251149</c:v>
                </c:pt>
                <c:pt idx="335">
                  <c:v>19.776279977921988</c:v>
                </c:pt>
                <c:pt idx="336">
                  <c:v>19.830931848104822</c:v>
                </c:pt>
                <c:pt idx="337">
                  <c:v>19.879094700794511</c:v>
                </c:pt>
                <c:pt idx="338">
                  <c:v>19.929322909829008</c:v>
                </c:pt>
                <c:pt idx="339">
                  <c:v>19.980586942894966</c:v>
                </c:pt>
                <c:pt idx="340">
                  <c:v>20.030681385167743</c:v>
                </c:pt>
                <c:pt idx="341">
                  <c:v>20.080732614730458</c:v>
                </c:pt>
                <c:pt idx="342">
                  <c:v>20.130324299971541</c:v>
                </c:pt>
                <c:pt idx="343">
                  <c:v>20.181684739585179</c:v>
                </c:pt>
                <c:pt idx="344">
                  <c:v>20.233774531530607</c:v>
                </c:pt>
                <c:pt idx="345">
                  <c:v>20.28275170251926</c:v>
                </c:pt>
                <c:pt idx="346">
                  <c:v>20.333689148327746</c:v>
                </c:pt>
                <c:pt idx="347">
                  <c:v>20.383913327192474</c:v>
                </c:pt>
                <c:pt idx="348">
                  <c:v>20.433135926548921</c:v>
                </c:pt>
                <c:pt idx="349">
                  <c:v>20.48269109059477</c:v>
                </c:pt>
                <c:pt idx="350">
                  <c:v>20.533295404000899</c:v>
                </c:pt>
                <c:pt idx="351">
                  <c:v>20.583414123055174</c:v>
                </c:pt>
                <c:pt idx="352">
                  <c:v>20.633585315811903</c:v>
                </c:pt>
                <c:pt idx="353">
                  <c:v>20.68361612909349</c:v>
                </c:pt>
                <c:pt idx="354">
                  <c:v>20.733628895365388</c:v>
                </c:pt>
                <c:pt idx="355">
                  <c:v>20.78439447761545</c:v>
                </c:pt>
                <c:pt idx="356">
                  <c:v>20.836415437868393</c:v>
                </c:pt>
                <c:pt idx="357">
                  <c:v>20.8866503338832</c:v>
                </c:pt>
                <c:pt idx="358">
                  <c:v>20.936519022495013</c:v>
                </c:pt>
                <c:pt idx="359">
                  <c:v>20.986024953708682</c:v>
                </c:pt>
                <c:pt idx="360">
                  <c:v>21.035722248526124</c:v>
                </c:pt>
                <c:pt idx="361">
                  <c:v>21.086202454440301</c:v>
                </c:pt>
                <c:pt idx="362">
                  <c:v>21.136143724239062</c:v>
                </c:pt>
                <c:pt idx="363">
                  <c:v>21.186500226789459</c:v>
                </c:pt>
                <c:pt idx="364">
                  <c:v>21.236796861058828</c:v>
                </c:pt>
                <c:pt idx="365">
                  <c:v>21.292324703288934</c:v>
                </c:pt>
                <c:pt idx="366">
                  <c:v>21.347389430133294</c:v>
                </c:pt>
                <c:pt idx="367">
                  <c:v>21.397230084084605</c:v>
                </c:pt>
                <c:pt idx="368">
                  <c:v>21.446784226170443</c:v>
                </c:pt>
                <c:pt idx="369">
                  <c:v>21.496768183244846</c:v>
                </c:pt>
                <c:pt idx="370">
                  <c:v>21.546331344680212</c:v>
                </c:pt>
                <c:pt idx="371">
                  <c:v>21.596454660427632</c:v>
                </c:pt>
                <c:pt idx="372">
                  <c:v>21.646371812920375</c:v>
                </c:pt>
                <c:pt idx="373">
                  <c:v>21.696033239184569</c:v>
                </c:pt>
                <c:pt idx="374">
                  <c:v>21.746561869354245</c:v>
                </c:pt>
                <c:pt idx="375">
                  <c:v>21.796743896207524</c:v>
                </c:pt>
                <c:pt idx="376">
                  <c:v>21.847660476332287</c:v>
                </c:pt>
                <c:pt idx="377">
                  <c:v>21.89721825634992</c:v>
                </c:pt>
                <c:pt idx="378">
                  <c:v>21.948499161905591</c:v>
                </c:pt>
                <c:pt idx="379">
                  <c:v>21.996875845218867</c:v>
                </c:pt>
                <c:pt idx="380">
                  <c:v>22.049025160234041</c:v>
                </c:pt>
                <c:pt idx="381">
                  <c:v>22.1977806603748</c:v>
                </c:pt>
                <c:pt idx="382">
                  <c:v>22.248098531934549</c:v>
                </c:pt>
                <c:pt idx="383">
                  <c:v>22.298673371878081</c:v>
                </c:pt>
                <c:pt idx="384">
                  <c:v>22.347567153925461</c:v>
                </c:pt>
                <c:pt idx="385">
                  <c:v>22.402819335097451</c:v>
                </c:pt>
                <c:pt idx="386">
                  <c:v>22.455649176247064</c:v>
                </c:pt>
                <c:pt idx="387">
                  <c:v>22.507775237495579</c:v>
                </c:pt>
                <c:pt idx="388">
                  <c:v>22.561121428114173</c:v>
                </c:pt>
                <c:pt idx="389">
                  <c:v>22.613219772186742</c:v>
                </c:pt>
                <c:pt idx="390">
                  <c:v>22.666607203135207</c:v>
                </c:pt>
                <c:pt idx="391">
                  <c:v>22.716894920209871</c:v>
                </c:pt>
                <c:pt idx="392">
                  <c:v>22.766186362712009</c:v>
                </c:pt>
                <c:pt idx="393">
                  <c:v>22.816968246064516</c:v>
                </c:pt>
                <c:pt idx="394">
                  <c:v>#N/A</c:v>
                </c:pt>
                <c:pt idx="395">
                  <c:v>22.969734658402075</c:v>
                </c:pt>
                <c:pt idx="396">
                  <c:v>23.020738980209536</c:v>
                </c:pt>
                <c:pt idx="397">
                  <c:v>23.07121551900191</c:v>
                </c:pt>
                <c:pt idx="398">
                  <c:v>23.121710076411055</c:v>
                </c:pt>
                <c:pt idx="399">
                  <c:v>23.172199415604258</c:v>
                </c:pt>
                <c:pt idx="400">
                  <c:v>23.222309470870506</c:v>
                </c:pt>
                <c:pt idx="401">
                  <c:v>23.273192287355918</c:v>
                </c:pt>
                <c:pt idx="402">
                  <c:v>23.323783546765615</c:v>
                </c:pt>
                <c:pt idx="403">
                  <c:v>23.373883053603461</c:v>
                </c:pt>
                <c:pt idx="404">
                  <c:v>23.424162325179527</c:v>
                </c:pt>
                <c:pt idx="405">
                  <c:v>23.474279512468829</c:v>
                </c:pt>
                <c:pt idx="406">
                  <c:v>23.530325468626621</c:v>
                </c:pt>
                <c:pt idx="407">
                  <c:v>23.582155886575006</c:v>
                </c:pt>
                <c:pt idx="408">
                  <c:v>23.633797614897105</c:v>
                </c:pt>
                <c:pt idx="409">
                  <c:v>23.686317064565536</c:v>
                </c:pt>
                <c:pt idx="410">
                  <c:v>23.737610840945624</c:v>
                </c:pt>
                <c:pt idx="411">
                  <c:v>23.793968287993298</c:v>
                </c:pt>
                <c:pt idx="412">
                  <c:v>23.845526103907108</c:v>
                </c:pt>
                <c:pt idx="413">
                  <c:v>23.899690272537232</c:v>
                </c:pt>
                <c:pt idx="414">
                  <c:v>23.95357204571841</c:v>
                </c:pt>
                <c:pt idx="415">
                  <c:v>24.002418182535376</c:v>
                </c:pt>
                <c:pt idx="416">
                  <c:v>24.053909504198483</c:v>
                </c:pt>
                <c:pt idx="417">
                  <c:v>24.104932616738282</c:v>
                </c:pt>
                <c:pt idx="418">
                  <c:v>24.156422323255395</c:v>
                </c:pt>
                <c:pt idx="419">
                  <c:v>24.20608099879836</c:v>
                </c:pt>
                <c:pt idx="420">
                  <c:v>24.255943778428591</c:v>
                </c:pt>
                <c:pt idx="421">
                  <c:v>24.307153277229762</c:v>
                </c:pt>
                <c:pt idx="422">
                  <c:v>24.357548001144114</c:v>
                </c:pt>
                <c:pt idx="423">
                  <c:v>24.408261520139693</c:v>
                </c:pt>
                <c:pt idx="424">
                  <c:v>24.459169273096713</c:v>
                </c:pt>
                <c:pt idx="425">
                  <c:v>24.510301851085782</c:v>
                </c:pt>
                <c:pt idx="426">
                  <c:v>24.560355917183809</c:v>
                </c:pt>
                <c:pt idx="427">
                  <c:v>24.610672329672074</c:v>
                </c:pt>
                <c:pt idx="428">
                  <c:v>24.661010736315632</c:v>
                </c:pt>
                <c:pt idx="429">
                  <c:v>24.711349032504728</c:v>
                </c:pt>
                <c:pt idx="430">
                  <c:v>24.760833830153381</c:v>
                </c:pt>
                <c:pt idx="431">
                  <c:v>24.810233435868433</c:v>
                </c:pt>
                <c:pt idx="432">
                  <c:v>24.860756281169049</c:v>
                </c:pt>
                <c:pt idx="433">
                  <c:v>24.910844288848772</c:v>
                </c:pt>
                <c:pt idx="434">
                  <c:v>24.959874709833489</c:v>
                </c:pt>
                <c:pt idx="435">
                  <c:v>25.009995227333278</c:v>
                </c:pt>
                <c:pt idx="436">
                  <c:v>25.060313889854047</c:v>
                </c:pt>
                <c:pt idx="437">
                  <c:v>25.112574148301373</c:v>
                </c:pt>
                <c:pt idx="438">
                  <c:v>25.163795438474612</c:v>
                </c:pt>
                <c:pt idx="439">
                  <c:v>25.216422033486946</c:v>
                </c:pt>
                <c:pt idx="440">
                  <c:v>25.266795877191033</c:v>
                </c:pt>
                <c:pt idx="441">
                  <c:v>25.317802236381723</c:v>
                </c:pt>
                <c:pt idx="442">
                  <c:v>25.370533963835047</c:v>
                </c:pt>
                <c:pt idx="443">
                  <c:v>25.420924084060353</c:v>
                </c:pt>
                <c:pt idx="444">
                  <c:v>25.472482185433613</c:v>
                </c:pt>
                <c:pt idx="445">
                  <c:v>25.520138951254292</c:v>
                </c:pt>
                <c:pt idx="446">
                  <c:v>25.574445579089407</c:v>
                </c:pt>
                <c:pt idx="447">
                  <c:v>25.633382085424842</c:v>
                </c:pt>
                <c:pt idx="448">
                  <c:v>25.694874766182974</c:v>
                </c:pt>
                <c:pt idx="449">
                  <c:v>25.753710038837436</c:v>
                </c:pt>
                <c:pt idx="450">
                  <c:v>25.805418782355311</c:v>
                </c:pt>
                <c:pt idx="451">
                  <c:v>25.863237124154786</c:v>
                </c:pt>
                <c:pt idx="452">
                  <c:v>25.930621092592823</c:v>
                </c:pt>
                <c:pt idx="453">
                  <c:v>26.082823138914744</c:v>
                </c:pt>
                <c:pt idx="454">
                  <c:v>26.233213604587075</c:v>
                </c:pt>
                <c:pt idx="455">
                  <c:v>26.282877827397055</c:v>
                </c:pt>
                <c:pt idx="456">
                  <c:v>26.333473101575159</c:v>
                </c:pt>
                <c:pt idx="457">
                  <c:v>26.384111161402657</c:v>
                </c:pt>
                <c:pt idx="458">
                  <c:v>26.43463747394263</c:v>
                </c:pt>
                <c:pt idx="459">
                  <c:v>26.48481754232553</c:v>
                </c:pt>
                <c:pt idx="460">
                  <c:v>26.535515330194158</c:v>
                </c:pt>
                <c:pt idx="461">
                  <c:v>26.585734497517247</c:v>
                </c:pt>
                <c:pt idx="462">
                  <c:v>26.637157807910615</c:v>
                </c:pt>
                <c:pt idx="463">
                  <c:v>26.688845796542555</c:v>
                </c:pt>
                <c:pt idx="464">
                  <c:v>26.84834879021934</c:v>
                </c:pt>
                <c:pt idx="465">
                  <c:v>26.89845048971624</c:v>
                </c:pt>
                <c:pt idx="466">
                  <c:v>26.948714133303039</c:v>
                </c:pt>
                <c:pt idx="467">
                  <c:v>26.999395826470348</c:v>
                </c:pt>
                <c:pt idx="468">
                  <c:v>27.0508954508221</c:v>
                </c:pt>
                <c:pt idx="469">
                  <c:v>27.103682927617136</c:v>
                </c:pt>
                <c:pt idx="470">
                  <c:v>27.154933678915729</c:v>
                </c:pt>
                <c:pt idx="471">
                  <c:v>27.206215387826798</c:v>
                </c:pt>
                <c:pt idx="472">
                  <c:v>27.256587339284355</c:v>
                </c:pt>
                <c:pt idx="473">
                  <c:v>27.306918951449138</c:v>
                </c:pt>
                <c:pt idx="474">
                  <c:v>27.357574487105616</c:v>
                </c:pt>
                <c:pt idx="475">
                  <c:v>27.40898131718561</c:v>
                </c:pt>
                <c:pt idx="476">
                  <c:v>27.459350086735046</c:v>
                </c:pt>
                <c:pt idx="477">
                  <c:v>27.509709725526918</c:v>
                </c:pt>
                <c:pt idx="478">
                  <c:v>27.560184137546756</c:v>
                </c:pt>
                <c:pt idx="479">
                  <c:v>27.614549894025359</c:v>
                </c:pt>
                <c:pt idx="480">
                  <c:v>27.668697476517746</c:v>
                </c:pt>
                <c:pt idx="481">
                  <c:v>27.722730598744604</c:v>
                </c:pt>
                <c:pt idx="482">
                  <c:v>27.774159835803236</c:v>
                </c:pt>
                <c:pt idx="483">
                  <c:v>27.824164845545287</c:v>
                </c:pt>
                <c:pt idx="484">
                  <c:v>27.87417480865993</c:v>
                </c:pt>
                <c:pt idx="485">
                  <c:v>27.924406480742636</c:v>
                </c:pt>
                <c:pt idx="486">
                  <c:v>27.974233515373488</c:v>
                </c:pt>
                <c:pt idx="487">
                  <c:v>28.024452191937396</c:v>
                </c:pt>
                <c:pt idx="488">
                  <c:v>28.074612017596099</c:v>
                </c:pt>
                <c:pt idx="489">
                  <c:v>28.124853653015055</c:v>
                </c:pt>
                <c:pt idx="490">
                  <c:v>28.17561723754978</c:v>
                </c:pt>
                <c:pt idx="491">
                  <c:v>28.225675099707107</c:v>
                </c:pt>
                <c:pt idx="492">
                  <c:v>28.276020933210074</c:v>
                </c:pt>
                <c:pt idx="493">
                  <c:v>28.326097889530644</c:v>
                </c:pt>
                <c:pt idx="494">
                  <c:v>28.378052908204477</c:v>
                </c:pt>
                <c:pt idx="495">
                  <c:v>28.43165882868546</c:v>
                </c:pt>
                <c:pt idx="496">
                  <c:v>28.482532184073463</c:v>
                </c:pt>
                <c:pt idx="497">
                  <c:v>28.633552118422415</c:v>
                </c:pt>
                <c:pt idx="498">
                  <c:v>28.685233985277915</c:v>
                </c:pt>
                <c:pt idx="499">
                  <c:v>28.738079994147327</c:v>
                </c:pt>
                <c:pt idx="500">
                  <c:v>28.899998582386413</c:v>
                </c:pt>
                <c:pt idx="501">
                  <c:v>28.949190408077477</c:v>
                </c:pt>
                <c:pt idx="502">
                  <c:v>28.999740597361761</c:v>
                </c:pt>
                <c:pt idx="503">
                  <c:v>29.049771228949261</c:v>
                </c:pt>
                <c:pt idx="504">
                  <c:v>29.100028862423081</c:v>
                </c:pt>
                <c:pt idx="505">
                  <c:v>29.150103495192358</c:v>
                </c:pt>
                <c:pt idx="506">
                  <c:v>29.200126225951777</c:v>
                </c:pt>
                <c:pt idx="507">
                  <c:v>29.250144762742149</c:v>
                </c:pt>
                <c:pt idx="508">
                  <c:v>29.300127398245785</c:v>
                </c:pt>
                <c:pt idx="509">
                  <c:v>29.350224663499567</c:v>
                </c:pt>
                <c:pt idx="510">
                  <c:v>29.401032266536415</c:v>
                </c:pt>
                <c:pt idx="511">
                  <c:v>29.451185076620153</c:v>
                </c:pt>
                <c:pt idx="512">
                  <c:v>29.50365533836138</c:v>
                </c:pt>
                <c:pt idx="513">
                  <c:v>29.557577023545573</c:v>
                </c:pt>
                <c:pt idx="514">
                  <c:v>29.606527261129635</c:v>
                </c:pt>
                <c:pt idx="515">
                  <c:v>29.660437765963692</c:v>
                </c:pt>
                <c:pt idx="516">
                  <c:v>29.714539481758052</c:v>
                </c:pt>
                <c:pt idx="517">
                  <c:v>29.766470081792935</c:v>
                </c:pt>
                <c:pt idx="518">
                  <c:v>29.817822760719089</c:v>
                </c:pt>
                <c:pt idx="519">
                  <c:v>29.867991735702073</c:v>
                </c:pt>
                <c:pt idx="520">
                  <c:v>29.91807252125437</c:v>
                </c:pt>
                <c:pt idx="521">
                  <c:v>29.968851995073916</c:v>
                </c:pt>
                <c:pt idx="522">
                  <c:v>30.020371454578953</c:v>
                </c:pt>
                <c:pt idx="523">
                  <c:v>30.072714326345547</c:v>
                </c:pt>
                <c:pt idx="524">
                  <c:v>30.125906563651629</c:v>
                </c:pt>
                <c:pt idx="525">
                  <c:v>30.176392281922841</c:v>
                </c:pt>
                <c:pt idx="526">
                  <c:v>30.228331730982877</c:v>
                </c:pt>
                <c:pt idx="527">
                  <c:v>30.277936929879083</c:v>
                </c:pt>
                <c:pt idx="528">
                  <c:v>30.329630670939242</c:v>
                </c:pt>
                <c:pt idx="529">
                  <c:v>30.379392118266505</c:v>
                </c:pt>
                <c:pt idx="530">
                  <c:v>30.430059293981131</c:v>
                </c:pt>
                <c:pt idx="531">
                  <c:v>30.480028873504327</c:v>
                </c:pt>
                <c:pt idx="532">
                  <c:v>30.530246379362108</c:v>
                </c:pt>
                <c:pt idx="533">
                  <c:v>30.580294568892072</c:v>
                </c:pt>
                <c:pt idx="534">
                  <c:v>30.629803595326631</c:v>
                </c:pt>
                <c:pt idx="535">
                  <c:v>30.680880454905395</c:v>
                </c:pt>
                <c:pt idx="536">
                  <c:v>30.731258714123271</c:v>
                </c:pt>
                <c:pt idx="537">
                  <c:v>30.78152905810672</c:v>
                </c:pt>
                <c:pt idx="538">
                  <c:v>30.831799289774196</c:v>
                </c:pt>
                <c:pt idx="539">
                  <c:v>30.881941228242095</c:v>
                </c:pt>
                <c:pt idx="540">
                  <c:v>30.931949301120557</c:v>
                </c:pt>
                <c:pt idx="541">
                  <c:v>30.98238384436219</c:v>
                </c:pt>
                <c:pt idx="542">
                  <c:v>31.033127715191181</c:v>
                </c:pt>
                <c:pt idx="543">
                  <c:v>31.087972686714902</c:v>
                </c:pt>
                <c:pt idx="544">
                  <c:v>31.140307917695665</c:v>
                </c:pt>
                <c:pt idx="545">
                  <c:v>31.190154620848826</c:v>
                </c:pt>
                <c:pt idx="546">
                  <c:v>31.240827464990332</c:v>
                </c:pt>
                <c:pt idx="547">
                  <c:v>31.292324789288987</c:v>
                </c:pt>
                <c:pt idx="548">
                  <c:v>31.344258392134677</c:v>
                </c:pt>
                <c:pt idx="549">
                  <c:v>31.501459437395532</c:v>
                </c:pt>
                <c:pt idx="550">
                  <c:v>31.552766059915356</c:v>
                </c:pt>
                <c:pt idx="551">
                  <c:v>31.602203417922283</c:v>
                </c:pt>
                <c:pt idx="552">
                  <c:v>31.652500491288322</c:v>
                </c:pt>
                <c:pt idx="553">
                  <c:v>31.702836601175136</c:v>
                </c:pt>
                <c:pt idx="554">
                  <c:v>31.752919809135935</c:v>
                </c:pt>
                <c:pt idx="555">
                  <c:v>31.802945401454373</c:v>
                </c:pt>
                <c:pt idx="556">
                  <c:v>31.854051048577311</c:v>
                </c:pt>
                <c:pt idx="557">
                  <c:v>31.906121087025497</c:v>
                </c:pt>
                <c:pt idx="558">
                  <c:v>31.957934607369804</c:v>
                </c:pt>
                <c:pt idx="559">
                  <c:v>32.00899979016679</c:v>
                </c:pt>
                <c:pt idx="560">
                  <c:v>32.059032409098002</c:v>
                </c:pt>
                <c:pt idx="561">
                  <c:v>32.109441902724257</c:v>
                </c:pt>
                <c:pt idx="562">
                  <c:v>32.163673713863098</c:v>
                </c:pt>
                <c:pt idx="563">
                  <c:v>32.314736297673313</c:v>
                </c:pt>
                <c:pt idx="564">
                  <c:v>32.365123689604289</c:v>
                </c:pt>
                <c:pt idx="565">
                  <c:v>32.415528154286612</c:v>
                </c:pt>
                <c:pt idx="566">
                  <c:v>32.465583153729725</c:v>
                </c:pt>
                <c:pt idx="567">
                  <c:v>32.515782969245578</c:v>
                </c:pt>
                <c:pt idx="568">
                  <c:v>32.565995621827312</c:v>
                </c:pt>
                <c:pt idx="569">
                  <c:v>32.616105274857652</c:v>
                </c:pt>
                <c:pt idx="570">
                  <c:v>32.665945844454953</c:v>
                </c:pt>
                <c:pt idx="571">
                  <c:v>32.716433616867214</c:v>
                </c:pt>
                <c:pt idx="572">
                  <c:v>32.76752811389926</c:v>
                </c:pt>
                <c:pt idx="573">
                  <c:v>32.815945071915067</c:v>
                </c:pt>
                <c:pt idx="574">
                  <c:v>32.868004828509633</c:v>
                </c:pt>
                <c:pt idx="575">
                  <c:v>32.921737496397114</c:v>
                </c:pt>
                <c:pt idx="576">
                  <c:v>32.97763441965121</c:v>
                </c:pt>
                <c:pt idx="577">
                  <c:v>33.029200444832391</c:v>
                </c:pt>
                <c:pt idx="578">
                  <c:v>33.079126057078469</c:v>
                </c:pt>
                <c:pt idx="579">
                  <c:v>33.129280908272015</c:v>
                </c:pt>
                <c:pt idx="580">
                  <c:v>33.179294151676451</c:v>
                </c:pt>
                <c:pt idx="581">
                  <c:v>33.229336925161356</c:v>
                </c:pt>
                <c:pt idx="582">
                  <c:v>33.281125759520826</c:v>
                </c:pt>
                <c:pt idx="583">
                  <c:v>33.332025070098425</c:v>
                </c:pt>
                <c:pt idx="584">
                  <c:v>33.384792943785158</c:v>
                </c:pt>
                <c:pt idx="585">
                  <c:v>33.436790286439809</c:v>
                </c:pt>
                <c:pt idx="586">
                  <c:v>33.488652510393003</c:v>
                </c:pt>
                <c:pt idx="587">
                  <c:v>33.538639917888979</c:v>
                </c:pt>
                <c:pt idx="588">
                  <c:v>33.588690659380923</c:v>
                </c:pt>
                <c:pt idx="589">
                  <c:v>33.642252035393014</c:v>
                </c:pt>
                <c:pt idx="590">
                  <c:v>33.908898775727529</c:v>
                </c:pt>
                <c:pt idx="591">
                  <c:v>33.959804515840595</c:v>
                </c:pt>
                <c:pt idx="592">
                  <c:v>34.010093990953258</c:v>
                </c:pt>
                <c:pt idx="593">
                  <c:v>34.060922699738747</c:v>
                </c:pt>
                <c:pt idx="594">
                  <c:v>34.112503211946112</c:v>
                </c:pt>
                <c:pt idx="595">
                  <c:v>34.163342113997068</c:v>
                </c:pt>
                <c:pt idx="596">
                  <c:v>34.21437769848032</c:v>
                </c:pt>
                <c:pt idx="597">
                  <c:v>34.265147207193841</c:v>
                </c:pt>
                <c:pt idx="598">
                  <c:v>34.320352355799379</c:v>
                </c:pt>
                <c:pt idx="599">
                  <c:v>34.372003722654981</c:v>
                </c:pt>
                <c:pt idx="600">
                  <c:v>34.423243178941476</c:v>
                </c:pt>
                <c:pt idx="601">
                  <c:v>34.473648148221152</c:v>
                </c:pt>
                <c:pt idx="602">
                  <c:v>34.524045123811952</c:v>
                </c:pt>
                <c:pt idx="603">
                  <c:v>34.574326967410826</c:v>
                </c:pt>
                <c:pt idx="604">
                  <c:v>34.624474443903978</c:v>
                </c:pt>
                <c:pt idx="605">
                  <c:v>34.674995450266927</c:v>
                </c:pt>
                <c:pt idx="606">
                  <c:v>34.725250702604306</c:v>
                </c:pt>
                <c:pt idx="607">
                  <c:v>34.775924045494769</c:v>
                </c:pt>
                <c:pt idx="608">
                  <c:v>34.826815553288839</c:v>
                </c:pt>
                <c:pt idx="609">
                  <c:v>34.878524051941795</c:v>
                </c:pt>
                <c:pt idx="610">
                  <c:v>34.929577745978996</c:v>
                </c:pt>
                <c:pt idx="611">
                  <c:v>34.979907424189889</c:v>
                </c:pt>
                <c:pt idx="612">
                  <c:v>35.029734340970762</c:v>
                </c:pt>
                <c:pt idx="613">
                  <c:v>35.080173672999102</c:v>
                </c:pt>
                <c:pt idx="614">
                  <c:v>35.129966529581864</c:v>
                </c:pt>
                <c:pt idx="615">
                  <c:v>35.180297309369251</c:v>
                </c:pt>
                <c:pt idx="616">
                  <c:v>35.231675536204193</c:v>
                </c:pt>
                <c:pt idx="617">
                  <c:v>35.386741052922346</c:v>
                </c:pt>
                <c:pt idx="618">
                  <c:v>35.436870913329628</c:v>
                </c:pt>
                <c:pt idx="619">
                  <c:v>35.486220450671851</c:v>
                </c:pt>
                <c:pt idx="620">
                  <c:v>35.536011016336211</c:v>
                </c:pt>
                <c:pt idx="621">
                  <c:v>35.585476528331093</c:v>
                </c:pt>
                <c:pt idx="622">
                  <c:v>35.635777882710066</c:v>
                </c:pt>
                <c:pt idx="623">
                  <c:v>35.685903819076096</c:v>
                </c:pt>
                <c:pt idx="624">
                  <c:v>35.736522305589155</c:v>
                </c:pt>
                <c:pt idx="625">
                  <c:v>35.787706520850215</c:v>
                </c:pt>
                <c:pt idx="626">
                  <c:v>35.837416210449291</c:v>
                </c:pt>
                <c:pt idx="627">
                  <c:v>35.88787835935765</c:v>
                </c:pt>
                <c:pt idx="628">
                  <c:v>35.937858860155188</c:v>
                </c:pt>
                <c:pt idx="629">
                  <c:v>35.988146699481128</c:v>
                </c:pt>
                <c:pt idx="630">
                  <c:v>36.038723887601925</c:v>
                </c:pt>
                <c:pt idx="631">
                  <c:v>36.089176435112428</c:v>
                </c:pt>
                <c:pt idx="632">
                  <c:v>36.139191312033219</c:v>
                </c:pt>
                <c:pt idx="633">
                  <c:v>36.189467283256199</c:v>
                </c:pt>
                <c:pt idx="634">
                  <c:v>36.239737550201546</c:v>
                </c:pt>
                <c:pt idx="635">
                  <c:v>36.289783821313677</c:v>
                </c:pt>
                <c:pt idx="636">
                  <c:v>36.340336167598466</c:v>
                </c:pt>
                <c:pt idx="637">
                  <c:v>36.391041721134577</c:v>
                </c:pt>
                <c:pt idx="638">
                  <c:v>36.44098101428812</c:v>
                </c:pt>
                <c:pt idx="639">
                  <c:v>36.491412497442035</c:v>
                </c:pt>
                <c:pt idx="640">
                  <c:v>36.542354872224237</c:v>
                </c:pt>
                <c:pt idx="641">
                  <c:v>36.591331296613831</c:v>
                </c:pt>
                <c:pt idx="642">
                  <c:v>36.644220074071967</c:v>
                </c:pt>
                <c:pt idx="643">
                  <c:v>36.695851308440069</c:v>
                </c:pt>
                <c:pt idx="644">
                  <c:v>36.74654223452751</c:v>
                </c:pt>
                <c:pt idx="645">
                  <c:v>36.797582795859725</c:v>
                </c:pt>
                <c:pt idx="646">
                  <c:v>36.847514402737914</c:v>
                </c:pt>
                <c:pt idx="647">
                  <c:v>36.898481368451669</c:v>
                </c:pt>
                <c:pt idx="648">
                  <c:v>36.949511540119254</c:v>
                </c:pt>
                <c:pt idx="649">
                  <c:v>36.99973797075895</c:v>
                </c:pt>
                <c:pt idx="650">
                  <c:v>37.049349095020261</c:v>
                </c:pt>
                <c:pt idx="651">
                  <c:v>37.099009765324332</c:v>
                </c:pt>
                <c:pt idx="652">
                  <c:v>37.149710451505221</c:v>
                </c:pt>
                <c:pt idx="653">
                  <c:v>37.201348231056457</c:v>
                </c:pt>
                <c:pt idx="654">
                  <c:v>37.251495824015386</c:v>
                </c:pt>
                <c:pt idx="655">
                  <c:v>37.301737339193828</c:v>
                </c:pt>
                <c:pt idx="656">
                  <c:v>37.353027948295811</c:v>
                </c:pt>
                <c:pt idx="657">
                  <c:v>37.406028062751695</c:v>
                </c:pt>
                <c:pt idx="658">
                  <c:v>37.45802884061267</c:v>
                </c:pt>
                <c:pt idx="659">
                  <c:v>37.508591313313865</c:v>
                </c:pt>
                <c:pt idx="660">
                  <c:v>37.559180704736029</c:v>
                </c:pt>
                <c:pt idx="661">
                  <c:v>37.609552530141713</c:v>
                </c:pt>
                <c:pt idx="662">
                  <c:v>37.661128441751252</c:v>
                </c:pt>
                <c:pt idx="663">
                  <c:v>37.715183613292623</c:v>
                </c:pt>
                <c:pt idx="664">
                  <c:v>37.769989574981118</c:v>
                </c:pt>
                <c:pt idx="665">
                  <c:v>37.820848614907867</c:v>
                </c:pt>
                <c:pt idx="666">
                  <c:v>37.973001771779387</c:v>
                </c:pt>
                <c:pt idx="667">
                  <c:v>38.023911978905225</c:v>
                </c:pt>
                <c:pt idx="668">
                  <c:v>38.075831555907577</c:v>
                </c:pt>
                <c:pt idx="669">
                  <c:v>38.133471226139577</c:v>
                </c:pt>
                <c:pt idx="670">
                  <c:v>38.287734965580576</c:v>
                </c:pt>
                <c:pt idx="671">
                  <c:v>38.338318088866821</c:v>
                </c:pt>
                <c:pt idx="672">
                  <c:v>38.388887053378923</c:v>
                </c:pt>
                <c:pt idx="673">
                  <c:v>38.440954624897017</c:v>
                </c:pt>
                <c:pt idx="674">
                  <c:v>38.490689807807072</c:v>
                </c:pt>
                <c:pt idx="675">
                  <c:v>38.541174836119509</c:v>
                </c:pt>
                <c:pt idx="676">
                  <c:v>38.592883129686591</c:v>
                </c:pt>
                <c:pt idx="677">
                  <c:v>38.643369545840685</c:v>
                </c:pt>
                <c:pt idx="678">
                  <c:v>38.694349140366519</c:v>
                </c:pt>
                <c:pt idx="679">
                  <c:v>38.744969639217672</c:v>
                </c:pt>
                <c:pt idx="680">
                  <c:v>38.796613379905416</c:v>
                </c:pt>
                <c:pt idx="681">
                  <c:v>38.847343508408855</c:v>
                </c:pt>
                <c:pt idx="682">
                  <c:v>38.897507168372208</c:v>
                </c:pt>
                <c:pt idx="683">
                  <c:v>38.94838481881478</c:v>
                </c:pt>
                <c:pt idx="684">
                  <c:v>38.998181834063551</c:v>
                </c:pt>
                <c:pt idx="685">
                  <c:v>39.052356721929378</c:v>
                </c:pt>
                <c:pt idx="686">
                  <c:v>39.104237795991111</c:v>
                </c:pt>
                <c:pt idx="687">
                  <c:v>39.154358467743606</c:v>
                </c:pt>
                <c:pt idx="688">
                  <c:v>39.205591755436721</c:v>
                </c:pt>
                <c:pt idx="689">
                  <c:v>39.256585909380796</c:v>
                </c:pt>
                <c:pt idx="690">
                  <c:v>39.306586237272143</c:v>
                </c:pt>
                <c:pt idx="691">
                  <c:v>39.358038027389803</c:v>
                </c:pt>
                <c:pt idx="692">
                  <c:v>39.409243088828148</c:v>
                </c:pt>
                <c:pt idx="693">
                  <c:v>39.458808824679409</c:v>
                </c:pt>
                <c:pt idx="694">
                  <c:v>39.51016842224643</c:v>
                </c:pt>
                <c:pt idx="695">
                  <c:v>39.562292818986499</c:v>
                </c:pt>
                <c:pt idx="696">
                  <c:v>39.617970537838424</c:v>
                </c:pt>
                <c:pt idx="697">
                  <c:v>39.670615698092561</c:v>
                </c:pt>
                <c:pt idx="698">
                  <c:v>39.722004142755985</c:v>
                </c:pt>
                <c:pt idx="699">
                  <c:v>39.778534190758918</c:v>
                </c:pt>
                <c:pt idx="700">
                  <c:v>39.832567412623021</c:v>
                </c:pt>
                <c:pt idx="701">
                  <c:v>39.884107635666936</c:v>
                </c:pt>
                <c:pt idx="702">
                  <c:v>39.936380614658113</c:v>
                </c:pt>
                <c:pt idx="703">
                  <c:v>39.989135566037575</c:v>
                </c:pt>
                <c:pt idx="704">
                  <c:v>40.049704328240232</c:v>
                </c:pt>
                <c:pt idx="705">
                  <c:v>40.101415432040632</c:v>
                </c:pt>
                <c:pt idx="706">
                  <c:v>40.151429679059717</c:v>
                </c:pt>
                <c:pt idx="707">
                  <c:v>40.203369815112922</c:v>
                </c:pt>
                <c:pt idx="708">
                  <c:v>40.256144238155727</c:v>
                </c:pt>
                <c:pt idx="709">
                  <c:v>40.31333304707519</c:v>
                </c:pt>
                <c:pt idx="710">
                  <c:v>40.37324381564401</c:v>
                </c:pt>
                <c:pt idx="711">
                  <c:v>40.426220746845345</c:v>
                </c:pt>
                <c:pt idx="712">
                  <c:v>40.479074375735188</c:v>
                </c:pt>
                <c:pt idx="713">
                  <c:v>40.531308381545557</c:v>
                </c:pt>
                <c:pt idx="714">
                  <c:v>40.583244605954022</c:v>
                </c:pt>
                <c:pt idx="715">
                  <c:v>40.63368030223689</c:v>
                </c:pt>
                <c:pt idx="716">
                  <c:v>40.683845728891555</c:v>
                </c:pt>
                <c:pt idx="717">
                  <c:v>40.733345897798863</c:v>
                </c:pt>
                <c:pt idx="718">
                  <c:v>40.78364115024636</c:v>
                </c:pt>
                <c:pt idx="719">
                  <c:v>40.833596602796426</c:v>
                </c:pt>
                <c:pt idx="720">
                  <c:v>40.883709931473668</c:v>
                </c:pt>
                <c:pt idx="721">
                  <c:v>40.933678094989979</c:v>
                </c:pt>
                <c:pt idx="722">
                  <c:v>40.983819386100244</c:v>
                </c:pt>
                <c:pt idx="723">
                  <c:v>41.033908044948113</c:v>
                </c:pt>
                <c:pt idx="724">
                  <c:v>41.083983287263905</c:v>
                </c:pt>
                <c:pt idx="725">
                  <c:v>41.133680796678092</c:v>
                </c:pt>
                <c:pt idx="726">
                  <c:v>41.183741476093118</c:v>
                </c:pt>
                <c:pt idx="727">
                  <c:v>41.233840496511881</c:v>
                </c:pt>
                <c:pt idx="728">
                  <c:v>41.285357396794772</c:v>
                </c:pt>
                <c:pt idx="729">
                  <c:v>41.336811446409065</c:v>
                </c:pt>
                <c:pt idx="730">
                  <c:v>41.387444988667703</c:v>
                </c:pt>
                <c:pt idx="731">
                  <c:v>41.436541032959568</c:v>
                </c:pt>
                <c:pt idx="732">
                  <c:v>41.487093295290926</c:v>
                </c:pt>
                <c:pt idx="733">
                  <c:v>41.536613616955051</c:v>
                </c:pt>
                <c:pt idx="734">
                  <c:v>41.592691725077671</c:v>
                </c:pt>
                <c:pt idx="735">
                  <c:v>41.649677462121019</c:v>
                </c:pt>
                <c:pt idx="736">
                  <c:v>41.701463645873929</c:v>
                </c:pt>
                <c:pt idx="737">
                  <c:v>41.758938052143499</c:v>
                </c:pt>
                <c:pt idx="738">
                  <c:v>41.817243122266106</c:v>
                </c:pt>
                <c:pt idx="739">
                  <c:v>41.867192548051634</c:v>
                </c:pt>
                <c:pt idx="740">
                  <c:v>41.920801607046158</c:v>
                </c:pt>
                <c:pt idx="741">
                  <c:v>41.984789886637678</c:v>
                </c:pt>
                <c:pt idx="742">
                  <c:v>42.034252389571627</c:v>
                </c:pt>
                <c:pt idx="743">
                  <c:v>42.328103595280531</c:v>
                </c:pt>
                <c:pt idx="744">
                  <c:v>42.378890408715996</c:v>
                </c:pt>
                <c:pt idx="745">
                  <c:v>42.429159116254908</c:v>
                </c:pt>
                <c:pt idx="746">
                  <c:v>42.480778631262233</c:v>
                </c:pt>
                <c:pt idx="747">
                  <c:v>42.531323064974892</c:v>
                </c:pt>
                <c:pt idx="748">
                  <c:v>42.581248308580832</c:v>
                </c:pt>
                <c:pt idx="749">
                  <c:v>42.632925104193653</c:v>
                </c:pt>
                <c:pt idx="750">
                  <c:v>42.684348628217613</c:v>
                </c:pt>
                <c:pt idx="751">
                  <c:v>42.736380663796268</c:v>
                </c:pt>
                <c:pt idx="752">
                  <c:v>42.786877304093814</c:v>
                </c:pt>
                <c:pt idx="753">
                  <c:v>42.836957409987143</c:v>
                </c:pt>
                <c:pt idx="754">
                  <c:v>42.886827445450493</c:v>
                </c:pt>
                <c:pt idx="755">
                  <c:v>42.936702628215002</c:v>
                </c:pt>
                <c:pt idx="756">
                  <c:v>42.986664751606263</c:v>
                </c:pt>
                <c:pt idx="757">
                  <c:v>43.036733289912696</c:v>
                </c:pt>
                <c:pt idx="758">
                  <c:v>43.086764998508144</c:v>
                </c:pt>
                <c:pt idx="759">
                  <c:v>43.136812917278462</c:v>
                </c:pt>
                <c:pt idx="760">
                  <c:v>43.186872140183262</c:v>
                </c:pt>
                <c:pt idx="761">
                  <c:v>43.236867644192657</c:v>
                </c:pt>
                <c:pt idx="762">
                  <c:v>43.287151873364785</c:v>
                </c:pt>
                <c:pt idx="763">
                  <c:v>43.337682292240416</c:v>
                </c:pt>
                <c:pt idx="764">
                  <c:v>43.38647584819288</c:v>
                </c:pt>
                <c:pt idx="765">
                  <c:v>43.437048405276975</c:v>
                </c:pt>
                <c:pt idx="766">
                  <c:v>43.48754659393289</c:v>
                </c:pt>
                <c:pt idx="767">
                  <c:v>43.53815205985611</c:v>
                </c:pt>
                <c:pt idx="768">
                  <c:v>43.588731268116057</c:v>
                </c:pt>
                <c:pt idx="769">
                  <c:v>43.639595368289072</c:v>
                </c:pt>
                <c:pt idx="770">
                  <c:v>43.692016835410307</c:v>
                </c:pt>
                <c:pt idx="771">
                  <c:v>43.743368507319452</c:v>
                </c:pt>
                <c:pt idx="772">
                  <c:v>43.793450436014808</c:v>
                </c:pt>
                <c:pt idx="773">
                  <c:v>43.845055708188838</c:v>
                </c:pt>
                <c:pt idx="774">
                  <c:v>43.895879171013263</c:v>
                </c:pt>
                <c:pt idx="775">
                  <c:v>43.94594074055977</c:v>
                </c:pt>
                <c:pt idx="776">
                  <c:v>43.998815371517942</c:v>
                </c:pt>
                <c:pt idx="777">
                  <c:v>44.049255340888806</c:v>
                </c:pt>
                <c:pt idx="778">
                  <c:v>44.103322862437309</c:v>
                </c:pt>
                <c:pt idx="779">
                  <c:v>44.178372612613593</c:v>
                </c:pt>
                <c:pt idx="780">
                  <c:v>44.327157566224102</c:v>
                </c:pt>
                <c:pt idx="781">
                  <c:v>44.378142147554357</c:v>
                </c:pt>
                <c:pt idx="782">
                  <c:v>44.428968633236224</c:v>
                </c:pt>
                <c:pt idx="783">
                  <c:v>44.580355319310065</c:v>
                </c:pt>
                <c:pt idx="784">
                  <c:v>44.632473610119433</c:v>
                </c:pt>
                <c:pt idx="785">
                  <c:v>44.687837802378667</c:v>
                </c:pt>
                <c:pt idx="786">
                  <c:v>44.739993263377606</c:v>
                </c:pt>
                <c:pt idx="787">
                  <c:v>44.791580369788129</c:v>
                </c:pt>
                <c:pt idx="788">
                  <c:v>44.841630265422381</c:v>
                </c:pt>
                <c:pt idx="789">
                  <c:v>44.894797363431977</c:v>
                </c:pt>
                <c:pt idx="790">
                  <c:v>44.952781441131947</c:v>
                </c:pt>
                <c:pt idx="791">
                  <c:v>45.103136064830835</c:v>
                </c:pt>
                <c:pt idx="792">
                  <c:v>45.152573673593466</c:v>
                </c:pt>
                <c:pt idx="793">
                  <c:v>45.203299664405236</c:v>
                </c:pt>
                <c:pt idx="794">
                  <c:v>45.253212190875132</c:v>
                </c:pt>
                <c:pt idx="795">
                  <c:v>45.304609358020016</c:v>
                </c:pt>
                <c:pt idx="796">
                  <c:v>45.359668071384874</c:v>
                </c:pt>
                <c:pt idx="797">
                  <c:v>45.528450219641627</c:v>
                </c:pt>
                <c:pt idx="798">
                  <c:v>45.587625978189941</c:v>
                </c:pt>
                <c:pt idx="799">
                  <c:v>45.644538440146178</c:v>
                </c:pt>
                <c:pt idx="800">
                  <c:v>45.839931821543118</c:v>
                </c:pt>
                <c:pt idx="801">
                  <c:v>45.890141217321585</c:v>
                </c:pt>
                <c:pt idx="802">
                  <c:v>45.939400866349395</c:v>
                </c:pt>
                <c:pt idx="803">
                  <c:v>45.989414856393296</c:v>
                </c:pt>
                <c:pt idx="804">
                  <c:v>46.039405426168521</c:v>
                </c:pt>
                <c:pt idx="805">
                  <c:v>46.089781290960921</c:v>
                </c:pt>
                <c:pt idx="806">
                  <c:v>46.14007907660357</c:v>
                </c:pt>
                <c:pt idx="807">
                  <c:v>46.190261541656724</c:v>
                </c:pt>
                <c:pt idx="808">
                  <c:v>46.240850231131716</c:v>
                </c:pt>
                <c:pt idx="809">
                  <c:v>46.292036851435789</c:v>
                </c:pt>
                <c:pt idx="810">
                  <c:v>46.445432023396364</c:v>
                </c:pt>
                <c:pt idx="811">
                  <c:v>46.49657201798248</c:v>
                </c:pt>
                <c:pt idx="812">
                  <c:v>46.547594529277681</c:v>
                </c:pt>
                <c:pt idx="813">
                  <c:v>46.600246541817626</c:v>
                </c:pt>
                <c:pt idx="814">
                  <c:v>46.655086445780263</c:v>
                </c:pt>
                <c:pt idx="815">
                  <c:v>46.726578361764098</c:v>
                </c:pt>
                <c:pt idx="816">
                  <c:v>46.879844274759719</c:v>
                </c:pt>
                <c:pt idx="817">
                  <c:v>46.930075982017271</c:v>
                </c:pt>
                <c:pt idx="818">
                  <c:v>46.98010619189094</c:v>
                </c:pt>
                <c:pt idx="819">
                  <c:v>47.030575623135277</c:v>
                </c:pt>
                <c:pt idx="820">
                  <c:v>47.081385648045497</c:v>
                </c:pt>
                <c:pt idx="821">
                  <c:v>47.132739030281932</c:v>
                </c:pt>
                <c:pt idx="822">
                  <c:v>47.183846886551557</c:v>
                </c:pt>
                <c:pt idx="823">
                  <c:v>47.234887027767535</c:v>
                </c:pt>
                <c:pt idx="824">
                  <c:v>47.288752065699171</c:v>
                </c:pt>
                <c:pt idx="825">
                  <c:v>47.339903432777618</c:v>
                </c:pt>
                <c:pt idx="826">
                  <c:v>47.390698176167348</c:v>
                </c:pt>
                <c:pt idx="827">
                  <c:v>47.442346222392018</c:v>
                </c:pt>
                <c:pt idx="828">
                  <c:v>47.493098361394473</c:v>
                </c:pt>
                <c:pt idx="829">
                  <c:v>47.543710222852631</c:v>
                </c:pt>
                <c:pt idx="830">
                  <c:v>47.593634738247282</c:v>
                </c:pt>
                <c:pt idx="831">
                  <c:v>47.643671845526882</c:v>
                </c:pt>
                <c:pt idx="832">
                  <c:v>47.693790276327867</c:v>
                </c:pt>
                <c:pt idx="833">
                  <c:v>47.743871659573472</c:v>
                </c:pt>
                <c:pt idx="834">
                  <c:v>47.793906309544667</c:v>
                </c:pt>
                <c:pt idx="835">
                  <c:v>47.844382418470786</c:v>
                </c:pt>
                <c:pt idx="836">
                  <c:v>47.896848451238426</c:v>
                </c:pt>
                <c:pt idx="837">
                  <c:v>47.948009738366984</c:v>
                </c:pt>
                <c:pt idx="838">
                  <c:v>47.998754383444151</c:v>
                </c:pt>
                <c:pt idx="839">
                  <c:v>48.04927785873091</c:v>
                </c:pt>
                <c:pt idx="840">
                  <c:v>48.099288008063795</c:v>
                </c:pt>
                <c:pt idx="841">
                  <c:v>48.149099181655785</c:v>
                </c:pt>
                <c:pt idx="842">
                  <c:v>48.205269886735962</c:v>
                </c:pt>
                <c:pt idx="843">
                  <c:v>48.260758033465905</c:v>
                </c:pt>
                <c:pt idx="844">
                  <c:v>48.313600237344303</c:v>
                </c:pt>
                <c:pt idx="845">
                  <c:v>48.364136270080444</c:v>
                </c:pt>
                <c:pt idx="846">
                  <c:v>48.414140024148516</c:v>
                </c:pt>
                <c:pt idx="847">
                  <c:v>48.464626307578939</c:v>
                </c:pt>
                <c:pt idx="848">
                  <c:v>48.514433277722482</c:v>
                </c:pt>
                <c:pt idx="849">
                  <c:v>48.567104675277577</c:v>
                </c:pt>
                <c:pt idx="850">
                  <c:v>48.625758315409115</c:v>
                </c:pt>
                <c:pt idx="851">
                  <c:v>48.679080911256619</c:v>
                </c:pt>
                <c:pt idx="852">
                  <c:v>48.829556015191784</c:v>
                </c:pt>
                <c:pt idx="853">
                  <c:v>48.87975152402295</c:v>
                </c:pt>
                <c:pt idx="854">
                  <c:v>48.929950001825176</c:v>
                </c:pt>
                <c:pt idx="855">
                  <c:v>48.982207332423954</c:v>
                </c:pt>
                <c:pt idx="856">
                  <c:v>49.033590973190705</c:v>
                </c:pt>
                <c:pt idx="857">
                  <c:v>49.187272637657806</c:v>
                </c:pt>
                <c:pt idx="858">
                  <c:v>49.243575201001249</c:v>
                </c:pt>
                <c:pt idx="859">
                  <c:v>49.294966476847357</c:v>
                </c:pt>
                <c:pt idx="860">
                  <c:v>49.34531750391735</c:v>
                </c:pt>
                <c:pt idx="861">
                  <c:v>49.396949320593933</c:v>
                </c:pt>
                <c:pt idx="862">
                  <c:v>49.450050264427453</c:v>
                </c:pt>
                <c:pt idx="863">
                  <c:v>49.499818337655789</c:v>
                </c:pt>
                <c:pt idx="864">
                  <c:v>49.550263779970429</c:v>
                </c:pt>
                <c:pt idx="865">
                  <c:v>49.606188393552898</c:v>
                </c:pt>
                <c:pt idx="866">
                  <c:v>49.662566065904848</c:v>
                </c:pt>
                <c:pt idx="867">
                  <c:v>49.813821829941041</c:v>
                </c:pt>
                <c:pt idx="868">
                  <c:v>49.863994378739697</c:v>
                </c:pt>
                <c:pt idx="869">
                  <c:v>49.914181383053986</c:v>
                </c:pt>
                <c:pt idx="870">
                  <c:v>49.964146874837361</c:v>
                </c:pt>
                <c:pt idx="871">
                  <c:v>50.016873358425293</c:v>
                </c:pt>
                <c:pt idx="872">
                  <c:v>50.069869504073843</c:v>
                </c:pt>
                <c:pt idx="873">
                  <c:v>50.120068467588283</c:v>
                </c:pt>
                <c:pt idx="874">
                  <c:v>50.170664535145455</c:v>
                </c:pt>
                <c:pt idx="875">
                  <c:v>50.220720554399129</c:v>
                </c:pt>
                <c:pt idx="876">
                  <c:v>50.283510186450421</c:v>
                </c:pt>
                <c:pt idx="877">
                  <c:v>50.668238672640818</c:v>
                </c:pt>
                <c:pt idx="878">
                  <c:v>50.820838772434413</c:v>
                </c:pt>
                <c:pt idx="879">
                  <c:v>50.879237937947138</c:v>
                </c:pt>
                <c:pt idx="880">
                  <c:v>51.037644357394434</c:v>
                </c:pt>
                <c:pt idx="881">
                  <c:v>51.187348054603909</c:v>
                </c:pt>
                <c:pt idx="882">
                  <c:v>51.236911591972145</c:v>
                </c:pt>
                <c:pt idx="883">
                  <c:v>51.286613660111641</c:v>
                </c:pt>
                <c:pt idx="884">
                  <c:v>51.336873982908358</c:v>
                </c:pt>
                <c:pt idx="885">
                  <c:v>51.387073036883052</c:v>
                </c:pt>
                <c:pt idx="886">
                  <c:v>51.437762094243837</c:v>
                </c:pt>
                <c:pt idx="887">
                  <c:v>51.516611910919337</c:v>
                </c:pt>
                <c:pt idx="888">
                  <c:v>51.572187689264631</c:v>
                </c:pt>
                <c:pt idx="889">
                  <c:v>51.825849598785354</c:v>
                </c:pt>
                <c:pt idx="890">
                  <c:v>51.876302048588919</c:v>
                </c:pt>
                <c:pt idx="891">
                  <c:v>51.926234404014281</c:v>
                </c:pt>
                <c:pt idx="892">
                  <c:v>51.981803008505011</c:v>
                </c:pt>
                <c:pt idx="893">
                  <c:v>52.03219878797843</c:v>
                </c:pt>
                <c:pt idx="894">
                  <c:v>52.183543099372329</c:v>
                </c:pt>
                <c:pt idx="895">
                  <c:v>52.236298974004065</c:v>
                </c:pt>
                <c:pt idx="896">
                  <c:v>52.288004960022015</c:v>
                </c:pt>
                <c:pt idx="897">
                  <c:v>52.340230103157502</c:v>
                </c:pt>
                <c:pt idx="898">
                  <c:v>52.391595042018217</c:v>
                </c:pt>
                <c:pt idx="899">
                  <c:v>52.442226034943253</c:v>
                </c:pt>
                <c:pt idx="900">
                  <c:v>52.495800066590846</c:v>
                </c:pt>
                <c:pt idx="901">
                  <c:v>52.558789323921111</c:v>
                </c:pt>
                <c:pt idx="902">
                  <c:v>52.609073587821555</c:v>
                </c:pt>
                <c:pt idx="903">
                  <c:v>52.659275050070157</c:v>
                </c:pt>
                <c:pt idx="904">
                  <c:v>52.711193495359055</c:v>
                </c:pt>
                <c:pt idx="905">
                  <c:v>52.762413352167655</c:v>
                </c:pt>
                <c:pt idx="906">
                  <c:v>52.812811289852718</c:v>
                </c:pt>
                <c:pt idx="907">
                  <c:v>52.863732915548788</c:v>
                </c:pt>
                <c:pt idx="908">
                  <c:v>52.914231714226517</c:v>
                </c:pt>
                <c:pt idx="909">
                  <c:v>52.96440628370204</c:v>
                </c:pt>
                <c:pt idx="910">
                  <c:v>53.01559227453</c:v>
                </c:pt>
                <c:pt idx="911">
                  <c:v>53.065869303139017</c:v>
                </c:pt>
                <c:pt idx="912">
                  <c:v>53.116731187008369</c:v>
                </c:pt>
                <c:pt idx="913">
                  <c:v>53.167661074995642</c:v>
                </c:pt>
                <c:pt idx="914">
                  <c:v>53.219068254146961</c:v>
                </c:pt>
                <c:pt idx="915">
                  <c:v>53.269467115083202</c:v>
                </c:pt>
                <c:pt idx="916">
                  <c:v>53.421839889921756</c:v>
                </c:pt>
                <c:pt idx="917">
                  <c:v>53.472350388920113</c:v>
                </c:pt>
                <c:pt idx="918">
                  <c:v>53.522535411729116</c:v>
                </c:pt>
                <c:pt idx="919">
                  <c:v>53.574122615253579</c:v>
                </c:pt>
                <c:pt idx="920">
                  <c:v>53.625207168031793</c:v>
                </c:pt>
                <c:pt idx="921">
                  <c:v>53.676250485710035</c:v>
                </c:pt>
                <c:pt idx="922">
                  <c:v>53.729882532606759</c:v>
                </c:pt>
                <c:pt idx="923">
                  <c:v>53.783389087687617</c:v>
                </c:pt>
                <c:pt idx="924">
                  <c:v>53.841142969232052</c:v>
                </c:pt>
                <c:pt idx="925">
                  <c:v>54.098024459746249</c:v>
                </c:pt>
                <c:pt idx="926">
                  <c:v>#N/A</c:v>
                </c:pt>
                <c:pt idx="927">
                  <c:v>54.87558441379619</c:v>
                </c:pt>
                <c:pt idx="928">
                  <c:v>54.927931067268084</c:v>
                </c:pt>
                <c:pt idx="929">
                  <c:v>54.978397226295286</c:v>
                </c:pt>
                <c:pt idx="930">
                  <c:v>55.029512509629647</c:v>
                </c:pt>
                <c:pt idx="931">
                  <c:v>55.078499801479637</c:v>
                </c:pt>
                <c:pt idx="932">
                  <c:v>55.129562296923716</c:v>
                </c:pt>
                <c:pt idx="933">
                  <c:v>55.180150339885358</c:v>
                </c:pt>
                <c:pt idx="934">
                  <c:v>55.231225548491047</c:v>
                </c:pt>
                <c:pt idx="935">
                  <c:v>55.281153902740606</c:v>
                </c:pt>
                <c:pt idx="936">
                  <c:v>55.331014805094057</c:v>
                </c:pt>
                <c:pt idx="937">
                  <c:v>55.381061241874875</c:v>
                </c:pt>
                <c:pt idx="938">
                  <c:v>#N/A</c:v>
                </c:pt>
                <c:pt idx="939">
                  <c:v>55.815143139407901</c:v>
                </c:pt>
                <c:pt idx="940">
                  <c:v>55.867193403667358</c:v>
                </c:pt>
                <c:pt idx="941">
                  <c:v>55.918754520726331</c:v>
                </c:pt>
                <c:pt idx="942">
                  <c:v>55.969313708197305</c:v>
                </c:pt>
                <c:pt idx="943">
                  <c:v>56.020305102460959</c:v>
                </c:pt>
                <c:pt idx="944">
                  <c:v>56.073260274840642</c:v>
                </c:pt>
                <c:pt idx="945">
                  <c:v>56.130182682067371</c:v>
                </c:pt>
                <c:pt idx="946">
                  <c:v>56.280415686618333</c:v>
                </c:pt>
                <c:pt idx="947">
                  <c:v>56.331655642291452</c:v>
                </c:pt>
                <c:pt idx="948">
                  <c:v>56.393187953301172</c:v>
                </c:pt>
                <c:pt idx="949">
                  <c:v>56.445315192007257</c:v>
                </c:pt>
                <c:pt idx="950">
                  <c:v>56.496015574012461</c:v>
                </c:pt>
                <c:pt idx="951">
                  <c:v>56.545957577337681</c:v>
                </c:pt>
                <c:pt idx="952">
                  <c:v>56.595719779452274</c:v>
                </c:pt>
                <c:pt idx="953">
                  <c:v>56.645887279793889</c:v>
                </c:pt>
                <c:pt idx="954">
                  <c:v>56.696058822723643</c:v>
                </c:pt>
                <c:pt idx="955">
                  <c:v>56.74843728530783</c:v>
                </c:pt>
                <c:pt idx="956">
                  <c:v>56.799611730997036</c:v>
                </c:pt>
                <c:pt idx="957">
                  <c:v>56.849959081464029</c:v>
                </c:pt>
                <c:pt idx="958">
                  <c:v>56.900474260979806</c:v>
                </c:pt>
                <c:pt idx="959">
                  <c:v>56.949507899642896</c:v>
                </c:pt>
                <c:pt idx="960">
                  <c:v>57.0013557958763</c:v>
                </c:pt>
                <c:pt idx="961">
                  <c:v>57.052282905157462</c:v>
                </c:pt>
                <c:pt idx="962">
                  <c:v>57.205330401777047</c:v>
                </c:pt>
              </c:numCache>
            </c:numRef>
          </c:xVal>
          <c:yVal>
            <c:numRef>
              <c:f>'Ammonoosuc 1994 2011 Union'!$AJ$2:$AJ$964</c:f>
              <c:numCache>
                <c:formatCode>General</c:formatCode>
                <c:ptCount val="963"/>
                <c:pt idx="0">
                  <c:v>0.17461357436184657</c:v>
                </c:pt>
                <c:pt idx="1">
                  <c:v>0.29833442223130452</c:v>
                </c:pt>
                <c:pt idx="2">
                  <c:v>0.52112337801659947</c:v>
                </c:pt>
                <c:pt idx="3">
                  <c:v>0.44077024871055326</c:v>
                </c:pt>
                <c:pt idx="4">
                  <c:v>0.44690540336912499</c:v>
                </c:pt>
                <c:pt idx="5">
                  <c:v>0.21042295119268214</c:v>
                </c:pt>
                <c:pt idx="6">
                  <c:v>0.44274160827531156</c:v>
                </c:pt>
                <c:pt idx="7">
                  <c:v>0.41824159102453201</c:v>
                </c:pt>
                <c:pt idx="8">
                  <c:v>0.54021346954926919</c:v>
                </c:pt>
                <c:pt idx="9">
                  <c:v>0.63354371054243996</c:v>
                </c:pt>
                <c:pt idx="10">
                  <c:v>0.70862803037584476</c:v>
                </c:pt>
                <c:pt idx="11">
                  <c:v>0.54755311181770328</c:v>
                </c:pt>
                <c:pt idx="12">
                  <c:v>0.59214126970901881</c:v>
                </c:pt>
                <c:pt idx="13">
                  <c:v>0.46698935292372523</c:v>
                </c:pt>
                <c:pt idx="14">
                  <c:v>0.77772258361583224</c:v>
                </c:pt>
                <c:pt idx="15">
                  <c:v>0.84019729069345195</c:v>
                </c:pt>
                <c:pt idx="16">
                  <c:v>0.57254979206857715</c:v>
                </c:pt>
                <c:pt idx="17">
                  <c:v>0.717202646844324</c:v>
                </c:pt>
                <c:pt idx="18">
                  <c:v>0.49719654836363403</c:v>
                </c:pt>
                <c:pt idx="19">
                  <c:v>0.56309892488966629</c:v>
                </c:pt>
                <c:pt idx="20">
                  <c:v>0.58146836150078296</c:v>
                </c:pt>
                <c:pt idx="21">
                  <c:v>0.71804306143968877</c:v>
                </c:pt>
                <c:pt idx="22">
                  <c:v>0.61888299624928234</c:v>
                </c:pt>
                <c:pt idx="23">
                  <c:v>0.31664197834651703</c:v>
                </c:pt>
                <c:pt idx="24">
                  <c:v>0.45430943698542853</c:v>
                </c:pt>
                <c:pt idx="25">
                  <c:v>0.43909464292688771</c:v>
                </c:pt>
                <c:pt idx="26">
                  <c:v>0.82342151572054501</c:v>
                </c:pt>
                <c:pt idx="27">
                  <c:v>0.44096500500784658</c:v>
                </c:pt>
                <c:pt idx="28">
                  <c:v>0.45280284692662393</c:v>
                </c:pt>
                <c:pt idx="29">
                  <c:v>0.73690080198929309</c:v>
                </c:pt>
                <c:pt idx="30">
                  <c:v>0.73884822513966142</c:v>
                </c:pt>
                <c:pt idx="31">
                  <c:v>0.7826790858951691</c:v>
                </c:pt>
                <c:pt idx="32">
                  <c:v>0.8781493516099832</c:v>
                </c:pt>
                <c:pt idx="33">
                  <c:v>0.27725453206872014</c:v>
                </c:pt>
                <c:pt idx="34">
                  <c:v>1.0022183408220877</c:v>
                </c:pt>
                <c:pt idx="35">
                  <c:v>0.72495888864743474</c:v>
                </c:pt>
                <c:pt idx="36">
                  <c:v>0.37586011946470355</c:v>
                </c:pt>
                <c:pt idx="37">
                  <c:v>0.77780160100217266</c:v>
                </c:pt>
                <c:pt idx="38">
                  <c:v>0.56100664517056154</c:v>
                </c:pt>
                <c:pt idx="39">
                  <c:v>0.52013098803352931</c:v>
                </c:pt>
                <c:pt idx="40">
                  <c:v>0.40785436592511959</c:v>
                </c:pt>
                <c:pt idx="41">
                  <c:v>0.55464388577944113</c:v>
                </c:pt>
                <c:pt idx="42">
                  <c:v>0.50294992777895275</c:v>
                </c:pt>
                <c:pt idx="43">
                  <c:v>0.37708628265365735</c:v>
                </c:pt>
                <c:pt idx="44">
                  <c:v>0.20758008903501063</c:v>
                </c:pt>
                <c:pt idx="45">
                  <c:v>0.35875094740530583</c:v>
                </c:pt>
                <c:pt idx="46">
                  <c:v>0.43685300844004415</c:v>
                </c:pt>
                <c:pt idx="47">
                  <c:v>0.62592033367416189</c:v>
                </c:pt>
                <c:pt idx="48">
                  <c:v>0.99047838889533135</c:v>
                </c:pt>
                <c:pt idx="49">
                  <c:v>0.72670266328701749</c:v>
                </c:pt>
                <c:pt idx="50">
                  <c:v>0.66236570553598317</c:v>
                </c:pt>
                <c:pt idx="51">
                  <c:v>0.44763398599718562</c:v>
                </c:pt>
                <c:pt idx="52">
                  <c:v>2.0854330387371798</c:v>
                </c:pt>
                <c:pt idx="53">
                  <c:v>1.3230374202089508</c:v>
                </c:pt>
                <c:pt idx="54">
                  <c:v>0.63634602136866225</c:v>
                </c:pt>
                <c:pt idx="55">
                  <c:v>0.66033030360919009</c:v>
                </c:pt>
                <c:pt idx="56">
                  <c:v>0.8200422221590018</c:v>
                </c:pt>
                <c:pt idx="57">
                  <c:v>1.4644205781127577</c:v>
                </c:pt>
                <c:pt idx="58">
                  <c:v>1.3571238265107051</c:v>
                </c:pt>
                <c:pt idx="59">
                  <c:v>1.3331178158845516</c:v>
                </c:pt>
                <c:pt idx="60">
                  <c:v>1.2378755724146921</c:v>
                </c:pt>
                <c:pt idx="61">
                  <c:v>0.74962916798080581</c:v>
                </c:pt>
                <c:pt idx="62">
                  <c:v>1.2875437644407079</c:v>
                </c:pt>
                <c:pt idx="63">
                  <c:v>0.7369195271601332</c:v>
                </c:pt>
                <c:pt idx="64">
                  <c:v>0.70264827910752292</c:v>
                </c:pt>
                <c:pt idx="65">
                  <c:v>0.94029768265209535</c:v>
                </c:pt>
                <c:pt idx="66">
                  <c:v>0.70494496218112446</c:v>
                </c:pt>
                <c:pt idx="67">
                  <c:v>0.92951791607204304</c:v>
                </c:pt>
                <c:pt idx="68">
                  <c:v>0.57639478059832794</c:v>
                </c:pt>
                <c:pt idx="69">
                  <c:v>0.53289986120054911</c:v>
                </c:pt>
                <c:pt idx="70">
                  <c:v>0.55333122135928503</c:v>
                </c:pt>
                <c:pt idx="71">
                  <c:v>0.71433438329519749</c:v>
                </c:pt>
                <c:pt idx="72">
                  <c:v>1.8551834916764856</c:v>
                </c:pt>
                <c:pt idx="73">
                  <c:v>1.8897247899365861</c:v>
                </c:pt>
                <c:pt idx="74">
                  <c:v>1.765615572387534</c:v>
                </c:pt>
                <c:pt idx="75">
                  <c:v>0.90476218825416366</c:v>
                </c:pt>
                <c:pt idx="76">
                  <c:v>0.81614005431880299</c:v>
                </c:pt>
                <c:pt idx="77">
                  <c:v>1.8697708539847762</c:v>
                </c:pt>
                <c:pt idx="78">
                  <c:v>1.4761540794747685</c:v>
                </c:pt>
                <c:pt idx="79">
                  <c:v>1.9073604529003623</c:v>
                </c:pt>
                <c:pt idx="80">
                  <c:v>1.5167109597455217</c:v>
                </c:pt>
                <c:pt idx="81">
                  <c:v>3.5397862040221861</c:v>
                </c:pt>
                <c:pt idx="82">
                  <c:v>4.0916536614599686</c:v>
                </c:pt>
                <c:pt idx="83">
                  <c:v>2.6732344222441884</c:v>
                </c:pt>
                <c:pt idx="84">
                  <c:v>2.627561387292312</c:v>
                </c:pt>
                <c:pt idx="85">
                  <c:v>2.3773196027732282</c:v>
                </c:pt>
                <c:pt idx="86">
                  <c:v>0.53238794744277607</c:v>
                </c:pt>
                <c:pt idx="87">
                  <c:v>1.1238844893440405</c:v>
                </c:pt>
                <c:pt idx="88">
                  <c:v>1.0764113437817304</c:v>
                </c:pt>
                <c:pt idx="89">
                  <c:v>1.4612618683478216</c:v>
                </c:pt>
                <c:pt idx="90">
                  <c:v>1.2007360090498045</c:v>
                </c:pt>
                <c:pt idx="91">
                  <c:v>1.4683756267897441</c:v>
                </c:pt>
                <c:pt idx="92">
                  <c:v>0.86975983120459022</c:v>
                </c:pt>
                <c:pt idx="93">
                  <c:v>1.0287365400513959</c:v>
                </c:pt>
                <c:pt idx="94">
                  <c:v>0.84009387559882454</c:v>
                </c:pt>
                <c:pt idx="95">
                  <c:v>1.0800166950345442</c:v>
                </c:pt>
                <c:pt idx="96">
                  <c:v>2.7176106940966367</c:v>
                </c:pt>
                <c:pt idx="97">
                  <c:v>0.62507370059241485</c:v>
                </c:pt>
                <c:pt idx="98">
                  <c:v>0.62809485122427799</c:v>
                </c:pt>
                <c:pt idx="99">
                  <c:v>0.54564929937365281</c:v>
                </c:pt>
                <c:pt idx="100">
                  <c:v>0.41323054501319811</c:v>
                </c:pt>
                <c:pt idx="101">
                  <c:v>0.39115302354004083</c:v>
                </c:pt>
                <c:pt idx="102">
                  <c:v>0.20759037899628682</c:v>
                </c:pt>
                <c:pt idx="103">
                  <c:v>0.27607873920987075</c:v>
                </c:pt>
                <c:pt idx="104">
                  <c:v>0.36667118313228264</c:v>
                </c:pt>
                <c:pt idx="105">
                  <c:v>0.70426826343943838</c:v>
                </c:pt>
                <c:pt idx="106">
                  <c:v>0.56479447996280219</c:v>
                </c:pt>
                <c:pt idx="107">
                  <c:v>0.66767369708471258</c:v>
                </c:pt>
                <c:pt idx="108">
                  <c:v>0.92269807258331926</c:v>
                </c:pt>
                <c:pt idx="109">
                  <c:v>1.1088950794963548</c:v>
                </c:pt>
                <c:pt idx="110">
                  <c:v>1.0486556027585658</c:v>
                </c:pt>
                <c:pt idx="111">
                  <c:v>1.119770252409803</c:v>
                </c:pt>
                <c:pt idx="112">
                  <c:v>1.0263289391397807</c:v>
                </c:pt>
                <c:pt idx="113">
                  <c:v>0.47136914264403046</c:v>
                </c:pt>
                <c:pt idx="114">
                  <c:v>0.57279717127527774</c:v>
                </c:pt>
                <c:pt idx="115">
                  <c:v>1.5205860949851016</c:v>
                </c:pt>
                <c:pt idx="116">
                  <c:v>1.7008991372308861</c:v>
                </c:pt>
                <c:pt idx="117">
                  <c:v>1.3994747792474314</c:v>
                </c:pt>
                <c:pt idx="118">
                  <c:v>1.4630233522718252</c:v>
                </c:pt>
                <c:pt idx="119">
                  <c:v>2.3505486915229401</c:v>
                </c:pt>
                <c:pt idx="120">
                  <c:v>1.8974609099942275</c:v>
                </c:pt>
                <c:pt idx="121">
                  <c:v>1.1078807784711389</c:v>
                </c:pt>
                <c:pt idx="122">
                  <c:v>0.34461449308641823</c:v>
                </c:pt>
                <c:pt idx="123">
                  <c:v>0.19325308784716488</c:v>
                </c:pt>
                <c:pt idx="124">
                  <c:v>0.64285796184873478</c:v>
                </c:pt>
                <c:pt idx="125">
                  <c:v>0.24515288445047509</c:v>
                </c:pt>
                <c:pt idx="126">
                  <c:v>0.37753472373199654</c:v>
                </c:pt>
                <c:pt idx="127">
                  <c:v>1.4139128830058945</c:v>
                </c:pt>
                <c:pt idx="128">
                  <c:v>0.93061515741094247</c:v>
                </c:pt>
                <c:pt idx="129">
                  <c:v>0.62478189491498382</c:v>
                </c:pt>
                <c:pt idx="130">
                  <c:v>1.0416173736094674</c:v>
                </c:pt>
                <c:pt idx="131">
                  <c:v>1.0781751794993042</c:v>
                </c:pt>
                <c:pt idx="132">
                  <c:v>0.70256765580636082</c:v>
                </c:pt>
                <c:pt idx="133">
                  <c:v>1.1210755130740564</c:v>
                </c:pt>
                <c:pt idx="134">
                  <c:v>1.1286535446026758</c:v>
                </c:pt>
                <c:pt idx="135">
                  <c:v>0.33373105332299469</c:v>
                </c:pt>
                <c:pt idx="136">
                  <c:v>0.40660074947139208</c:v>
                </c:pt>
                <c:pt idx="137">
                  <c:v>0.39238317489658625</c:v>
                </c:pt>
                <c:pt idx="138">
                  <c:v>0.39412812653606993</c:v>
                </c:pt>
                <c:pt idx="139">
                  <c:v>0.29192787514701618</c:v>
                </c:pt>
                <c:pt idx="140">
                  <c:v>0.49492054734100011</c:v>
                </c:pt>
                <c:pt idx="141">
                  <c:v>0.40974249550719272</c:v>
                </c:pt>
                <c:pt idx="142">
                  <c:v>0.51917445531773709</c:v>
                </c:pt>
                <c:pt idx="143">
                  <c:v>0.39378395289537726</c:v>
                </c:pt>
                <c:pt idx="144">
                  <c:v>1.0422685637889035</c:v>
                </c:pt>
                <c:pt idx="145">
                  <c:v>0.98889671198626394</c:v>
                </c:pt>
                <c:pt idx="146">
                  <c:v>1.6290908407969884</c:v>
                </c:pt>
                <c:pt idx="147">
                  <c:v>0.88997471630593905</c:v>
                </c:pt>
                <c:pt idx="148">
                  <c:v>0.42207321657580948</c:v>
                </c:pt>
                <c:pt idx="149">
                  <c:v>0.4150399070154645</c:v>
                </c:pt>
                <c:pt idx="150">
                  <c:v>2.841845903008799</c:v>
                </c:pt>
                <c:pt idx="151">
                  <c:v>1.8041047608827165</c:v>
                </c:pt>
                <c:pt idx="152">
                  <c:v>1.2365264726619303</c:v>
                </c:pt>
                <c:pt idx="153">
                  <c:v>1.4344737224740365</c:v>
                </c:pt>
                <c:pt idx="154">
                  <c:v>1.2882585596725984</c:v>
                </c:pt>
                <c:pt idx="155">
                  <c:v>0.95628250743421572</c:v>
                </c:pt>
                <c:pt idx="156">
                  <c:v>0.92178621280093176</c:v>
                </c:pt>
                <c:pt idx="157">
                  <c:v>0.81740715733247848</c:v>
                </c:pt>
                <c:pt idx="158">
                  <c:v>1.175202607593739</c:v>
                </c:pt>
                <c:pt idx="159">
                  <c:v>1.3956015575054952</c:v>
                </c:pt>
                <c:pt idx="160">
                  <c:v>1.1570248368857161</c:v>
                </c:pt>
                <c:pt idx="161">
                  <c:v>0.81012713866386199</c:v>
                </c:pt>
                <c:pt idx="162">
                  <c:v>0.46923615674688363</c:v>
                </c:pt>
                <c:pt idx="163">
                  <c:v>0.63686300010247054</c:v>
                </c:pt>
                <c:pt idx="164">
                  <c:v>0.49948024864050344</c:v>
                </c:pt>
                <c:pt idx="165">
                  <c:v>0.75319719611352343</c:v>
                </c:pt>
                <c:pt idx="166">
                  <c:v>0.77253885117164955</c:v>
                </c:pt>
                <c:pt idx="167">
                  <c:v>0.75689505435824878</c:v>
                </c:pt>
                <c:pt idx="168">
                  <c:v>0.73766789077127981</c:v>
                </c:pt>
                <c:pt idx="169">
                  <c:v>0.35002567092968362</c:v>
                </c:pt>
                <c:pt idx="170">
                  <c:v>0.69105544663689877</c:v>
                </c:pt>
                <c:pt idx="171">
                  <c:v>1.0425312525692387</c:v>
                </c:pt>
                <c:pt idx="172">
                  <c:v>1.2925800653572148</c:v>
                </c:pt>
                <c:pt idx="173">
                  <c:v>1.5987785349495165</c:v>
                </c:pt>
                <c:pt idx="174">
                  <c:v>1.695138383006344</c:v>
                </c:pt>
                <c:pt idx="175">
                  <c:v>1.2121025378553891</c:v>
                </c:pt>
                <c:pt idx="176">
                  <c:v>0.66927566823027462</c:v>
                </c:pt>
                <c:pt idx="177">
                  <c:v>0.51990596413196688</c:v>
                </c:pt>
                <c:pt idx="178">
                  <c:v>0.58267910072003515</c:v>
                </c:pt>
                <c:pt idx="179">
                  <c:v>0.71626140271352168</c:v>
                </c:pt>
                <c:pt idx="180">
                  <c:v>1.2150308952345141</c:v>
                </c:pt>
                <c:pt idx="181">
                  <c:v>0.84185895818625467</c:v>
                </c:pt>
                <c:pt idx="182">
                  <c:v>0.53907045630083572</c:v>
                </c:pt>
                <c:pt idx="183">
                  <c:v>0.94466471526196327</c:v>
                </c:pt>
                <c:pt idx="184">
                  <c:v>0.42081253760948201</c:v>
                </c:pt>
                <c:pt idx="185">
                  <c:v>0.37428902095170991</c:v>
                </c:pt>
                <c:pt idx="186">
                  <c:v>0.33416379701145804</c:v>
                </c:pt>
                <c:pt idx="187">
                  <c:v>0.31407381773235832</c:v>
                </c:pt>
                <c:pt idx="188">
                  <c:v>0.47471543134288569</c:v>
                </c:pt>
                <c:pt idx="189">
                  <c:v>0.37311709222602885</c:v>
                </c:pt>
                <c:pt idx="190">
                  <c:v>0.52080694739028011</c:v>
                </c:pt>
                <c:pt idx="191">
                  <c:v>0.99612812380425386</c:v>
                </c:pt>
                <c:pt idx="192">
                  <c:v>1.6345869270731257</c:v>
                </c:pt>
                <c:pt idx="193">
                  <c:v>2.1355046809385958</c:v>
                </c:pt>
                <c:pt idx="194">
                  <c:v>2.2315464129943687</c:v>
                </c:pt>
                <c:pt idx="195">
                  <c:v>2.2155163792020205</c:v>
                </c:pt>
                <c:pt idx="196">
                  <c:v>1.8078893194675194</c:v>
                </c:pt>
                <c:pt idx="197">
                  <c:v>1.7146468757079665</c:v>
                </c:pt>
                <c:pt idx="198">
                  <c:v>1.7272192372301021</c:v>
                </c:pt>
                <c:pt idx="199">
                  <c:v>1.9577539524339964</c:v>
                </c:pt>
                <c:pt idx="200">
                  <c:v>1.8847818018118725</c:v>
                </c:pt>
                <c:pt idx="201">
                  <c:v>1.0562163045738922</c:v>
                </c:pt>
                <c:pt idx="202">
                  <c:v>0.89417004044982884</c:v>
                </c:pt>
                <c:pt idx="203">
                  <c:v>0.98402524566059546</c:v>
                </c:pt>
                <c:pt idx="204">
                  <c:v>0.92592788550200567</c:v>
                </c:pt>
                <c:pt idx="205">
                  <c:v>1.0106712425730753</c:v>
                </c:pt>
                <c:pt idx="206">
                  <c:v>1.0304439222853954</c:v>
                </c:pt>
                <c:pt idx="207">
                  <c:v>0.81719803308708105</c:v>
                </c:pt>
                <c:pt idx="208">
                  <c:v>0.80971456032715705</c:v>
                </c:pt>
                <c:pt idx="209">
                  <c:v>1.0118270302239816</c:v>
                </c:pt>
                <c:pt idx="210">
                  <c:v>0.80598348057273883</c:v>
                </c:pt>
                <c:pt idx="211">
                  <c:v>0.59611481962223978</c:v>
                </c:pt>
                <c:pt idx="212">
                  <c:v>0.56258159441045996</c:v>
                </c:pt>
                <c:pt idx="213">
                  <c:v>0.50695078364967783</c:v>
                </c:pt>
                <c:pt idx="214">
                  <c:v>0.49954788437837944</c:v>
                </c:pt>
                <c:pt idx="215">
                  <c:v>0.44816003114119563</c:v>
                </c:pt>
                <c:pt idx="216">
                  <c:v>0.35669421786415134</c:v>
                </c:pt>
                <c:pt idx="217">
                  <c:v>0.37176287829020449</c:v>
                </c:pt>
                <c:pt idx="218">
                  <c:v>0.52968794276179854</c:v>
                </c:pt>
                <c:pt idx="219">
                  <c:v>0.35060707874750002</c:v>
                </c:pt>
                <c:pt idx="220">
                  <c:v>0.4408401225644436</c:v>
                </c:pt>
                <c:pt idx="221">
                  <c:v>0.47905457985933647</c:v>
                </c:pt>
                <c:pt idx="222">
                  <c:v>0.60861663220727591</c:v>
                </c:pt>
                <c:pt idx="223">
                  <c:v>0.27026894660903528</c:v>
                </c:pt>
                <c:pt idx="224">
                  <c:v>0.41502430914156629</c:v>
                </c:pt>
                <c:pt idx="225">
                  <c:v>0.57193889766213457</c:v>
                </c:pt>
                <c:pt idx="226">
                  <c:v>0.48445991470182165</c:v>
                </c:pt>
                <c:pt idx="227">
                  <c:v>0.38222989327571699</c:v>
                </c:pt>
                <c:pt idx="228">
                  <c:v>0.62905202693381224</c:v>
                </c:pt>
                <c:pt idx="229">
                  <c:v>0.72190588784036591</c:v>
                </c:pt>
                <c:pt idx="230">
                  <c:v>0.75547370553383175</c:v>
                </c:pt>
                <c:pt idx="231">
                  <c:v>0.65403561173724489</c:v>
                </c:pt>
                <c:pt idx="232">
                  <c:v>0.83053543376787642</c:v>
                </c:pt>
                <c:pt idx="233">
                  <c:v>0.53116471472952287</c:v>
                </c:pt>
                <c:pt idx="234">
                  <c:v>0.79926018417984512</c:v>
                </c:pt>
                <c:pt idx="235">
                  <c:v>0.84708610833359399</c:v>
                </c:pt>
                <c:pt idx="236">
                  <c:v>0.53780630609924007</c:v>
                </c:pt>
                <c:pt idx="237">
                  <c:v>1.1150462840792097</c:v>
                </c:pt>
                <c:pt idx="238">
                  <c:v>1.3794090616158319</c:v>
                </c:pt>
                <c:pt idx="239">
                  <c:v>1.1670091019234465</c:v>
                </c:pt>
                <c:pt idx="240">
                  <c:v>0.89979682815515638</c:v>
                </c:pt>
                <c:pt idx="241">
                  <c:v>0.81100335513333632</c:v>
                </c:pt>
                <c:pt idx="242">
                  <c:v>1.0761996770844555</c:v>
                </c:pt>
                <c:pt idx="243">
                  <c:v>0.73364980796174772</c:v>
                </c:pt>
                <c:pt idx="244">
                  <c:v>1.8462237740811061</c:v>
                </c:pt>
                <c:pt idx="245">
                  <c:v>1.2533332498072522</c:v>
                </c:pt>
                <c:pt idx="246">
                  <c:v>11.261063928436126</c:v>
                </c:pt>
                <c:pt idx="247">
                  <c:v>0.78639180710134915</c:v>
                </c:pt>
                <c:pt idx="248">
                  <c:v>0.47953284043685812</c:v>
                </c:pt>
                <c:pt idx="249">
                  <c:v>1.4818147724918043</c:v>
                </c:pt>
                <c:pt idx="250">
                  <c:v>0.3460476255524666</c:v>
                </c:pt>
                <c:pt idx="251">
                  <c:v>0.86707413030778657</c:v>
                </c:pt>
                <c:pt idx="252">
                  <c:v>0.53584655633113976</c:v>
                </c:pt>
                <c:pt idx="253">
                  <c:v>1.3029591549815183</c:v>
                </c:pt>
                <c:pt idx="254">
                  <c:v>0.44968796968269664</c:v>
                </c:pt>
                <c:pt idx="255">
                  <c:v>0.4812340943825299</c:v>
                </c:pt>
                <c:pt idx="256">
                  <c:v>0.74813656225482972</c:v>
                </c:pt>
                <c:pt idx="257">
                  <c:v>1.1168825114594652</c:v>
                </c:pt>
                <c:pt idx="258">
                  <c:v>0.43479009249126038</c:v>
                </c:pt>
                <c:pt idx="259">
                  <c:v>0.6950002484517197</c:v>
                </c:pt>
                <c:pt idx="260">
                  <c:v>0.65467106718524304</c:v>
                </c:pt>
                <c:pt idx="261">
                  <c:v>0.61198305539419462</c:v>
                </c:pt>
                <c:pt idx="262">
                  <c:v>0.66097922100338447</c:v>
                </c:pt>
                <c:pt idx="263">
                  <c:v>0.45173423034276167</c:v>
                </c:pt>
                <c:pt idx="264">
                  <c:v>0.74287431941083149</c:v>
                </c:pt>
                <c:pt idx="265">
                  <c:v>0.78790049109343696</c:v>
                </c:pt>
                <c:pt idx="266">
                  <c:v>0.90319351060010133</c:v>
                </c:pt>
                <c:pt idx="267">
                  <c:v>0.88313743124760502</c:v>
                </c:pt>
                <c:pt idx="268">
                  <c:v>0.64457081088647117</c:v>
                </c:pt>
                <c:pt idx="269">
                  <c:v>0.86650849660931162</c:v>
                </c:pt>
                <c:pt idx="270">
                  <c:v>1.0167224349109367</c:v>
                </c:pt>
                <c:pt idx="271">
                  <c:v>1.3167268917948916</c:v>
                </c:pt>
                <c:pt idx="272">
                  <c:v>1.0532331489643869</c:v>
                </c:pt>
                <c:pt idx="273">
                  <c:v>2.4381569548022766</c:v>
                </c:pt>
                <c:pt idx="274">
                  <c:v>0.5897147122843337</c:v>
                </c:pt>
                <c:pt idx="275">
                  <c:v>0.9846752601610449</c:v>
                </c:pt>
                <c:pt idx="276">
                  <c:v>0.24837837555614939</c:v>
                </c:pt>
                <c:pt idx="277">
                  <c:v>0.30683512862879625</c:v>
                </c:pt>
                <c:pt idx="278">
                  <c:v>0.55023309171913803</c:v>
                </c:pt>
                <c:pt idx="279">
                  <c:v>0.68834835560710206</c:v>
                </c:pt>
                <c:pt idx="280">
                  <c:v>0.38454882596472101</c:v>
                </c:pt>
                <c:pt idx="281">
                  <c:v>1.0901584982449479</c:v>
                </c:pt>
                <c:pt idx="282">
                  <c:v>1.2797321044101277</c:v>
                </c:pt>
                <c:pt idx="283">
                  <c:v>0.71176154497500477</c:v>
                </c:pt>
                <c:pt idx="284">
                  <c:v>1.9826329434648036</c:v>
                </c:pt>
                <c:pt idx="285">
                  <c:v>0.46691447644400724</c:v>
                </c:pt>
                <c:pt idx="286">
                  <c:v>0.5056376260417893</c:v>
                </c:pt>
                <c:pt idx="287">
                  <c:v>0.3479737197789402</c:v>
                </c:pt>
                <c:pt idx="288">
                  <c:v>0.35638723675952722</c:v>
                </c:pt>
                <c:pt idx="289">
                  <c:v>0.45041070128567601</c:v>
                </c:pt>
                <c:pt idx="290">
                  <c:v>0.85396117083352951</c:v>
                </c:pt>
                <c:pt idx="291">
                  <c:v>1.8031180623641683</c:v>
                </c:pt>
                <c:pt idx="292">
                  <c:v>0.91080689035202289</c:v>
                </c:pt>
                <c:pt idx="293">
                  <c:v>2.6323885286390181</c:v>
                </c:pt>
                <c:pt idx="294">
                  <c:v>3.1187006667355588</c:v>
                </c:pt>
                <c:pt idx="295">
                  <c:v>4.2572490699291405</c:v>
                </c:pt>
                <c:pt idx="296">
                  <c:v>1.4508043133539354</c:v>
                </c:pt>
                <c:pt idx="297">
                  <c:v>4.3809707419104802</c:v>
                </c:pt>
                <c:pt idx="298">
                  <c:v>0.7488246461521606</c:v>
                </c:pt>
                <c:pt idx="299">
                  <c:v>0.72700413969855993</c:v>
                </c:pt>
                <c:pt idx="300">
                  <c:v>0.72835594920144164</c:v>
                </c:pt>
                <c:pt idx="301">
                  <c:v>0.85209032303148102</c:v>
                </c:pt>
                <c:pt idx="302">
                  <c:v>0.39062607710480335</c:v>
                </c:pt>
                <c:pt idx="303">
                  <c:v>0.58199823284518082</c:v>
                </c:pt>
                <c:pt idx="304">
                  <c:v>0.4284893372554528</c:v>
                </c:pt>
                <c:pt idx="305">
                  <c:v>2.0245475683143752</c:v>
                </c:pt>
                <c:pt idx="306">
                  <c:v>3.7004669085188029</c:v>
                </c:pt>
                <c:pt idx="307">
                  <c:v>2.7346361737212637</c:v>
                </c:pt>
                <c:pt idx="308">
                  <c:v>5.4351386700291968</c:v>
                </c:pt>
                <c:pt idx="309">
                  <c:v>5.6361250316064453</c:v>
                </c:pt>
                <c:pt idx="310">
                  <c:v>0.83261276950031948</c:v>
                </c:pt>
                <c:pt idx="311">
                  <c:v>0.80674742351843864</c:v>
                </c:pt>
                <c:pt idx="312">
                  <c:v>0.66331930957252538</c:v>
                </c:pt>
                <c:pt idx="313">
                  <c:v>0.65109331662105785</c:v>
                </c:pt>
                <c:pt idx="314">
                  <c:v>1.0357578879108931</c:v>
                </c:pt>
                <c:pt idx="315">
                  <c:v>0.84514345359455501</c:v>
                </c:pt>
                <c:pt idx="316">
                  <c:v>0.9576854563374908</c:v>
                </c:pt>
                <c:pt idx="317">
                  <c:v>0.72475302857078183</c:v>
                </c:pt>
                <c:pt idx="318">
                  <c:v>0.48840713722113971</c:v>
                </c:pt>
                <c:pt idx="319">
                  <c:v>0.43796173524966875</c:v>
                </c:pt>
                <c:pt idx="320">
                  <c:v>0.55590638205447274</c:v>
                </c:pt>
                <c:pt idx="321">
                  <c:v>0.77412363003166595</c:v>
                </c:pt>
                <c:pt idx="322">
                  <c:v>0.60357435093169531</c:v>
                </c:pt>
                <c:pt idx="323">
                  <c:v>0.91854903047025616</c:v>
                </c:pt>
                <c:pt idx="324">
                  <c:v>0.76783078186460174</c:v>
                </c:pt>
                <c:pt idx="325">
                  <c:v>0.9214264253295914</c:v>
                </c:pt>
                <c:pt idx="326">
                  <c:v>0.83879249705810899</c:v>
                </c:pt>
                <c:pt idx="327">
                  <c:v>0.87873228684035887</c:v>
                </c:pt>
                <c:pt idx="328">
                  <c:v>0.84458358374108633</c:v>
                </c:pt>
                <c:pt idx="329">
                  <c:v>0.37969433352157783</c:v>
                </c:pt>
                <c:pt idx="330">
                  <c:v>0.27111011494910064</c:v>
                </c:pt>
                <c:pt idx="331">
                  <c:v>0.57713856609733516</c:v>
                </c:pt>
                <c:pt idx="332">
                  <c:v>0.88463185467801531</c:v>
                </c:pt>
                <c:pt idx="333">
                  <c:v>0.88505239920647627</c:v>
                </c:pt>
                <c:pt idx="334">
                  <c:v>0.31025471290949486</c:v>
                </c:pt>
                <c:pt idx="335">
                  <c:v>0.28657626718040063</c:v>
                </c:pt>
                <c:pt idx="336">
                  <c:v>0.58512278977289001</c:v>
                </c:pt>
                <c:pt idx="337">
                  <c:v>0.71865449603980747</c:v>
                </c:pt>
                <c:pt idx="338">
                  <c:v>0.64689307867388857</c:v>
                </c:pt>
                <c:pt idx="339">
                  <c:v>0.59413447135366138</c:v>
                </c:pt>
                <c:pt idx="340">
                  <c:v>0.73068697298993668</c:v>
                </c:pt>
                <c:pt idx="341">
                  <c:v>0.64078970235226163</c:v>
                </c:pt>
                <c:pt idx="342">
                  <c:v>0.48298031413583625</c:v>
                </c:pt>
                <c:pt idx="343">
                  <c:v>0.43989075454514032</c:v>
                </c:pt>
                <c:pt idx="344">
                  <c:v>0.73836882825304939</c:v>
                </c:pt>
                <c:pt idx="345">
                  <c:v>0.86838442023564477</c:v>
                </c:pt>
                <c:pt idx="346">
                  <c:v>0.67531426382416981</c:v>
                </c:pt>
                <c:pt idx="347">
                  <c:v>0.69483572394821214</c:v>
                </c:pt>
                <c:pt idx="348">
                  <c:v>0.76845447731739147</c:v>
                </c:pt>
                <c:pt idx="349">
                  <c:v>0.86807052478802826</c:v>
                </c:pt>
                <c:pt idx="350">
                  <c:v>0.87900729717763793</c:v>
                </c:pt>
                <c:pt idx="351">
                  <c:v>0.81142622661159258</c:v>
                </c:pt>
                <c:pt idx="352">
                  <c:v>0.88333841595197982</c:v>
                </c:pt>
                <c:pt idx="353">
                  <c:v>0.8372313185750011</c:v>
                </c:pt>
                <c:pt idx="354">
                  <c:v>0.70323781029800525</c:v>
                </c:pt>
                <c:pt idx="355">
                  <c:v>0.86348280113168441</c:v>
                </c:pt>
                <c:pt idx="356">
                  <c:v>0.41202204916872243</c:v>
                </c:pt>
                <c:pt idx="357">
                  <c:v>0.53288032634141635</c:v>
                </c:pt>
                <c:pt idx="358">
                  <c:v>0.46347448457020785</c:v>
                </c:pt>
                <c:pt idx="359">
                  <c:v>1.3237063143820371</c:v>
                </c:pt>
                <c:pt idx="360">
                  <c:v>1.449392379309117</c:v>
                </c:pt>
                <c:pt idx="361">
                  <c:v>0.9581905219596476</c:v>
                </c:pt>
                <c:pt idx="362">
                  <c:v>0.50702676768750365</c:v>
                </c:pt>
                <c:pt idx="363">
                  <c:v>0.59774963615178978</c:v>
                </c:pt>
                <c:pt idx="364">
                  <c:v>0.74013891504394869</c:v>
                </c:pt>
                <c:pt idx="365">
                  <c:v>0.44369156512603342</c:v>
                </c:pt>
                <c:pt idx="366">
                  <c:v>0.52128681552503198</c:v>
                </c:pt>
                <c:pt idx="367">
                  <c:v>0.96695345216238382</c:v>
                </c:pt>
                <c:pt idx="368">
                  <c:v>0.85606128100332268</c:v>
                </c:pt>
                <c:pt idx="369">
                  <c:v>1.0673401188412412</c:v>
                </c:pt>
                <c:pt idx="370">
                  <c:v>1.3462038267471674</c:v>
                </c:pt>
                <c:pt idx="371">
                  <c:v>1.6835591541574355</c:v>
                </c:pt>
                <c:pt idx="372">
                  <c:v>1.5667868492806636</c:v>
                </c:pt>
                <c:pt idx="373">
                  <c:v>1.5169817606746072</c:v>
                </c:pt>
                <c:pt idx="374">
                  <c:v>0.98337192085092917</c:v>
                </c:pt>
                <c:pt idx="375">
                  <c:v>1.0933752177734966</c:v>
                </c:pt>
                <c:pt idx="376">
                  <c:v>0.8828758834656556</c:v>
                </c:pt>
                <c:pt idx="377">
                  <c:v>0.88866083870176604</c:v>
                </c:pt>
                <c:pt idx="378">
                  <c:v>0.75809971106751728</c:v>
                </c:pt>
                <c:pt idx="379">
                  <c:v>1.1860336741090862</c:v>
                </c:pt>
                <c:pt idx="380">
                  <c:v>0.87753563962027481</c:v>
                </c:pt>
                <c:pt idx="381">
                  <c:v>1.3111664925739339</c:v>
                </c:pt>
                <c:pt idx="382">
                  <c:v>1.2389493544764867</c:v>
                </c:pt>
                <c:pt idx="383">
                  <c:v>1.2626471253239606</c:v>
                </c:pt>
                <c:pt idx="384">
                  <c:v>1.2322697537783895</c:v>
                </c:pt>
                <c:pt idx="385">
                  <c:v>1.1982756666677095</c:v>
                </c:pt>
                <c:pt idx="386">
                  <c:v>1.2213146101377452</c:v>
                </c:pt>
                <c:pt idx="387">
                  <c:v>1.0726345606305221</c:v>
                </c:pt>
                <c:pt idx="388">
                  <c:v>0.62060687960605665</c:v>
                </c:pt>
                <c:pt idx="389">
                  <c:v>0.30116978051135801</c:v>
                </c:pt>
                <c:pt idx="390">
                  <c:v>0.52843730603289674</c:v>
                </c:pt>
                <c:pt idx="391">
                  <c:v>0.39817815434913095</c:v>
                </c:pt>
                <c:pt idx="392">
                  <c:v>0.78205488315811411</c:v>
                </c:pt>
                <c:pt idx="393">
                  <c:v>1.3873444679551463</c:v>
                </c:pt>
                <c:pt idx="394">
                  <c:v>#N/A</c:v>
                </c:pt>
                <c:pt idx="395">
                  <c:v>0.73454169349806886</c:v>
                </c:pt>
                <c:pt idx="396">
                  <c:v>0.4323770613081076</c:v>
                </c:pt>
                <c:pt idx="397">
                  <c:v>0.39014082901244873</c:v>
                </c:pt>
                <c:pt idx="398">
                  <c:v>0.71399824349895002</c:v>
                </c:pt>
                <c:pt idx="399">
                  <c:v>0.90357208758092322</c:v>
                </c:pt>
                <c:pt idx="400">
                  <c:v>0.38871595245920759</c:v>
                </c:pt>
                <c:pt idx="401">
                  <c:v>0.66020159027975567</c:v>
                </c:pt>
                <c:pt idx="402">
                  <c:v>0.62802325997046604</c:v>
                </c:pt>
                <c:pt idx="403">
                  <c:v>0.66861873696949825</c:v>
                </c:pt>
                <c:pt idx="404">
                  <c:v>0.32170553383710188</c:v>
                </c:pt>
                <c:pt idx="405">
                  <c:v>0.45078865218935082</c:v>
                </c:pt>
                <c:pt idx="406">
                  <c:v>1.4710081960302972</c:v>
                </c:pt>
                <c:pt idx="407">
                  <c:v>3.033095668065255</c:v>
                </c:pt>
                <c:pt idx="408">
                  <c:v>3.4441616883306265</c:v>
                </c:pt>
                <c:pt idx="409">
                  <c:v>5.4346729325654435</c:v>
                </c:pt>
                <c:pt idx="410">
                  <c:v>0.57797932375711381</c:v>
                </c:pt>
                <c:pt idx="411">
                  <c:v>0.3742459669281557</c:v>
                </c:pt>
                <c:pt idx="412">
                  <c:v>0.54030472445318645</c:v>
                </c:pt>
                <c:pt idx="413">
                  <c:v>0.51046116590591573</c:v>
                </c:pt>
                <c:pt idx="414">
                  <c:v>0.88784409818268739</c:v>
                </c:pt>
                <c:pt idx="415">
                  <c:v>1.3489116364505191</c:v>
                </c:pt>
                <c:pt idx="416">
                  <c:v>0.66071277302875875</c:v>
                </c:pt>
                <c:pt idx="417">
                  <c:v>0.57578017987593877</c:v>
                </c:pt>
                <c:pt idx="418">
                  <c:v>0.44262072791042767</c:v>
                </c:pt>
                <c:pt idx="419">
                  <c:v>0.47598067358773238</c:v>
                </c:pt>
                <c:pt idx="420">
                  <c:v>0.47773835992285757</c:v>
                </c:pt>
                <c:pt idx="421">
                  <c:v>0.52649047174122876</c:v>
                </c:pt>
                <c:pt idx="422">
                  <c:v>0.48870597308237623</c:v>
                </c:pt>
                <c:pt idx="423">
                  <c:v>0.62185557160591909</c:v>
                </c:pt>
                <c:pt idx="424">
                  <c:v>0.46873871122659644</c:v>
                </c:pt>
                <c:pt idx="425">
                  <c:v>0.56073223778423553</c:v>
                </c:pt>
                <c:pt idx="426">
                  <c:v>0.38547641457249038</c:v>
                </c:pt>
                <c:pt idx="427">
                  <c:v>0.33784836449344879</c:v>
                </c:pt>
                <c:pt idx="428">
                  <c:v>0.50215688272737469</c:v>
                </c:pt>
                <c:pt idx="429">
                  <c:v>0.54547413637313791</c:v>
                </c:pt>
                <c:pt idx="430">
                  <c:v>0.53848215956645884</c:v>
                </c:pt>
                <c:pt idx="431">
                  <c:v>0.84176903618324983</c:v>
                </c:pt>
                <c:pt idx="432">
                  <c:v>0.70326010284272211</c:v>
                </c:pt>
                <c:pt idx="433">
                  <c:v>0.46339663887047911</c:v>
                </c:pt>
                <c:pt idx="434">
                  <c:v>1.1072644364284945</c:v>
                </c:pt>
                <c:pt idx="435">
                  <c:v>0.99247994611257184</c:v>
                </c:pt>
                <c:pt idx="436">
                  <c:v>0.5868776881352914</c:v>
                </c:pt>
                <c:pt idx="437">
                  <c:v>0.82553124051481086</c:v>
                </c:pt>
                <c:pt idx="438">
                  <c:v>0.58405572029425756</c:v>
                </c:pt>
                <c:pt idx="439">
                  <c:v>0.64330953946503266</c:v>
                </c:pt>
                <c:pt idx="440">
                  <c:v>0.92692587663987347</c:v>
                </c:pt>
                <c:pt idx="441">
                  <c:v>1.2085372728345971</c:v>
                </c:pt>
                <c:pt idx="442">
                  <c:v>1.745649486045832</c:v>
                </c:pt>
                <c:pt idx="443">
                  <c:v>1.8270299068943257</c:v>
                </c:pt>
                <c:pt idx="444">
                  <c:v>1.5240394643976665</c:v>
                </c:pt>
                <c:pt idx="445">
                  <c:v>1.3767700305900441</c:v>
                </c:pt>
                <c:pt idx="446">
                  <c:v>0.97297799763708881</c:v>
                </c:pt>
                <c:pt idx="447">
                  <c:v>1.1311126152660751</c:v>
                </c:pt>
                <c:pt idx="448">
                  <c:v>1.1761439120558008</c:v>
                </c:pt>
                <c:pt idx="449">
                  <c:v>1.1580000386174627</c:v>
                </c:pt>
                <c:pt idx="450">
                  <c:v>0.39541632779453928</c:v>
                </c:pt>
                <c:pt idx="451">
                  <c:v>0.62992670774562287</c:v>
                </c:pt>
                <c:pt idx="452">
                  <c:v>0.30374214908886588</c:v>
                </c:pt>
                <c:pt idx="453">
                  <c:v>0.64526535340796065</c:v>
                </c:pt>
                <c:pt idx="454">
                  <c:v>1.3416086924455106</c:v>
                </c:pt>
                <c:pt idx="455">
                  <c:v>1.3286733190115516</c:v>
                </c:pt>
                <c:pt idx="456">
                  <c:v>1.0432919401210938</c:v>
                </c:pt>
                <c:pt idx="457">
                  <c:v>0.67144022721022623</c:v>
                </c:pt>
                <c:pt idx="458">
                  <c:v>0.70528853601641417</c:v>
                </c:pt>
                <c:pt idx="459">
                  <c:v>0.4179638715631297</c:v>
                </c:pt>
                <c:pt idx="460">
                  <c:v>0.36789682272369151</c:v>
                </c:pt>
                <c:pt idx="461">
                  <c:v>1.0968553793185394</c:v>
                </c:pt>
                <c:pt idx="462">
                  <c:v>0.37941422056566532</c:v>
                </c:pt>
                <c:pt idx="463">
                  <c:v>0.83251714209204608</c:v>
                </c:pt>
                <c:pt idx="464">
                  <c:v>0.27276765736005404</c:v>
                </c:pt>
                <c:pt idx="465">
                  <c:v>0.37185214151856288</c:v>
                </c:pt>
                <c:pt idx="466">
                  <c:v>0.34411578225882772</c:v>
                </c:pt>
                <c:pt idx="467">
                  <c:v>0.93803460908232295</c:v>
                </c:pt>
                <c:pt idx="468">
                  <c:v>0.63323313571044826</c:v>
                </c:pt>
                <c:pt idx="469">
                  <c:v>0.38294152661714886</c:v>
                </c:pt>
                <c:pt idx="470">
                  <c:v>0.35167072259715909</c:v>
                </c:pt>
                <c:pt idx="471">
                  <c:v>0.14439680371205502</c:v>
                </c:pt>
                <c:pt idx="472">
                  <c:v>0.25433817497026101</c:v>
                </c:pt>
                <c:pt idx="473">
                  <c:v>0.23573864486118054</c:v>
                </c:pt>
                <c:pt idx="474">
                  <c:v>0.3827224024516156</c:v>
                </c:pt>
                <c:pt idx="475">
                  <c:v>0.38036723968458086</c:v>
                </c:pt>
                <c:pt idx="476">
                  <c:v>0.2644319362579291</c:v>
                </c:pt>
                <c:pt idx="477">
                  <c:v>0.70658933214791186</c:v>
                </c:pt>
                <c:pt idx="478">
                  <c:v>0.49792346990332997</c:v>
                </c:pt>
                <c:pt idx="479">
                  <c:v>0.25636434249353784</c:v>
                </c:pt>
                <c:pt idx="480">
                  <c:v>0.21713933471787777</c:v>
                </c:pt>
                <c:pt idx="481">
                  <c:v>0.22016152222539512</c:v>
                </c:pt>
                <c:pt idx="482">
                  <c:v>0.35955671142941625</c:v>
                </c:pt>
                <c:pt idx="483">
                  <c:v>0.36019704085913179</c:v>
                </c:pt>
                <c:pt idx="484">
                  <c:v>0.19217655881860202</c:v>
                </c:pt>
                <c:pt idx="485">
                  <c:v>0.27657126934392862</c:v>
                </c:pt>
                <c:pt idx="486">
                  <c:v>0.34255255390388639</c:v>
                </c:pt>
                <c:pt idx="487">
                  <c:v>0.97839878528354474</c:v>
                </c:pt>
                <c:pt idx="488">
                  <c:v>0.97308468256829506</c:v>
                </c:pt>
                <c:pt idx="489">
                  <c:v>0.49249102807476036</c:v>
                </c:pt>
                <c:pt idx="490">
                  <c:v>2.5317846843373979</c:v>
                </c:pt>
                <c:pt idx="491">
                  <c:v>2.0518495856853964</c:v>
                </c:pt>
                <c:pt idx="492">
                  <c:v>0.77575135354671965</c:v>
                </c:pt>
                <c:pt idx="493">
                  <c:v>0.25093216198075086</c:v>
                </c:pt>
                <c:pt idx="494">
                  <c:v>0.17202555545413792</c:v>
                </c:pt>
                <c:pt idx="495">
                  <c:v>0.21532801621100889</c:v>
                </c:pt>
                <c:pt idx="496">
                  <c:v>0.94511108095540119</c:v>
                </c:pt>
                <c:pt idx="497">
                  <c:v>1.6981234877149327</c:v>
                </c:pt>
                <c:pt idx="498">
                  <c:v>0.85390135646498144</c:v>
                </c:pt>
                <c:pt idx="499">
                  <c:v>0.93048626060979378</c:v>
                </c:pt>
                <c:pt idx="500">
                  <c:v>1.7570004397733439</c:v>
                </c:pt>
                <c:pt idx="501">
                  <c:v>0.4068699998246279</c:v>
                </c:pt>
                <c:pt idx="502">
                  <c:v>0.21766055164096104</c:v>
                </c:pt>
                <c:pt idx="503">
                  <c:v>0.20922907445568292</c:v>
                </c:pt>
                <c:pt idx="504">
                  <c:v>0.23409847504541162</c:v>
                </c:pt>
                <c:pt idx="505">
                  <c:v>0.29454116551819781</c:v>
                </c:pt>
                <c:pt idx="506">
                  <c:v>0.70674384037715887</c:v>
                </c:pt>
                <c:pt idx="507">
                  <c:v>0.56378507283135337</c:v>
                </c:pt>
                <c:pt idx="508">
                  <c:v>0.60419092106574224</c:v>
                </c:pt>
                <c:pt idx="509">
                  <c:v>0.71406580115237095</c:v>
                </c:pt>
                <c:pt idx="510">
                  <c:v>0.54448379768306643</c:v>
                </c:pt>
                <c:pt idx="511">
                  <c:v>1.4039697476115269</c:v>
                </c:pt>
                <c:pt idx="512">
                  <c:v>1.8274457250023435</c:v>
                </c:pt>
                <c:pt idx="513">
                  <c:v>0.80661634607502253</c:v>
                </c:pt>
                <c:pt idx="514">
                  <c:v>0.82994796734666187</c:v>
                </c:pt>
                <c:pt idx="515">
                  <c:v>0.41324644606090105</c:v>
                </c:pt>
                <c:pt idx="516">
                  <c:v>0.48851229817745123</c:v>
                </c:pt>
                <c:pt idx="517">
                  <c:v>0.54756807293519238</c:v>
                </c:pt>
                <c:pt idx="518">
                  <c:v>0.64200693621513216</c:v>
                </c:pt>
                <c:pt idx="519">
                  <c:v>0.32953510446009016</c:v>
                </c:pt>
                <c:pt idx="520">
                  <c:v>0.72489446777835254</c:v>
                </c:pt>
                <c:pt idx="521">
                  <c:v>0.78062949101685053</c:v>
                </c:pt>
                <c:pt idx="522">
                  <c:v>0.50971947741484713</c:v>
                </c:pt>
                <c:pt idx="523">
                  <c:v>0.51507899010856961</c:v>
                </c:pt>
                <c:pt idx="524">
                  <c:v>0.67821871274736001</c:v>
                </c:pt>
                <c:pt idx="525">
                  <c:v>0.51445711196734012</c:v>
                </c:pt>
                <c:pt idx="526">
                  <c:v>0.51406535115901208</c:v>
                </c:pt>
                <c:pt idx="527">
                  <c:v>0.37044271605145146</c:v>
                </c:pt>
                <c:pt idx="528">
                  <c:v>0.5208087978613386</c:v>
                </c:pt>
                <c:pt idx="529">
                  <c:v>1.1622896317934126</c:v>
                </c:pt>
                <c:pt idx="530">
                  <c:v>0.77296561729119773</c:v>
                </c:pt>
                <c:pt idx="531">
                  <c:v>1.7142684178372436</c:v>
                </c:pt>
                <c:pt idx="532">
                  <c:v>1.4401850724513694</c:v>
                </c:pt>
                <c:pt idx="533">
                  <c:v>1.5907760187735276</c:v>
                </c:pt>
                <c:pt idx="534">
                  <c:v>0.74280822195790908</c:v>
                </c:pt>
                <c:pt idx="535">
                  <c:v>0.69982300516539653</c:v>
                </c:pt>
                <c:pt idx="536">
                  <c:v>0.66029140942435749</c:v>
                </c:pt>
                <c:pt idx="537">
                  <c:v>0.27611649665389598</c:v>
                </c:pt>
                <c:pt idx="538">
                  <c:v>0.46688552255867527</c:v>
                </c:pt>
                <c:pt idx="539">
                  <c:v>0.17495739914762556</c:v>
                </c:pt>
                <c:pt idx="540">
                  <c:v>0.34751771800913062</c:v>
                </c:pt>
                <c:pt idx="541">
                  <c:v>0.54429894585054162</c:v>
                </c:pt>
                <c:pt idx="542">
                  <c:v>0.85423036290705567</c:v>
                </c:pt>
                <c:pt idx="543">
                  <c:v>0.50554299296328919</c:v>
                </c:pt>
                <c:pt idx="544">
                  <c:v>0.31581112290360813</c:v>
                </c:pt>
                <c:pt idx="545">
                  <c:v>0.42919099871931748</c:v>
                </c:pt>
                <c:pt idx="546">
                  <c:v>0.30850489592021818</c:v>
                </c:pt>
                <c:pt idx="547">
                  <c:v>0.53784027912788546</c:v>
                </c:pt>
                <c:pt idx="548">
                  <c:v>0.830198116498296</c:v>
                </c:pt>
                <c:pt idx="549">
                  <c:v>0.90581749478904627</c:v>
                </c:pt>
                <c:pt idx="550">
                  <c:v>0.41567962862231722</c:v>
                </c:pt>
                <c:pt idx="551">
                  <c:v>0.41658753101239121</c:v>
                </c:pt>
                <c:pt idx="552">
                  <c:v>0.37390621213259989</c:v>
                </c:pt>
                <c:pt idx="553">
                  <c:v>0.33900572252654293</c:v>
                </c:pt>
                <c:pt idx="554">
                  <c:v>0.203754297978511</c:v>
                </c:pt>
                <c:pt idx="555">
                  <c:v>0.39231770502587326</c:v>
                </c:pt>
                <c:pt idx="556">
                  <c:v>0.41090677678926096</c:v>
                </c:pt>
                <c:pt idx="557">
                  <c:v>0.3354313948488456</c:v>
                </c:pt>
                <c:pt idx="558">
                  <c:v>0.36222848001855862</c:v>
                </c:pt>
                <c:pt idx="559">
                  <c:v>0.22574719297323723</c:v>
                </c:pt>
                <c:pt idx="560">
                  <c:v>0.80837810976016711</c:v>
                </c:pt>
                <c:pt idx="561">
                  <c:v>0.87710739723562825</c:v>
                </c:pt>
                <c:pt idx="562">
                  <c:v>0.706392786371562</c:v>
                </c:pt>
                <c:pt idx="563">
                  <c:v>0.61696981332605194</c:v>
                </c:pt>
                <c:pt idx="564">
                  <c:v>0.74652183584675458</c:v>
                </c:pt>
                <c:pt idx="565">
                  <c:v>0.62970554778741061</c:v>
                </c:pt>
                <c:pt idx="566">
                  <c:v>0.36870611927154151</c:v>
                </c:pt>
                <c:pt idx="567">
                  <c:v>0.45553004686381687</c:v>
                </c:pt>
                <c:pt idx="568">
                  <c:v>0.36047003992144944</c:v>
                </c:pt>
                <c:pt idx="569">
                  <c:v>0.41216623293505927</c:v>
                </c:pt>
                <c:pt idx="570">
                  <c:v>0.94847755779576959</c:v>
                </c:pt>
                <c:pt idx="571">
                  <c:v>1.3309921041613111</c:v>
                </c:pt>
                <c:pt idx="572">
                  <c:v>1.170729949713861</c:v>
                </c:pt>
                <c:pt idx="573">
                  <c:v>1.3191322371187562</c:v>
                </c:pt>
                <c:pt idx="574">
                  <c:v>1.1457401735139081</c:v>
                </c:pt>
                <c:pt idx="575">
                  <c:v>1.2147207007375926</c:v>
                </c:pt>
                <c:pt idx="576">
                  <c:v>1.0056516717380681</c:v>
                </c:pt>
                <c:pt idx="577">
                  <c:v>0.66380169476426598</c:v>
                </c:pt>
                <c:pt idx="578">
                  <c:v>0.4241374761342584</c:v>
                </c:pt>
                <c:pt idx="579">
                  <c:v>0.68546647011475381</c:v>
                </c:pt>
                <c:pt idx="580">
                  <c:v>0.68827046740147824</c:v>
                </c:pt>
                <c:pt idx="581">
                  <c:v>0.82935518575977085</c:v>
                </c:pt>
                <c:pt idx="582">
                  <c:v>0.9077290066470638</c:v>
                </c:pt>
                <c:pt idx="583">
                  <c:v>0.78038641454249835</c:v>
                </c:pt>
                <c:pt idx="584">
                  <c:v>1.0575936415908695</c:v>
                </c:pt>
                <c:pt idx="585">
                  <c:v>0.34045372033510896</c:v>
                </c:pt>
                <c:pt idx="586">
                  <c:v>0.49802079548308714</c:v>
                </c:pt>
                <c:pt idx="587">
                  <c:v>0.24961681841077721</c:v>
                </c:pt>
                <c:pt idx="588">
                  <c:v>1.0820082154679389</c:v>
                </c:pt>
                <c:pt idx="589">
                  <c:v>0.75309433609001475</c:v>
                </c:pt>
                <c:pt idx="590">
                  <c:v>1.831105023440204</c:v>
                </c:pt>
                <c:pt idx="591">
                  <c:v>0.46067911417092167</c:v>
                </c:pt>
                <c:pt idx="592">
                  <c:v>0.47143324214168691</c:v>
                </c:pt>
                <c:pt idx="593">
                  <c:v>0.78275221774501924</c:v>
                </c:pt>
                <c:pt idx="594">
                  <c:v>0.54559443377163452</c:v>
                </c:pt>
                <c:pt idx="595">
                  <c:v>0.60656237440701555</c:v>
                </c:pt>
                <c:pt idx="596">
                  <c:v>0.65944302928137888</c:v>
                </c:pt>
                <c:pt idx="597">
                  <c:v>0.86325122246658448</c:v>
                </c:pt>
                <c:pt idx="598">
                  <c:v>0.30133641395248473</c:v>
                </c:pt>
                <c:pt idx="599">
                  <c:v>0.42047697731963263</c:v>
                </c:pt>
                <c:pt idx="600">
                  <c:v>0.52251351572435656</c:v>
                </c:pt>
                <c:pt idx="601">
                  <c:v>0.40361488401861162</c:v>
                </c:pt>
                <c:pt idx="602">
                  <c:v>0.51572597074647664</c:v>
                </c:pt>
                <c:pt idx="603">
                  <c:v>0.22440509101562339</c:v>
                </c:pt>
                <c:pt idx="604">
                  <c:v>0.32192537840574798</c:v>
                </c:pt>
                <c:pt idx="605">
                  <c:v>0.13269296800446709</c:v>
                </c:pt>
                <c:pt idx="606">
                  <c:v>0.30957268588760894</c:v>
                </c:pt>
                <c:pt idx="607">
                  <c:v>0.23660722353449704</c:v>
                </c:pt>
                <c:pt idx="608">
                  <c:v>0.20307961985704576</c:v>
                </c:pt>
                <c:pt idx="609">
                  <c:v>0.20928797216546516</c:v>
                </c:pt>
                <c:pt idx="610">
                  <c:v>0.35178339072606096</c:v>
                </c:pt>
                <c:pt idx="611">
                  <c:v>0.57040520129999717</c:v>
                </c:pt>
                <c:pt idx="612">
                  <c:v>0.82285147387025259</c:v>
                </c:pt>
                <c:pt idx="613">
                  <c:v>0.41368374591114654</c:v>
                </c:pt>
                <c:pt idx="614">
                  <c:v>0.39738363517367908</c:v>
                </c:pt>
                <c:pt idx="615">
                  <c:v>1.2357643010596842</c:v>
                </c:pt>
                <c:pt idx="616">
                  <c:v>1.450345793206701</c:v>
                </c:pt>
                <c:pt idx="617">
                  <c:v>0.56472080204245811</c:v>
                </c:pt>
                <c:pt idx="618">
                  <c:v>0.47705572333681612</c:v>
                </c:pt>
                <c:pt idx="619">
                  <c:v>0.84629737108076175</c:v>
                </c:pt>
                <c:pt idx="620">
                  <c:v>0.12597118015871667</c:v>
                </c:pt>
                <c:pt idx="621">
                  <c:v>0.51445164448090441</c:v>
                </c:pt>
                <c:pt idx="622">
                  <c:v>0.92549765870115219</c:v>
                </c:pt>
                <c:pt idx="623">
                  <c:v>0.35865901898508684</c:v>
                </c:pt>
                <c:pt idx="624">
                  <c:v>0.72195227560814879</c:v>
                </c:pt>
                <c:pt idx="625">
                  <c:v>0.68286882776895796</c:v>
                </c:pt>
                <c:pt idx="626">
                  <c:v>0.23705478499632465</c:v>
                </c:pt>
                <c:pt idx="627">
                  <c:v>0.31413451496268807</c:v>
                </c:pt>
                <c:pt idx="628">
                  <c:v>0.73888266679078241</c:v>
                </c:pt>
                <c:pt idx="629">
                  <c:v>0.99369743178885295</c:v>
                </c:pt>
                <c:pt idx="630">
                  <c:v>0.74337526530305897</c:v>
                </c:pt>
                <c:pt idx="631">
                  <c:v>0.87928936612505215</c:v>
                </c:pt>
                <c:pt idx="632">
                  <c:v>0.65971710038849074</c:v>
                </c:pt>
                <c:pt idx="633">
                  <c:v>0.4874234221146872</c:v>
                </c:pt>
                <c:pt idx="634">
                  <c:v>0.47561697715035517</c:v>
                </c:pt>
                <c:pt idx="635">
                  <c:v>0.157563269897076</c:v>
                </c:pt>
                <c:pt idx="636">
                  <c:v>0.17641683050846027</c:v>
                </c:pt>
                <c:pt idx="637">
                  <c:v>0.35374202048022019</c:v>
                </c:pt>
                <c:pt idx="638">
                  <c:v>0.84455746302773615</c:v>
                </c:pt>
                <c:pt idx="639">
                  <c:v>0.46593367314655593</c:v>
                </c:pt>
                <c:pt idx="640">
                  <c:v>0.50278745695452798</c:v>
                </c:pt>
                <c:pt idx="641">
                  <c:v>0.5124643369511146</c:v>
                </c:pt>
                <c:pt idx="642">
                  <c:v>0.78443998196174103</c:v>
                </c:pt>
                <c:pt idx="643">
                  <c:v>0.63928076559759384</c:v>
                </c:pt>
                <c:pt idx="644">
                  <c:v>0.35454315356868799</c:v>
                </c:pt>
                <c:pt idx="645">
                  <c:v>0.40848041991554784</c:v>
                </c:pt>
                <c:pt idx="646">
                  <c:v>1.0452320072706702</c:v>
                </c:pt>
                <c:pt idx="647">
                  <c:v>0.38050631859718531</c:v>
                </c:pt>
                <c:pt idx="648">
                  <c:v>0.27529763425563891</c:v>
                </c:pt>
                <c:pt idx="649">
                  <c:v>0.35323267580036594</c:v>
                </c:pt>
                <c:pt idx="650">
                  <c:v>0.37820173761721704</c:v>
                </c:pt>
                <c:pt idx="651">
                  <c:v>1.1545835648322562</c:v>
                </c:pt>
                <c:pt idx="652">
                  <c:v>0.84424393216458737</c:v>
                </c:pt>
                <c:pt idx="653">
                  <c:v>0.32792657193738545</c:v>
                </c:pt>
                <c:pt idx="654">
                  <c:v>0.47709468295377505</c:v>
                </c:pt>
                <c:pt idx="655">
                  <c:v>0.49081060613954258</c:v>
                </c:pt>
                <c:pt idx="656">
                  <c:v>0.26121833417302159</c:v>
                </c:pt>
                <c:pt idx="657">
                  <c:v>0.22006310151146907</c:v>
                </c:pt>
                <c:pt idx="658">
                  <c:v>0.23076066490325789</c:v>
                </c:pt>
                <c:pt idx="659">
                  <c:v>0.431101615414543</c:v>
                </c:pt>
                <c:pt idx="660">
                  <c:v>0.67927517994523734</c:v>
                </c:pt>
                <c:pt idx="661">
                  <c:v>0.2851002101406358</c:v>
                </c:pt>
                <c:pt idx="662">
                  <c:v>0.3310101260557276</c:v>
                </c:pt>
                <c:pt idx="663">
                  <c:v>0.53810225125003319</c:v>
                </c:pt>
                <c:pt idx="664">
                  <c:v>0.96369791187934217</c:v>
                </c:pt>
                <c:pt idx="665">
                  <c:v>1.1660424260195725</c:v>
                </c:pt>
                <c:pt idx="666">
                  <c:v>0.50377386418906978</c:v>
                </c:pt>
                <c:pt idx="667">
                  <c:v>0.41100038911994602</c:v>
                </c:pt>
                <c:pt idx="668">
                  <c:v>0.25996643026177846</c:v>
                </c:pt>
                <c:pt idx="669">
                  <c:v>0.24902480943477101</c:v>
                </c:pt>
                <c:pt idx="670">
                  <c:v>0.35732404537527807</c:v>
                </c:pt>
                <c:pt idx="671">
                  <c:v>0.53928172197128765</c:v>
                </c:pt>
                <c:pt idx="672">
                  <c:v>0.44628187885507753</c:v>
                </c:pt>
                <c:pt idx="673">
                  <c:v>0.3838160350795019</c:v>
                </c:pt>
                <c:pt idx="674">
                  <c:v>0.20645750864588952</c:v>
                </c:pt>
                <c:pt idx="675">
                  <c:v>0.5257483153916841</c:v>
                </c:pt>
                <c:pt idx="676">
                  <c:v>0.37971934997297546</c:v>
                </c:pt>
                <c:pt idx="677">
                  <c:v>0.33839299349865276</c:v>
                </c:pt>
                <c:pt idx="678">
                  <c:v>0.272051479685672</c:v>
                </c:pt>
                <c:pt idx="679">
                  <c:v>0.18671779401513208</c:v>
                </c:pt>
                <c:pt idx="680">
                  <c:v>0.20197052467709367</c:v>
                </c:pt>
                <c:pt idx="681">
                  <c:v>0.31426517612572885</c:v>
                </c:pt>
                <c:pt idx="682">
                  <c:v>0.56798643777635927</c:v>
                </c:pt>
                <c:pt idx="683">
                  <c:v>0.70814295873207456</c:v>
                </c:pt>
                <c:pt idx="684">
                  <c:v>0.65724604528134745</c:v>
                </c:pt>
                <c:pt idx="685">
                  <c:v>0.42454933321162747</c:v>
                </c:pt>
                <c:pt idx="686">
                  <c:v>0.39094586841707674</c:v>
                </c:pt>
                <c:pt idx="687">
                  <c:v>0.22342564717694705</c:v>
                </c:pt>
                <c:pt idx="688">
                  <c:v>0.45268146869063486</c:v>
                </c:pt>
                <c:pt idx="689">
                  <c:v>0.18064646117652658</c:v>
                </c:pt>
                <c:pt idx="690">
                  <c:v>0.29631478612928247</c:v>
                </c:pt>
                <c:pt idx="691">
                  <c:v>0.33128752106229864</c:v>
                </c:pt>
                <c:pt idx="692">
                  <c:v>0.43239098319262004</c:v>
                </c:pt>
                <c:pt idx="693">
                  <c:v>0.50104159592076858</c:v>
                </c:pt>
                <c:pt idx="694">
                  <c:v>0.67587733217042723</c:v>
                </c:pt>
                <c:pt idx="695">
                  <c:v>0.41439110137584706</c:v>
                </c:pt>
                <c:pt idx="696">
                  <c:v>0.26613105796146797</c:v>
                </c:pt>
                <c:pt idx="697">
                  <c:v>0.13966131978029744</c:v>
                </c:pt>
                <c:pt idx="698">
                  <c:v>0.44058534254498338</c:v>
                </c:pt>
                <c:pt idx="699">
                  <c:v>0.58687069064703234</c:v>
                </c:pt>
                <c:pt idx="700">
                  <c:v>0.37784396989548025</c:v>
                </c:pt>
                <c:pt idx="701">
                  <c:v>0.37524361936444195</c:v>
                </c:pt>
                <c:pt idx="702">
                  <c:v>0.41225640594958812</c:v>
                </c:pt>
                <c:pt idx="703">
                  <c:v>0.13731416385452502</c:v>
                </c:pt>
                <c:pt idx="704">
                  <c:v>0.33452513011413987</c:v>
                </c:pt>
                <c:pt idx="705">
                  <c:v>0.5289479156233442</c:v>
                </c:pt>
                <c:pt idx="706">
                  <c:v>0.43046472956862147</c:v>
                </c:pt>
                <c:pt idx="707">
                  <c:v>0.32099623348811701</c:v>
                </c:pt>
                <c:pt idx="708">
                  <c:v>0.38741370246641532</c:v>
                </c:pt>
                <c:pt idx="709">
                  <c:v>0.39467843348634207</c:v>
                </c:pt>
                <c:pt idx="710">
                  <c:v>0.35021712515648756</c:v>
                </c:pt>
                <c:pt idx="711">
                  <c:v>0.26667365670521354</c:v>
                </c:pt>
                <c:pt idx="712">
                  <c:v>0.30384139721357339</c:v>
                </c:pt>
                <c:pt idx="713">
                  <c:v>0.42783630494267699</c:v>
                </c:pt>
                <c:pt idx="714">
                  <c:v>0.25736001281912274</c:v>
                </c:pt>
                <c:pt idx="715">
                  <c:v>0.2752979431336538</c:v>
                </c:pt>
                <c:pt idx="716">
                  <c:v>0.50376055331818348</c:v>
                </c:pt>
                <c:pt idx="717">
                  <c:v>0.37527017601257845</c:v>
                </c:pt>
                <c:pt idx="718">
                  <c:v>0.42858703858581521</c:v>
                </c:pt>
                <c:pt idx="719">
                  <c:v>0.21825591121436738</c:v>
                </c:pt>
                <c:pt idx="720">
                  <c:v>0.67585291466348607</c:v>
                </c:pt>
                <c:pt idx="721">
                  <c:v>0.47176836345404805</c:v>
                </c:pt>
                <c:pt idx="722">
                  <c:v>0.11857390121200603</c:v>
                </c:pt>
                <c:pt idx="723">
                  <c:v>0.22718125125905114</c:v>
                </c:pt>
                <c:pt idx="724">
                  <c:v>0.49843622941406474</c:v>
                </c:pt>
                <c:pt idx="725">
                  <c:v>0.1676897198132363</c:v>
                </c:pt>
                <c:pt idx="726">
                  <c:v>0.18978106025144009</c:v>
                </c:pt>
                <c:pt idx="727">
                  <c:v>0.23663926948808486</c:v>
                </c:pt>
                <c:pt idx="728">
                  <c:v>0.69722173583895708</c:v>
                </c:pt>
                <c:pt idx="729">
                  <c:v>0.63606550700382214</c:v>
                </c:pt>
                <c:pt idx="730">
                  <c:v>0.48060968956806122</c:v>
                </c:pt>
                <c:pt idx="731">
                  <c:v>0.56392883713567199</c:v>
                </c:pt>
                <c:pt idx="732">
                  <c:v>0.11373051836053347</c:v>
                </c:pt>
                <c:pt idx="733">
                  <c:v>0.56802856894269693</c:v>
                </c:pt>
                <c:pt idx="734">
                  <c:v>2.3543503060082478</c:v>
                </c:pt>
                <c:pt idx="735">
                  <c:v>1.709575523203082</c:v>
                </c:pt>
                <c:pt idx="736">
                  <c:v>0.70792026772682182</c:v>
                </c:pt>
                <c:pt idx="737">
                  <c:v>0.55652401606799751</c:v>
                </c:pt>
                <c:pt idx="738">
                  <c:v>0.33523154982466202</c:v>
                </c:pt>
                <c:pt idx="739">
                  <c:v>0.35945567557268326</c:v>
                </c:pt>
                <c:pt idx="740">
                  <c:v>0.41878312268138218</c:v>
                </c:pt>
                <c:pt idx="741">
                  <c:v>0.62400880967230921</c:v>
                </c:pt>
                <c:pt idx="742">
                  <c:v>2.1210293778136551</c:v>
                </c:pt>
                <c:pt idx="743">
                  <c:v>1.1514967742777691</c:v>
                </c:pt>
                <c:pt idx="744">
                  <c:v>0.9122993133652576</c:v>
                </c:pt>
                <c:pt idx="745">
                  <c:v>0.83793965909731827</c:v>
                </c:pt>
                <c:pt idx="746">
                  <c:v>0.70676708661972543</c:v>
                </c:pt>
                <c:pt idx="747">
                  <c:v>0.88759408916821469</c:v>
                </c:pt>
                <c:pt idx="748">
                  <c:v>1.2538739481863217</c:v>
                </c:pt>
                <c:pt idx="749">
                  <c:v>1.2055140338902532</c:v>
                </c:pt>
                <c:pt idx="750">
                  <c:v>1.2442680659052414</c:v>
                </c:pt>
                <c:pt idx="751">
                  <c:v>0.75886342163630904</c:v>
                </c:pt>
                <c:pt idx="752">
                  <c:v>0.35428407147490015</c:v>
                </c:pt>
                <c:pt idx="753">
                  <c:v>0.35341394528847336</c:v>
                </c:pt>
                <c:pt idx="754">
                  <c:v>0.2845593807302591</c:v>
                </c:pt>
                <c:pt idx="755">
                  <c:v>0.50212046038124147</c:v>
                </c:pt>
                <c:pt idx="756">
                  <c:v>0.55674492440998646</c:v>
                </c:pt>
                <c:pt idx="757">
                  <c:v>0.52296757171242492</c:v>
                </c:pt>
                <c:pt idx="758">
                  <c:v>0.49405246374813006</c:v>
                </c:pt>
                <c:pt idx="759">
                  <c:v>0.55751911899890449</c:v>
                </c:pt>
                <c:pt idx="760">
                  <c:v>0.38234046883693695</c:v>
                </c:pt>
                <c:pt idx="761">
                  <c:v>0.18128618184978357</c:v>
                </c:pt>
                <c:pt idx="762">
                  <c:v>0.44428514924053841</c:v>
                </c:pt>
                <c:pt idx="763">
                  <c:v>0.38327082307231103</c:v>
                </c:pt>
                <c:pt idx="764">
                  <c:v>0.24541118187061461</c:v>
                </c:pt>
                <c:pt idx="765">
                  <c:v>0.31589027604847808</c:v>
                </c:pt>
                <c:pt idx="766">
                  <c:v>0.73913905586476436</c:v>
                </c:pt>
                <c:pt idx="767">
                  <c:v>0.31252645192796041</c:v>
                </c:pt>
                <c:pt idx="768">
                  <c:v>0.39110693389096279</c:v>
                </c:pt>
                <c:pt idx="769">
                  <c:v>0.28193895160565435</c:v>
                </c:pt>
                <c:pt idx="770">
                  <c:v>0.39229885621088828</c:v>
                </c:pt>
                <c:pt idx="771">
                  <c:v>0.40191566298234765</c:v>
                </c:pt>
                <c:pt idx="772">
                  <c:v>0.38564301747770985</c:v>
                </c:pt>
                <c:pt idx="773">
                  <c:v>0.47280096159171142</c:v>
                </c:pt>
                <c:pt idx="774">
                  <c:v>0.64119356595324672</c:v>
                </c:pt>
                <c:pt idx="775">
                  <c:v>0.39081777965263742</c:v>
                </c:pt>
                <c:pt idx="776">
                  <c:v>0.32531500771733779</c:v>
                </c:pt>
                <c:pt idx="777">
                  <c:v>0.2289515267122243</c:v>
                </c:pt>
                <c:pt idx="778">
                  <c:v>0.60927107814269599</c:v>
                </c:pt>
                <c:pt idx="779">
                  <c:v>0.38064949103500906</c:v>
                </c:pt>
                <c:pt idx="780">
                  <c:v>0.46162981727097779</c:v>
                </c:pt>
                <c:pt idx="781">
                  <c:v>0.35483679517905092</c:v>
                </c:pt>
                <c:pt idx="782">
                  <c:v>0.63935193290131997</c:v>
                </c:pt>
                <c:pt idx="783">
                  <c:v>0.46263807082449054</c:v>
                </c:pt>
                <c:pt idx="784">
                  <c:v>0.25289934059918223</c:v>
                </c:pt>
                <c:pt idx="785">
                  <c:v>0.70301510591800653</c:v>
                </c:pt>
                <c:pt idx="786">
                  <c:v>0.53726277316278748</c:v>
                </c:pt>
                <c:pt idx="787">
                  <c:v>0.35433434373013417</c:v>
                </c:pt>
                <c:pt idx="788">
                  <c:v>0.45373078321886468</c:v>
                </c:pt>
                <c:pt idx="789">
                  <c:v>0.33107362092397435</c:v>
                </c:pt>
                <c:pt idx="790">
                  <c:v>0.65459426553952793</c:v>
                </c:pt>
                <c:pt idx="791">
                  <c:v>0.88031702849675908</c:v>
                </c:pt>
                <c:pt idx="792">
                  <c:v>0.22722655857646326</c:v>
                </c:pt>
                <c:pt idx="793">
                  <c:v>0.34117278281787478</c:v>
                </c:pt>
                <c:pt idx="794">
                  <c:v>0.38263721209988066</c:v>
                </c:pt>
                <c:pt idx="795">
                  <c:v>0.29351076786141234</c:v>
                </c:pt>
                <c:pt idx="796">
                  <c:v>0.78207082393177241</c:v>
                </c:pt>
                <c:pt idx="797">
                  <c:v>0.19526897796192977</c:v>
                </c:pt>
                <c:pt idx="798">
                  <c:v>0.82136080433691705</c:v>
                </c:pt>
                <c:pt idx="799">
                  <c:v>0.72210142410273404</c:v>
                </c:pt>
                <c:pt idx="800">
                  <c:v>0.65250373996585498</c:v>
                </c:pt>
                <c:pt idx="801">
                  <c:v>0.45224842039673574</c:v>
                </c:pt>
                <c:pt idx="802">
                  <c:v>0.59767166636977753</c:v>
                </c:pt>
                <c:pt idx="803">
                  <c:v>1.1628383491178553</c:v>
                </c:pt>
                <c:pt idx="804">
                  <c:v>0.3168865715278556</c:v>
                </c:pt>
                <c:pt idx="805">
                  <c:v>0.32176267265551883</c:v>
                </c:pt>
                <c:pt idx="806">
                  <c:v>0.32754883582401456</c:v>
                </c:pt>
                <c:pt idx="807">
                  <c:v>0.65210114180123568</c:v>
                </c:pt>
                <c:pt idx="808">
                  <c:v>0.64775291360946241</c:v>
                </c:pt>
                <c:pt idx="809">
                  <c:v>0.49168515731962925</c:v>
                </c:pt>
                <c:pt idx="810">
                  <c:v>0.3426648612195477</c:v>
                </c:pt>
                <c:pt idx="811">
                  <c:v>0.46214148619121087</c:v>
                </c:pt>
                <c:pt idx="812">
                  <c:v>0.71572231643454653</c:v>
                </c:pt>
                <c:pt idx="813">
                  <c:v>0.42998364805604261</c:v>
                </c:pt>
                <c:pt idx="814">
                  <c:v>0.31748153437771937</c:v>
                </c:pt>
                <c:pt idx="815">
                  <c:v>0.58861918330747587</c:v>
                </c:pt>
                <c:pt idx="816">
                  <c:v>0.52267255009068769</c:v>
                </c:pt>
                <c:pt idx="817">
                  <c:v>0.320587686099848</c:v>
                </c:pt>
                <c:pt idx="818">
                  <c:v>0.91426644127924961</c:v>
                </c:pt>
                <c:pt idx="819">
                  <c:v>0.58578944893414497</c:v>
                </c:pt>
                <c:pt idx="820">
                  <c:v>0.77348020501416603</c:v>
                </c:pt>
                <c:pt idx="821">
                  <c:v>1.0999802821155462</c:v>
                </c:pt>
                <c:pt idx="822">
                  <c:v>0.6680491338924095</c:v>
                </c:pt>
                <c:pt idx="823">
                  <c:v>1.0116644397843253</c:v>
                </c:pt>
                <c:pt idx="824">
                  <c:v>0.48687024664786427</c:v>
                </c:pt>
                <c:pt idx="825">
                  <c:v>0.7073825177993015</c:v>
                </c:pt>
                <c:pt idx="826">
                  <c:v>0.55503626698223818</c:v>
                </c:pt>
                <c:pt idx="827">
                  <c:v>0.65675801159376634</c:v>
                </c:pt>
                <c:pt idx="828">
                  <c:v>0.54608080291135008</c:v>
                </c:pt>
                <c:pt idx="829">
                  <c:v>0.58486082678928741</c:v>
                </c:pt>
                <c:pt idx="830">
                  <c:v>0.53592216096458822</c:v>
                </c:pt>
                <c:pt idx="831">
                  <c:v>0.69345976729495862</c:v>
                </c:pt>
                <c:pt idx="832">
                  <c:v>0.46095673792720765</c:v>
                </c:pt>
                <c:pt idx="833">
                  <c:v>0.84725711412681615</c:v>
                </c:pt>
                <c:pt idx="834">
                  <c:v>0.63046142924374049</c:v>
                </c:pt>
                <c:pt idx="835">
                  <c:v>0.39344520648498088</c:v>
                </c:pt>
                <c:pt idx="836">
                  <c:v>0.4492973307273696</c:v>
                </c:pt>
                <c:pt idx="837">
                  <c:v>0.54590701260754049</c:v>
                </c:pt>
                <c:pt idx="838">
                  <c:v>0.31742094583766151</c:v>
                </c:pt>
                <c:pt idx="839">
                  <c:v>0.88673856180579413</c:v>
                </c:pt>
                <c:pt idx="840">
                  <c:v>0.51876217998578988</c:v>
                </c:pt>
                <c:pt idx="841">
                  <c:v>0.39339426858630777</c:v>
                </c:pt>
                <c:pt idx="842">
                  <c:v>0.31620941263468499</c:v>
                </c:pt>
                <c:pt idx="843">
                  <c:v>0.31620424775741518</c:v>
                </c:pt>
                <c:pt idx="844">
                  <c:v>0.70281413351947275</c:v>
                </c:pt>
                <c:pt idx="845">
                  <c:v>0.65291365404512602</c:v>
                </c:pt>
                <c:pt idx="846">
                  <c:v>0.27033701030626628</c:v>
                </c:pt>
                <c:pt idx="847">
                  <c:v>0.67429210472570389</c:v>
                </c:pt>
                <c:pt idx="848">
                  <c:v>0.89196248334024797</c:v>
                </c:pt>
                <c:pt idx="849">
                  <c:v>0.81707619792654107</c:v>
                </c:pt>
                <c:pt idx="850">
                  <c:v>1.1055556279764942</c:v>
                </c:pt>
                <c:pt idx="851">
                  <c:v>1.8935541708581052</c:v>
                </c:pt>
                <c:pt idx="852">
                  <c:v>0.37157596687786965</c:v>
                </c:pt>
                <c:pt idx="853">
                  <c:v>0.277337289325984</c:v>
                </c:pt>
                <c:pt idx="854">
                  <c:v>0.26900228546558508</c:v>
                </c:pt>
                <c:pt idx="855">
                  <c:v>0.53046561314296592</c:v>
                </c:pt>
                <c:pt idx="856">
                  <c:v>0.59218764191464235</c:v>
                </c:pt>
                <c:pt idx="857">
                  <c:v>0.47941844268934458</c:v>
                </c:pt>
                <c:pt idx="858">
                  <c:v>0.31390075665813721</c:v>
                </c:pt>
                <c:pt idx="859">
                  <c:v>0.6951472281568789</c:v>
                </c:pt>
                <c:pt idx="860">
                  <c:v>0.58724800502370789</c:v>
                </c:pt>
                <c:pt idx="861">
                  <c:v>0.35335963559399264</c:v>
                </c:pt>
                <c:pt idx="862">
                  <c:v>0.4583717791411081</c:v>
                </c:pt>
                <c:pt idx="863">
                  <c:v>0.39144913354453115</c:v>
                </c:pt>
                <c:pt idx="864">
                  <c:v>0.39451864817478977</c:v>
                </c:pt>
                <c:pt idx="865">
                  <c:v>0.57493536809754087</c:v>
                </c:pt>
                <c:pt idx="866">
                  <c:v>0.85497025604661048</c:v>
                </c:pt>
                <c:pt idx="867">
                  <c:v>0.2335005176799092</c:v>
                </c:pt>
                <c:pt idx="868">
                  <c:v>0.17580198567237967</c:v>
                </c:pt>
                <c:pt idx="869">
                  <c:v>0.34492725657429946</c:v>
                </c:pt>
                <c:pt idx="870">
                  <c:v>0.55701450357948501</c:v>
                </c:pt>
                <c:pt idx="871">
                  <c:v>0.46226838509834361</c:v>
                </c:pt>
                <c:pt idx="872">
                  <c:v>0.63605299800121318</c:v>
                </c:pt>
                <c:pt idx="873">
                  <c:v>0.60854822446801737</c:v>
                </c:pt>
                <c:pt idx="874">
                  <c:v>0.84730611683732704</c:v>
                </c:pt>
                <c:pt idx="875">
                  <c:v>0.61136961192025185</c:v>
                </c:pt>
                <c:pt idx="876">
                  <c:v>1.9183891340762191</c:v>
                </c:pt>
                <c:pt idx="877">
                  <c:v>0.80782185420007957</c:v>
                </c:pt>
                <c:pt idx="878">
                  <c:v>0.94960495234000575</c:v>
                </c:pt>
                <c:pt idx="879">
                  <c:v>1.4988306705655627</c:v>
                </c:pt>
                <c:pt idx="880">
                  <c:v>1.9716026563053128</c:v>
                </c:pt>
                <c:pt idx="881">
                  <c:v>1.26001903346128</c:v>
                </c:pt>
                <c:pt idx="882">
                  <c:v>1.3090388273103604</c:v>
                </c:pt>
                <c:pt idx="883">
                  <c:v>0.55113123080990389</c:v>
                </c:pt>
                <c:pt idx="884">
                  <c:v>0.62558439254124554</c:v>
                </c:pt>
                <c:pt idx="885">
                  <c:v>0.61907403765638214</c:v>
                </c:pt>
                <c:pt idx="886">
                  <c:v>0.39149559783867766</c:v>
                </c:pt>
                <c:pt idx="887">
                  <c:v>0.24298831884374389</c:v>
                </c:pt>
                <c:pt idx="888">
                  <c:v>1.9637185548469911</c:v>
                </c:pt>
                <c:pt idx="889">
                  <c:v>0.48804631095104911</c:v>
                </c:pt>
                <c:pt idx="890">
                  <c:v>0.38528669013682526</c:v>
                </c:pt>
                <c:pt idx="891">
                  <c:v>0.29638829365107394</c:v>
                </c:pt>
                <c:pt idx="892">
                  <c:v>0.46079549154013449</c:v>
                </c:pt>
                <c:pt idx="893">
                  <c:v>0.83255224764625968</c:v>
                </c:pt>
                <c:pt idx="894">
                  <c:v>0.19940809476748009</c:v>
                </c:pt>
                <c:pt idx="895">
                  <c:v>0.39897461113889926</c:v>
                </c:pt>
                <c:pt idx="896">
                  <c:v>0.40004219740283509</c:v>
                </c:pt>
                <c:pt idx="897">
                  <c:v>1.1261856382278634</c:v>
                </c:pt>
                <c:pt idx="898">
                  <c:v>0.5454825338051974</c:v>
                </c:pt>
                <c:pt idx="899">
                  <c:v>0.65427970955119485</c:v>
                </c:pt>
                <c:pt idx="900">
                  <c:v>0.70913005631570447</c:v>
                </c:pt>
                <c:pt idx="901">
                  <c:v>0.51553643060144583</c:v>
                </c:pt>
                <c:pt idx="902">
                  <c:v>0.87770099397976242</c:v>
                </c:pt>
                <c:pt idx="903">
                  <c:v>0.71897566289059067</c:v>
                </c:pt>
                <c:pt idx="904">
                  <c:v>0.74742749019690724</c:v>
                </c:pt>
                <c:pt idx="905">
                  <c:v>0.65680263746563516</c:v>
                </c:pt>
                <c:pt idx="906">
                  <c:v>1.4750359058302629</c:v>
                </c:pt>
                <c:pt idx="907">
                  <c:v>1.5602112650888809</c:v>
                </c:pt>
                <c:pt idx="908">
                  <c:v>1.158635857675459</c:v>
                </c:pt>
                <c:pt idx="909">
                  <c:v>1.513418073666366</c:v>
                </c:pt>
                <c:pt idx="910">
                  <c:v>1.9776895884620842</c:v>
                </c:pt>
                <c:pt idx="911">
                  <c:v>1.5849985447494959</c:v>
                </c:pt>
                <c:pt idx="912">
                  <c:v>1.8831191648241008</c:v>
                </c:pt>
                <c:pt idx="913">
                  <c:v>4.5051945823512458</c:v>
                </c:pt>
                <c:pt idx="914">
                  <c:v>0.32765991102393111</c:v>
                </c:pt>
                <c:pt idx="915">
                  <c:v>0.72011204576141707</c:v>
                </c:pt>
                <c:pt idx="916">
                  <c:v>1.1174641258664639</c:v>
                </c:pt>
                <c:pt idx="917">
                  <c:v>0.2605590130975734</c:v>
                </c:pt>
                <c:pt idx="918">
                  <c:v>0.36003023543249502</c:v>
                </c:pt>
                <c:pt idx="919">
                  <c:v>0.28128577019071593</c:v>
                </c:pt>
                <c:pt idx="920">
                  <c:v>0.35319852693058612</c:v>
                </c:pt>
                <c:pt idx="921">
                  <c:v>0.43804700672724434</c:v>
                </c:pt>
                <c:pt idx="922">
                  <c:v>0.30102223606605771</c:v>
                </c:pt>
                <c:pt idx="923">
                  <c:v>0.96510339464078809</c:v>
                </c:pt>
                <c:pt idx="924">
                  <c:v>0.26471449379867035</c:v>
                </c:pt>
                <c:pt idx="925">
                  <c:v>1.3054271589032489</c:v>
                </c:pt>
                <c:pt idx="926">
                  <c:v>#N/A</c:v>
                </c:pt>
                <c:pt idx="927">
                  <c:v>0.17171097062621671</c:v>
                </c:pt>
                <c:pt idx="928">
                  <c:v>0.24661417763047641</c:v>
                </c:pt>
                <c:pt idx="929">
                  <c:v>0.46068617094397757</c:v>
                </c:pt>
                <c:pt idx="930">
                  <c:v>0.34642607667564218</c:v>
                </c:pt>
                <c:pt idx="931">
                  <c:v>1.1347463820595474</c:v>
                </c:pt>
                <c:pt idx="932">
                  <c:v>1.0563006196012108</c:v>
                </c:pt>
                <c:pt idx="933">
                  <c:v>0.6664095708667529</c:v>
                </c:pt>
                <c:pt idx="934">
                  <c:v>0.55308301570223461</c:v>
                </c:pt>
                <c:pt idx="935">
                  <c:v>0.36212669227352784</c:v>
                </c:pt>
                <c:pt idx="936">
                  <c:v>0.18083730457524558</c:v>
                </c:pt>
                <c:pt idx="937">
                  <c:v>0.35405222406197234</c:v>
                </c:pt>
                <c:pt idx="938">
                  <c:v>#N/A</c:v>
                </c:pt>
                <c:pt idx="939">
                  <c:v>0.38222670693073063</c:v>
                </c:pt>
                <c:pt idx="940">
                  <c:v>0.58340467731881962</c:v>
                </c:pt>
                <c:pt idx="941">
                  <c:v>0.79249928502867206</c:v>
                </c:pt>
                <c:pt idx="942">
                  <c:v>0.70680316058689951</c:v>
                </c:pt>
                <c:pt idx="943">
                  <c:v>0.69056915004323494</c:v>
                </c:pt>
                <c:pt idx="944">
                  <c:v>1.3412985064538472</c:v>
                </c:pt>
                <c:pt idx="945">
                  <c:v>0.95153336890801277</c:v>
                </c:pt>
                <c:pt idx="946">
                  <c:v>1.0408888396676408</c:v>
                </c:pt>
                <c:pt idx="947">
                  <c:v>1.0687475840897154</c:v>
                </c:pt>
                <c:pt idx="948">
                  <c:v>0.58569504822051255</c:v>
                </c:pt>
                <c:pt idx="949">
                  <c:v>0.86913542286319845</c:v>
                </c:pt>
                <c:pt idx="950">
                  <c:v>0.65582983401010797</c:v>
                </c:pt>
                <c:pt idx="951">
                  <c:v>0.33261941612490686</c:v>
                </c:pt>
                <c:pt idx="952">
                  <c:v>0.27205576025686135</c:v>
                </c:pt>
                <c:pt idx="953">
                  <c:v>0.22104496968654624</c:v>
                </c:pt>
                <c:pt idx="954">
                  <c:v>0.14766928128257067</c:v>
                </c:pt>
                <c:pt idx="955">
                  <c:v>0.26106727262147011</c:v>
                </c:pt>
                <c:pt idx="956">
                  <c:v>0.27018257806723778</c:v>
                </c:pt>
                <c:pt idx="957">
                  <c:v>0.13765200988821288</c:v>
                </c:pt>
                <c:pt idx="958">
                  <c:v>0.29959085004835984</c:v>
                </c:pt>
                <c:pt idx="959">
                  <c:v>0.88790264912604822</c:v>
                </c:pt>
                <c:pt idx="960">
                  <c:v>0.71194228809258409</c:v>
                </c:pt>
                <c:pt idx="961">
                  <c:v>1.0430645836061236</c:v>
                </c:pt>
                <c:pt idx="962">
                  <c:v>1.5204240884793141</c:v>
                </c:pt>
              </c:numCache>
            </c:numRef>
          </c:yVal>
          <c:smooth val="0"/>
          <c:extLst>
            <c:ext xmlns:c16="http://schemas.microsoft.com/office/drawing/2014/chart" uri="{C3380CC4-5D6E-409C-BE32-E72D297353CC}">
              <c16:uniqueId val="{00000000-B228-466D-BBB7-350253D92F5B}"/>
            </c:ext>
          </c:extLst>
        </c:ser>
        <c:ser>
          <c:idx val="1"/>
          <c:order val="1"/>
          <c:spPr>
            <a:ln w="19050" cap="rnd">
              <a:solidFill>
                <a:srgbClr val="B2B2B2"/>
              </a:solidFill>
              <a:round/>
            </a:ln>
            <a:effectLst/>
          </c:spPr>
          <c:marker>
            <c:symbol val="none"/>
          </c:marker>
          <c:xVal>
            <c:numRef>
              <c:f>'Ammonoosuc 1994 2011 Union'!$AI$2:$AI$964</c:f>
              <c:numCache>
                <c:formatCode>General</c:formatCode>
                <c:ptCount val="963"/>
                <c:pt idx="0">
                  <c:v>0.16264151922251652</c:v>
                </c:pt>
                <c:pt idx="1">
                  <c:v>0.21313082265949798</c:v>
                </c:pt>
                <c:pt idx="2">
                  <c:v>0.26305506472757761</c:v>
                </c:pt>
                <c:pt idx="3">
                  <c:v>0.31237292980451398</c:v>
                </c:pt>
                <c:pt idx="4">
                  <c:v>0.3631603141230062</c:v>
                </c:pt>
                <c:pt idx="5">
                  <c:v>0.41325125714655625</c:v>
                </c:pt>
                <c:pt idx="6">
                  <c:v>0.46379556459056598</c:v>
                </c:pt>
                <c:pt idx="7">
                  <c:v>0.51364017822735397</c:v>
                </c:pt>
                <c:pt idx="8">
                  <c:v>0.56445048764412009</c:v>
                </c:pt>
                <c:pt idx="9">
                  <c:v>0.61574547782657174</c:v>
                </c:pt>
                <c:pt idx="10">
                  <c:v>0.66809300552270612</c:v>
                </c:pt>
                <c:pt idx="11">
                  <c:v>0.71787398735497598</c:v>
                </c:pt>
                <c:pt idx="12">
                  <c:v>0.76839506988291939</c:v>
                </c:pt>
                <c:pt idx="13">
                  <c:v>0.81903906845127583</c:v>
                </c:pt>
                <c:pt idx="14">
                  <c:v>0.87062479730660058</c:v>
                </c:pt>
                <c:pt idx="15">
                  <c:v>0.92088451793500647</c:v>
                </c:pt>
                <c:pt idx="16">
                  <c:v>0.97070773902545715</c:v>
                </c:pt>
                <c:pt idx="17">
                  <c:v>1.0220742499563387</c:v>
                </c:pt>
                <c:pt idx="18">
                  <c:v>1.0724200405342394</c:v>
                </c:pt>
                <c:pt idx="19">
                  <c:v>1.1231183770101498</c:v>
                </c:pt>
                <c:pt idx="20">
                  <c:v>1.1738372840974953</c:v>
                </c:pt>
                <c:pt idx="21">
                  <c:v>1.2242660992965404</c:v>
                </c:pt>
                <c:pt idx="22">
                  <c:v>1.2744102927273493</c:v>
                </c:pt>
                <c:pt idx="23">
                  <c:v>1.3239943549727773</c:v>
                </c:pt>
                <c:pt idx="24">
                  <c:v>1.3747617275281241</c:v>
                </c:pt>
                <c:pt idx="25">
                  <c:v>1.4252566460396983</c:v>
                </c:pt>
                <c:pt idx="26">
                  <c:v>1.4760972281201805</c:v>
                </c:pt>
                <c:pt idx="27">
                  <c:v>1.5283779355646716</c:v>
                </c:pt>
                <c:pt idx="28">
                  <c:v>1.5797624791831222</c:v>
                </c:pt>
                <c:pt idx="29">
                  <c:v>1.6298242474901927</c:v>
                </c:pt>
                <c:pt idx="30">
                  <c:v>1.680363464086869</c:v>
                </c:pt>
                <c:pt idx="31">
                  <c:v>1.7299247342043296</c:v>
                </c:pt>
                <c:pt idx="32">
                  <c:v>1.7788685812879159</c:v>
                </c:pt>
                <c:pt idx="33">
                  <c:v>1.9773918360390164</c:v>
                </c:pt>
                <c:pt idx="34">
                  <c:v>2.0299971834103236</c:v>
                </c:pt>
                <c:pt idx="35">
                  <c:v>2.0804151784824514</c:v>
                </c:pt>
                <c:pt idx="36">
                  <c:v>2.1335002792710829</c:v>
                </c:pt>
                <c:pt idx="37">
                  <c:v>2.1966110508154371</c:v>
                </c:pt>
                <c:pt idx="38">
                  <c:v>2.253518107995113</c:v>
                </c:pt>
                <c:pt idx="39">
                  <c:v>2.3037056234948246</c:v>
                </c:pt>
                <c:pt idx="40">
                  <c:v>2.3545422618436889</c:v>
                </c:pt>
                <c:pt idx="41">
                  <c:v>2.4063667347465847</c:v>
                </c:pt>
                <c:pt idx="42">
                  <c:v>2.4607991039240527</c:v>
                </c:pt>
                <c:pt idx="43">
                  <c:v>2.5151639949972076</c:v>
                </c:pt>
                <c:pt idx="44">
                  <c:v>2.5664089152960985</c:v>
                </c:pt>
                <c:pt idx="45">
                  <c:v>2.6169982114098036</c:v>
                </c:pt>
                <c:pt idx="46">
                  <c:v>2.6678329008183739</c:v>
                </c:pt>
                <c:pt idx="47">
                  <c:v>2.7194239874729842</c:v>
                </c:pt>
                <c:pt idx="48">
                  <c:v>2.7687278441358441</c:v>
                </c:pt>
                <c:pt idx="49">
                  <c:v>2.8185377385296015</c:v>
                </c:pt>
                <c:pt idx="50">
                  <c:v>2.8690877450784784</c:v>
                </c:pt>
                <c:pt idx="51">
                  <c:v>2.9199664342568226</c:v>
                </c:pt>
                <c:pt idx="52">
                  <c:v>3.0748146471061824</c:v>
                </c:pt>
                <c:pt idx="53">
                  <c:v>3.1299563053676431</c:v>
                </c:pt>
                <c:pt idx="54">
                  <c:v>3.1812788300555908</c:v>
                </c:pt>
                <c:pt idx="55">
                  <c:v>3.2332497152989452</c:v>
                </c:pt>
                <c:pt idx="56">
                  <c:v>3.2835145942620252</c:v>
                </c:pt>
                <c:pt idx="57">
                  <c:v>3.3340578713067206</c:v>
                </c:pt>
                <c:pt idx="58">
                  <c:v>3.3870029469885932</c:v>
                </c:pt>
                <c:pt idx="59">
                  <c:v>3.4360948873734616</c:v>
                </c:pt>
                <c:pt idx="60">
                  <c:v>3.4931896322242908</c:v>
                </c:pt>
                <c:pt idx="61">
                  <c:v>3.5473290869193552</c:v>
                </c:pt>
                <c:pt idx="62">
                  <c:v>3.596051569357861</c:v>
                </c:pt>
                <c:pt idx="63">
                  <c:v>3.6410436153350223</c:v>
                </c:pt>
                <c:pt idx="64">
                  <c:v>3.6935243804256785</c:v>
                </c:pt>
                <c:pt idx="65">
                  <c:v>3.7451178070673858</c:v>
                </c:pt>
                <c:pt idx="66">
                  <c:v>3.7978721737926211</c:v>
                </c:pt>
                <c:pt idx="67">
                  <c:v>3.8503761365715747</c:v>
                </c:pt>
                <c:pt idx="68">
                  <c:v>3.9091801571479836</c:v>
                </c:pt>
                <c:pt idx="69">
                  <c:v>3.9574744067342089</c:v>
                </c:pt>
                <c:pt idx="70">
                  <c:v>4.0089455965368765</c:v>
                </c:pt>
                <c:pt idx="71">
                  <c:v>4.0600920305576791</c:v>
                </c:pt>
                <c:pt idx="72">
                  <c:v>4.1208783913059328</c:v>
                </c:pt>
                <c:pt idx="73">
                  <c:v>4.1749118807159551</c:v>
                </c:pt>
                <c:pt idx="74">
                  <c:v>4.2231014449166064</c:v>
                </c:pt>
                <c:pt idx="75">
                  <c:v>4.2773358137314821</c:v>
                </c:pt>
                <c:pt idx="76">
                  <c:v>4.3360583413504337</c:v>
                </c:pt>
                <c:pt idx="77">
                  <c:v>4.3992887839087613</c:v>
                </c:pt>
                <c:pt idx="78">
                  <c:v>4.4658321983181919</c:v>
                </c:pt>
                <c:pt idx="79">
                  <c:v>4.5172310593691369</c:v>
                </c:pt>
                <c:pt idx="80">
                  <c:v>4.5664451129973571</c:v>
                </c:pt>
                <c:pt idx="81">
                  <c:v>4.6222354189797485</c:v>
                </c:pt>
                <c:pt idx="82">
                  <c:v>4.6723064872249855</c:v>
                </c:pt>
                <c:pt idx="83">
                  <c:v>4.727997665937794</c:v>
                </c:pt>
                <c:pt idx="84">
                  <c:v>4.7982885986786066</c:v>
                </c:pt>
                <c:pt idx="85">
                  <c:v>4.8865517522443813</c:v>
                </c:pt>
                <c:pt idx="86">
                  <c:v>4.9409602629335438</c:v>
                </c:pt>
                <c:pt idx="87">
                  <c:v>4.9938950354221552</c:v>
                </c:pt>
                <c:pt idx="88">
                  <c:v>5.0454435062856353</c:v>
                </c:pt>
                <c:pt idx="89">
                  <c:v>5.0968355108211014</c:v>
                </c:pt>
                <c:pt idx="90">
                  <c:v>5.1481468470317484</c:v>
                </c:pt>
                <c:pt idx="91">
                  <c:v>5.1981110559624613</c:v>
                </c:pt>
                <c:pt idx="92">
                  <c:v>5.2482122201625669</c:v>
                </c:pt>
                <c:pt idx="93">
                  <c:v>5.2978370180050511</c:v>
                </c:pt>
                <c:pt idx="94">
                  <c:v>5.3480399534226626</c:v>
                </c:pt>
                <c:pt idx="95">
                  <c:v>5.3987083471023141</c:v>
                </c:pt>
                <c:pt idx="96">
                  <c:v>5.6543051126709605</c:v>
                </c:pt>
                <c:pt idx="97">
                  <c:v>5.7049035847861074</c:v>
                </c:pt>
                <c:pt idx="98">
                  <c:v>5.7548994733939276</c:v>
                </c:pt>
                <c:pt idx="99">
                  <c:v>5.8050082814538779</c:v>
                </c:pt>
                <c:pt idx="100">
                  <c:v>5.8546078947308402</c:v>
                </c:pt>
                <c:pt idx="101">
                  <c:v>5.9041458085416192</c:v>
                </c:pt>
                <c:pt idx="102">
                  <c:v>5.9539906597811436</c:v>
                </c:pt>
                <c:pt idx="103">
                  <c:v>6.0044192354019676</c:v>
                </c:pt>
                <c:pt idx="104">
                  <c:v>6.0546394509116066</c:v>
                </c:pt>
                <c:pt idx="105">
                  <c:v>6.1068955063020081</c:v>
                </c:pt>
                <c:pt idx="106">
                  <c:v>6.157870644052184</c:v>
                </c:pt>
                <c:pt idx="107">
                  <c:v>6.2089163083103776</c:v>
                </c:pt>
                <c:pt idx="108">
                  <c:v>6.2608361298363109</c:v>
                </c:pt>
                <c:pt idx="109">
                  <c:v>6.3118216302785584</c:v>
                </c:pt>
                <c:pt idx="110">
                  <c:v>6.3645444363270265</c:v>
                </c:pt>
                <c:pt idx="111">
                  <c:v>6.4152153186616543</c:v>
                </c:pt>
                <c:pt idx="112">
                  <c:v>6.467694573958461</c:v>
                </c:pt>
                <c:pt idx="113">
                  <c:v>6.5186419432044795</c:v>
                </c:pt>
                <c:pt idx="114">
                  <c:v>6.5686044599034776</c:v>
                </c:pt>
                <c:pt idx="115">
                  <c:v>6.6182156540397283</c:v>
                </c:pt>
                <c:pt idx="116">
                  <c:v>6.6673093538889754</c:v>
                </c:pt>
                <c:pt idx="117">
                  <c:v>6.7191895697014132</c:v>
                </c:pt>
                <c:pt idx="118">
                  <c:v>6.7698098883846702</c:v>
                </c:pt>
                <c:pt idx="119">
                  <c:v>6.8244027137890892</c:v>
                </c:pt>
                <c:pt idx="120">
                  <c:v>6.8819256999515366</c:v>
                </c:pt>
                <c:pt idx="121">
                  <c:v>6.935354399058717</c:v>
                </c:pt>
                <c:pt idx="122">
                  <c:v>6.985319168532552</c:v>
                </c:pt>
                <c:pt idx="123">
                  <c:v>7.0399132791379362</c:v>
                </c:pt>
                <c:pt idx="124">
                  <c:v>7.0896220236947149</c:v>
                </c:pt>
                <c:pt idx="125">
                  <c:v>7.1427173705917957</c:v>
                </c:pt>
                <c:pt idx="126">
                  <c:v>7.1961775643824417</c:v>
                </c:pt>
                <c:pt idx="127">
                  <c:v>7.2469381823712036</c:v>
                </c:pt>
                <c:pt idx="128">
                  <c:v>7.2980184608496268</c:v>
                </c:pt>
                <c:pt idx="129">
                  <c:v>7.4480570847575596</c:v>
                </c:pt>
                <c:pt idx="130">
                  <c:v>7.4991979701570877</c:v>
                </c:pt>
                <c:pt idx="131">
                  <c:v>7.5572790647029979</c:v>
                </c:pt>
                <c:pt idx="132">
                  <c:v>7.6193070139846233</c:v>
                </c:pt>
                <c:pt idx="133">
                  <c:v>7.671640510729282</c:v>
                </c:pt>
                <c:pt idx="134">
                  <c:v>7.7212398271251415</c:v>
                </c:pt>
                <c:pt idx="135">
                  <c:v>7.77175813343122</c:v>
                </c:pt>
                <c:pt idx="136">
                  <c:v>7.8214429563294985</c:v>
                </c:pt>
                <c:pt idx="137">
                  <c:v>7.8725858946821141</c:v>
                </c:pt>
                <c:pt idx="138">
                  <c:v>7.9222430070089942</c:v>
                </c:pt>
                <c:pt idx="139">
                  <c:v>7.9718345932770509</c:v>
                </c:pt>
                <c:pt idx="140">
                  <c:v>8.0217349920239034</c:v>
                </c:pt>
                <c:pt idx="141">
                  <c:v>8.0723870334922516</c:v>
                </c:pt>
                <c:pt idx="142">
                  <c:v>8.1226353076970206</c:v>
                </c:pt>
                <c:pt idx="143">
                  <c:v>8.1728417922333154</c:v>
                </c:pt>
                <c:pt idx="144">
                  <c:v>8.2254189378081985</c:v>
                </c:pt>
                <c:pt idx="145">
                  <c:v>8.2759038374952834</c:v>
                </c:pt>
                <c:pt idx="146">
                  <c:v>8.4775067900996479</c:v>
                </c:pt>
                <c:pt idx="147">
                  <c:v>8.5275479986869804</c:v>
                </c:pt>
                <c:pt idx="148">
                  <c:v>8.5795154008005738</c:v>
                </c:pt>
                <c:pt idx="149">
                  <c:v>8.6370271435015393</c:v>
                </c:pt>
                <c:pt idx="150">
                  <c:v>8.894879984681511</c:v>
                </c:pt>
                <c:pt idx="151">
                  <c:v>8.9470731498164717</c:v>
                </c:pt>
                <c:pt idx="152">
                  <c:v>8.9975478563554407</c:v>
                </c:pt>
                <c:pt idx="153">
                  <c:v>9.0499257855879058</c:v>
                </c:pt>
                <c:pt idx="154">
                  <c:v>9.0988184997664749</c:v>
                </c:pt>
                <c:pt idx="155">
                  <c:v>9.1502771335212589</c:v>
                </c:pt>
                <c:pt idx="156">
                  <c:v>9.2016469076251219</c:v>
                </c:pt>
                <c:pt idx="157">
                  <c:v>9.253856269754472</c:v>
                </c:pt>
                <c:pt idx="158">
                  <c:v>9.3055612996036761</c:v>
                </c:pt>
                <c:pt idx="159">
                  <c:v>9.3563087594438681</c:v>
                </c:pt>
                <c:pt idx="160">
                  <c:v>9.4080457148666543</c:v>
                </c:pt>
                <c:pt idx="161">
                  <c:v>9.4625513059859401</c:v>
                </c:pt>
                <c:pt idx="162">
                  <c:v>9.5175680494507482</c:v>
                </c:pt>
                <c:pt idx="163">
                  <c:v>9.5683350925107788</c:v>
                </c:pt>
                <c:pt idx="164">
                  <c:v>9.6179341325756269</c:v>
                </c:pt>
                <c:pt idx="165">
                  <c:v>9.6688561185564783</c:v>
                </c:pt>
                <c:pt idx="166">
                  <c:v>9.7190391872376392</c:v>
                </c:pt>
                <c:pt idx="167">
                  <c:v>9.769249173466287</c:v>
                </c:pt>
                <c:pt idx="168">
                  <c:v>9.8189679247425445</c:v>
                </c:pt>
                <c:pt idx="169">
                  <c:v>9.8690509600873551</c:v>
                </c:pt>
                <c:pt idx="170">
                  <c:v>9.9192073662067326</c:v>
                </c:pt>
                <c:pt idx="171">
                  <c:v>9.9689743848436567</c:v>
                </c:pt>
                <c:pt idx="172">
                  <c:v>10.01903681967752</c:v>
                </c:pt>
                <c:pt idx="173">
                  <c:v>10.069302424750374</c:v>
                </c:pt>
                <c:pt idx="174">
                  <c:v>10.119649875398746</c:v>
                </c:pt>
                <c:pt idx="175">
                  <c:v>10.169299761880511</c:v>
                </c:pt>
                <c:pt idx="176">
                  <c:v>10.219606220343293</c:v>
                </c:pt>
                <c:pt idx="177">
                  <c:v>10.269493025920122</c:v>
                </c:pt>
                <c:pt idx="178">
                  <c:v>10.319454085305473</c:v>
                </c:pt>
                <c:pt idx="179">
                  <c:v>10.369495464616479</c:v>
                </c:pt>
                <c:pt idx="180">
                  <c:v>10.420322317475517</c:v>
                </c:pt>
                <c:pt idx="181">
                  <c:v>10.471955534849377</c:v>
                </c:pt>
                <c:pt idx="182">
                  <c:v>10.524207463771239</c:v>
                </c:pt>
                <c:pt idx="183">
                  <c:v>10.574474983342864</c:v>
                </c:pt>
                <c:pt idx="184">
                  <c:v>10.624999140513946</c:v>
                </c:pt>
                <c:pt idx="185">
                  <c:v>10.676149380950035</c:v>
                </c:pt>
                <c:pt idx="186">
                  <c:v>10.726615014474168</c:v>
                </c:pt>
                <c:pt idx="187">
                  <c:v>10.778851807573766</c:v>
                </c:pt>
                <c:pt idx="188">
                  <c:v>10.829216836137199</c:v>
                </c:pt>
                <c:pt idx="189">
                  <c:v>10.879344022458271</c:v>
                </c:pt>
                <c:pt idx="190">
                  <c:v>10.930926199446935</c:v>
                </c:pt>
                <c:pt idx="191">
                  <c:v>10.984625017324309</c:v>
                </c:pt>
                <c:pt idx="192">
                  <c:v>11.149903682097818</c:v>
                </c:pt>
                <c:pt idx="193">
                  <c:v>11.199628128108822</c:v>
                </c:pt>
                <c:pt idx="194">
                  <c:v>11.250976602242714</c:v>
                </c:pt>
                <c:pt idx="195">
                  <c:v>11.301778021721084</c:v>
                </c:pt>
                <c:pt idx="196">
                  <c:v>11.352058989843165</c:v>
                </c:pt>
                <c:pt idx="197">
                  <c:v>11.402067214084216</c:v>
                </c:pt>
                <c:pt idx="198">
                  <c:v>11.452155953685129</c:v>
                </c:pt>
                <c:pt idx="199">
                  <c:v>11.502012899241896</c:v>
                </c:pt>
                <c:pt idx="200">
                  <c:v>11.552084440953141</c:v>
                </c:pt>
                <c:pt idx="201">
                  <c:v>11.602043851922664</c:v>
                </c:pt>
                <c:pt idx="202">
                  <c:v>11.652087879083242</c:v>
                </c:pt>
                <c:pt idx="203">
                  <c:v>11.702104076432747</c:v>
                </c:pt>
                <c:pt idx="204">
                  <c:v>11.752181549352066</c:v>
                </c:pt>
                <c:pt idx="205">
                  <c:v>11.802387196781451</c:v>
                </c:pt>
                <c:pt idx="206">
                  <c:v>11.852983923217145</c:v>
                </c:pt>
                <c:pt idx="207">
                  <c:v>11.902967161824781</c:v>
                </c:pt>
                <c:pt idx="208">
                  <c:v>11.953235617046605</c:v>
                </c:pt>
                <c:pt idx="209">
                  <c:v>12.003947186326354</c:v>
                </c:pt>
                <c:pt idx="210">
                  <c:v>12.054962579689356</c:v>
                </c:pt>
                <c:pt idx="211">
                  <c:v>12.105400675020359</c:v>
                </c:pt>
                <c:pt idx="212">
                  <c:v>12.157314117933538</c:v>
                </c:pt>
                <c:pt idx="213">
                  <c:v>12.208021177941271</c:v>
                </c:pt>
                <c:pt idx="214">
                  <c:v>12.258833158171548</c:v>
                </c:pt>
                <c:pt idx="215">
                  <c:v>12.310261548293294</c:v>
                </c:pt>
                <c:pt idx="216">
                  <c:v>12.362170047217191</c:v>
                </c:pt>
                <c:pt idx="217">
                  <c:v>12.4123542933572</c:v>
                </c:pt>
                <c:pt idx="218">
                  <c:v>12.46159149767559</c:v>
                </c:pt>
                <c:pt idx="219">
                  <c:v>12.512104602218075</c:v>
                </c:pt>
                <c:pt idx="220">
                  <c:v>12.562171667541648</c:v>
                </c:pt>
                <c:pt idx="221">
                  <c:v>12.612104728213122</c:v>
                </c:pt>
                <c:pt idx="222">
                  <c:v>12.662149915393529</c:v>
                </c:pt>
                <c:pt idx="223">
                  <c:v>12.711815861130113</c:v>
                </c:pt>
                <c:pt idx="224">
                  <c:v>12.761423569940257</c:v>
                </c:pt>
                <c:pt idx="225">
                  <c:v>12.811506562535282</c:v>
                </c:pt>
                <c:pt idx="226">
                  <c:v>12.861784735299064</c:v>
                </c:pt>
                <c:pt idx="227">
                  <c:v>12.912049397548799</c:v>
                </c:pt>
                <c:pt idx="228">
                  <c:v>12.962006862430275</c:v>
                </c:pt>
                <c:pt idx="229">
                  <c:v>13.012369613037462</c:v>
                </c:pt>
                <c:pt idx="230">
                  <c:v>13.062329640558977</c:v>
                </c:pt>
                <c:pt idx="231">
                  <c:v>13.112916052538639</c:v>
                </c:pt>
                <c:pt idx="232">
                  <c:v>13.163685041794222</c:v>
                </c:pt>
                <c:pt idx="233">
                  <c:v>13.214097626882912</c:v>
                </c:pt>
                <c:pt idx="234">
                  <c:v>13.268110330445824</c:v>
                </c:pt>
                <c:pt idx="235">
                  <c:v>13.32151409571401</c:v>
                </c:pt>
                <c:pt idx="236">
                  <c:v>13.372381990535574</c:v>
                </c:pt>
                <c:pt idx="237">
                  <c:v>13.42262060552515</c:v>
                </c:pt>
                <c:pt idx="238">
                  <c:v>13.473253953334391</c:v>
                </c:pt>
                <c:pt idx="239">
                  <c:v>13.523238370808693</c:v>
                </c:pt>
                <c:pt idx="240">
                  <c:v>13.574471918359974</c:v>
                </c:pt>
                <c:pt idx="241">
                  <c:v>13.62545771657188</c:v>
                </c:pt>
                <c:pt idx="242">
                  <c:v>13.679243070477414</c:v>
                </c:pt>
                <c:pt idx="243">
                  <c:v>13.730845845647481</c:v>
                </c:pt>
                <c:pt idx="244">
                  <c:v>13.775367249061945</c:v>
                </c:pt>
                <c:pt idx="245">
                  <c:v>13.829192119069308</c:v>
                </c:pt>
                <c:pt idx="246">
                  <c:v>13.881630804411632</c:v>
                </c:pt>
                <c:pt idx="247">
                  <c:v>13.93572493677852</c:v>
                </c:pt>
                <c:pt idx="248">
                  <c:v>13.985200570147146</c:v>
                </c:pt>
                <c:pt idx="249">
                  <c:v>14.036563568676124</c:v>
                </c:pt>
                <c:pt idx="250">
                  <c:v>14.087983310147207</c:v>
                </c:pt>
                <c:pt idx="251">
                  <c:v>14.140170741213582</c:v>
                </c:pt>
                <c:pt idx="252">
                  <c:v>14.190940127107659</c:v>
                </c:pt>
                <c:pt idx="253">
                  <c:v>14.2421103860296</c:v>
                </c:pt>
                <c:pt idx="254">
                  <c:v>14.298482153086949</c:v>
                </c:pt>
                <c:pt idx="255">
                  <c:v>14.348779060315794</c:v>
                </c:pt>
                <c:pt idx="256">
                  <c:v>14.40231701760532</c:v>
                </c:pt>
                <c:pt idx="257">
                  <c:v>14.46632458887016</c:v>
                </c:pt>
                <c:pt idx="258">
                  <c:v>14.907267384104733</c:v>
                </c:pt>
                <c:pt idx="259">
                  <c:v>14.96609957671126</c:v>
                </c:pt>
                <c:pt idx="260">
                  <c:v>15.03469098614023</c:v>
                </c:pt>
                <c:pt idx="261">
                  <c:v>15.184705767522408</c:v>
                </c:pt>
                <c:pt idx="262">
                  <c:v>15.234538274067251</c:v>
                </c:pt>
                <c:pt idx="263">
                  <c:v>15.283379455399311</c:v>
                </c:pt>
                <c:pt idx="264">
                  <c:v>15.332220636731371</c:v>
                </c:pt>
                <c:pt idx="265">
                  <c:v>15.382928782799166</c:v>
                </c:pt>
                <c:pt idx="266">
                  <c:v>15.432692142722519</c:v>
                </c:pt>
                <c:pt idx="267">
                  <c:v>15.483007966531307</c:v>
                </c:pt>
                <c:pt idx="268">
                  <c:v>15.533392731033617</c:v>
                </c:pt>
                <c:pt idx="269">
                  <c:v>15.582888258374011</c:v>
                </c:pt>
                <c:pt idx="270">
                  <c:v>15.633923378001146</c:v>
                </c:pt>
                <c:pt idx="271">
                  <c:v>15.685398113017166</c:v>
                </c:pt>
                <c:pt idx="272">
                  <c:v>15.736288732152659</c:v>
                </c:pt>
                <c:pt idx="273">
                  <c:v>15.786298052781115</c:v>
                </c:pt>
                <c:pt idx="274">
                  <c:v>15.839638496977901</c:v>
                </c:pt>
                <c:pt idx="275">
                  <c:v>15.88881153797551</c:v>
                </c:pt>
                <c:pt idx="276">
                  <c:v>15.939843204500287</c:v>
                </c:pt>
                <c:pt idx="277">
                  <c:v>15.990523771120449</c:v>
                </c:pt>
                <c:pt idx="278">
                  <c:v>16.040329421992119</c:v>
                </c:pt>
                <c:pt idx="279">
                  <c:v>16.090346449472552</c:v>
                </c:pt>
                <c:pt idx="280">
                  <c:v>16.140729055573246</c:v>
                </c:pt>
                <c:pt idx="281">
                  <c:v>16.189393875206477</c:v>
                </c:pt>
                <c:pt idx="282">
                  <c:v>16.24225811629924</c:v>
                </c:pt>
                <c:pt idx="283">
                  <c:v>16.295363208494777</c:v>
                </c:pt>
                <c:pt idx="284">
                  <c:v>16.345685539729107</c:v>
                </c:pt>
                <c:pt idx="285">
                  <c:v>16.496636045006746</c:v>
                </c:pt>
                <c:pt idx="286">
                  <c:v>16.54695604671015</c:v>
                </c:pt>
                <c:pt idx="287">
                  <c:v>16.596853362544856</c:v>
                </c:pt>
                <c:pt idx="288">
                  <c:v>16.647654729710361</c:v>
                </c:pt>
                <c:pt idx="289">
                  <c:v>16.698275010733724</c:v>
                </c:pt>
                <c:pt idx="290">
                  <c:v>16.748722129984458</c:v>
                </c:pt>
                <c:pt idx="291">
                  <c:v>16.999132549650305</c:v>
                </c:pt>
                <c:pt idx="292">
                  <c:v>17.052060068091851</c:v>
                </c:pt>
                <c:pt idx="293">
                  <c:v>17.100740024763169</c:v>
                </c:pt>
                <c:pt idx="294">
                  <c:v>17.150854068090315</c:v>
                </c:pt>
                <c:pt idx="295">
                  <c:v>17.198727924216843</c:v>
                </c:pt>
                <c:pt idx="296">
                  <c:v>17.251183869395817</c:v>
                </c:pt>
                <c:pt idx="297">
                  <c:v>17.498812492367488</c:v>
                </c:pt>
                <c:pt idx="298">
                  <c:v>17.546554274210401</c:v>
                </c:pt>
                <c:pt idx="299">
                  <c:v>17.597378832599698</c:v>
                </c:pt>
                <c:pt idx="300">
                  <c:v>17.647125114281788</c:v>
                </c:pt>
                <c:pt idx="301">
                  <c:v>17.697353680551846</c:v>
                </c:pt>
                <c:pt idx="302">
                  <c:v>17.747375194392166</c:v>
                </c:pt>
                <c:pt idx="303">
                  <c:v>17.799718124828658</c:v>
                </c:pt>
                <c:pt idx="304">
                  <c:v>17.848735239443855</c:v>
                </c:pt>
                <c:pt idx="305">
                  <c:v>17.899414205158543</c:v>
                </c:pt>
                <c:pt idx="306">
                  <c:v>17.957639340845866</c:v>
                </c:pt>
                <c:pt idx="307">
                  <c:v>18.047342809481314</c:v>
                </c:pt>
                <c:pt idx="308">
                  <c:v>18.135023787812948</c:v>
                </c:pt>
                <c:pt idx="309">
                  <c:v>18.225634467419511</c:v>
                </c:pt>
                <c:pt idx="310">
                  <c:v>18.376569733022357</c:v>
                </c:pt>
                <c:pt idx="311">
                  <c:v>18.426696794015211</c:v>
                </c:pt>
                <c:pt idx="312">
                  <c:v>18.481281357768786</c:v>
                </c:pt>
                <c:pt idx="313">
                  <c:v>18.540415754777477</c:v>
                </c:pt>
                <c:pt idx="314">
                  <c:v>18.593838166132873</c:v>
                </c:pt>
                <c:pt idx="315">
                  <c:v>18.646230290912179</c:v>
                </c:pt>
                <c:pt idx="316">
                  <c:v>18.696334079808846</c:v>
                </c:pt>
                <c:pt idx="317">
                  <c:v>18.746331391010305</c:v>
                </c:pt>
                <c:pt idx="318">
                  <c:v>18.796749691944672</c:v>
                </c:pt>
                <c:pt idx="319">
                  <c:v>18.849752892857467</c:v>
                </c:pt>
                <c:pt idx="320">
                  <c:v>18.905101543464134</c:v>
                </c:pt>
                <c:pt idx="321">
                  <c:v>18.95723701088744</c:v>
                </c:pt>
                <c:pt idx="322">
                  <c:v>19.008490623892961</c:v>
                </c:pt>
                <c:pt idx="323">
                  <c:v>19.059173320527862</c:v>
                </c:pt>
                <c:pt idx="324">
                  <c:v>19.111084124844343</c:v>
                </c:pt>
                <c:pt idx="325">
                  <c:v>19.161586919550057</c:v>
                </c:pt>
                <c:pt idx="326">
                  <c:v>19.213304498553551</c:v>
                </c:pt>
                <c:pt idx="327">
                  <c:v>19.265895510627239</c:v>
                </c:pt>
                <c:pt idx="328">
                  <c:v>19.316254621949241</c:v>
                </c:pt>
                <c:pt idx="329">
                  <c:v>19.364946667751813</c:v>
                </c:pt>
                <c:pt idx="330">
                  <c:v>19.416192164965175</c:v>
                </c:pt>
                <c:pt idx="331">
                  <c:v>19.466297634363354</c:v>
                </c:pt>
                <c:pt idx="332">
                  <c:v>19.616172011916415</c:v>
                </c:pt>
                <c:pt idx="333">
                  <c:v>19.6667171879905</c:v>
                </c:pt>
                <c:pt idx="334">
                  <c:v>19.719440585251149</c:v>
                </c:pt>
                <c:pt idx="335">
                  <c:v>19.776279977921988</c:v>
                </c:pt>
                <c:pt idx="336">
                  <c:v>19.830931848104822</c:v>
                </c:pt>
                <c:pt idx="337">
                  <c:v>19.879094700794511</c:v>
                </c:pt>
                <c:pt idx="338">
                  <c:v>19.929322909829008</c:v>
                </c:pt>
                <c:pt idx="339">
                  <c:v>19.980586942894966</c:v>
                </c:pt>
                <c:pt idx="340">
                  <c:v>20.030681385167743</c:v>
                </c:pt>
                <c:pt idx="341">
                  <c:v>20.080732614730458</c:v>
                </c:pt>
                <c:pt idx="342">
                  <c:v>20.130324299971541</c:v>
                </c:pt>
                <c:pt idx="343">
                  <c:v>20.181684739585179</c:v>
                </c:pt>
                <c:pt idx="344">
                  <c:v>20.233774531530607</c:v>
                </c:pt>
                <c:pt idx="345">
                  <c:v>20.28275170251926</c:v>
                </c:pt>
                <c:pt idx="346">
                  <c:v>20.333689148327746</c:v>
                </c:pt>
                <c:pt idx="347">
                  <c:v>20.383913327192474</c:v>
                </c:pt>
                <c:pt idx="348">
                  <c:v>20.433135926548921</c:v>
                </c:pt>
                <c:pt idx="349">
                  <c:v>20.48269109059477</c:v>
                </c:pt>
                <c:pt idx="350">
                  <c:v>20.533295404000899</c:v>
                </c:pt>
                <c:pt idx="351">
                  <c:v>20.583414123055174</c:v>
                </c:pt>
                <c:pt idx="352">
                  <c:v>20.633585315811903</c:v>
                </c:pt>
                <c:pt idx="353">
                  <c:v>20.68361612909349</c:v>
                </c:pt>
                <c:pt idx="354">
                  <c:v>20.733628895365388</c:v>
                </c:pt>
                <c:pt idx="355">
                  <c:v>20.78439447761545</c:v>
                </c:pt>
                <c:pt idx="356">
                  <c:v>20.836415437868393</c:v>
                </c:pt>
                <c:pt idx="357">
                  <c:v>20.8866503338832</c:v>
                </c:pt>
                <c:pt idx="358">
                  <c:v>20.936519022495013</c:v>
                </c:pt>
                <c:pt idx="359">
                  <c:v>20.986024953708682</c:v>
                </c:pt>
                <c:pt idx="360">
                  <c:v>21.035722248526124</c:v>
                </c:pt>
                <c:pt idx="361">
                  <c:v>21.086202454440301</c:v>
                </c:pt>
                <c:pt idx="362">
                  <c:v>21.136143724239062</c:v>
                </c:pt>
                <c:pt idx="363">
                  <c:v>21.186500226789459</c:v>
                </c:pt>
                <c:pt idx="364">
                  <c:v>21.236796861058828</c:v>
                </c:pt>
                <c:pt idx="365">
                  <c:v>21.292324703288934</c:v>
                </c:pt>
                <c:pt idx="366">
                  <c:v>21.347389430133294</c:v>
                </c:pt>
                <c:pt idx="367">
                  <c:v>21.397230084084605</c:v>
                </c:pt>
                <c:pt idx="368">
                  <c:v>21.446784226170443</c:v>
                </c:pt>
                <c:pt idx="369">
                  <c:v>21.496768183244846</c:v>
                </c:pt>
                <c:pt idx="370">
                  <c:v>21.546331344680212</c:v>
                </c:pt>
                <c:pt idx="371">
                  <c:v>21.596454660427632</c:v>
                </c:pt>
                <c:pt idx="372">
                  <c:v>21.646371812920375</c:v>
                </c:pt>
                <c:pt idx="373">
                  <c:v>21.696033239184569</c:v>
                </c:pt>
                <c:pt idx="374">
                  <c:v>21.746561869354245</c:v>
                </c:pt>
                <c:pt idx="375">
                  <c:v>21.796743896207524</c:v>
                </c:pt>
                <c:pt idx="376">
                  <c:v>21.847660476332287</c:v>
                </c:pt>
                <c:pt idx="377">
                  <c:v>21.89721825634992</c:v>
                </c:pt>
                <c:pt idx="378">
                  <c:v>21.948499161905591</c:v>
                </c:pt>
                <c:pt idx="379">
                  <c:v>21.996875845218867</c:v>
                </c:pt>
                <c:pt idx="380">
                  <c:v>22.049025160234041</c:v>
                </c:pt>
                <c:pt idx="381">
                  <c:v>22.1977806603748</c:v>
                </c:pt>
                <c:pt idx="382">
                  <c:v>22.248098531934549</c:v>
                </c:pt>
                <c:pt idx="383">
                  <c:v>22.298673371878081</c:v>
                </c:pt>
                <c:pt idx="384">
                  <c:v>22.347567153925461</c:v>
                </c:pt>
                <c:pt idx="385">
                  <c:v>22.402819335097451</c:v>
                </c:pt>
                <c:pt idx="386">
                  <c:v>22.455649176247064</c:v>
                </c:pt>
                <c:pt idx="387">
                  <c:v>22.507775237495579</c:v>
                </c:pt>
                <c:pt idx="388">
                  <c:v>22.561121428114173</c:v>
                </c:pt>
                <c:pt idx="389">
                  <c:v>22.613219772186742</c:v>
                </c:pt>
                <c:pt idx="390">
                  <c:v>22.666607203135207</c:v>
                </c:pt>
                <c:pt idx="391">
                  <c:v>22.716894920209871</c:v>
                </c:pt>
                <c:pt idx="392">
                  <c:v>22.766186362712009</c:v>
                </c:pt>
                <c:pt idx="393">
                  <c:v>22.816968246064516</c:v>
                </c:pt>
                <c:pt idx="394">
                  <c:v>#N/A</c:v>
                </c:pt>
                <c:pt idx="395">
                  <c:v>22.969734658402075</c:v>
                </c:pt>
                <c:pt idx="396">
                  <c:v>23.020738980209536</c:v>
                </c:pt>
                <c:pt idx="397">
                  <c:v>23.07121551900191</c:v>
                </c:pt>
                <c:pt idx="398">
                  <c:v>23.121710076411055</c:v>
                </c:pt>
                <c:pt idx="399">
                  <c:v>23.172199415604258</c:v>
                </c:pt>
                <c:pt idx="400">
                  <c:v>23.222309470870506</c:v>
                </c:pt>
                <c:pt idx="401">
                  <c:v>23.273192287355918</c:v>
                </c:pt>
                <c:pt idx="402">
                  <c:v>23.323783546765615</c:v>
                </c:pt>
                <c:pt idx="403">
                  <c:v>23.373883053603461</c:v>
                </c:pt>
                <c:pt idx="404">
                  <c:v>23.424162325179527</c:v>
                </c:pt>
                <c:pt idx="405">
                  <c:v>23.474279512468829</c:v>
                </c:pt>
                <c:pt idx="406">
                  <c:v>23.530325468626621</c:v>
                </c:pt>
                <c:pt idx="407">
                  <c:v>23.582155886575006</c:v>
                </c:pt>
                <c:pt idx="408">
                  <c:v>23.633797614897105</c:v>
                </c:pt>
                <c:pt idx="409">
                  <c:v>23.686317064565536</c:v>
                </c:pt>
                <c:pt idx="410">
                  <c:v>23.737610840945624</c:v>
                </c:pt>
                <c:pt idx="411">
                  <c:v>23.793968287993298</c:v>
                </c:pt>
                <c:pt idx="412">
                  <c:v>23.845526103907108</c:v>
                </c:pt>
                <c:pt idx="413">
                  <c:v>23.899690272537232</c:v>
                </c:pt>
                <c:pt idx="414">
                  <c:v>23.95357204571841</c:v>
                </c:pt>
                <c:pt idx="415">
                  <c:v>24.002418182535376</c:v>
                </c:pt>
                <c:pt idx="416">
                  <c:v>24.053909504198483</c:v>
                </c:pt>
                <c:pt idx="417">
                  <c:v>24.104932616738282</c:v>
                </c:pt>
                <c:pt idx="418">
                  <c:v>24.156422323255395</c:v>
                </c:pt>
                <c:pt idx="419">
                  <c:v>24.20608099879836</c:v>
                </c:pt>
                <c:pt idx="420">
                  <c:v>24.255943778428591</c:v>
                </c:pt>
                <c:pt idx="421">
                  <c:v>24.307153277229762</c:v>
                </c:pt>
                <c:pt idx="422">
                  <c:v>24.357548001144114</c:v>
                </c:pt>
                <c:pt idx="423">
                  <c:v>24.408261520139693</c:v>
                </c:pt>
                <c:pt idx="424">
                  <c:v>24.459169273096713</c:v>
                </c:pt>
                <c:pt idx="425">
                  <c:v>24.510301851085782</c:v>
                </c:pt>
                <c:pt idx="426">
                  <c:v>24.560355917183809</c:v>
                </c:pt>
                <c:pt idx="427">
                  <c:v>24.610672329672074</c:v>
                </c:pt>
                <c:pt idx="428">
                  <c:v>24.661010736315632</c:v>
                </c:pt>
                <c:pt idx="429">
                  <c:v>24.711349032504728</c:v>
                </c:pt>
                <c:pt idx="430">
                  <c:v>24.760833830153381</c:v>
                </c:pt>
                <c:pt idx="431">
                  <c:v>24.810233435868433</c:v>
                </c:pt>
                <c:pt idx="432">
                  <c:v>24.860756281169049</c:v>
                </c:pt>
                <c:pt idx="433">
                  <c:v>24.910844288848772</c:v>
                </c:pt>
                <c:pt idx="434">
                  <c:v>24.959874709833489</c:v>
                </c:pt>
                <c:pt idx="435">
                  <c:v>25.009995227333278</c:v>
                </c:pt>
                <c:pt idx="436">
                  <c:v>25.060313889854047</c:v>
                </c:pt>
                <c:pt idx="437">
                  <c:v>25.112574148301373</c:v>
                </c:pt>
                <c:pt idx="438">
                  <c:v>25.163795438474612</c:v>
                </c:pt>
                <c:pt idx="439">
                  <c:v>25.216422033486946</c:v>
                </c:pt>
                <c:pt idx="440">
                  <c:v>25.266795877191033</c:v>
                </c:pt>
                <c:pt idx="441">
                  <c:v>25.317802236381723</c:v>
                </c:pt>
                <c:pt idx="442">
                  <c:v>25.370533963835047</c:v>
                </c:pt>
                <c:pt idx="443">
                  <c:v>25.420924084060353</c:v>
                </c:pt>
                <c:pt idx="444">
                  <c:v>25.472482185433613</c:v>
                </c:pt>
                <c:pt idx="445">
                  <c:v>25.520138951254292</c:v>
                </c:pt>
                <c:pt idx="446">
                  <c:v>25.574445579089407</c:v>
                </c:pt>
                <c:pt idx="447">
                  <c:v>25.633382085424842</c:v>
                </c:pt>
                <c:pt idx="448">
                  <c:v>25.694874766182974</c:v>
                </c:pt>
                <c:pt idx="449">
                  <c:v>25.753710038837436</c:v>
                </c:pt>
                <c:pt idx="450">
                  <c:v>25.805418782355311</c:v>
                </c:pt>
                <c:pt idx="451">
                  <c:v>25.863237124154786</c:v>
                </c:pt>
                <c:pt idx="452">
                  <c:v>25.930621092592823</c:v>
                </c:pt>
                <c:pt idx="453">
                  <c:v>26.082823138914744</c:v>
                </c:pt>
                <c:pt idx="454">
                  <c:v>26.233213604587075</c:v>
                </c:pt>
                <c:pt idx="455">
                  <c:v>26.282877827397055</c:v>
                </c:pt>
                <c:pt idx="456">
                  <c:v>26.333473101575159</c:v>
                </c:pt>
                <c:pt idx="457">
                  <c:v>26.384111161402657</c:v>
                </c:pt>
                <c:pt idx="458">
                  <c:v>26.43463747394263</c:v>
                </c:pt>
                <c:pt idx="459">
                  <c:v>26.48481754232553</c:v>
                </c:pt>
                <c:pt idx="460">
                  <c:v>26.535515330194158</c:v>
                </c:pt>
                <c:pt idx="461">
                  <c:v>26.585734497517247</c:v>
                </c:pt>
                <c:pt idx="462">
                  <c:v>26.637157807910615</c:v>
                </c:pt>
                <c:pt idx="463">
                  <c:v>26.688845796542555</c:v>
                </c:pt>
                <c:pt idx="464">
                  <c:v>26.84834879021934</c:v>
                </c:pt>
                <c:pt idx="465">
                  <c:v>26.89845048971624</c:v>
                </c:pt>
                <c:pt idx="466">
                  <c:v>26.948714133303039</c:v>
                </c:pt>
                <c:pt idx="467">
                  <c:v>26.999395826470348</c:v>
                </c:pt>
                <c:pt idx="468">
                  <c:v>27.0508954508221</c:v>
                </c:pt>
                <c:pt idx="469">
                  <c:v>27.103682927617136</c:v>
                </c:pt>
                <c:pt idx="470">
                  <c:v>27.154933678915729</c:v>
                </c:pt>
                <c:pt idx="471">
                  <c:v>27.206215387826798</c:v>
                </c:pt>
                <c:pt idx="472">
                  <c:v>27.256587339284355</c:v>
                </c:pt>
                <c:pt idx="473">
                  <c:v>27.306918951449138</c:v>
                </c:pt>
                <c:pt idx="474">
                  <c:v>27.357574487105616</c:v>
                </c:pt>
                <c:pt idx="475">
                  <c:v>27.40898131718561</c:v>
                </c:pt>
                <c:pt idx="476">
                  <c:v>27.459350086735046</c:v>
                </c:pt>
                <c:pt idx="477">
                  <c:v>27.509709725526918</c:v>
                </c:pt>
                <c:pt idx="478">
                  <c:v>27.560184137546756</c:v>
                </c:pt>
                <c:pt idx="479">
                  <c:v>27.614549894025359</c:v>
                </c:pt>
                <c:pt idx="480">
                  <c:v>27.668697476517746</c:v>
                </c:pt>
                <c:pt idx="481">
                  <c:v>27.722730598744604</c:v>
                </c:pt>
                <c:pt idx="482">
                  <c:v>27.774159835803236</c:v>
                </c:pt>
                <c:pt idx="483">
                  <c:v>27.824164845545287</c:v>
                </c:pt>
                <c:pt idx="484">
                  <c:v>27.87417480865993</c:v>
                </c:pt>
                <c:pt idx="485">
                  <c:v>27.924406480742636</c:v>
                </c:pt>
                <c:pt idx="486">
                  <c:v>27.974233515373488</c:v>
                </c:pt>
                <c:pt idx="487">
                  <c:v>28.024452191937396</c:v>
                </c:pt>
                <c:pt idx="488">
                  <c:v>28.074612017596099</c:v>
                </c:pt>
                <c:pt idx="489">
                  <c:v>28.124853653015055</c:v>
                </c:pt>
                <c:pt idx="490">
                  <c:v>28.17561723754978</c:v>
                </c:pt>
                <c:pt idx="491">
                  <c:v>28.225675099707107</c:v>
                </c:pt>
                <c:pt idx="492">
                  <c:v>28.276020933210074</c:v>
                </c:pt>
                <c:pt idx="493">
                  <c:v>28.326097889530644</c:v>
                </c:pt>
                <c:pt idx="494">
                  <c:v>28.378052908204477</c:v>
                </c:pt>
                <c:pt idx="495">
                  <c:v>28.43165882868546</c:v>
                </c:pt>
                <c:pt idx="496">
                  <c:v>28.482532184073463</c:v>
                </c:pt>
                <c:pt idx="497">
                  <c:v>28.633552118422415</c:v>
                </c:pt>
                <c:pt idx="498">
                  <c:v>28.685233985277915</c:v>
                </c:pt>
                <c:pt idx="499">
                  <c:v>28.738079994147327</c:v>
                </c:pt>
                <c:pt idx="500">
                  <c:v>28.899998582386413</c:v>
                </c:pt>
                <c:pt idx="501">
                  <c:v>28.949190408077477</c:v>
                </c:pt>
                <c:pt idx="502">
                  <c:v>28.999740597361761</c:v>
                </c:pt>
                <c:pt idx="503">
                  <c:v>29.049771228949261</c:v>
                </c:pt>
                <c:pt idx="504">
                  <c:v>29.100028862423081</c:v>
                </c:pt>
                <c:pt idx="505">
                  <c:v>29.150103495192358</c:v>
                </c:pt>
                <c:pt idx="506">
                  <c:v>29.200126225951777</c:v>
                </c:pt>
                <c:pt idx="507">
                  <c:v>29.250144762742149</c:v>
                </c:pt>
                <c:pt idx="508">
                  <c:v>29.300127398245785</c:v>
                </c:pt>
                <c:pt idx="509">
                  <c:v>29.350224663499567</c:v>
                </c:pt>
                <c:pt idx="510">
                  <c:v>29.401032266536415</c:v>
                </c:pt>
                <c:pt idx="511">
                  <c:v>29.451185076620153</c:v>
                </c:pt>
                <c:pt idx="512">
                  <c:v>29.50365533836138</c:v>
                </c:pt>
                <c:pt idx="513">
                  <c:v>29.557577023545573</c:v>
                </c:pt>
                <c:pt idx="514">
                  <c:v>29.606527261129635</c:v>
                </c:pt>
                <c:pt idx="515">
                  <c:v>29.660437765963692</c:v>
                </c:pt>
                <c:pt idx="516">
                  <c:v>29.714539481758052</c:v>
                </c:pt>
                <c:pt idx="517">
                  <c:v>29.766470081792935</c:v>
                </c:pt>
                <c:pt idx="518">
                  <c:v>29.817822760719089</c:v>
                </c:pt>
                <c:pt idx="519">
                  <c:v>29.867991735702073</c:v>
                </c:pt>
                <c:pt idx="520">
                  <c:v>29.91807252125437</c:v>
                </c:pt>
                <c:pt idx="521">
                  <c:v>29.968851995073916</c:v>
                </c:pt>
                <c:pt idx="522">
                  <c:v>30.020371454578953</c:v>
                </c:pt>
                <c:pt idx="523">
                  <c:v>30.072714326345547</c:v>
                </c:pt>
                <c:pt idx="524">
                  <c:v>30.125906563651629</c:v>
                </c:pt>
                <c:pt idx="525">
                  <c:v>30.176392281922841</c:v>
                </c:pt>
                <c:pt idx="526">
                  <c:v>30.228331730982877</c:v>
                </c:pt>
                <c:pt idx="527">
                  <c:v>30.277936929879083</c:v>
                </c:pt>
                <c:pt idx="528">
                  <c:v>30.329630670939242</c:v>
                </c:pt>
                <c:pt idx="529">
                  <c:v>30.379392118266505</c:v>
                </c:pt>
                <c:pt idx="530">
                  <c:v>30.430059293981131</c:v>
                </c:pt>
                <c:pt idx="531">
                  <c:v>30.480028873504327</c:v>
                </c:pt>
                <c:pt idx="532">
                  <c:v>30.530246379362108</c:v>
                </c:pt>
                <c:pt idx="533">
                  <c:v>30.580294568892072</c:v>
                </c:pt>
                <c:pt idx="534">
                  <c:v>30.629803595326631</c:v>
                </c:pt>
                <c:pt idx="535">
                  <c:v>30.680880454905395</c:v>
                </c:pt>
                <c:pt idx="536">
                  <c:v>30.731258714123271</c:v>
                </c:pt>
                <c:pt idx="537">
                  <c:v>30.78152905810672</c:v>
                </c:pt>
                <c:pt idx="538">
                  <c:v>30.831799289774196</c:v>
                </c:pt>
                <c:pt idx="539">
                  <c:v>30.881941228242095</c:v>
                </c:pt>
                <c:pt idx="540">
                  <c:v>30.931949301120557</c:v>
                </c:pt>
                <c:pt idx="541">
                  <c:v>30.98238384436219</c:v>
                </c:pt>
                <c:pt idx="542">
                  <c:v>31.033127715191181</c:v>
                </c:pt>
                <c:pt idx="543">
                  <c:v>31.087972686714902</c:v>
                </c:pt>
                <c:pt idx="544">
                  <c:v>31.140307917695665</c:v>
                </c:pt>
                <c:pt idx="545">
                  <c:v>31.190154620848826</c:v>
                </c:pt>
                <c:pt idx="546">
                  <c:v>31.240827464990332</c:v>
                </c:pt>
                <c:pt idx="547">
                  <c:v>31.292324789288987</c:v>
                </c:pt>
                <c:pt idx="548">
                  <c:v>31.344258392134677</c:v>
                </c:pt>
                <c:pt idx="549">
                  <c:v>31.501459437395532</c:v>
                </c:pt>
                <c:pt idx="550">
                  <c:v>31.552766059915356</c:v>
                </c:pt>
                <c:pt idx="551">
                  <c:v>31.602203417922283</c:v>
                </c:pt>
                <c:pt idx="552">
                  <c:v>31.652500491288322</c:v>
                </c:pt>
                <c:pt idx="553">
                  <c:v>31.702836601175136</c:v>
                </c:pt>
                <c:pt idx="554">
                  <c:v>31.752919809135935</c:v>
                </c:pt>
                <c:pt idx="555">
                  <c:v>31.802945401454373</c:v>
                </c:pt>
                <c:pt idx="556">
                  <c:v>31.854051048577311</c:v>
                </c:pt>
                <c:pt idx="557">
                  <c:v>31.906121087025497</c:v>
                </c:pt>
                <c:pt idx="558">
                  <c:v>31.957934607369804</c:v>
                </c:pt>
                <c:pt idx="559">
                  <c:v>32.00899979016679</c:v>
                </c:pt>
                <c:pt idx="560">
                  <c:v>32.059032409098002</c:v>
                </c:pt>
                <c:pt idx="561">
                  <c:v>32.109441902724257</c:v>
                </c:pt>
                <c:pt idx="562">
                  <c:v>32.163673713863098</c:v>
                </c:pt>
                <c:pt idx="563">
                  <c:v>32.314736297673313</c:v>
                </c:pt>
                <c:pt idx="564">
                  <c:v>32.365123689604289</c:v>
                </c:pt>
                <c:pt idx="565">
                  <c:v>32.415528154286612</c:v>
                </c:pt>
                <c:pt idx="566">
                  <c:v>32.465583153729725</c:v>
                </c:pt>
                <c:pt idx="567">
                  <c:v>32.515782969245578</c:v>
                </c:pt>
                <c:pt idx="568">
                  <c:v>32.565995621827312</c:v>
                </c:pt>
                <c:pt idx="569">
                  <c:v>32.616105274857652</c:v>
                </c:pt>
                <c:pt idx="570">
                  <c:v>32.665945844454953</c:v>
                </c:pt>
                <c:pt idx="571">
                  <c:v>32.716433616867214</c:v>
                </c:pt>
                <c:pt idx="572">
                  <c:v>32.76752811389926</c:v>
                </c:pt>
                <c:pt idx="573">
                  <c:v>32.815945071915067</c:v>
                </c:pt>
                <c:pt idx="574">
                  <c:v>32.868004828509633</c:v>
                </c:pt>
                <c:pt idx="575">
                  <c:v>32.921737496397114</c:v>
                </c:pt>
                <c:pt idx="576">
                  <c:v>32.97763441965121</c:v>
                </c:pt>
                <c:pt idx="577">
                  <c:v>33.029200444832391</c:v>
                </c:pt>
                <c:pt idx="578">
                  <c:v>33.079126057078469</c:v>
                </c:pt>
                <c:pt idx="579">
                  <c:v>33.129280908272015</c:v>
                </c:pt>
                <c:pt idx="580">
                  <c:v>33.179294151676451</c:v>
                </c:pt>
                <c:pt idx="581">
                  <c:v>33.229336925161356</c:v>
                </c:pt>
                <c:pt idx="582">
                  <c:v>33.281125759520826</c:v>
                </c:pt>
                <c:pt idx="583">
                  <c:v>33.332025070098425</c:v>
                </c:pt>
                <c:pt idx="584">
                  <c:v>33.384792943785158</c:v>
                </c:pt>
                <c:pt idx="585">
                  <c:v>33.436790286439809</c:v>
                </c:pt>
                <c:pt idx="586">
                  <c:v>33.488652510393003</c:v>
                </c:pt>
                <c:pt idx="587">
                  <c:v>33.538639917888979</c:v>
                </c:pt>
                <c:pt idx="588">
                  <c:v>33.588690659380923</c:v>
                </c:pt>
                <c:pt idx="589">
                  <c:v>33.642252035393014</c:v>
                </c:pt>
                <c:pt idx="590">
                  <c:v>33.908898775727529</c:v>
                </c:pt>
                <c:pt idx="591">
                  <c:v>33.959804515840595</c:v>
                </c:pt>
                <c:pt idx="592">
                  <c:v>34.010093990953258</c:v>
                </c:pt>
                <c:pt idx="593">
                  <c:v>34.060922699738747</c:v>
                </c:pt>
                <c:pt idx="594">
                  <c:v>34.112503211946112</c:v>
                </c:pt>
                <c:pt idx="595">
                  <c:v>34.163342113997068</c:v>
                </c:pt>
                <c:pt idx="596">
                  <c:v>34.21437769848032</c:v>
                </c:pt>
                <c:pt idx="597">
                  <c:v>34.265147207193841</c:v>
                </c:pt>
                <c:pt idx="598">
                  <c:v>34.320352355799379</c:v>
                </c:pt>
                <c:pt idx="599">
                  <c:v>34.372003722654981</c:v>
                </c:pt>
                <c:pt idx="600">
                  <c:v>34.423243178941476</c:v>
                </c:pt>
                <c:pt idx="601">
                  <c:v>34.473648148221152</c:v>
                </c:pt>
                <c:pt idx="602">
                  <c:v>34.524045123811952</c:v>
                </c:pt>
                <c:pt idx="603">
                  <c:v>34.574326967410826</c:v>
                </c:pt>
                <c:pt idx="604">
                  <c:v>34.624474443903978</c:v>
                </c:pt>
                <c:pt idx="605">
                  <c:v>34.674995450266927</c:v>
                </c:pt>
                <c:pt idx="606">
                  <c:v>34.725250702604306</c:v>
                </c:pt>
                <c:pt idx="607">
                  <c:v>34.775924045494769</c:v>
                </c:pt>
                <c:pt idx="608">
                  <c:v>34.826815553288839</c:v>
                </c:pt>
                <c:pt idx="609">
                  <c:v>34.878524051941795</c:v>
                </c:pt>
                <c:pt idx="610">
                  <c:v>34.929577745978996</c:v>
                </c:pt>
                <c:pt idx="611">
                  <c:v>34.979907424189889</c:v>
                </c:pt>
                <c:pt idx="612">
                  <c:v>35.029734340970762</c:v>
                </c:pt>
                <c:pt idx="613">
                  <c:v>35.080173672999102</c:v>
                </c:pt>
                <c:pt idx="614">
                  <c:v>35.129966529581864</c:v>
                </c:pt>
                <c:pt idx="615">
                  <c:v>35.180297309369251</c:v>
                </c:pt>
                <c:pt idx="616">
                  <c:v>35.231675536204193</c:v>
                </c:pt>
                <c:pt idx="617">
                  <c:v>35.386741052922346</c:v>
                </c:pt>
                <c:pt idx="618">
                  <c:v>35.436870913329628</c:v>
                </c:pt>
                <c:pt idx="619">
                  <c:v>35.486220450671851</c:v>
                </c:pt>
                <c:pt idx="620">
                  <c:v>35.536011016336211</c:v>
                </c:pt>
                <c:pt idx="621">
                  <c:v>35.585476528331093</c:v>
                </c:pt>
                <c:pt idx="622">
                  <c:v>35.635777882710066</c:v>
                </c:pt>
                <c:pt idx="623">
                  <c:v>35.685903819076096</c:v>
                </c:pt>
                <c:pt idx="624">
                  <c:v>35.736522305589155</c:v>
                </c:pt>
                <c:pt idx="625">
                  <c:v>35.787706520850215</c:v>
                </c:pt>
                <c:pt idx="626">
                  <c:v>35.837416210449291</c:v>
                </c:pt>
                <c:pt idx="627">
                  <c:v>35.88787835935765</c:v>
                </c:pt>
                <c:pt idx="628">
                  <c:v>35.937858860155188</c:v>
                </c:pt>
                <c:pt idx="629">
                  <c:v>35.988146699481128</c:v>
                </c:pt>
                <c:pt idx="630">
                  <c:v>36.038723887601925</c:v>
                </c:pt>
                <c:pt idx="631">
                  <c:v>36.089176435112428</c:v>
                </c:pt>
                <c:pt idx="632">
                  <c:v>36.139191312033219</c:v>
                </c:pt>
                <c:pt idx="633">
                  <c:v>36.189467283256199</c:v>
                </c:pt>
                <c:pt idx="634">
                  <c:v>36.239737550201546</c:v>
                </c:pt>
                <c:pt idx="635">
                  <c:v>36.289783821313677</c:v>
                </c:pt>
                <c:pt idx="636">
                  <c:v>36.340336167598466</c:v>
                </c:pt>
                <c:pt idx="637">
                  <c:v>36.391041721134577</c:v>
                </c:pt>
                <c:pt idx="638">
                  <c:v>36.44098101428812</c:v>
                </c:pt>
                <c:pt idx="639">
                  <c:v>36.491412497442035</c:v>
                </c:pt>
                <c:pt idx="640">
                  <c:v>36.542354872224237</c:v>
                </c:pt>
                <c:pt idx="641">
                  <c:v>36.591331296613831</c:v>
                </c:pt>
                <c:pt idx="642">
                  <c:v>36.644220074071967</c:v>
                </c:pt>
                <c:pt idx="643">
                  <c:v>36.695851308440069</c:v>
                </c:pt>
                <c:pt idx="644">
                  <c:v>36.74654223452751</c:v>
                </c:pt>
                <c:pt idx="645">
                  <c:v>36.797582795859725</c:v>
                </c:pt>
                <c:pt idx="646">
                  <c:v>36.847514402737914</c:v>
                </c:pt>
                <c:pt idx="647">
                  <c:v>36.898481368451669</c:v>
                </c:pt>
                <c:pt idx="648">
                  <c:v>36.949511540119254</c:v>
                </c:pt>
                <c:pt idx="649">
                  <c:v>36.99973797075895</c:v>
                </c:pt>
                <c:pt idx="650">
                  <c:v>37.049349095020261</c:v>
                </c:pt>
                <c:pt idx="651">
                  <c:v>37.099009765324332</c:v>
                </c:pt>
                <c:pt idx="652">
                  <c:v>37.149710451505221</c:v>
                </c:pt>
                <c:pt idx="653">
                  <c:v>37.201348231056457</c:v>
                </c:pt>
                <c:pt idx="654">
                  <c:v>37.251495824015386</c:v>
                </c:pt>
                <c:pt idx="655">
                  <c:v>37.301737339193828</c:v>
                </c:pt>
                <c:pt idx="656">
                  <c:v>37.353027948295811</c:v>
                </c:pt>
                <c:pt idx="657">
                  <c:v>37.406028062751695</c:v>
                </c:pt>
                <c:pt idx="658">
                  <c:v>37.45802884061267</c:v>
                </c:pt>
                <c:pt idx="659">
                  <c:v>37.508591313313865</c:v>
                </c:pt>
                <c:pt idx="660">
                  <c:v>37.559180704736029</c:v>
                </c:pt>
                <c:pt idx="661">
                  <c:v>37.609552530141713</c:v>
                </c:pt>
                <c:pt idx="662">
                  <c:v>37.661128441751252</c:v>
                </c:pt>
                <c:pt idx="663">
                  <c:v>37.715183613292623</c:v>
                </c:pt>
                <c:pt idx="664">
                  <c:v>37.769989574981118</c:v>
                </c:pt>
                <c:pt idx="665">
                  <c:v>37.820848614907867</c:v>
                </c:pt>
                <c:pt idx="666">
                  <c:v>37.973001771779387</c:v>
                </c:pt>
                <c:pt idx="667">
                  <c:v>38.023911978905225</c:v>
                </c:pt>
                <c:pt idx="668">
                  <c:v>38.075831555907577</c:v>
                </c:pt>
                <c:pt idx="669">
                  <c:v>38.133471226139577</c:v>
                </c:pt>
                <c:pt idx="670">
                  <c:v>38.287734965580576</c:v>
                </c:pt>
                <c:pt idx="671">
                  <c:v>38.338318088866821</c:v>
                </c:pt>
                <c:pt idx="672">
                  <c:v>38.388887053378923</c:v>
                </c:pt>
                <c:pt idx="673">
                  <c:v>38.440954624897017</c:v>
                </c:pt>
                <c:pt idx="674">
                  <c:v>38.490689807807072</c:v>
                </c:pt>
                <c:pt idx="675">
                  <c:v>38.541174836119509</c:v>
                </c:pt>
                <c:pt idx="676">
                  <c:v>38.592883129686591</c:v>
                </c:pt>
                <c:pt idx="677">
                  <c:v>38.643369545840685</c:v>
                </c:pt>
                <c:pt idx="678">
                  <c:v>38.694349140366519</c:v>
                </c:pt>
                <c:pt idx="679">
                  <c:v>38.744969639217672</c:v>
                </c:pt>
                <c:pt idx="680">
                  <c:v>38.796613379905416</c:v>
                </c:pt>
                <c:pt idx="681">
                  <c:v>38.847343508408855</c:v>
                </c:pt>
                <c:pt idx="682">
                  <c:v>38.897507168372208</c:v>
                </c:pt>
                <c:pt idx="683">
                  <c:v>38.94838481881478</c:v>
                </c:pt>
                <c:pt idx="684">
                  <c:v>38.998181834063551</c:v>
                </c:pt>
                <c:pt idx="685">
                  <c:v>39.052356721929378</c:v>
                </c:pt>
                <c:pt idx="686">
                  <c:v>39.104237795991111</c:v>
                </c:pt>
                <c:pt idx="687">
                  <c:v>39.154358467743606</c:v>
                </c:pt>
                <c:pt idx="688">
                  <c:v>39.205591755436721</c:v>
                </c:pt>
                <c:pt idx="689">
                  <c:v>39.256585909380796</c:v>
                </c:pt>
                <c:pt idx="690">
                  <c:v>39.306586237272143</c:v>
                </c:pt>
                <c:pt idx="691">
                  <c:v>39.358038027389803</c:v>
                </c:pt>
                <c:pt idx="692">
                  <c:v>39.409243088828148</c:v>
                </c:pt>
                <c:pt idx="693">
                  <c:v>39.458808824679409</c:v>
                </c:pt>
                <c:pt idx="694">
                  <c:v>39.51016842224643</c:v>
                </c:pt>
                <c:pt idx="695">
                  <c:v>39.562292818986499</c:v>
                </c:pt>
                <c:pt idx="696">
                  <c:v>39.617970537838424</c:v>
                </c:pt>
                <c:pt idx="697">
                  <c:v>39.670615698092561</c:v>
                </c:pt>
                <c:pt idx="698">
                  <c:v>39.722004142755985</c:v>
                </c:pt>
                <c:pt idx="699">
                  <c:v>39.778534190758918</c:v>
                </c:pt>
                <c:pt idx="700">
                  <c:v>39.832567412623021</c:v>
                </c:pt>
                <c:pt idx="701">
                  <c:v>39.884107635666936</c:v>
                </c:pt>
                <c:pt idx="702">
                  <c:v>39.936380614658113</c:v>
                </c:pt>
                <c:pt idx="703">
                  <c:v>39.989135566037575</c:v>
                </c:pt>
                <c:pt idx="704">
                  <c:v>40.049704328240232</c:v>
                </c:pt>
                <c:pt idx="705">
                  <c:v>40.101415432040632</c:v>
                </c:pt>
                <c:pt idx="706">
                  <c:v>40.151429679059717</c:v>
                </c:pt>
                <c:pt idx="707">
                  <c:v>40.203369815112922</c:v>
                </c:pt>
                <c:pt idx="708">
                  <c:v>40.256144238155727</c:v>
                </c:pt>
                <c:pt idx="709">
                  <c:v>40.31333304707519</c:v>
                </c:pt>
                <c:pt idx="710">
                  <c:v>40.37324381564401</c:v>
                </c:pt>
                <c:pt idx="711">
                  <c:v>40.426220746845345</c:v>
                </c:pt>
                <c:pt idx="712">
                  <c:v>40.479074375735188</c:v>
                </c:pt>
                <c:pt idx="713">
                  <c:v>40.531308381545557</c:v>
                </c:pt>
                <c:pt idx="714">
                  <c:v>40.583244605954022</c:v>
                </c:pt>
                <c:pt idx="715">
                  <c:v>40.63368030223689</c:v>
                </c:pt>
                <c:pt idx="716">
                  <c:v>40.683845728891555</c:v>
                </c:pt>
                <c:pt idx="717">
                  <c:v>40.733345897798863</c:v>
                </c:pt>
                <c:pt idx="718">
                  <c:v>40.78364115024636</c:v>
                </c:pt>
                <c:pt idx="719">
                  <c:v>40.833596602796426</c:v>
                </c:pt>
                <c:pt idx="720">
                  <c:v>40.883709931473668</c:v>
                </c:pt>
                <c:pt idx="721">
                  <c:v>40.933678094989979</c:v>
                </c:pt>
                <c:pt idx="722">
                  <c:v>40.983819386100244</c:v>
                </c:pt>
                <c:pt idx="723">
                  <c:v>41.033908044948113</c:v>
                </c:pt>
                <c:pt idx="724">
                  <c:v>41.083983287263905</c:v>
                </c:pt>
                <c:pt idx="725">
                  <c:v>41.133680796678092</c:v>
                </c:pt>
                <c:pt idx="726">
                  <c:v>41.183741476093118</c:v>
                </c:pt>
                <c:pt idx="727">
                  <c:v>41.233840496511881</c:v>
                </c:pt>
                <c:pt idx="728">
                  <c:v>41.285357396794772</c:v>
                </c:pt>
                <c:pt idx="729">
                  <c:v>41.336811446409065</c:v>
                </c:pt>
                <c:pt idx="730">
                  <c:v>41.387444988667703</c:v>
                </c:pt>
                <c:pt idx="731">
                  <c:v>41.436541032959568</c:v>
                </c:pt>
                <c:pt idx="732">
                  <c:v>41.487093295290926</c:v>
                </c:pt>
                <c:pt idx="733">
                  <c:v>41.536613616955051</c:v>
                </c:pt>
                <c:pt idx="734">
                  <c:v>41.592691725077671</c:v>
                </c:pt>
                <c:pt idx="735">
                  <c:v>41.649677462121019</c:v>
                </c:pt>
                <c:pt idx="736">
                  <c:v>41.701463645873929</c:v>
                </c:pt>
                <c:pt idx="737">
                  <c:v>41.758938052143499</c:v>
                </c:pt>
                <c:pt idx="738">
                  <c:v>41.817243122266106</c:v>
                </c:pt>
                <c:pt idx="739">
                  <c:v>41.867192548051634</c:v>
                </c:pt>
                <c:pt idx="740">
                  <c:v>41.920801607046158</c:v>
                </c:pt>
                <c:pt idx="741">
                  <c:v>41.984789886637678</c:v>
                </c:pt>
                <c:pt idx="742">
                  <c:v>42.034252389571627</c:v>
                </c:pt>
                <c:pt idx="743">
                  <c:v>42.328103595280531</c:v>
                </c:pt>
                <c:pt idx="744">
                  <c:v>42.378890408715996</c:v>
                </c:pt>
                <c:pt idx="745">
                  <c:v>42.429159116254908</c:v>
                </c:pt>
                <c:pt idx="746">
                  <c:v>42.480778631262233</c:v>
                </c:pt>
                <c:pt idx="747">
                  <c:v>42.531323064974892</c:v>
                </c:pt>
                <c:pt idx="748">
                  <c:v>42.581248308580832</c:v>
                </c:pt>
                <c:pt idx="749">
                  <c:v>42.632925104193653</c:v>
                </c:pt>
                <c:pt idx="750">
                  <c:v>42.684348628217613</c:v>
                </c:pt>
                <c:pt idx="751">
                  <c:v>42.736380663796268</c:v>
                </c:pt>
                <c:pt idx="752">
                  <c:v>42.786877304093814</c:v>
                </c:pt>
                <c:pt idx="753">
                  <c:v>42.836957409987143</c:v>
                </c:pt>
                <c:pt idx="754">
                  <c:v>42.886827445450493</c:v>
                </c:pt>
                <c:pt idx="755">
                  <c:v>42.936702628215002</c:v>
                </c:pt>
                <c:pt idx="756">
                  <c:v>42.986664751606263</c:v>
                </c:pt>
                <c:pt idx="757">
                  <c:v>43.036733289912696</c:v>
                </c:pt>
                <c:pt idx="758">
                  <c:v>43.086764998508144</c:v>
                </c:pt>
                <c:pt idx="759">
                  <c:v>43.136812917278462</c:v>
                </c:pt>
                <c:pt idx="760">
                  <c:v>43.186872140183262</c:v>
                </c:pt>
                <c:pt idx="761">
                  <c:v>43.236867644192657</c:v>
                </c:pt>
                <c:pt idx="762">
                  <c:v>43.287151873364785</c:v>
                </c:pt>
                <c:pt idx="763">
                  <c:v>43.337682292240416</c:v>
                </c:pt>
                <c:pt idx="764">
                  <c:v>43.38647584819288</c:v>
                </c:pt>
                <c:pt idx="765">
                  <c:v>43.437048405276975</c:v>
                </c:pt>
                <c:pt idx="766">
                  <c:v>43.48754659393289</c:v>
                </c:pt>
                <c:pt idx="767">
                  <c:v>43.53815205985611</c:v>
                </c:pt>
                <c:pt idx="768">
                  <c:v>43.588731268116057</c:v>
                </c:pt>
                <c:pt idx="769">
                  <c:v>43.639595368289072</c:v>
                </c:pt>
                <c:pt idx="770">
                  <c:v>43.692016835410307</c:v>
                </c:pt>
                <c:pt idx="771">
                  <c:v>43.743368507319452</c:v>
                </c:pt>
                <c:pt idx="772">
                  <c:v>43.793450436014808</c:v>
                </c:pt>
                <c:pt idx="773">
                  <c:v>43.845055708188838</c:v>
                </c:pt>
                <c:pt idx="774">
                  <c:v>43.895879171013263</c:v>
                </c:pt>
                <c:pt idx="775">
                  <c:v>43.94594074055977</c:v>
                </c:pt>
                <c:pt idx="776">
                  <c:v>43.998815371517942</c:v>
                </c:pt>
                <c:pt idx="777">
                  <c:v>44.049255340888806</c:v>
                </c:pt>
                <c:pt idx="778">
                  <c:v>44.103322862437309</c:v>
                </c:pt>
                <c:pt idx="779">
                  <c:v>44.178372612613593</c:v>
                </c:pt>
                <c:pt idx="780">
                  <c:v>44.327157566224102</c:v>
                </c:pt>
                <c:pt idx="781">
                  <c:v>44.378142147554357</c:v>
                </c:pt>
                <c:pt idx="782">
                  <c:v>44.428968633236224</c:v>
                </c:pt>
                <c:pt idx="783">
                  <c:v>44.580355319310065</c:v>
                </c:pt>
                <c:pt idx="784">
                  <c:v>44.632473610119433</c:v>
                </c:pt>
                <c:pt idx="785">
                  <c:v>44.687837802378667</c:v>
                </c:pt>
                <c:pt idx="786">
                  <c:v>44.739993263377606</c:v>
                </c:pt>
                <c:pt idx="787">
                  <c:v>44.791580369788129</c:v>
                </c:pt>
                <c:pt idx="788">
                  <c:v>44.841630265422381</c:v>
                </c:pt>
                <c:pt idx="789">
                  <c:v>44.894797363431977</c:v>
                </c:pt>
                <c:pt idx="790">
                  <c:v>44.952781441131947</c:v>
                </c:pt>
                <c:pt idx="791">
                  <c:v>45.103136064830835</c:v>
                </c:pt>
                <c:pt idx="792">
                  <c:v>45.152573673593466</c:v>
                </c:pt>
                <c:pt idx="793">
                  <c:v>45.203299664405236</c:v>
                </c:pt>
                <c:pt idx="794">
                  <c:v>45.253212190875132</c:v>
                </c:pt>
                <c:pt idx="795">
                  <c:v>45.304609358020016</c:v>
                </c:pt>
                <c:pt idx="796">
                  <c:v>45.359668071384874</c:v>
                </c:pt>
                <c:pt idx="797">
                  <c:v>45.528450219641627</c:v>
                </c:pt>
                <c:pt idx="798">
                  <c:v>45.587625978189941</c:v>
                </c:pt>
                <c:pt idx="799">
                  <c:v>45.644538440146178</c:v>
                </c:pt>
                <c:pt idx="800">
                  <c:v>45.839931821543118</c:v>
                </c:pt>
                <c:pt idx="801">
                  <c:v>45.890141217321585</c:v>
                </c:pt>
                <c:pt idx="802">
                  <c:v>45.939400866349395</c:v>
                </c:pt>
                <c:pt idx="803">
                  <c:v>45.989414856393296</c:v>
                </c:pt>
                <c:pt idx="804">
                  <c:v>46.039405426168521</c:v>
                </c:pt>
                <c:pt idx="805">
                  <c:v>46.089781290960921</c:v>
                </c:pt>
                <c:pt idx="806">
                  <c:v>46.14007907660357</c:v>
                </c:pt>
                <c:pt idx="807">
                  <c:v>46.190261541656724</c:v>
                </c:pt>
                <c:pt idx="808">
                  <c:v>46.240850231131716</c:v>
                </c:pt>
                <c:pt idx="809">
                  <c:v>46.292036851435789</c:v>
                </c:pt>
                <c:pt idx="810">
                  <c:v>46.445432023396364</c:v>
                </c:pt>
                <c:pt idx="811">
                  <c:v>46.49657201798248</c:v>
                </c:pt>
                <c:pt idx="812">
                  <c:v>46.547594529277681</c:v>
                </c:pt>
                <c:pt idx="813">
                  <c:v>46.600246541817626</c:v>
                </c:pt>
                <c:pt idx="814">
                  <c:v>46.655086445780263</c:v>
                </c:pt>
                <c:pt idx="815">
                  <c:v>46.726578361764098</c:v>
                </c:pt>
                <c:pt idx="816">
                  <c:v>46.879844274759719</c:v>
                </c:pt>
                <c:pt idx="817">
                  <c:v>46.930075982017271</c:v>
                </c:pt>
                <c:pt idx="818">
                  <c:v>46.98010619189094</c:v>
                </c:pt>
                <c:pt idx="819">
                  <c:v>47.030575623135277</c:v>
                </c:pt>
                <c:pt idx="820">
                  <c:v>47.081385648045497</c:v>
                </c:pt>
                <c:pt idx="821">
                  <c:v>47.132739030281932</c:v>
                </c:pt>
                <c:pt idx="822">
                  <c:v>47.183846886551557</c:v>
                </c:pt>
                <c:pt idx="823">
                  <c:v>47.234887027767535</c:v>
                </c:pt>
                <c:pt idx="824">
                  <c:v>47.288752065699171</c:v>
                </c:pt>
                <c:pt idx="825">
                  <c:v>47.339903432777618</c:v>
                </c:pt>
                <c:pt idx="826">
                  <c:v>47.390698176167348</c:v>
                </c:pt>
                <c:pt idx="827">
                  <c:v>47.442346222392018</c:v>
                </c:pt>
                <c:pt idx="828">
                  <c:v>47.493098361394473</c:v>
                </c:pt>
                <c:pt idx="829">
                  <c:v>47.543710222852631</c:v>
                </c:pt>
                <c:pt idx="830">
                  <c:v>47.593634738247282</c:v>
                </c:pt>
                <c:pt idx="831">
                  <c:v>47.643671845526882</c:v>
                </c:pt>
                <c:pt idx="832">
                  <c:v>47.693790276327867</c:v>
                </c:pt>
                <c:pt idx="833">
                  <c:v>47.743871659573472</c:v>
                </c:pt>
                <c:pt idx="834">
                  <c:v>47.793906309544667</c:v>
                </c:pt>
                <c:pt idx="835">
                  <c:v>47.844382418470786</c:v>
                </c:pt>
                <c:pt idx="836">
                  <c:v>47.896848451238426</c:v>
                </c:pt>
                <c:pt idx="837">
                  <c:v>47.948009738366984</c:v>
                </c:pt>
                <c:pt idx="838">
                  <c:v>47.998754383444151</c:v>
                </c:pt>
                <c:pt idx="839">
                  <c:v>48.04927785873091</c:v>
                </c:pt>
                <c:pt idx="840">
                  <c:v>48.099288008063795</c:v>
                </c:pt>
                <c:pt idx="841">
                  <c:v>48.149099181655785</c:v>
                </c:pt>
                <c:pt idx="842">
                  <c:v>48.205269886735962</c:v>
                </c:pt>
                <c:pt idx="843">
                  <c:v>48.260758033465905</c:v>
                </c:pt>
                <c:pt idx="844">
                  <c:v>48.313600237344303</c:v>
                </c:pt>
                <c:pt idx="845">
                  <c:v>48.364136270080444</c:v>
                </c:pt>
                <c:pt idx="846">
                  <c:v>48.414140024148516</c:v>
                </c:pt>
                <c:pt idx="847">
                  <c:v>48.464626307578939</c:v>
                </c:pt>
                <c:pt idx="848">
                  <c:v>48.514433277722482</c:v>
                </c:pt>
                <c:pt idx="849">
                  <c:v>48.567104675277577</c:v>
                </c:pt>
                <c:pt idx="850">
                  <c:v>48.625758315409115</c:v>
                </c:pt>
                <c:pt idx="851">
                  <c:v>48.679080911256619</c:v>
                </c:pt>
                <c:pt idx="852">
                  <c:v>48.829556015191784</c:v>
                </c:pt>
                <c:pt idx="853">
                  <c:v>48.87975152402295</c:v>
                </c:pt>
                <c:pt idx="854">
                  <c:v>48.929950001825176</c:v>
                </c:pt>
                <c:pt idx="855">
                  <c:v>48.982207332423954</c:v>
                </c:pt>
                <c:pt idx="856">
                  <c:v>49.033590973190705</c:v>
                </c:pt>
                <c:pt idx="857">
                  <c:v>49.187272637657806</c:v>
                </c:pt>
                <c:pt idx="858">
                  <c:v>49.243575201001249</c:v>
                </c:pt>
                <c:pt idx="859">
                  <c:v>49.294966476847357</c:v>
                </c:pt>
                <c:pt idx="860">
                  <c:v>49.34531750391735</c:v>
                </c:pt>
                <c:pt idx="861">
                  <c:v>49.396949320593933</c:v>
                </c:pt>
                <c:pt idx="862">
                  <c:v>49.450050264427453</c:v>
                </c:pt>
                <c:pt idx="863">
                  <c:v>49.499818337655789</c:v>
                </c:pt>
                <c:pt idx="864">
                  <c:v>49.550263779970429</c:v>
                </c:pt>
                <c:pt idx="865">
                  <c:v>49.606188393552898</c:v>
                </c:pt>
                <c:pt idx="866">
                  <c:v>49.662566065904848</c:v>
                </c:pt>
                <c:pt idx="867">
                  <c:v>49.813821829941041</c:v>
                </c:pt>
                <c:pt idx="868">
                  <c:v>49.863994378739697</c:v>
                </c:pt>
                <c:pt idx="869">
                  <c:v>49.914181383053986</c:v>
                </c:pt>
                <c:pt idx="870">
                  <c:v>49.964146874837361</c:v>
                </c:pt>
                <c:pt idx="871">
                  <c:v>50.016873358425293</c:v>
                </c:pt>
                <c:pt idx="872">
                  <c:v>50.069869504073843</c:v>
                </c:pt>
                <c:pt idx="873">
                  <c:v>50.120068467588283</c:v>
                </c:pt>
                <c:pt idx="874">
                  <c:v>50.170664535145455</c:v>
                </c:pt>
                <c:pt idx="875">
                  <c:v>50.220720554399129</c:v>
                </c:pt>
                <c:pt idx="876">
                  <c:v>50.283510186450421</c:v>
                </c:pt>
                <c:pt idx="877">
                  <c:v>50.668238672640818</c:v>
                </c:pt>
                <c:pt idx="878">
                  <c:v>50.820838772434413</c:v>
                </c:pt>
                <c:pt idx="879">
                  <c:v>50.879237937947138</c:v>
                </c:pt>
                <c:pt idx="880">
                  <c:v>51.037644357394434</c:v>
                </c:pt>
                <c:pt idx="881">
                  <c:v>51.187348054603909</c:v>
                </c:pt>
                <c:pt idx="882">
                  <c:v>51.236911591972145</c:v>
                </c:pt>
                <c:pt idx="883">
                  <c:v>51.286613660111641</c:v>
                </c:pt>
                <c:pt idx="884">
                  <c:v>51.336873982908358</c:v>
                </c:pt>
                <c:pt idx="885">
                  <c:v>51.387073036883052</c:v>
                </c:pt>
                <c:pt idx="886">
                  <c:v>51.437762094243837</c:v>
                </c:pt>
                <c:pt idx="887">
                  <c:v>51.516611910919337</c:v>
                </c:pt>
                <c:pt idx="888">
                  <c:v>51.572187689264631</c:v>
                </c:pt>
                <c:pt idx="889">
                  <c:v>51.825849598785354</c:v>
                </c:pt>
                <c:pt idx="890">
                  <c:v>51.876302048588919</c:v>
                </c:pt>
                <c:pt idx="891">
                  <c:v>51.926234404014281</c:v>
                </c:pt>
                <c:pt idx="892">
                  <c:v>51.981803008505011</c:v>
                </c:pt>
                <c:pt idx="893">
                  <c:v>52.03219878797843</c:v>
                </c:pt>
                <c:pt idx="894">
                  <c:v>52.183543099372329</c:v>
                </c:pt>
                <c:pt idx="895">
                  <c:v>52.236298974004065</c:v>
                </c:pt>
                <c:pt idx="896">
                  <c:v>52.288004960022015</c:v>
                </c:pt>
                <c:pt idx="897">
                  <c:v>52.340230103157502</c:v>
                </c:pt>
                <c:pt idx="898">
                  <c:v>52.391595042018217</c:v>
                </c:pt>
                <c:pt idx="899">
                  <c:v>52.442226034943253</c:v>
                </c:pt>
                <c:pt idx="900">
                  <c:v>52.495800066590846</c:v>
                </c:pt>
                <c:pt idx="901">
                  <c:v>52.558789323921111</c:v>
                </c:pt>
                <c:pt idx="902">
                  <c:v>52.609073587821555</c:v>
                </c:pt>
                <c:pt idx="903">
                  <c:v>52.659275050070157</c:v>
                </c:pt>
                <c:pt idx="904">
                  <c:v>52.711193495359055</c:v>
                </c:pt>
                <c:pt idx="905">
                  <c:v>52.762413352167655</c:v>
                </c:pt>
                <c:pt idx="906">
                  <c:v>52.812811289852718</c:v>
                </c:pt>
                <c:pt idx="907">
                  <c:v>52.863732915548788</c:v>
                </c:pt>
                <c:pt idx="908">
                  <c:v>52.914231714226517</c:v>
                </c:pt>
                <c:pt idx="909">
                  <c:v>52.96440628370204</c:v>
                </c:pt>
                <c:pt idx="910">
                  <c:v>53.01559227453</c:v>
                </c:pt>
                <c:pt idx="911">
                  <c:v>53.065869303139017</c:v>
                </c:pt>
                <c:pt idx="912">
                  <c:v>53.116731187008369</c:v>
                </c:pt>
                <c:pt idx="913">
                  <c:v>53.167661074995642</c:v>
                </c:pt>
                <c:pt idx="914">
                  <c:v>53.219068254146961</c:v>
                </c:pt>
                <c:pt idx="915">
                  <c:v>53.269467115083202</c:v>
                </c:pt>
                <c:pt idx="916">
                  <c:v>53.421839889921756</c:v>
                </c:pt>
                <c:pt idx="917">
                  <c:v>53.472350388920113</c:v>
                </c:pt>
                <c:pt idx="918">
                  <c:v>53.522535411729116</c:v>
                </c:pt>
                <c:pt idx="919">
                  <c:v>53.574122615253579</c:v>
                </c:pt>
                <c:pt idx="920">
                  <c:v>53.625207168031793</c:v>
                </c:pt>
                <c:pt idx="921">
                  <c:v>53.676250485710035</c:v>
                </c:pt>
                <c:pt idx="922">
                  <c:v>53.729882532606759</c:v>
                </c:pt>
                <c:pt idx="923">
                  <c:v>53.783389087687617</c:v>
                </c:pt>
                <c:pt idx="924">
                  <c:v>53.841142969232052</c:v>
                </c:pt>
                <c:pt idx="925">
                  <c:v>54.098024459746249</c:v>
                </c:pt>
                <c:pt idx="926">
                  <c:v>#N/A</c:v>
                </c:pt>
                <c:pt idx="927">
                  <c:v>54.87558441379619</c:v>
                </c:pt>
                <c:pt idx="928">
                  <c:v>54.927931067268084</c:v>
                </c:pt>
                <c:pt idx="929">
                  <c:v>54.978397226295286</c:v>
                </c:pt>
                <c:pt idx="930">
                  <c:v>55.029512509629647</c:v>
                </c:pt>
                <c:pt idx="931">
                  <c:v>55.078499801479637</c:v>
                </c:pt>
                <c:pt idx="932">
                  <c:v>55.129562296923716</c:v>
                </c:pt>
                <c:pt idx="933">
                  <c:v>55.180150339885358</c:v>
                </c:pt>
                <c:pt idx="934">
                  <c:v>55.231225548491047</c:v>
                </c:pt>
                <c:pt idx="935">
                  <c:v>55.281153902740606</c:v>
                </c:pt>
                <c:pt idx="936">
                  <c:v>55.331014805094057</c:v>
                </c:pt>
                <c:pt idx="937">
                  <c:v>55.381061241874875</c:v>
                </c:pt>
                <c:pt idx="938">
                  <c:v>#N/A</c:v>
                </c:pt>
                <c:pt idx="939">
                  <c:v>55.815143139407901</c:v>
                </c:pt>
                <c:pt idx="940">
                  <c:v>55.867193403667358</c:v>
                </c:pt>
                <c:pt idx="941">
                  <c:v>55.918754520726331</c:v>
                </c:pt>
                <c:pt idx="942">
                  <c:v>55.969313708197305</c:v>
                </c:pt>
                <c:pt idx="943">
                  <c:v>56.020305102460959</c:v>
                </c:pt>
                <c:pt idx="944">
                  <c:v>56.073260274840642</c:v>
                </c:pt>
                <c:pt idx="945">
                  <c:v>56.130182682067371</c:v>
                </c:pt>
                <c:pt idx="946">
                  <c:v>56.280415686618333</c:v>
                </c:pt>
                <c:pt idx="947">
                  <c:v>56.331655642291452</c:v>
                </c:pt>
                <c:pt idx="948">
                  <c:v>56.393187953301172</c:v>
                </c:pt>
                <c:pt idx="949">
                  <c:v>56.445315192007257</c:v>
                </c:pt>
                <c:pt idx="950">
                  <c:v>56.496015574012461</c:v>
                </c:pt>
                <c:pt idx="951">
                  <c:v>56.545957577337681</c:v>
                </c:pt>
                <c:pt idx="952">
                  <c:v>56.595719779452274</c:v>
                </c:pt>
                <c:pt idx="953">
                  <c:v>56.645887279793889</c:v>
                </c:pt>
                <c:pt idx="954">
                  <c:v>56.696058822723643</c:v>
                </c:pt>
                <c:pt idx="955">
                  <c:v>56.74843728530783</c:v>
                </c:pt>
                <c:pt idx="956">
                  <c:v>56.799611730997036</c:v>
                </c:pt>
                <c:pt idx="957">
                  <c:v>56.849959081464029</c:v>
                </c:pt>
                <c:pt idx="958">
                  <c:v>56.900474260979806</c:v>
                </c:pt>
                <c:pt idx="959">
                  <c:v>56.949507899642896</c:v>
                </c:pt>
                <c:pt idx="960">
                  <c:v>57.0013557958763</c:v>
                </c:pt>
                <c:pt idx="961">
                  <c:v>57.052282905157462</c:v>
                </c:pt>
                <c:pt idx="962">
                  <c:v>57.205330401777047</c:v>
                </c:pt>
              </c:numCache>
            </c:numRef>
          </c:xVal>
          <c:yVal>
            <c:numRef>
              <c:f>'Ammonoosuc 1994 2011 Union'!$AK$2:$AK$964</c:f>
              <c:numCache>
                <c:formatCode>General</c:formatCode>
                <c:ptCount val="963"/>
                <c:pt idx="0">
                  <c:v>0.13040931202622216</c:v>
                </c:pt>
                <c:pt idx="1">
                  <c:v>0.1124875287612655</c:v>
                </c:pt>
                <c:pt idx="2">
                  <c:v>0.28545624438286543</c:v>
                </c:pt>
                <c:pt idx="3">
                  <c:v>0.16987322995081661</c:v>
                </c:pt>
                <c:pt idx="4">
                  <c:v>0.20340884167376594</c:v>
                </c:pt>
                <c:pt idx="5">
                  <c:v>0.14987888334538044</c:v>
                </c:pt>
                <c:pt idx="6">
                  <c:v>0.41134428564496012</c:v>
                </c:pt>
                <c:pt idx="7">
                  <c:v>0.29210938122781022</c:v>
                </c:pt>
                <c:pt idx="8">
                  <c:v>0.39247838498620002</c:v>
                </c:pt>
                <c:pt idx="9">
                  <c:v>0.32132361016467281</c:v>
                </c:pt>
                <c:pt idx="10">
                  <c:v>0.32450891907625024</c:v>
                </c:pt>
                <c:pt idx="11">
                  <c:v>0.25246971034194765</c:v>
                </c:pt>
                <c:pt idx="12">
                  <c:v>0.3233491058033322</c:v>
                </c:pt>
                <c:pt idx="13">
                  <c:v>0.26231381291392875</c:v>
                </c:pt>
                <c:pt idx="14">
                  <c:v>0.48957256767094393</c:v>
                </c:pt>
                <c:pt idx="15">
                  <c:v>0.55032113972784358</c:v>
                </c:pt>
                <c:pt idx="16">
                  <c:v>0.34379502834671322</c:v>
                </c:pt>
                <c:pt idx="17">
                  <c:v>0.32720109901416694</c:v>
                </c:pt>
                <c:pt idx="18">
                  <c:v>0.30111921427998645</c:v>
                </c:pt>
                <c:pt idx="19">
                  <c:v>0.34439578154469935</c:v>
                </c:pt>
                <c:pt idx="20">
                  <c:v>0.37598499496768917</c:v>
                </c:pt>
                <c:pt idx="21">
                  <c:v>0.35340532487508652</c:v>
                </c:pt>
                <c:pt idx="22">
                  <c:v>0.16971111604531217</c:v>
                </c:pt>
                <c:pt idx="23">
                  <c:v>8.4567316419182595E-2</c:v>
                </c:pt>
                <c:pt idx="24">
                  <c:v>2.3875884369740598E-3</c:v>
                </c:pt>
                <c:pt idx="25">
                  <c:v>3.3986113380222824E-2</c:v>
                </c:pt>
                <c:pt idx="26">
                  <c:v>0.30160738994208591</c:v>
                </c:pt>
                <c:pt idx="27">
                  <c:v>0.34234852166252638</c:v>
                </c:pt>
                <c:pt idx="28">
                  <c:v>0.16500815128721408</c:v>
                </c:pt>
                <c:pt idx="29">
                  <c:v>0.38577248761602417</c:v>
                </c:pt>
                <c:pt idx="30">
                  <c:v>0.4166725564110309</c:v>
                </c:pt>
                <c:pt idx="31">
                  <c:v>0.43792247569137049</c:v>
                </c:pt>
                <c:pt idx="32">
                  <c:v>0.58848968824761883</c:v>
                </c:pt>
                <c:pt idx="33">
                  <c:v>6.5174734575711268E-2</c:v>
                </c:pt>
                <c:pt idx="34">
                  <c:v>0.65753777311632033</c:v>
                </c:pt>
                <c:pt idx="35">
                  <c:v>0.23514068222201304</c:v>
                </c:pt>
                <c:pt idx="36">
                  <c:v>0.36540630396267293</c:v>
                </c:pt>
                <c:pt idx="37">
                  <c:v>0.54277355510563075</c:v>
                </c:pt>
                <c:pt idx="38">
                  <c:v>0.38428577977739381</c:v>
                </c:pt>
                <c:pt idx="39">
                  <c:v>0.38196092000663312</c:v>
                </c:pt>
                <c:pt idx="40">
                  <c:v>0.23854009816811589</c:v>
                </c:pt>
                <c:pt idx="41">
                  <c:v>0.34717689131098295</c:v>
                </c:pt>
                <c:pt idx="42">
                  <c:v>0.43846144314224283</c:v>
                </c:pt>
                <c:pt idx="43">
                  <c:v>0.33552807851565769</c:v>
                </c:pt>
                <c:pt idx="44">
                  <c:v>0.17863273939717822</c:v>
                </c:pt>
                <c:pt idx="45">
                  <c:v>0.29982731542654018</c:v>
                </c:pt>
                <c:pt idx="46">
                  <c:v>0.33567161802763712</c:v>
                </c:pt>
                <c:pt idx="47">
                  <c:v>0.30005717291197442</c:v>
                </c:pt>
                <c:pt idx="48">
                  <c:v>0.41120328366297648</c:v>
                </c:pt>
                <c:pt idx="49">
                  <c:v>0.30666499226541999</c:v>
                </c:pt>
                <c:pt idx="50">
                  <c:v>0.30510698563789834</c:v>
                </c:pt>
                <c:pt idx="51">
                  <c:v>0.18750435182023334</c:v>
                </c:pt>
                <c:pt idx="52">
                  <c:v>1.0103565576614526</c:v>
                </c:pt>
                <c:pt idx="53">
                  <c:v>0.91678772921418594</c:v>
                </c:pt>
                <c:pt idx="54">
                  <c:v>0.28614165208318004</c:v>
                </c:pt>
                <c:pt idx="55">
                  <c:v>0.41701827954167486</c:v>
                </c:pt>
                <c:pt idx="56">
                  <c:v>0.34574382490138011</c:v>
                </c:pt>
                <c:pt idx="57">
                  <c:v>0.78253737324008965</c:v>
                </c:pt>
                <c:pt idx="58">
                  <c:v>0.30018046503807883</c:v>
                </c:pt>
                <c:pt idx="59">
                  <c:v>6.4226480672693848E-2</c:v>
                </c:pt>
                <c:pt idx="60">
                  <c:v>0.34331027709163031</c:v>
                </c:pt>
                <c:pt idx="61">
                  <c:v>0.49193724491435165</c:v>
                </c:pt>
                <c:pt idx="62">
                  <c:v>1.0618405456424482</c:v>
                </c:pt>
                <c:pt idx="63">
                  <c:v>0.33811922519969723</c:v>
                </c:pt>
                <c:pt idx="64">
                  <c:v>0.35715664597712182</c:v>
                </c:pt>
                <c:pt idx="65">
                  <c:v>0.42627918608418119</c:v>
                </c:pt>
                <c:pt idx="66">
                  <c:v>0.44712837335141381</c:v>
                </c:pt>
                <c:pt idx="67">
                  <c:v>0.18355225603076211</c:v>
                </c:pt>
                <c:pt idx="68">
                  <c:v>0.26146360228883525</c:v>
                </c:pt>
                <c:pt idx="69">
                  <c:v>0.41286314181840522</c:v>
                </c:pt>
                <c:pt idx="70">
                  <c:v>0.26591576713271392</c:v>
                </c:pt>
                <c:pt idx="71">
                  <c:v>8.4793669925588622E-2</c:v>
                </c:pt>
                <c:pt idx="72">
                  <c:v>1.4581612390677294</c:v>
                </c:pt>
                <c:pt idx="73">
                  <c:v>1.2680187326629235</c:v>
                </c:pt>
                <c:pt idx="74">
                  <c:v>0.99770702222172025</c:v>
                </c:pt>
                <c:pt idx="75">
                  <c:v>0.12324088598248151</c:v>
                </c:pt>
                <c:pt idx="76">
                  <c:v>0.2204534202065106</c:v>
                </c:pt>
                <c:pt idx="77">
                  <c:v>0.4353751058934196</c:v>
                </c:pt>
                <c:pt idx="78">
                  <c:v>0.14593362045006067</c:v>
                </c:pt>
                <c:pt idx="79">
                  <c:v>0.15598261336054345</c:v>
                </c:pt>
                <c:pt idx="80">
                  <c:v>0.10178749505843089</c:v>
                </c:pt>
                <c:pt idx="81">
                  <c:v>1.1245939663937756</c:v>
                </c:pt>
                <c:pt idx="82">
                  <c:v>1.4077721779466645</c:v>
                </c:pt>
                <c:pt idx="83">
                  <c:v>0.6687492370809397</c:v>
                </c:pt>
                <c:pt idx="84">
                  <c:v>0.85149418602856597</c:v>
                </c:pt>
                <c:pt idx="85">
                  <c:v>0.50481079033128795</c:v>
                </c:pt>
                <c:pt idx="86">
                  <c:v>0.22341726054778493</c:v>
                </c:pt>
                <c:pt idx="87">
                  <c:v>0.7000210148002326</c:v>
                </c:pt>
                <c:pt idx="88">
                  <c:v>0.15260667909185946</c:v>
                </c:pt>
                <c:pt idx="89">
                  <c:v>0.56975081178512299</c:v>
                </c:pt>
                <c:pt idx="90">
                  <c:v>0.58309136871390421</c:v>
                </c:pt>
                <c:pt idx="91">
                  <c:v>0.82338493791490119</c:v>
                </c:pt>
                <c:pt idx="92">
                  <c:v>0.56884736467526209</c:v>
                </c:pt>
                <c:pt idx="93">
                  <c:v>0.76150218249098967</c:v>
                </c:pt>
                <c:pt idx="94">
                  <c:v>0.7077415478474598</c:v>
                </c:pt>
                <c:pt idx="95">
                  <c:v>0.55117463317046467</c:v>
                </c:pt>
                <c:pt idx="96">
                  <c:v>2.425540059390638</c:v>
                </c:pt>
                <c:pt idx="97">
                  <c:v>0.33644287324534544</c:v>
                </c:pt>
                <c:pt idx="98">
                  <c:v>0.44715435143949284</c:v>
                </c:pt>
                <c:pt idx="99">
                  <c:v>4.4259644272641424E-2</c:v>
                </c:pt>
                <c:pt idx="100">
                  <c:v>1.7137498136442789E-2</c:v>
                </c:pt>
                <c:pt idx="101">
                  <c:v>1.7217707487453947E-2</c:v>
                </c:pt>
                <c:pt idx="102">
                  <c:v>7.2728857730630314E-2</c:v>
                </c:pt>
                <c:pt idx="103">
                  <c:v>0.16786041786590036</c:v>
                </c:pt>
                <c:pt idx="104">
                  <c:v>0.24486992127657495</c:v>
                </c:pt>
                <c:pt idx="105">
                  <c:v>0.41187299308920178</c:v>
                </c:pt>
                <c:pt idx="106">
                  <c:v>0.24248624068246016</c:v>
                </c:pt>
                <c:pt idx="107">
                  <c:v>0.36820649954634455</c:v>
                </c:pt>
                <c:pt idx="108">
                  <c:v>0.53381921279418609</c:v>
                </c:pt>
                <c:pt idx="109">
                  <c:v>0.66685215484492788</c:v>
                </c:pt>
                <c:pt idx="110">
                  <c:v>0.57753520518315149</c:v>
                </c:pt>
                <c:pt idx="111">
                  <c:v>0.62374140425379299</c:v>
                </c:pt>
                <c:pt idx="112">
                  <c:v>0.42755272700689845</c:v>
                </c:pt>
                <c:pt idx="113">
                  <c:v>0.1904907634813103</c:v>
                </c:pt>
                <c:pt idx="114">
                  <c:v>0.15987237918746211</c:v>
                </c:pt>
                <c:pt idx="115">
                  <c:v>0.88099311826178572</c:v>
                </c:pt>
                <c:pt idx="116">
                  <c:v>1.3644697013485854</c:v>
                </c:pt>
                <c:pt idx="117">
                  <c:v>0.37736720333256507</c:v>
                </c:pt>
                <c:pt idx="118">
                  <c:v>0.71437981337948309</c:v>
                </c:pt>
                <c:pt idx="119">
                  <c:v>1.1545380150021833</c:v>
                </c:pt>
                <c:pt idx="120">
                  <c:v>0.71705315022372129</c:v>
                </c:pt>
                <c:pt idx="121">
                  <c:v>0.33447568746494799</c:v>
                </c:pt>
                <c:pt idx="122">
                  <c:v>0.15962411791447842</c:v>
                </c:pt>
                <c:pt idx="123">
                  <c:v>6.8522616002659797E-2</c:v>
                </c:pt>
                <c:pt idx="124">
                  <c:v>0.4230628678477501</c:v>
                </c:pt>
                <c:pt idx="125">
                  <c:v>4.5500635955443472E-2</c:v>
                </c:pt>
                <c:pt idx="126">
                  <c:v>0.10326591196449089</c:v>
                </c:pt>
                <c:pt idx="127">
                  <c:v>1.3017603503387347</c:v>
                </c:pt>
                <c:pt idx="128">
                  <c:v>0.76791424410226983</c:v>
                </c:pt>
                <c:pt idx="129">
                  <c:v>0.57312635428240899</c:v>
                </c:pt>
                <c:pt idx="130">
                  <c:v>0.6739338729820018</c:v>
                </c:pt>
                <c:pt idx="131">
                  <c:v>1.6067669406569923E-2</c:v>
                </c:pt>
                <c:pt idx="132">
                  <c:v>0.45518061006239019</c:v>
                </c:pt>
                <c:pt idx="133">
                  <c:v>1.0028262507082455</c:v>
                </c:pt>
                <c:pt idx="134">
                  <c:v>1.0369307566226225</c:v>
                </c:pt>
                <c:pt idx="135">
                  <c:v>0.27857027488616387</c:v>
                </c:pt>
                <c:pt idx="136">
                  <c:v>0.34692647731051468</c:v>
                </c:pt>
                <c:pt idx="137">
                  <c:v>0.38801498779808263</c:v>
                </c:pt>
                <c:pt idx="138">
                  <c:v>0.38057134674272441</c:v>
                </c:pt>
                <c:pt idx="139">
                  <c:v>0.24172041852229337</c:v>
                </c:pt>
                <c:pt idx="140">
                  <c:v>0.38053831615318767</c:v>
                </c:pt>
                <c:pt idx="141">
                  <c:v>0.25975730731843338</c:v>
                </c:pt>
                <c:pt idx="142">
                  <c:v>0.40887467846582826</c:v>
                </c:pt>
                <c:pt idx="143">
                  <c:v>0.39330497812568677</c:v>
                </c:pt>
                <c:pt idx="144">
                  <c:v>1.0022305138693353</c:v>
                </c:pt>
                <c:pt idx="145">
                  <c:v>0.74493516364569701</c:v>
                </c:pt>
                <c:pt idx="146">
                  <c:v>1.595030994818089</c:v>
                </c:pt>
                <c:pt idx="147">
                  <c:v>0.76240178990185414</c:v>
                </c:pt>
                <c:pt idx="148">
                  <c:v>0.39499652123623574</c:v>
                </c:pt>
                <c:pt idx="149">
                  <c:v>0.34535211787057601</c:v>
                </c:pt>
                <c:pt idx="150">
                  <c:v>0.87557599115929319</c:v>
                </c:pt>
                <c:pt idx="151">
                  <c:v>0.46317258198376293</c:v>
                </c:pt>
                <c:pt idx="152">
                  <c:v>0.44686354716184967</c:v>
                </c:pt>
                <c:pt idx="153">
                  <c:v>0.197752921646382</c:v>
                </c:pt>
                <c:pt idx="154">
                  <c:v>0.28038598952087346</c:v>
                </c:pt>
                <c:pt idx="155">
                  <c:v>0.21087612707478126</c:v>
                </c:pt>
                <c:pt idx="156">
                  <c:v>0.27756153866514</c:v>
                </c:pt>
                <c:pt idx="157">
                  <c:v>0.20569146001370292</c:v>
                </c:pt>
                <c:pt idx="158">
                  <c:v>0.12333849224040329</c:v>
                </c:pt>
                <c:pt idx="159">
                  <c:v>0.28043044070583795</c:v>
                </c:pt>
                <c:pt idx="160">
                  <c:v>9.3010751947877515E-2</c:v>
                </c:pt>
                <c:pt idx="161">
                  <c:v>8.1739023677294652E-3</c:v>
                </c:pt>
                <c:pt idx="162">
                  <c:v>9.1291778516365177E-2</c:v>
                </c:pt>
                <c:pt idx="163">
                  <c:v>0.25702408733971743</c:v>
                </c:pt>
                <c:pt idx="164">
                  <c:v>0.18333673014977267</c:v>
                </c:pt>
                <c:pt idx="165">
                  <c:v>0.42041914263736846</c:v>
                </c:pt>
                <c:pt idx="166">
                  <c:v>0.43104370595013375</c:v>
                </c:pt>
                <c:pt idx="167">
                  <c:v>0.46208941125024033</c:v>
                </c:pt>
                <c:pt idx="168">
                  <c:v>0.38869254616276178</c:v>
                </c:pt>
                <c:pt idx="169">
                  <c:v>3.605784841957535E-2</c:v>
                </c:pt>
                <c:pt idx="170">
                  <c:v>0.39121544469239961</c:v>
                </c:pt>
                <c:pt idx="171">
                  <c:v>0.68996317191635292</c:v>
                </c:pt>
                <c:pt idx="172">
                  <c:v>0.87088892920700811</c:v>
                </c:pt>
                <c:pt idx="173">
                  <c:v>1.2140041764749205</c:v>
                </c:pt>
                <c:pt idx="174">
                  <c:v>1.3473057863036277</c:v>
                </c:pt>
                <c:pt idx="175">
                  <c:v>0.56822857775190949</c:v>
                </c:pt>
                <c:pt idx="176">
                  <c:v>0.32844303575656553</c:v>
                </c:pt>
                <c:pt idx="177">
                  <c:v>0.17587875058404381</c:v>
                </c:pt>
                <c:pt idx="178">
                  <c:v>7.2772650026524466E-3</c:v>
                </c:pt>
                <c:pt idx="179">
                  <c:v>0.29677444414905613</c:v>
                </c:pt>
                <c:pt idx="180">
                  <c:v>0.60225031183395239</c:v>
                </c:pt>
                <c:pt idx="181">
                  <c:v>0.32777726480667851</c:v>
                </c:pt>
                <c:pt idx="182">
                  <c:v>0.17038789705665164</c:v>
                </c:pt>
                <c:pt idx="183">
                  <c:v>5.4491566715206288E-2</c:v>
                </c:pt>
                <c:pt idx="184">
                  <c:v>0.18605502818427744</c:v>
                </c:pt>
                <c:pt idx="185">
                  <c:v>6.2626503002940787E-2</c:v>
                </c:pt>
                <c:pt idx="186">
                  <c:v>3.5230384785575252E-3</c:v>
                </c:pt>
                <c:pt idx="187">
                  <c:v>1.9876979277123188E-2</c:v>
                </c:pt>
                <c:pt idx="188">
                  <c:v>0.17908707649930736</c:v>
                </c:pt>
                <c:pt idx="189">
                  <c:v>3.5554656470239698E-2</c:v>
                </c:pt>
                <c:pt idx="190">
                  <c:v>0.13959868089413341</c:v>
                </c:pt>
                <c:pt idx="191">
                  <c:v>0.52520909472158461</c:v>
                </c:pt>
                <c:pt idx="192">
                  <c:v>0.83794110537261535</c:v>
                </c:pt>
                <c:pt idx="193">
                  <c:v>1.1442859027671979</c:v>
                </c:pt>
                <c:pt idx="194">
                  <c:v>0.81920725943760841</c:v>
                </c:pt>
                <c:pt idx="195">
                  <c:v>0.82642025847933009</c:v>
                </c:pt>
                <c:pt idx="196">
                  <c:v>0.74632203738229064</c:v>
                </c:pt>
                <c:pt idx="197">
                  <c:v>0.62013881029338802</c:v>
                </c:pt>
                <c:pt idx="198">
                  <c:v>0.67349670279577922</c:v>
                </c:pt>
                <c:pt idx="199">
                  <c:v>0.7334678218505678</c:v>
                </c:pt>
                <c:pt idx="200">
                  <c:v>0.91396196791358475</c:v>
                </c:pt>
                <c:pt idx="201">
                  <c:v>0.50633622508499021</c:v>
                </c:pt>
                <c:pt idx="202">
                  <c:v>0.50992872858011329</c:v>
                </c:pt>
                <c:pt idx="203">
                  <c:v>0.66024653214495721</c:v>
                </c:pt>
                <c:pt idx="204">
                  <c:v>0.41057596813086777</c:v>
                </c:pt>
                <c:pt idx="205">
                  <c:v>0.53368626735708879</c:v>
                </c:pt>
                <c:pt idx="206">
                  <c:v>0.53505066293120884</c:v>
                </c:pt>
                <c:pt idx="207">
                  <c:v>0.2643632532947211</c:v>
                </c:pt>
                <c:pt idx="208">
                  <c:v>0.21335956057458086</c:v>
                </c:pt>
                <c:pt idx="209">
                  <c:v>0.4719864899367186</c:v>
                </c:pt>
                <c:pt idx="210">
                  <c:v>0.31598955453481548</c:v>
                </c:pt>
                <c:pt idx="211">
                  <c:v>2.7834186274992073E-3</c:v>
                </c:pt>
                <c:pt idx="212">
                  <c:v>3.4376596522497971E-2</c:v>
                </c:pt>
                <c:pt idx="213">
                  <c:v>0.12767208497951257</c:v>
                </c:pt>
                <c:pt idx="214">
                  <c:v>0.10310636044359367</c:v>
                </c:pt>
                <c:pt idx="215">
                  <c:v>8.9119848325153794E-2</c:v>
                </c:pt>
                <c:pt idx="216">
                  <c:v>1.737544093104395E-3</c:v>
                </c:pt>
                <c:pt idx="217">
                  <c:v>0.16119396360640145</c:v>
                </c:pt>
                <c:pt idx="218">
                  <c:v>0.29508345865019714</c:v>
                </c:pt>
                <c:pt idx="219">
                  <c:v>0.14051460299836646</c:v>
                </c:pt>
                <c:pt idx="220">
                  <c:v>0.19706333849673385</c:v>
                </c:pt>
                <c:pt idx="221">
                  <c:v>0.25956531864504123</c:v>
                </c:pt>
                <c:pt idx="222">
                  <c:v>0.46343387898760569</c:v>
                </c:pt>
                <c:pt idx="223">
                  <c:v>0.15715783449070755</c:v>
                </c:pt>
                <c:pt idx="224">
                  <c:v>0.10943079063687905</c:v>
                </c:pt>
                <c:pt idx="225">
                  <c:v>0.33140239060956356</c:v>
                </c:pt>
                <c:pt idx="226">
                  <c:v>0.34926860773843638</c:v>
                </c:pt>
                <c:pt idx="227">
                  <c:v>0.21324773913268033</c:v>
                </c:pt>
                <c:pt idx="228">
                  <c:v>0.52595259799007044</c:v>
                </c:pt>
                <c:pt idx="229">
                  <c:v>0.51883837317121151</c:v>
                </c:pt>
                <c:pt idx="230">
                  <c:v>0.42951707014380819</c:v>
                </c:pt>
                <c:pt idx="231">
                  <c:v>0.37571993668718384</c:v>
                </c:pt>
                <c:pt idx="232">
                  <c:v>0.55721388506948455</c:v>
                </c:pt>
                <c:pt idx="233">
                  <c:v>0.26644399227205789</c:v>
                </c:pt>
                <c:pt idx="234">
                  <c:v>0.64853168409679185</c:v>
                </c:pt>
                <c:pt idx="235">
                  <c:v>0.68957095971844229</c:v>
                </c:pt>
                <c:pt idx="236">
                  <c:v>0.51720786379006733</c:v>
                </c:pt>
                <c:pt idx="237">
                  <c:v>0.8076312228814766</c:v>
                </c:pt>
                <c:pt idx="238">
                  <c:v>1.1209803308142157</c:v>
                </c:pt>
                <c:pt idx="239">
                  <c:v>0.70446113581734437</c:v>
                </c:pt>
                <c:pt idx="240">
                  <c:v>0.49634144815915643</c:v>
                </c:pt>
                <c:pt idx="241">
                  <c:v>0.63112185558680001</c:v>
                </c:pt>
                <c:pt idx="242">
                  <c:v>0.6479530180776516</c:v>
                </c:pt>
                <c:pt idx="243">
                  <c:v>0.46325947761363412</c:v>
                </c:pt>
                <c:pt idx="244">
                  <c:v>0.63819031047103514</c:v>
                </c:pt>
                <c:pt idx="245">
                  <c:v>0.89042270145178914</c:v>
                </c:pt>
                <c:pt idx="246">
                  <c:v>4.7266193443615361</c:v>
                </c:pt>
                <c:pt idx="247">
                  <c:v>0.76320773435726397</c:v>
                </c:pt>
                <c:pt idx="248">
                  <c:v>0.32238218593362122</c:v>
                </c:pt>
                <c:pt idx="249">
                  <c:v>0.73976040136416699</c:v>
                </c:pt>
                <c:pt idx="250">
                  <c:v>2.1946045954745953E-2</c:v>
                </c:pt>
                <c:pt idx="251">
                  <c:v>4.4780379349984779E-2</c:v>
                </c:pt>
                <c:pt idx="252">
                  <c:v>3.670769746364883E-3</c:v>
                </c:pt>
                <c:pt idx="253">
                  <c:v>6.6619632282479774E-2</c:v>
                </c:pt>
                <c:pt idx="254">
                  <c:v>8.8693725941557403E-2</c:v>
                </c:pt>
                <c:pt idx="255">
                  <c:v>0.2368413792104454</c:v>
                </c:pt>
                <c:pt idx="256">
                  <c:v>0.26814194558572463</c:v>
                </c:pt>
                <c:pt idx="257">
                  <c:v>0.41292387720927937</c:v>
                </c:pt>
                <c:pt idx="258">
                  <c:v>2.412895093045707E-3</c:v>
                </c:pt>
                <c:pt idx="259">
                  <c:v>8.0153245391114357E-4</c:v>
                </c:pt>
                <c:pt idx="260">
                  <c:v>2.0177125866070452E-2</c:v>
                </c:pt>
                <c:pt idx="261">
                  <c:v>0.2117604834937821</c:v>
                </c:pt>
                <c:pt idx="262">
                  <c:v>0.16669759739556109</c:v>
                </c:pt>
                <c:pt idx="263">
                  <c:v>7.8334654555148375E-2</c:v>
                </c:pt>
                <c:pt idx="264">
                  <c:v>0.36947474362321814</c:v>
                </c:pt>
                <c:pt idx="265">
                  <c:v>0.35587147924501084</c:v>
                </c:pt>
                <c:pt idx="266">
                  <c:v>0.35480773822650635</c:v>
                </c:pt>
                <c:pt idx="267">
                  <c:v>0.44458166220996914</c:v>
                </c:pt>
                <c:pt idx="268">
                  <c:v>0.35456501621021319</c:v>
                </c:pt>
                <c:pt idx="269">
                  <c:v>0.45472273350434295</c:v>
                </c:pt>
                <c:pt idx="270">
                  <c:v>0.58785450735998168</c:v>
                </c:pt>
                <c:pt idx="271">
                  <c:v>0.85540397165638193</c:v>
                </c:pt>
                <c:pt idx="272">
                  <c:v>0.6404757756071815</c:v>
                </c:pt>
                <c:pt idx="273">
                  <c:v>0.40596882176979798</c:v>
                </c:pt>
                <c:pt idx="274">
                  <c:v>0.10232995702900427</c:v>
                </c:pt>
                <c:pt idx="275">
                  <c:v>0.15427210683767603</c:v>
                </c:pt>
                <c:pt idx="276">
                  <c:v>2.8950381631094566E-2</c:v>
                </c:pt>
                <c:pt idx="277">
                  <c:v>3.8450151503797464E-2</c:v>
                </c:pt>
                <c:pt idx="278">
                  <c:v>0.42435203355985773</c:v>
                </c:pt>
                <c:pt idx="279">
                  <c:v>0.40986693331676222</c:v>
                </c:pt>
                <c:pt idx="280">
                  <c:v>0.22696275173825517</c:v>
                </c:pt>
                <c:pt idx="281">
                  <c:v>0.21643151405257213</c:v>
                </c:pt>
                <c:pt idx="282">
                  <c:v>0.47019389583530075</c:v>
                </c:pt>
                <c:pt idx="283">
                  <c:v>0.43806251301781757</c:v>
                </c:pt>
                <c:pt idx="284">
                  <c:v>0.12766241122121461</c:v>
                </c:pt>
                <c:pt idx="285">
                  <c:v>5.9764127919212548E-5</c:v>
                </c:pt>
                <c:pt idx="286">
                  <c:v>7.1534160400033672E-2</c:v>
                </c:pt>
                <c:pt idx="287">
                  <c:v>0.19128555261264366</c:v>
                </c:pt>
                <c:pt idx="288">
                  <c:v>0.31651368196903973</c:v>
                </c:pt>
                <c:pt idx="289">
                  <c:v>9.7341872951090092E-2</c:v>
                </c:pt>
                <c:pt idx="290">
                  <c:v>4.6650701035215909E-2</c:v>
                </c:pt>
                <c:pt idx="291">
                  <c:v>0.89370902870348223</c:v>
                </c:pt>
                <c:pt idx="292">
                  <c:v>0.18726636914073644</c:v>
                </c:pt>
                <c:pt idx="293">
                  <c:v>0.3807708495456546</c:v>
                </c:pt>
                <c:pt idx="294">
                  <c:v>0.77679236142530506</c:v>
                </c:pt>
                <c:pt idx="295">
                  <c:v>1.9907728248299852</c:v>
                </c:pt>
                <c:pt idx="296">
                  <c:v>0.42953890499462866</c:v>
                </c:pt>
                <c:pt idx="297">
                  <c:v>0.64641932944332436</c:v>
                </c:pt>
                <c:pt idx="298">
                  <c:v>0.42437781908837824</c:v>
                </c:pt>
                <c:pt idx="299">
                  <c:v>0.31949370419811735</c:v>
                </c:pt>
                <c:pt idx="300">
                  <c:v>0.19607685521716503</c:v>
                </c:pt>
                <c:pt idx="301">
                  <c:v>0.40448989803731777</c:v>
                </c:pt>
                <c:pt idx="302">
                  <c:v>0.1345309024989145</c:v>
                </c:pt>
                <c:pt idx="303">
                  <c:v>0.37095698364917179</c:v>
                </c:pt>
                <c:pt idx="304">
                  <c:v>9.4480598066933513E-2</c:v>
                </c:pt>
                <c:pt idx="305">
                  <c:v>0.76520288608509301</c:v>
                </c:pt>
                <c:pt idx="306">
                  <c:v>2.42573451615289</c:v>
                </c:pt>
                <c:pt idx="307">
                  <c:v>2.1651914593286774</c:v>
                </c:pt>
                <c:pt idx="308">
                  <c:v>3.2070690080353734</c:v>
                </c:pt>
                <c:pt idx="309">
                  <c:v>3.7732569499875668</c:v>
                </c:pt>
                <c:pt idx="310">
                  <c:v>0.16943381177924735</c:v>
                </c:pt>
                <c:pt idx="311">
                  <c:v>0.42937927327973829</c:v>
                </c:pt>
                <c:pt idx="312">
                  <c:v>0.27796115531359034</c:v>
                </c:pt>
                <c:pt idx="313">
                  <c:v>0.2716249723178577</c:v>
                </c:pt>
                <c:pt idx="314">
                  <c:v>0.17320759967812002</c:v>
                </c:pt>
                <c:pt idx="315">
                  <c:v>0.56278471441448397</c:v>
                </c:pt>
                <c:pt idx="316">
                  <c:v>0.71723533308063492</c:v>
                </c:pt>
                <c:pt idx="317">
                  <c:v>0.52138272024629662</c:v>
                </c:pt>
                <c:pt idx="318">
                  <c:v>0.36052518335606021</c:v>
                </c:pt>
                <c:pt idx="319">
                  <c:v>0.31728157721189898</c:v>
                </c:pt>
                <c:pt idx="320">
                  <c:v>0.39743372428992751</c:v>
                </c:pt>
                <c:pt idx="321">
                  <c:v>0.5166087868899597</c:v>
                </c:pt>
                <c:pt idx="322">
                  <c:v>0.28954118356731789</c:v>
                </c:pt>
                <c:pt idx="323">
                  <c:v>0.63910427368090117</c:v>
                </c:pt>
                <c:pt idx="324">
                  <c:v>0.28565548859935047</c:v>
                </c:pt>
                <c:pt idx="325">
                  <c:v>0.33438086376937437</c:v>
                </c:pt>
                <c:pt idx="326">
                  <c:v>0.35010479740860301</c:v>
                </c:pt>
                <c:pt idx="327">
                  <c:v>0.32929306202969832</c:v>
                </c:pt>
                <c:pt idx="328">
                  <c:v>0.49509020149910715</c:v>
                </c:pt>
                <c:pt idx="329">
                  <c:v>0.31686455739778502</c:v>
                </c:pt>
                <c:pt idx="330">
                  <c:v>8.636526382496958E-3</c:v>
                </c:pt>
                <c:pt idx="331">
                  <c:v>0.10991729565084228</c:v>
                </c:pt>
                <c:pt idx="332">
                  <c:v>0.48079496471639233</c:v>
                </c:pt>
                <c:pt idx="333">
                  <c:v>0.51015417114618267</c:v>
                </c:pt>
                <c:pt idx="334">
                  <c:v>2.8383975546709021E-2</c:v>
                </c:pt>
                <c:pt idx="335">
                  <c:v>4.0324498205324281E-5</c:v>
                </c:pt>
                <c:pt idx="336">
                  <c:v>0.11604569227776966</c:v>
                </c:pt>
                <c:pt idx="337">
                  <c:v>0.29084000409549821</c:v>
                </c:pt>
                <c:pt idx="338">
                  <c:v>0.39758896610509908</c:v>
                </c:pt>
                <c:pt idx="339">
                  <c:v>0.27761647011369528</c:v>
                </c:pt>
                <c:pt idx="340">
                  <c:v>0.28476266982071319</c:v>
                </c:pt>
                <c:pt idx="341">
                  <c:v>0.23936182860687194</c:v>
                </c:pt>
                <c:pt idx="342">
                  <c:v>4.9704634231990154E-3</c:v>
                </c:pt>
                <c:pt idx="343">
                  <c:v>9.1931694476304643E-2</c:v>
                </c:pt>
                <c:pt idx="344">
                  <c:v>0.23599835721021722</c:v>
                </c:pt>
                <c:pt idx="345">
                  <c:v>0.11574767061178495</c:v>
                </c:pt>
                <c:pt idx="346">
                  <c:v>0.31368502506854679</c:v>
                </c:pt>
                <c:pt idx="347">
                  <c:v>0.27717012344966596</c:v>
                </c:pt>
                <c:pt idx="348">
                  <c:v>0.28562649419237474</c:v>
                </c:pt>
                <c:pt idx="349">
                  <c:v>0.43992921895357584</c:v>
                </c:pt>
                <c:pt idx="350">
                  <c:v>0.51824780730776387</c:v>
                </c:pt>
                <c:pt idx="351">
                  <c:v>0.37848301367895909</c:v>
                </c:pt>
                <c:pt idx="352">
                  <c:v>0.37201777333512898</c:v>
                </c:pt>
                <c:pt idx="353">
                  <c:v>0.39129403224543946</c:v>
                </c:pt>
                <c:pt idx="354">
                  <c:v>0.28186386252005374</c:v>
                </c:pt>
                <c:pt idx="355">
                  <c:v>0.45406419650656266</c:v>
                </c:pt>
                <c:pt idx="356">
                  <c:v>5.4937140224618819E-2</c:v>
                </c:pt>
                <c:pt idx="357">
                  <c:v>0.23829586345998155</c:v>
                </c:pt>
                <c:pt idx="358">
                  <c:v>0.34845030605210409</c:v>
                </c:pt>
                <c:pt idx="359">
                  <c:v>0.96417329158472243</c:v>
                </c:pt>
                <c:pt idx="360">
                  <c:v>0.75119335188059411</c:v>
                </c:pt>
                <c:pt idx="361">
                  <c:v>0.62365878731322644</c:v>
                </c:pt>
                <c:pt idx="362">
                  <c:v>0.40388470909418855</c:v>
                </c:pt>
                <c:pt idx="363">
                  <c:v>0.33423343072607975</c:v>
                </c:pt>
                <c:pt idx="364">
                  <c:v>0.50357746408549742</c:v>
                </c:pt>
                <c:pt idx="365">
                  <c:v>0.27349037288015537</c:v>
                </c:pt>
                <c:pt idx="366">
                  <c:v>0.12630204237346265</c:v>
                </c:pt>
                <c:pt idx="367">
                  <c:v>0.26711443133211171</c:v>
                </c:pt>
                <c:pt idx="368">
                  <c:v>0.38530121057038508</c:v>
                </c:pt>
                <c:pt idx="369">
                  <c:v>0.72939235742343811</c:v>
                </c:pt>
                <c:pt idx="370">
                  <c:v>0.88695708151353903</c:v>
                </c:pt>
                <c:pt idx="371">
                  <c:v>1.0503750661859774</c:v>
                </c:pt>
                <c:pt idx="372">
                  <c:v>1.0595330137678314</c:v>
                </c:pt>
                <c:pt idx="373">
                  <c:v>1.0872900382516859</c:v>
                </c:pt>
                <c:pt idx="374">
                  <c:v>0.61207342841189472</c:v>
                </c:pt>
                <c:pt idx="375">
                  <c:v>0.69672228848308237</c:v>
                </c:pt>
                <c:pt idx="376">
                  <c:v>0.65591130267701381</c:v>
                </c:pt>
                <c:pt idx="377">
                  <c:v>0.67735029348062159</c:v>
                </c:pt>
                <c:pt idx="378">
                  <c:v>0.60950326420392698</c:v>
                </c:pt>
                <c:pt idx="379">
                  <c:v>0.68412066150014506</c:v>
                </c:pt>
                <c:pt idx="380">
                  <c:v>0.57030290650607696</c:v>
                </c:pt>
                <c:pt idx="381">
                  <c:v>0.65303183757954864</c:v>
                </c:pt>
                <c:pt idx="382">
                  <c:v>0.81810713170832439</c:v>
                </c:pt>
                <c:pt idx="383">
                  <c:v>0.68800115484901192</c:v>
                </c:pt>
                <c:pt idx="384">
                  <c:v>0.5583149671557015</c:v>
                </c:pt>
                <c:pt idx="385">
                  <c:v>0.72923186041366594</c:v>
                </c:pt>
                <c:pt idx="386">
                  <c:v>0.68635272759241173</c:v>
                </c:pt>
                <c:pt idx="387">
                  <c:v>0.52175343753163939</c:v>
                </c:pt>
                <c:pt idx="388">
                  <c:v>1.5293037585737063E-3</c:v>
                </c:pt>
                <c:pt idx="389">
                  <c:v>0.11191077337899016</c:v>
                </c:pt>
                <c:pt idx="390">
                  <c:v>1.0038208974012487E-3</c:v>
                </c:pt>
                <c:pt idx="391">
                  <c:v>0.13345758496455837</c:v>
                </c:pt>
                <c:pt idx="392">
                  <c:v>0.22948624298478915</c:v>
                </c:pt>
                <c:pt idx="393">
                  <c:v>0.37949490599267399</c:v>
                </c:pt>
                <c:pt idx="394">
                  <c:v>#N/A</c:v>
                </c:pt>
                <c:pt idx="395">
                  <c:v>7.4985421935599914E-3</c:v>
                </c:pt>
                <c:pt idx="396">
                  <c:v>1.0351362707485391E-4</c:v>
                </c:pt>
                <c:pt idx="397">
                  <c:v>0.10713065642500963</c:v>
                </c:pt>
                <c:pt idx="398">
                  <c:v>0.35115521429199287</c:v>
                </c:pt>
                <c:pt idx="399">
                  <c:v>0.3355318601327677</c:v>
                </c:pt>
                <c:pt idx="400">
                  <c:v>0.11972434510004348</c:v>
                </c:pt>
                <c:pt idx="401">
                  <c:v>6.3469809101046213E-4</c:v>
                </c:pt>
                <c:pt idx="402">
                  <c:v>0.27472722931261617</c:v>
                </c:pt>
                <c:pt idx="403">
                  <c:v>0.32868561296577836</c:v>
                </c:pt>
                <c:pt idx="404">
                  <c:v>0.12395819597685771</c:v>
                </c:pt>
                <c:pt idx="405">
                  <c:v>6.8964781803267372E-2</c:v>
                </c:pt>
                <c:pt idx="406">
                  <c:v>0.48831246667028683</c:v>
                </c:pt>
                <c:pt idx="407">
                  <c:v>2.9972187367204417</c:v>
                </c:pt>
                <c:pt idx="408">
                  <c:v>3.4426032991006612</c:v>
                </c:pt>
                <c:pt idx="409">
                  <c:v>5.4046393030369266</c:v>
                </c:pt>
                <c:pt idx="410">
                  <c:v>0.50635643679506781</c:v>
                </c:pt>
                <c:pt idx="411">
                  <c:v>0.31463791745236946</c:v>
                </c:pt>
                <c:pt idx="412">
                  <c:v>0.27319301822626779</c:v>
                </c:pt>
                <c:pt idx="413">
                  <c:v>0.24772356866029319</c:v>
                </c:pt>
                <c:pt idx="414">
                  <c:v>0.43159115476635135</c:v>
                </c:pt>
                <c:pt idx="415">
                  <c:v>0.8082607265750541</c:v>
                </c:pt>
                <c:pt idx="416">
                  <c:v>0.22208254256553064</c:v>
                </c:pt>
                <c:pt idx="417">
                  <c:v>2.7820847840867441E-2</c:v>
                </c:pt>
                <c:pt idx="418">
                  <c:v>1.2852164612413407E-2</c:v>
                </c:pt>
                <c:pt idx="419">
                  <c:v>1.6285629282486322E-2</c:v>
                </c:pt>
                <c:pt idx="420">
                  <c:v>8.7695813605727202E-2</c:v>
                </c:pt>
                <c:pt idx="421">
                  <c:v>0.20214960365624221</c:v>
                </c:pt>
                <c:pt idx="422">
                  <c:v>0.23103030101471042</c:v>
                </c:pt>
                <c:pt idx="423">
                  <c:v>0.27215207016612208</c:v>
                </c:pt>
                <c:pt idx="424">
                  <c:v>0.17054330402416176</c:v>
                </c:pt>
                <c:pt idx="425">
                  <c:v>0.30728859092447514</c:v>
                </c:pt>
                <c:pt idx="426">
                  <c:v>0.12968666354904548</c:v>
                </c:pt>
                <c:pt idx="427">
                  <c:v>0.10627543729181489</c:v>
                </c:pt>
                <c:pt idx="428">
                  <c:v>0.21270295277783721</c:v>
                </c:pt>
                <c:pt idx="429">
                  <c:v>0.1012174441267619</c:v>
                </c:pt>
                <c:pt idx="430">
                  <c:v>6.821494612171135E-3</c:v>
                </c:pt>
                <c:pt idx="431">
                  <c:v>0.43900578676046609</c:v>
                </c:pt>
                <c:pt idx="432">
                  <c:v>0.36851911252392361</c:v>
                </c:pt>
                <c:pt idx="433">
                  <c:v>0.16060373700647268</c:v>
                </c:pt>
                <c:pt idx="434">
                  <c:v>0.22419575265368005</c:v>
                </c:pt>
                <c:pt idx="435">
                  <c:v>6.59462364488244E-3</c:v>
                </c:pt>
                <c:pt idx="436">
                  <c:v>1.3762058460977219E-2</c:v>
                </c:pt>
                <c:pt idx="437">
                  <c:v>5.5921468738449706E-2</c:v>
                </c:pt>
                <c:pt idx="438">
                  <c:v>2.9832764588303856E-3</c:v>
                </c:pt>
                <c:pt idx="439">
                  <c:v>1.334021994717774E-3</c:v>
                </c:pt>
                <c:pt idx="440">
                  <c:v>9.0812924102493864E-2</c:v>
                </c:pt>
                <c:pt idx="441">
                  <c:v>3.0602973337387498E-2</c:v>
                </c:pt>
                <c:pt idx="442">
                  <c:v>0.24833951064852536</c:v>
                </c:pt>
                <c:pt idx="443">
                  <c:v>0.31595152913186098</c:v>
                </c:pt>
                <c:pt idx="444">
                  <c:v>9.738223759826431E-2</c:v>
                </c:pt>
                <c:pt idx="445">
                  <c:v>2.2330034423025703E-3</c:v>
                </c:pt>
                <c:pt idx="446">
                  <c:v>9.72817323348414E-2</c:v>
                </c:pt>
                <c:pt idx="447">
                  <c:v>1.1092985167605445E-2</c:v>
                </c:pt>
                <c:pt idx="448">
                  <c:v>1.4170679596005127E-3</c:v>
                </c:pt>
                <c:pt idx="449">
                  <c:v>2.5940600308056942E-2</c:v>
                </c:pt>
                <c:pt idx="450">
                  <c:v>1.9604584318197282E-2</c:v>
                </c:pt>
                <c:pt idx="451">
                  <c:v>3.5855326756849769E-3</c:v>
                </c:pt>
                <c:pt idx="452">
                  <c:v>1.6416457155725864E-6</c:v>
                </c:pt>
                <c:pt idx="453">
                  <c:v>0.19880189636971257</c:v>
                </c:pt>
                <c:pt idx="454">
                  <c:v>0.89267303105410178</c:v>
                </c:pt>
                <c:pt idx="455">
                  <c:v>0.60293504582280011</c:v>
                </c:pt>
                <c:pt idx="456">
                  <c:v>0.62421890564869553</c:v>
                </c:pt>
                <c:pt idx="457">
                  <c:v>0.21712267145757533</c:v>
                </c:pt>
                <c:pt idx="458">
                  <c:v>0.29711643252112074</c:v>
                </c:pt>
                <c:pt idx="459">
                  <c:v>0.24155546016292018</c:v>
                </c:pt>
                <c:pt idx="460">
                  <c:v>5.6015107647205679E-2</c:v>
                </c:pt>
                <c:pt idx="461">
                  <c:v>1.479455766479764E-2</c:v>
                </c:pt>
                <c:pt idx="462">
                  <c:v>1.0758173743558044E-2</c:v>
                </c:pt>
                <c:pt idx="463">
                  <c:v>3.3997983114967142E-2</c:v>
                </c:pt>
                <c:pt idx="464">
                  <c:v>0.19504244388549641</c:v>
                </c:pt>
                <c:pt idx="465">
                  <c:v>9.7562911327080726E-2</c:v>
                </c:pt>
                <c:pt idx="466">
                  <c:v>0.11569046726240788</c:v>
                </c:pt>
                <c:pt idx="467">
                  <c:v>5.5331239942076137E-2</c:v>
                </c:pt>
                <c:pt idx="468">
                  <c:v>1.7008558896218811E-2</c:v>
                </c:pt>
                <c:pt idx="469">
                  <c:v>0.24061963192916447</c:v>
                </c:pt>
                <c:pt idx="470">
                  <c:v>0.29987206846953351</c:v>
                </c:pt>
                <c:pt idx="471">
                  <c:v>0.11298530921719677</c:v>
                </c:pt>
                <c:pt idx="472">
                  <c:v>0.25373613936234962</c:v>
                </c:pt>
                <c:pt idx="473">
                  <c:v>0.23285271864321372</c:v>
                </c:pt>
                <c:pt idx="474">
                  <c:v>0.26727489988751468</c:v>
                </c:pt>
                <c:pt idx="475">
                  <c:v>0.37125698951209951</c:v>
                </c:pt>
                <c:pt idx="476">
                  <c:v>0.17011669019920975</c:v>
                </c:pt>
                <c:pt idx="477">
                  <c:v>0.40619221644047121</c:v>
                </c:pt>
                <c:pt idx="478">
                  <c:v>0.2942839833644712</c:v>
                </c:pt>
                <c:pt idx="479">
                  <c:v>0.17365931282578551</c:v>
                </c:pt>
                <c:pt idx="480">
                  <c:v>2.9411071444742448E-2</c:v>
                </c:pt>
                <c:pt idx="481">
                  <c:v>6.4025011001176163E-2</c:v>
                </c:pt>
                <c:pt idx="482">
                  <c:v>0.20052316494311376</c:v>
                </c:pt>
                <c:pt idx="483">
                  <c:v>0.13676279233045324</c:v>
                </c:pt>
                <c:pt idx="484">
                  <c:v>4.1374052310159726E-2</c:v>
                </c:pt>
                <c:pt idx="485">
                  <c:v>0.21242012009841832</c:v>
                </c:pt>
                <c:pt idx="486">
                  <c:v>6.7744300061673896E-2</c:v>
                </c:pt>
                <c:pt idx="487">
                  <c:v>0.35018646248827573</c:v>
                </c:pt>
                <c:pt idx="488">
                  <c:v>0.33795748832472167</c:v>
                </c:pt>
                <c:pt idx="489">
                  <c:v>7.3786842092448596E-2</c:v>
                </c:pt>
                <c:pt idx="490">
                  <c:v>1.8574941046986924</c:v>
                </c:pt>
                <c:pt idx="491">
                  <c:v>1.6898279552109214</c:v>
                </c:pt>
                <c:pt idx="492">
                  <c:v>0.7170065439038088</c:v>
                </c:pt>
                <c:pt idx="493">
                  <c:v>0.20346131787478625</c:v>
                </c:pt>
                <c:pt idx="494">
                  <c:v>0.10177429888358377</c:v>
                </c:pt>
                <c:pt idx="495">
                  <c:v>0.12733012971626367</c:v>
                </c:pt>
                <c:pt idx="496">
                  <c:v>0.35725415674761019</c:v>
                </c:pt>
                <c:pt idx="497">
                  <c:v>0.99117051581068694</c:v>
                </c:pt>
                <c:pt idx="498">
                  <c:v>0.35225040037853383</c:v>
                </c:pt>
                <c:pt idx="499">
                  <c:v>0.28532125319989216</c:v>
                </c:pt>
                <c:pt idx="500">
                  <c:v>0.80404550449433687</c:v>
                </c:pt>
                <c:pt idx="501">
                  <c:v>8.4791806757590044E-2</c:v>
                </c:pt>
                <c:pt idx="502">
                  <c:v>7.0547798749000176E-2</c:v>
                </c:pt>
                <c:pt idx="503">
                  <c:v>3.1126489637420634E-2</c:v>
                </c:pt>
                <c:pt idx="504">
                  <c:v>9.94393588213211E-2</c:v>
                </c:pt>
                <c:pt idx="505">
                  <c:v>0.14085904634165289</c:v>
                </c:pt>
                <c:pt idx="506">
                  <c:v>0.52255054969104453</c:v>
                </c:pt>
                <c:pt idx="507">
                  <c:v>0.2659206883145262</c:v>
                </c:pt>
                <c:pt idx="508">
                  <c:v>0.32933588344672349</c:v>
                </c:pt>
                <c:pt idx="509">
                  <c:v>0.38582765054622492</c:v>
                </c:pt>
                <c:pt idx="510">
                  <c:v>0.34584232895243305</c:v>
                </c:pt>
                <c:pt idx="511">
                  <c:v>0.58382131628990119</c:v>
                </c:pt>
                <c:pt idx="512">
                  <c:v>0.87035110152143869</c:v>
                </c:pt>
                <c:pt idx="513">
                  <c:v>0.47324124986324917</c:v>
                </c:pt>
                <c:pt idx="514">
                  <c:v>0.48011244294548067</c:v>
                </c:pt>
                <c:pt idx="515">
                  <c:v>0.16150314836188884</c:v>
                </c:pt>
                <c:pt idx="516">
                  <c:v>0.21619183988128268</c:v>
                </c:pt>
                <c:pt idx="517">
                  <c:v>4.3826126902568319E-2</c:v>
                </c:pt>
                <c:pt idx="518">
                  <c:v>4.4843101343178794E-2</c:v>
                </c:pt>
                <c:pt idx="519">
                  <c:v>0.23402297754486137</c:v>
                </c:pt>
                <c:pt idx="520">
                  <c:v>0.39640922420544056</c:v>
                </c:pt>
                <c:pt idx="521">
                  <c:v>0.34095769901516321</c:v>
                </c:pt>
                <c:pt idx="522">
                  <c:v>0.23236193037582359</c:v>
                </c:pt>
                <c:pt idx="523">
                  <c:v>0.31281351076040304</c:v>
                </c:pt>
                <c:pt idx="524">
                  <c:v>0.15502413324750708</c:v>
                </c:pt>
                <c:pt idx="525">
                  <c:v>0.1335773780623383</c:v>
                </c:pt>
                <c:pt idx="526">
                  <c:v>0.18253526642538684</c:v>
                </c:pt>
                <c:pt idx="527">
                  <c:v>1.2537418752655171E-2</c:v>
                </c:pt>
                <c:pt idx="528">
                  <c:v>2.8166585799342492E-2</c:v>
                </c:pt>
                <c:pt idx="529">
                  <c:v>0.32801152707579628</c:v>
                </c:pt>
                <c:pt idx="530">
                  <c:v>0.41624660380781225</c:v>
                </c:pt>
                <c:pt idx="531">
                  <c:v>1.1790726617118226</c:v>
                </c:pt>
                <c:pt idx="532">
                  <c:v>0.74469170913823179</c:v>
                </c:pt>
                <c:pt idx="533">
                  <c:v>0.64823448800601724</c:v>
                </c:pt>
                <c:pt idx="534">
                  <c:v>0.45612102712917418</c:v>
                </c:pt>
                <c:pt idx="535">
                  <c:v>0.21150417536189386</c:v>
                </c:pt>
                <c:pt idx="536">
                  <c:v>0.1793131971056586</c:v>
                </c:pt>
                <c:pt idx="537">
                  <c:v>3.9663870989552763E-2</c:v>
                </c:pt>
                <c:pt idx="538">
                  <c:v>5.1236624573304523E-2</c:v>
                </c:pt>
                <c:pt idx="539">
                  <c:v>8.5610733882282589E-2</c:v>
                </c:pt>
                <c:pt idx="540">
                  <c:v>6.2507015709715619E-2</c:v>
                </c:pt>
                <c:pt idx="541">
                  <c:v>0.16599434502031882</c:v>
                </c:pt>
                <c:pt idx="542">
                  <c:v>7.3257206267527381E-2</c:v>
                </c:pt>
                <c:pt idx="543">
                  <c:v>6.1116052811115325E-2</c:v>
                </c:pt>
                <c:pt idx="544">
                  <c:v>3.1521673302470625E-2</c:v>
                </c:pt>
                <c:pt idx="545">
                  <c:v>4.788404085283679E-2</c:v>
                </c:pt>
                <c:pt idx="546">
                  <c:v>0.11005525426923757</c:v>
                </c:pt>
                <c:pt idx="547">
                  <c:v>3.1812303791838581E-2</c:v>
                </c:pt>
                <c:pt idx="548">
                  <c:v>7.9610695648902108E-2</c:v>
                </c:pt>
                <c:pt idx="549">
                  <c:v>3.2062041232582023E-2</c:v>
                </c:pt>
                <c:pt idx="550">
                  <c:v>4.9690797969663388E-3</c:v>
                </c:pt>
                <c:pt idx="551">
                  <c:v>3.0476365406903377E-2</c:v>
                </c:pt>
                <c:pt idx="552">
                  <c:v>0.11293112312633717</c:v>
                </c:pt>
                <c:pt idx="553">
                  <c:v>6.4184058785480572E-2</c:v>
                </c:pt>
                <c:pt idx="554">
                  <c:v>5.5466412015216231E-2</c:v>
                </c:pt>
                <c:pt idx="555">
                  <c:v>2.8093832694547544E-3</c:v>
                </c:pt>
                <c:pt idx="556">
                  <c:v>3.3738229775612305E-2</c:v>
                </c:pt>
                <c:pt idx="557">
                  <c:v>0.12131179354711892</c:v>
                </c:pt>
                <c:pt idx="558">
                  <c:v>0.21478801351786797</c:v>
                </c:pt>
                <c:pt idx="559">
                  <c:v>5.1697304992864457E-2</c:v>
                </c:pt>
                <c:pt idx="560">
                  <c:v>9.4260528573817759E-4</c:v>
                </c:pt>
                <c:pt idx="561">
                  <c:v>3.7062486744775108E-3</c:v>
                </c:pt>
                <c:pt idx="562">
                  <c:v>1.9115836520237107E-2</c:v>
                </c:pt>
                <c:pt idx="563">
                  <c:v>2.7285741145918405E-2</c:v>
                </c:pt>
                <c:pt idx="564">
                  <c:v>4.2285269656526556E-2</c:v>
                </c:pt>
                <c:pt idx="565">
                  <c:v>0.36719391176130761</c:v>
                </c:pt>
                <c:pt idx="566">
                  <c:v>0.19387979020854135</c:v>
                </c:pt>
                <c:pt idx="567">
                  <c:v>1.2490676920249165E-4</c:v>
                </c:pt>
                <c:pt idx="568">
                  <c:v>0.19840132289965182</c:v>
                </c:pt>
                <c:pt idx="569">
                  <c:v>4.5487383934714867E-2</c:v>
                </c:pt>
                <c:pt idx="570">
                  <c:v>0.32537448597265461</c:v>
                </c:pt>
                <c:pt idx="571">
                  <c:v>0.54193281329871679</c:v>
                </c:pt>
                <c:pt idx="572">
                  <c:v>0.34406175367265562</c:v>
                </c:pt>
                <c:pt idx="573">
                  <c:v>0.49150068183769613</c:v>
                </c:pt>
                <c:pt idx="574">
                  <c:v>0.47859813740465462</c:v>
                </c:pt>
                <c:pt idx="575">
                  <c:v>0.20591960644034457</c:v>
                </c:pt>
                <c:pt idx="576">
                  <c:v>0.33073062374621898</c:v>
                </c:pt>
                <c:pt idx="577">
                  <c:v>3.8982603658073517E-2</c:v>
                </c:pt>
                <c:pt idx="578">
                  <c:v>2.0580753699771411E-2</c:v>
                </c:pt>
                <c:pt idx="579">
                  <c:v>0.22700931201138913</c:v>
                </c:pt>
                <c:pt idx="580">
                  <c:v>0.28907065571224388</c:v>
                </c:pt>
                <c:pt idx="581">
                  <c:v>3.4656977594620915E-3</c:v>
                </c:pt>
                <c:pt idx="582">
                  <c:v>0.15808912535928804</c:v>
                </c:pt>
                <c:pt idx="583">
                  <c:v>5.7198722212947674E-2</c:v>
                </c:pt>
                <c:pt idx="584">
                  <c:v>0.54884031843408199</c:v>
                </c:pt>
                <c:pt idx="585">
                  <c:v>6.9067319094985469E-5</c:v>
                </c:pt>
                <c:pt idx="586">
                  <c:v>6.1477591386909405E-2</c:v>
                </c:pt>
                <c:pt idx="587">
                  <c:v>8.0485918301449577E-2</c:v>
                </c:pt>
                <c:pt idx="588">
                  <c:v>0.79295605191171203</c:v>
                </c:pt>
                <c:pt idx="589">
                  <c:v>0.46632812444630117</c:v>
                </c:pt>
                <c:pt idx="590">
                  <c:v>1.1247484315908669</c:v>
                </c:pt>
                <c:pt idx="591">
                  <c:v>0.42343107947424263</c:v>
                </c:pt>
                <c:pt idx="592">
                  <c:v>0.14574122278067872</c:v>
                </c:pt>
                <c:pt idx="593">
                  <c:v>8.639611142090213E-2</c:v>
                </c:pt>
                <c:pt idx="594">
                  <c:v>0.10307909094963756</c:v>
                </c:pt>
                <c:pt idx="595">
                  <c:v>0.46716956135921139</c:v>
                </c:pt>
                <c:pt idx="596">
                  <c:v>0.47555633252667612</c:v>
                </c:pt>
                <c:pt idx="597">
                  <c:v>0.51464475959689471</c:v>
                </c:pt>
                <c:pt idx="598">
                  <c:v>0.14988266481728568</c:v>
                </c:pt>
                <c:pt idx="599">
                  <c:v>6.9772360730364774E-2</c:v>
                </c:pt>
                <c:pt idx="600">
                  <c:v>0.30231437175882625</c:v>
                </c:pt>
                <c:pt idx="601">
                  <c:v>0.29716226642595361</c:v>
                </c:pt>
                <c:pt idx="602">
                  <c:v>0.33828202333948354</c:v>
                </c:pt>
                <c:pt idx="603">
                  <c:v>1.2420958181617084E-2</c:v>
                </c:pt>
                <c:pt idx="604">
                  <c:v>4.0041706766222286E-4</c:v>
                </c:pt>
                <c:pt idx="605">
                  <c:v>2.5444369044563781E-2</c:v>
                </c:pt>
                <c:pt idx="606">
                  <c:v>3.2214276193352799E-3</c:v>
                </c:pt>
                <c:pt idx="607">
                  <c:v>6.2038003391047314E-2</c:v>
                </c:pt>
                <c:pt idx="608">
                  <c:v>8.4663289287265298E-2</c:v>
                </c:pt>
                <c:pt idx="609">
                  <c:v>1.1188236268806358E-2</c:v>
                </c:pt>
                <c:pt idx="610">
                  <c:v>3.6597825258861388E-3</c:v>
                </c:pt>
                <c:pt idx="611">
                  <c:v>0.25264095266240866</c:v>
                </c:pt>
                <c:pt idx="612">
                  <c:v>0.55816407938833568</c:v>
                </c:pt>
                <c:pt idx="613">
                  <c:v>0.14822643879908246</c:v>
                </c:pt>
                <c:pt idx="614">
                  <c:v>0.16782959476024986</c:v>
                </c:pt>
                <c:pt idx="615">
                  <c:v>0.63008298439955523</c:v>
                </c:pt>
                <c:pt idx="616">
                  <c:v>0.49330906663372659</c:v>
                </c:pt>
                <c:pt idx="617">
                  <c:v>1.3762652902685843E-2</c:v>
                </c:pt>
                <c:pt idx="618">
                  <c:v>0.22509584224510965</c:v>
                </c:pt>
                <c:pt idx="619">
                  <c:v>0.46237463224130093</c:v>
                </c:pt>
                <c:pt idx="620">
                  <c:v>6.9159485376833543E-3</c:v>
                </c:pt>
                <c:pt idx="621">
                  <c:v>0.12033437238428124</c:v>
                </c:pt>
                <c:pt idx="622">
                  <c:v>7.6163637094442418E-2</c:v>
                </c:pt>
                <c:pt idx="623">
                  <c:v>2.2411725940973029E-2</c:v>
                </c:pt>
                <c:pt idx="624">
                  <c:v>0.17109663558480839</c:v>
                </c:pt>
                <c:pt idx="625">
                  <c:v>2.3650066921044318E-2</c:v>
                </c:pt>
                <c:pt idx="626">
                  <c:v>0.18341600197098049</c:v>
                </c:pt>
                <c:pt idx="627">
                  <c:v>0.10199534433648468</c:v>
                </c:pt>
                <c:pt idx="628">
                  <c:v>0.11431064866855485</c:v>
                </c:pt>
                <c:pt idx="629">
                  <c:v>8.0636383863209829E-2</c:v>
                </c:pt>
                <c:pt idx="630">
                  <c:v>0.12645375169633849</c:v>
                </c:pt>
                <c:pt idx="631">
                  <c:v>0.18401879275890229</c:v>
                </c:pt>
                <c:pt idx="632">
                  <c:v>3.5007852261444141E-3</c:v>
                </c:pt>
                <c:pt idx="633">
                  <c:v>7.1326151635320162E-2</c:v>
                </c:pt>
                <c:pt idx="634">
                  <c:v>1.9465729777091243E-2</c:v>
                </c:pt>
                <c:pt idx="635">
                  <c:v>0.15746235068382397</c:v>
                </c:pt>
                <c:pt idx="636">
                  <c:v>0.11821496382319516</c:v>
                </c:pt>
                <c:pt idx="637">
                  <c:v>0.13595461959669392</c:v>
                </c:pt>
                <c:pt idx="638">
                  <c:v>0.41856002531872649</c:v>
                </c:pt>
                <c:pt idx="639">
                  <c:v>0.12126070375810223</c:v>
                </c:pt>
                <c:pt idx="640">
                  <c:v>0.40050305209283993</c:v>
                </c:pt>
                <c:pt idx="641">
                  <c:v>0.49954051572421188</c:v>
                </c:pt>
                <c:pt idx="642">
                  <c:v>0.69002830741374632</c:v>
                </c:pt>
                <c:pt idx="643">
                  <c:v>0.57568476641766586</c:v>
                </c:pt>
                <c:pt idx="644">
                  <c:v>0.35298619313135743</c:v>
                </c:pt>
                <c:pt idx="645">
                  <c:v>0.39924709813165221</c:v>
                </c:pt>
                <c:pt idx="646">
                  <c:v>1.0317078181555066</c:v>
                </c:pt>
                <c:pt idx="647">
                  <c:v>0.29509820312719176</c:v>
                </c:pt>
                <c:pt idx="648">
                  <c:v>0.15159550553533879</c:v>
                </c:pt>
                <c:pt idx="649">
                  <c:v>0.11902418817605685</c:v>
                </c:pt>
                <c:pt idx="650">
                  <c:v>0.19976510444422907</c:v>
                </c:pt>
                <c:pt idx="651">
                  <c:v>0.82147923027483161</c:v>
                </c:pt>
                <c:pt idx="652">
                  <c:v>0.38416927563601172</c:v>
                </c:pt>
                <c:pt idx="653">
                  <c:v>0.25033771346601086</c:v>
                </c:pt>
                <c:pt idx="654">
                  <c:v>0.46384872924198023</c:v>
                </c:pt>
                <c:pt idx="655">
                  <c:v>0.32032333191512302</c:v>
                </c:pt>
                <c:pt idx="656">
                  <c:v>5.1112767740019369E-2</c:v>
                </c:pt>
                <c:pt idx="657">
                  <c:v>5.1177810552344924E-3</c:v>
                </c:pt>
                <c:pt idx="658">
                  <c:v>2.8641336251147651E-2</c:v>
                </c:pt>
                <c:pt idx="659">
                  <c:v>0.17224516044799942</c:v>
                </c:pt>
                <c:pt idx="660">
                  <c:v>3.0498850791541026E-3</c:v>
                </c:pt>
                <c:pt idx="661">
                  <c:v>3.4396369954507212E-2</c:v>
                </c:pt>
                <c:pt idx="662">
                  <c:v>0.1901973624577834</c:v>
                </c:pt>
                <c:pt idx="663">
                  <c:v>3.0317661218488296E-2</c:v>
                </c:pt>
                <c:pt idx="664">
                  <c:v>0.30159493773504131</c:v>
                </c:pt>
                <c:pt idx="665">
                  <c:v>0.26890292674549487</c:v>
                </c:pt>
                <c:pt idx="666">
                  <c:v>0.47677040336822868</c:v>
                </c:pt>
                <c:pt idx="667">
                  <c:v>0.2559293762762746</c:v>
                </c:pt>
                <c:pt idx="668">
                  <c:v>0.15713064087753364</c:v>
                </c:pt>
                <c:pt idx="669">
                  <c:v>9.7946594629077774E-2</c:v>
                </c:pt>
                <c:pt idx="670">
                  <c:v>0.28181891395389785</c:v>
                </c:pt>
                <c:pt idx="671">
                  <c:v>0.46740447025426429</c:v>
                </c:pt>
                <c:pt idx="672">
                  <c:v>0.43658818530574905</c:v>
                </c:pt>
                <c:pt idx="673">
                  <c:v>0.14714001463246859</c:v>
                </c:pt>
                <c:pt idx="674">
                  <c:v>4.8048732496691728E-3</c:v>
                </c:pt>
                <c:pt idx="675">
                  <c:v>9.9607590432818378E-3</c:v>
                </c:pt>
                <c:pt idx="676">
                  <c:v>2.7534732991837271E-2</c:v>
                </c:pt>
                <c:pt idx="677">
                  <c:v>8.7703171410594832E-2</c:v>
                </c:pt>
                <c:pt idx="678">
                  <c:v>1.1597012111570368E-2</c:v>
                </c:pt>
                <c:pt idx="679">
                  <c:v>0.15884076139987899</c:v>
                </c:pt>
                <c:pt idx="680">
                  <c:v>7.3140641547731367E-2</c:v>
                </c:pt>
                <c:pt idx="681">
                  <c:v>0.22655276542058439</c:v>
                </c:pt>
                <c:pt idx="682">
                  <c:v>0.31190571519881127</c:v>
                </c:pt>
                <c:pt idx="683">
                  <c:v>0.25154097913569434</c:v>
                </c:pt>
                <c:pt idx="684">
                  <c:v>0.2659280034122774</c:v>
                </c:pt>
                <c:pt idx="685">
                  <c:v>0.16160020575080419</c:v>
                </c:pt>
                <c:pt idx="686">
                  <c:v>0.27964454024523056</c:v>
                </c:pt>
                <c:pt idx="687">
                  <c:v>0.17657394554295197</c:v>
                </c:pt>
                <c:pt idx="688">
                  <c:v>0.44080117102264471</c:v>
                </c:pt>
                <c:pt idx="689">
                  <c:v>0.13563680510141776</c:v>
                </c:pt>
                <c:pt idx="690">
                  <c:v>0.29415348761001681</c:v>
                </c:pt>
                <c:pt idx="691">
                  <c:v>0.3235431433889337</c:v>
                </c:pt>
                <c:pt idx="692">
                  <c:v>0.42722060298058795</c:v>
                </c:pt>
                <c:pt idx="693">
                  <c:v>0.41195763243604927</c:v>
                </c:pt>
                <c:pt idx="694">
                  <c:v>0.40344688926224581</c:v>
                </c:pt>
                <c:pt idx="695">
                  <c:v>0.29694537477555061</c:v>
                </c:pt>
                <c:pt idx="696">
                  <c:v>0.25705601681501544</c:v>
                </c:pt>
                <c:pt idx="697">
                  <c:v>0.12993496382682576</c:v>
                </c:pt>
                <c:pt idx="698">
                  <c:v>0.33990997648521509</c:v>
                </c:pt>
                <c:pt idx="699">
                  <c:v>0.35327433839295269</c:v>
                </c:pt>
                <c:pt idx="700">
                  <c:v>0.29200424312955375</c:v>
                </c:pt>
                <c:pt idx="701">
                  <c:v>0.12066370884560822</c:v>
                </c:pt>
                <c:pt idx="702">
                  <c:v>0.13842458699871463</c:v>
                </c:pt>
                <c:pt idx="703">
                  <c:v>2.0402444842629507E-2</c:v>
                </c:pt>
                <c:pt idx="704">
                  <c:v>2.7508323163577156E-2</c:v>
                </c:pt>
                <c:pt idx="705">
                  <c:v>0.13374330526389827</c:v>
                </c:pt>
                <c:pt idx="706">
                  <c:v>0.16279869509686487</c:v>
                </c:pt>
                <c:pt idx="707">
                  <c:v>0.11385016570442105</c:v>
                </c:pt>
                <c:pt idx="708">
                  <c:v>0.29205769963263328</c:v>
                </c:pt>
                <c:pt idx="709">
                  <c:v>0.20257740356251011</c:v>
                </c:pt>
                <c:pt idx="710">
                  <c:v>0.31681429694887209</c:v>
                </c:pt>
                <c:pt idx="711">
                  <c:v>0.25765624475547116</c:v>
                </c:pt>
                <c:pt idx="712">
                  <c:v>0.24442591961210008</c:v>
                </c:pt>
                <c:pt idx="713">
                  <c:v>0.41510792284902215</c:v>
                </c:pt>
                <c:pt idx="714">
                  <c:v>0.18396060095518826</c:v>
                </c:pt>
                <c:pt idx="715">
                  <c:v>7.2575675719055141E-2</c:v>
                </c:pt>
                <c:pt idx="716">
                  <c:v>5.8471416310108784E-2</c:v>
                </c:pt>
                <c:pt idx="717">
                  <c:v>0.12295445825466259</c:v>
                </c:pt>
                <c:pt idx="718">
                  <c:v>0.16237883362601357</c:v>
                </c:pt>
                <c:pt idx="719">
                  <c:v>0.14876651844733302</c:v>
                </c:pt>
                <c:pt idx="720">
                  <c:v>0.36113720746352107</c:v>
                </c:pt>
                <c:pt idx="721">
                  <c:v>0.32454980728068167</c:v>
                </c:pt>
                <c:pt idx="722">
                  <c:v>6.0612511452016418E-2</c:v>
                </c:pt>
                <c:pt idx="723">
                  <c:v>3.572428963380752E-2</c:v>
                </c:pt>
                <c:pt idx="724">
                  <c:v>2.7536669574046702E-2</c:v>
                </c:pt>
                <c:pt idx="725">
                  <c:v>6.7531688445414642E-2</c:v>
                </c:pt>
                <c:pt idx="726">
                  <c:v>5.8123918969651307E-2</c:v>
                </c:pt>
                <c:pt idx="727">
                  <c:v>4.6378097077877822E-2</c:v>
                </c:pt>
                <c:pt idx="728">
                  <c:v>0.2363544926789426</c:v>
                </c:pt>
                <c:pt idx="729">
                  <c:v>3.095058942747629E-3</c:v>
                </c:pt>
                <c:pt idx="730">
                  <c:v>9.2629936159390747E-2</c:v>
                </c:pt>
                <c:pt idx="731">
                  <c:v>0.21751863434105473</c:v>
                </c:pt>
                <c:pt idx="732">
                  <c:v>6.4883175127662812E-2</c:v>
                </c:pt>
                <c:pt idx="733">
                  <c:v>0.25600266415913625</c:v>
                </c:pt>
                <c:pt idx="734">
                  <c:v>1.7637884433124056</c:v>
                </c:pt>
                <c:pt idx="735">
                  <c:v>1.3985003286098796</c:v>
                </c:pt>
                <c:pt idx="736">
                  <c:v>0.53373769101502166</c:v>
                </c:pt>
                <c:pt idx="737">
                  <c:v>0.27629093246458375</c:v>
                </c:pt>
                <c:pt idx="738">
                  <c:v>0.12565285394052869</c:v>
                </c:pt>
                <c:pt idx="739">
                  <c:v>0.12145737537482255</c:v>
                </c:pt>
                <c:pt idx="740">
                  <c:v>0.1264027809800376</c:v>
                </c:pt>
                <c:pt idx="741">
                  <c:v>3.2124821555129075E-5</c:v>
                </c:pt>
                <c:pt idx="742">
                  <c:v>1.4399284233262906</c:v>
                </c:pt>
                <c:pt idx="743">
                  <c:v>0.28727279749521389</c:v>
                </c:pt>
                <c:pt idx="744">
                  <c:v>0.32420361361437428</c:v>
                </c:pt>
                <c:pt idx="745">
                  <c:v>0.234803175075147</c:v>
                </c:pt>
                <c:pt idx="746">
                  <c:v>0.48472260799585276</c:v>
                </c:pt>
                <c:pt idx="747">
                  <c:v>0.13033290368028255</c:v>
                </c:pt>
                <c:pt idx="748">
                  <c:v>9.7361980709684728E-2</c:v>
                </c:pt>
                <c:pt idx="749">
                  <c:v>9.3409336616586028E-2</c:v>
                </c:pt>
                <c:pt idx="750">
                  <c:v>0.28529902677697977</c:v>
                </c:pt>
                <c:pt idx="751">
                  <c:v>0.22494748310486024</c:v>
                </c:pt>
                <c:pt idx="752">
                  <c:v>0.12044403306030903</c:v>
                </c:pt>
                <c:pt idx="753">
                  <c:v>0.32708282402461608</c:v>
                </c:pt>
                <c:pt idx="754">
                  <c:v>0.27410430577542977</c:v>
                </c:pt>
                <c:pt idx="755">
                  <c:v>0.3176116098845192</c:v>
                </c:pt>
                <c:pt idx="756">
                  <c:v>0.36611400886346962</c:v>
                </c:pt>
                <c:pt idx="757">
                  <c:v>0.25648428979307608</c:v>
                </c:pt>
                <c:pt idx="758">
                  <c:v>0.38187295157232737</c:v>
                </c:pt>
                <c:pt idx="759">
                  <c:v>0.53643835479737401</c:v>
                </c:pt>
                <c:pt idx="760">
                  <c:v>0.35100021169990725</c:v>
                </c:pt>
                <c:pt idx="761">
                  <c:v>0.16600804564392349</c:v>
                </c:pt>
                <c:pt idx="762">
                  <c:v>0.40705924696268109</c:v>
                </c:pt>
                <c:pt idx="763">
                  <c:v>0.10526999691265493</c:v>
                </c:pt>
                <c:pt idx="764">
                  <c:v>8.219650271724821E-2</c:v>
                </c:pt>
                <c:pt idx="765">
                  <c:v>0.14887376448365622</c:v>
                </c:pt>
                <c:pt idx="766">
                  <c:v>0.51686881542504826</c:v>
                </c:pt>
                <c:pt idx="767">
                  <c:v>0.22434136094209678</c:v>
                </c:pt>
                <c:pt idx="768">
                  <c:v>0.18334480917369697</c:v>
                </c:pt>
                <c:pt idx="769">
                  <c:v>5.8037552648773319E-2</c:v>
                </c:pt>
                <c:pt idx="770">
                  <c:v>0.17711931797343849</c:v>
                </c:pt>
                <c:pt idx="771">
                  <c:v>9.959616220210089E-3</c:v>
                </c:pt>
                <c:pt idx="772">
                  <c:v>6.2744241768815434E-2</c:v>
                </c:pt>
                <c:pt idx="773">
                  <c:v>0.14327571570073241</c:v>
                </c:pt>
                <c:pt idx="774">
                  <c:v>0.1762569362157127</c:v>
                </c:pt>
                <c:pt idx="775">
                  <c:v>0.15232320132397956</c:v>
                </c:pt>
                <c:pt idx="776">
                  <c:v>1.0593752808016625E-3</c:v>
                </c:pt>
                <c:pt idx="777">
                  <c:v>0.15568763270182273</c:v>
                </c:pt>
                <c:pt idx="778">
                  <c:v>0.20241040627544407</c:v>
                </c:pt>
                <c:pt idx="779">
                  <c:v>3.5170634461145378E-2</c:v>
                </c:pt>
                <c:pt idx="780">
                  <c:v>0.15524746138865331</c:v>
                </c:pt>
                <c:pt idx="781">
                  <c:v>9.2134239464108075E-3</c:v>
                </c:pt>
                <c:pt idx="782">
                  <c:v>0.25378374667133963</c:v>
                </c:pt>
                <c:pt idx="783">
                  <c:v>3.4688569473016365E-2</c:v>
                </c:pt>
                <c:pt idx="784">
                  <c:v>7.5213748664044372E-2</c:v>
                </c:pt>
                <c:pt idx="785">
                  <c:v>0.38187992130264214</c:v>
                </c:pt>
                <c:pt idx="786">
                  <c:v>0.13970520639435696</c:v>
                </c:pt>
                <c:pt idx="787">
                  <c:v>2.9430387053455799E-3</c:v>
                </c:pt>
                <c:pt idx="788">
                  <c:v>6.3369277652823477E-2</c:v>
                </c:pt>
                <c:pt idx="789">
                  <c:v>0.18185384366368981</c:v>
                </c:pt>
                <c:pt idx="790">
                  <c:v>0.37342376953464745</c:v>
                </c:pt>
                <c:pt idx="791">
                  <c:v>0.20265348041152828</c:v>
                </c:pt>
                <c:pt idx="792">
                  <c:v>6.8959291013793791E-2</c:v>
                </c:pt>
                <c:pt idx="793">
                  <c:v>3.8265975502261906E-2</c:v>
                </c:pt>
                <c:pt idx="794">
                  <c:v>3.8727526737474357E-4</c:v>
                </c:pt>
                <c:pt idx="795">
                  <c:v>9.6433655808139486E-5</c:v>
                </c:pt>
                <c:pt idx="796">
                  <c:v>0.10143483734049158</c:v>
                </c:pt>
                <c:pt idx="797">
                  <c:v>2.8761081582285564E-2</c:v>
                </c:pt>
                <c:pt idx="798">
                  <c:v>1.8759249754493394E-2</c:v>
                </c:pt>
                <c:pt idx="799">
                  <c:v>0.41008940723491999</c:v>
                </c:pt>
                <c:pt idx="800">
                  <c:v>0.27373297809659741</c:v>
                </c:pt>
                <c:pt idx="801">
                  <c:v>2.0936383012414211E-2</c:v>
                </c:pt>
                <c:pt idx="802">
                  <c:v>4.6123525356293941E-4</c:v>
                </c:pt>
                <c:pt idx="803">
                  <c:v>0.12994158354041649</c:v>
                </c:pt>
                <c:pt idx="804">
                  <c:v>3.719301502727089E-2</c:v>
                </c:pt>
                <c:pt idx="805">
                  <c:v>0.12360436654452421</c:v>
                </c:pt>
                <c:pt idx="806">
                  <c:v>6.7411202517931576E-2</c:v>
                </c:pt>
                <c:pt idx="807">
                  <c:v>0.26896483182955072</c:v>
                </c:pt>
                <c:pt idx="808">
                  <c:v>0.18203607859183885</c:v>
                </c:pt>
                <c:pt idx="809">
                  <c:v>0.30317046588044899</c:v>
                </c:pt>
                <c:pt idx="810">
                  <c:v>0.20694554746946092</c:v>
                </c:pt>
                <c:pt idx="811">
                  <c:v>0.26997140345986603</c:v>
                </c:pt>
                <c:pt idx="812">
                  <c:v>0.386983710920555</c:v>
                </c:pt>
                <c:pt idx="813">
                  <c:v>0.11690843537789825</c:v>
                </c:pt>
                <c:pt idx="814">
                  <c:v>0.24269790193401586</c:v>
                </c:pt>
                <c:pt idx="815">
                  <c:v>0.29496754502083672</c:v>
                </c:pt>
                <c:pt idx="816">
                  <c:v>6.3268037493624418E-2</c:v>
                </c:pt>
                <c:pt idx="817">
                  <c:v>0.13438280158929355</c:v>
                </c:pt>
                <c:pt idx="818">
                  <c:v>0.35588876526137003</c:v>
                </c:pt>
                <c:pt idx="819">
                  <c:v>0.15737034305629163</c:v>
                </c:pt>
                <c:pt idx="820">
                  <c:v>0.60967614181814744</c:v>
                </c:pt>
                <c:pt idx="821">
                  <c:v>1.0272970244430872</c:v>
                </c:pt>
                <c:pt idx="822">
                  <c:v>0.16918165881785438</c:v>
                </c:pt>
                <c:pt idx="823">
                  <c:v>0.29937982583170808</c:v>
                </c:pt>
                <c:pt idx="824">
                  <c:v>3.8104669938249375E-3</c:v>
                </c:pt>
                <c:pt idx="825">
                  <c:v>0.23788984902055504</c:v>
                </c:pt>
                <c:pt idx="826">
                  <c:v>3.5970781004912349E-2</c:v>
                </c:pt>
                <c:pt idx="827">
                  <c:v>3.2023285789529073E-2</c:v>
                </c:pt>
                <c:pt idx="828">
                  <c:v>8.4784252735844896E-3</c:v>
                </c:pt>
                <c:pt idx="829">
                  <c:v>1.2826228420790994E-2</c:v>
                </c:pt>
                <c:pt idx="830">
                  <c:v>2.7559218773595337E-3</c:v>
                </c:pt>
                <c:pt idx="831">
                  <c:v>7.8500563731043096E-2</c:v>
                </c:pt>
                <c:pt idx="832">
                  <c:v>5.8365986479043484E-3</c:v>
                </c:pt>
                <c:pt idx="833">
                  <c:v>3.5406080958932669E-2</c:v>
                </c:pt>
                <c:pt idx="834">
                  <c:v>1.4123569125169065E-2</c:v>
                </c:pt>
                <c:pt idx="835">
                  <c:v>0.19160555534152207</c:v>
                </c:pt>
                <c:pt idx="836">
                  <c:v>7.1729534770561848E-5</c:v>
                </c:pt>
                <c:pt idx="837">
                  <c:v>1.3858522234451441E-2</c:v>
                </c:pt>
                <c:pt idx="838">
                  <c:v>0.26884210889521298</c:v>
                </c:pt>
                <c:pt idx="839">
                  <c:v>0.88673804825304847</c:v>
                </c:pt>
                <c:pt idx="840">
                  <c:v>0.51518396687702095</c:v>
                </c:pt>
                <c:pt idx="841">
                  <c:v>0.3582364993310117</c:v>
                </c:pt>
                <c:pt idx="842">
                  <c:v>0.19048930417917836</c:v>
                </c:pt>
                <c:pt idx="843">
                  <c:v>3.9148211622116964E-2</c:v>
                </c:pt>
                <c:pt idx="844">
                  <c:v>1.0024965382005875E-2</c:v>
                </c:pt>
                <c:pt idx="845">
                  <c:v>7.1651593289876511E-2</c:v>
                </c:pt>
                <c:pt idx="846">
                  <c:v>5.7775608701263817E-2</c:v>
                </c:pt>
                <c:pt idx="847">
                  <c:v>0.15504007581638324</c:v>
                </c:pt>
                <c:pt idx="848">
                  <c:v>0.26934375958615925</c:v>
                </c:pt>
                <c:pt idx="849">
                  <c:v>0.14672643107065264</c:v>
                </c:pt>
                <c:pt idx="850">
                  <c:v>0.17839591033329946</c:v>
                </c:pt>
                <c:pt idx="851">
                  <c:v>0.3643852092526042</c:v>
                </c:pt>
                <c:pt idx="852">
                  <c:v>9.3127675848805908E-2</c:v>
                </c:pt>
                <c:pt idx="853">
                  <c:v>2.4796573615980384E-2</c:v>
                </c:pt>
                <c:pt idx="854">
                  <c:v>3.0886900724249812E-3</c:v>
                </c:pt>
                <c:pt idx="855">
                  <c:v>1.8232360576951337E-2</c:v>
                </c:pt>
                <c:pt idx="856">
                  <c:v>1.4131103073408383E-2</c:v>
                </c:pt>
                <c:pt idx="857">
                  <c:v>8.1002637872254219E-4</c:v>
                </c:pt>
                <c:pt idx="858">
                  <c:v>3.6625158544324493E-2</c:v>
                </c:pt>
                <c:pt idx="859">
                  <c:v>3.264290931154569E-2</c:v>
                </c:pt>
                <c:pt idx="860">
                  <c:v>0.10831852773276321</c:v>
                </c:pt>
                <c:pt idx="861">
                  <c:v>7.4685650406692852E-2</c:v>
                </c:pt>
                <c:pt idx="862">
                  <c:v>0.20880286550601806</c:v>
                </c:pt>
                <c:pt idx="863">
                  <c:v>0.25734648427235746</c:v>
                </c:pt>
                <c:pt idx="864">
                  <c:v>0.16333209609880667</c:v>
                </c:pt>
                <c:pt idx="865">
                  <c:v>0.35094569608074311</c:v>
                </c:pt>
                <c:pt idx="866">
                  <c:v>0.24333193470744316</c:v>
                </c:pt>
                <c:pt idx="867">
                  <c:v>7.934759690605038E-2</c:v>
                </c:pt>
                <c:pt idx="868">
                  <c:v>2.3713943315651274E-2</c:v>
                </c:pt>
                <c:pt idx="869">
                  <c:v>6.0762252006918106E-3</c:v>
                </c:pt>
                <c:pt idx="870">
                  <c:v>0.18582939893509487</c:v>
                </c:pt>
                <c:pt idx="871">
                  <c:v>0.2551293996657869</c:v>
                </c:pt>
                <c:pt idx="872">
                  <c:v>0.30749623535661358</c:v>
                </c:pt>
                <c:pt idx="873">
                  <c:v>0.15715312334880288</c:v>
                </c:pt>
                <c:pt idx="874">
                  <c:v>0.44768238408534999</c:v>
                </c:pt>
                <c:pt idx="875">
                  <c:v>0.49847177083486899</c:v>
                </c:pt>
                <c:pt idx="876">
                  <c:v>1.1093156996506857</c:v>
                </c:pt>
                <c:pt idx="877">
                  <c:v>0.37569135702822692</c:v>
                </c:pt>
                <c:pt idx="878">
                  <c:v>0.18585507739975748</c:v>
                </c:pt>
                <c:pt idx="879">
                  <c:v>7.7157235735550209E-2</c:v>
                </c:pt>
                <c:pt idx="880">
                  <c:v>0.8868923768804432</c:v>
                </c:pt>
                <c:pt idx="881">
                  <c:v>0.83342450746666574</c:v>
                </c:pt>
                <c:pt idx="882">
                  <c:v>0.85940429943338836</c:v>
                </c:pt>
                <c:pt idx="883">
                  <c:v>0.30686571522964301</c:v>
                </c:pt>
                <c:pt idx="884">
                  <c:v>0.10957460593987216</c:v>
                </c:pt>
                <c:pt idx="885">
                  <c:v>0.37838847653824481</c:v>
                </c:pt>
                <c:pt idx="886">
                  <c:v>9.996157632385512E-2</c:v>
                </c:pt>
                <c:pt idx="887">
                  <c:v>0.12440905491202088</c:v>
                </c:pt>
                <c:pt idx="888">
                  <c:v>0.82899050974136324</c:v>
                </c:pt>
                <c:pt idx="889">
                  <c:v>0.2505023516241579</c:v>
                </c:pt>
                <c:pt idx="890">
                  <c:v>6.5735283465349931E-2</c:v>
                </c:pt>
                <c:pt idx="891">
                  <c:v>7.4817747326616904E-2</c:v>
                </c:pt>
                <c:pt idx="892">
                  <c:v>0.18376669772989718</c:v>
                </c:pt>
                <c:pt idx="893">
                  <c:v>0.1279467385386259</c:v>
                </c:pt>
                <c:pt idx="894">
                  <c:v>0.10852104900729057</c:v>
                </c:pt>
                <c:pt idx="895">
                  <c:v>0.16793572673356719</c:v>
                </c:pt>
                <c:pt idx="896">
                  <c:v>0.18214247468401384</c:v>
                </c:pt>
                <c:pt idx="897">
                  <c:v>0.64403037594514123</c:v>
                </c:pt>
                <c:pt idx="898">
                  <c:v>0.27006111875440403</c:v>
                </c:pt>
                <c:pt idx="899">
                  <c:v>0.14103722790370166</c:v>
                </c:pt>
                <c:pt idx="900">
                  <c:v>4.189514366134782E-2</c:v>
                </c:pt>
                <c:pt idx="901">
                  <c:v>0.41137240853364343</c:v>
                </c:pt>
                <c:pt idx="902">
                  <c:v>0.72072495684086135</c:v>
                </c:pt>
                <c:pt idx="903">
                  <c:v>0.55086792032911891</c:v>
                </c:pt>
                <c:pt idx="904">
                  <c:v>0.48942484095428562</c:v>
                </c:pt>
                <c:pt idx="905">
                  <c:v>0.4018359425343756</c:v>
                </c:pt>
                <c:pt idx="906">
                  <c:v>0.64537527987604515</c:v>
                </c:pt>
                <c:pt idx="907">
                  <c:v>0.76431749594921949</c:v>
                </c:pt>
                <c:pt idx="908">
                  <c:v>0.38910309352612771</c:v>
                </c:pt>
                <c:pt idx="909">
                  <c:v>0.312823740328944</c:v>
                </c:pt>
                <c:pt idx="910">
                  <c:v>0.40495331657222705</c:v>
                </c:pt>
                <c:pt idx="911">
                  <c:v>0.40058169504478064</c:v>
                </c:pt>
                <c:pt idx="912">
                  <c:v>0.49681789397393922</c:v>
                </c:pt>
                <c:pt idx="913">
                  <c:v>2.5515109624940848</c:v>
                </c:pt>
                <c:pt idx="914">
                  <c:v>8.0263524454345453E-2</c:v>
                </c:pt>
                <c:pt idx="915">
                  <c:v>5.464502746920321E-2</c:v>
                </c:pt>
                <c:pt idx="916">
                  <c:v>2.1637167730730784E-2</c:v>
                </c:pt>
                <c:pt idx="917">
                  <c:v>0.13443928940446728</c:v>
                </c:pt>
                <c:pt idx="918">
                  <c:v>6.3630648558067646E-2</c:v>
                </c:pt>
                <c:pt idx="919">
                  <c:v>0.13407837212242404</c:v>
                </c:pt>
                <c:pt idx="920">
                  <c:v>0.12068093304753476</c:v>
                </c:pt>
                <c:pt idx="921">
                  <c:v>0.17796460604459072</c:v>
                </c:pt>
                <c:pt idx="922">
                  <c:v>6.1061135439637447E-2</c:v>
                </c:pt>
                <c:pt idx="923">
                  <c:v>0.67228983853288848</c:v>
                </c:pt>
                <c:pt idx="924">
                  <c:v>0.24111062018671467</c:v>
                </c:pt>
                <c:pt idx="925">
                  <c:v>9.9144710410746142E-2</c:v>
                </c:pt>
                <c:pt idx="926">
                  <c:v>#N/A</c:v>
                </c:pt>
                <c:pt idx="927">
                  <c:v>5.5257043990475783E-2</c:v>
                </c:pt>
                <c:pt idx="928">
                  <c:v>0.21577303363365413</c:v>
                </c:pt>
                <c:pt idx="929">
                  <c:v>0.44309154709816728</c:v>
                </c:pt>
                <c:pt idx="930">
                  <c:v>0.28709347595213658</c:v>
                </c:pt>
                <c:pt idx="931">
                  <c:v>0.42150989822666368</c:v>
                </c:pt>
                <c:pt idx="932">
                  <c:v>0.44360576416646491</c:v>
                </c:pt>
                <c:pt idx="933">
                  <c:v>0.43502388451858787</c:v>
                </c:pt>
                <c:pt idx="934">
                  <c:v>0.37480667416901603</c:v>
                </c:pt>
                <c:pt idx="935">
                  <c:v>0.17011009308737007</c:v>
                </c:pt>
                <c:pt idx="936">
                  <c:v>2.2106428612344377E-2</c:v>
                </c:pt>
                <c:pt idx="937">
                  <c:v>3.448237488528709E-2</c:v>
                </c:pt>
                <c:pt idx="938">
                  <c:v>#N/A</c:v>
                </c:pt>
                <c:pt idx="939">
                  <c:v>2.0950075990901831E-2</c:v>
                </c:pt>
                <c:pt idx="940">
                  <c:v>9.9894885317429835E-2</c:v>
                </c:pt>
                <c:pt idx="941">
                  <c:v>0.26554491427910448</c:v>
                </c:pt>
                <c:pt idx="942">
                  <c:v>0.48347579442279026</c:v>
                </c:pt>
                <c:pt idx="943">
                  <c:v>0.60072060471122324</c:v>
                </c:pt>
                <c:pt idx="944">
                  <c:v>1.0901020634018852</c:v>
                </c:pt>
                <c:pt idx="945">
                  <c:v>0.70169049876036593</c:v>
                </c:pt>
                <c:pt idx="946">
                  <c:v>0.64072914750084242</c:v>
                </c:pt>
                <c:pt idx="947">
                  <c:v>0.16625025343351418</c:v>
                </c:pt>
                <c:pt idx="948">
                  <c:v>8.1449246728296752E-4</c:v>
                </c:pt>
                <c:pt idx="949">
                  <c:v>0.21224206737249637</c:v>
                </c:pt>
                <c:pt idx="950">
                  <c:v>0.40015445949585038</c:v>
                </c:pt>
                <c:pt idx="951">
                  <c:v>0.2877636412102324</c:v>
                </c:pt>
                <c:pt idx="952">
                  <c:v>0.25517140942847505</c:v>
                </c:pt>
                <c:pt idx="953">
                  <c:v>0.22092212132424652</c:v>
                </c:pt>
                <c:pt idx="954">
                  <c:v>0.11869070692054126</c:v>
                </c:pt>
                <c:pt idx="955">
                  <c:v>0.19335471474926885</c:v>
                </c:pt>
                <c:pt idx="956">
                  <c:v>0.19997194050468733</c:v>
                </c:pt>
                <c:pt idx="957">
                  <c:v>4.4033221828208326E-2</c:v>
                </c:pt>
                <c:pt idx="958">
                  <c:v>9.0022465253538436E-2</c:v>
                </c:pt>
                <c:pt idx="959">
                  <c:v>0.28571137440332922</c:v>
                </c:pt>
                <c:pt idx="960">
                  <c:v>3.0355386129055719E-2</c:v>
                </c:pt>
                <c:pt idx="961">
                  <c:v>8.3879896119186365E-2</c:v>
                </c:pt>
                <c:pt idx="962">
                  <c:v>0.50539161372444341</c:v>
                </c:pt>
              </c:numCache>
            </c:numRef>
          </c:yVal>
          <c:smooth val="0"/>
          <c:extLst>
            <c:ext xmlns:c16="http://schemas.microsoft.com/office/drawing/2014/chart" uri="{C3380CC4-5D6E-409C-BE32-E72D297353CC}">
              <c16:uniqueId val="{00000001-B228-466D-BBB7-350253D92F5B}"/>
            </c:ext>
          </c:extLst>
        </c:ser>
        <c:ser>
          <c:idx val="2"/>
          <c:order val="2"/>
          <c:spPr>
            <a:ln w="19050" cap="rnd">
              <a:solidFill>
                <a:srgbClr val="B2B2B2"/>
              </a:solidFill>
              <a:round/>
            </a:ln>
            <a:effectLst/>
          </c:spPr>
          <c:marker>
            <c:symbol val="none"/>
          </c:marker>
          <c:xVal>
            <c:numRef>
              <c:f>'Ammonoosuc 1994 2011 Union'!$AI$2:$AI$964</c:f>
              <c:numCache>
                <c:formatCode>General</c:formatCode>
                <c:ptCount val="963"/>
                <c:pt idx="0">
                  <c:v>0.16264151922251652</c:v>
                </c:pt>
                <c:pt idx="1">
                  <c:v>0.21313082265949798</c:v>
                </c:pt>
                <c:pt idx="2">
                  <c:v>0.26305506472757761</c:v>
                </c:pt>
                <c:pt idx="3">
                  <c:v>0.31237292980451398</c:v>
                </c:pt>
                <c:pt idx="4">
                  <c:v>0.3631603141230062</c:v>
                </c:pt>
                <c:pt idx="5">
                  <c:v>0.41325125714655625</c:v>
                </c:pt>
                <c:pt idx="6">
                  <c:v>0.46379556459056598</c:v>
                </c:pt>
                <c:pt idx="7">
                  <c:v>0.51364017822735397</c:v>
                </c:pt>
                <c:pt idx="8">
                  <c:v>0.56445048764412009</c:v>
                </c:pt>
                <c:pt idx="9">
                  <c:v>0.61574547782657174</c:v>
                </c:pt>
                <c:pt idx="10">
                  <c:v>0.66809300552270612</c:v>
                </c:pt>
                <c:pt idx="11">
                  <c:v>0.71787398735497598</c:v>
                </c:pt>
                <c:pt idx="12">
                  <c:v>0.76839506988291939</c:v>
                </c:pt>
                <c:pt idx="13">
                  <c:v>0.81903906845127583</c:v>
                </c:pt>
                <c:pt idx="14">
                  <c:v>0.87062479730660058</c:v>
                </c:pt>
                <c:pt idx="15">
                  <c:v>0.92088451793500647</c:v>
                </c:pt>
                <c:pt idx="16">
                  <c:v>0.97070773902545715</c:v>
                </c:pt>
                <c:pt idx="17">
                  <c:v>1.0220742499563387</c:v>
                </c:pt>
                <c:pt idx="18">
                  <c:v>1.0724200405342394</c:v>
                </c:pt>
                <c:pt idx="19">
                  <c:v>1.1231183770101498</c:v>
                </c:pt>
                <c:pt idx="20">
                  <c:v>1.1738372840974953</c:v>
                </c:pt>
                <c:pt idx="21">
                  <c:v>1.2242660992965404</c:v>
                </c:pt>
                <c:pt idx="22">
                  <c:v>1.2744102927273493</c:v>
                </c:pt>
                <c:pt idx="23">
                  <c:v>1.3239943549727773</c:v>
                </c:pt>
                <c:pt idx="24">
                  <c:v>1.3747617275281241</c:v>
                </c:pt>
                <c:pt idx="25">
                  <c:v>1.4252566460396983</c:v>
                </c:pt>
                <c:pt idx="26">
                  <c:v>1.4760972281201805</c:v>
                </c:pt>
                <c:pt idx="27">
                  <c:v>1.5283779355646716</c:v>
                </c:pt>
                <c:pt idx="28">
                  <c:v>1.5797624791831222</c:v>
                </c:pt>
                <c:pt idx="29">
                  <c:v>1.6298242474901927</c:v>
                </c:pt>
                <c:pt idx="30">
                  <c:v>1.680363464086869</c:v>
                </c:pt>
                <c:pt idx="31">
                  <c:v>1.7299247342043296</c:v>
                </c:pt>
                <c:pt idx="32">
                  <c:v>1.7788685812879159</c:v>
                </c:pt>
                <c:pt idx="33">
                  <c:v>1.9773918360390164</c:v>
                </c:pt>
                <c:pt idx="34">
                  <c:v>2.0299971834103236</c:v>
                </c:pt>
                <c:pt idx="35">
                  <c:v>2.0804151784824514</c:v>
                </c:pt>
                <c:pt idx="36">
                  <c:v>2.1335002792710829</c:v>
                </c:pt>
                <c:pt idx="37">
                  <c:v>2.1966110508154371</c:v>
                </c:pt>
                <c:pt idx="38">
                  <c:v>2.253518107995113</c:v>
                </c:pt>
                <c:pt idx="39">
                  <c:v>2.3037056234948246</c:v>
                </c:pt>
                <c:pt idx="40">
                  <c:v>2.3545422618436889</c:v>
                </c:pt>
                <c:pt idx="41">
                  <c:v>2.4063667347465847</c:v>
                </c:pt>
                <c:pt idx="42">
                  <c:v>2.4607991039240527</c:v>
                </c:pt>
                <c:pt idx="43">
                  <c:v>2.5151639949972076</c:v>
                </c:pt>
                <c:pt idx="44">
                  <c:v>2.5664089152960985</c:v>
                </c:pt>
                <c:pt idx="45">
                  <c:v>2.6169982114098036</c:v>
                </c:pt>
                <c:pt idx="46">
                  <c:v>2.6678329008183739</c:v>
                </c:pt>
                <c:pt idx="47">
                  <c:v>2.7194239874729842</c:v>
                </c:pt>
                <c:pt idx="48">
                  <c:v>2.7687278441358441</c:v>
                </c:pt>
                <c:pt idx="49">
                  <c:v>2.8185377385296015</c:v>
                </c:pt>
                <c:pt idx="50">
                  <c:v>2.8690877450784784</c:v>
                </c:pt>
                <c:pt idx="51">
                  <c:v>2.9199664342568226</c:v>
                </c:pt>
                <c:pt idx="52">
                  <c:v>3.0748146471061824</c:v>
                </c:pt>
                <c:pt idx="53">
                  <c:v>3.1299563053676431</c:v>
                </c:pt>
                <c:pt idx="54">
                  <c:v>3.1812788300555908</c:v>
                </c:pt>
                <c:pt idx="55">
                  <c:v>3.2332497152989452</c:v>
                </c:pt>
                <c:pt idx="56">
                  <c:v>3.2835145942620252</c:v>
                </c:pt>
                <c:pt idx="57">
                  <c:v>3.3340578713067206</c:v>
                </c:pt>
                <c:pt idx="58">
                  <c:v>3.3870029469885932</c:v>
                </c:pt>
                <c:pt idx="59">
                  <c:v>3.4360948873734616</c:v>
                </c:pt>
                <c:pt idx="60">
                  <c:v>3.4931896322242908</c:v>
                </c:pt>
                <c:pt idx="61">
                  <c:v>3.5473290869193552</c:v>
                </c:pt>
                <c:pt idx="62">
                  <c:v>3.596051569357861</c:v>
                </c:pt>
                <c:pt idx="63">
                  <c:v>3.6410436153350223</c:v>
                </c:pt>
                <c:pt idx="64">
                  <c:v>3.6935243804256785</c:v>
                </c:pt>
                <c:pt idx="65">
                  <c:v>3.7451178070673858</c:v>
                </c:pt>
                <c:pt idx="66">
                  <c:v>3.7978721737926211</c:v>
                </c:pt>
                <c:pt idx="67">
                  <c:v>3.8503761365715747</c:v>
                </c:pt>
                <c:pt idx="68">
                  <c:v>3.9091801571479836</c:v>
                </c:pt>
                <c:pt idx="69">
                  <c:v>3.9574744067342089</c:v>
                </c:pt>
                <c:pt idx="70">
                  <c:v>4.0089455965368765</c:v>
                </c:pt>
                <c:pt idx="71">
                  <c:v>4.0600920305576791</c:v>
                </c:pt>
                <c:pt idx="72">
                  <c:v>4.1208783913059328</c:v>
                </c:pt>
                <c:pt idx="73">
                  <c:v>4.1749118807159551</c:v>
                </c:pt>
                <c:pt idx="74">
                  <c:v>4.2231014449166064</c:v>
                </c:pt>
                <c:pt idx="75">
                  <c:v>4.2773358137314821</c:v>
                </c:pt>
                <c:pt idx="76">
                  <c:v>4.3360583413504337</c:v>
                </c:pt>
                <c:pt idx="77">
                  <c:v>4.3992887839087613</c:v>
                </c:pt>
                <c:pt idx="78">
                  <c:v>4.4658321983181919</c:v>
                </c:pt>
                <c:pt idx="79">
                  <c:v>4.5172310593691369</c:v>
                </c:pt>
                <c:pt idx="80">
                  <c:v>4.5664451129973571</c:v>
                </c:pt>
                <c:pt idx="81">
                  <c:v>4.6222354189797485</c:v>
                </c:pt>
                <c:pt idx="82">
                  <c:v>4.6723064872249855</c:v>
                </c:pt>
                <c:pt idx="83">
                  <c:v>4.727997665937794</c:v>
                </c:pt>
                <c:pt idx="84">
                  <c:v>4.7982885986786066</c:v>
                </c:pt>
                <c:pt idx="85">
                  <c:v>4.8865517522443813</c:v>
                </c:pt>
                <c:pt idx="86">
                  <c:v>4.9409602629335438</c:v>
                </c:pt>
                <c:pt idx="87">
                  <c:v>4.9938950354221552</c:v>
                </c:pt>
                <c:pt idx="88">
                  <c:v>5.0454435062856353</c:v>
                </c:pt>
                <c:pt idx="89">
                  <c:v>5.0968355108211014</c:v>
                </c:pt>
                <c:pt idx="90">
                  <c:v>5.1481468470317484</c:v>
                </c:pt>
                <c:pt idx="91">
                  <c:v>5.1981110559624613</c:v>
                </c:pt>
                <c:pt idx="92">
                  <c:v>5.2482122201625669</c:v>
                </c:pt>
                <c:pt idx="93">
                  <c:v>5.2978370180050511</c:v>
                </c:pt>
                <c:pt idx="94">
                  <c:v>5.3480399534226626</c:v>
                </c:pt>
                <c:pt idx="95">
                  <c:v>5.3987083471023141</c:v>
                </c:pt>
                <c:pt idx="96">
                  <c:v>5.6543051126709605</c:v>
                </c:pt>
                <c:pt idx="97">
                  <c:v>5.7049035847861074</c:v>
                </c:pt>
                <c:pt idx="98">
                  <c:v>5.7548994733939276</c:v>
                </c:pt>
                <c:pt idx="99">
                  <c:v>5.8050082814538779</c:v>
                </c:pt>
                <c:pt idx="100">
                  <c:v>5.8546078947308402</c:v>
                </c:pt>
                <c:pt idx="101">
                  <c:v>5.9041458085416192</c:v>
                </c:pt>
                <c:pt idx="102">
                  <c:v>5.9539906597811436</c:v>
                </c:pt>
                <c:pt idx="103">
                  <c:v>6.0044192354019676</c:v>
                </c:pt>
                <c:pt idx="104">
                  <c:v>6.0546394509116066</c:v>
                </c:pt>
                <c:pt idx="105">
                  <c:v>6.1068955063020081</c:v>
                </c:pt>
                <c:pt idx="106">
                  <c:v>6.157870644052184</c:v>
                </c:pt>
                <c:pt idx="107">
                  <c:v>6.2089163083103776</c:v>
                </c:pt>
                <c:pt idx="108">
                  <c:v>6.2608361298363109</c:v>
                </c:pt>
                <c:pt idx="109">
                  <c:v>6.3118216302785584</c:v>
                </c:pt>
                <c:pt idx="110">
                  <c:v>6.3645444363270265</c:v>
                </c:pt>
                <c:pt idx="111">
                  <c:v>6.4152153186616543</c:v>
                </c:pt>
                <c:pt idx="112">
                  <c:v>6.467694573958461</c:v>
                </c:pt>
                <c:pt idx="113">
                  <c:v>6.5186419432044795</c:v>
                </c:pt>
                <c:pt idx="114">
                  <c:v>6.5686044599034776</c:v>
                </c:pt>
                <c:pt idx="115">
                  <c:v>6.6182156540397283</c:v>
                </c:pt>
                <c:pt idx="116">
                  <c:v>6.6673093538889754</c:v>
                </c:pt>
                <c:pt idx="117">
                  <c:v>6.7191895697014132</c:v>
                </c:pt>
                <c:pt idx="118">
                  <c:v>6.7698098883846702</c:v>
                </c:pt>
                <c:pt idx="119">
                  <c:v>6.8244027137890892</c:v>
                </c:pt>
                <c:pt idx="120">
                  <c:v>6.8819256999515366</c:v>
                </c:pt>
                <c:pt idx="121">
                  <c:v>6.935354399058717</c:v>
                </c:pt>
                <c:pt idx="122">
                  <c:v>6.985319168532552</c:v>
                </c:pt>
                <c:pt idx="123">
                  <c:v>7.0399132791379362</c:v>
                </c:pt>
                <c:pt idx="124">
                  <c:v>7.0896220236947149</c:v>
                </c:pt>
                <c:pt idx="125">
                  <c:v>7.1427173705917957</c:v>
                </c:pt>
                <c:pt idx="126">
                  <c:v>7.1961775643824417</c:v>
                </c:pt>
                <c:pt idx="127">
                  <c:v>7.2469381823712036</c:v>
                </c:pt>
                <c:pt idx="128">
                  <c:v>7.2980184608496268</c:v>
                </c:pt>
                <c:pt idx="129">
                  <c:v>7.4480570847575596</c:v>
                </c:pt>
                <c:pt idx="130">
                  <c:v>7.4991979701570877</c:v>
                </c:pt>
                <c:pt idx="131">
                  <c:v>7.5572790647029979</c:v>
                </c:pt>
                <c:pt idx="132">
                  <c:v>7.6193070139846233</c:v>
                </c:pt>
                <c:pt idx="133">
                  <c:v>7.671640510729282</c:v>
                </c:pt>
                <c:pt idx="134">
                  <c:v>7.7212398271251415</c:v>
                </c:pt>
                <c:pt idx="135">
                  <c:v>7.77175813343122</c:v>
                </c:pt>
                <c:pt idx="136">
                  <c:v>7.8214429563294985</c:v>
                </c:pt>
                <c:pt idx="137">
                  <c:v>7.8725858946821141</c:v>
                </c:pt>
                <c:pt idx="138">
                  <c:v>7.9222430070089942</c:v>
                </c:pt>
                <c:pt idx="139">
                  <c:v>7.9718345932770509</c:v>
                </c:pt>
                <c:pt idx="140">
                  <c:v>8.0217349920239034</c:v>
                </c:pt>
                <c:pt idx="141">
                  <c:v>8.0723870334922516</c:v>
                </c:pt>
                <c:pt idx="142">
                  <c:v>8.1226353076970206</c:v>
                </c:pt>
                <c:pt idx="143">
                  <c:v>8.1728417922333154</c:v>
                </c:pt>
                <c:pt idx="144">
                  <c:v>8.2254189378081985</c:v>
                </c:pt>
                <c:pt idx="145">
                  <c:v>8.2759038374952834</c:v>
                </c:pt>
                <c:pt idx="146">
                  <c:v>8.4775067900996479</c:v>
                </c:pt>
                <c:pt idx="147">
                  <c:v>8.5275479986869804</c:v>
                </c:pt>
                <c:pt idx="148">
                  <c:v>8.5795154008005738</c:v>
                </c:pt>
                <c:pt idx="149">
                  <c:v>8.6370271435015393</c:v>
                </c:pt>
                <c:pt idx="150">
                  <c:v>8.894879984681511</c:v>
                </c:pt>
                <c:pt idx="151">
                  <c:v>8.9470731498164717</c:v>
                </c:pt>
                <c:pt idx="152">
                  <c:v>8.9975478563554407</c:v>
                </c:pt>
                <c:pt idx="153">
                  <c:v>9.0499257855879058</c:v>
                </c:pt>
                <c:pt idx="154">
                  <c:v>9.0988184997664749</c:v>
                </c:pt>
                <c:pt idx="155">
                  <c:v>9.1502771335212589</c:v>
                </c:pt>
                <c:pt idx="156">
                  <c:v>9.2016469076251219</c:v>
                </c:pt>
                <c:pt idx="157">
                  <c:v>9.253856269754472</c:v>
                </c:pt>
                <c:pt idx="158">
                  <c:v>9.3055612996036761</c:v>
                </c:pt>
                <c:pt idx="159">
                  <c:v>9.3563087594438681</c:v>
                </c:pt>
                <c:pt idx="160">
                  <c:v>9.4080457148666543</c:v>
                </c:pt>
                <c:pt idx="161">
                  <c:v>9.4625513059859401</c:v>
                </c:pt>
                <c:pt idx="162">
                  <c:v>9.5175680494507482</c:v>
                </c:pt>
                <c:pt idx="163">
                  <c:v>9.5683350925107788</c:v>
                </c:pt>
                <c:pt idx="164">
                  <c:v>9.6179341325756269</c:v>
                </c:pt>
                <c:pt idx="165">
                  <c:v>9.6688561185564783</c:v>
                </c:pt>
                <c:pt idx="166">
                  <c:v>9.7190391872376392</c:v>
                </c:pt>
                <c:pt idx="167">
                  <c:v>9.769249173466287</c:v>
                </c:pt>
                <c:pt idx="168">
                  <c:v>9.8189679247425445</c:v>
                </c:pt>
                <c:pt idx="169">
                  <c:v>9.8690509600873551</c:v>
                </c:pt>
                <c:pt idx="170">
                  <c:v>9.9192073662067326</c:v>
                </c:pt>
                <c:pt idx="171">
                  <c:v>9.9689743848436567</c:v>
                </c:pt>
                <c:pt idx="172">
                  <c:v>10.01903681967752</c:v>
                </c:pt>
                <c:pt idx="173">
                  <c:v>10.069302424750374</c:v>
                </c:pt>
                <c:pt idx="174">
                  <c:v>10.119649875398746</c:v>
                </c:pt>
                <c:pt idx="175">
                  <c:v>10.169299761880511</c:v>
                </c:pt>
                <c:pt idx="176">
                  <c:v>10.219606220343293</c:v>
                </c:pt>
                <c:pt idx="177">
                  <c:v>10.269493025920122</c:v>
                </c:pt>
                <c:pt idx="178">
                  <c:v>10.319454085305473</c:v>
                </c:pt>
                <c:pt idx="179">
                  <c:v>10.369495464616479</c:v>
                </c:pt>
                <c:pt idx="180">
                  <c:v>10.420322317475517</c:v>
                </c:pt>
                <c:pt idx="181">
                  <c:v>10.471955534849377</c:v>
                </c:pt>
                <c:pt idx="182">
                  <c:v>10.524207463771239</c:v>
                </c:pt>
                <c:pt idx="183">
                  <c:v>10.574474983342864</c:v>
                </c:pt>
                <c:pt idx="184">
                  <c:v>10.624999140513946</c:v>
                </c:pt>
                <c:pt idx="185">
                  <c:v>10.676149380950035</c:v>
                </c:pt>
                <c:pt idx="186">
                  <c:v>10.726615014474168</c:v>
                </c:pt>
                <c:pt idx="187">
                  <c:v>10.778851807573766</c:v>
                </c:pt>
                <c:pt idx="188">
                  <c:v>10.829216836137199</c:v>
                </c:pt>
                <c:pt idx="189">
                  <c:v>10.879344022458271</c:v>
                </c:pt>
                <c:pt idx="190">
                  <c:v>10.930926199446935</c:v>
                </c:pt>
                <c:pt idx="191">
                  <c:v>10.984625017324309</c:v>
                </c:pt>
                <c:pt idx="192">
                  <c:v>11.149903682097818</c:v>
                </c:pt>
                <c:pt idx="193">
                  <c:v>11.199628128108822</c:v>
                </c:pt>
                <c:pt idx="194">
                  <c:v>11.250976602242714</c:v>
                </c:pt>
                <c:pt idx="195">
                  <c:v>11.301778021721084</c:v>
                </c:pt>
                <c:pt idx="196">
                  <c:v>11.352058989843165</c:v>
                </c:pt>
                <c:pt idx="197">
                  <c:v>11.402067214084216</c:v>
                </c:pt>
                <c:pt idx="198">
                  <c:v>11.452155953685129</c:v>
                </c:pt>
                <c:pt idx="199">
                  <c:v>11.502012899241896</c:v>
                </c:pt>
                <c:pt idx="200">
                  <c:v>11.552084440953141</c:v>
                </c:pt>
                <c:pt idx="201">
                  <c:v>11.602043851922664</c:v>
                </c:pt>
                <c:pt idx="202">
                  <c:v>11.652087879083242</c:v>
                </c:pt>
                <c:pt idx="203">
                  <c:v>11.702104076432747</c:v>
                </c:pt>
                <c:pt idx="204">
                  <c:v>11.752181549352066</c:v>
                </c:pt>
                <c:pt idx="205">
                  <c:v>11.802387196781451</c:v>
                </c:pt>
                <c:pt idx="206">
                  <c:v>11.852983923217145</c:v>
                </c:pt>
                <c:pt idx="207">
                  <c:v>11.902967161824781</c:v>
                </c:pt>
                <c:pt idx="208">
                  <c:v>11.953235617046605</c:v>
                </c:pt>
                <c:pt idx="209">
                  <c:v>12.003947186326354</c:v>
                </c:pt>
                <c:pt idx="210">
                  <c:v>12.054962579689356</c:v>
                </c:pt>
                <c:pt idx="211">
                  <c:v>12.105400675020359</c:v>
                </c:pt>
                <c:pt idx="212">
                  <c:v>12.157314117933538</c:v>
                </c:pt>
                <c:pt idx="213">
                  <c:v>12.208021177941271</c:v>
                </c:pt>
                <c:pt idx="214">
                  <c:v>12.258833158171548</c:v>
                </c:pt>
                <c:pt idx="215">
                  <c:v>12.310261548293294</c:v>
                </c:pt>
                <c:pt idx="216">
                  <c:v>12.362170047217191</c:v>
                </c:pt>
                <c:pt idx="217">
                  <c:v>12.4123542933572</c:v>
                </c:pt>
                <c:pt idx="218">
                  <c:v>12.46159149767559</c:v>
                </c:pt>
                <c:pt idx="219">
                  <c:v>12.512104602218075</c:v>
                </c:pt>
                <c:pt idx="220">
                  <c:v>12.562171667541648</c:v>
                </c:pt>
                <c:pt idx="221">
                  <c:v>12.612104728213122</c:v>
                </c:pt>
                <c:pt idx="222">
                  <c:v>12.662149915393529</c:v>
                </c:pt>
                <c:pt idx="223">
                  <c:v>12.711815861130113</c:v>
                </c:pt>
                <c:pt idx="224">
                  <c:v>12.761423569940257</c:v>
                </c:pt>
                <c:pt idx="225">
                  <c:v>12.811506562535282</c:v>
                </c:pt>
                <c:pt idx="226">
                  <c:v>12.861784735299064</c:v>
                </c:pt>
                <c:pt idx="227">
                  <c:v>12.912049397548799</c:v>
                </c:pt>
                <c:pt idx="228">
                  <c:v>12.962006862430275</c:v>
                </c:pt>
                <c:pt idx="229">
                  <c:v>13.012369613037462</c:v>
                </c:pt>
                <c:pt idx="230">
                  <c:v>13.062329640558977</c:v>
                </c:pt>
                <c:pt idx="231">
                  <c:v>13.112916052538639</c:v>
                </c:pt>
                <c:pt idx="232">
                  <c:v>13.163685041794222</c:v>
                </c:pt>
                <c:pt idx="233">
                  <c:v>13.214097626882912</c:v>
                </c:pt>
                <c:pt idx="234">
                  <c:v>13.268110330445824</c:v>
                </c:pt>
                <c:pt idx="235">
                  <c:v>13.32151409571401</c:v>
                </c:pt>
                <c:pt idx="236">
                  <c:v>13.372381990535574</c:v>
                </c:pt>
                <c:pt idx="237">
                  <c:v>13.42262060552515</c:v>
                </c:pt>
                <c:pt idx="238">
                  <c:v>13.473253953334391</c:v>
                </c:pt>
                <c:pt idx="239">
                  <c:v>13.523238370808693</c:v>
                </c:pt>
                <c:pt idx="240">
                  <c:v>13.574471918359974</c:v>
                </c:pt>
                <c:pt idx="241">
                  <c:v>13.62545771657188</c:v>
                </c:pt>
                <c:pt idx="242">
                  <c:v>13.679243070477414</c:v>
                </c:pt>
                <c:pt idx="243">
                  <c:v>13.730845845647481</c:v>
                </c:pt>
                <c:pt idx="244">
                  <c:v>13.775367249061945</c:v>
                </c:pt>
                <c:pt idx="245">
                  <c:v>13.829192119069308</c:v>
                </c:pt>
                <c:pt idx="246">
                  <c:v>13.881630804411632</c:v>
                </c:pt>
                <c:pt idx="247">
                  <c:v>13.93572493677852</c:v>
                </c:pt>
                <c:pt idx="248">
                  <c:v>13.985200570147146</c:v>
                </c:pt>
                <c:pt idx="249">
                  <c:v>14.036563568676124</c:v>
                </c:pt>
                <c:pt idx="250">
                  <c:v>14.087983310147207</c:v>
                </c:pt>
                <c:pt idx="251">
                  <c:v>14.140170741213582</c:v>
                </c:pt>
                <c:pt idx="252">
                  <c:v>14.190940127107659</c:v>
                </c:pt>
                <c:pt idx="253">
                  <c:v>14.2421103860296</c:v>
                </c:pt>
                <c:pt idx="254">
                  <c:v>14.298482153086949</c:v>
                </c:pt>
                <c:pt idx="255">
                  <c:v>14.348779060315794</c:v>
                </c:pt>
                <c:pt idx="256">
                  <c:v>14.40231701760532</c:v>
                </c:pt>
                <c:pt idx="257">
                  <c:v>14.46632458887016</c:v>
                </c:pt>
                <c:pt idx="258">
                  <c:v>14.907267384104733</c:v>
                </c:pt>
                <c:pt idx="259">
                  <c:v>14.96609957671126</c:v>
                </c:pt>
                <c:pt idx="260">
                  <c:v>15.03469098614023</c:v>
                </c:pt>
                <c:pt idx="261">
                  <c:v>15.184705767522408</c:v>
                </c:pt>
                <c:pt idx="262">
                  <c:v>15.234538274067251</c:v>
                </c:pt>
                <c:pt idx="263">
                  <c:v>15.283379455399311</c:v>
                </c:pt>
                <c:pt idx="264">
                  <c:v>15.332220636731371</c:v>
                </c:pt>
                <c:pt idx="265">
                  <c:v>15.382928782799166</c:v>
                </c:pt>
                <c:pt idx="266">
                  <c:v>15.432692142722519</c:v>
                </c:pt>
                <c:pt idx="267">
                  <c:v>15.483007966531307</c:v>
                </c:pt>
                <c:pt idx="268">
                  <c:v>15.533392731033617</c:v>
                </c:pt>
                <c:pt idx="269">
                  <c:v>15.582888258374011</c:v>
                </c:pt>
                <c:pt idx="270">
                  <c:v>15.633923378001146</c:v>
                </c:pt>
                <c:pt idx="271">
                  <c:v>15.685398113017166</c:v>
                </c:pt>
                <c:pt idx="272">
                  <c:v>15.736288732152659</c:v>
                </c:pt>
                <c:pt idx="273">
                  <c:v>15.786298052781115</c:v>
                </c:pt>
                <c:pt idx="274">
                  <c:v>15.839638496977901</c:v>
                </c:pt>
                <c:pt idx="275">
                  <c:v>15.88881153797551</c:v>
                </c:pt>
                <c:pt idx="276">
                  <c:v>15.939843204500287</c:v>
                </c:pt>
                <c:pt idx="277">
                  <c:v>15.990523771120449</c:v>
                </c:pt>
                <c:pt idx="278">
                  <c:v>16.040329421992119</c:v>
                </c:pt>
                <c:pt idx="279">
                  <c:v>16.090346449472552</c:v>
                </c:pt>
                <c:pt idx="280">
                  <c:v>16.140729055573246</c:v>
                </c:pt>
                <c:pt idx="281">
                  <c:v>16.189393875206477</c:v>
                </c:pt>
                <c:pt idx="282">
                  <c:v>16.24225811629924</c:v>
                </c:pt>
                <c:pt idx="283">
                  <c:v>16.295363208494777</c:v>
                </c:pt>
                <c:pt idx="284">
                  <c:v>16.345685539729107</c:v>
                </c:pt>
                <c:pt idx="285">
                  <c:v>16.496636045006746</c:v>
                </c:pt>
                <c:pt idx="286">
                  <c:v>16.54695604671015</c:v>
                </c:pt>
                <c:pt idx="287">
                  <c:v>16.596853362544856</c:v>
                </c:pt>
                <c:pt idx="288">
                  <c:v>16.647654729710361</c:v>
                </c:pt>
                <c:pt idx="289">
                  <c:v>16.698275010733724</c:v>
                </c:pt>
                <c:pt idx="290">
                  <c:v>16.748722129984458</c:v>
                </c:pt>
                <c:pt idx="291">
                  <c:v>16.999132549650305</c:v>
                </c:pt>
                <c:pt idx="292">
                  <c:v>17.052060068091851</c:v>
                </c:pt>
                <c:pt idx="293">
                  <c:v>17.100740024763169</c:v>
                </c:pt>
                <c:pt idx="294">
                  <c:v>17.150854068090315</c:v>
                </c:pt>
                <c:pt idx="295">
                  <c:v>17.198727924216843</c:v>
                </c:pt>
                <c:pt idx="296">
                  <c:v>17.251183869395817</c:v>
                </c:pt>
                <c:pt idx="297">
                  <c:v>17.498812492367488</c:v>
                </c:pt>
                <c:pt idx="298">
                  <c:v>17.546554274210401</c:v>
                </c:pt>
                <c:pt idx="299">
                  <c:v>17.597378832599698</c:v>
                </c:pt>
                <c:pt idx="300">
                  <c:v>17.647125114281788</c:v>
                </c:pt>
                <c:pt idx="301">
                  <c:v>17.697353680551846</c:v>
                </c:pt>
                <c:pt idx="302">
                  <c:v>17.747375194392166</c:v>
                </c:pt>
                <c:pt idx="303">
                  <c:v>17.799718124828658</c:v>
                </c:pt>
                <c:pt idx="304">
                  <c:v>17.848735239443855</c:v>
                </c:pt>
                <c:pt idx="305">
                  <c:v>17.899414205158543</c:v>
                </c:pt>
                <c:pt idx="306">
                  <c:v>17.957639340845866</c:v>
                </c:pt>
                <c:pt idx="307">
                  <c:v>18.047342809481314</c:v>
                </c:pt>
                <c:pt idx="308">
                  <c:v>18.135023787812948</c:v>
                </c:pt>
                <c:pt idx="309">
                  <c:v>18.225634467419511</c:v>
                </c:pt>
                <c:pt idx="310">
                  <c:v>18.376569733022357</c:v>
                </c:pt>
                <c:pt idx="311">
                  <c:v>18.426696794015211</c:v>
                </c:pt>
                <c:pt idx="312">
                  <c:v>18.481281357768786</c:v>
                </c:pt>
                <c:pt idx="313">
                  <c:v>18.540415754777477</c:v>
                </c:pt>
                <c:pt idx="314">
                  <c:v>18.593838166132873</c:v>
                </c:pt>
                <c:pt idx="315">
                  <c:v>18.646230290912179</c:v>
                </c:pt>
                <c:pt idx="316">
                  <c:v>18.696334079808846</c:v>
                </c:pt>
                <c:pt idx="317">
                  <c:v>18.746331391010305</c:v>
                </c:pt>
                <c:pt idx="318">
                  <c:v>18.796749691944672</c:v>
                </c:pt>
                <c:pt idx="319">
                  <c:v>18.849752892857467</c:v>
                </c:pt>
                <c:pt idx="320">
                  <c:v>18.905101543464134</c:v>
                </c:pt>
                <c:pt idx="321">
                  <c:v>18.95723701088744</c:v>
                </c:pt>
                <c:pt idx="322">
                  <c:v>19.008490623892961</c:v>
                </c:pt>
                <c:pt idx="323">
                  <c:v>19.059173320527862</c:v>
                </c:pt>
                <c:pt idx="324">
                  <c:v>19.111084124844343</c:v>
                </c:pt>
                <c:pt idx="325">
                  <c:v>19.161586919550057</c:v>
                </c:pt>
                <c:pt idx="326">
                  <c:v>19.213304498553551</c:v>
                </c:pt>
                <c:pt idx="327">
                  <c:v>19.265895510627239</c:v>
                </c:pt>
                <c:pt idx="328">
                  <c:v>19.316254621949241</c:v>
                </c:pt>
                <c:pt idx="329">
                  <c:v>19.364946667751813</c:v>
                </c:pt>
                <c:pt idx="330">
                  <c:v>19.416192164965175</c:v>
                </c:pt>
                <c:pt idx="331">
                  <c:v>19.466297634363354</c:v>
                </c:pt>
                <c:pt idx="332">
                  <c:v>19.616172011916415</c:v>
                </c:pt>
                <c:pt idx="333">
                  <c:v>19.6667171879905</c:v>
                </c:pt>
                <c:pt idx="334">
                  <c:v>19.719440585251149</c:v>
                </c:pt>
                <c:pt idx="335">
                  <c:v>19.776279977921988</c:v>
                </c:pt>
                <c:pt idx="336">
                  <c:v>19.830931848104822</c:v>
                </c:pt>
                <c:pt idx="337">
                  <c:v>19.879094700794511</c:v>
                </c:pt>
                <c:pt idx="338">
                  <c:v>19.929322909829008</c:v>
                </c:pt>
                <c:pt idx="339">
                  <c:v>19.980586942894966</c:v>
                </c:pt>
                <c:pt idx="340">
                  <c:v>20.030681385167743</c:v>
                </c:pt>
                <c:pt idx="341">
                  <c:v>20.080732614730458</c:v>
                </c:pt>
                <c:pt idx="342">
                  <c:v>20.130324299971541</c:v>
                </c:pt>
                <c:pt idx="343">
                  <c:v>20.181684739585179</c:v>
                </c:pt>
                <c:pt idx="344">
                  <c:v>20.233774531530607</c:v>
                </c:pt>
                <c:pt idx="345">
                  <c:v>20.28275170251926</c:v>
                </c:pt>
                <c:pt idx="346">
                  <c:v>20.333689148327746</c:v>
                </c:pt>
                <c:pt idx="347">
                  <c:v>20.383913327192474</c:v>
                </c:pt>
                <c:pt idx="348">
                  <c:v>20.433135926548921</c:v>
                </c:pt>
                <c:pt idx="349">
                  <c:v>20.48269109059477</c:v>
                </c:pt>
                <c:pt idx="350">
                  <c:v>20.533295404000899</c:v>
                </c:pt>
                <c:pt idx="351">
                  <c:v>20.583414123055174</c:v>
                </c:pt>
                <c:pt idx="352">
                  <c:v>20.633585315811903</c:v>
                </c:pt>
                <c:pt idx="353">
                  <c:v>20.68361612909349</c:v>
                </c:pt>
                <c:pt idx="354">
                  <c:v>20.733628895365388</c:v>
                </c:pt>
                <c:pt idx="355">
                  <c:v>20.78439447761545</c:v>
                </c:pt>
                <c:pt idx="356">
                  <c:v>20.836415437868393</c:v>
                </c:pt>
                <c:pt idx="357">
                  <c:v>20.8866503338832</c:v>
                </c:pt>
                <c:pt idx="358">
                  <c:v>20.936519022495013</c:v>
                </c:pt>
                <c:pt idx="359">
                  <c:v>20.986024953708682</c:v>
                </c:pt>
                <c:pt idx="360">
                  <c:v>21.035722248526124</c:v>
                </c:pt>
                <c:pt idx="361">
                  <c:v>21.086202454440301</c:v>
                </c:pt>
                <c:pt idx="362">
                  <c:v>21.136143724239062</c:v>
                </c:pt>
                <c:pt idx="363">
                  <c:v>21.186500226789459</c:v>
                </c:pt>
                <c:pt idx="364">
                  <c:v>21.236796861058828</c:v>
                </c:pt>
                <c:pt idx="365">
                  <c:v>21.292324703288934</c:v>
                </c:pt>
                <c:pt idx="366">
                  <c:v>21.347389430133294</c:v>
                </c:pt>
                <c:pt idx="367">
                  <c:v>21.397230084084605</c:v>
                </c:pt>
                <c:pt idx="368">
                  <c:v>21.446784226170443</c:v>
                </c:pt>
                <c:pt idx="369">
                  <c:v>21.496768183244846</c:v>
                </c:pt>
                <c:pt idx="370">
                  <c:v>21.546331344680212</c:v>
                </c:pt>
                <c:pt idx="371">
                  <c:v>21.596454660427632</c:v>
                </c:pt>
                <c:pt idx="372">
                  <c:v>21.646371812920375</c:v>
                </c:pt>
                <c:pt idx="373">
                  <c:v>21.696033239184569</c:v>
                </c:pt>
                <c:pt idx="374">
                  <c:v>21.746561869354245</c:v>
                </c:pt>
                <c:pt idx="375">
                  <c:v>21.796743896207524</c:v>
                </c:pt>
                <c:pt idx="376">
                  <c:v>21.847660476332287</c:v>
                </c:pt>
                <c:pt idx="377">
                  <c:v>21.89721825634992</c:v>
                </c:pt>
                <c:pt idx="378">
                  <c:v>21.948499161905591</c:v>
                </c:pt>
                <c:pt idx="379">
                  <c:v>21.996875845218867</c:v>
                </c:pt>
                <c:pt idx="380">
                  <c:v>22.049025160234041</c:v>
                </c:pt>
                <c:pt idx="381">
                  <c:v>22.1977806603748</c:v>
                </c:pt>
                <c:pt idx="382">
                  <c:v>22.248098531934549</c:v>
                </c:pt>
                <c:pt idx="383">
                  <c:v>22.298673371878081</c:v>
                </c:pt>
                <c:pt idx="384">
                  <c:v>22.347567153925461</c:v>
                </c:pt>
                <c:pt idx="385">
                  <c:v>22.402819335097451</c:v>
                </c:pt>
                <c:pt idx="386">
                  <c:v>22.455649176247064</c:v>
                </c:pt>
                <c:pt idx="387">
                  <c:v>22.507775237495579</c:v>
                </c:pt>
                <c:pt idx="388">
                  <c:v>22.561121428114173</c:v>
                </c:pt>
                <c:pt idx="389">
                  <c:v>22.613219772186742</c:v>
                </c:pt>
                <c:pt idx="390">
                  <c:v>22.666607203135207</c:v>
                </c:pt>
                <c:pt idx="391">
                  <c:v>22.716894920209871</c:v>
                </c:pt>
                <c:pt idx="392">
                  <c:v>22.766186362712009</c:v>
                </c:pt>
                <c:pt idx="393">
                  <c:v>22.816968246064516</c:v>
                </c:pt>
                <c:pt idx="394">
                  <c:v>#N/A</c:v>
                </c:pt>
                <c:pt idx="395">
                  <c:v>22.969734658402075</c:v>
                </c:pt>
                <c:pt idx="396">
                  <c:v>23.020738980209536</c:v>
                </c:pt>
                <c:pt idx="397">
                  <c:v>23.07121551900191</c:v>
                </c:pt>
                <c:pt idx="398">
                  <c:v>23.121710076411055</c:v>
                </c:pt>
                <c:pt idx="399">
                  <c:v>23.172199415604258</c:v>
                </c:pt>
                <c:pt idx="400">
                  <c:v>23.222309470870506</c:v>
                </c:pt>
                <c:pt idx="401">
                  <c:v>23.273192287355918</c:v>
                </c:pt>
                <c:pt idx="402">
                  <c:v>23.323783546765615</c:v>
                </c:pt>
                <c:pt idx="403">
                  <c:v>23.373883053603461</c:v>
                </c:pt>
                <c:pt idx="404">
                  <c:v>23.424162325179527</c:v>
                </c:pt>
                <c:pt idx="405">
                  <c:v>23.474279512468829</c:v>
                </c:pt>
                <c:pt idx="406">
                  <c:v>23.530325468626621</c:v>
                </c:pt>
                <c:pt idx="407">
                  <c:v>23.582155886575006</c:v>
                </c:pt>
                <c:pt idx="408">
                  <c:v>23.633797614897105</c:v>
                </c:pt>
                <c:pt idx="409">
                  <c:v>23.686317064565536</c:v>
                </c:pt>
                <c:pt idx="410">
                  <c:v>23.737610840945624</c:v>
                </c:pt>
                <c:pt idx="411">
                  <c:v>23.793968287993298</c:v>
                </c:pt>
                <c:pt idx="412">
                  <c:v>23.845526103907108</c:v>
                </c:pt>
                <c:pt idx="413">
                  <c:v>23.899690272537232</c:v>
                </c:pt>
                <c:pt idx="414">
                  <c:v>23.95357204571841</c:v>
                </c:pt>
                <c:pt idx="415">
                  <c:v>24.002418182535376</c:v>
                </c:pt>
                <c:pt idx="416">
                  <c:v>24.053909504198483</c:v>
                </c:pt>
                <c:pt idx="417">
                  <c:v>24.104932616738282</c:v>
                </c:pt>
                <c:pt idx="418">
                  <c:v>24.156422323255395</c:v>
                </c:pt>
                <c:pt idx="419">
                  <c:v>24.20608099879836</c:v>
                </c:pt>
                <c:pt idx="420">
                  <c:v>24.255943778428591</c:v>
                </c:pt>
                <c:pt idx="421">
                  <c:v>24.307153277229762</c:v>
                </c:pt>
                <c:pt idx="422">
                  <c:v>24.357548001144114</c:v>
                </c:pt>
                <c:pt idx="423">
                  <c:v>24.408261520139693</c:v>
                </c:pt>
                <c:pt idx="424">
                  <c:v>24.459169273096713</c:v>
                </c:pt>
                <c:pt idx="425">
                  <c:v>24.510301851085782</c:v>
                </c:pt>
                <c:pt idx="426">
                  <c:v>24.560355917183809</c:v>
                </c:pt>
                <c:pt idx="427">
                  <c:v>24.610672329672074</c:v>
                </c:pt>
                <c:pt idx="428">
                  <c:v>24.661010736315632</c:v>
                </c:pt>
                <c:pt idx="429">
                  <c:v>24.711349032504728</c:v>
                </c:pt>
                <c:pt idx="430">
                  <c:v>24.760833830153381</c:v>
                </c:pt>
                <c:pt idx="431">
                  <c:v>24.810233435868433</c:v>
                </c:pt>
                <c:pt idx="432">
                  <c:v>24.860756281169049</c:v>
                </c:pt>
                <c:pt idx="433">
                  <c:v>24.910844288848772</c:v>
                </c:pt>
                <c:pt idx="434">
                  <c:v>24.959874709833489</c:v>
                </c:pt>
                <c:pt idx="435">
                  <c:v>25.009995227333278</c:v>
                </c:pt>
                <c:pt idx="436">
                  <c:v>25.060313889854047</c:v>
                </c:pt>
                <c:pt idx="437">
                  <c:v>25.112574148301373</c:v>
                </c:pt>
                <c:pt idx="438">
                  <c:v>25.163795438474612</c:v>
                </c:pt>
                <c:pt idx="439">
                  <c:v>25.216422033486946</c:v>
                </c:pt>
                <c:pt idx="440">
                  <c:v>25.266795877191033</c:v>
                </c:pt>
                <c:pt idx="441">
                  <c:v>25.317802236381723</c:v>
                </c:pt>
                <c:pt idx="442">
                  <c:v>25.370533963835047</c:v>
                </c:pt>
                <c:pt idx="443">
                  <c:v>25.420924084060353</c:v>
                </c:pt>
                <c:pt idx="444">
                  <c:v>25.472482185433613</c:v>
                </c:pt>
                <c:pt idx="445">
                  <c:v>25.520138951254292</c:v>
                </c:pt>
                <c:pt idx="446">
                  <c:v>25.574445579089407</c:v>
                </c:pt>
                <c:pt idx="447">
                  <c:v>25.633382085424842</c:v>
                </c:pt>
                <c:pt idx="448">
                  <c:v>25.694874766182974</c:v>
                </c:pt>
                <c:pt idx="449">
                  <c:v>25.753710038837436</c:v>
                </c:pt>
                <c:pt idx="450">
                  <c:v>25.805418782355311</c:v>
                </c:pt>
                <c:pt idx="451">
                  <c:v>25.863237124154786</c:v>
                </c:pt>
                <c:pt idx="452">
                  <c:v>25.930621092592823</c:v>
                </c:pt>
                <c:pt idx="453">
                  <c:v>26.082823138914744</c:v>
                </c:pt>
                <c:pt idx="454">
                  <c:v>26.233213604587075</c:v>
                </c:pt>
                <c:pt idx="455">
                  <c:v>26.282877827397055</c:v>
                </c:pt>
                <c:pt idx="456">
                  <c:v>26.333473101575159</c:v>
                </c:pt>
                <c:pt idx="457">
                  <c:v>26.384111161402657</c:v>
                </c:pt>
                <c:pt idx="458">
                  <c:v>26.43463747394263</c:v>
                </c:pt>
                <c:pt idx="459">
                  <c:v>26.48481754232553</c:v>
                </c:pt>
                <c:pt idx="460">
                  <c:v>26.535515330194158</c:v>
                </c:pt>
                <c:pt idx="461">
                  <c:v>26.585734497517247</c:v>
                </c:pt>
                <c:pt idx="462">
                  <c:v>26.637157807910615</c:v>
                </c:pt>
                <c:pt idx="463">
                  <c:v>26.688845796542555</c:v>
                </c:pt>
                <c:pt idx="464">
                  <c:v>26.84834879021934</c:v>
                </c:pt>
                <c:pt idx="465">
                  <c:v>26.89845048971624</c:v>
                </c:pt>
                <c:pt idx="466">
                  <c:v>26.948714133303039</c:v>
                </c:pt>
                <c:pt idx="467">
                  <c:v>26.999395826470348</c:v>
                </c:pt>
                <c:pt idx="468">
                  <c:v>27.0508954508221</c:v>
                </c:pt>
                <c:pt idx="469">
                  <c:v>27.103682927617136</c:v>
                </c:pt>
                <c:pt idx="470">
                  <c:v>27.154933678915729</c:v>
                </c:pt>
                <c:pt idx="471">
                  <c:v>27.206215387826798</c:v>
                </c:pt>
                <c:pt idx="472">
                  <c:v>27.256587339284355</c:v>
                </c:pt>
                <c:pt idx="473">
                  <c:v>27.306918951449138</c:v>
                </c:pt>
                <c:pt idx="474">
                  <c:v>27.357574487105616</c:v>
                </c:pt>
                <c:pt idx="475">
                  <c:v>27.40898131718561</c:v>
                </c:pt>
                <c:pt idx="476">
                  <c:v>27.459350086735046</c:v>
                </c:pt>
                <c:pt idx="477">
                  <c:v>27.509709725526918</c:v>
                </c:pt>
                <c:pt idx="478">
                  <c:v>27.560184137546756</c:v>
                </c:pt>
                <c:pt idx="479">
                  <c:v>27.614549894025359</c:v>
                </c:pt>
                <c:pt idx="480">
                  <c:v>27.668697476517746</c:v>
                </c:pt>
                <c:pt idx="481">
                  <c:v>27.722730598744604</c:v>
                </c:pt>
                <c:pt idx="482">
                  <c:v>27.774159835803236</c:v>
                </c:pt>
                <c:pt idx="483">
                  <c:v>27.824164845545287</c:v>
                </c:pt>
                <c:pt idx="484">
                  <c:v>27.87417480865993</c:v>
                </c:pt>
                <c:pt idx="485">
                  <c:v>27.924406480742636</c:v>
                </c:pt>
                <c:pt idx="486">
                  <c:v>27.974233515373488</c:v>
                </c:pt>
                <c:pt idx="487">
                  <c:v>28.024452191937396</c:v>
                </c:pt>
                <c:pt idx="488">
                  <c:v>28.074612017596099</c:v>
                </c:pt>
                <c:pt idx="489">
                  <c:v>28.124853653015055</c:v>
                </c:pt>
                <c:pt idx="490">
                  <c:v>28.17561723754978</c:v>
                </c:pt>
                <c:pt idx="491">
                  <c:v>28.225675099707107</c:v>
                </c:pt>
                <c:pt idx="492">
                  <c:v>28.276020933210074</c:v>
                </c:pt>
                <c:pt idx="493">
                  <c:v>28.326097889530644</c:v>
                </c:pt>
                <c:pt idx="494">
                  <c:v>28.378052908204477</c:v>
                </c:pt>
                <c:pt idx="495">
                  <c:v>28.43165882868546</c:v>
                </c:pt>
                <c:pt idx="496">
                  <c:v>28.482532184073463</c:v>
                </c:pt>
                <c:pt idx="497">
                  <c:v>28.633552118422415</c:v>
                </c:pt>
                <c:pt idx="498">
                  <c:v>28.685233985277915</c:v>
                </c:pt>
                <c:pt idx="499">
                  <c:v>28.738079994147327</c:v>
                </c:pt>
                <c:pt idx="500">
                  <c:v>28.899998582386413</c:v>
                </c:pt>
                <c:pt idx="501">
                  <c:v>28.949190408077477</c:v>
                </c:pt>
                <c:pt idx="502">
                  <c:v>28.999740597361761</c:v>
                </c:pt>
                <c:pt idx="503">
                  <c:v>29.049771228949261</c:v>
                </c:pt>
                <c:pt idx="504">
                  <c:v>29.100028862423081</c:v>
                </c:pt>
                <c:pt idx="505">
                  <c:v>29.150103495192358</c:v>
                </c:pt>
                <c:pt idx="506">
                  <c:v>29.200126225951777</c:v>
                </c:pt>
                <c:pt idx="507">
                  <c:v>29.250144762742149</c:v>
                </c:pt>
                <c:pt idx="508">
                  <c:v>29.300127398245785</c:v>
                </c:pt>
                <c:pt idx="509">
                  <c:v>29.350224663499567</c:v>
                </c:pt>
                <c:pt idx="510">
                  <c:v>29.401032266536415</c:v>
                </c:pt>
                <c:pt idx="511">
                  <c:v>29.451185076620153</c:v>
                </c:pt>
                <c:pt idx="512">
                  <c:v>29.50365533836138</c:v>
                </c:pt>
                <c:pt idx="513">
                  <c:v>29.557577023545573</c:v>
                </c:pt>
                <c:pt idx="514">
                  <c:v>29.606527261129635</c:v>
                </c:pt>
                <c:pt idx="515">
                  <c:v>29.660437765963692</c:v>
                </c:pt>
                <c:pt idx="516">
                  <c:v>29.714539481758052</c:v>
                </c:pt>
                <c:pt idx="517">
                  <c:v>29.766470081792935</c:v>
                </c:pt>
                <c:pt idx="518">
                  <c:v>29.817822760719089</c:v>
                </c:pt>
                <c:pt idx="519">
                  <c:v>29.867991735702073</c:v>
                </c:pt>
                <c:pt idx="520">
                  <c:v>29.91807252125437</c:v>
                </c:pt>
                <c:pt idx="521">
                  <c:v>29.968851995073916</c:v>
                </c:pt>
                <c:pt idx="522">
                  <c:v>30.020371454578953</c:v>
                </c:pt>
                <c:pt idx="523">
                  <c:v>30.072714326345547</c:v>
                </c:pt>
                <c:pt idx="524">
                  <c:v>30.125906563651629</c:v>
                </c:pt>
                <c:pt idx="525">
                  <c:v>30.176392281922841</c:v>
                </c:pt>
                <c:pt idx="526">
                  <c:v>30.228331730982877</c:v>
                </c:pt>
                <c:pt idx="527">
                  <c:v>30.277936929879083</c:v>
                </c:pt>
                <c:pt idx="528">
                  <c:v>30.329630670939242</c:v>
                </c:pt>
                <c:pt idx="529">
                  <c:v>30.379392118266505</c:v>
                </c:pt>
                <c:pt idx="530">
                  <c:v>30.430059293981131</c:v>
                </c:pt>
                <c:pt idx="531">
                  <c:v>30.480028873504327</c:v>
                </c:pt>
                <c:pt idx="532">
                  <c:v>30.530246379362108</c:v>
                </c:pt>
                <c:pt idx="533">
                  <c:v>30.580294568892072</c:v>
                </c:pt>
                <c:pt idx="534">
                  <c:v>30.629803595326631</c:v>
                </c:pt>
                <c:pt idx="535">
                  <c:v>30.680880454905395</c:v>
                </c:pt>
                <c:pt idx="536">
                  <c:v>30.731258714123271</c:v>
                </c:pt>
                <c:pt idx="537">
                  <c:v>30.78152905810672</c:v>
                </c:pt>
                <c:pt idx="538">
                  <c:v>30.831799289774196</c:v>
                </c:pt>
                <c:pt idx="539">
                  <c:v>30.881941228242095</c:v>
                </c:pt>
                <c:pt idx="540">
                  <c:v>30.931949301120557</c:v>
                </c:pt>
                <c:pt idx="541">
                  <c:v>30.98238384436219</c:v>
                </c:pt>
                <c:pt idx="542">
                  <c:v>31.033127715191181</c:v>
                </c:pt>
                <c:pt idx="543">
                  <c:v>31.087972686714902</c:v>
                </c:pt>
                <c:pt idx="544">
                  <c:v>31.140307917695665</c:v>
                </c:pt>
                <c:pt idx="545">
                  <c:v>31.190154620848826</c:v>
                </c:pt>
                <c:pt idx="546">
                  <c:v>31.240827464990332</c:v>
                </c:pt>
                <c:pt idx="547">
                  <c:v>31.292324789288987</c:v>
                </c:pt>
                <c:pt idx="548">
                  <c:v>31.344258392134677</c:v>
                </c:pt>
                <c:pt idx="549">
                  <c:v>31.501459437395532</c:v>
                </c:pt>
                <c:pt idx="550">
                  <c:v>31.552766059915356</c:v>
                </c:pt>
                <c:pt idx="551">
                  <c:v>31.602203417922283</c:v>
                </c:pt>
                <c:pt idx="552">
                  <c:v>31.652500491288322</c:v>
                </c:pt>
                <c:pt idx="553">
                  <c:v>31.702836601175136</c:v>
                </c:pt>
                <c:pt idx="554">
                  <c:v>31.752919809135935</c:v>
                </c:pt>
                <c:pt idx="555">
                  <c:v>31.802945401454373</c:v>
                </c:pt>
                <c:pt idx="556">
                  <c:v>31.854051048577311</c:v>
                </c:pt>
                <c:pt idx="557">
                  <c:v>31.906121087025497</c:v>
                </c:pt>
                <c:pt idx="558">
                  <c:v>31.957934607369804</c:v>
                </c:pt>
                <c:pt idx="559">
                  <c:v>32.00899979016679</c:v>
                </c:pt>
                <c:pt idx="560">
                  <c:v>32.059032409098002</c:v>
                </c:pt>
                <c:pt idx="561">
                  <c:v>32.109441902724257</c:v>
                </c:pt>
                <c:pt idx="562">
                  <c:v>32.163673713863098</c:v>
                </c:pt>
                <c:pt idx="563">
                  <c:v>32.314736297673313</c:v>
                </c:pt>
                <c:pt idx="564">
                  <c:v>32.365123689604289</c:v>
                </c:pt>
                <c:pt idx="565">
                  <c:v>32.415528154286612</c:v>
                </c:pt>
                <c:pt idx="566">
                  <c:v>32.465583153729725</c:v>
                </c:pt>
                <c:pt idx="567">
                  <c:v>32.515782969245578</c:v>
                </c:pt>
                <c:pt idx="568">
                  <c:v>32.565995621827312</c:v>
                </c:pt>
                <c:pt idx="569">
                  <c:v>32.616105274857652</c:v>
                </c:pt>
                <c:pt idx="570">
                  <c:v>32.665945844454953</c:v>
                </c:pt>
                <c:pt idx="571">
                  <c:v>32.716433616867214</c:v>
                </c:pt>
                <c:pt idx="572">
                  <c:v>32.76752811389926</c:v>
                </c:pt>
                <c:pt idx="573">
                  <c:v>32.815945071915067</c:v>
                </c:pt>
                <c:pt idx="574">
                  <c:v>32.868004828509633</c:v>
                </c:pt>
                <c:pt idx="575">
                  <c:v>32.921737496397114</c:v>
                </c:pt>
                <c:pt idx="576">
                  <c:v>32.97763441965121</c:v>
                </c:pt>
                <c:pt idx="577">
                  <c:v>33.029200444832391</c:v>
                </c:pt>
                <c:pt idx="578">
                  <c:v>33.079126057078469</c:v>
                </c:pt>
                <c:pt idx="579">
                  <c:v>33.129280908272015</c:v>
                </c:pt>
                <c:pt idx="580">
                  <c:v>33.179294151676451</c:v>
                </c:pt>
                <c:pt idx="581">
                  <c:v>33.229336925161356</c:v>
                </c:pt>
                <c:pt idx="582">
                  <c:v>33.281125759520826</c:v>
                </c:pt>
                <c:pt idx="583">
                  <c:v>33.332025070098425</c:v>
                </c:pt>
                <c:pt idx="584">
                  <c:v>33.384792943785158</c:v>
                </c:pt>
                <c:pt idx="585">
                  <c:v>33.436790286439809</c:v>
                </c:pt>
                <c:pt idx="586">
                  <c:v>33.488652510393003</c:v>
                </c:pt>
                <c:pt idx="587">
                  <c:v>33.538639917888979</c:v>
                </c:pt>
                <c:pt idx="588">
                  <c:v>33.588690659380923</c:v>
                </c:pt>
                <c:pt idx="589">
                  <c:v>33.642252035393014</c:v>
                </c:pt>
                <c:pt idx="590">
                  <c:v>33.908898775727529</c:v>
                </c:pt>
                <c:pt idx="591">
                  <c:v>33.959804515840595</c:v>
                </c:pt>
                <c:pt idx="592">
                  <c:v>34.010093990953258</c:v>
                </c:pt>
                <c:pt idx="593">
                  <c:v>34.060922699738747</c:v>
                </c:pt>
                <c:pt idx="594">
                  <c:v>34.112503211946112</c:v>
                </c:pt>
                <c:pt idx="595">
                  <c:v>34.163342113997068</c:v>
                </c:pt>
                <c:pt idx="596">
                  <c:v>34.21437769848032</c:v>
                </c:pt>
                <c:pt idx="597">
                  <c:v>34.265147207193841</c:v>
                </c:pt>
                <c:pt idx="598">
                  <c:v>34.320352355799379</c:v>
                </c:pt>
                <c:pt idx="599">
                  <c:v>34.372003722654981</c:v>
                </c:pt>
                <c:pt idx="600">
                  <c:v>34.423243178941476</c:v>
                </c:pt>
                <c:pt idx="601">
                  <c:v>34.473648148221152</c:v>
                </c:pt>
                <c:pt idx="602">
                  <c:v>34.524045123811952</c:v>
                </c:pt>
                <c:pt idx="603">
                  <c:v>34.574326967410826</c:v>
                </c:pt>
                <c:pt idx="604">
                  <c:v>34.624474443903978</c:v>
                </c:pt>
                <c:pt idx="605">
                  <c:v>34.674995450266927</c:v>
                </c:pt>
                <c:pt idx="606">
                  <c:v>34.725250702604306</c:v>
                </c:pt>
                <c:pt idx="607">
                  <c:v>34.775924045494769</c:v>
                </c:pt>
                <c:pt idx="608">
                  <c:v>34.826815553288839</c:v>
                </c:pt>
                <c:pt idx="609">
                  <c:v>34.878524051941795</c:v>
                </c:pt>
                <c:pt idx="610">
                  <c:v>34.929577745978996</c:v>
                </c:pt>
                <c:pt idx="611">
                  <c:v>34.979907424189889</c:v>
                </c:pt>
                <c:pt idx="612">
                  <c:v>35.029734340970762</c:v>
                </c:pt>
                <c:pt idx="613">
                  <c:v>35.080173672999102</c:v>
                </c:pt>
                <c:pt idx="614">
                  <c:v>35.129966529581864</c:v>
                </c:pt>
                <c:pt idx="615">
                  <c:v>35.180297309369251</c:v>
                </c:pt>
                <c:pt idx="616">
                  <c:v>35.231675536204193</c:v>
                </c:pt>
                <c:pt idx="617">
                  <c:v>35.386741052922346</c:v>
                </c:pt>
                <c:pt idx="618">
                  <c:v>35.436870913329628</c:v>
                </c:pt>
                <c:pt idx="619">
                  <c:v>35.486220450671851</c:v>
                </c:pt>
                <c:pt idx="620">
                  <c:v>35.536011016336211</c:v>
                </c:pt>
                <c:pt idx="621">
                  <c:v>35.585476528331093</c:v>
                </c:pt>
                <c:pt idx="622">
                  <c:v>35.635777882710066</c:v>
                </c:pt>
                <c:pt idx="623">
                  <c:v>35.685903819076096</c:v>
                </c:pt>
                <c:pt idx="624">
                  <c:v>35.736522305589155</c:v>
                </c:pt>
                <c:pt idx="625">
                  <c:v>35.787706520850215</c:v>
                </c:pt>
                <c:pt idx="626">
                  <c:v>35.837416210449291</c:v>
                </c:pt>
                <c:pt idx="627">
                  <c:v>35.88787835935765</c:v>
                </c:pt>
                <c:pt idx="628">
                  <c:v>35.937858860155188</c:v>
                </c:pt>
                <c:pt idx="629">
                  <c:v>35.988146699481128</c:v>
                </c:pt>
                <c:pt idx="630">
                  <c:v>36.038723887601925</c:v>
                </c:pt>
                <c:pt idx="631">
                  <c:v>36.089176435112428</c:v>
                </c:pt>
                <c:pt idx="632">
                  <c:v>36.139191312033219</c:v>
                </c:pt>
                <c:pt idx="633">
                  <c:v>36.189467283256199</c:v>
                </c:pt>
                <c:pt idx="634">
                  <c:v>36.239737550201546</c:v>
                </c:pt>
                <c:pt idx="635">
                  <c:v>36.289783821313677</c:v>
                </c:pt>
                <c:pt idx="636">
                  <c:v>36.340336167598466</c:v>
                </c:pt>
                <c:pt idx="637">
                  <c:v>36.391041721134577</c:v>
                </c:pt>
                <c:pt idx="638">
                  <c:v>36.44098101428812</c:v>
                </c:pt>
                <c:pt idx="639">
                  <c:v>36.491412497442035</c:v>
                </c:pt>
                <c:pt idx="640">
                  <c:v>36.542354872224237</c:v>
                </c:pt>
                <c:pt idx="641">
                  <c:v>36.591331296613831</c:v>
                </c:pt>
                <c:pt idx="642">
                  <c:v>36.644220074071967</c:v>
                </c:pt>
                <c:pt idx="643">
                  <c:v>36.695851308440069</c:v>
                </c:pt>
                <c:pt idx="644">
                  <c:v>36.74654223452751</c:v>
                </c:pt>
                <c:pt idx="645">
                  <c:v>36.797582795859725</c:v>
                </c:pt>
                <c:pt idx="646">
                  <c:v>36.847514402737914</c:v>
                </c:pt>
                <c:pt idx="647">
                  <c:v>36.898481368451669</c:v>
                </c:pt>
                <c:pt idx="648">
                  <c:v>36.949511540119254</c:v>
                </c:pt>
                <c:pt idx="649">
                  <c:v>36.99973797075895</c:v>
                </c:pt>
                <c:pt idx="650">
                  <c:v>37.049349095020261</c:v>
                </c:pt>
                <c:pt idx="651">
                  <c:v>37.099009765324332</c:v>
                </c:pt>
                <c:pt idx="652">
                  <c:v>37.149710451505221</c:v>
                </c:pt>
                <c:pt idx="653">
                  <c:v>37.201348231056457</c:v>
                </c:pt>
                <c:pt idx="654">
                  <c:v>37.251495824015386</c:v>
                </c:pt>
                <c:pt idx="655">
                  <c:v>37.301737339193828</c:v>
                </c:pt>
                <c:pt idx="656">
                  <c:v>37.353027948295811</c:v>
                </c:pt>
                <c:pt idx="657">
                  <c:v>37.406028062751695</c:v>
                </c:pt>
                <c:pt idx="658">
                  <c:v>37.45802884061267</c:v>
                </c:pt>
                <c:pt idx="659">
                  <c:v>37.508591313313865</c:v>
                </c:pt>
                <c:pt idx="660">
                  <c:v>37.559180704736029</c:v>
                </c:pt>
                <c:pt idx="661">
                  <c:v>37.609552530141713</c:v>
                </c:pt>
                <c:pt idx="662">
                  <c:v>37.661128441751252</c:v>
                </c:pt>
                <c:pt idx="663">
                  <c:v>37.715183613292623</c:v>
                </c:pt>
                <c:pt idx="664">
                  <c:v>37.769989574981118</c:v>
                </c:pt>
                <c:pt idx="665">
                  <c:v>37.820848614907867</c:v>
                </c:pt>
                <c:pt idx="666">
                  <c:v>37.973001771779387</c:v>
                </c:pt>
                <c:pt idx="667">
                  <c:v>38.023911978905225</c:v>
                </c:pt>
                <c:pt idx="668">
                  <c:v>38.075831555907577</c:v>
                </c:pt>
                <c:pt idx="669">
                  <c:v>38.133471226139577</c:v>
                </c:pt>
                <c:pt idx="670">
                  <c:v>38.287734965580576</c:v>
                </c:pt>
                <c:pt idx="671">
                  <c:v>38.338318088866821</c:v>
                </c:pt>
                <c:pt idx="672">
                  <c:v>38.388887053378923</c:v>
                </c:pt>
                <c:pt idx="673">
                  <c:v>38.440954624897017</c:v>
                </c:pt>
                <c:pt idx="674">
                  <c:v>38.490689807807072</c:v>
                </c:pt>
                <c:pt idx="675">
                  <c:v>38.541174836119509</c:v>
                </c:pt>
                <c:pt idx="676">
                  <c:v>38.592883129686591</c:v>
                </c:pt>
                <c:pt idx="677">
                  <c:v>38.643369545840685</c:v>
                </c:pt>
                <c:pt idx="678">
                  <c:v>38.694349140366519</c:v>
                </c:pt>
                <c:pt idx="679">
                  <c:v>38.744969639217672</c:v>
                </c:pt>
                <c:pt idx="680">
                  <c:v>38.796613379905416</c:v>
                </c:pt>
                <c:pt idx="681">
                  <c:v>38.847343508408855</c:v>
                </c:pt>
                <c:pt idx="682">
                  <c:v>38.897507168372208</c:v>
                </c:pt>
                <c:pt idx="683">
                  <c:v>38.94838481881478</c:v>
                </c:pt>
                <c:pt idx="684">
                  <c:v>38.998181834063551</c:v>
                </c:pt>
                <c:pt idx="685">
                  <c:v>39.052356721929378</c:v>
                </c:pt>
                <c:pt idx="686">
                  <c:v>39.104237795991111</c:v>
                </c:pt>
                <c:pt idx="687">
                  <c:v>39.154358467743606</c:v>
                </c:pt>
                <c:pt idx="688">
                  <c:v>39.205591755436721</c:v>
                </c:pt>
                <c:pt idx="689">
                  <c:v>39.256585909380796</c:v>
                </c:pt>
                <c:pt idx="690">
                  <c:v>39.306586237272143</c:v>
                </c:pt>
                <c:pt idx="691">
                  <c:v>39.358038027389803</c:v>
                </c:pt>
                <c:pt idx="692">
                  <c:v>39.409243088828148</c:v>
                </c:pt>
                <c:pt idx="693">
                  <c:v>39.458808824679409</c:v>
                </c:pt>
                <c:pt idx="694">
                  <c:v>39.51016842224643</c:v>
                </c:pt>
                <c:pt idx="695">
                  <c:v>39.562292818986499</c:v>
                </c:pt>
                <c:pt idx="696">
                  <c:v>39.617970537838424</c:v>
                </c:pt>
                <c:pt idx="697">
                  <c:v>39.670615698092561</c:v>
                </c:pt>
                <c:pt idx="698">
                  <c:v>39.722004142755985</c:v>
                </c:pt>
                <c:pt idx="699">
                  <c:v>39.778534190758918</c:v>
                </c:pt>
                <c:pt idx="700">
                  <c:v>39.832567412623021</c:v>
                </c:pt>
                <c:pt idx="701">
                  <c:v>39.884107635666936</c:v>
                </c:pt>
                <c:pt idx="702">
                  <c:v>39.936380614658113</c:v>
                </c:pt>
                <c:pt idx="703">
                  <c:v>39.989135566037575</c:v>
                </c:pt>
                <c:pt idx="704">
                  <c:v>40.049704328240232</c:v>
                </c:pt>
                <c:pt idx="705">
                  <c:v>40.101415432040632</c:v>
                </c:pt>
                <c:pt idx="706">
                  <c:v>40.151429679059717</c:v>
                </c:pt>
                <c:pt idx="707">
                  <c:v>40.203369815112922</c:v>
                </c:pt>
                <c:pt idx="708">
                  <c:v>40.256144238155727</c:v>
                </c:pt>
                <c:pt idx="709">
                  <c:v>40.31333304707519</c:v>
                </c:pt>
                <c:pt idx="710">
                  <c:v>40.37324381564401</c:v>
                </c:pt>
                <c:pt idx="711">
                  <c:v>40.426220746845345</c:v>
                </c:pt>
                <c:pt idx="712">
                  <c:v>40.479074375735188</c:v>
                </c:pt>
                <c:pt idx="713">
                  <c:v>40.531308381545557</c:v>
                </c:pt>
                <c:pt idx="714">
                  <c:v>40.583244605954022</c:v>
                </c:pt>
                <c:pt idx="715">
                  <c:v>40.63368030223689</c:v>
                </c:pt>
                <c:pt idx="716">
                  <c:v>40.683845728891555</c:v>
                </c:pt>
                <c:pt idx="717">
                  <c:v>40.733345897798863</c:v>
                </c:pt>
                <c:pt idx="718">
                  <c:v>40.78364115024636</c:v>
                </c:pt>
                <c:pt idx="719">
                  <c:v>40.833596602796426</c:v>
                </c:pt>
                <c:pt idx="720">
                  <c:v>40.883709931473668</c:v>
                </c:pt>
                <c:pt idx="721">
                  <c:v>40.933678094989979</c:v>
                </c:pt>
                <c:pt idx="722">
                  <c:v>40.983819386100244</c:v>
                </c:pt>
                <c:pt idx="723">
                  <c:v>41.033908044948113</c:v>
                </c:pt>
                <c:pt idx="724">
                  <c:v>41.083983287263905</c:v>
                </c:pt>
                <c:pt idx="725">
                  <c:v>41.133680796678092</c:v>
                </c:pt>
                <c:pt idx="726">
                  <c:v>41.183741476093118</c:v>
                </c:pt>
                <c:pt idx="727">
                  <c:v>41.233840496511881</c:v>
                </c:pt>
                <c:pt idx="728">
                  <c:v>41.285357396794772</c:v>
                </c:pt>
                <c:pt idx="729">
                  <c:v>41.336811446409065</c:v>
                </c:pt>
                <c:pt idx="730">
                  <c:v>41.387444988667703</c:v>
                </c:pt>
                <c:pt idx="731">
                  <c:v>41.436541032959568</c:v>
                </c:pt>
                <c:pt idx="732">
                  <c:v>41.487093295290926</c:v>
                </c:pt>
                <c:pt idx="733">
                  <c:v>41.536613616955051</c:v>
                </c:pt>
                <c:pt idx="734">
                  <c:v>41.592691725077671</c:v>
                </c:pt>
                <c:pt idx="735">
                  <c:v>41.649677462121019</c:v>
                </c:pt>
                <c:pt idx="736">
                  <c:v>41.701463645873929</c:v>
                </c:pt>
                <c:pt idx="737">
                  <c:v>41.758938052143499</c:v>
                </c:pt>
                <c:pt idx="738">
                  <c:v>41.817243122266106</c:v>
                </c:pt>
                <c:pt idx="739">
                  <c:v>41.867192548051634</c:v>
                </c:pt>
                <c:pt idx="740">
                  <c:v>41.920801607046158</c:v>
                </c:pt>
                <c:pt idx="741">
                  <c:v>41.984789886637678</c:v>
                </c:pt>
                <c:pt idx="742">
                  <c:v>42.034252389571627</c:v>
                </c:pt>
                <c:pt idx="743">
                  <c:v>42.328103595280531</c:v>
                </c:pt>
                <c:pt idx="744">
                  <c:v>42.378890408715996</c:v>
                </c:pt>
                <c:pt idx="745">
                  <c:v>42.429159116254908</c:v>
                </c:pt>
                <c:pt idx="746">
                  <c:v>42.480778631262233</c:v>
                </c:pt>
                <c:pt idx="747">
                  <c:v>42.531323064974892</c:v>
                </c:pt>
                <c:pt idx="748">
                  <c:v>42.581248308580832</c:v>
                </c:pt>
                <c:pt idx="749">
                  <c:v>42.632925104193653</c:v>
                </c:pt>
                <c:pt idx="750">
                  <c:v>42.684348628217613</c:v>
                </c:pt>
                <c:pt idx="751">
                  <c:v>42.736380663796268</c:v>
                </c:pt>
                <c:pt idx="752">
                  <c:v>42.786877304093814</c:v>
                </c:pt>
                <c:pt idx="753">
                  <c:v>42.836957409987143</c:v>
                </c:pt>
                <c:pt idx="754">
                  <c:v>42.886827445450493</c:v>
                </c:pt>
                <c:pt idx="755">
                  <c:v>42.936702628215002</c:v>
                </c:pt>
                <c:pt idx="756">
                  <c:v>42.986664751606263</c:v>
                </c:pt>
                <c:pt idx="757">
                  <c:v>43.036733289912696</c:v>
                </c:pt>
                <c:pt idx="758">
                  <c:v>43.086764998508144</c:v>
                </c:pt>
                <c:pt idx="759">
                  <c:v>43.136812917278462</c:v>
                </c:pt>
                <c:pt idx="760">
                  <c:v>43.186872140183262</c:v>
                </c:pt>
                <c:pt idx="761">
                  <c:v>43.236867644192657</c:v>
                </c:pt>
                <c:pt idx="762">
                  <c:v>43.287151873364785</c:v>
                </c:pt>
                <c:pt idx="763">
                  <c:v>43.337682292240416</c:v>
                </c:pt>
                <c:pt idx="764">
                  <c:v>43.38647584819288</c:v>
                </c:pt>
                <c:pt idx="765">
                  <c:v>43.437048405276975</c:v>
                </c:pt>
                <c:pt idx="766">
                  <c:v>43.48754659393289</c:v>
                </c:pt>
                <c:pt idx="767">
                  <c:v>43.53815205985611</c:v>
                </c:pt>
                <c:pt idx="768">
                  <c:v>43.588731268116057</c:v>
                </c:pt>
                <c:pt idx="769">
                  <c:v>43.639595368289072</c:v>
                </c:pt>
                <c:pt idx="770">
                  <c:v>43.692016835410307</c:v>
                </c:pt>
                <c:pt idx="771">
                  <c:v>43.743368507319452</c:v>
                </c:pt>
                <c:pt idx="772">
                  <c:v>43.793450436014808</c:v>
                </c:pt>
                <c:pt idx="773">
                  <c:v>43.845055708188838</c:v>
                </c:pt>
                <c:pt idx="774">
                  <c:v>43.895879171013263</c:v>
                </c:pt>
                <c:pt idx="775">
                  <c:v>43.94594074055977</c:v>
                </c:pt>
                <c:pt idx="776">
                  <c:v>43.998815371517942</c:v>
                </c:pt>
                <c:pt idx="777">
                  <c:v>44.049255340888806</c:v>
                </c:pt>
                <c:pt idx="778">
                  <c:v>44.103322862437309</c:v>
                </c:pt>
                <c:pt idx="779">
                  <c:v>44.178372612613593</c:v>
                </c:pt>
                <c:pt idx="780">
                  <c:v>44.327157566224102</c:v>
                </c:pt>
                <c:pt idx="781">
                  <c:v>44.378142147554357</c:v>
                </c:pt>
                <c:pt idx="782">
                  <c:v>44.428968633236224</c:v>
                </c:pt>
                <c:pt idx="783">
                  <c:v>44.580355319310065</c:v>
                </c:pt>
                <c:pt idx="784">
                  <c:v>44.632473610119433</c:v>
                </c:pt>
                <c:pt idx="785">
                  <c:v>44.687837802378667</c:v>
                </c:pt>
                <c:pt idx="786">
                  <c:v>44.739993263377606</c:v>
                </c:pt>
                <c:pt idx="787">
                  <c:v>44.791580369788129</c:v>
                </c:pt>
                <c:pt idx="788">
                  <c:v>44.841630265422381</c:v>
                </c:pt>
                <c:pt idx="789">
                  <c:v>44.894797363431977</c:v>
                </c:pt>
                <c:pt idx="790">
                  <c:v>44.952781441131947</c:v>
                </c:pt>
                <c:pt idx="791">
                  <c:v>45.103136064830835</c:v>
                </c:pt>
                <c:pt idx="792">
                  <c:v>45.152573673593466</c:v>
                </c:pt>
                <c:pt idx="793">
                  <c:v>45.203299664405236</c:v>
                </c:pt>
                <c:pt idx="794">
                  <c:v>45.253212190875132</c:v>
                </c:pt>
                <c:pt idx="795">
                  <c:v>45.304609358020016</c:v>
                </c:pt>
                <c:pt idx="796">
                  <c:v>45.359668071384874</c:v>
                </c:pt>
                <c:pt idx="797">
                  <c:v>45.528450219641627</c:v>
                </c:pt>
                <c:pt idx="798">
                  <c:v>45.587625978189941</c:v>
                </c:pt>
                <c:pt idx="799">
                  <c:v>45.644538440146178</c:v>
                </c:pt>
                <c:pt idx="800">
                  <c:v>45.839931821543118</c:v>
                </c:pt>
                <c:pt idx="801">
                  <c:v>45.890141217321585</c:v>
                </c:pt>
                <c:pt idx="802">
                  <c:v>45.939400866349395</c:v>
                </c:pt>
                <c:pt idx="803">
                  <c:v>45.989414856393296</c:v>
                </c:pt>
                <c:pt idx="804">
                  <c:v>46.039405426168521</c:v>
                </c:pt>
                <c:pt idx="805">
                  <c:v>46.089781290960921</c:v>
                </c:pt>
                <c:pt idx="806">
                  <c:v>46.14007907660357</c:v>
                </c:pt>
                <c:pt idx="807">
                  <c:v>46.190261541656724</c:v>
                </c:pt>
                <c:pt idx="808">
                  <c:v>46.240850231131716</c:v>
                </c:pt>
                <c:pt idx="809">
                  <c:v>46.292036851435789</c:v>
                </c:pt>
                <c:pt idx="810">
                  <c:v>46.445432023396364</c:v>
                </c:pt>
                <c:pt idx="811">
                  <c:v>46.49657201798248</c:v>
                </c:pt>
                <c:pt idx="812">
                  <c:v>46.547594529277681</c:v>
                </c:pt>
                <c:pt idx="813">
                  <c:v>46.600246541817626</c:v>
                </c:pt>
                <c:pt idx="814">
                  <c:v>46.655086445780263</c:v>
                </c:pt>
                <c:pt idx="815">
                  <c:v>46.726578361764098</c:v>
                </c:pt>
                <c:pt idx="816">
                  <c:v>46.879844274759719</c:v>
                </c:pt>
                <c:pt idx="817">
                  <c:v>46.930075982017271</c:v>
                </c:pt>
                <c:pt idx="818">
                  <c:v>46.98010619189094</c:v>
                </c:pt>
                <c:pt idx="819">
                  <c:v>47.030575623135277</c:v>
                </c:pt>
                <c:pt idx="820">
                  <c:v>47.081385648045497</c:v>
                </c:pt>
                <c:pt idx="821">
                  <c:v>47.132739030281932</c:v>
                </c:pt>
                <c:pt idx="822">
                  <c:v>47.183846886551557</c:v>
                </c:pt>
                <c:pt idx="823">
                  <c:v>47.234887027767535</c:v>
                </c:pt>
                <c:pt idx="824">
                  <c:v>47.288752065699171</c:v>
                </c:pt>
                <c:pt idx="825">
                  <c:v>47.339903432777618</c:v>
                </c:pt>
                <c:pt idx="826">
                  <c:v>47.390698176167348</c:v>
                </c:pt>
                <c:pt idx="827">
                  <c:v>47.442346222392018</c:v>
                </c:pt>
                <c:pt idx="828">
                  <c:v>47.493098361394473</c:v>
                </c:pt>
                <c:pt idx="829">
                  <c:v>47.543710222852631</c:v>
                </c:pt>
                <c:pt idx="830">
                  <c:v>47.593634738247282</c:v>
                </c:pt>
                <c:pt idx="831">
                  <c:v>47.643671845526882</c:v>
                </c:pt>
                <c:pt idx="832">
                  <c:v>47.693790276327867</c:v>
                </c:pt>
                <c:pt idx="833">
                  <c:v>47.743871659573472</c:v>
                </c:pt>
                <c:pt idx="834">
                  <c:v>47.793906309544667</c:v>
                </c:pt>
                <c:pt idx="835">
                  <c:v>47.844382418470786</c:v>
                </c:pt>
                <c:pt idx="836">
                  <c:v>47.896848451238426</c:v>
                </c:pt>
                <c:pt idx="837">
                  <c:v>47.948009738366984</c:v>
                </c:pt>
                <c:pt idx="838">
                  <c:v>47.998754383444151</c:v>
                </c:pt>
                <c:pt idx="839">
                  <c:v>48.04927785873091</c:v>
                </c:pt>
                <c:pt idx="840">
                  <c:v>48.099288008063795</c:v>
                </c:pt>
                <c:pt idx="841">
                  <c:v>48.149099181655785</c:v>
                </c:pt>
                <c:pt idx="842">
                  <c:v>48.205269886735962</c:v>
                </c:pt>
                <c:pt idx="843">
                  <c:v>48.260758033465905</c:v>
                </c:pt>
                <c:pt idx="844">
                  <c:v>48.313600237344303</c:v>
                </c:pt>
                <c:pt idx="845">
                  <c:v>48.364136270080444</c:v>
                </c:pt>
                <c:pt idx="846">
                  <c:v>48.414140024148516</c:v>
                </c:pt>
                <c:pt idx="847">
                  <c:v>48.464626307578939</c:v>
                </c:pt>
                <c:pt idx="848">
                  <c:v>48.514433277722482</c:v>
                </c:pt>
                <c:pt idx="849">
                  <c:v>48.567104675277577</c:v>
                </c:pt>
                <c:pt idx="850">
                  <c:v>48.625758315409115</c:v>
                </c:pt>
                <c:pt idx="851">
                  <c:v>48.679080911256619</c:v>
                </c:pt>
                <c:pt idx="852">
                  <c:v>48.829556015191784</c:v>
                </c:pt>
                <c:pt idx="853">
                  <c:v>48.87975152402295</c:v>
                </c:pt>
                <c:pt idx="854">
                  <c:v>48.929950001825176</c:v>
                </c:pt>
                <c:pt idx="855">
                  <c:v>48.982207332423954</c:v>
                </c:pt>
                <c:pt idx="856">
                  <c:v>49.033590973190705</c:v>
                </c:pt>
                <c:pt idx="857">
                  <c:v>49.187272637657806</c:v>
                </c:pt>
                <c:pt idx="858">
                  <c:v>49.243575201001249</c:v>
                </c:pt>
                <c:pt idx="859">
                  <c:v>49.294966476847357</c:v>
                </c:pt>
                <c:pt idx="860">
                  <c:v>49.34531750391735</c:v>
                </c:pt>
                <c:pt idx="861">
                  <c:v>49.396949320593933</c:v>
                </c:pt>
                <c:pt idx="862">
                  <c:v>49.450050264427453</c:v>
                </c:pt>
                <c:pt idx="863">
                  <c:v>49.499818337655789</c:v>
                </c:pt>
                <c:pt idx="864">
                  <c:v>49.550263779970429</c:v>
                </c:pt>
                <c:pt idx="865">
                  <c:v>49.606188393552898</c:v>
                </c:pt>
                <c:pt idx="866">
                  <c:v>49.662566065904848</c:v>
                </c:pt>
                <c:pt idx="867">
                  <c:v>49.813821829941041</c:v>
                </c:pt>
                <c:pt idx="868">
                  <c:v>49.863994378739697</c:v>
                </c:pt>
                <c:pt idx="869">
                  <c:v>49.914181383053986</c:v>
                </c:pt>
                <c:pt idx="870">
                  <c:v>49.964146874837361</c:v>
                </c:pt>
                <c:pt idx="871">
                  <c:v>50.016873358425293</c:v>
                </c:pt>
                <c:pt idx="872">
                  <c:v>50.069869504073843</c:v>
                </c:pt>
                <c:pt idx="873">
                  <c:v>50.120068467588283</c:v>
                </c:pt>
                <c:pt idx="874">
                  <c:v>50.170664535145455</c:v>
                </c:pt>
                <c:pt idx="875">
                  <c:v>50.220720554399129</c:v>
                </c:pt>
                <c:pt idx="876">
                  <c:v>50.283510186450421</c:v>
                </c:pt>
                <c:pt idx="877">
                  <c:v>50.668238672640818</c:v>
                </c:pt>
                <c:pt idx="878">
                  <c:v>50.820838772434413</c:v>
                </c:pt>
                <c:pt idx="879">
                  <c:v>50.879237937947138</c:v>
                </c:pt>
                <c:pt idx="880">
                  <c:v>51.037644357394434</c:v>
                </c:pt>
                <c:pt idx="881">
                  <c:v>51.187348054603909</c:v>
                </c:pt>
                <c:pt idx="882">
                  <c:v>51.236911591972145</c:v>
                </c:pt>
                <c:pt idx="883">
                  <c:v>51.286613660111641</c:v>
                </c:pt>
                <c:pt idx="884">
                  <c:v>51.336873982908358</c:v>
                </c:pt>
                <c:pt idx="885">
                  <c:v>51.387073036883052</c:v>
                </c:pt>
                <c:pt idx="886">
                  <c:v>51.437762094243837</c:v>
                </c:pt>
                <c:pt idx="887">
                  <c:v>51.516611910919337</c:v>
                </c:pt>
                <c:pt idx="888">
                  <c:v>51.572187689264631</c:v>
                </c:pt>
                <c:pt idx="889">
                  <c:v>51.825849598785354</c:v>
                </c:pt>
                <c:pt idx="890">
                  <c:v>51.876302048588919</c:v>
                </c:pt>
                <c:pt idx="891">
                  <c:v>51.926234404014281</c:v>
                </c:pt>
                <c:pt idx="892">
                  <c:v>51.981803008505011</c:v>
                </c:pt>
                <c:pt idx="893">
                  <c:v>52.03219878797843</c:v>
                </c:pt>
                <c:pt idx="894">
                  <c:v>52.183543099372329</c:v>
                </c:pt>
                <c:pt idx="895">
                  <c:v>52.236298974004065</c:v>
                </c:pt>
                <c:pt idx="896">
                  <c:v>52.288004960022015</c:v>
                </c:pt>
                <c:pt idx="897">
                  <c:v>52.340230103157502</c:v>
                </c:pt>
                <c:pt idx="898">
                  <c:v>52.391595042018217</c:v>
                </c:pt>
                <c:pt idx="899">
                  <c:v>52.442226034943253</c:v>
                </c:pt>
                <c:pt idx="900">
                  <c:v>52.495800066590846</c:v>
                </c:pt>
                <c:pt idx="901">
                  <c:v>52.558789323921111</c:v>
                </c:pt>
                <c:pt idx="902">
                  <c:v>52.609073587821555</c:v>
                </c:pt>
                <c:pt idx="903">
                  <c:v>52.659275050070157</c:v>
                </c:pt>
                <c:pt idx="904">
                  <c:v>52.711193495359055</c:v>
                </c:pt>
                <c:pt idx="905">
                  <c:v>52.762413352167655</c:v>
                </c:pt>
                <c:pt idx="906">
                  <c:v>52.812811289852718</c:v>
                </c:pt>
                <c:pt idx="907">
                  <c:v>52.863732915548788</c:v>
                </c:pt>
                <c:pt idx="908">
                  <c:v>52.914231714226517</c:v>
                </c:pt>
                <c:pt idx="909">
                  <c:v>52.96440628370204</c:v>
                </c:pt>
                <c:pt idx="910">
                  <c:v>53.01559227453</c:v>
                </c:pt>
                <c:pt idx="911">
                  <c:v>53.065869303139017</c:v>
                </c:pt>
                <c:pt idx="912">
                  <c:v>53.116731187008369</c:v>
                </c:pt>
                <c:pt idx="913">
                  <c:v>53.167661074995642</c:v>
                </c:pt>
                <c:pt idx="914">
                  <c:v>53.219068254146961</c:v>
                </c:pt>
                <c:pt idx="915">
                  <c:v>53.269467115083202</c:v>
                </c:pt>
                <c:pt idx="916">
                  <c:v>53.421839889921756</c:v>
                </c:pt>
                <c:pt idx="917">
                  <c:v>53.472350388920113</c:v>
                </c:pt>
                <c:pt idx="918">
                  <c:v>53.522535411729116</c:v>
                </c:pt>
                <c:pt idx="919">
                  <c:v>53.574122615253579</c:v>
                </c:pt>
                <c:pt idx="920">
                  <c:v>53.625207168031793</c:v>
                </c:pt>
                <c:pt idx="921">
                  <c:v>53.676250485710035</c:v>
                </c:pt>
                <c:pt idx="922">
                  <c:v>53.729882532606759</c:v>
                </c:pt>
                <c:pt idx="923">
                  <c:v>53.783389087687617</c:v>
                </c:pt>
                <c:pt idx="924">
                  <c:v>53.841142969232052</c:v>
                </c:pt>
                <c:pt idx="925">
                  <c:v>54.098024459746249</c:v>
                </c:pt>
                <c:pt idx="926">
                  <c:v>#N/A</c:v>
                </c:pt>
                <c:pt idx="927">
                  <c:v>54.87558441379619</c:v>
                </c:pt>
                <c:pt idx="928">
                  <c:v>54.927931067268084</c:v>
                </c:pt>
                <c:pt idx="929">
                  <c:v>54.978397226295286</c:v>
                </c:pt>
                <c:pt idx="930">
                  <c:v>55.029512509629647</c:v>
                </c:pt>
                <c:pt idx="931">
                  <c:v>55.078499801479637</c:v>
                </c:pt>
                <c:pt idx="932">
                  <c:v>55.129562296923716</c:v>
                </c:pt>
                <c:pt idx="933">
                  <c:v>55.180150339885358</c:v>
                </c:pt>
                <c:pt idx="934">
                  <c:v>55.231225548491047</c:v>
                </c:pt>
                <c:pt idx="935">
                  <c:v>55.281153902740606</c:v>
                </c:pt>
                <c:pt idx="936">
                  <c:v>55.331014805094057</c:v>
                </c:pt>
                <c:pt idx="937">
                  <c:v>55.381061241874875</c:v>
                </c:pt>
                <c:pt idx="938">
                  <c:v>#N/A</c:v>
                </c:pt>
                <c:pt idx="939">
                  <c:v>55.815143139407901</c:v>
                </c:pt>
                <c:pt idx="940">
                  <c:v>55.867193403667358</c:v>
                </c:pt>
                <c:pt idx="941">
                  <c:v>55.918754520726331</c:v>
                </c:pt>
                <c:pt idx="942">
                  <c:v>55.969313708197305</c:v>
                </c:pt>
                <c:pt idx="943">
                  <c:v>56.020305102460959</c:v>
                </c:pt>
                <c:pt idx="944">
                  <c:v>56.073260274840642</c:v>
                </c:pt>
                <c:pt idx="945">
                  <c:v>56.130182682067371</c:v>
                </c:pt>
                <c:pt idx="946">
                  <c:v>56.280415686618333</c:v>
                </c:pt>
                <c:pt idx="947">
                  <c:v>56.331655642291452</c:v>
                </c:pt>
                <c:pt idx="948">
                  <c:v>56.393187953301172</c:v>
                </c:pt>
                <c:pt idx="949">
                  <c:v>56.445315192007257</c:v>
                </c:pt>
                <c:pt idx="950">
                  <c:v>56.496015574012461</c:v>
                </c:pt>
                <c:pt idx="951">
                  <c:v>56.545957577337681</c:v>
                </c:pt>
                <c:pt idx="952">
                  <c:v>56.595719779452274</c:v>
                </c:pt>
                <c:pt idx="953">
                  <c:v>56.645887279793889</c:v>
                </c:pt>
                <c:pt idx="954">
                  <c:v>56.696058822723643</c:v>
                </c:pt>
                <c:pt idx="955">
                  <c:v>56.74843728530783</c:v>
                </c:pt>
                <c:pt idx="956">
                  <c:v>56.799611730997036</c:v>
                </c:pt>
                <c:pt idx="957">
                  <c:v>56.849959081464029</c:v>
                </c:pt>
                <c:pt idx="958">
                  <c:v>56.900474260979806</c:v>
                </c:pt>
                <c:pt idx="959">
                  <c:v>56.949507899642896</c:v>
                </c:pt>
                <c:pt idx="960">
                  <c:v>57.0013557958763</c:v>
                </c:pt>
                <c:pt idx="961">
                  <c:v>57.052282905157462</c:v>
                </c:pt>
                <c:pt idx="962">
                  <c:v>57.205330401777047</c:v>
                </c:pt>
              </c:numCache>
            </c:numRef>
          </c:xVal>
          <c:yVal>
            <c:numRef>
              <c:f>'Ammonoosuc 1994 2011 Union'!$AL$2:$AL$964</c:f>
              <c:numCache>
                <c:formatCode>General</c:formatCode>
                <c:ptCount val="963"/>
                <c:pt idx="0">
                  <c:v>4.4204262335624411E-2</c:v>
                </c:pt>
                <c:pt idx="1">
                  <c:v>0.18584689347003902</c:v>
                </c:pt>
                <c:pt idx="2">
                  <c:v>0.23566713363373396</c:v>
                </c:pt>
                <c:pt idx="3">
                  <c:v>0.27089701875973665</c:v>
                </c:pt>
                <c:pt idx="4">
                  <c:v>0.24349656169535905</c:v>
                </c:pt>
                <c:pt idx="5">
                  <c:v>6.0544067847301708E-2</c:v>
                </c:pt>
                <c:pt idx="6">
                  <c:v>3.139732263035145E-2</c:v>
                </c:pt>
                <c:pt idx="7">
                  <c:v>0.12613220979672177</c:v>
                </c:pt>
                <c:pt idx="8">
                  <c:v>0.14773508456306911</c:v>
                </c:pt>
                <c:pt idx="9">
                  <c:v>0.31222010037776715</c:v>
                </c:pt>
                <c:pt idx="10">
                  <c:v>0.38411911129959453</c:v>
                </c:pt>
                <c:pt idx="11">
                  <c:v>0.29508340147575568</c:v>
                </c:pt>
                <c:pt idx="12">
                  <c:v>0.26879216390568655</c:v>
                </c:pt>
                <c:pt idx="13">
                  <c:v>0.20467554000979646</c:v>
                </c:pt>
                <c:pt idx="14">
                  <c:v>0.28815001594488837</c:v>
                </c:pt>
                <c:pt idx="15">
                  <c:v>0.28987615096560831</c:v>
                </c:pt>
                <c:pt idx="16">
                  <c:v>0.22875476372186387</c:v>
                </c:pt>
                <c:pt idx="17">
                  <c:v>0.39000154783015706</c:v>
                </c:pt>
                <c:pt idx="18">
                  <c:v>0.19607733408364758</c:v>
                </c:pt>
                <c:pt idx="19">
                  <c:v>0.21870314334496688</c:v>
                </c:pt>
                <c:pt idx="20">
                  <c:v>0.20548336653309374</c:v>
                </c:pt>
                <c:pt idx="21">
                  <c:v>0.36463773656460219</c:v>
                </c:pt>
                <c:pt idx="22">
                  <c:v>0.44917188020397014</c:v>
                </c:pt>
                <c:pt idx="23">
                  <c:v>0.23207466192733445</c:v>
                </c:pt>
                <c:pt idx="24">
                  <c:v>0.45192184854845446</c:v>
                </c:pt>
                <c:pt idx="25">
                  <c:v>0.40510852954666488</c:v>
                </c:pt>
                <c:pt idx="26">
                  <c:v>0.5218141257784592</c:v>
                </c:pt>
                <c:pt idx="27">
                  <c:v>9.8616483345320222E-2</c:v>
                </c:pt>
                <c:pt idx="28">
                  <c:v>0.28779469563940985</c:v>
                </c:pt>
                <c:pt idx="29">
                  <c:v>0.35112831437326891</c:v>
                </c:pt>
                <c:pt idx="30">
                  <c:v>0.32217566872863052</c:v>
                </c:pt>
                <c:pt idx="31">
                  <c:v>0.34475661020379866</c:v>
                </c:pt>
                <c:pt idx="32">
                  <c:v>0.28965966336236437</c:v>
                </c:pt>
                <c:pt idx="33">
                  <c:v>0.21207979749300887</c:v>
                </c:pt>
                <c:pt idx="34">
                  <c:v>0.34468056770576727</c:v>
                </c:pt>
                <c:pt idx="35">
                  <c:v>0.48981820642542173</c:v>
                </c:pt>
                <c:pt idx="36">
                  <c:v>1.0453815502030606E-2</c:v>
                </c:pt>
                <c:pt idx="37">
                  <c:v>0.23502804589654186</c:v>
                </c:pt>
                <c:pt idx="38">
                  <c:v>0.17672086539316775</c:v>
                </c:pt>
                <c:pt idx="39">
                  <c:v>0.13817006802689619</c:v>
                </c:pt>
                <c:pt idx="40">
                  <c:v>0.1693142677570037</c:v>
                </c:pt>
                <c:pt idx="41">
                  <c:v>0.20746699446845812</c:v>
                </c:pt>
                <c:pt idx="42">
                  <c:v>6.4488484636709975E-2</c:v>
                </c:pt>
                <c:pt idx="43">
                  <c:v>4.1558204137999648E-2</c:v>
                </c:pt>
                <c:pt idx="44">
                  <c:v>2.8947349637832406E-2</c:v>
                </c:pt>
                <c:pt idx="45">
                  <c:v>5.8923631978765656E-2</c:v>
                </c:pt>
                <c:pt idx="46">
                  <c:v>0.10118139041240708</c:v>
                </c:pt>
                <c:pt idx="47">
                  <c:v>0.32586316076218752</c:v>
                </c:pt>
                <c:pt idx="48">
                  <c:v>0.57927510523235493</c:v>
                </c:pt>
                <c:pt idx="49">
                  <c:v>0.42003767102159756</c:v>
                </c:pt>
                <c:pt idx="50">
                  <c:v>0.35725871989808478</c:v>
                </c:pt>
                <c:pt idx="51">
                  <c:v>0.26012963417695228</c:v>
                </c:pt>
                <c:pt idx="52">
                  <c:v>1.0750764810757272</c:v>
                </c:pt>
                <c:pt idx="53">
                  <c:v>0.40624969099476493</c:v>
                </c:pt>
                <c:pt idx="54">
                  <c:v>0.35020436928548232</c:v>
                </c:pt>
                <c:pt idx="55">
                  <c:v>0.24331202406751526</c:v>
                </c:pt>
                <c:pt idx="56">
                  <c:v>0.47429839725762168</c:v>
                </c:pt>
                <c:pt idx="57">
                  <c:v>0.68188320487266818</c:v>
                </c:pt>
                <c:pt idx="58">
                  <c:v>1.0569433614726262</c:v>
                </c:pt>
                <c:pt idx="59">
                  <c:v>1.2688913352118578</c:v>
                </c:pt>
                <c:pt idx="60">
                  <c:v>0.89456529532306173</c:v>
                </c:pt>
                <c:pt idx="61">
                  <c:v>0.25769192306645428</c:v>
                </c:pt>
                <c:pt idx="62">
                  <c:v>0.22570321879825986</c:v>
                </c:pt>
                <c:pt idx="63">
                  <c:v>0.39880030196043592</c:v>
                </c:pt>
                <c:pt idx="64">
                  <c:v>0.34549163313040104</c:v>
                </c:pt>
                <c:pt idx="65">
                  <c:v>0.51401849656791421</c:v>
                </c:pt>
                <c:pt idx="66">
                  <c:v>0.25781658882971076</c:v>
                </c:pt>
                <c:pt idx="67">
                  <c:v>0.74596566004128106</c:v>
                </c:pt>
                <c:pt idx="68">
                  <c:v>0.31493117830949269</c:v>
                </c:pt>
                <c:pt idx="69">
                  <c:v>0.12003671938214394</c:v>
                </c:pt>
                <c:pt idx="70">
                  <c:v>0.28741545422657105</c:v>
                </c:pt>
                <c:pt idx="71">
                  <c:v>0.62954071336960882</c:v>
                </c:pt>
                <c:pt idx="72">
                  <c:v>0.39702225260875618</c:v>
                </c:pt>
                <c:pt idx="73">
                  <c:v>0.62170605727366268</c:v>
                </c:pt>
                <c:pt idx="74">
                  <c:v>0.76790855016581372</c:v>
                </c:pt>
                <c:pt idx="75">
                  <c:v>0.78152130227168215</c:v>
                </c:pt>
                <c:pt idx="76">
                  <c:v>0.59568663411229239</c:v>
                </c:pt>
                <c:pt idx="77">
                  <c:v>1.4343957480913565</c:v>
                </c:pt>
                <c:pt idx="78">
                  <c:v>1.3302204590247078</c:v>
                </c:pt>
                <c:pt idx="79">
                  <c:v>1.751377839539819</c:v>
                </c:pt>
                <c:pt idx="80">
                  <c:v>1.4149234646870907</c:v>
                </c:pt>
                <c:pt idx="81">
                  <c:v>2.4151922376284105</c:v>
                </c:pt>
                <c:pt idx="82">
                  <c:v>2.683881483513304</c:v>
                </c:pt>
                <c:pt idx="83">
                  <c:v>2.0044851851632486</c:v>
                </c:pt>
                <c:pt idx="84">
                  <c:v>1.776067201263746</c:v>
                </c:pt>
                <c:pt idx="85">
                  <c:v>1.8725088124419402</c:v>
                </c:pt>
                <c:pt idx="86">
                  <c:v>0.30897068689499113</c:v>
                </c:pt>
                <c:pt idx="87">
                  <c:v>0.42386347454380802</c:v>
                </c:pt>
                <c:pt idx="88">
                  <c:v>0.9238046646898711</c:v>
                </c:pt>
                <c:pt idx="89">
                  <c:v>0.89151105656269858</c:v>
                </c:pt>
                <c:pt idx="90">
                  <c:v>0.6176446403359005</c:v>
                </c:pt>
                <c:pt idx="91">
                  <c:v>0.6449906888748429</c:v>
                </c:pt>
                <c:pt idx="92">
                  <c:v>0.30091246652932802</c:v>
                </c:pt>
                <c:pt idx="93">
                  <c:v>0.26723435756040637</c:v>
                </c:pt>
                <c:pt idx="94">
                  <c:v>0.13235232775136474</c:v>
                </c:pt>
                <c:pt idx="95">
                  <c:v>0.52884206186407956</c:v>
                </c:pt>
                <c:pt idx="96">
                  <c:v>0.29207063470599903</c:v>
                </c:pt>
                <c:pt idx="97">
                  <c:v>0.28863082734706946</c:v>
                </c:pt>
                <c:pt idx="98">
                  <c:v>0.18094049978478519</c:v>
                </c:pt>
                <c:pt idx="99">
                  <c:v>0.5013896551010113</c:v>
                </c:pt>
                <c:pt idx="100">
                  <c:v>0.39609304687675534</c:v>
                </c:pt>
                <c:pt idx="101">
                  <c:v>0.3739353160525869</c:v>
                </c:pt>
                <c:pt idx="102">
                  <c:v>0.13486152126565654</c:v>
                </c:pt>
                <c:pt idx="103">
                  <c:v>0.1082183213439704</c:v>
                </c:pt>
                <c:pt idx="104">
                  <c:v>0.12180126185570771</c:v>
                </c:pt>
                <c:pt idx="105">
                  <c:v>0.2923952703502366</c:v>
                </c:pt>
                <c:pt idx="106">
                  <c:v>0.32230823928034202</c:v>
                </c:pt>
                <c:pt idx="107">
                  <c:v>0.29946719753836798</c:v>
                </c:pt>
                <c:pt idx="108">
                  <c:v>0.38887885978913322</c:v>
                </c:pt>
                <c:pt idx="109">
                  <c:v>0.44204292465142686</c:v>
                </c:pt>
                <c:pt idx="110">
                  <c:v>0.47112039757541418</c:v>
                </c:pt>
                <c:pt idx="111">
                  <c:v>0.49602884815601012</c:v>
                </c:pt>
                <c:pt idx="112">
                  <c:v>0.59877621213288224</c:v>
                </c:pt>
                <c:pt idx="113">
                  <c:v>0.28087837916272013</c:v>
                </c:pt>
                <c:pt idx="114">
                  <c:v>0.41292479208781563</c:v>
                </c:pt>
                <c:pt idx="115">
                  <c:v>0.63959297672331583</c:v>
                </c:pt>
                <c:pt idx="116">
                  <c:v>0.3364294358823009</c:v>
                </c:pt>
                <c:pt idx="117">
                  <c:v>1.0221075759148661</c:v>
                </c:pt>
                <c:pt idx="118">
                  <c:v>0.74864353889234225</c:v>
                </c:pt>
                <c:pt idx="119">
                  <c:v>1.1960106765207565</c:v>
                </c:pt>
                <c:pt idx="120">
                  <c:v>1.180407759770506</c:v>
                </c:pt>
                <c:pt idx="121">
                  <c:v>0.7734050910061907</c:v>
                </c:pt>
                <c:pt idx="122">
                  <c:v>0.18499037517193975</c:v>
                </c:pt>
                <c:pt idx="123">
                  <c:v>0.1247304718445051</c:v>
                </c:pt>
                <c:pt idx="124">
                  <c:v>0.21979509400098468</c:v>
                </c:pt>
                <c:pt idx="125">
                  <c:v>0.1996522484950316</c:v>
                </c:pt>
                <c:pt idx="126">
                  <c:v>0.27426881176750562</c:v>
                </c:pt>
                <c:pt idx="127">
                  <c:v>0.11215253266715967</c:v>
                </c:pt>
                <c:pt idx="128">
                  <c:v>0.16270091330867259</c:v>
                </c:pt>
                <c:pt idx="129">
                  <c:v>5.1655540632574881E-2</c:v>
                </c:pt>
                <c:pt idx="130">
                  <c:v>0.36768350062746558</c:v>
                </c:pt>
                <c:pt idx="131">
                  <c:v>1.0621075100927344</c:v>
                </c:pt>
                <c:pt idx="132">
                  <c:v>0.24738704574397061</c:v>
                </c:pt>
                <c:pt idx="133">
                  <c:v>0.11824926236581093</c:v>
                </c:pt>
                <c:pt idx="134">
                  <c:v>9.1722787980053178E-2</c:v>
                </c:pt>
                <c:pt idx="135">
                  <c:v>5.5160778436830808E-2</c:v>
                </c:pt>
                <c:pt idx="136">
                  <c:v>5.9674272160877409E-2</c:v>
                </c:pt>
                <c:pt idx="137">
                  <c:v>4.3681870985036141E-3</c:v>
                </c:pt>
                <c:pt idx="138">
                  <c:v>1.3556779793345561E-2</c:v>
                </c:pt>
                <c:pt idx="139">
                  <c:v>5.020745662472284E-2</c:v>
                </c:pt>
                <c:pt idx="140">
                  <c:v>0.11438223118781241</c:v>
                </c:pt>
                <c:pt idx="141">
                  <c:v>0.14998518818875936</c:v>
                </c:pt>
                <c:pt idx="142">
                  <c:v>0.11029977685190884</c:v>
                </c:pt>
                <c:pt idx="143">
                  <c:v>4.7897476969052964E-4</c:v>
                </c:pt>
                <c:pt idx="144">
                  <c:v>4.0038049919568185E-2</c:v>
                </c:pt>
                <c:pt idx="145">
                  <c:v>0.24396154834056696</c:v>
                </c:pt>
                <c:pt idx="146">
                  <c:v>3.40598459788993E-2</c:v>
                </c:pt>
                <c:pt idx="147">
                  <c:v>0.12757292640408494</c:v>
                </c:pt>
                <c:pt idx="148">
                  <c:v>2.7076695339573811E-2</c:v>
                </c:pt>
                <c:pt idx="149">
                  <c:v>6.9687789144888546E-2</c:v>
                </c:pt>
                <c:pt idx="150">
                  <c:v>1.9662699118495055</c:v>
                </c:pt>
                <c:pt idx="151">
                  <c:v>1.3409321788989537</c:v>
                </c:pt>
                <c:pt idx="152">
                  <c:v>0.78966292550008055</c:v>
                </c:pt>
                <c:pt idx="153">
                  <c:v>1.2367208008276545</c:v>
                </c:pt>
                <c:pt idx="154">
                  <c:v>1.0078725701517248</c:v>
                </c:pt>
                <c:pt idx="155">
                  <c:v>0.74540638035943452</c:v>
                </c:pt>
                <c:pt idx="156">
                  <c:v>0.64422467413579176</c:v>
                </c:pt>
                <c:pt idx="157">
                  <c:v>0.61171569731877562</c:v>
                </c:pt>
                <c:pt idx="158">
                  <c:v>1.0518641153533357</c:v>
                </c:pt>
                <c:pt idx="159">
                  <c:v>1.115171116799657</c:v>
                </c:pt>
                <c:pt idx="160">
                  <c:v>1.0640140849378388</c:v>
                </c:pt>
                <c:pt idx="161">
                  <c:v>0.80195323629613258</c:v>
                </c:pt>
                <c:pt idx="162">
                  <c:v>0.37794437823051846</c:v>
                </c:pt>
                <c:pt idx="163">
                  <c:v>0.37983891276275311</c:v>
                </c:pt>
                <c:pt idx="164">
                  <c:v>0.3161435184907308</c:v>
                </c:pt>
                <c:pt idx="165">
                  <c:v>0.33277805347615497</c:v>
                </c:pt>
                <c:pt idx="166">
                  <c:v>0.34149514522151586</c:v>
                </c:pt>
                <c:pt idx="167">
                  <c:v>0.29480564310800844</c:v>
                </c:pt>
                <c:pt idx="168">
                  <c:v>0.34897534460851798</c:v>
                </c:pt>
                <c:pt idx="169">
                  <c:v>0.3139678225101083</c:v>
                </c:pt>
                <c:pt idx="170">
                  <c:v>0.29984000194449922</c:v>
                </c:pt>
                <c:pt idx="171">
                  <c:v>0.35256808065288586</c:v>
                </c:pt>
                <c:pt idx="172">
                  <c:v>0.42169113615020648</c:v>
                </c:pt>
                <c:pt idx="173">
                  <c:v>0.38477435847459596</c:v>
                </c:pt>
                <c:pt idx="174">
                  <c:v>0.34783259670271632</c:v>
                </c:pt>
                <c:pt idx="175">
                  <c:v>0.64387396010347975</c:v>
                </c:pt>
                <c:pt idx="176">
                  <c:v>0.3408326324737091</c:v>
                </c:pt>
                <c:pt idx="177">
                  <c:v>0.34402721354792304</c:v>
                </c:pt>
                <c:pt idx="178">
                  <c:v>0.57540183571738268</c:v>
                </c:pt>
                <c:pt idx="179">
                  <c:v>0.41948695856446561</c:v>
                </c:pt>
                <c:pt idx="180">
                  <c:v>0.61278058340056152</c:v>
                </c:pt>
                <c:pt idx="181">
                  <c:v>0.5140816933795761</c:v>
                </c:pt>
                <c:pt idx="182">
                  <c:v>0.36868255924418414</c:v>
                </c:pt>
                <c:pt idx="183">
                  <c:v>0.890173148546757</c:v>
                </c:pt>
                <c:pt idx="184">
                  <c:v>0.23475750942520457</c:v>
                </c:pt>
                <c:pt idx="185">
                  <c:v>0.31166251794876909</c:v>
                </c:pt>
                <c:pt idx="186">
                  <c:v>0.33064075853290054</c:v>
                </c:pt>
                <c:pt idx="187">
                  <c:v>0.29419683845523509</c:v>
                </c:pt>
                <c:pt idx="188">
                  <c:v>0.2956283548435783</c:v>
                </c:pt>
                <c:pt idx="189">
                  <c:v>0.3375624357557892</c:v>
                </c:pt>
                <c:pt idx="190">
                  <c:v>0.38120826649614664</c:v>
                </c:pt>
                <c:pt idx="191">
                  <c:v>0.47091902908266925</c:v>
                </c:pt>
                <c:pt idx="192">
                  <c:v>0.79664582170051057</c:v>
                </c:pt>
                <c:pt idx="193">
                  <c:v>0.99121877817139792</c:v>
                </c:pt>
                <c:pt idx="194">
                  <c:v>1.4123391535567604</c:v>
                </c:pt>
                <c:pt idx="195">
                  <c:v>1.3890961207226906</c:v>
                </c:pt>
                <c:pt idx="196">
                  <c:v>1.0615672820852289</c:v>
                </c:pt>
                <c:pt idx="197">
                  <c:v>1.0945080654145785</c:v>
                </c:pt>
                <c:pt idx="198">
                  <c:v>1.0537225344343231</c:v>
                </c:pt>
                <c:pt idx="199">
                  <c:v>1.2242861305834285</c:v>
                </c:pt>
                <c:pt idx="200">
                  <c:v>0.97081983389828774</c:v>
                </c:pt>
                <c:pt idx="201">
                  <c:v>0.54988007948890183</c:v>
                </c:pt>
                <c:pt idx="202">
                  <c:v>0.38424131186971555</c:v>
                </c:pt>
                <c:pt idx="203">
                  <c:v>0.32377871351563831</c:v>
                </c:pt>
                <c:pt idx="204">
                  <c:v>0.51535191737113795</c:v>
                </c:pt>
                <c:pt idx="205">
                  <c:v>0.47698497521598654</c:v>
                </c:pt>
                <c:pt idx="206">
                  <c:v>0.4953932593541866</c:v>
                </c:pt>
                <c:pt idx="207">
                  <c:v>0.55283477979235995</c:v>
                </c:pt>
                <c:pt idx="208">
                  <c:v>0.59635499975257622</c:v>
                </c:pt>
                <c:pt idx="209">
                  <c:v>0.53984054028726292</c:v>
                </c:pt>
                <c:pt idx="210">
                  <c:v>0.4899939260379233</c:v>
                </c:pt>
                <c:pt idx="211">
                  <c:v>0.59333140099474058</c:v>
                </c:pt>
                <c:pt idx="212">
                  <c:v>0.52820499788796205</c:v>
                </c:pt>
                <c:pt idx="213">
                  <c:v>0.37927869867016523</c:v>
                </c:pt>
                <c:pt idx="214">
                  <c:v>0.39644152393478571</c:v>
                </c:pt>
                <c:pt idx="215">
                  <c:v>0.35904018281604183</c:v>
                </c:pt>
                <c:pt idx="216">
                  <c:v>0.354956673771047</c:v>
                </c:pt>
                <c:pt idx="217">
                  <c:v>0.21056891468380304</c:v>
                </c:pt>
                <c:pt idx="218">
                  <c:v>0.23460448411160142</c:v>
                </c:pt>
                <c:pt idx="219">
                  <c:v>0.21009247574913359</c:v>
                </c:pt>
                <c:pt idx="220">
                  <c:v>0.24377678406770975</c:v>
                </c:pt>
                <c:pt idx="221">
                  <c:v>0.21948926121429527</c:v>
                </c:pt>
                <c:pt idx="222">
                  <c:v>0.14518275321967025</c:v>
                </c:pt>
                <c:pt idx="223">
                  <c:v>0.11311111211832776</c:v>
                </c:pt>
                <c:pt idx="224">
                  <c:v>0.30559351850468724</c:v>
                </c:pt>
                <c:pt idx="225">
                  <c:v>0.24053650705257096</c:v>
                </c:pt>
                <c:pt idx="226">
                  <c:v>0.13519130696338533</c:v>
                </c:pt>
                <c:pt idx="227">
                  <c:v>0.16898215414303666</c:v>
                </c:pt>
                <c:pt idx="228">
                  <c:v>0.10309942894374179</c:v>
                </c:pt>
                <c:pt idx="229">
                  <c:v>0.2030675146691544</c:v>
                </c:pt>
                <c:pt idx="230">
                  <c:v>0.32595663539002362</c:v>
                </c:pt>
                <c:pt idx="231">
                  <c:v>0.27831567505006094</c:v>
                </c:pt>
                <c:pt idx="232">
                  <c:v>0.27332154869839181</c:v>
                </c:pt>
                <c:pt idx="233">
                  <c:v>0.26472072245746492</c:v>
                </c:pt>
                <c:pt idx="234">
                  <c:v>0.15072850008305327</c:v>
                </c:pt>
                <c:pt idx="235">
                  <c:v>0.15751514861515178</c:v>
                </c:pt>
                <c:pt idx="236">
                  <c:v>2.059844230917272E-2</c:v>
                </c:pt>
                <c:pt idx="237">
                  <c:v>0.30741506119773315</c:v>
                </c:pt>
                <c:pt idx="238">
                  <c:v>0.25842873080161605</c:v>
                </c:pt>
                <c:pt idx="239">
                  <c:v>0.46254796610610222</c:v>
                </c:pt>
                <c:pt idx="240">
                  <c:v>0.40345537999600001</c:v>
                </c:pt>
                <c:pt idx="241">
                  <c:v>0.17988149954653623</c:v>
                </c:pt>
                <c:pt idx="242">
                  <c:v>0.42824665900680409</c:v>
                </c:pt>
                <c:pt idx="243">
                  <c:v>0.27039033034811366</c:v>
                </c:pt>
                <c:pt idx="244">
                  <c:v>1.2080334636100709</c:v>
                </c:pt>
                <c:pt idx="245">
                  <c:v>0.36291054835546316</c:v>
                </c:pt>
                <c:pt idx="246">
                  <c:v>6.5344445840745902</c:v>
                </c:pt>
                <c:pt idx="247">
                  <c:v>2.3184072744085193E-2</c:v>
                </c:pt>
                <c:pt idx="248">
                  <c:v>0.15715065450323684</c:v>
                </c:pt>
                <c:pt idx="249">
                  <c:v>0.74205437112763739</c:v>
                </c:pt>
                <c:pt idx="250">
                  <c:v>0.32410157959772062</c:v>
                </c:pt>
                <c:pt idx="251">
                  <c:v>0.82229375095780188</c:v>
                </c:pt>
                <c:pt idx="252">
                  <c:v>0.53217578658477493</c:v>
                </c:pt>
                <c:pt idx="253">
                  <c:v>1.2363395226990386</c:v>
                </c:pt>
                <c:pt idx="254">
                  <c:v>0.36099424374113925</c:v>
                </c:pt>
                <c:pt idx="255">
                  <c:v>0.24439271517208455</c:v>
                </c:pt>
                <c:pt idx="256">
                  <c:v>0.47999461666910515</c:v>
                </c:pt>
                <c:pt idx="257">
                  <c:v>0.70395863425018579</c:v>
                </c:pt>
                <c:pt idx="258">
                  <c:v>0.43237719739821467</c:v>
                </c:pt>
                <c:pt idx="259">
                  <c:v>0.69419871599780858</c:v>
                </c:pt>
                <c:pt idx="260">
                  <c:v>0.63449394131917258</c:v>
                </c:pt>
                <c:pt idx="261">
                  <c:v>0.40022257190041249</c:v>
                </c:pt>
                <c:pt idx="262">
                  <c:v>0.49428162360782329</c:v>
                </c:pt>
                <c:pt idx="263">
                  <c:v>0.37339957578761329</c:v>
                </c:pt>
                <c:pt idx="264">
                  <c:v>0.37339957578761329</c:v>
                </c:pt>
                <c:pt idx="265">
                  <c:v>0.43202901184842618</c:v>
                </c:pt>
                <c:pt idx="266">
                  <c:v>0.54838577237359498</c:v>
                </c:pt>
                <c:pt idx="267">
                  <c:v>0.43855576903763582</c:v>
                </c:pt>
                <c:pt idx="268">
                  <c:v>0.29000579467625798</c:v>
                </c:pt>
                <c:pt idx="269">
                  <c:v>0.41178576310496873</c:v>
                </c:pt>
                <c:pt idx="270">
                  <c:v>0.42886792755095493</c:v>
                </c:pt>
                <c:pt idx="271">
                  <c:v>0.46132292013850973</c:v>
                </c:pt>
                <c:pt idx="272">
                  <c:v>0.41275737335720553</c:v>
                </c:pt>
                <c:pt idx="273">
                  <c:v>2.0321881330324785</c:v>
                </c:pt>
                <c:pt idx="274">
                  <c:v>0.48738475525532943</c:v>
                </c:pt>
                <c:pt idx="275">
                  <c:v>0.83040315332336889</c:v>
                </c:pt>
                <c:pt idx="276">
                  <c:v>0.21942799392505485</c:v>
                </c:pt>
                <c:pt idx="277">
                  <c:v>0.26838497712499876</c:v>
                </c:pt>
                <c:pt idx="278">
                  <c:v>0.1258810581592803</c:v>
                </c:pt>
                <c:pt idx="279">
                  <c:v>0.27848142229033984</c:v>
                </c:pt>
                <c:pt idx="280">
                  <c:v>0.15758607422646587</c:v>
                </c:pt>
                <c:pt idx="281">
                  <c:v>0.87372698419237582</c:v>
                </c:pt>
                <c:pt idx="282">
                  <c:v>0.80953820857482683</c:v>
                </c:pt>
                <c:pt idx="283">
                  <c:v>0.2736990319571872</c:v>
                </c:pt>
                <c:pt idx="284">
                  <c:v>1.8549705322435892</c:v>
                </c:pt>
                <c:pt idx="285">
                  <c:v>0.46685471231608799</c:v>
                </c:pt>
                <c:pt idx="286">
                  <c:v>0.43410346564175561</c:v>
                </c:pt>
                <c:pt idx="287">
                  <c:v>0.15668816716629652</c:v>
                </c:pt>
                <c:pt idx="288">
                  <c:v>3.9873554790487473E-2</c:v>
                </c:pt>
                <c:pt idx="289">
                  <c:v>0.35306882833458592</c:v>
                </c:pt>
                <c:pt idx="290">
                  <c:v>0.80731046979831367</c:v>
                </c:pt>
                <c:pt idx="291">
                  <c:v>0.90940903366068593</c:v>
                </c:pt>
                <c:pt idx="292">
                  <c:v>0.72354052121128642</c:v>
                </c:pt>
                <c:pt idx="293">
                  <c:v>2.2516176790933633</c:v>
                </c:pt>
                <c:pt idx="294">
                  <c:v>2.3419083053102536</c:v>
                </c:pt>
                <c:pt idx="295">
                  <c:v>2.2664762450991556</c:v>
                </c:pt>
                <c:pt idx="296">
                  <c:v>1.0212654083593069</c:v>
                </c:pt>
                <c:pt idx="297">
                  <c:v>3.7345514124671553</c:v>
                </c:pt>
                <c:pt idx="298">
                  <c:v>0.32444682706378236</c:v>
                </c:pt>
                <c:pt idx="299">
                  <c:v>0.40751043550044264</c:v>
                </c:pt>
                <c:pt idx="300">
                  <c:v>0.53227909398427653</c:v>
                </c:pt>
                <c:pt idx="301">
                  <c:v>0.44760042499416325</c:v>
                </c:pt>
                <c:pt idx="302">
                  <c:v>0.25609517460588882</c:v>
                </c:pt>
                <c:pt idx="303">
                  <c:v>0.21104124919600903</c:v>
                </c:pt>
                <c:pt idx="304">
                  <c:v>0.33400873918851931</c:v>
                </c:pt>
                <c:pt idx="305">
                  <c:v>1.259344682229282</c:v>
                </c:pt>
                <c:pt idx="306">
                  <c:v>1.2747323923659128</c:v>
                </c:pt>
                <c:pt idx="307">
                  <c:v>0.56944471439258626</c:v>
                </c:pt>
                <c:pt idx="308">
                  <c:v>2.2280696619938229</c:v>
                </c:pt>
                <c:pt idx="309">
                  <c:v>1.8628680816188778</c:v>
                </c:pt>
                <c:pt idx="310">
                  <c:v>0.66317895772107205</c:v>
                </c:pt>
                <c:pt idx="311">
                  <c:v>0.37736815023870041</c:v>
                </c:pt>
                <c:pt idx="312">
                  <c:v>0.38535815425893499</c:v>
                </c:pt>
                <c:pt idx="313">
                  <c:v>0.37946834430320014</c:v>
                </c:pt>
                <c:pt idx="314">
                  <c:v>0.86255028823277302</c:v>
                </c:pt>
                <c:pt idx="315">
                  <c:v>0.28235873918007115</c:v>
                </c:pt>
                <c:pt idx="316">
                  <c:v>0.2404501232568558</c:v>
                </c:pt>
                <c:pt idx="317">
                  <c:v>0.20337030832448513</c:v>
                </c:pt>
                <c:pt idx="318">
                  <c:v>0.12788195386507947</c:v>
                </c:pt>
                <c:pt idx="319">
                  <c:v>0.12068015803776978</c:v>
                </c:pt>
                <c:pt idx="320">
                  <c:v>0.15847265776454525</c:v>
                </c:pt>
                <c:pt idx="321">
                  <c:v>0.2575148431417062</c:v>
                </c:pt>
                <c:pt idx="322">
                  <c:v>0.31403316736437742</c:v>
                </c:pt>
                <c:pt idx="323">
                  <c:v>0.27944475678935493</c:v>
                </c:pt>
                <c:pt idx="324">
                  <c:v>0.48217529326525127</c:v>
                </c:pt>
                <c:pt idx="325">
                  <c:v>0.58704556156021714</c:v>
                </c:pt>
                <c:pt idx="326">
                  <c:v>0.48868769964950592</c:v>
                </c:pt>
                <c:pt idx="327">
                  <c:v>0.54943922481066054</c:v>
                </c:pt>
                <c:pt idx="328">
                  <c:v>0.34949338224197912</c:v>
                </c:pt>
                <c:pt idx="329">
                  <c:v>6.2829776123792855E-2</c:v>
                </c:pt>
                <c:pt idx="330">
                  <c:v>0.26247358856660374</c:v>
                </c:pt>
                <c:pt idx="331">
                  <c:v>0.46722127044649292</c:v>
                </c:pt>
                <c:pt idx="332">
                  <c:v>0.40383688996162304</c:v>
                </c:pt>
                <c:pt idx="333">
                  <c:v>0.37489822806029355</c:v>
                </c:pt>
                <c:pt idx="334">
                  <c:v>0.28187073736278584</c:v>
                </c:pt>
                <c:pt idx="335">
                  <c:v>0.28653594268219534</c:v>
                </c:pt>
                <c:pt idx="336">
                  <c:v>0.46907709749512039</c:v>
                </c:pt>
                <c:pt idx="337">
                  <c:v>0.42781449194430926</c:v>
                </c:pt>
                <c:pt idx="338">
                  <c:v>0.24930411256878948</c:v>
                </c:pt>
                <c:pt idx="339">
                  <c:v>0.31651800123996604</c:v>
                </c:pt>
                <c:pt idx="340">
                  <c:v>0.44592430316922343</c:v>
                </c:pt>
                <c:pt idx="341">
                  <c:v>0.40142787374538969</c:v>
                </c:pt>
                <c:pt idx="342">
                  <c:v>0.47800985071263719</c:v>
                </c:pt>
                <c:pt idx="343">
                  <c:v>0.3479590600688357</c:v>
                </c:pt>
                <c:pt idx="344">
                  <c:v>0.50237047104283217</c:v>
                </c:pt>
                <c:pt idx="345">
                  <c:v>0.75263674962385974</c:v>
                </c:pt>
                <c:pt idx="346">
                  <c:v>0.36162923875562308</c:v>
                </c:pt>
                <c:pt idx="347">
                  <c:v>0.41766560049854612</c:v>
                </c:pt>
                <c:pt idx="348">
                  <c:v>0.48282798312501674</c:v>
                </c:pt>
                <c:pt idx="349">
                  <c:v>0.42814130583445237</c:v>
                </c:pt>
                <c:pt idx="350">
                  <c:v>0.36075948986987405</c:v>
                </c:pt>
                <c:pt idx="351">
                  <c:v>0.43294321293263349</c:v>
                </c:pt>
                <c:pt idx="352">
                  <c:v>0.51132064261685084</c:v>
                </c:pt>
                <c:pt idx="353">
                  <c:v>0.4459372863295617</c:v>
                </c:pt>
                <c:pt idx="354">
                  <c:v>0.42137394777795156</c:v>
                </c:pt>
                <c:pt idx="355">
                  <c:v>0.40941860462512181</c:v>
                </c:pt>
                <c:pt idx="356">
                  <c:v>0.35708490894410361</c:v>
                </c:pt>
                <c:pt idx="357">
                  <c:v>0.29458446288143475</c:v>
                </c:pt>
                <c:pt idx="358">
                  <c:v>0.11502417851810376</c:v>
                </c:pt>
                <c:pt idx="359">
                  <c:v>0.35953302279731458</c:v>
                </c:pt>
                <c:pt idx="360">
                  <c:v>0.69819902742852302</c:v>
                </c:pt>
                <c:pt idx="361">
                  <c:v>0.33453173464642111</c:v>
                </c:pt>
                <c:pt idx="362">
                  <c:v>0.10314205859331518</c:v>
                </c:pt>
                <c:pt idx="363">
                  <c:v>0.26351620542570992</c:v>
                </c:pt>
                <c:pt idx="364">
                  <c:v>0.23656145095845127</c:v>
                </c:pt>
                <c:pt idx="365">
                  <c:v>0.17020119224587804</c:v>
                </c:pt>
                <c:pt idx="366">
                  <c:v>0.39498477315156927</c:v>
                </c:pt>
                <c:pt idx="367">
                  <c:v>0.69983902083027227</c:v>
                </c:pt>
                <c:pt idx="368">
                  <c:v>0.47076007043293755</c:v>
                </c:pt>
                <c:pt idx="369">
                  <c:v>0.33794776141780325</c:v>
                </c:pt>
                <c:pt idx="370">
                  <c:v>0.45924674523362841</c:v>
                </c:pt>
                <c:pt idx="371">
                  <c:v>0.6331840879714582</c:v>
                </c:pt>
                <c:pt idx="372">
                  <c:v>0.5072538355128321</c:v>
                </c:pt>
                <c:pt idx="373">
                  <c:v>0.42969172242292125</c:v>
                </c:pt>
                <c:pt idx="374">
                  <c:v>0.37129849243903457</c:v>
                </c:pt>
                <c:pt idx="375">
                  <c:v>0.39665292929041407</c:v>
                </c:pt>
                <c:pt idx="376">
                  <c:v>0.22696458078864168</c:v>
                </c:pt>
                <c:pt idx="377">
                  <c:v>0.21131054522114442</c:v>
                </c:pt>
                <c:pt idx="378">
                  <c:v>0.1485964468635903</c:v>
                </c:pt>
                <c:pt idx="379">
                  <c:v>0.50191301260894128</c:v>
                </c:pt>
                <c:pt idx="380">
                  <c:v>0.30723273311419785</c:v>
                </c:pt>
                <c:pt idx="381">
                  <c:v>0.65813465499438528</c:v>
                </c:pt>
                <c:pt idx="382">
                  <c:v>0.42084222276816219</c:v>
                </c:pt>
                <c:pt idx="383">
                  <c:v>0.57464597047494892</c:v>
                </c:pt>
                <c:pt idx="384">
                  <c:v>0.67395478662268793</c:v>
                </c:pt>
                <c:pt idx="385">
                  <c:v>0.46904380625404346</c:v>
                </c:pt>
                <c:pt idx="386">
                  <c:v>0.53496188254533339</c:v>
                </c:pt>
                <c:pt idx="387">
                  <c:v>0.5508811230988826</c:v>
                </c:pt>
                <c:pt idx="388">
                  <c:v>0.61907757584748291</c:v>
                </c:pt>
                <c:pt idx="389">
                  <c:v>0.18925900713236787</c:v>
                </c:pt>
                <c:pt idx="390">
                  <c:v>0.52743348513549559</c:v>
                </c:pt>
                <c:pt idx="391">
                  <c:v>0.2647205693845725</c:v>
                </c:pt>
                <c:pt idx="392">
                  <c:v>0.55256864017332497</c:v>
                </c:pt>
                <c:pt idx="393">
                  <c:v>1.0078495619624721</c:v>
                </c:pt>
                <c:pt idx="394">
                  <c:v>#N/A</c:v>
                </c:pt>
                <c:pt idx="395">
                  <c:v>0.72704315130450881</c:v>
                </c:pt>
                <c:pt idx="396">
                  <c:v>0.43227354768103277</c:v>
                </c:pt>
                <c:pt idx="397">
                  <c:v>0.2830101725874391</c:v>
                </c:pt>
                <c:pt idx="398">
                  <c:v>0.3628430292069571</c:v>
                </c:pt>
                <c:pt idx="399">
                  <c:v>0.56804022744815541</c:v>
                </c:pt>
                <c:pt idx="400">
                  <c:v>0.26899160735916411</c:v>
                </c:pt>
                <c:pt idx="401">
                  <c:v>0.6595668921887452</c:v>
                </c:pt>
                <c:pt idx="402">
                  <c:v>0.35329603065784976</c:v>
                </c:pt>
                <c:pt idx="403">
                  <c:v>0.33993312400371989</c:v>
                </c:pt>
                <c:pt idx="404">
                  <c:v>0.19774733786024418</c:v>
                </c:pt>
                <c:pt idx="405">
                  <c:v>0.38182387038608345</c:v>
                </c:pt>
                <c:pt idx="406">
                  <c:v>0.98269572936001026</c:v>
                </c:pt>
                <c:pt idx="407">
                  <c:v>3.5876931344813401E-2</c:v>
                </c:pt>
                <c:pt idx="408">
                  <c:v>1.5583892299650287E-3</c:v>
                </c:pt>
                <c:pt idx="409">
                  <c:v>3.0033629528517174E-2</c:v>
                </c:pt>
                <c:pt idx="410">
                  <c:v>7.1622886962046023E-2</c:v>
                </c:pt>
                <c:pt idx="411">
                  <c:v>5.9608049475786212E-2</c:v>
                </c:pt>
                <c:pt idx="412">
                  <c:v>0.26711170622691871</c:v>
                </c:pt>
                <c:pt idx="413">
                  <c:v>0.26273759724562251</c:v>
                </c:pt>
                <c:pt idx="414">
                  <c:v>0.45625294341633604</c:v>
                </c:pt>
                <c:pt idx="415">
                  <c:v>0.54065090987546505</c:v>
                </c:pt>
                <c:pt idx="416">
                  <c:v>0.43863023046322819</c:v>
                </c:pt>
                <c:pt idx="417">
                  <c:v>0.5479593320350713</c:v>
                </c:pt>
                <c:pt idx="418">
                  <c:v>0.42976856329801427</c:v>
                </c:pt>
                <c:pt idx="419">
                  <c:v>0.45969504430524605</c:v>
                </c:pt>
                <c:pt idx="420">
                  <c:v>0.39004254631713031</c:v>
                </c:pt>
                <c:pt idx="421">
                  <c:v>0.32434086808498658</c:v>
                </c:pt>
                <c:pt idx="422">
                  <c:v>0.25767567206766578</c:v>
                </c:pt>
                <c:pt idx="423">
                  <c:v>0.34970350143979712</c:v>
                </c:pt>
                <c:pt idx="424">
                  <c:v>0.2981954072024347</c:v>
                </c:pt>
                <c:pt idx="425">
                  <c:v>0.25344364685976029</c:v>
                </c:pt>
                <c:pt idx="426">
                  <c:v>0.25578975102344492</c:v>
                </c:pt>
                <c:pt idx="427">
                  <c:v>0.23157292720163392</c:v>
                </c:pt>
                <c:pt idx="428">
                  <c:v>0.28945392994953745</c:v>
                </c:pt>
                <c:pt idx="429">
                  <c:v>0.44425669224637598</c:v>
                </c:pt>
                <c:pt idx="430">
                  <c:v>0.53166066495428765</c:v>
                </c:pt>
                <c:pt idx="431">
                  <c:v>0.40276324942278363</c:v>
                </c:pt>
                <c:pt idx="432">
                  <c:v>0.33474099031879845</c:v>
                </c:pt>
                <c:pt idx="433">
                  <c:v>0.30279290186400637</c:v>
                </c:pt>
                <c:pt idx="434">
                  <c:v>0.8830686837748144</c:v>
                </c:pt>
                <c:pt idx="435">
                  <c:v>0.98588532246768945</c:v>
                </c:pt>
                <c:pt idx="436">
                  <c:v>0.57311562967431429</c:v>
                </c:pt>
                <c:pt idx="437">
                  <c:v>0.76960977177636125</c:v>
                </c:pt>
                <c:pt idx="438">
                  <c:v>0.58107244383542711</c:v>
                </c:pt>
                <c:pt idx="439">
                  <c:v>0.641975517470315</c:v>
                </c:pt>
                <c:pt idx="440">
                  <c:v>0.83611295253737961</c:v>
                </c:pt>
                <c:pt idx="441">
                  <c:v>1.1779342994972095</c:v>
                </c:pt>
                <c:pt idx="442">
                  <c:v>1.4973099753973067</c:v>
                </c:pt>
                <c:pt idx="443">
                  <c:v>1.5110783777624646</c:v>
                </c:pt>
                <c:pt idx="444">
                  <c:v>1.4266572267994022</c:v>
                </c:pt>
                <c:pt idx="445">
                  <c:v>1.3745370271477415</c:v>
                </c:pt>
                <c:pt idx="446">
                  <c:v>0.87569626530224753</c:v>
                </c:pt>
                <c:pt idx="447">
                  <c:v>1.1200196300984697</c:v>
                </c:pt>
                <c:pt idx="448">
                  <c:v>1.1747268440962002</c:v>
                </c:pt>
                <c:pt idx="449">
                  <c:v>1.1320594383094058</c:v>
                </c:pt>
                <c:pt idx="450">
                  <c:v>0.37581174347634194</c:v>
                </c:pt>
                <c:pt idx="451">
                  <c:v>0.62634117506993792</c:v>
                </c:pt>
                <c:pt idx="452">
                  <c:v>0.30374050744315029</c:v>
                </c:pt>
                <c:pt idx="453">
                  <c:v>0.44646345703824813</c:v>
                </c:pt>
                <c:pt idx="454">
                  <c:v>0.44893566139140884</c:v>
                </c:pt>
                <c:pt idx="455">
                  <c:v>0.7257382731887515</c:v>
                </c:pt>
                <c:pt idx="456">
                  <c:v>0.41907303447239841</c:v>
                </c:pt>
                <c:pt idx="457">
                  <c:v>0.45431755575265093</c:v>
                </c:pt>
                <c:pt idx="458">
                  <c:v>0.40817210349529343</c:v>
                </c:pt>
                <c:pt idx="459">
                  <c:v>0.17640841140020952</c:v>
                </c:pt>
                <c:pt idx="460">
                  <c:v>0.31188171507648588</c:v>
                </c:pt>
                <c:pt idx="461">
                  <c:v>1.082060821653742</c:v>
                </c:pt>
                <c:pt idx="462">
                  <c:v>0.36865604682210723</c:v>
                </c:pt>
                <c:pt idx="463">
                  <c:v>0.79851915897707892</c:v>
                </c:pt>
                <c:pt idx="464">
                  <c:v>7.7725213474557672E-2</c:v>
                </c:pt>
                <c:pt idx="465">
                  <c:v>0.27428923019148216</c:v>
                </c:pt>
                <c:pt idx="466">
                  <c:v>0.22842531499641983</c:v>
                </c:pt>
                <c:pt idx="467">
                  <c:v>0.88270336914024683</c:v>
                </c:pt>
                <c:pt idx="468">
                  <c:v>0.61622457681422949</c:v>
                </c:pt>
                <c:pt idx="469">
                  <c:v>0.14232189468798434</c:v>
                </c:pt>
                <c:pt idx="470">
                  <c:v>5.179865412762559E-2</c:v>
                </c:pt>
                <c:pt idx="471">
                  <c:v>3.1411494494858236E-2</c:v>
                </c:pt>
                <c:pt idx="472">
                  <c:v>6.0203560791139657E-4</c:v>
                </c:pt>
                <c:pt idx="473">
                  <c:v>2.885926217966846E-3</c:v>
                </c:pt>
                <c:pt idx="474">
                  <c:v>0.11544750256410091</c:v>
                </c:pt>
                <c:pt idx="475">
                  <c:v>9.1102501724813489E-3</c:v>
                </c:pt>
                <c:pt idx="476">
                  <c:v>9.4315246058719313E-2</c:v>
                </c:pt>
                <c:pt idx="477">
                  <c:v>0.30039711570744076</c:v>
                </c:pt>
                <c:pt idx="478">
                  <c:v>0.20363948653885872</c:v>
                </c:pt>
                <c:pt idx="479">
                  <c:v>8.2705029667752367E-2</c:v>
                </c:pt>
                <c:pt idx="480">
                  <c:v>0.18772826327313533</c:v>
                </c:pt>
                <c:pt idx="481">
                  <c:v>0.15613651122421893</c:v>
                </c:pt>
                <c:pt idx="482">
                  <c:v>0.15903354648630247</c:v>
                </c:pt>
                <c:pt idx="483">
                  <c:v>0.22343424852867849</c:v>
                </c:pt>
                <c:pt idx="484">
                  <c:v>0.15080250650844229</c:v>
                </c:pt>
                <c:pt idx="485">
                  <c:v>6.4151149245510339E-2</c:v>
                </c:pt>
                <c:pt idx="486">
                  <c:v>0.27480825384221252</c:v>
                </c:pt>
                <c:pt idx="487">
                  <c:v>0.62821232279526895</c:v>
                </c:pt>
                <c:pt idx="488">
                  <c:v>0.63512719424357333</c:v>
                </c:pt>
                <c:pt idx="489">
                  <c:v>0.41870418598231179</c:v>
                </c:pt>
                <c:pt idx="490">
                  <c:v>0.67429057963870553</c:v>
                </c:pt>
                <c:pt idx="491">
                  <c:v>0.36202163047447489</c:v>
                </c:pt>
                <c:pt idx="492">
                  <c:v>5.8744809642910893E-2</c:v>
                </c:pt>
                <c:pt idx="493">
                  <c:v>4.7470844105964638E-2</c:v>
                </c:pt>
                <c:pt idx="494">
                  <c:v>7.0251256570554144E-2</c:v>
                </c:pt>
                <c:pt idx="495">
                  <c:v>8.7997886494745201E-2</c:v>
                </c:pt>
                <c:pt idx="496">
                  <c:v>0.5878569242077909</c:v>
                </c:pt>
                <c:pt idx="497">
                  <c:v>0.70695297190424589</c:v>
                </c:pt>
                <c:pt idx="498">
                  <c:v>0.50165095608644761</c:v>
                </c:pt>
                <c:pt idx="499">
                  <c:v>0.64516500740990157</c:v>
                </c:pt>
                <c:pt idx="500">
                  <c:v>0.95295493527900699</c:v>
                </c:pt>
                <c:pt idx="501">
                  <c:v>0.32207819306703783</c:v>
                </c:pt>
                <c:pt idx="502">
                  <c:v>0.14711275289196088</c:v>
                </c:pt>
                <c:pt idx="503">
                  <c:v>0.1781025848182623</c:v>
                </c:pt>
                <c:pt idx="504">
                  <c:v>0.13465911622409052</c:v>
                </c:pt>
                <c:pt idx="505">
                  <c:v>0.15368211917654492</c:v>
                </c:pt>
                <c:pt idx="506">
                  <c:v>0.18419329068611445</c:v>
                </c:pt>
                <c:pt idx="507">
                  <c:v>0.29786438451682712</c:v>
                </c:pt>
                <c:pt idx="508">
                  <c:v>0.2748550376190188</c:v>
                </c:pt>
                <c:pt idx="509">
                  <c:v>0.32823815060614608</c:v>
                </c:pt>
                <c:pt idx="510">
                  <c:v>0.19864146873063335</c:v>
                </c:pt>
                <c:pt idx="511">
                  <c:v>0.82014843132162563</c:v>
                </c:pt>
                <c:pt idx="512">
                  <c:v>0.95709462348090479</c:v>
                </c:pt>
                <c:pt idx="513">
                  <c:v>0.33337509621177336</c:v>
                </c:pt>
                <c:pt idx="514">
                  <c:v>0.34983552440118126</c:v>
                </c:pt>
                <c:pt idx="515">
                  <c:v>0.25174329769901221</c:v>
                </c:pt>
                <c:pt idx="516">
                  <c:v>0.27232045829616847</c:v>
                </c:pt>
                <c:pt idx="517">
                  <c:v>0.50374194603262401</c:v>
                </c:pt>
                <c:pt idx="518">
                  <c:v>0.59716383487195335</c:v>
                </c:pt>
                <c:pt idx="519">
                  <c:v>9.5512126915228784E-2</c:v>
                </c:pt>
                <c:pt idx="520">
                  <c:v>0.32848524357291198</c:v>
                </c:pt>
                <c:pt idx="521">
                  <c:v>0.43967179200168721</c:v>
                </c:pt>
                <c:pt idx="522">
                  <c:v>0.2773575470390236</c:v>
                </c:pt>
                <c:pt idx="523">
                  <c:v>0.20226547934816663</c:v>
                </c:pt>
                <c:pt idx="524">
                  <c:v>0.52319457949985293</c:v>
                </c:pt>
                <c:pt idx="525">
                  <c:v>0.38087973390500185</c:v>
                </c:pt>
                <c:pt idx="526">
                  <c:v>0.33153008473362522</c:v>
                </c:pt>
                <c:pt idx="527">
                  <c:v>0.35790529729879633</c:v>
                </c:pt>
                <c:pt idx="528">
                  <c:v>0.4926422120619961</c:v>
                </c:pt>
                <c:pt idx="529">
                  <c:v>0.83427810471761632</c:v>
                </c:pt>
                <c:pt idx="530">
                  <c:v>0.35671901348338542</c:v>
                </c:pt>
                <c:pt idx="531">
                  <c:v>0.53519575612542103</c:v>
                </c:pt>
                <c:pt idx="532">
                  <c:v>0.6954933633131376</c:v>
                </c:pt>
                <c:pt idx="533">
                  <c:v>0.94254153076751046</c:v>
                </c:pt>
                <c:pt idx="534">
                  <c:v>0.28668719482873478</c:v>
                </c:pt>
                <c:pt idx="535">
                  <c:v>0.48831882980350266</c:v>
                </c:pt>
                <c:pt idx="536">
                  <c:v>0.48097821231869881</c:v>
                </c:pt>
                <c:pt idx="537">
                  <c:v>0.23645262566434322</c:v>
                </c:pt>
                <c:pt idx="538">
                  <c:v>0.41564889798537075</c:v>
                </c:pt>
                <c:pt idx="539">
                  <c:v>8.9346665265342962E-2</c:v>
                </c:pt>
                <c:pt idx="540">
                  <c:v>0.285010702299415</c:v>
                </c:pt>
                <c:pt idx="541">
                  <c:v>0.37830460083022277</c:v>
                </c:pt>
                <c:pt idx="542">
                  <c:v>0.78097315663952827</c:v>
                </c:pt>
                <c:pt idx="543">
                  <c:v>0.44442694015217382</c:v>
                </c:pt>
                <c:pt idx="544">
                  <c:v>0.2842894496011375</c:v>
                </c:pt>
                <c:pt idx="545">
                  <c:v>0.38130695786648067</c:v>
                </c:pt>
                <c:pt idx="546">
                  <c:v>0.19844964165098061</c:v>
                </c:pt>
                <c:pt idx="547">
                  <c:v>0.50602797533604693</c:v>
                </c:pt>
                <c:pt idx="548">
                  <c:v>0.75058742084939389</c:v>
                </c:pt>
                <c:pt idx="549">
                  <c:v>0.87375545355646422</c:v>
                </c:pt>
                <c:pt idx="550">
                  <c:v>0.41071054882535085</c:v>
                </c:pt>
                <c:pt idx="551">
                  <c:v>0.3861111656054878</c:v>
                </c:pt>
                <c:pt idx="552">
                  <c:v>0.26097508900626271</c:v>
                </c:pt>
                <c:pt idx="553">
                  <c:v>0.27482166374106237</c:v>
                </c:pt>
                <c:pt idx="554">
                  <c:v>0.14828788596329479</c:v>
                </c:pt>
                <c:pt idx="555">
                  <c:v>0.38950832175641853</c:v>
                </c:pt>
                <c:pt idx="556">
                  <c:v>0.37716854701364866</c:v>
                </c:pt>
                <c:pt idx="557">
                  <c:v>0.21411960130172666</c:v>
                </c:pt>
                <c:pt idx="558">
                  <c:v>0.14744046650069062</c:v>
                </c:pt>
                <c:pt idx="559">
                  <c:v>0.17404988798037277</c:v>
                </c:pt>
                <c:pt idx="560">
                  <c:v>0.80743550447442891</c:v>
                </c:pt>
                <c:pt idx="561">
                  <c:v>0.8734011485611507</c:v>
                </c:pt>
                <c:pt idx="562">
                  <c:v>0.68727694985132493</c:v>
                </c:pt>
                <c:pt idx="563">
                  <c:v>0.58968407218013352</c:v>
                </c:pt>
                <c:pt idx="564">
                  <c:v>0.70423656619022801</c:v>
                </c:pt>
                <c:pt idx="565">
                  <c:v>0.26251163602610311</c:v>
                </c:pt>
                <c:pt idx="566">
                  <c:v>0.17482632906300014</c:v>
                </c:pt>
                <c:pt idx="567">
                  <c:v>0.45540514009461441</c:v>
                </c:pt>
                <c:pt idx="568">
                  <c:v>0.16206871702179762</c:v>
                </c:pt>
                <c:pt idx="569">
                  <c:v>0.36667884900034442</c:v>
                </c:pt>
                <c:pt idx="570">
                  <c:v>0.62310307182311508</c:v>
                </c:pt>
                <c:pt idx="571">
                  <c:v>0.7890592908625943</c:v>
                </c:pt>
                <c:pt idx="572">
                  <c:v>0.82666819604120523</c:v>
                </c:pt>
                <c:pt idx="573">
                  <c:v>0.82763155528105981</c:v>
                </c:pt>
                <c:pt idx="574">
                  <c:v>0.66714203610925338</c:v>
                </c:pt>
                <c:pt idx="575">
                  <c:v>1.0088010942972483</c:v>
                </c:pt>
                <c:pt idx="576">
                  <c:v>0.67492104799184904</c:v>
                </c:pt>
                <c:pt idx="577">
                  <c:v>0.62481909110619249</c:v>
                </c:pt>
                <c:pt idx="578">
                  <c:v>0.40355672243448693</c:v>
                </c:pt>
                <c:pt idx="579">
                  <c:v>0.45845715810336474</c:v>
                </c:pt>
                <c:pt idx="580">
                  <c:v>0.39919981168923435</c:v>
                </c:pt>
                <c:pt idx="581">
                  <c:v>0.82588948800030881</c:v>
                </c:pt>
                <c:pt idx="582">
                  <c:v>0.7496398812877757</c:v>
                </c:pt>
                <c:pt idx="583">
                  <c:v>0.7231876923295506</c:v>
                </c:pt>
                <c:pt idx="584">
                  <c:v>0.50875332315678767</c:v>
                </c:pt>
                <c:pt idx="585">
                  <c:v>0.34038465301601395</c:v>
                </c:pt>
                <c:pt idx="586">
                  <c:v>0.43654320409617775</c:v>
                </c:pt>
                <c:pt idx="587">
                  <c:v>0.16913090010932766</c:v>
                </c:pt>
                <c:pt idx="588">
                  <c:v>0.28905216355622704</c:v>
                </c:pt>
                <c:pt idx="589">
                  <c:v>0.28676621164371363</c:v>
                </c:pt>
                <c:pt idx="590">
                  <c:v>0.70635659184933719</c:v>
                </c:pt>
                <c:pt idx="591">
                  <c:v>3.7248034696678978E-2</c:v>
                </c:pt>
                <c:pt idx="592">
                  <c:v>0.32569201936100822</c:v>
                </c:pt>
                <c:pt idx="593">
                  <c:v>0.69635610632411704</c:v>
                </c:pt>
                <c:pt idx="594">
                  <c:v>0.442515342821997</c:v>
                </c:pt>
                <c:pt idx="595">
                  <c:v>0.13939281304780418</c:v>
                </c:pt>
                <c:pt idx="596">
                  <c:v>0.18388669675470273</c:v>
                </c:pt>
                <c:pt idx="597">
                  <c:v>0.34860646286968977</c:v>
                </c:pt>
                <c:pt idx="598">
                  <c:v>0.15145374913519905</c:v>
                </c:pt>
                <c:pt idx="599">
                  <c:v>0.35070461658926788</c:v>
                </c:pt>
                <c:pt idx="600">
                  <c:v>0.22019914396553039</c:v>
                </c:pt>
                <c:pt idx="601">
                  <c:v>0.10645261759265802</c:v>
                </c:pt>
                <c:pt idx="602">
                  <c:v>0.1774439474069931</c:v>
                </c:pt>
                <c:pt idx="603">
                  <c:v>0.21198413283400633</c:v>
                </c:pt>
                <c:pt idx="604">
                  <c:v>0.32152496133808572</c:v>
                </c:pt>
                <c:pt idx="605">
                  <c:v>0.10724859895990332</c:v>
                </c:pt>
                <c:pt idx="606">
                  <c:v>0.3063512582682737</c:v>
                </c:pt>
                <c:pt idx="607">
                  <c:v>0.17456922014344969</c:v>
                </c:pt>
                <c:pt idx="608">
                  <c:v>0.11841633056978047</c:v>
                </c:pt>
                <c:pt idx="609">
                  <c:v>0.1980997358966588</c:v>
                </c:pt>
                <c:pt idx="610">
                  <c:v>0.34812360820017479</c:v>
                </c:pt>
                <c:pt idx="611">
                  <c:v>0.31776424863758845</c:v>
                </c:pt>
                <c:pt idx="612">
                  <c:v>0.26468739448191697</c:v>
                </c:pt>
                <c:pt idx="613">
                  <c:v>0.26545730711206406</c:v>
                </c:pt>
                <c:pt idx="614">
                  <c:v>0.22955404041342922</c:v>
                </c:pt>
                <c:pt idx="615">
                  <c:v>0.60568131666012892</c:v>
                </c:pt>
                <c:pt idx="616">
                  <c:v>0.95703672657297434</c:v>
                </c:pt>
                <c:pt idx="617">
                  <c:v>0.55095814913977226</c:v>
                </c:pt>
                <c:pt idx="618">
                  <c:v>0.25195988109170653</c:v>
                </c:pt>
                <c:pt idx="619">
                  <c:v>0.38392273883946088</c:v>
                </c:pt>
                <c:pt idx="620">
                  <c:v>0.11905523162103332</c:v>
                </c:pt>
                <c:pt idx="621">
                  <c:v>0.39411727209662323</c:v>
                </c:pt>
                <c:pt idx="622">
                  <c:v>0.84933402160670979</c:v>
                </c:pt>
                <c:pt idx="623">
                  <c:v>0.33624729304411383</c:v>
                </c:pt>
                <c:pt idx="624">
                  <c:v>0.55085564002334042</c:v>
                </c:pt>
                <c:pt idx="625">
                  <c:v>0.65921876084791364</c:v>
                </c:pt>
                <c:pt idx="626">
                  <c:v>5.3638783025344174E-2</c:v>
                </c:pt>
                <c:pt idx="627">
                  <c:v>0.21213917062620335</c:v>
                </c:pt>
                <c:pt idx="628">
                  <c:v>0.62457201812222762</c:v>
                </c:pt>
                <c:pt idx="629">
                  <c:v>0.91306104792564302</c:v>
                </c:pt>
                <c:pt idx="630">
                  <c:v>0.61692151360672032</c:v>
                </c:pt>
                <c:pt idx="631">
                  <c:v>0.69527057336614984</c:v>
                </c:pt>
                <c:pt idx="632">
                  <c:v>0.65621631516234635</c:v>
                </c:pt>
                <c:pt idx="633">
                  <c:v>0.41609727047936707</c:v>
                </c:pt>
                <c:pt idx="634">
                  <c:v>0.45615124737326385</c:v>
                </c:pt>
                <c:pt idx="635">
                  <c:v>1.0091921325202567E-4</c:v>
                </c:pt>
                <c:pt idx="636">
                  <c:v>5.8201866685265113E-2</c:v>
                </c:pt>
                <c:pt idx="637">
                  <c:v>0.21778740088352627</c:v>
                </c:pt>
                <c:pt idx="638">
                  <c:v>0.42599743770900961</c:v>
                </c:pt>
                <c:pt idx="639">
                  <c:v>0.34467296938845371</c:v>
                </c:pt>
                <c:pt idx="640">
                  <c:v>0.10228440486168795</c:v>
                </c:pt>
                <c:pt idx="641">
                  <c:v>1.2923821226902703E-2</c:v>
                </c:pt>
                <c:pt idx="642">
                  <c:v>9.4411674547994762E-2</c:v>
                </c:pt>
                <c:pt idx="643">
                  <c:v>6.3595999179927934E-2</c:v>
                </c:pt>
                <c:pt idx="644">
                  <c:v>1.5569604373305468E-3</c:v>
                </c:pt>
                <c:pt idx="645">
                  <c:v>9.2333217838956091E-3</c:v>
                </c:pt>
                <c:pt idx="646">
                  <c:v>1.3524189115163619E-2</c:v>
                </c:pt>
                <c:pt idx="647">
                  <c:v>8.5408115469993565E-2</c:v>
                </c:pt>
                <c:pt idx="648">
                  <c:v>0.12370212872030013</c:v>
                </c:pt>
                <c:pt idx="649">
                  <c:v>0.23420848762430913</c:v>
                </c:pt>
                <c:pt idx="650">
                  <c:v>0.17843663317298797</c:v>
                </c:pt>
                <c:pt idx="651">
                  <c:v>0.3331043345574245</c:v>
                </c:pt>
                <c:pt idx="652">
                  <c:v>0.46007465652857565</c:v>
                </c:pt>
                <c:pt idx="653">
                  <c:v>7.7588858471374561E-2</c:v>
                </c:pt>
                <c:pt idx="654">
                  <c:v>1.3245953711794826E-2</c:v>
                </c:pt>
                <c:pt idx="655">
                  <c:v>0.17048727422441956</c:v>
                </c:pt>
                <c:pt idx="656">
                  <c:v>0.21010556643300221</c:v>
                </c:pt>
                <c:pt idx="657">
                  <c:v>0.21494532045623457</c:v>
                </c:pt>
                <c:pt idx="658">
                  <c:v>0.20211932865211024</c:v>
                </c:pt>
                <c:pt idx="659">
                  <c:v>0.25885645496654358</c:v>
                </c:pt>
                <c:pt idx="660">
                  <c:v>0.67622529486608318</c:v>
                </c:pt>
                <c:pt idx="661">
                  <c:v>0.25070384018612857</c:v>
                </c:pt>
                <c:pt idx="662">
                  <c:v>0.14081276359794423</c:v>
                </c:pt>
                <c:pt idx="663">
                  <c:v>0.50778459003154486</c:v>
                </c:pt>
                <c:pt idx="664">
                  <c:v>0.66210297414430075</c:v>
                </c:pt>
                <c:pt idx="665">
                  <c:v>0.89713949927407755</c:v>
                </c:pt>
                <c:pt idx="666">
                  <c:v>2.70034608208411E-2</c:v>
                </c:pt>
                <c:pt idx="667">
                  <c:v>0.15507101284367145</c:v>
                </c:pt>
                <c:pt idx="668">
                  <c:v>0.10283578938424479</c:v>
                </c:pt>
                <c:pt idx="669">
                  <c:v>0.15107821480569325</c:v>
                </c:pt>
                <c:pt idx="670">
                  <c:v>7.5505131421380198E-2</c:v>
                </c:pt>
                <c:pt idx="671">
                  <c:v>7.1877251717023291E-2</c:v>
                </c:pt>
                <c:pt idx="672">
                  <c:v>9.6936935493284887E-3</c:v>
                </c:pt>
                <c:pt idx="673">
                  <c:v>0.23667602044703329</c:v>
                </c:pt>
                <c:pt idx="674">
                  <c:v>0.20165263539622036</c:v>
                </c:pt>
                <c:pt idx="675">
                  <c:v>0.51578755634840234</c:v>
                </c:pt>
                <c:pt idx="676">
                  <c:v>0.35218461698113818</c:v>
                </c:pt>
                <c:pt idx="677">
                  <c:v>0.25068982208805796</c:v>
                </c:pt>
                <c:pt idx="678">
                  <c:v>0.26045446757410162</c:v>
                </c:pt>
                <c:pt idx="679">
                  <c:v>2.7877032615253095E-2</c:v>
                </c:pt>
                <c:pt idx="680">
                  <c:v>0.1288298831293623</c:v>
                </c:pt>
                <c:pt idx="681">
                  <c:v>8.7712410705144447E-2</c:v>
                </c:pt>
                <c:pt idx="682">
                  <c:v>0.25608072257754799</c:v>
                </c:pt>
                <c:pt idx="683">
                  <c:v>0.4566019795963801</c:v>
                </c:pt>
                <c:pt idx="684">
                  <c:v>0.39131804186907004</c:v>
                </c:pt>
                <c:pt idx="685">
                  <c:v>0.26294912746082333</c:v>
                </c:pt>
                <c:pt idx="686">
                  <c:v>0.11130132817184617</c:v>
                </c:pt>
                <c:pt idx="687">
                  <c:v>4.685170163399506E-2</c:v>
                </c:pt>
                <c:pt idx="688">
                  <c:v>1.1880297667990139E-2</c:v>
                </c:pt>
                <c:pt idx="689">
                  <c:v>4.5009656075108817E-2</c:v>
                </c:pt>
                <c:pt idx="690">
                  <c:v>2.1612985192656546E-3</c:v>
                </c:pt>
                <c:pt idx="691">
                  <c:v>7.7443776733649699E-3</c:v>
                </c:pt>
                <c:pt idx="692">
                  <c:v>5.1703802120320322E-3</c:v>
                </c:pt>
                <c:pt idx="693">
                  <c:v>8.9083963484719253E-2</c:v>
                </c:pt>
                <c:pt idx="694">
                  <c:v>0.27243044290818147</c:v>
                </c:pt>
                <c:pt idx="695">
                  <c:v>0.11744572660029645</c:v>
                </c:pt>
                <c:pt idx="696">
                  <c:v>9.075041146452514E-3</c:v>
                </c:pt>
                <c:pt idx="697">
                  <c:v>9.726355953471693E-3</c:v>
                </c:pt>
                <c:pt idx="698">
                  <c:v>0.10067536605976825</c:v>
                </c:pt>
                <c:pt idx="699">
                  <c:v>0.23359635225407963</c:v>
                </c:pt>
                <c:pt idx="700">
                  <c:v>8.5839726765926438E-2</c:v>
                </c:pt>
                <c:pt idx="701">
                  <c:v>0.25457991051883372</c:v>
                </c:pt>
                <c:pt idx="702">
                  <c:v>0.27383181895087344</c:v>
                </c:pt>
                <c:pt idx="703">
                  <c:v>0.11691171901189552</c:v>
                </c:pt>
                <c:pt idx="704">
                  <c:v>0.30701680695056277</c:v>
                </c:pt>
                <c:pt idx="705">
                  <c:v>0.39520461035944593</c:v>
                </c:pt>
                <c:pt idx="706">
                  <c:v>0.26766603447175658</c:v>
                </c:pt>
                <c:pt idx="707">
                  <c:v>0.20714606778369596</c:v>
                </c:pt>
                <c:pt idx="708">
                  <c:v>9.5356002833782039E-2</c:v>
                </c:pt>
                <c:pt idx="709">
                  <c:v>0.19210102992383191</c:v>
                </c:pt>
                <c:pt idx="710">
                  <c:v>3.3402828207615455E-2</c:v>
                </c:pt>
                <c:pt idx="711">
                  <c:v>9.0174119497423832E-3</c:v>
                </c:pt>
                <c:pt idx="712">
                  <c:v>5.9415477601473331E-2</c:v>
                </c:pt>
                <c:pt idx="713">
                  <c:v>1.2728382093654815E-2</c:v>
                </c:pt>
                <c:pt idx="714">
                  <c:v>7.3399411863934463E-2</c:v>
                </c:pt>
                <c:pt idx="715">
                  <c:v>0.20272226741459864</c:v>
                </c:pt>
                <c:pt idx="716">
                  <c:v>0.44528913700807471</c:v>
                </c:pt>
                <c:pt idx="717">
                  <c:v>0.25231571775791584</c:v>
                </c:pt>
                <c:pt idx="718">
                  <c:v>0.26620820495980158</c:v>
                </c:pt>
                <c:pt idx="719">
                  <c:v>6.9489392767034336E-2</c:v>
                </c:pt>
                <c:pt idx="720">
                  <c:v>0.314715707199965</c:v>
                </c:pt>
                <c:pt idx="721">
                  <c:v>0.14721855617336635</c:v>
                </c:pt>
                <c:pt idx="722">
                  <c:v>5.7961389759989615E-2</c:v>
                </c:pt>
                <c:pt idx="723">
                  <c:v>0.19145696162524364</c:v>
                </c:pt>
                <c:pt idx="724">
                  <c:v>0.47089955984001802</c:v>
                </c:pt>
                <c:pt idx="725">
                  <c:v>0.10015803136782166</c:v>
                </c:pt>
                <c:pt idx="726">
                  <c:v>0.13165714128178879</c:v>
                </c:pt>
                <c:pt idx="727">
                  <c:v>0.19026117241020704</c:v>
                </c:pt>
                <c:pt idx="728">
                  <c:v>0.46086724316001448</c:v>
                </c:pt>
                <c:pt idx="729">
                  <c:v>0.6329704480610745</c:v>
                </c:pt>
                <c:pt idx="730">
                  <c:v>0.38797975340867052</c:v>
                </c:pt>
                <c:pt idx="731">
                  <c:v>0.34641020279461726</c:v>
                </c:pt>
                <c:pt idx="732">
                  <c:v>4.8847343232870662E-2</c:v>
                </c:pt>
                <c:pt idx="733">
                  <c:v>0.31202590478356074</c:v>
                </c:pt>
                <c:pt idx="734">
                  <c:v>0.59056186269584221</c:v>
                </c:pt>
                <c:pt idx="735">
                  <c:v>0.31107519459320243</c:v>
                </c:pt>
                <c:pt idx="736">
                  <c:v>0.1741825767118001</c:v>
                </c:pt>
                <c:pt idx="737">
                  <c:v>0.28023308360341376</c:v>
                </c:pt>
                <c:pt idx="738">
                  <c:v>0.20957869588413328</c:v>
                </c:pt>
                <c:pt idx="739">
                  <c:v>0.23799830019786075</c:v>
                </c:pt>
                <c:pt idx="740">
                  <c:v>0.29238034170134458</c:v>
                </c:pt>
                <c:pt idx="741">
                  <c:v>0.62397668485075408</c:v>
                </c:pt>
                <c:pt idx="742">
                  <c:v>0.68110095448736452</c:v>
                </c:pt>
                <c:pt idx="743">
                  <c:v>0.86422397678255525</c:v>
                </c:pt>
                <c:pt idx="744">
                  <c:v>0.58809569975088338</c:v>
                </c:pt>
                <c:pt idx="745">
                  <c:v>0.60313648402217124</c:v>
                </c:pt>
                <c:pt idx="746">
                  <c:v>0.22204447862387269</c:v>
                </c:pt>
                <c:pt idx="747">
                  <c:v>0.75726118548793209</c:v>
                </c:pt>
                <c:pt idx="748">
                  <c:v>1.1565119674766371</c:v>
                </c:pt>
                <c:pt idx="749">
                  <c:v>1.1121046972736672</c:v>
                </c:pt>
                <c:pt idx="750">
                  <c:v>0.95896903912826181</c:v>
                </c:pt>
                <c:pt idx="751">
                  <c:v>0.53391593853144892</c:v>
                </c:pt>
                <c:pt idx="752">
                  <c:v>0.23384003841459114</c:v>
                </c:pt>
                <c:pt idx="753">
                  <c:v>2.6331121263857268E-2</c:v>
                </c:pt>
                <c:pt idx="754">
                  <c:v>1.0455074954829325E-2</c:v>
                </c:pt>
                <c:pt idx="755">
                  <c:v>0.18450885049672233</c:v>
                </c:pt>
                <c:pt idx="756">
                  <c:v>0.1906309155465169</c:v>
                </c:pt>
                <c:pt idx="757">
                  <c:v>0.26648328191934878</c:v>
                </c:pt>
                <c:pt idx="758">
                  <c:v>0.11217951217580263</c:v>
                </c:pt>
                <c:pt idx="759">
                  <c:v>2.1080764201530437E-2</c:v>
                </c:pt>
                <c:pt idx="760">
                  <c:v>3.1340257137029717E-2</c:v>
                </c:pt>
                <c:pt idx="761">
                  <c:v>1.5278136205860098E-2</c:v>
                </c:pt>
                <c:pt idx="762">
                  <c:v>3.7225902277857381E-2</c:v>
                </c:pt>
                <c:pt idx="763">
                  <c:v>0.27800082615965616</c:v>
                </c:pt>
                <c:pt idx="764">
                  <c:v>0.16321467915336638</c:v>
                </c:pt>
                <c:pt idx="765">
                  <c:v>0.16701651156482183</c:v>
                </c:pt>
                <c:pt idx="766">
                  <c:v>0.22227024043971608</c:v>
                </c:pt>
                <c:pt idx="767">
                  <c:v>8.8185090985863607E-2</c:v>
                </c:pt>
                <c:pt idx="768">
                  <c:v>0.20776212471726579</c:v>
                </c:pt>
                <c:pt idx="769">
                  <c:v>0.22390139895688099</c:v>
                </c:pt>
                <c:pt idx="770">
                  <c:v>0.21517953823744979</c:v>
                </c:pt>
                <c:pt idx="771">
                  <c:v>0.39195604676213758</c:v>
                </c:pt>
                <c:pt idx="772">
                  <c:v>0.32289877570889441</c:v>
                </c:pt>
                <c:pt idx="773">
                  <c:v>0.32952524589097903</c:v>
                </c:pt>
                <c:pt idx="774">
                  <c:v>0.46493662973753397</c:v>
                </c:pt>
                <c:pt idx="775">
                  <c:v>0.23849457832865784</c:v>
                </c:pt>
                <c:pt idx="776">
                  <c:v>0.32425563243653616</c:v>
                </c:pt>
                <c:pt idx="777">
                  <c:v>7.3263894010401565E-2</c:v>
                </c:pt>
                <c:pt idx="778">
                  <c:v>0.40686067186725189</c:v>
                </c:pt>
                <c:pt idx="779">
                  <c:v>0.34547885657386374</c:v>
                </c:pt>
                <c:pt idx="780">
                  <c:v>0.30638235588232443</c:v>
                </c:pt>
                <c:pt idx="781">
                  <c:v>0.34562337123264014</c:v>
                </c:pt>
                <c:pt idx="782">
                  <c:v>0.38556818622998035</c:v>
                </c:pt>
                <c:pt idx="783">
                  <c:v>0.42794950135147419</c:v>
                </c:pt>
                <c:pt idx="784">
                  <c:v>0.17768559193513786</c:v>
                </c:pt>
                <c:pt idx="785">
                  <c:v>0.32113518461536444</c:v>
                </c:pt>
                <c:pt idx="786">
                  <c:v>0.39755756676843057</c:v>
                </c:pt>
                <c:pt idx="787">
                  <c:v>0.35139130502478855</c:v>
                </c:pt>
                <c:pt idx="788">
                  <c:v>0.39036150556604127</c:v>
                </c:pt>
                <c:pt idx="789">
                  <c:v>0.14921977726028451</c:v>
                </c:pt>
                <c:pt idx="790">
                  <c:v>0.28117049600488048</c:v>
                </c:pt>
                <c:pt idx="791">
                  <c:v>0.67766354808523077</c:v>
                </c:pt>
                <c:pt idx="792">
                  <c:v>0.15826726756266948</c:v>
                </c:pt>
                <c:pt idx="793">
                  <c:v>0.30290680731561287</c:v>
                </c:pt>
                <c:pt idx="794">
                  <c:v>0.38224993683250597</c:v>
                </c:pt>
                <c:pt idx="795">
                  <c:v>0.2934143342056042</c:v>
                </c:pt>
                <c:pt idx="796">
                  <c:v>0.68063598659128077</c:v>
                </c:pt>
                <c:pt idx="797">
                  <c:v>0.16650789637964419</c:v>
                </c:pt>
                <c:pt idx="798">
                  <c:v>0.80260155458242366</c:v>
                </c:pt>
                <c:pt idx="799">
                  <c:v>0.31201201686781405</c:v>
                </c:pt>
                <c:pt idx="800">
                  <c:v>0.37877076186925757</c:v>
                </c:pt>
                <c:pt idx="801">
                  <c:v>0.43131203738432156</c:v>
                </c:pt>
                <c:pt idx="802">
                  <c:v>0.59721043111621452</c:v>
                </c:pt>
                <c:pt idx="803">
                  <c:v>1.0328967655774388</c:v>
                </c:pt>
                <c:pt idx="804">
                  <c:v>0.27969355650058469</c:v>
                </c:pt>
                <c:pt idx="805">
                  <c:v>0.19815830611099461</c:v>
                </c:pt>
                <c:pt idx="806">
                  <c:v>0.26013763330608297</c:v>
                </c:pt>
                <c:pt idx="807">
                  <c:v>0.38313630997168496</c:v>
                </c:pt>
                <c:pt idx="808">
                  <c:v>0.46571683501762351</c:v>
                </c:pt>
                <c:pt idx="809">
                  <c:v>0.18851469143918029</c:v>
                </c:pt>
                <c:pt idx="810">
                  <c:v>0.13571931375008678</c:v>
                </c:pt>
                <c:pt idx="811">
                  <c:v>0.19217008273134484</c:v>
                </c:pt>
                <c:pt idx="812">
                  <c:v>0.32873860551399164</c:v>
                </c:pt>
                <c:pt idx="813">
                  <c:v>0.31307521267814437</c:v>
                </c:pt>
                <c:pt idx="814">
                  <c:v>7.4783632443703535E-2</c:v>
                </c:pt>
                <c:pt idx="815">
                  <c:v>0.29365163828663915</c:v>
                </c:pt>
                <c:pt idx="816">
                  <c:v>0.45940451259706322</c:v>
                </c:pt>
                <c:pt idx="817">
                  <c:v>0.18620488451055442</c:v>
                </c:pt>
                <c:pt idx="818">
                  <c:v>0.55837767601787958</c:v>
                </c:pt>
                <c:pt idx="819">
                  <c:v>0.42841910587785337</c:v>
                </c:pt>
                <c:pt idx="820">
                  <c:v>0.16380406319601867</c:v>
                </c:pt>
                <c:pt idx="821">
                  <c:v>7.2683257672458909E-2</c:v>
                </c:pt>
                <c:pt idx="822">
                  <c:v>0.49886747507455514</c:v>
                </c:pt>
                <c:pt idx="823">
                  <c:v>0.71228461395261722</c:v>
                </c:pt>
                <c:pt idx="824">
                  <c:v>0.4830597796540394</c:v>
                </c:pt>
                <c:pt idx="825">
                  <c:v>0.4694926687787464</c:v>
                </c:pt>
                <c:pt idx="826">
                  <c:v>0.51906548597732582</c:v>
                </c:pt>
                <c:pt idx="827">
                  <c:v>0.62473472580423728</c:v>
                </c:pt>
                <c:pt idx="828">
                  <c:v>0.53760237763776553</c:v>
                </c:pt>
                <c:pt idx="829">
                  <c:v>0.57203459836849635</c:v>
                </c:pt>
                <c:pt idx="830">
                  <c:v>0.53316623908722871</c:v>
                </c:pt>
                <c:pt idx="831">
                  <c:v>0.61495920356391554</c:v>
                </c:pt>
                <c:pt idx="832">
                  <c:v>0.45512013927930328</c:v>
                </c:pt>
                <c:pt idx="833">
                  <c:v>0.81185103316788343</c:v>
                </c:pt>
                <c:pt idx="834">
                  <c:v>0.61633786011857139</c:v>
                </c:pt>
                <c:pt idx="835">
                  <c:v>0.20183965114345878</c:v>
                </c:pt>
                <c:pt idx="836">
                  <c:v>0.44922560119259902</c:v>
                </c:pt>
                <c:pt idx="837">
                  <c:v>0.53204849037308899</c:v>
                </c:pt>
                <c:pt idx="838">
                  <c:v>4.8578836942448522E-2</c:v>
                </c:pt>
                <c:pt idx="839">
                  <c:v>5.1355274567212916E-7</c:v>
                </c:pt>
                <c:pt idx="840">
                  <c:v>3.5782131087689103E-3</c:v>
                </c:pt>
                <c:pt idx="841">
                  <c:v>3.5157769255296054E-2</c:v>
                </c:pt>
                <c:pt idx="842">
                  <c:v>0.12572010845550663</c:v>
                </c:pt>
                <c:pt idx="843">
                  <c:v>0.27705603613529822</c:v>
                </c:pt>
                <c:pt idx="844">
                  <c:v>0.69278916813746694</c:v>
                </c:pt>
                <c:pt idx="845">
                  <c:v>0.58126206075524944</c:v>
                </c:pt>
                <c:pt idx="846">
                  <c:v>0.21256140160500245</c:v>
                </c:pt>
                <c:pt idx="847">
                  <c:v>0.51925202890932054</c:v>
                </c:pt>
                <c:pt idx="848">
                  <c:v>0.62261872375408867</c:v>
                </c:pt>
                <c:pt idx="849">
                  <c:v>0.67034976685588843</c:v>
                </c:pt>
                <c:pt idx="850">
                  <c:v>0.9271597176431946</c:v>
                </c:pt>
                <c:pt idx="851">
                  <c:v>1.5291689616055011</c:v>
                </c:pt>
                <c:pt idx="852">
                  <c:v>0.27844829102906371</c:v>
                </c:pt>
                <c:pt idx="853">
                  <c:v>0.25254071571000358</c:v>
                </c:pt>
                <c:pt idx="854">
                  <c:v>0.26591359539316012</c:v>
                </c:pt>
                <c:pt idx="855">
                  <c:v>0.5122332525660146</c:v>
                </c:pt>
                <c:pt idx="856">
                  <c:v>0.57805653884123398</c:v>
                </c:pt>
                <c:pt idx="857">
                  <c:v>0.47860841631062206</c:v>
                </c:pt>
                <c:pt idx="858">
                  <c:v>0.27727559811381269</c:v>
                </c:pt>
                <c:pt idx="859">
                  <c:v>0.66250431884533323</c:v>
                </c:pt>
                <c:pt idx="860">
                  <c:v>0.47892947729094476</c:v>
                </c:pt>
                <c:pt idx="861">
                  <c:v>0.27867398518729974</c:v>
                </c:pt>
                <c:pt idx="862">
                  <c:v>0.24956891363509004</c:v>
                </c:pt>
                <c:pt idx="863">
                  <c:v>0.13410264927217366</c:v>
                </c:pt>
                <c:pt idx="864">
                  <c:v>0.23118655207598307</c:v>
                </c:pt>
                <c:pt idx="865">
                  <c:v>0.22398967201679787</c:v>
                </c:pt>
                <c:pt idx="866">
                  <c:v>0.6116383213391674</c:v>
                </c:pt>
                <c:pt idx="867">
                  <c:v>0.15415292077385884</c:v>
                </c:pt>
                <c:pt idx="868">
                  <c:v>0.1520880423567284</c:v>
                </c:pt>
                <c:pt idx="869">
                  <c:v>0.33885103137360767</c:v>
                </c:pt>
                <c:pt idx="870">
                  <c:v>0.37118510464439014</c:v>
                </c:pt>
                <c:pt idx="871">
                  <c:v>0.20713898543255671</c:v>
                </c:pt>
                <c:pt idx="872">
                  <c:v>0.3285567626445996</c:v>
                </c:pt>
                <c:pt idx="873">
                  <c:v>0.45139510111921455</c:v>
                </c:pt>
                <c:pt idx="874">
                  <c:v>0.3996237327519771</c:v>
                </c:pt>
                <c:pt idx="875">
                  <c:v>0.11289784108538281</c:v>
                </c:pt>
                <c:pt idx="876">
                  <c:v>0.80907343442553348</c:v>
                </c:pt>
                <c:pt idx="877">
                  <c:v>0.43213049717185259</c:v>
                </c:pt>
                <c:pt idx="878">
                  <c:v>0.76374987494024815</c:v>
                </c:pt>
                <c:pt idx="879">
                  <c:v>1.4216734348300126</c:v>
                </c:pt>
                <c:pt idx="880">
                  <c:v>1.0847102794248697</c:v>
                </c:pt>
                <c:pt idx="881">
                  <c:v>0.42659452599461434</c:v>
                </c:pt>
                <c:pt idx="882">
                  <c:v>0.44963452787697189</c:v>
                </c:pt>
                <c:pt idx="883">
                  <c:v>0.24426551558026097</c:v>
                </c:pt>
                <c:pt idx="884">
                  <c:v>0.51600978660137342</c:v>
                </c:pt>
                <c:pt idx="885">
                  <c:v>0.2406855611181373</c:v>
                </c:pt>
                <c:pt idx="886">
                  <c:v>0.29153402151482255</c:v>
                </c:pt>
                <c:pt idx="887">
                  <c:v>0.11857926393172302</c:v>
                </c:pt>
                <c:pt idx="888">
                  <c:v>1.1347280451056279</c:v>
                </c:pt>
                <c:pt idx="889">
                  <c:v>0.23754395932689121</c:v>
                </c:pt>
                <c:pt idx="890">
                  <c:v>0.3195514066714753</c:v>
                </c:pt>
                <c:pt idx="891">
                  <c:v>0.221570546324457</c:v>
                </c:pt>
                <c:pt idx="892">
                  <c:v>0.27702879381023732</c:v>
                </c:pt>
                <c:pt idx="893">
                  <c:v>0.70460550910763387</c:v>
                </c:pt>
                <c:pt idx="894">
                  <c:v>9.0887045760189522E-2</c:v>
                </c:pt>
                <c:pt idx="895">
                  <c:v>0.23103888440533213</c:v>
                </c:pt>
                <c:pt idx="896">
                  <c:v>0.21789972271882127</c:v>
                </c:pt>
                <c:pt idx="897">
                  <c:v>0.48215526228272221</c:v>
                </c:pt>
                <c:pt idx="898">
                  <c:v>0.27542141505079337</c:v>
                </c:pt>
                <c:pt idx="899">
                  <c:v>0.5132424816474932</c:v>
                </c:pt>
                <c:pt idx="900">
                  <c:v>0.66723491265435664</c:v>
                </c:pt>
                <c:pt idx="901">
                  <c:v>0.10416402206780236</c:v>
                </c:pt>
                <c:pt idx="902">
                  <c:v>0.15697603713890099</c:v>
                </c:pt>
                <c:pt idx="903">
                  <c:v>0.16810774256147176</c:v>
                </c:pt>
                <c:pt idx="904">
                  <c:v>0.25800264924262167</c:v>
                </c:pt>
                <c:pt idx="905">
                  <c:v>0.25496669493125951</c:v>
                </c:pt>
                <c:pt idx="906">
                  <c:v>0.82966062595421786</c:v>
                </c:pt>
                <c:pt idx="907">
                  <c:v>0.79589376913966148</c:v>
                </c:pt>
                <c:pt idx="908">
                  <c:v>0.76953276414933125</c:v>
                </c:pt>
                <c:pt idx="909">
                  <c:v>1.200594333337422</c:v>
                </c:pt>
                <c:pt idx="910">
                  <c:v>1.5727362718898572</c:v>
                </c:pt>
                <c:pt idx="911">
                  <c:v>1.1844168497047154</c:v>
                </c:pt>
                <c:pt idx="912">
                  <c:v>1.3863012708501616</c:v>
                </c:pt>
                <c:pt idx="913">
                  <c:v>1.9536836198571612</c:v>
                </c:pt>
                <c:pt idx="914">
                  <c:v>0.24739638656958565</c:v>
                </c:pt>
                <c:pt idx="915">
                  <c:v>0.66546701829221389</c:v>
                </c:pt>
                <c:pt idx="916">
                  <c:v>1.0958269581357332</c:v>
                </c:pt>
                <c:pt idx="917">
                  <c:v>0.12611972369310612</c:v>
                </c:pt>
                <c:pt idx="918">
                  <c:v>0.29639958687442736</c:v>
                </c:pt>
                <c:pt idx="919">
                  <c:v>0.14720739806829192</c:v>
                </c:pt>
                <c:pt idx="920">
                  <c:v>0.23251759388305138</c:v>
                </c:pt>
                <c:pt idx="921">
                  <c:v>0.26008240068265359</c:v>
                </c:pt>
                <c:pt idx="922">
                  <c:v>0.23996110062642029</c:v>
                </c:pt>
                <c:pt idx="923">
                  <c:v>0.29281355610789961</c:v>
                </c:pt>
                <c:pt idx="924">
                  <c:v>2.360387361195564E-2</c:v>
                </c:pt>
                <c:pt idx="925">
                  <c:v>1.2062824484925028</c:v>
                </c:pt>
                <c:pt idx="926">
                  <c:v>#N/A</c:v>
                </c:pt>
                <c:pt idx="927">
                  <c:v>0.11645392663574092</c:v>
                </c:pt>
                <c:pt idx="928">
                  <c:v>3.0841143996822258E-2</c:v>
                </c:pt>
                <c:pt idx="929">
                  <c:v>1.7594623845810314E-2</c:v>
                </c:pt>
                <c:pt idx="930">
                  <c:v>5.9332600723505588E-2</c:v>
                </c:pt>
                <c:pt idx="931">
                  <c:v>0.71323648383288374</c:v>
                </c:pt>
                <c:pt idx="932">
                  <c:v>0.61269485543474578</c:v>
                </c:pt>
                <c:pt idx="933">
                  <c:v>0.231385686348165</c:v>
                </c:pt>
                <c:pt idx="934">
                  <c:v>0.17827634153321859</c:v>
                </c:pt>
                <c:pt idx="935">
                  <c:v>0.19201659918615777</c:v>
                </c:pt>
                <c:pt idx="936">
                  <c:v>0.1587308759629012</c:v>
                </c:pt>
                <c:pt idx="937">
                  <c:v>0.31956984917668524</c:v>
                </c:pt>
                <c:pt idx="938">
                  <c:v>#N/A</c:v>
                </c:pt>
                <c:pt idx="939">
                  <c:v>0.36127663093982887</c:v>
                </c:pt>
                <c:pt idx="940">
                  <c:v>0.48350979200138983</c:v>
                </c:pt>
                <c:pt idx="941">
                  <c:v>0.52695437074956752</c:v>
                </c:pt>
                <c:pt idx="942">
                  <c:v>0.2233273661641092</c:v>
                </c:pt>
                <c:pt idx="943">
                  <c:v>8.9848545332011698E-2</c:v>
                </c:pt>
                <c:pt idx="944">
                  <c:v>0.25119644305196182</c:v>
                </c:pt>
                <c:pt idx="945">
                  <c:v>0.24984287014764692</c:v>
                </c:pt>
                <c:pt idx="946">
                  <c:v>0.40015969216679842</c:v>
                </c:pt>
                <c:pt idx="947">
                  <c:v>0.90249733065620108</c:v>
                </c:pt>
                <c:pt idx="948">
                  <c:v>0.58488055575322961</c:v>
                </c:pt>
                <c:pt idx="949">
                  <c:v>0.65689335549070216</c:v>
                </c:pt>
                <c:pt idx="950">
                  <c:v>0.25567537451425759</c:v>
                </c:pt>
                <c:pt idx="951">
                  <c:v>4.485577491467449E-2</c:v>
                </c:pt>
                <c:pt idx="952">
                  <c:v>1.6884350828386255E-2</c:v>
                </c:pt>
                <c:pt idx="953">
                  <c:v>1.2284836229973213E-4</c:v>
                </c:pt>
                <c:pt idx="954">
                  <c:v>2.8978574362029417E-2</c:v>
                </c:pt>
                <c:pt idx="955">
                  <c:v>6.7712557872201248E-2</c:v>
                </c:pt>
                <c:pt idx="956">
                  <c:v>7.0210637562550471E-2</c:v>
                </c:pt>
                <c:pt idx="957">
                  <c:v>9.3618788060004565E-2</c:v>
                </c:pt>
                <c:pt idx="958">
                  <c:v>0.2095683847948214</c:v>
                </c:pt>
                <c:pt idx="959">
                  <c:v>0.60219127472271905</c:v>
                </c:pt>
                <c:pt idx="960">
                  <c:v>0.68158690196352822</c:v>
                </c:pt>
                <c:pt idx="961">
                  <c:v>0.9591846874869373</c:v>
                </c:pt>
                <c:pt idx="962">
                  <c:v>1.0150324747548707</c:v>
                </c:pt>
              </c:numCache>
            </c:numRef>
          </c:yVal>
          <c:smooth val="0"/>
          <c:extLst>
            <c:ext xmlns:c16="http://schemas.microsoft.com/office/drawing/2014/chart" uri="{C3380CC4-5D6E-409C-BE32-E72D297353CC}">
              <c16:uniqueId val="{00000002-B228-466D-BBB7-350253D92F5B}"/>
            </c:ext>
          </c:extLst>
        </c:ser>
        <c:ser>
          <c:idx val="3"/>
          <c:order val="3"/>
          <c:tx>
            <c:v>Total Change</c:v>
          </c:tx>
          <c:spPr>
            <a:ln w="19050" cap="rnd">
              <a:solidFill>
                <a:srgbClr val="FF66FF"/>
              </a:solidFill>
              <a:round/>
            </a:ln>
            <a:effectLst/>
          </c:spPr>
          <c:marker>
            <c:symbol val="none"/>
          </c:marker>
          <c:xVal>
            <c:numRef>
              <c:f>'Ammonoosuc 1994 2011 Union'!$AI$2:$AI$964</c:f>
              <c:numCache>
                <c:formatCode>General</c:formatCode>
                <c:ptCount val="963"/>
                <c:pt idx="0">
                  <c:v>0.16264151922251652</c:v>
                </c:pt>
                <c:pt idx="1">
                  <c:v>0.21313082265949798</c:v>
                </c:pt>
                <c:pt idx="2">
                  <c:v>0.26305506472757761</c:v>
                </c:pt>
                <c:pt idx="3">
                  <c:v>0.31237292980451398</c:v>
                </c:pt>
                <c:pt idx="4">
                  <c:v>0.3631603141230062</c:v>
                </c:pt>
                <c:pt idx="5">
                  <c:v>0.41325125714655625</c:v>
                </c:pt>
                <c:pt idx="6">
                  <c:v>0.46379556459056598</c:v>
                </c:pt>
                <c:pt idx="7">
                  <c:v>0.51364017822735397</c:v>
                </c:pt>
                <c:pt idx="8">
                  <c:v>0.56445048764412009</c:v>
                </c:pt>
                <c:pt idx="9">
                  <c:v>0.61574547782657174</c:v>
                </c:pt>
                <c:pt idx="10">
                  <c:v>0.66809300552270612</c:v>
                </c:pt>
                <c:pt idx="11">
                  <c:v>0.71787398735497598</c:v>
                </c:pt>
                <c:pt idx="12">
                  <c:v>0.76839506988291939</c:v>
                </c:pt>
                <c:pt idx="13">
                  <c:v>0.81903906845127583</c:v>
                </c:pt>
                <c:pt idx="14">
                  <c:v>0.87062479730660058</c:v>
                </c:pt>
                <c:pt idx="15">
                  <c:v>0.92088451793500647</c:v>
                </c:pt>
                <c:pt idx="16">
                  <c:v>0.97070773902545715</c:v>
                </c:pt>
                <c:pt idx="17">
                  <c:v>1.0220742499563387</c:v>
                </c:pt>
                <c:pt idx="18">
                  <c:v>1.0724200405342394</c:v>
                </c:pt>
                <c:pt idx="19">
                  <c:v>1.1231183770101498</c:v>
                </c:pt>
                <c:pt idx="20">
                  <c:v>1.1738372840974953</c:v>
                </c:pt>
                <c:pt idx="21">
                  <c:v>1.2242660992965404</c:v>
                </c:pt>
                <c:pt idx="22">
                  <c:v>1.2744102927273493</c:v>
                </c:pt>
                <c:pt idx="23">
                  <c:v>1.3239943549727773</c:v>
                </c:pt>
                <c:pt idx="24">
                  <c:v>1.3747617275281241</c:v>
                </c:pt>
                <c:pt idx="25">
                  <c:v>1.4252566460396983</c:v>
                </c:pt>
                <c:pt idx="26">
                  <c:v>1.4760972281201805</c:v>
                </c:pt>
                <c:pt idx="27">
                  <c:v>1.5283779355646716</c:v>
                </c:pt>
                <c:pt idx="28">
                  <c:v>1.5797624791831222</c:v>
                </c:pt>
                <c:pt idx="29">
                  <c:v>1.6298242474901927</c:v>
                </c:pt>
                <c:pt idx="30">
                  <c:v>1.680363464086869</c:v>
                </c:pt>
                <c:pt idx="31">
                  <c:v>1.7299247342043296</c:v>
                </c:pt>
                <c:pt idx="32">
                  <c:v>1.7788685812879159</c:v>
                </c:pt>
                <c:pt idx="33">
                  <c:v>1.9773918360390164</c:v>
                </c:pt>
                <c:pt idx="34">
                  <c:v>2.0299971834103236</c:v>
                </c:pt>
                <c:pt idx="35">
                  <c:v>2.0804151784824514</c:v>
                </c:pt>
                <c:pt idx="36">
                  <c:v>2.1335002792710829</c:v>
                </c:pt>
                <c:pt idx="37">
                  <c:v>2.1966110508154371</c:v>
                </c:pt>
                <c:pt idx="38">
                  <c:v>2.253518107995113</c:v>
                </c:pt>
                <c:pt idx="39">
                  <c:v>2.3037056234948246</c:v>
                </c:pt>
                <c:pt idx="40">
                  <c:v>2.3545422618436889</c:v>
                </c:pt>
                <c:pt idx="41">
                  <c:v>2.4063667347465847</c:v>
                </c:pt>
                <c:pt idx="42">
                  <c:v>2.4607991039240527</c:v>
                </c:pt>
                <c:pt idx="43">
                  <c:v>2.5151639949972076</c:v>
                </c:pt>
                <c:pt idx="44">
                  <c:v>2.5664089152960985</c:v>
                </c:pt>
                <c:pt idx="45">
                  <c:v>2.6169982114098036</c:v>
                </c:pt>
                <c:pt idx="46">
                  <c:v>2.6678329008183739</c:v>
                </c:pt>
                <c:pt idx="47">
                  <c:v>2.7194239874729842</c:v>
                </c:pt>
                <c:pt idx="48">
                  <c:v>2.7687278441358441</c:v>
                </c:pt>
                <c:pt idx="49">
                  <c:v>2.8185377385296015</c:v>
                </c:pt>
                <c:pt idx="50">
                  <c:v>2.8690877450784784</c:v>
                </c:pt>
                <c:pt idx="51">
                  <c:v>2.9199664342568226</c:v>
                </c:pt>
                <c:pt idx="52">
                  <c:v>3.0748146471061824</c:v>
                </c:pt>
                <c:pt idx="53">
                  <c:v>3.1299563053676431</c:v>
                </c:pt>
                <c:pt idx="54">
                  <c:v>3.1812788300555908</c:v>
                </c:pt>
                <c:pt idx="55">
                  <c:v>3.2332497152989452</c:v>
                </c:pt>
                <c:pt idx="56">
                  <c:v>3.2835145942620252</c:v>
                </c:pt>
                <c:pt idx="57">
                  <c:v>3.3340578713067206</c:v>
                </c:pt>
                <c:pt idx="58">
                  <c:v>3.3870029469885932</c:v>
                </c:pt>
                <c:pt idx="59">
                  <c:v>3.4360948873734616</c:v>
                </c:pt>
                <c:pt idx="60">
                  <c:v>3.4931896322242908</c:v>
                </c:pt>
                <c:pt idx="61">
                  <c:v>3.5473290869193552</c:v>
                </c:pt>
                <c:pt idx="62">
                  <c:v>3.596051569357861</c:v>
                </c:pt>
                <c:pt idx="63">
                  <c:v>3.6410436153350223</c:v>
                </c:pt>
                <c:pt idx="64">
                  <c:v>3.6935243804256785</c:v>
                </c:pt>
                <c:pt idx="65">
                  <c:v>3.7451178070673858</c:v>
                </c:pt>
                <c:pt idx="66">
                  <c:v>3.7978721737926211</c:v>
                </c:pt>
                <c:pt idx="67">
                  <c:v>3.8503761365715747</c:v>
                </c:pt>
                <c:pt idx="68">
                  <c:v>3.9091801571479836</c:v>
                </c:pt>
                <c:pt idx="69">
                  <c:v>3.9574744067342089</c:v>
                </c:pt>
                <c:pt idx="70">
                  <c:v>4.0089455965368765</c:v>
                </c:pt>
                <c:pt idx="71">
                  <c:v>4.0600920305576791</c:v>
                </c:pt>
                <c:pt idx="72">
                  <c:v>4.1208783913059328</c:v>
                </c:pt>
                <c:pt idx="73">
                  <c:v>4.1749118807159551</c:v>
                </c:pt>
                <c:pt idx="74">
                  <c:v>4.2231014449166064</c:v>
                </c:pt>
                <c:pt idx="75">
                  <c:v>4.2773358137314821</c:v>
                </c:pt>
                <c:pt idx="76">
                  <c:v>4.3360583413504337</c:v>
                </c:pt>
                <c:pt idx="77">
                  <c:v>4.3992887839087613</c:v>
                </c:pt>
                <c:pt idx="78">
                  <c:v>4.4658321983181919</c:v>
                </c:pt>
                <c:pt idx="79">
                  <c:v>4.5172310593691369</c:v>
                </c:pt>
                <c:pt idx="80">
                  <c:v>4.5664451129973571</c:v>
                </c:pt>
                <c:pt idx="81">
                  <c:v>4.6222354189797485</c:v>
                </c:pt>
                <c:pt idx="82">
                  <c:v>4.6723064872249855</c:v>
                </c:pt>
                <c:pt idx="83">
                  <c:v>4.727997665937794</c:v>
                </c:pt>
                <c:pt idx="84">
                  <c:v>4.7982885986786066</c:v>
                </c:pt>
                <c:pt idx="85">
                  <c:v>4.8865517522443813</c:v>
                </c:pt>
                <c:pt idx="86">
                  <c:v>4.9409602629335438</c:v>
                </c:pt>
                <c:pt idx="87">
                  <c:v>4.9938950354221552</c:v>
                </c:pt>
                <c:pt idx="88">
                  <c:v>5.0454435062856353</c:v>
                </c:pt>
                <c:pt idx="89">
                  <c:v>5.0968355108211014</c:v>
                </c:pt>
                <c:pt idx="90">
                  <c:v>5.1481468470317484</c:v>
                </c:pt>
                <c:pt idx="91">
                  <c:v>5.1981110559624613</c:v>
                </c:pt>
                <c:pt idx="92">
                  <c:v>5.2482122201625669</c:v>
                </c:pt>
                <c:pt idx="93">
                  <c:v>5.2978370180050511</c:v>
                </c:pt>
                <c:pt idx="94">
                  <c:v>5.3480399534226626</c:v>
                </c:pt>
                <c:pt idx="95">
                  <c:v>5.3987083471023141</c:v>
                </c:pt>
                <c:pt idx="96">
                  <c:v>5.6543051126709605</c:v>
                </c:pt>
                <c:pt idx="97">
                  <c:v>5.7049035847861074</c:v>
                </c:pt>
                <c:pt idx="98">
                  <c:v>5.7548994733939276</c:v>
                </c:pt>
                <c:pt idx="99">
                  <c:v>5.8050082814538779</c:v>
                </c:pt>
                <c:pt idx="100">
                  <c:v>5.8546078947308402</c:v>
                </c:pt>
                <c:pt idx="101">
                  <c:v>5.9041458085416192</c:v>
                </c:pt>
                <c:pt idx="102">
                  <c:v>5.9539906597811436</c:v>
                </c:pt>
                <c:pt idx="103">
                  <c:v>6.0044192354019676</c:v>
                </c:pt>
                <c:pt idx="104">
                  <c:v>6.0546394509116066</c:v>
                </c:pt>
                <c:pt idx="105">
                  <c:v>6.1068955063020081</c:v>
                </c:pt>
                <c:pt idx="106">
                  <c:v>6.157870644052184</c:v>
                </c:pt>
                <c:pt idx="107">
                  <c:v>6.2089163083103776</c:v>
                </c:pt>
                <c:pt idx="108">
                  <c:v>6.2608361298363109</c:v>
                </c:pt>
                <c:pt idx="109">
                  <c:v>6.3118216302785584</c:v>
                </c:pt>
                <c:pt idx="110">
                  <c:v>6.3645444363270265</c:v>
                </c:pt>
                <c:pt idx="111">
                  <c:v>6.4152153186616543</c:v>
                </c:pt>
                <c:pt idx="112">
                  <c:v>6.467694573958461</c:v>
                </c:pt>
                <c:pt idx="113">
                  <c:v>6.5186419432044795</c:v>
                </c:pt>
                <c:pt idx="114">
                  <c:v>6.5686044599034776</c:v>
                </c:pt>
                <c:pt idx="115">
                  <c:v>6.6182156540397283</c:v>
                </c:pt>
                <c:pt idx="116">
                  <c:v>6.6673093538889754</c:v>
                </c:pt>
                <c:pt idx="117">
                  <c:v>6.7191895697014132</c:v>
                </c:pt>
                <c:pt idx="118">
                  <c:v>6.7698098883846702</c:v>
                </c:pt>
                <c:pt idx="119">
                  <c:v>6.8244027137890892</c:v>
                </c:pt>
                <c:pt idx="120">
                  <c:v>6.8819256999515366</c:v>
                </c:pt>
                <c:pt idx="121">
                  <c:v>6.935354399058717</c:v>
                </c:pt>
                <c:pt idx="122">
                  <c:v>6.985319168532552</c:v>
                </c:pt>
                <c:pt idx="123">
                  <c:v>7.0399132791379362</c:v>
                </c:pt>
                <c:pt idx="124">
                  <c:v>7.0896220236947149</c:v>
                </c:pt>
                <c:pt idx="125">
                  <c:v>7.1427173705917957</c:v>
                </c:pt>
                <c:pt idx="126">
                  <c:v>7.1961775643824417</c:v>
                </c:pt>
                <c:pt idx="127">
                  <c:v>7.2469381823712036</c:v>
                </c:pt>
                <c:pt idx="128">
                  <c:v>7.2980184608496268</c:v>
                </c:pt>
                <c:pt idx="129">
                  <c:v>7.4480570847575596</c:v>
                </c:pt>
                <c:pt idx="130">
                  <c:v>7.4991979701570877</c:v>
                </c:pt>
                <c:pt idx="131">
                  <c:v>7.5572790647029979</c:v>
                </c:pt>
                <c:pt idx="132">
                  <c:v>7.6193070139846233</c:v>
                </c:pt>
                <c:pt idx="133">
                  <c:v>7.671640510729282</c:v>
                </c:pt>
                <c:pt idx="134">
                  <c:v>7.7212398271251415</c:v>
                </c:pt>
                <c:pt idx="135">
                  <c:v>7.77175813343122</c:v>
                </c:pt>
                <c:pt idx="136">
                  <c:v>7.8214429563294985</c:v>
                </c:pt>
                <c:pt idx="137">
                  <c:v>7.8725858946821141</c:v>
                </c:pt>
                <c:pt idx="138">
                  <c:v>7.9222430070089942</c:v>
                </c:pt>
                <c:pt idx="139">
                  <c:v>7.9718345932770509</c:v>
                </c:pt>
                <c:pt idx="140">
                  <c:v>8.0217349920239034</c:v>
                </c:pt>
                <c:pt idx="141">
                  <c:v>8.0723870334922516</c:v>
                </c:pt>
                <c:pt idx="142">
                  <c:v>8.1226353076970206</c:v>
                </c:pt>
                <c:pt idx="143">
                  <c:v>8.1728417922333154</c:v>
                </c:pt>
                <c:pt idx="144">
                  <c:v>8.2254189378081985</c:v>
                </c:pt>
                <c:pt idx="145">
                  <c:v>8.2759038374952834</c:v>
                </c:pt>
                <c:pt idx="146">
                  <c:v>8.4775067900996479</c:v>
                </c:pt>
                <c:pt idx="147">
                  <c:v>8.5275479986869804</c:v>
                </c:pt>
                <c:pt idx="148">
                  <c:v>8.5795154008005738</c:v>
                </c:pt>
                <c:pt idx="149">
                  <c:v>8.6370271435015393</c:v>
                </c:pt>
                <c:pt idx="150">
                  <c:v>8.894879984681511</c:v>
                </c:pt>
                <c:pt idx="151">
                  <c:v>8.9470731498164717</c:v>
                </c:pt>
                <c:pt idx="152">
                  <c:v>8.9975478563554407</c:v>
                </c:pt>
                <c:pt idx="153">
                  <c:v>9.0499257855879058</c:v>
                </c:pt>
                <c:pt idx="154">
                  <c:v>9.0988184997664749</c:v>
                </c:pt>
                <c:pt idx="155">
                  <c:v>9.1502771335212589</c:v>
                </c:pt>
                <c:pt idx="156">
                  <c:v>9.2016469076251219</c:v>
                </c:pt>
                <c:pt idx="157">
                  <c:v>9.253856269754472</c:v>
                </c:pt>
                <c:pt idx="158">
                  <c:v>9.3055612996036761</c:v>
                </c:pt>
                <c:pt idx="159">
                  <c:v>9.3563087594438681</c:v>
                </c:pt>
                <c:pt idx="160">
                  <c:v>9.4080457148666543</c:v>
                </c:pt>
                <c:pt idx="161">
                  <c:v>9.4625513059859401</c:v>
                </c:pt>
                <c:pt idx="162">
                  <c:v>9.5175680494507482</c:v>
                </c:pt>
                <c:pt idx="163">
                  <c:v>9.5683350925107788</c:v>
                </c:pt>
                <c:pt idx="164">
                  <c:v>9.6179341325756269</c:v>
                </c:pt>
                <c:pt idx="165">
                  <c:v>9.6688561185564783</c:v>
                </c:pt>
                <c:pt idx="166">
                  <c:v>9.7190391872376392</c:v>
                </c:pt>
                <c:pt idx="167">
                  <c:v>9.769249173466287</c:v>
                </c:pt>
                <c:pt idx="168">
                  <c:v>9.8189679247425445</c:v>
                </c:pt>
                <c:pt idx="169">
                  <c:v>9.8690509600873551</c:v>
                </c:pt>
                <c:pt idx="170">
                  <c:v>9.9192073662067326</c:v>
                </c:pt>
                <c:pt idx="171">
                  <c:v>9.9689743848436567</c:v>
                </c:pt>
                <c:pt idx="172">
                  <c:v>10.01903681967752</c:v>
                </c:pt>
                <c:pt idx="173">
                  <c:v>10.069302424750374</c:v>
                </c:pt>
                <c:pt idx="174">
                  <c:v>10.119649875398746</c:v>
                </c:pt>
                <c:pt idx="175">
                  <c:v>10.169299761880511</c:v>
                </c:pt>
                <c:pt idx="176">
                  <c:v>10.219606220343293</c:v>
                </c:pt>
                <c:pt idx="177">
                  <c:v>10.269493025920122</c:v>
                </c:pt>
                <c:pt idx="178">
                  <c:v>10.319454085305473</c:v>
                </c:pt>
                <c:pt idx="179">
                  <c:v>10.369495464616479</c:v>
                </c:pt>
                <c:pt idx="180">
                  <c:v>10.420322317475517</c:v>
                </c:pt>
                <c:pt idx="181">
                  <c:v>10.471955534849377</c:v>
                </c:pt>
                <c:pt idx="182">
                  <c:v>10.524207463771239</c:v>
                </c:pt>
                <c:pt idx="183">
                  <c:v>10.574474983342864</c:v>
                </c:pt>
                <c:pt idx="184">
                  <c:v>10.624999140513946</c:v>
                </c:pt>
                <c:pt idx="185">
                  <c:v>10.676149380950035</c:v>
                </c:pt>
                <c:pt idx="186">
                  <c:v>10.726615014474168</c:v>
                </c:pt>
                <c:pt idx="187">
                  <c:v>10.778851807573766</c:v>
                </c:pt>
                <c:pt idx="188">
                  <c:v>10.829216836137199</c:v>
                </c:pt>
                <c:pt idx="189">
                  <c:v>10.879344022458271</c:v>
                </c:pt>
                <c:pt idx="190">
                  <c:v>10.930926199446935</c:v>
                </c:pt>
                <c:pt idx="191">
                  <c:v>10.984625017324309</c:v>
                </c:pt>
                <c:pt idx="192">
                  <c:v>11.149903682097818</c:v>
                </c:pt>
                <c:pt idx="193">
                  <c:v>11.199628128108822</c:v>
                </c:pt>
                <c:pt idx="194">
                  <c:v>11.250976602242714</c:v>
                </c:pt>
                <c:pt idx="195">
                  <c:v>11.301778021721084</c:v>
                </c:pt>
                <c:pt idx="196">
                  <c:v>11.352058989843165</c:v>
                </c:pt>
                <c:pt idx="197">
                  <c:v>11.402067214084216</c:v>
                </c:pt>
                <c:pt idx="198">
                  <c:v>11.452155953685129</c:v>
                </c:pt>
                <c:pt idx="199">
                  <c:v>11.502012899241896</c:v>
                </c:pt>
                <c:pt idx="200">
                  <c:v>11.552084440953141</c:v>
                </c:pt>
                <c:pt idx="201">
                  <c:v>11.602043851922664</c:v>
                </c:pt>
                <c:pt idx="202">
                  <c:v>11.652087879083242</c:v>
                </c:pt>
                <c:pt idx="203">
                  <c:v>11.702104076432747</c:v>
                </c:pt>
                <c:pt idx="204">
                  <c:v>11.752181549352066</c:v>
                </c:pt>
                <c:pt idx="205">
                  <c:v>11.802387196781451</c:v>
                </c:pt>
                <c:pt idx="206">
                  <c:v>11.852983923217145</c:v>
                </c:pt>
                <c:pt idx="207">
                  <c:v>11.902967161824781</c:v>
                </c:pt>
                <c:pt idx="208">
                  <c:v>11.953235617046605</c:v>
                </c:pt>
                <c:pt idx="209">
                  <c:v>12.003947186326354</c:v>
                </c:pt>
                <c:pt idx="210">
                  <c:v>12.054962579689356</c:v>
                </c:pt>
                <c:pt idx="211">
                  <c:v>12.105400675020359</c:v>
                </c:pt>
                <c:pt idx="212">
                  <c:v>12.157314117933538</c:v>
                </c:pt>
                <c:pt idx="213">
                  <c:v>12.208021177941271</c:v>
                </c:pt>
                <c:pt idx="214">
                  <c:v>12.258833158171548</c:v>
                </c:pt>
                <c:pt idx="215">
                  <c:v>12.310261548293294</c:v>
                </c:pt>
                <c:pt idx="216">
                  <c:v>12.362170047217191</c:v>
                </c:pt>
                <c:pt idx="217">
                  <c:v>12.4123542933572</c:v>
                </c:pt>
                <c:pt idx="218">
                  <c:v>12.46159149767559</c:v>
                </c:pt>
                <c:pt idx="219">
                  <c:v>12.512104602218075</c:v>
                </c:pt>
                <c:pt idx="220">
                  <c:v>12.562171667541648</c:v>
                </c:pt>
                <c:pt idx="221">
                  <c:v>12.612104728213122</c:v>
                </c:pt>
                <c:pt idx="222">
                  <c:v>12.662149915393529</c:v>
                </c:pt>
                <c:pt idx="223">
                  <c:v>12.711815861130113</c:v>
                </c:pt>
                <c:pt idx="224">
                  <c:v>12.761423569940257</c:v>
                </c:pt>
                <c:pt idx="225">
                  <c:v>12.811506562535282</c:v>
                </c:pt>
                <c:pt idx="226">
                  <c:v>12.861784735299064</c:v>
                </c:pt>
                <c:pt idx="227">
                  <c:v>12.912049397548799</c:v>
                </c:pt>
                <c:pt idx="228">
                  <c:v>12.962006862430275</c:v>
                </c:pt>
                <c:pt idx="229">
                  <c:v>13.012369613037462</c:v>
                </c:pt>
                <c:pt idx="230">
                  <c:v>13.062329640558977</c:v>
                </c:pt>
                <c:pt idx="231">
                  <c:v>13.112916052538639</c:v>
                </c:pt>
                <c:pt idx="232">
                  <c:v>13.163685041794222</c:v>
                </c:pt>
                <c:pt idx="233">
                  <c:v>13.214097626882912</c:v>
                </c:pt>
                <c:pt idx="234">
                  <c:v>13.268110330445824</c:v>
                </c:pt>
                <c:pt idx="235">
                  <c:v>13.32151409571401</c:v>
                </c:pt>
                <c:pt idx="236">
                  <c:v>13.372381990535574</c:v>
                </c:pt>
                <c:pt idx="237">
                  <c:v>13.42262060552515</c:v>
                </c:pt>
                <c:pt idx="238">
                  <c:v>13.473253953334391</c:v>
                </c:pt>
                <c:pt idx="239">
                  <c:v>13.523238370808693</c:v>
                </c:pt>
                <c:pt idx="240">
                  <c:v>13.574471918359974</c:v>
                </c:pt>
                <c:pt idx="241">
                  <c:v>13.62545771657188</c:v>
                </c:pt>
                <c:pt idx="242">
                  <c:v>13.679243070477414</c:v>
                </c:pt>
                <c:pt idx="243">
                  <c:v>13.730845845647481</c:v>
                </c:pt>
                <c:pt idx="244">
                  <c:v>13.775367249061945</c:v>
                </c:pt>
                <c:pt idx="245">
                  <c:v>13.829192119069308</c:v>
                </c:pt>
                <c:pt idx="246">
                  <c:v>13.881630804411632</c:v>
                </c:pt>
                <c:pt idx="247">
                  <c:v>13.93572493677852</c:v>
                </c:pt>
                <c:pt idx="248">
                  <c:v>13.985200570147146</c:v>
                </c:pt>
                <c:pt idx="249">
                  <c:v>14.036563568676124</c:v>
                </c:pt>
                <c:pt idx="250">
                  <c:v>14.087983310147207</c:v>
                </c:pt>
                <c:pt idx="251">
                  <c:v>14.140170741213582</c:v>
                </c:pt>
                <c:pt idx="252">
                  <c:v>14.190940127107659</c:v>
                </c:pt>
                <c:pt idx="253">
                  <c:v>14.2421103860296</c:v>
                </c:pt>
                <c:pt idx="254">
                  <c:v>14.298482153086949</c:v>
                </c:pt>
                <c:pt idx="255">
                  <c:v>14.348779060315794</c:v>
                </c:pt>
                <c:pt idx="256">
                  <c:v>14.40231701760532</c:v>
                </c:pt>
                <c:pt idx="257">
                  <c:v>14.46632458887016</c:v>
                </c:pt>
                <c:pt idx="258">
                  <c:v>14.907267384104733</c:v>
                </c:pt>
                <c:pt idx="259">
                  <c:v>14.96609957671126</c:v>
                </c:pt>
                <c:pt idx="260">
                  <c:v>15.03469098614023</c:v>
                </c:pt>
                <c:pt idx="261">
                  <c:v>15.184705767522408</c:v>
                </c:pt>
                <c:pt idx="262">
                  <c:v>15.234538274067251</c:v>
                </c:pt>
                <c:pt idx="263">
                  <c:v>15.283379455399311</c:v>
                </c:pt>
                <c:pt idx="264">
                  <c:v>15.332220636731371</c:v>
                </c:pt>
                <c:pt idx="265">
                  <c:v>15.382928782799166</c:v>
                </c:pt>
                <c:pt idx="266">
                  <c:v>15.432692142722519</c:v>
                </c:pt>
                <c:pt idx="267">
                  <c:v>15.483007966531307</c:v>
                </c:pt>
                <c:pt idx="268">
                  <c:v>15.533392731033617</c:v>
                </c:pt>
                <c:pt idx="269">
                  <c:v>15.582888258374011</c:v>
                </c:pt>
                <c:pt idx="270">
                  <c:v>15.633923378001146</c:v>
                </c:pt>
                <c:pt idx="271">
                  <c:v>15.685398113017166</c:v>
                </c:pt>
                <c:pt idx="272">
                  <c:v>15.736288732152659</c:v>
                </c:pt>
                <c:pt idx="273">
                  <c:v>15.786298052781115</c:v>
                </c:pt>
                <c:pt idx="274">
                  <c:v>15.839638496977901</c:v>
                </c:pt>
                <c:pt idx="275">
                  <c:v>15.88881153797551</c:v>
                </c:pt>
                <c:pt idx="276">
                  <c:v>15.939843204500287</c:v>
                </c:pt>
                <c:pt idx="277">
                  <c:v>15.990523771120449</c:v>
                </c:pt>
                <c:pt idx="278">
                  <c:v>16.040329421992119</c:v>
                </c:pt>
                <c:pt idx="279">
                  <c:v>16.090346449472552</c:v>
                </c:pt>
                <c:pt idx="280">
                  <c:v>16.140729055573246</c:v>
                </c:pt>
                <c:pt idx="281">
                  <c:v>16.189393875206477</c:v>
                </c:pt>
                <c:pt idx="282">
                  <c:v>16.24225811629924</c:v>
                </c:pt>
                <c:pt idx="283">
                  <c:v>16.295363208494777</c:v>
                </c:pt>
                <c:pt idx="284">
                  <c:v>16.345685539729107</c:v>
                </c:pt>
                <c:pt idx="285">
                  <c:v>16.496636045006746</c:v>
                </c:pt>
                <c:pt idx="286">
                  <c:v>16.54695604671015</c:v>
                </c:pt>
                <c:pt idx="287">
                  <c:v>16.596853362544856</c:v>
                </c:pt>
                <c:pt idx="288">
                  <c:v>16.647654729710361</c:v>
                </c:pt>
                <c:pt idx="289">
                  <c:v>16.698275010733724</c:v>
                </c:pt>
                <c:pt idx="290">
                  <c:v>16.748722129984458</c:v>
                </c:pt>
                <c:pt idx="291">
                  <c:v>16.999132549650305</c:v>
                </c:pt>
                <c:pt idx="292">
                  <c:v>17.052060068091851</c:v>
                </c:pt>
                <c:pt idx="293">
                  <c:v>17.100740024763169</c:v>
                </c:pt>
                <c:pt idx="294">
                  <c:v>17.150854068090315</c:v>
                </c:pt>
                <c:pt idx="295">
                  <c:v>17.198727924216843</c:v>
                </c:pt>
                <c:pt idx="296">
                  <c:v>17.251183869395817</c:v>
                </c:pt>
                <c:pt idx="297">
                  <c:v>17.498812492367488</c:v>
                </c:pt>
                <c:pt idx="298">
                  <c:v>17.546554274210401</c:v>
                </c:pt>
                <c:pt idx="299">
                  <c:v>17.597378832599698</c:v>
                </c:pt>
                <c:pt idx="300">
                  <c:v>17.647125114281788</c:v>
                </c:pt>
                <c:pt idx="301">
                  <c:v>17.697353680551846</c:v>
                </c:pt>
                <c:pt idx="302">
                  <c:v>17.747375194392166</c:v>
                </c:pt>
                <c:pt idx="303">
                  <c:v>17.799718124828658</c:v>
                </c:pt>
                <c:pt idx="304">
                  <c:v>17.848735239443855</c:v>
                </c:pt>
                <c:pt idx="305">
                  <c:v>17.899414205158543</c:v>
                </c:pt>
                <c:pt idx="306">
                  <c:v>17.957639340845866</c:v>
                </c:pt>
                <c:pt idx="307">
                  <c:v>18.047342809481314</c:v>
                </c:pt>
                <c:pt idx="308">
                  <c:v>18.135023787812948</c:v>
                </c:pt>
                <c:pt idx="309">
                  <c:v>18.225634467419511</c:v>
                </c:pt>
                <c:pt idx="310">
                  <c:v>18.376569733022357</c:v>
                </c:pt>
                <c:pt idx="311">
                  <c:v>18.426696794015211</c:v>
                </c:pt>
                <c:pt idx="312">
                  <c:v>18.481281357768786</c:v>
                </c:pt>
                <c:pt idx="313">
                  <c:v>18.540415754777477</c:v>
                </c:pt>
                <c:pt idx="314">
                  <c:v>18.593838166132873</c:v>
                </c:pt>
                <c:pt idx="315">
                  <c:v>18.646230290912179</c:v>
                </c:pt>
                <c:pt idx="316">
                  <c:v>18.696334079808846</c:v>
                </c:pt>
                <c:pt idx="317">
                  <c:v>18.746331391010305</c:v>
                </c:pt>
                <c:pt idx="318">
                  <c:v>18.796749691944672</c:v>
                </c:pt>
                <c:pt idx="319">
                  <c:v>18.849752892857467</c:v>
                </c:pt>
                <c:pt idx="320">
                  <c:v>18.905101543464134</c:v>
                </c:pt>
                <c:pt idx="321">
                  <c:v>18.95723701088744</c:v>
                </c:pt>
                <c:pt idx="322">
                  <c:v>19.008490623892961</c:v>
                </c:pt>
                <c:pt idx="323">
                  <c:v>19.059173320527862</c:v>
                </c:pt>
                <c:pt idx="324">
                  <c:v>19.111084124844343</c:v>
                </c:pt>
                <c:pt idx="325">
                  <c:v>19.161586919550057</c:v>
                </c:pt>
                <c:pt idx="326">
                  <c:v>19.213304498553551</c:v>
                </c:pt>
                <c:pt idx="327">
                  <c:v>19.265895510627239</c:v>
                </c:pt>
                <c:pt idx="328">
                  <c:v>19.316254621949241</c:v>
                </c:pt>
                <c:pt idx="329">
                  <c:v>19.364946667751813</c:v>
                </c:pt>
                <c:pt idx="330">
                  <c:v>19.416192164965175</c:v>
                </c:pt>
                <c:pt idx="331">
                  <c:v>19.466297634363354</c:v>
                </c:pt>
                <c:pt idx="332">
                  <c:v>19.616172011916415</c:v>
                </c:pt>
                <c:pt idx="333">
                  <c:v>19.6667171879905</c:v>
                </c:pt>
                <c:pt idx="334">
                  <c:v>19.719440585251149</c:v>
                </c:pt>
                <c:pt idx="335">
                  <c:v>19.776279977921988</c:v>
                </c:pt>
                <c:pt idx="336">
                  <c:v>19.830931848104822</c:v>
                </c:pt>
                <c:pt idx="337">
                  <c:v>19.879094700794511</c:v>
                </c:pt>
                <c:pt idx="338">
                  <c:v>19.929322909829008</c:v>
                </c:pt>
                <c:pt idx="339">
                  <c:v>19.980586942894966</c:v>
                </c:pt>
                <c:pt idx="340">
                  <c:v>20.030681385167743</c:v>
                </c:pt>
                <c:pt idx="341">
                  <c:v>20.080732614730458</c:v>
                </c:pt>
                <c:pt idx="342">
                  <c:v>20.130324299971541</c:v>
                </c:pt>
                <c:pt idx="343">
                  <c:v>20.181684739585179</c:v>
                </c:pt>
                <c:pt idx="344">
                  <c:v>20.233774531530607</c:v>
                </c:pt>
                <c:pt idx="345">
                  <c:v>20.28275170251926</c:v>
                </c:pt>
                <c:pt idx="346">
                  <c:v>20.333689148327746</c:v>
                </c:pt>
                <c:pt idx="347">
                  <c:v>20.383913327192474</c:v>
                </c:pt>
                <c:pt idx="348">
                  <c:v>20.433135926548921</c:v>
                </c:pt>
                <c:pt idx="349">
                  <c:v>20.48269109059477</c:v>
                </c:pt>
                <c:pt idx="350">
                  <c:v>20.533295404000899</c:v>
                </c:pt>
                <c:pt idx="351">
                  <c:v>20.583414123055174</c:v>
                </c:pt>
                <c:pt idx="352">
                  <c:v>20.633585315811903</c:v>
                </c:pt>
                <c:pt idx="353">
                  <c:v>20.68361612909349</c:v>
                </c:pt>
                <c:pt idx="354">
                  <c:v>20.733628895365388</c:v>
                </c:pt>
                <c:pt idx="355">
                  <c:v>20.78439447761545</c:v>
                </c:pt>
                <c:pt idx="356">
                  <c:v>20.836415437868393</c:v>
                </c:pt>
                <c:pt idx="357">
                  <c:v>20.8866503338832</c:v>
                </c:pt>
                <c:pt idx="358">
                  <c:v>20.936519022495013</c:v>
                </c:pt>
                <c:pt idx="359">
                  <c:v>20.986024953708682</c:v>
                </c:pt>
                <c:pt idx="360">
                  <c:v>21.035722248526124</c:v>
                </c:pt>
                <c:pt idx="361">
                  <c:v>21.086202454440301</c:v>
                </c:pt>
                <c:pt idx="362">
                  <c:v>21.136143724239062</c:v>
                </c:pt>
                <c:pt idx="363">
                  <c:v>21.186500226789459</c:v>
                </c:pt>
                <c:pt idx="364">
                  <c:v>21.236796861058828</c:v>
                </c:pt>
                <c:pt idx="365">
                  <c:v>21.292324703288934</c:v>
                </c:pt>
                <c:pt idx="366">
                  <c:v>21.347389430133294</c:v>
                </c:pt>
                <c:pt idx="367">
                  <c:v>21.397230084084605</c:v>
                </c:pt>
                <c:pt idx="368">
                  <c:v>21.446784226170443</c:v>
                </c:pt>
                <c:pt idx="369">
                  <c:v>21.496768183244846</c:v>
                </c:pt>
                <c:pt idx="370">
                  <c:v>21.546331344680212</c:v>
                </c:pt>
                <c:pt idx="371">
                  <c:v>21.596454660427632</c:v>
                </c:pt>
                <c:pt idx="372">
                  <c:v>21.646371812920375</c:v>
                </c:pt>
                <c:pt idx="373">
                  <c:v>21.696033239184569</c:v>
                </c:pt>
                <c:pt idx="374">
                  <c:v>21.746561869354245</c:v>
                </c:pt>
                <c:pt idx="375">
                  <c:v>21.796743896207524</c:v>
                </c:pt>
                <c:pt idx="376">
                  <c:v>21.847660476332287</c:v>
                </c:pt>
                <c:pt idx="377">
                  <c:v>21.89721825634992</c:v>
                </c:pt>
                <c:pt idx="378">
                  <c:v>21.948499161905591</c:v>
                </c:pt>
                <c:pt idx="379">
                  <c:v>21.996875845218867</c:v>
                </c:pt>
                <c:pt idx="380">
                  <c:v>22.049025160234041</c:v>
                </c:pt>
                <c:pt idx="381">
                  <c:v>22.1977806603748</c:v>
                </c:pt>
                <c:pt idx="382">
                  <c:v>22.248098531934549</c:v>
                </c:pt>
                <c:pt idx="383">
                  <c:v>22.298673371878081</c:v>
                </c:pt>
                <c:pt idx="384">
                  <c:v>22.347567153925461</c:v>
                </c:pt>
                <c:pt idx="385">
                  <c:v>22.402819335097451</c:v>
                </c:pt>
                <c:pt idx="386">
                  <c:v>22.455649176247064</c:v>
                </c:pt>
                <c:pt idx="387">
                  <c:v>22.507775237495579</c:v>
                </c:pt>
                <c:pt idx="388">
                  <c:v>22.561121428114173</c:v>
                </c:pt>
                <c:pt idx="389">
                  <c:v>22.613219772186742</c:v>
                </c:pt>
                <c:pt idx="390">
                  <c:v>22.666607203135207</c:v>
                </c:pt>
                <c:pt idx="391">
                  <c:v>22.716894920209871</c:v>
                </c:pt>
                <c:pt idx="392">
                  <c:v>22.766186362712009</c:v>
                </c:pt>
                <c:pt idx="393">
                  <c:v>22.816968246064516</c:v>
                </c:pt>
                <c:pt idx="394">
                  <c:v>#N/A</c:v>
                </c:pt>
                <c:pt idx="395">
                  <c:v>22.969734658402075</c:v>
                </c:pt>
                <c:pt idx="396">
                  <c:v>23.020738980209536</c:v>
                </c:pt>
                <c:pt idx="397">
                  <c:v>23.07121551900191</c:v>
                </c:pt>
                <c:pt idx="398">
                  <c:v>23.121710076411055</c:v>
                </c:pt>
                <c:pt idx="399">
                  <c:v>23.172199415604258</c:v>
                </c:pt>
                <c:pt idx="400">
                  <c:v>23.222309470870506</c:v>
                </c:pt>
                <c:pt idx="401">
                  <c:v>23.273192287355918</c:v>
                </c:pt>
                <c:pt idx="402">
                  <c:v>23.323783546765615</c:v>
                </c:pt>
                <c:pt idx="403">
                  <c:v>23.373883053603461</c:v>
                </c:pt>
                <c:pt idx="404">
                  <c:v>23.424162325179527</c:v>
                </c:pt>
                <c:pt idx="405">
                  <c:v>23.474279512468829</c:v>
                </c:pt>
                <c:pt idx="406">
                  <c:v>23.530325468626621</c:v>
                </c:pt>
                <c:pt idx="407">
                  <c:v>23.582155886575006</c:v>
                </c:pt>
                <c:pt idx="408">
                  <c:v>23.633797614897105</c:v>
                </c:pt>
                <c:pt idx="409">
                  <c:v>23.686317064565536</c:v>
                </c:pt>
                <c:pt idx="410">
                  <c:v>23.737610840945624</c:v>
                </c:pt>
                <c:pt idx="411">
                  <c:v>23.793968287993298</c:v>
                </c:pt>
                <c:pt idx="412">
                  <c:v>23.845526103907108</c:v>
                </c:pt>
                <c:pt idx="413">
                  <c:v>23.899690272537232</c:v>
                </c:pt>
                <c:pt idx="414">
                  <c:v>23.95357204571841</c:v>
                </c:pt>
                <c:pt idx="415">
                  <c:v>24.002418182535376</c:v>
                </c:pt>
                <c:pt idx="416">
                  <c:v>24.053909504198483</c:v>
                </c:pt>
                <c:pt idx="417">
                  <c:v>24.104932616738282</c:v>
                </c:pt>
                <c:pt idx="418">
                  <c:v>24.156422323255395</c:v>
                </c:pt>
                <c:pt idx="419">
                  <c:v>24.20608099879836</c:v>
                </c:pt>
                <c:pt idx="420">
                  <c:v>24.255943778428591</c:v>
                </c:pt>
                <c:pt idx="421">
                  <c:v>24.307153277229762</c:v>
                </c:pt>
                <c:pt idx="422">
                  <c:v>24.357548001144114</c:v>
                </c:pt>
                <c:pt idx="423">
                  <c:v>24.408261520139693</c:v>
                </c:pt>
                <c:pt idx="424">
                  <c:v>24.459169273096713</c:v>
                </c:pt>
                <c:pt idx="425">
                  <c:v>24.510301851085782</c:v>
                </c:pt>
                <c:pt idx="426">
                  <c:v>24.560355917183809</c:v>
                </c:pt>
                <c:pt idx="427">
                  <c:v>24.610672329672074</c:v>
                </c:pt>
                <c:pt idx="428">
                  <c:v>24.661010736315632</c:v>
                </c:pt>
                <c:pt idx="429">
                  <c:v>24.711349032504728</c:v>
                </c:pt>
                <c:pt idx="430">
                  <c:v>24.760833830153381</c:v>
                </c:pt>
                <c:pt idx="431">
                  <c:v>24.810233435868433</c:v>
                </c:pt>
                <c:pt idx="432">
                  <c:v>24.860756281169049</c:v>
                </c:pt>
                <c:pt idx="433">
                  <c:v>24.910844288848772</c:v>
                </c:pt>
                <c:pt idx="434">
                  <c:v>24.959874709833489</c:v>
                </c:pt>
                <c:pt idx="435">
                  <c:v>25.009995227333278</c:v>
                </c:pt>
                <c:pt idx="436">
                  <c:v>25.060313889854047</c:v>
                </c:pt>
                <c:pt idx="437">
                  <c:v>25.112574148301373</c:v>
                </c:pt>
                <c:pt idx="438">
                  <c:v>25.163795438474612</c:v>
                </c:pt>
                <c:pt idx="439">
                  <c:v>25.216422033486946</c:v>
                </c:pt>
                <c:pt idx="440">
                  <c:v>25.266795877191033</c:v>
                </c:pt>
                <c:pt idx="441">
                  <c:v>25.317802236381723</c:v>
                </c:pt>
                <c:pt idx="442">
                  <c:v>25.370533963835047</c:v>
                </c:pt>
                <c:pt idx="443">
                  <c:v>25.420924084060353</c:v>
                </c:pt>
                <c:pt idx="444">
                  <c:v>25.472482185433613</c:v>
                </c:pt>
                <c:pt idx="445">
                  <c:v>25.520138951254292</c:v>
                </c:pt>
                <c:pt idx="446">
                  <c:v>25.574445579089407</c:v>
                </c:pt>
                <c:pt idx="447">
                  <c:v>25.633382085424842</c:v>
                </c:pt>
                <c:pt idx="448">
                  <c:v>25.694874766182974</c:v>
                </c:pt>
                <c:pt idx="449">
                  <c:v>25.753710038837436</c:v>
                </c:pt>
                <c:pt idx="450">
                  <c:v>25.805418782355311</c:v>
                </c:pt>
                <c:pt idx="451">
                  <c:v>25.863237124154786</c:v>
                </c:pt>
                <c:pt idx="452">
                  <c:v>25.930621092592823</c:v>
                </c:pt>
                <c:pt idx="453">
                  <c:v>26.082823138914744</c:v>
                </c:pt>
                <c:pt idx="454">
                  <c:v>26.233213604587075</c:v>
                </c:pt>
                <c:pt idx="455">
                  <c:v>26.282877827397055</c:v>
                </c:pt>
                <c:pt idx="456">
                  <c:v>26.333473101575159</c:v>
                </c:pt>
                <c:pt idx="457">
                  <c:v>26.384111161402657</c:v>
                </c:pt>
                <c:pt idx="458">
                  <c:v>26.43463747394263</c:v>
                </c:pt>
                <c:pt idx="459">
                  <c:v>26.48481754232553</c:v>
                </c:pt>
                <c:pt idx="460">
                  <c:v>26.535515330194158</c:v>
                </c:pt>
                <c:pt idx="461">
                  <c:v>26.585734497517247</c:v>
                </c:pt>
                <c:pt idx="462">
                  <c:v>26.637157807910615</c:v>
                </c:pt>
                <c:pt idx="463">
                  <c:v>26.688845796542555</c:v>
                </c:pt>
                <c:pt idx="464">
                  <c:v>26.84834879021934</c:v>
                </c:pt>
                <c:pt idx="465">
                  <c:v>26.89845048971624</c:v>
                </c:pt>
                <c:pt idx="466">
                  <c:v>26.948714133303039</c:v>
                </c:pt>
                <c:pt idx="467">
                  <c:v>26.999395826470348</c:v>
                </c:pt>
                <c:pt idx="468">
                  <c:v>27.0508954508221</c:v>
                </c:pt>
                <c:pt idx="469">
                  <c:v>27.103682927617136</c:v>
                </c:pt>
                <c:pt idx="470">
                  <c:v>27.154933678915729</c:v>
                </c:pt>
                <c:pt idx="471">
                  <c:v>27.206215387826798</c:v>
                </c:pt>
                <c:pt idx="472">
                  <c:v>27.256587339284355</c:v>
                </c:pt>
                <c:pt idx="473">
                  <c:v>27.306918951449138</c:v>
                </c:pt>
                <c:pt idx="474">
                  <c:v>27.357574487105616</c:v>
                </c:pt>
                <c:pt idx="475">
                  <c:v>27.40898131718561</c:v>
                </c:pt>
                <c:pt idx="476">
                  <c:v>27.459350086735046</c:v>
                </c:pt>
                <c:pt idx="477">
                  <c:v>27.509709725526918</c:v>
                </c:pt>
                <c:pt idx="478">
                  <c:v>27.560184137546756</c:v>
                </c:pt>
                <c:pt idx="479">
                  <c:v>27.614549894025359</c:v>
                </c:pt>
                <c:pt idx="480">
                  <c:v>27.668697476517746</c:v>
                </c:pt>
                <c:pt idx="481">
                  <c:v>27.722730598744604</c:v>
                </c:pt>
                <c:pt idx="482">
                  <c:v>27.774159835803236</c:v>
                </c:pt>
                <c:pt idx="483">
                  <c:v>27.824164845545287</c:v>
                </c:pt>
                <c:pt idx="484">
                  <c:v>27.87417480865993</c:v>
                </c:pt>
                <c:pt idx="485">
                  <c:v>27.924406480742636</c:v>
                </c:pt>
                <c:pt idx="486">
                  <c:v>27.974233515373488</c:v>
                </c:pt>
                <c:pt idx="487">
                  <c:v>28.024452191937396</c:v>
                </c:pt>
                <c:pt idx="488">
                  <c:v>28.074612017596099</c:v>
                </c:pt>
                <c:pt idx="489">
                  <c:v>28.124853653015055</c:v>
                </c:pt>
                <c:pt idx="490">
                  <c:v>28.17561723754978</c:v>
                </c:pt>
                <c:pt idx="491">
                  <c:v>28.225675099707107</c:v>
                </c:pt>
                <c:pt idx="492">
                  <c:v>28.276020933210074</c:v>
                </c:pt>
                <c:pt idx="493">
                  <c:v>28.326097889530644</c:v>
                </c:pt>
                <c:pt idx="494">
                  <c:v>28.378052908204477</c:v>
                </c:pt>
                <c:pt idx="495">
                  <c:v>28.43165882868546</c:v>
                </c:pt>
                <c:pt idx="496">
                  <c:v>28.482532184073463</c:v>
                </c:pt>
                <c:pt idx="497">
                  <c:v>28.633552118422415</c:v>
                </c:pt>
                <c:pt idx="498">
                  <c:v>28.685233985277915</c:v>
                </c:pt>
                <c:pt idx="499">
                  <c:v>28.738079994147327</c:v>
                </c:pt>
                <c:pt idx="500">
                  <c:v>28.899998582386413</c:v>
                </c:pt>
                <c:pt idx="501">
                  <c:v>28.949190408077477</c:v>
                </c:pt>
                <c:pt idx="502">
                  <c:v>28.999740597361761</c:v>
                </c:pt>
                <c:pt idx="503">
                  <c:v>29.049771228949261</c:v>
                </c:pt>
                <c:pt idx="504">
                  <c:v>29.100028862423081</c:v>
                </c:pt>
                <c:pt idx="505">
                  <c:v>29.150103495192358</c:v>
                </c:pt>
                <c:pt idx="506">
                  <c:v>29.200126225951777</c:v>
                </c:pt>
                <c:pt idx="507">
                  <c:v>29.250144762742149</c:v>
                </c:pt>
                <c:pt idx="508">
                  <c:v>29.300127398245785</c:v>
                </c:pt>
                <c:pt idx="509">
                  <c:v>29.350224663499567</c:v>
                </c:pt>
                <c:pt idx="510">
                  <c:v>29.401032266536415</c:v>
                </c:pt>
                <c:pt idx="511">
                  <c:v>29.451185076620153</c:v>
                </c:pt>
                <c:pt idx="512">
                  <c:v>29.50365533836138</c:v>
                </c:pt>
                <c:pt idx="513">
                  <c:v>29.557577023545573</c:v>
                </c:pt>
                <c:pt idx="514">
                  <c:v>29.606527261129635</c:v>
                </c:pt>
                <c:pt idx="515">
                  <c:v>29.660437765963692</c:v>
                </c:pt>
                <c:pt idx="516">
                  <c:v>29.714539481758052</c:v>
                </c:pt>
                <c:pt idx="517">
                  <c:v>29.766470081792935</c:v>
                </c:pt>
                <c:pt idx="518">
                  <c:v>29.817822760719089</c:v>
                </c:pt>
                <c:pt idx="519">
                  <c:v>29.867991735702073</c:v>
                </c:pt>
                <c:pt idx="520">
                  <c:v>29.91807252125437</c:v>
                </c:pt>
                <c:pt idx="521">
                  <c:v>29.968851995073916</c:v>
                </c:pt>
                <c:pt idx="522">
                  <c:v>30.020371454578953</c:v>
                </c:pt>
                <c:pt idx="523">
                  <c:v>30.072714326345547</c:v>
                </c:pt>
                <c:pt idx="524">
                  <c:v>30.125906563651629</c:v>
                </c:pt>
                <c:pt idx="525">
                  <c:v>30.176392281922841</c:v>
                </c:pt>
                <c:pt idx="526">
                  <c:v>30.228331730982877</c:v>
                </c:pt>
                <c:pt idx="527">
                  <c:v>30.277936929879083</c:v>
                </c:pt>
                <c:pt idx="528">
                  <c:v>30.329630670939242</c:v>
                </c:pt>
                <c:pt idx="529">
                  <c:v>30.379392118266505</c:v>
                </c:pt>
                <c:pt idx="530">
                  <c:v>30.430059293981131</c:v>
                </c:pt>
                <c:pt idx="531">
                  <c:v>30.480028873504327</c:v>
                </c:pt>
                <c:pt idx="532">
                  <c:v>30.530246379362108</c:v>
                </c:pt>
                <c:pt idx="533">
                  <c:v>30.580294568892072</c:v>
                </c:pt>
                <c:pt idx="534">
                  <c:v>30.629803595326631</c:v>
                </c:pt>
                <c:pt idx="535">
                  <c:v>30.680880454905395</c:v>
                </c:pt>
                <c:pt idx="536">
                  <c:v>30.731258714123271</c:v>
                </c:pt>
                <c:pt idx="537">
                  <c:v>30.78152905810672</c:v>
                </c:pt>
                <c:pt idx="538">
                  <c:v>30.831799289774196</c:v>
                </c:pt>
                <c:pt idx="539">
                  <c:v>30.881941228242095</c:v>
                </c:pt>
                <c:pt idx="540">
                  <c:v>30.931949301120557</c:v>
                </c:pt>
                <c:pt idx="541">
                  <c:v>30.98238384436219</c:v>
                </c:pt>
                <c:pt idx="542">
                  <c:v>31.033127715191181</c:v>
                </c:pt>
                <c:pt idx="543">
                  <c:v>31.087972686714902</c:v>
                </c:pt>
                <c:pt idx="544">
                  <c:v>31.140307917695665</c:v>
                </c:pt>
                <c:pt idx="545">
                  <c:v>31.190154620848826</c:v>
                </c:pt>
                <c:pt idx="546">
                  <c:v>31.240827464990332</c:v>
                </c:pt>
                <c:pt idx="547">
                  <c:v>31.292324789288987</c:v>
                </c:pt>
                <c:pt idx="548">
                  <c:v>31.344258392134677</c:v>
                </c:pt>
                <c:pt idx="549">
                  <c:v>31.501459437395532</c:v>
                </c:pt>
                <c:pt idx="550">
                  <c:v>31.552766059915356</c:v>
                </c:pt>
                <c:pt idx="551">
                  <c:v>31.602203417922283</c:v>
                </c:pt>
                <c:pt idx="552">
                  <c:v>31.652500491288322</c:v>
                </c:pt>
                <c:pt idx="553">
                  <c:v>31.702836601175136</c:v>
                </c:pt>
                <c:pt idx="554">
                  <c:v>31.752919809135935</c:v>
                </c:pt>
                <c:pt idx="555">
                  <c:v>31.802945401454373</c:v>
                </c:pt>
                <c:pt idx="556">
                  <c:v>31.854051048577311</c:v>
                </c:pt>
                <c:pt idx="557">
                  <c:v>31.906121087025497</c:v>
                </c:pt>
                <c:pt idx="558">
                  <c:v>31.957934607369804</c:v>
                </c:pt>
                <c:pt idx="559">
                  <c:v>32.00899979016679</c:v>
                </c:pt>
                <c:pt idx="560">
                  <c:v>32.059032409098002</c:v>
                </c:pt>
                <c:pt idx="561">
                  <c:v>32.109441902724257</c:v>
                </c:pt>
                <c:pt idx="562">
                  <c:v>32.163673713863098</c:v>
                </c:pt>
                <c:pt idx="563">
                  <c:v>32.314736297673313</c:v>
                </c:pt>
                <c:pt idx="564">
                  <c:v>32.365123689604289</c:v>
                </c:pt>
                <c:pt idx="565">
                  <c:v>32.415528154286612</c:v>
                </c:pt>
                <c:pt idx="566">
                  <c:v>32.465583153729725</c:v>
                </c:pt>
                <c:pt idx="567">
                  <c:v>32.515782969245578</c:v>
                </c:pt>
                <c:pt idx="568">
                  <c:v>32.565995621827312</c:v>
                </c:pt>
                <c:pt idx="569">
                  <c:v>32.616105274857652</c:v>
                </c:pt>
                <c:pt idx="570">
                  <c:v>32.665945844454953</c:v>
                </c:pt>
                <c:pt idx="571">
                  <c:v>32.716433616867214</c:v>
                </c:pt>
                <c:pt idx="572">
                  <c:v>32.76752811389926</c:v>
                </c:pt>
                <c:pt idx="573">
                  <c:v>32.815945071915067</c:v>
                </c:pt>
                <c:pt idx="574">
                  <c:v>32.868004828509633</c:v>
                </c:pt>
                <c:pt idx="575">
                  <c:v>32.921737496397114</c:v>
                </c:pt>
                <c:pt idx="576">
                  <c:v>32.97763441965121</c:v>
                </c:pt>
                <c:pt idx="577">
                  <c:v>33.029200444832391</c:v>
                </c:pt>
                <c:pt idx="578">
                  <c:v>33.079126057078469</c:v>
                </c:pt>
                <c:pt idx="579">
                  <c:v>33.129280908272015</c:v>
                </c:pt>
                <c:pt idx="580">
                  <c:v>33.179294151676451</c:v>
                </c:pt>
                <c:pt idx="581">
                  <c:v>33.229336925161356</c:v>
                </c:pt>
                <c:pt idx="582">
                  <c:v>33.281125759520826</c:v>
                </c:pt>
                <c:pt idx="583">
                  <c:v>33.332025070098425</c:v>
                </c:pt>
                <c:pt idx="584">
                  <c:v>33.384792943785158</c:v>
                </c:pt>
                <c:pt idx="585">
                  <c:v>33.436790286439809</c:v>
                </c:pt>
                <c:pt idx="586">
                  <c:v>33.488652510393003</c:v>
                </c:pt>
                <c:pt idx="587">
                  <c:v>33.538639917888979</c:v>
                </c:pt>
                <c:pt idx="588">
                  <c:v>33.588690659380923</c:v>
                </c:pt>
                <c:pt idx="589">
                  <c:v>33.642252035393014</c:v>
                </c:pt>
                <c:pt idx="590">
                  <c:v>33.908898775727529</c:v>
                </c:pt>
                <c:pt idx="591">
                  <c:v>33.959804515840595</c:v>
                </c:pt>
                <c:pt idx="592">
                  <c:v>34.010093990953258</c:v>
                </c:pt>
                <c:pt idx="593">
                  <c:v>34.060922699738747</c:v>
                </c:pt>
                <c:pt idx="594">
                  <c:v>34.112503211946112</c:v>
                </c:pt>
                <c:pt idx="595">
                  <c:v>34.163342113997068</c:v>
                </c:pt>
                <c:pt idx="596">
                  <c:v>34.21437769848032</c:v>
                </c:pt>
                <c:pt idx="597">
                  <c:v>34.265147207193841</c:v>
                </c:pt>
                <c:pt idx="598">
                  <c:v>34.320352355799379</c:v>
                </c:pt>
                <c:pt idx="599">
                  <c:v>34.372003722654981</c:v>
                </c:pt>
                <c:pt idx="600">
                  <c:v>34.423243178941476</c:v>
                </c:pt>
                <c:pt idx="601">
                  <c:v>34.473648148221152</c:v>
                </c:pt>
                <c:pt idx="602">
                  <c:v>34.524045123811952</c:v>
                </c:pt>
                <c:pt idx="603">
                  <c:v>34.574326967410826</c:v>
                </c:pt>
                <c:pt idx="604">
                  <c:v>34.624474443903978</c:v>
                </c:pt>
                <c:pt idx="605">
                  <c:v>34.674995450266927</c:v>
                </c:pt>
                <c:pt idx="606">
                  <c:v>34.725250702604306</c:v>
                </c:pt>
                <c:pt idx="607">
                  <c:v>34.775924045494769</c:v>
                </c:pt>
                <c:pt idx="608">
                  <c:v>34.826815553288839</c:v>
                </c:pt>
                <c:pt idx="609">
                  <c:v>34.878524051941795</c:v>
                </c:pt>
                <c:pt idx="610">
                  <c:v>34.929577745978996</c:v>
                </c:pt>
                <c:pt idx="611">
                  <c:v>34.979907424189889</c:v>
                </c:pt>
                <c:pt idx="612">
                  <c:v>35.029734340970762</c:v>
                </c:pt>
                <c:pt idx="613">
                  <c:v>35.080173672999102</c:v>
                </c:pt>
                <c:pt idx="614">
                  <c:v>35.129966529581864</c:v>
                </c:pt>
                <c:pt idx="615">
                  <c:v>35.180297309369251</c:v>
                </c:pt>
                <c:pt idx="616">
                  <c:v>35.231675536204193</c:v>
                </c:pt>
                <c:pt idx="617">
                  <c:v>35.386741052922346</c:v>
                </c:pt>
                <c:pt idx="618">
                  <c:v>35.436870913329628</c:v>
                </c:pt>
                <c:pt idx="619">
                  <c:v>35.486220450671851</c:v>
                </c:pt>
                <c:pt idx="620">
                  <c:v>35.536011016336211</c:v>
                </c:pt>
                <c:pt idx="621">
                  <c:v>35.585476528331093</c:v>
                </c:pt>
                <c:pt idx="622">
                  <c:v>35.635777882710066</c:v>
                </c:pt>
                <c:pt idx="623">
                  <c:v>35.685903819076096</c:v>
                </c:pt>
                <c:pt idx="624">
                  <c:v>35.736522305589155</c:v>
                </c:pt>
                <c:pt idx="625">
                  <c:v>35.787706520850215</c:v>
                </c:pt>
                <c:pt idx="626">
                  <c:v>35.837416210449291</c:v>
                </c:pt>
                <c:pt idx="627">
                  <c:v>35.88787835935765</c:v>
                </c:pt>
                <c:pt idx="628">
                  <c:v>35.937858860155188</c:v>
                </c:pt>
                <c:pt idx="629">
                  <c:v>35.988146699481128</c:v>
                </c:pt>
                <c:pt idx="630">
                  <c:v>36.038723887601925</c:v>
                </c:pt>
                <c:pt idx="631">
                  <c:v>36.089176435112428</c:v>
                </c:pt>
                <c:pt idx="632">
                  <c:v>36.139191312033219</c:v>
                </c:pt>
                <c:pt idx="633">
                  <c:v>36.189467283256199</c:v>
                </c:pt>
                <c:pt idx="634">
                  <c:v>36.239737550201546</c:v>
                </c:pt>
                <c:pt idx="635">
                  <c:v>36.289783821313677</c:v>
                </c:pt>
                <c:pt idx="636">
                  <c:v>36.340336167598466</c:v>
                </c:pt>
                <c:pt idx="637">
                  <c:v>36.391041721134577</c:v>
                </c:pt>
                <c:pt idx="638">
                  <c:v>36.44098101428812</c:v>
                </c:pt>
                <c:pt idx="639">
                  <c:v>36.491412497442035</c:v>
                </c:pt>
                <c:pt idx="640">
                  <c:v>36.542354872224237</c:v>
                </c:pt>
                <c:pt idx="641">
                  <c:v>36.591331296613831</c:v>
                </c:pt>
                <c:pt idx="642">
                  <c:v>36.644220074071967</c:v>
                </c:pt>
                <c:pt idx="643">
                  <c:v>36.695851308440069</c:v>
                </c:pt>
                <c:pt idx="644">
                  <c:v>36.74654223452751</c:v>
                </c:pt>
                <c:pt idx="645">
                  <c:v>36.797582795859725</c:v>
                </c:pt>
                <c:pt idx="646">
                  <c:v>36.847514402737914</c:v>
                </c:pt>
                <c:pt idx="647">
                  <c:v>36.898481368451669</c:v>
                </c:pt>
                <c:pt idx="648">
                  <c:v>36.949511540119254</c:v>
                </c:pt>
                <c:pt idx="649">
                  <c:v>36.99973797075895</c:v>
                </c:pt>
                <c:pt idx="650">
                  <c:v>37.049349095020261</c:v>
                </c:pt>
                <c:pt idx="651">
                  <c:v>37.099009765324332</c:v>
                </c:pt>
                <c:pt idx="652">
                  <c:v>37.149710451505221</c:v>
                </c:pt>
                <c:pt idx="653">
                  <c:v>37.201348231056457</c:v>
                </c:pt>
                <c:pt idx="654">
                  <c:v>37.251495824015386</c:v>
                </c:pt>
                <c:pt idx="655">
                  <c:v>37.301737339193828</c:v>
                </c:pt>
                <c:pt idx="656">
                  <c:v>37.353027948295811</c:v>
                </c:pt>
                <c:pt idx="657">
                  <c:v>37.406028062751695</c:v>
                </c:pt>
                <c:pt idx="658">
                  <c:v>37.45802884061267</c:v>
                </c:pt>
                <c:pt idx="659">
                  <c:v>37.508591313313865</c:v>
                </c:pt>
                <c:pt idx="660">
                  <c:v>37.559180704736029</c:v>
                </c:pt>
                <c:pt idx="661">
                  <c:v>37.609552530141713</c:v>
                </c:pt>
                <c:pt idx="662">
                  <c:v>37.661128441751252</c:v>
                </c:pt>
                <c:pt idx="663">
                  <c:v>37.715183613292623</c:v>
                </c:pt>
                <c:pt idx="664">
                  <c:v>37.769989574981118</c:v>
                </c:pt>
                <c:pt idx="665">
                  <c:v>37.820848614907867</c:v>
                </c:pt>
                <c:pt idx="666">
                  <c:v>37.973001771779387</c:v>
                </c:pt>
                <c:pt idx="667">
                  <c:v>38.023911978905225</c:v>
                </c:pt>
                <c:pt idx="668">
                  <c:v>38.075831555907577</c:v>
                </c:pt>
                <c:pt idx="669">
                  <c:v>38.133471226139577</c:v>
                </c:pt>
                <c:pt idx="670">
                  <c:v>38.287734965580576</c:v>
                </c:pt>
                <c:pt idx="671">
                  <c:v>38.338318088866821</c:v>
                </c:pt>
                <c:pt idx="672">
                  <c:v>38.388887053378923</c:v>
                </c:pt>
                <c:pt idx="673">
                  <c:v>38.440954624897017</c:v>
                </c:pt>
                <c:pt idx="674">
                  <c:v>38.490689807807072</c:v>
                </c:pt>
                <c:pt idx="675">
                  <c:v>38.541174836119509</c:v>
                </c:pt>
                <c:pt idx="676">
                  <c:v>38.592883129686591</c:v>
                </c:pt>
                <c:pt idx="677">
                  <c:v>38.643369545840685</c:v>
                </c:pt>
                <c:pt idx="678">
                  <c:v>38.694349140366519</c:v>
                </c:pt>
                <c:pt idx="679">
                  <c:v>38.744969639217672</c:v>
                </c:pt>
                <c:pt idx="680">
                  <c:v>38.796613379905416</c:v>
                </c:pt>
                <c:pt idx="681">
                  <c:v>38.847343508408855</c:v>
                </c:pt>
                <c:pt idx="682">
                  <c:v>38.897507168372208</c:v>
                </c:pt>
                <c:pt idx="683">
                  <c:v>38.94838481881478</c:v>
                </c:pt>
                <c:pt idx="684">
                  <c:v>38.998181834063551</c:v>
                </c:pt>
                <c:pt idx="685">
                  <c:v>39.052356721929378</c:v>
                </c:pt>
                <c:pt idx="686">
                  <c:v>39.104237795991111</c:v>
                </c:pt>
                <c:pt idx="687">
                  <c:v>39.154358467743606</c:v>
                </c:pt>
                <c:pt idx="688">
                  <c:v>39.205591755436721</c:v>
                </c:pt>
                <c:pt idx="689">
                  <c:v>39.256585909380796</c:v>
                </c:pt>
                <c:pt idx="690">
                  <c:v>39.306586237272143</c:v>
                </c:pt>
                <c:pt idx="691">
                  <c:v>39.358038027389803</c:v>
                </c:pt>
                <c:pt idx="692">
                  <c:v>39.409243088828148</c:v>
                </c:pt>
                <c:pt idx="693">
                  <c:v>39.458808824679409</c:v>
                </c:pt>
                <c:pt idx="694">
                  <c:v>39.51016842224643</c:v>
                </c:pt>
                <c:pt idx="695">
                  <c:v>39.562292818986499</c:v>
                </c:pt>
                <c:pt idx="696">
                  <c:v>39.617970537838424</c:v>
                </c:pt>
                <c:pt idx="697">
                  <c:v>39.670615698092561</c:v>
                </c:pt>
                <c:pt idx="698">
                  <c:v>39.722004142755985</c:v>
                </c:pt>
                <c:pt idx="699">
                  <c:v>39.778534190758918</c:v>
                </c:pt>
                <c:pt idx="700">
                  <c:v>39.832567412623021</c:v>
                </c:pt>
                <c:pt idx="701">
                  <c:v>39.884107635666936</c:v>
                </c:pt>
                <c:pt idx="702">
                  <c:v>39.936380614658113</c:v>
                </c:pt>
                <c:pt idx="703">
                  <c:v>39.989135566037575</c:v>
                </c:pt>
                <c:pt idx="704">
                  <c:v>40.049704328240232</c:v>
                </c:pt>
                <c:pt idx="705">
                  <c:v>40.101415432040632</c:v>
                </c:pt>
                <c:pt idx="706">
                  <c:v>40.151429679059717</c:v>
                </c:pt>
                <c:pt idx="707">
                  <c:v>40.203369815112922</c:v>
                </c:pt>
                <c:pt idx="708">
                  <c:v>40.256144238155727</c:v>
                </c:pt>
                <c:pt idx="709">
                  <c:v>40.31333304707519</c:v>
                </c:pt>
                <c:pt idx="710">
                  <c:v>40.37324381564401</c:v>
                </c:pt>
                <c:pt idx="711">
                  <c:v>40.426220746845345</c:v>
                </c:pt>
                <c:pt idx="712">
                  <c:v>40.479074375735188</c:v>
                </c:pt>
                <c:pt idx="713">
                  <c:v>40.531308381545557</c:v>
                </c:pt>
                <c:pt idx="714">
                  <c:v>40.583244605954022</c:v>
                </c:pt>
                <c:pt idx="715">
                  <c:v>40.63368030223689</c:v>
                </c:pt>
                <c:pt idx="716">
                  <c:v>40.683845728891555</c:v>
                </c:pt>
                <c:pt idx="717">
                  <c:v>40.733345897798863</c:v>
                </c:pt>
                <c:pt idx="718">
                  <c:v>40.78364115024636</c:v>
                </c:pt>
                <c:pt idx="719">
                  <c:v>40.833596602796426</c:v>
                </c:pt>
                <c:pt idx="720">
                  <c:v>40.883709931473668</c:v>
                </c:pt>
                <c:pt idx="721">
                  <c:v>40.933678094989979</c:v>
                </c:pt>
                <c:pt idx="722">
                  <c:v>40.983819386100244</c:v>
                </c:pt>
                <c:pt idx="723">
                  <c:v>41.033908044948113</c:v>
                </c:pt>
                <c:pt idx="724">
                  <c:v>41.083983287263905</c:v>
                </c:pt>
                <c:pt idx="725">
                  <c:v>41.133680796678092</c:v>
                </c:pt>
                <c:pt idx="726">
                  <c:v>41.183741476093118</c:v>
                </c:pt>
                <c:pt idx="727">
                  <c:v>41.233840496511881</c:v>
                </c:pt>
                <c:pt idx="728">
                  <c:v>41.285357396794772</c:v>
                </c:pt>
                <c:pt idx="729">
                  <c:v>41.336811446409065</c:v>
                </c:pt>
                <c:pt idx="730">
                  <c:v>41.387444988667703</c:v>
                </c:pt>
                <c:pt idx="731">
                  <c:v>41.436541032959568</c:v>
                </c:pt>
                <c:pt idx="732">
                  <c:v>41.487093295290926</c:v>
                </c:pt>
                <c:pt idx="733">
                  <c:v>41.536613616955051</c:v>
                </c:pt>
                <c:pt idx="734">
                  <c:v>41.592691725077671</c:v>
                </c:pt>
                <c:pt idx="735">
                  <c:v>41.649677462121019</c:v>
                </c:pt>
                <c:pt idx="736">
                  <c:v>41.701463645873929</c:v>
                </c:pt>
                <c:pt idx="737">
                  <c:v>41.758938052143499</c:v>
                </c:pt>
                <c:pt idx="738">
                  <c:v>41.817243122266106</c:v>
                </c:pt>
                <c:pt idx="739">
                  <c:v>41.867192548051634</c:v>
                </c:pt>
                <c:pt idx="740">
                  <c:v>41.920801607046158</c:v>
                </c:pt>
                <c:pt idx="741">
                  <c:v>41.984789886637678</c:v>
                </c:pt>
                <c:pt idx="742">
                  <c:v>42.034252389571627</c:v>
                </c:pt>
                <c:pt idx="743">
                  <c:v>42.328103595280531</c:v>
                </c:pt>
                <c:pt idx="744">
                  <c:v>42.378890408715996</c:v>
                </c:pt>
                <c:pt idx="745">
                  <c:v>42.429159116254908</c:v>
                </c:pt>
                <c:pt idx="746">
                  <c:v>42.480778631262233</c:v>
                </c:pt>
                <c:pt idx="747">
                  <c:v>42.531323064974892</c:v>
                </c:pt>
                <c:pt idx="748">
                  <c:v>42.581248308580832</c:v>
                </c:pt>
                <c:pt idx="749">
                  <c:v>42.632925104193653</c:v>
                </c:pt>
                <c:pt idx="750">
                  <c:v>42.684348628217613</c:v>
                </c:pt>
                <c:pt idx="751">
                  <c:v>42.736380663796268</c:v>
                </c:pt>
                <c:pt idx="752">
                  <c:v>42.786877304093814</c:v>
                </c:pt>
                <c:pt idx="753">
                  <c:v>42.836957409987143</c:v>
                </c:pt>
                <c:pt idx="754">
                  <c:v>42.886827445450493</c:v>
                </c:pt>
                <c:pt idx="755">
                  <c:v>42.936702628215002</c:v>
                </c:pt>
                <c:pt idx="756">
                  <c:v>42.986664751606263</c:v>
                </c:pt>
                <c:pt idx="757">
                  <c:v>43.036733289912696</c:v>
                </c:pt>
                <c:pt idx="758">
                  <c:v>43.086764998508144</c:v>
                </c:pt>
                <c:pt idx="759">
                  <c:v>43.136812917278462</c:v>
                </c:pt>
                <c:pt idx="760">
                  <c:v>43.186872140183262</c:v>
                </c:pt>
                <c:pt idx="761">
                  <c:v>43.236867644192657</c:v>
                </c:pt>
                <c:pt idx="762">
                  <c:v>43.287151873364785</c:v>
                </c:pt>
                <c:pt idx="763">
                  <c:v>43.337682292240416</c:v>
                </c:pt>
                <c:pt idx="764">
                  <c:v>43.38647584819288</c:v>
                </c:pt>
                <c:pt idx="765">
                  <c:v>43.437048405276975</c:v>
                </c:pt>
                <c:pt idx="766">
                  <c:v>43.48754659393289</c:v>
                </c:pt>
                <c:pt idx="767">
                  <c:v>43.53815205985611</c:v>
                </c:pt>
                <c:pt idx="768">
                  <c:v>43.588731268116057</c:v>
                </c:pt>
                <c:pt idx="769">
                  <c:v>43.639595368289072</c:v>
                </c:pt>
                <c:pt idx="770">
                  <c:v>43.692016835410307</c:v>
                </c:pt>
                <c:pt idx="771">
                  <c:v>43.743368507319452</c:v>
                </c:pt>
                <c:pt idx="772">
                  <c:v>43.793450436014808</c:v>
                </c:pt>
                <c:pt idx="773">
                  <c:v>43.845055708188838</c:v>
                </c:pt>
                <c:pt idx="774">
                  <c:v>43.895879171013263</c:v>
                </c:pt>
                <c:pt idx="775">
                  <c:v>43.94594074055977</c:v>
                </c:pt>
                <c:pt idx="776">
                  <c:v>43.998815371517942</c:v>
                </c:pt>
                <c:pt idx="777">
                  <c:v>44.049255340888806</c:v>
                </c:pt>
                <c:pt idx="778">
                  <c:v>44.103322862437309</c:v>
                </c:pt>
                <c:pt idx="779">
                  <c:v>44.178372612613593</c:v>
                </c:pt>
                <c:pt idx="780">
                  <c:v>44.327157566224102</c:v>
                </c:pt>
                <c:pt idx="781">
                  <c:v>44.378142147554357</c:v>
                </c:pt>
                <c:pt idx="782">
                  <c:v>44.428968633236224</c:v>
                </c:pt>
                <c:pt idx="783">
                  <c:v>44.580355319310065</c:v>
                </c:pt>
                <c:pt idx="784">
                  <c:v>44.632473610119433</c:v>
                </c:pt>
                <c:pt idx="785">
                  <c:v>44.687837802378667</c:v>
                </c:pt>
                <c:pt idx="786">
                  <c:v>44.739993263377606</c:v>
                </c:pt>
                <c:pt idx="787">
                  <c:v>44.791580369788129</c:v>
                </c:pt>
                <c:pt idx="788">
                  <c:v>44.841630265422381</c:v>
                </c:pt>
                <c:pt idx="789">
                  <c:v>44.894797363431977</c:v>
                </c:pt>
                <c:pt idx="790">
                  <c:v>44.952781441131947</c:v>
                </c:pt>
                <c:pt idx="791">
                  <c:v>45.103136064830835</c:v>
                </c:pt>
                <c:pt idx="792">
                  <c:v>45.152573673593466</c:v>
                </c:pt>
                <c:pt idx="793">
                  <c:v>45.203299664405236</c:v>
                </c:pt>
                <c:pt idx="794">
                  <c:v>45.253212190875132</c:v>
                </c:pt>
                <c:pt idx="795">
                  <c:v>45.304609358020016</c:v>
                </c:pt>
                <c:pt idx="796">
                  <c:v>45.359668071384874</c:v>
                </c:pt>
                <c:pt idx="797">
                  <c:v>45.528450219641627</c:v>
                </c:pt>
                <c:pt idx="798">
                  <c:v>45.587625978189941</c:v>
                </c:pt>
                <c:pt idx="799">
                  <c:v>45.644538440146178</c:v>
                </c:pt>
                <c:pt idx="800">
                  <c:v>45.839931821543118</c:v>
                </c:pt>
                <c:pt idx="801">
                  <c:v>45.890141217321585</c:v>
                </c:pt>
                <c:pt idx="802">
                  <c:v>45.939400866349395</c:v>
                </c:pt>
                <c:pt idx="803">
                  <c:v>45.989414856393296</c:v>
                </c:pt>
                <c:pt idx="804">
                  <c:v>46.039405426168521</c:v>
                </c:pt>
                <c:pt idx="805">
                  <c:v>46.089781290960921</c:v>
                </c:pt>
                <c:pt idx="806">
                  <c:v>46.14007907660357</c:v>
                </c:pt>
                <c:pt idx="807">
                  <c:v>46.190261541656724</c:v>
                </c:pt>
                <c:pt idx="808">
                  <c:v>46.240850231131716</c:v>
                </c:pt>
                <c:pt idx="809">
                  <c:v>46.292036851435789</c:v>
                </c:pt>
                <c:pt idx="810">
                  <c:v>46.445432023396364</c:v>
                </c:pt>
                <c:pt idx="811">
                  <c:v>46.49657201798248</c:v>
                </c:pt>
                <c:pt idx="812">
                  <c:v>46.547594529277681</c:v>
                </c:pt>
                <c:pt idx="813">
                  <c:v>46.600246541817626</c:v>
                </c:pt>
                <c:pt idx="814">
                  <c:v>46.655086445780263</c:v>
                </c:pt>
                <c:pt idx="815">
                  <c:v>46.726578361764098</c:v>
                </c:pt>
                <c:pt idx="816">
                  <c:v>46.879844274759719</c:v>
                </c:pt>
                <c:pt idx="817">
                  <c:v>46.930075982017271</c:v>
                </c:pt>
                <c:pt idx="818">
                  <c:v>46.98010619189094</c:v>
                </c:pt>
                <c:pt idx="819">
                  <c:v>47.030575623135277</c:v>
                </c:pt>
                <c:pt idx="820">
                  <c:v>47.081385648045497</c:v>
                </c:pt>
                <c:pt idx="821">
                  <c:v>47.132739030281932</c:v>
                </c:pt>
                <c:pt idx="822">
                  <c:v>47.183846886551557</c:v>
                </c:pt>
                <c:pt idx="823">
                  <c:v>47.234887027767535</c:v>
                </c:pt>
                <c:pt idx="824">
                  <c:v>47.288752065699171</c:v>
                </c:pt>
                <c:pt idx="825">
                  <c:v>47.339903432777618</c:v>
                </c:pt>
                <c:pt idx="826">
                  <c:v>47.390698176167348</c:v>
                </c:pt>
                <c:pt idx="827">
                  <c:v>47.442346222392018</c:v>
                </c:pt>
                <c:pt idx="828">
                  <c:v>47.493098361394473</c:v>
                </c:pt>
                <c:pt idx="829">
                  <c:v>47.543710222852631</c:v>
                </c:pt>
                <c:pt idx="830">
                  <c:v>47.593634738247282</c:v>
                </c:pt>
                <c:pt idx="831">
                  <c:v>47.643671845526882</c:v>
                </c:pt>
                <c:pt idx="832">
                  <c:v>47.693790276327867</c:v>
                </c:pt>
                <c:pt idx="833">
                  <c:v>47.743871659573472</c:v>
                </c:pt>
                <c:pt idx="834">
                  <c:v>47.793906309544667</c:v>
                </c:pt>
                <c:pt idx="835">
                  <c:v>47.844382418470786</c:v>
                </c:pt>
                <c:pt idx="836">
                  <c:v>47.896848451238426</c:v>
                </c:pt>
                <c:pt idx="837">
                  <c:v>47.948009738366984</c:v>
                </c:pt>
                <c:pt idx="838">
                  <c:v>47.998754383444151</c:v>
                </c:pt>
                <c:pt idx="839">
                  <c:v>48.04927785873091</c:v>
                </c:pt>
                <c:pt idx="840">
                  <c:v>48.099288008063795</c:v>
                </c:pt>
                <c:pt idx="841">
                  <c:v>48.149099181655785</c:v>
                </c:pt>
                <c:pt idx="842">
                  <c:v>48.205269886735962</c:v>
                </c:pt>
                <c:pt idx="843">
                  <c:v>48.260758033465905</c:v>
                </c:pt>
                <c:pt idx="844">
                  <c:v>48.313600237344303</c:v>
                </c:pt>
                <c:pt idx="845">
                  <c:v>48.364136270080444</c:v>
                </c:pt>
                <c:pt idx="846">
                  <c:v>48.414140024148516</c:v>
                </c:pt>
                <c:pt idx="847">
                  <c:v>48.464626307578939</c:v>
                </c:pt>
                <c:pt idx="848">
                  <c:v>48.514433277722482</c:v>
                </c:pt>
                <c:pt idx="849">
                  <c:v>48.567104675277577</c:v>
                </c:pt>
                <c:pt idx="850">
                  <c:v>48.625758315409115</c:v>
                </c:pt>
                <c:pt idx="851">
                  <c:v>48.679080911256619</c:v>
                </c:pt>
                <c:pt idx="852">
                  <c:v>48.829556015191784</c:v>
                </c:pt>
                <c:pt idx="853">
                  <c:v>48.87975152402295</c:v>
                </c:pt>
                <c:pt idx="854">
                  <c:v>48.929950001825176</c:v>
                </c:pt>
                <c:pt idx="855">
                  <c:v>48.982207332423954</c:v>
                </c:pt>
                <c:pt idx="856">
                  <c:v>49.033590973190705</c:v>
                </c:pt>
                <c:pt idx="857">
                  <c:v>49.187272637657806</c:v>
                </c:pt>
                <c:pt idx="858">
                  <c:v>49.243575201001249</c:v>
                </c:pt>
                <c:pt idx="859">
                  <c:v>49.294966476847357</c:v>
                </c:pt>
                <c:pt idx="860">
                  <c:v>49.34531750391735</c:v>
                </c:pt>
                <c:pt idx="861">
                  <c:v>49.396949320593933</c:v>
                </c:pt>
                <c:pt idx="862">
                  <c:v>49.450050264427453</c:v>
                </c:pt>
                <c:pt idx="863">
                  <c:v>49.499818337655789</c:v>
                </c:pt>
                <c:pt idx="864">
                  <c:v>49.550263779970429</c:v>
                </c:pt>
                <c:pt idx="865">
                  <c:v>49.606188393552898</c:v>
                </c:pt>
                <c:pt idx="866">
                  <c:v>49.662566065904848</c:v>
                </c:pt>
                <c:pt idx="867">
                  <c:v>49.813821829941041</c:v>
                </c:pt>
                <c:pt idx="868">
                  <c:v>49.863994378739697</c:v>
                </c:pt>
                <c:pt idx="869">
                  <c:v>49.914181383053986</c:v>
                </c:pt>
                <c:pt idx="870">
                  <c:v>49.964146874837361</c:v>
                </c:pt>
                <c:pt idx="871">
                  <c:v>50.016873358425293</c:v>
                </c:pt>
                <c:pt idx="872">
                  <c:v>50.069869504073843</c:v>
                </c:pt>
                <c:pt idx="873">
                  <c:v>50.120068467588283</c:v>
                </c:pt>
                <c:pt idx="874">
                  <c:v>50.170664535145455</c:v>
                </c:pt>
                <c:pt idx="875">
                  <c:v>50.220720554399129</c:v>
                </c:pt>
                <c:pt idx="876">
                  <c:v>50.283510186450421</c:v>
                </c:pt>
                <c:pt idx="877">
                  <c:v>50.668238672640818</c:v>
                </c:pt>
                <c:pt idx="878">
                  <c:v>50.820838772434413</c:v>
                </c:pt>
                <c:pt idx="879">
                  <c:v>50.879237937947138</c:v>
                </c:pt>
                <c:pt idx="880">
                  <c:v>51.037644357394434</c:v>
                </c:pt>
                <c:pt idx="881">
                  <c:v>51.187348054603909</c:v>
                </c:pt>
                <c:pt idx="882">
                  <c:v>51.236911591972145</c:v>
                </c:pt>
                <c:pt idx="883">
                  <c:v>51.286613660111641</c:v>
                </c:pt>
                <c:pt idx="884">
                  <c:v>51.336873982908358</c:v>
                </c:pt>
                <c:pt idx="885">
                  <c:v>51.387073036883052</c:v>
                </c:pt>
                <c:pt idx="886">
                  <c:v>51.437762094243837</c:v>
                </c:pt>
                <c:pt idx="887">
                  <c:v>51.516611910919337</c:v>
                </c:pt>
                <c:pt idx="888">
                  <c:v>51.572187689264631</c:v>
                </c:pt>
                <c:pt idx="889">
                  <c:v>51.825849598785354</c:v>
                </c:pt>
                <c:pt idx="890">
                  <c:v>51.876302048588919</c:v>
                </c:pt>
                <c:pt idx="891">
                  <c:v>51.926234404014281</c:v>
                </c:pt>
                <c:pt idx="892">
                  <c:v>51.981803008505011</c:v>
                </c:pt>
                <c:pt idx="893">
                  <c:v>52.03219878797843</c:v>
                </c:pt>
                <c:pt idx="894">
                  <c:v>52.183543099372329</c:v>
                </c:pt>
                <c:pt idx="895">
                  <c:v>52.236298974004065</c:v>
                </c:pt>
                <c:pt idx="896">
                  <c:v>52.288004960022015</c:v>
                </c:pt>
                <c:pt idx="897">
                  <c:v>52.340230103157502</c:v>
                </c:pt>
                <c:pt idx="898">
                  <c:v>52.391595042018217</c:v>
                </c:pt>
                <c:pt idx="899">
                  <c:v>52.442226034943253</c:v>
                </c:pt>
                <c:pt idx="900">
                  <c:v>52.495800066590846</c:v>
                </c:pt>
                <c:pt idx="901">
                  <c:v>52.558789323921111</c:v>
                </c:pt>
                <c:pt idx="902">
                  <c:v>52.609073587821555</c:v>
                </c:pt>
                <c:pt idx="903">
                  <c:v>52.659275050070157</c:v>
                </c:pt>
                <c:pt idx="904">
                  <c:v>52.711193495359055</c:v>
                </c:pt>
                <c:pt idx="905">
                  <c:v>52.762413352167655</c:v>
                </c:pt>
                <c:pt idx="906">
                  <c:v>52.812811289852718</c:v>
                </c:pt>
                <c:pt idx="907">
                  <c:v>52.863732915548788</c:v>
                </c:pt>
                <c:pt idx="908">
                  <c:v>52.914231714226517</c:v>
                </c:pt>
                <c:pt idx="909">
                  <c:v>52.96440628370204</c:v>
                </c:pt>
                <c:pt idx="910">
                  <c:v>53.01559227453</c:v>
                </c:pt>
                <c:pt idx="911">
                  <c:v>53.065869303139017</c:v>
                </c:pt>
                <c:pt idx="912">
                  <c:v>53.116731187008369</c:v>
                </c:pt>
                <c:pt idx="913">
                  <c:v>53.167661074995642</c:v>
                </c:pt>
                <c:pt idx="914">
                  <c:v>53.219068254146961</c:v>
                </c:pt>
                <c:pt idx="915">
                  <c:v>53.269467115083202</c:v>
                </c:pt>
                <c:pt idx="916">
                  <c:v>53.421839889921756</c:v>
                </c:pt>
                <c:pt idx="917">
                  <c:v>53.472350388920113</c:v>
                </c:pt>
                <c:pt idx="918">
                  <c:v>53.522535411729116</c:v>
                </c:pt>
                <c:pt idx="919">
                  <c:v>53.574122615253579</c:v>
                </c:pt>
                <c:pt idx="920">
                  <c:v>53.625207168031793</c:v>
                </c:pt>
                <c:pt idx="921">
                  <c:v>53.676250485710035</c:v>
                </c:pt>
                <c:pt idx="922">
                  <c:v>53.729882532606759</c:v>
                </c:pt>
                <c:pt idx="923">
                  <c:v>53.783389087687617</c:v>
                </c:pt>
                <c:pt idx="924">
                  <c:v>53.841142969232052</c:v>
                </c:pt>
                <c:pt idx="925">
                  <c:v>54.098024459746249</c:v>
                </c:pt>
                <c:pt idx="926">
                  <c:v>#N/A</c:v>
                </c:pt>
                <c:pt idx="927">
                  <c:v>54.87558441379619</c:v>
                </c:pt>
                <c:pt idx="928">
                  <c:v>54.927931067268084</c:v>
                </c:pt>
                <c:pt idx="929">
                  <c:v>54.978397226295286</c:v>
                </c:pt>
                <c:pt idx="930">
                  <c:v>55.029512509629647</c:v>
                </c:pt>
                <c:pt idx="931">
                  <c:v>55.078499801479637</c:v>
                </c:pt>
                <c:pt idx="932">
                  <c:v>55.129562296923716</c:v>
                </c:pt>
                <c:pt idx="933">
                  <c:v>55.180150339885358</c:v>
                </c:pt>
                <c:pt idx="934">
                  <c:v>55.231225548491047</c:v>
                </c:pt>
                <c:pt idx="935">
                  <c:v>55.281153902740606</c:v>
                </c:pt>
                <c:pt idx="936">
                  <c:v>55.331014805094057</c:v>
                </c:pt>
                <c:pt idx="937">
                  <c:v>55.381061241874875</c:v>
                </c:pt>
                <c:pt idx="938">
                  <c:v>#N/A</c:v>
                </c:pt>
                <c:pt idx="939">
                  <c:v>55.815143139407901</c:v>
                </c:pt>
                <c:pt idx="940">
                  <c:v>55.867193403667358</c:v>
                </c:pt>
                <c:pt idx="941">
                  <c:v>55.918754520726331</c:v>
                </c:pt>
                <c:pt idx="942">
                  <c:v>55.969313708197305</c:v>
                </c:pt>
                <c:pt idx="943">
                  <c:v>56.020305102460959</c:v>
                </c:pt>
                <c:pt idx="944">
                  <c:v>56.073260274840642</c:v>
                </c:pt>
                <c:pt idx="945">
                  <c:v>56.130182682067371</c:v>
                </c:pt>
                <c:pt idx="946">
                  <c:v>56.280415686618333</c:v>
                </c:pt>
                <c:pt idx="947">
                  <c:v>56.331655642291452</c:v>
                </c:pt>
                <c:pt idx="948">
                  <c:v>56.393187953301172</c:v>
                </c:pt>
                <c:pt idx="949">
                  <c:v>56.445315192007257</c:v>
                </c:pt>
                <c:pt idx="950">
                  <c:v>56.496015574012461</c:v>
                </c:pt>
                <c:pt idx="951">
                  <c:v>56.545957577337681</c:v>
                </c:pt>
                <c:pt idx="952">
                  <c:v>56.595719779452274</c:v>
                </c:pt>
                <c:pt idx="953">
                  <c:v>56.645887279793889</c:v>
                </c:pt>
                <c:pt idx="954">
                  <c:v>56.696058822723643</c:v>
                </c:pt>
                <c:pt idx="955">
                  <c:v>56.74843728530783</c:v>
                </c:pt>
                <c:pt idx="956">
                  <c:v>56.799611730997036</c:v>
                </c:pt>
                <c:pt idx="957">
                  <c:v>56.849959081464029</c:v>
                </c:pt>
                <c:pt idx="958">
                  <c:v>56.900474260979806</c:v>
                </c:pt>
                <c:pt idx="959">
                  <c:v>56.949507899642896</c:v>
                </c:pt>
                <c:pt idx="960">
                  <c:v>57.0013557958763</c:v>
                </c:pt>
                <c:pt idx="961">
                  <c:v>57.052282905157462</c:v>
                </c:pt>
                <c:pt idx="962">
                  <c:v>57.205330401777047</c:v>
                </c:pt>
              </c:numCache>
            </c:numRef>
          </c:xVal>
          <c:yVal>
            <c:numRef>
              <c:f>'Ammonoosuc 1994 2011 Union'!$AM$2:$AM$964</c:f>
              <c:numCache>
                <c:formatCode>General</c:formatCode>
                <c:ptCount val="963"/>
                <c:pt idx="0">
                  <c:v>0.17461357436184657</c:v>
                </c:pt>
                <c:pt idx="1">
                  <c:v>0.29833442223130452</c:v>
                </c:pt>
                <c:pt idx="2">
                  <c:v>0.52112337801659947</c:v>
                </c:pt>
                <c:pt idx="3">
                  <c:v>0.44077024871055326</c:v>
                </c:pt>
                <c:pt idx="4">
                  <c:v>0.44690540336912499</c:v>
                </c:pt>
                <c:pt idx="5">
                  <c:v>0.21042295119268214</c:v>
                </c:pt>
                <c:pt idx="6">
                  <c:v>0.44274160827531156</c:v>
                </c:pt>
                <c:pt idx="7">
                  <c:v>0.41824159102453201</c:v>
                </c:pt>
                <c:pt idx="8">
                  <c:v>0.54021346954926919</c:v>
                </c:pt>
                <c:pt idx="9">
                  <c:v>0.63354371054243996</c:v>
                </c:pt>
                <c:pt idx="10">
                  <c:v>0.70862803037584476</c:v>
                </c:pt>
                <c:pt idx="11">
                  <c:v>0.54755311181770328</c:v>
                </c:pt>
                <c:pt idx="12">
                  <c:v>0.59214126970901881</c:v>
                </c:pt>
                <c:pt idx="13">
                  <c:v>0.46698935292372523</c:v>
                </c:pt>
                <c:pt idx="14">
                  <c:v>0.77772258361583224</c:v>
                </c:pt>
                <c:pt idx="15">
                  <c:v>0.84019729069345195</c:v>
                </c:pt>
                <c:pt idx="16">
                  <c:v>0.57254979206857715</c:v>
                </c:pt>
                <c:pt idx="17">
                  <c:v>0.717202646844324</c:v>
                </c:pt>
                <c:pt idx="18">
                  <c:v>0.49719654836363403</c:v>
                </c:pt>
                <c:pt idx="19">
                  <c:v>0.56309892488966629</c:v>
                </c:pt>
                <c:pt idx="20">
                  <c:v>0.58146836150078296</c:v>
                </c:pt>
                <c:pt idx="21">
                  <c:v>0.71804306143968877</c:v>
                </c:pt>
                <c:pt idx="22">
                  <c:v>0.61888299624928234</c:v>
                </c:pt>
                <c:pt idx="23">
                  <c:v>0.31664197834651703</c:v>
                </c:pt>
                <c:pt idx="24">
                  <c:v>0.45430943698542853</c:v>
                </c:pt>
                <c:pt idx="25">
                  <c:v>0.43909464292688771</c:v>
                </c:pt>
                <c:pt idx="26">
                  <c:v>0.82342151572054501</c:v>
                </c:pt>
                <c:pt idx="27">
                  <c:v>0.44096500500784658</c:v>
                </c:pt>
                <c:pt idx="28">
                  <c:v>0.45280284692662393</c:v>
                </c:pt>
                <c:pt idx="29">
                  <c:v>0.73690080198929309</c:v>
                </c:pt>
                <c:pt idx="30">
                  <c:v>0.73884822513966142</c:v>
                </c:pt>
                <c:pt idx="31">
                  <c:v>0.7826790858951691</c:v>
                </c:pt>
                <c:pt idx="32">
                  <c:v>0.8781493516099832</c:v>
                </c:pt>
                <c:pt idx="33">
                  <c:v>0.27725453206872014</c:v>
                </c:pt>
                <c:pt idx="34">
                  <c:v>1.0022183408220877</c:v>
                </c:pt>
                <c:pt idx="35">
                  <c:v>0.72495888864743474</c:v>
                </c:pt>
                <c:pt idx="36">
                  <c:v>0.37586011946470355</c:v>
                </c:pt>
                <c:pt idx="37">
                  <c:v>0.77780160100217266</c:v>
                </c:pt>
                <c:pt idx="38">
                  <c:v>0.56100664517056154</c:v>
                </c:pt>
                <c:pt idx="39">
                  <c:v>0.52013098803352931</c:v>
                </c:pt>
                <c:pt idx="40">
                  <c:v>0.40785436592511959</c:v>
                </c:pt>
                <c:pt idx="41">
                  <c:v>0.55464388577944113</c:v>
                </c:pt>
                <c:pt idx="42">
                  <c:v>0.50294992777895275</c:v>
                </c:pt>
                <c:pt idx="43">
                  <c:v>0.37708628265365735</c:v>
                </c:pt>
                <c:pt idx="44">
                  <c:v>0.20758008903501063</c:v>
                </c:pt>
                <c:pt idx="45">
                  <c:v>0.35875094740530583</c:v>
                </c:pt>
                <c:pt idx="46">
                  <c:v>0.43685300844004415</c:v>
                </c:pt>
                <c:pt idx="47">
                  <c:v>0.62592033367416189</c:v>
                </c:pt>
                <c:pt idx="48">
                  <c:v>0.99047838889533135</c:v>
                </c:pt>
                <c:pt idx="49">
                  <c:v>0.72670266328701749</c:v>
                </c:pt>
                <c:pt idx="50">
                  <c:v>0.66236570553598317</c:v>
                </c:pt>
                <c:pt idx="51">
                  <c:v>0.44763398599718562</c:v>
                </c:pt>
                <c:pt idx="52">
                  <c:v>2.0854330387371798</c:v>
                </c:pt>
                <c:pt idx="53">
                  <c:v>1.3230374202089508</c:v>
                </c:pt>
                <c:pt idx="54">
                  <c:v>0.63634602136866225</c:v>
                </c:pt>
                <c:pt idx="55">
                  <c:v>0.66033030360919009</c:v>
                </c:pt>
                <c:pt idx="56">
                  <c:v>0.8200422221590018</c:v>
                </c:pt>
                <c:pt idx="57">
                  <c:v>1.4644205781127577</c:v>
                </c:pt>
                <c:pt idx="58">
                  <c:v>1.3571238265107051</c:v>
                </c:pt>
                <c:pt idx="59">
                  <c:v>1.3331178158845516</c:v>
                </c:pt>
                <c:pt idx="60">
                  <c:v>1.2378755724146921</c:v>
                </c:pt>
                <c:pt idx="61">
                  <c:v>0.74962916798080581</c:v>
                </c:pt>
                <c:pt idx="62">
                  <c:v>1.2875437644407079</c:v>
                </c:pt>
                <c:pt idx="63">
                  <c:v>0.7369195271601332</c:v>
                </c:pt>
                <c:pt idx="64">
                  <c:v>0.70264827910752292</c:v>
                </c:pt>
                <c:pt idx="65">
                  <c:v>0.94029768265209535</c:v>
                </c:pt>
                <c:pt idx="66">
                  <c:v>0.70494496218112446</c:v>
                </c:pt>
                <c:pt idx="67">
                  <c:v>0.92951791607204304</c:v>
                </c:pt>
                <c:pt idx="68">
                  <c:v>0.57639478059832794</c:v>
                </c:pt>
                <c:pt idx="69">
                  <c:v>0.53289986120054911</c:v>
                </c:pt>
                <c:pt idx="70">
                  <c:v>0.55333122135928503</c:v>
                </c:pt>
                <c:pt idx="71">
                  <c:v>0.71433438329519749</c:v>
                </c:pt>
                <c:pt idx="72">
                  <c:v>1.8551834916764856</c:v>
                </c:pt>
                <c:pt idx="73">
                  <c:v>1.8897247899365861</c:v>
                </c:pt>
                <c:pt idx="74">
                  <c:v>1.765615572387534</c:v>
                </c:pt>
                <c:pt idx="75">
                  <c:v>0.90476218825416366</c:v>
                </c:pt>
                <c:pt idx="76">
                  <c:v>0.81614005431880299</c:v>
                </c:pt>
                <c:pt idx="77">
                  <c:v>1.8697708539847762</c:v>
                </c:pt>
                <c:pt idx="78">
                  <c:v>1.4761540794747685</c:v>
                </c:pt>
                <c:pt idx="79">
                  <c:v>1.9073604529003623</c:v>
                </c:pt>
                <c:pt idx="80">
                  <c:v>1.5167109597455217</c:v>
                </c:pt>
                <c:pt idx="81">
                  <c:v>3.5397862040221861</c:v>
                </c:pt>
                <c:pt idx="82">
                  <c:v>4.0916536614599686</c:v>
                </c:pt>
                <c:pt idx="83">
                  <c:v>2.6732344222441884</c:v>
                </c:pt>
                <c:pt idx="84">
                  <c:v>2.627561387292312</c:v>
                </c:pt>
                <c:pt idx="85">
                  <c:v>2.3773196027732282</c:v>
                </c:pt>
                <c:pt idx="86">
                  <c:v>0.53238794744277607</c:v>
                </c:pt>
                <c:pt idx="87">
                  <c:v>1.1238844893440405</c:v>
                </c:pt>
                <c:pt idx="88">
                  <c:v>1.0764113437817304</c:v>
                </c:pt>
                <c:pt idx="89">
                  <c:v>1.4612618683478216</c:v>
                </c:pt>
                <c:pt idx="90">
                  <c:v>1.2007360090498045</c:v>
                </c:pt>
                <c:pt idx="91">
                  <c:v>1.4683756267897441</c:v>
                </c:pt>
                <c:pt idx="92">
                  <c:v>0.86975983120459022</c:v>
                </c:pt>
                <c:pt idx="93">
                  <c:v>1.0287365400513959</c:v>
                </c:pt>
                <c:pt idx="94">
                  <c:v>0.84009387559882454</c:v>
                </c:pt>
                <c:pt idx="95">
                  <c:v>1.0800166950345442</c:v>
                </c:pt>
                <c:pt idx="96">
                  <c:v>#N/A</c:v>
                </c:pt>
                <c:pt idx="97">
                  <c:v>0.62507370059241485</c:v>
                </c:pt>
                <c:pt idx="98">
                  <c:v>0.62809485122427799</c:v>
                </c:pt>
                <c:pt idx="99">
                  <c:v>0.54564929937365281</c:v>
                </c:pt>
                <c:pt idx="100">
                  <c:v>0.41323054501319811</c:v>
                </c:pt>
                <c:pt idx="101">
                  <c:v>0.39115302354004083</c:v>
                </c:pt>
                <c:pt idx="102">
                  <c:v>0.20759037899628682</c:v>
                </c:pt>
                <c:pt idx="103">
                  <c:v>0.27607873920987075</c:v>
                </c:pt>
                <c:pt idx="104">
                  <c:v>0.36667118313228264</c:v>
                </c:pt>
                <c:pt idx="105">
                  <c:v>0.70426826343943838</c:v>
                </c:pt>
                <c:pt idx="106">
                  <c:v>0.56479447996280219</c:v>
                </c:pt>
                <c:pt idx="107">
                  <c:v>0.66767369708471258</c:v>
                </c:pt>
                <c:pt idx="108">
                  <c:v>0.92269807258331926</c:v>
                </c:pt>
                <c:pt idx="109">
                  <c:v>1.1088950794963548</c:v>
                </c:pt>
                <c:pt idx="110">
                  <c:v>1.0486556027585658</c:v>
                </c:pt>
                <c:pt idx="111">
                  <c:v>1.119770252409803</c:v>
                </c:pt>
                <c:pt idx="112">
                  <c:v>1.0263289391397807</c:v>
                </c:pt>
                <c:pt idx="113">
                  <c:v>0.47136914264403046</c:v>
                </c:pt>
                <c:pt idx="114">
                  <c:v>0.57279717127527774</c:v>
                </c:pt>
                <c:pt idx="115">
                  <c:v>1.5205860949851016</c:v>
                </c:pt>
                <c:pt idx="116">
                  <c:v>1.7008991372308861</c:v>
                </c:pt>
                <c:pt idx="117">
                  <c:v>1.3994747792474314</c:v>
                </c:pt>
                <c:pt idx="118">
                  <c:v>1.4630233522718252</c:v>
                </c:pt>
                <c:pt idx="119">
                  <c:v>2.3505486915229401</c:v>
                </c:pt>
                <c:pt idx="120">
                  <c:v>1.8974609099942275</c:v>
                </c:pt>
                <c:pt idx="121">
                  <c:v>1.1078807784711389</c:v>
                </c:pt>
                <c:pt idx="122">
                  <c:v>0.34461449308641823</c:v>
                </c:pt>
                <c:pt idx="123">
                  <c:v>0.19325308784716488</c:v>
                </c:pt>
                <c:pt idx="124">
                  <c:v>0.64285796184873478</c:v>
                </c:pt>
                <c:pt idx="125">
                  <c:v>0.24515288445047509</c:v>
                </c:pt>
                <c:pt idx="126">
                  <c:v>0.37753472373199654</c:v>
                </c:pt>
                <c:pt idx="127">
                  <c:v>1.4139128830058945</c:v>
                </c:pt>
                <c:pt idx="128">
                  <c:v>0.93061515741094247</c:v>
                </c:pt>
                <c:pt idx="129">
                  <c:v>0.62478189491498382</c:v>
                </c:pt>
                <c:pt idx="130">
                  <c:v>1.0416173736094674</c:v>
                </c:pt>
                <c:pt idx="131">
                  <c:v>1.0781751794993042</c:v>
                </c:pt>
                <c:pt idx="132">
                  <c:v>0.70256765580636082</c:v>
                </c:pt>
                <c:pt idx="133">
                  <c:v>1.1210755130740564</c:v>
                </c:pt>
                <c:pt idx="134">
                  <c:v>1.1286535446026758</c:v>
                </c:pt>
                <c:pt idx="135">
                  <c:v>0.33373105332299469</c:v>
                </c:pt>
                <c:pt idx="136">
                  <c:v>0.40660074947139208</c:v>
                </c:pt>
                <c:pt idx="137">
                  <c:v>0.39238317489658625</c:v>
                </c:pt>
                <c:pt idx="138">
                  <c:v>0.39412812653606993</c:v>
                </c:pt>
                <c:pt idx="139">
                  <c:v>0.29192787514701618</c:v>
                </c:pt>
                <c:pt idx="140">
                  <c:v>0.49492054734100011</c:v>
                </c:pt>
                <c:pt idx="141">
                  <c:v>0.40974249550719272</c:v>
                </c:pt>
                <c:pt idx="142">
                  <c:v>0.51917445531773709</c:v>
                </c:pt>
                <c:pt idx="143">
                  <c:v>0.39378395289537726</c:v>
                </c:pt>
                <c:pt idx="144">
                  <c:v>1.0422685637889035</c:v>
                </c:pt>
                <c:pt idx="145">
                  <c:v>0.98889671198626394</c:v>
                </c:pt>
                <c:pt idx="146">
                  <c:v>1.6290908407969884</c:v>
                </c:pt>
                <c:pt idx="147">
                  <c:v>0.88997471630593905</c:v>
                </c:pt>
                <c:pt idx="148">
                  <c:v>0.42207321657580948</c:v>
                </c:pt>
                <c:pt idx="149">
                  <c:v>0.4150399070154645</c:v>
                </c:pt>
                <c:pt idx="150">
                  <c:v>2.841845903008799</c:v>
                </c:pt>
                <c:pt idx="151">
                  <c:v>1.8041047608827165</c:v>
                </c:pt>
                <c:pt idx="152">
                  <c:v>1.2365264726619303</c:v>
                </c:pt>
                <c:pt idx="153">
                  <c:v>1.4344737224740365</c:v>
                </c:pt>
                <c:pt idx="154">
                  <c:v>1.2882585596725984</c:v>
                </c:pt>
                <c:pt idx="155">
                  <c:v>0.95628250743421572</c:v>
                </c:pt>
                <c:pt idx="156">
                  <c:v>0.92178621280093176</c:v>
                </c:pt>
                <c:pt idx="157">
                  <c:v>0.81740715733247848</c:v>
                </c:pt>
                <c:pt idx="158">
                  <c:v>1.175202607593739</c:v>
                </c:pt>
                <c:pt idx="159">
                  <c:v>1.3956015575054952</c:v>
                </c:pt>
                <c:pt idx="160">
                  <c:v>1.1570248368857161</c:v>
                </c:pt>
                <c:pt idx="161">
                  <c:v>0.81012713866386199</c:v>
                </c:pt>
                <c:pt idx="162">
                  <c:v>0.46923615674688363</c:v>
                </c:pt>
                <c:pt idx="163">
                  <c:v>0.63686300010247054</c:v>
                </c:pt>
                <c:pt idx="164">
                  <c:v>0.49948024864050344</c:v>
                </c:pt>
                <c:pt idx="165">
                  <c:v>0.75319719611352343</c:v>
                </c:pt>
                <c:pt idx="166">
                  <c:v>0.77253885117164955</c:v>
                </c:pt>
                <c:pt idx="167">
                  <c:v>0.75689505435824878</c:v>
                </c:pt>
                <c:pt idx="168">
                  <c:v>0.73766789077127981</c:v>
                </c:pt>
                <c:pt idx="169">
                  <c:v>0.35002567092968362</c:v>
                </c:pt>
                <c:pt idx="170">
                  <c:v>0.69105544663689877</c:v>
                </c:pt>
                <c:pt idx="171">
                  <c:v>1.0425312525692387</c:v>
                </c:pt>
                <c:pt idx="172">
                  <c:v>1.2925800653572148</c:v>
                </c:pt>
                <c:pt idx="173">
                  <c:v>1.5987785349495165</c:v>
                </c:pt>
                <c:pt idx="174">
                  <c:v>1.695138383006344</c:v>
                </c:pt>
                <c:pt idx="175">
                  <c:v>1.2121025378553891</c:v>
                </c:pt>
                <c:pt idx="176">
                  <c:v>0.66927566823027462</c:v>
                </c:pt>
                <c:pt idx="177">
                  <c:v>0.51990596413196688</c:v>
                </c:pt>
                <c:pt idx="178">
                  <c:v>0.58267910072003515</c:v>
                </c:pt>
                <c:pt idx="179">
                  <c:v>0.71626140271352168</c:v>
                </c:pt>
                <c:pt idx="180">
                  <c:v>1.2150308952345141</c:v>
                </c:pt>
                <c:pt idx="181">
                  <c:v>0.84185895818625467</c:v>
                </c:pt>
                <c:pt idx="182">
                  <c:v>0.53907045630083572</c:v>
                </c:pt>
                <c:pt idx="183">
                  <c:v>0.94466471526196327</c:v>
                </c:pt>
                <c:pt idx="184">
                  <c:v>0.42081253760948201</c:v>
                </c:pt>
                <c:pt idx="185">
                  <c:v>0.37428902095170991</c:v>
                </c:pt>
                <c:pt idx="186">
                  <c:v>0.33416379701145804</c:v>
                </c:pt>
                <c:pt idx="187">
                  <c:v>0.31407381773235832</c:v>
                </c:pt>
                <c:pt idx="188">
                  <c:v>0.47471543134288569</c:v>
                </c:pt>
                <c:pt idx="189">
                  <c:v>0.37311709222602885</c:v>
                </c:pt>
                <c:pt idx="190">
                  <c:v>0.52080694739028011</c:v>
                </c:pt>
                <c:pt idx="191">
                  <c:v>0.99612812380425386</c:v>
                </c:pt>
                <c:pt idx="192">
                  <c:v>1.6345869270731257</c:v>
                </c:pt>
                <c:pt idx="193">
                  <c:v>2.1355046809385958</c:v>
                </c:pt>
                <c:pt idx="194">
                  <c:v>2.2315464129943687</c:v>
                </c:pt>
                <c:pt idx="195">
                  <c:v>2.2155163792020205</c:v>
                </c:pt>
                <c:pt idx="196">
                  <c:v>1.8078893194675194</c:v>
                </c:pt>
                <c:pt idx="197">
                  <c:v>1.7146468757079665</c:v>
                </c:pt>
                <c:pt idx="198">
                  <c:v>1.7272192372301021</c:v>
                </c:pt>
                <c:pt idx="199">
                  <c:v>1.9577539524339964</c:v>
                </c:pt>
                <c:pt idx="200">
                  <c:v>1.8847818018118725</c:v>
                </c:pt>
                <c:pt idx="201">
                  <c:v>1.0562163045738922</c:v>
                </c:pt>
                <c:pt idx="202">
                  <c:v>0.89417004044982884</c:v>
                </c:pt>
                <c:pt idx="203">
                  <c:v>0.98402524566059546</c:v>
                </c:pt>
                <c:pt idx="204">
                  <c:v>0.92592788550200567</c:v>
                </c:pt>
                <c:pt idx="205">
                  <c:v>1.0106712425730753</c:v>
                </c:pt>
                <c:pt idx="206">
                  <c:v>1.0304439222853954</c:v>
                </c:pt>
                <c:pt idx="207">
                  <c:v>0.81719803308708105</c:v>
                </c:pt>
                <c:pt idx="208">
                  <c:v>0.80971456032715705</c:v>
                </c:pt>
                <c:pt idx="209">
                  <c:v>1.0118270302239816</c:v>
                </c:pt>
                <c:pt idx="210">
                  <c:v>0.80598348057273883</c:v>
                </c:pt>
                <c:pt idx="211">
                  <c:v>0.59611481962223978</c:v>
                </c:pt>
                <c:pt idx="212">
                  <c:v>0.56258159441045996</c:v>
                </c:pt>
                <c:pt idx="213">
                  <c:v>0.50695078364967783</c:v>
                </c:pt>
                <c:pt idx="214">
                  <c:v>0.49954788437837944</c:v>
                </c:pt>
                <c:pt idx="215">
                  <c:v>0.44816003114119563</c:v>
                </c:pt>
                <c:pt idx="216">
                  <c:v>0.35669421786415134</c:v>
                </c:pt>
                <c:pt idx="217">
                  <c:v>0.37176287829020449</c:v>
                </c:pt>
                <c:pt idx="218">
                  <c:v>0.52968794276179854</c:v>
                </c:pt>
                <c:pt idx="219">
                  <c:v>0.35060707874750002</c:v>
                </c:pt>
                <c:pt idx="220">
                  <c:v>0.4408401225644436</c:v>
                </c:pt>
                <c:pt idx="221">
                  <c:v>0.47905457985933647</c:v>
                </c:pt>
                <c:pt idx="222">
                  <c:v>0.60861663220727591</c:v>
                </c:pt>
                <c:pt idx="223">
                  <c:v>0.27026894660903528</c:v>
                </c:pt>
                <c:pt idx="224">
                  <c:v>0.41502430914156629</c:v>
                </c:pt>
                <c:pt idx="225">
                  <c:v>0.57193889766213457</c:v>
                </c:pt>
                <c:pt idx="226">
                  <c:v>0.48445991470182165</c:v>
                </c:pt>
                <c:pt idx="227">
                  <c:v>0.38222989327571699</c:v>
                </c:pt>
                <c:pt idx="228">
                  <c:v>0.62905202693381224</c:v>
                </c:pt>
                <c:pt idx="229">
                  <c:v>0.72190588784036591</c:v>
                </c:pt>
                <c:pt idx="230">
                  <c:v>0.75547370553383175</c:v>
                </c:pt>
                <c:pt idx="231">
                  <c:v>0.65403561173724489</c:v>
                </c:pt>
                <c:pt idx="232">
                  <c:v>0.83053543376787642</c:v>
                </c:pt>
                <c:pt idx="233">
                  <c:v>0.53116471472952287</c:v>
                </c:pt>
                <c:pt idx="234">
                  <c:v>0.79926018417984512</c:v>
                </c:pt>
                <c:pt idx="235">
                  <c:v>0.84708610833359399</c:v>
                </c:pt>
                <c:pt idx="236">
                  <c:v>0.53780630609924007</c:v>
                </c:pt>
                <c:pt idx="237">
                  <c:v>1.1150462840792097</c:v>
                </c:pt>
                <c:pt idx="238">
                  <c:v>1.3794090616158319</c:v>
                </c:pt>
                <c:pt idx="239">
                  <c:v>1.1670091019234465</c:v>
                </c:pt>
                <c:pt idx="240">
                  <c:v>0.89979682815515638</c:v>
                </c:pt>
                <c:pt idx="241">
                  <c:v>0.81100335513333632</c:v>
                </c:pt>
                <c:pt idx="242">
                  <c:v>1.0761996770844555</c:v>
                </c:pt>
                <c:pt idx="243">
                  <c:v>0.73364980796174772</c:v>
                </c:pt>
                <c:pt idx="244">
                  <c:v>1.8462237740811061</c:v>
                </c:pt>
                <c:pt idx="245">
                  <c:v>1.2533332498072522</c:v>
                </c:pt>
                <c:pt idx="246">
                  <c:v>#N/A</c:v>
                </c:pt>
                <c:pt idx="247">
                  <c:v>0.78639180710134915</c:v>
                </c:pt>
                <c:pt idx="248">
                  <c:v>0.47953284043685812</c:v>
                </c:pt>
                <c:pt idx="249">
                  <c:v>1.4818147724918043</c:v>
                </c:pt>
                <c:pt idx="250">
                  <c:v>0.3460476255524666</c:v>
                </c:pt>
                <c:pt idx="251">
                  <c:v>0.86707413030778657</c:v>
                </c:pt>
                <c:pt idx="252">
                  <c:v>0.53584655633113976</c:v>
                </c:pt>
                <c:pt idx="253">
                  <c:v>1.3029591549815183</c:v>
                </c:pt>
                <c:pt idx="254">
                  <c:v>0.44968796968269664</c:v>
                </c:pt>
                <c:pt idx="255">
                  <c:v>0.4812340943825299</c:v>
                </c:pt>
                <c:pt idx="256">
                  <c:v>0.74813656225482972</c:v>
                </c:pt>
                <c:pt idx="257">
                  <c:v>1.1168825114594652</c:v>
                </c:pt>
                <c:pt idx="258">
                  <c:v>0.43479009249126038</c:v>
                </c:pt>
                <c:pt idx="259">
                  <c:v>0.6950002484517197</c:v>
                </c:pt>
                <c:pt idx="260">
                  <c:v>0.65467106718524304</c:v>
                </c:pt>
                <c:pt idx="261">
                  <c:v>0.61198305539419462</c:v>
                </c:pt>
                <c:pt idx="262">
                  <c:v>0.66097922100338447</c:v>
                </c:pt>
                <c:pt idx="263">
                  <c:v>0.45173423034276167</c:v>
                </c:pt>
                <c:pt idx="264">
                  <c:v>0.74287431941083149</c:v>
                </c:pt>
                <c:pt idx="265">
                  <c:v>0.78790049109343696</c:v>
                </c:pt>
                <c:pt idx="266">
                  <c:v>0.90319351060010133</c:v>
                </c:pt>
                <c:pt idx="267">
                  <c:v>0.88313743124760502</c:v>
                </c:pt>
                <c:pt idx="268">
                  <c:v>0.64457081088647117</c:v>
                </c:pt>
                <c:pt idx="269">
                  <c:v>0.86650849660931162</c:v>
                </c:pt>
                <c:pt idx="270">
                  <c:v>1.0167224349109367</c:v>
                </c:pt>
                <c:pt idx="271">
                  <c:v>1.3167268917948916</c:v>
                </c:pt>
                <c:pt idx="272">
                  <c:v>1.0532331489643869</c:v>
                </c:pt>
                <c:pt idx="273">
                  <c:v>#N/A</c:v>
                </c:pt>
                <c:pt idx="274">
                  <c:v>0.5897147122843337</c:v>
                </c:pt>
                <c:pt idx="275">
                  <c:v>0.9846752601610449</c:v>
                </c:pt>
                <c:pt idx="276">
                  <c:v>0.24837837555614939</c:v>
                </c:pt>
                <c:pt idx="277">
                  <c:v>0.30683512862879625</c:v>
                </c:pt>
                <c:pt idx="278">
                  <c:v>0.55023309171913803</c:v>
                </c:pt>
                <c:pt idx="279">
                  <c:v>0.68834835560710206</c:v>
                </c:pt>
                <c:pt idx="280">
                  <c:v>0.38454882596472101</c:v>
                </c:pt>
                <c:pt idx="281">
                  <c:v>1.0901584982449479</c:v>
                </c:pt>
                <c:pt idx="282">
                  <c:v>1.2797321044101277</c:v>
                </c:pt>
                <c:pt idx="283">
                  <c:v>0.71176154497500477</c:v>
                </c:pt>
                <c:pt idx="284">
                  <c:v>1.9826329434648036</c:v>
                </c:pt>
                <c:pt idx="285">
                  <c:v>0.46691447644400724</c:v>
                </c:pt>
                <c:pt idx="286">
                  <c:v>0.5056376260417893</c:v>
                </c:pt>
                <c:pt idx="287">
                  <c:v>0.3479737197789402</c:v>
                </c:pt>
                <c:pt idx="288">
                  <c:v>0.35638723675952722</c:v>
                </c:pt>
                <c:pt idx="289">
                  <c:v>0.45041070128567601</c:v>
                </c:pt>
                <c:pt idx="290">
                  <c:v>0.85396117083352951</c:v>
                </c:pt>
                <c:pt idx="291">
                  <c:v>1.8031180623641683</c:v>
                </c:pt>
                <c:pt idx="292">
                  <c:v>0.91080689035202289</c:v>
                </c:pt>
                <c:pt idx="293">
                  <c:v>2.6323885286390181</c:v>
                </c:pt>
                <c:pt idx="294">
                  <c:v>3.1187006667355588</c:v>
                </c:pt>
                <c:pt idx="295">
                  <c:v>4.2572490699291405</c:v>
                </c:pt>
                <c:pt idx="296">
                  <c:v>1.4508043133539354</c:v>
                </c:pt>
                <c:pt idx="297">
                  <c:v>4.3809707419104802</c:v>
                </c:pt>
                <c:pt idx="298">
                  <c:v>0.7488246461521606</c:v>
                </c:pt>
                <c:pt idx="299">
                  <c:v>0.72700413969855993</c:v>
                </c:pt>
                <c:pt idx="300">
                  <c:v>0.72835594920144164</c:v>
                </c:pt>
                <c:pt idx="301">
                  <c:v>0.85209032303148102</c:v>
                </c:pt>
                <c:pt idx="302">
                  <c:v>0.39062607710480335</c:v>
                </c:pt>
                <c:pt idx="303">
                  <c:v>0.58199823284518082</c:v>
                </c:pt>
                <c:pt idx="304">
                  <c:v>0.4284893372554528</c:v>
                </c:pt>
                <c:pt idx="305">
                  <c:v>2.0245475683143752</c:v>
                </c:pt>
                <c:pt idx="306">
                  <c:v>3.7004669085188029</c:v>
                </c:pt>
                <c:pt idx="307">
                  <c:v>2.7346361737212637</c:v>
                </c:pt>
                <c:pt idx="308">
                  <c:v>5.4351386700291968</c:v>
                </c:pt>
                <c:pt idx="309">
                  <c:v>5.6361250316064453</c:v>
                </c:pt>
                <c:pt idx="310">
                  <c:v>0.83261276950031948</c:v>
                </c:pt>
                <c:pt idx="311">
                  <c:v>0.80674742351843864</c:v>
                </c:pt>
                <c:pt idx="312">
                  <c:v>0.66331930957252538</c:v>
                </c:pt>
                <c:pt idx="313">
                  <c:v>0.65109331662105785</c:v>
                </c:pt>
                <c:pt idx="314">
                  <c:v>1.0357578879108931</c:v>
                </c:pt>
                <c:pt idx="315">
                  <c:v>0.84514345359455501</c:v>
                </c:pt>
                <c:pt idx="316">
                  <c:v>0.9576854563374908</c:v>
                </c:pt>
                <c:pt idx="317">
                  <c:v>0.72475302857078183</c:v>
                </c:pt>
                <c:pt idx="318">
                  <c:v>0.48840713722113971</c:v>
                </c:pt>
                <c:pt idx="319">
                  <c:v>0.43796173524966875</c:v>
                </c:pt>
                <c:pt idx="320">
                  <c:v>0.55590638205447274</c:v>
                </c:pt>
                <c:pt idx="321">
                  <c:v>0.77412363003166595</c:v>
                </c:pt>
                <c:pt idx="322">
                  <c:v>0.60357435093169531</c:v>
                </c:pt>
                <c:pt idx="323">
                  <c:v>0.91854903047025616</c:v>
                </c:pt>
                <c:pt idx="324">
                  <c:v>0.76783078186460174</c:v>
                </c:pt>
                <c:pt idx="325">
                  <c:v>0.9214264253295914</c:v>
                </c:pt>
                <c:pt idx="326">
                  <c:v>0.83879249705810899</c:v>
                </c:pt>
                <c:pt idx="327">
                  <c:v>0.87873228684035887</c:v>
                </c:pt>
                <c:pt idx="328">
                  <c:v>0.84458358374108633</c:v>
                </c:pt>
                <c:pt idx="329">
                  <c:v>0.37969433352157783</c:v>
                </c:pt>
                <c:pt idx="330">
                  <c:v>0.27111011494910064</c:v>
                </c:pt>
                <c:pt idx="331">
                  <c:v>#N/A</c:v>
                </c:pt>
                <c:pt idx="332">
                  <c:v>0.88463185467801531</c:v>
                </c:pt>
                <c:pt idx="333">
                  <c:v>0.88505239920647627</c:v>
                </c:pt>
                <c:pt idx="334">
                  <c:v>0.31025471290949486</c:v>
                </c:pt>
                <c:pt idx="335">
                  <c:v>0.28657626718040063</c:v>
                </c:pt>
                <c:pt idx="336">
                  <c:v>0.58512278977289001</c:v>
                </c:pt>
                <c:pt idx="337">
                  <c:v>0.71865449603980747</c:v>
                </c:pt>
                <c:pt idx="338">
                  <c:v>0.64689307867388857</c:v>
                </c:pt>
                <c:pt idx="339">
                  <c:v>0.59413447135366138</c:v>
                </c:pt>
                <c:pt idx="340">
                  <c:v>0.73068697298993668</c:v>
                </c:pt>
                <c:pt idx="341">
                  <c:v>0.64078970235226163</c:v>
                </c:pt>
                <c:pt idx="342">
                  <c:v>0.48298031413583625</c:v>
                </c:pt>
                <c:pt idx="343">
                  <c:v>0.43989075454514032</c:v>
                </c:pt>
                <c:pt idx="344">
                  <c:v>0.73836882825304939</c:v>
                </c:pt>
                <c:pt idx="345">
                  <c:v>0.86838442023564477</c:v>
                </c:pt>
                <c:pt idx="346">
                  <c:v>0.67531426382416981</c:v>
                </c:pt>
                <c:pt idx="347">
                  <c:v>0.69483572394821214</c:v>
                </c:pt>
                <c:pt idx="348">
                  <c:v>0.76845447731739147</c:v>
                </c:pt>
                <c:pt idx="349">
                  <c:v>0.86807052478802826</c:v>
                </c:pt>
                <c:pt idx="350">
                  <c:v>0.87900729717763793</c:v>
                </c:pt>
                <c:pt idx="351">
                  <c:v>0.81142622661159258</c:v>
                </c:pt>
                <c:pt idx="352">
                  <c:v>0.88333841595197982</c:v>
                </c:pt>
                <c:pt idx="353">
                  <c:v>0.8372313185750011</c:v>
                </c:pt>
                <c:pt idx="354">
                  <c:v>0.70323781029800525</c:v>
                </c:pt>
                <c:pt idx="355">
                  <c:v>0.86348280113168441</c:v>
                </c:pt>
                <c:pt idx="356">
                  <c:v>0.41202204916872243</c:v>
                </c:pt>
                <c:pt idx="357">
                  <c:v>0.53288032634141635</c:v>
                </c:pt>
                <c:pt idx="358">
                  <c:v>0.46347448457020785</c:v>
                </c:pt>
                <c:pt idx="359">
                  <c:v>1.3237063143820371</c:v>
                </c:pt>
                <c:pt idx="360">
                  <c:v>1.449392379309117</c:v>
                </c:pt>
                <c:pt idx="361">
                  <c:v>0.9581905219596476</c:v>
                </c:pt>
                <c:pt idx="362">
                  <c:v>0.50702676768750365</c:v>
                </c:pt>
                <c:pt idx="363">
                  <c:v>0.59774963615178978</c:v>
                </c:pt>
                <c:pt idx="364">
                  <c:v>0.74013891504394869</c:v>
                </c:pt>
                <c:pt idx="365">
                  <c:v>0.44369156512603342</c:v>
                </c:pt>
                <c:pt idx="366">
                  <c:v>0.52128681552503198</c:v>
                </c:pt>
                <c:pt idx="367">
                  <c:v>0.96695345216238382</c:v>
                </c:pt>
                <c:pt idx="368">
                  <c:v>0.85606128100332268</c:v>
                </c:pt>
                <c:pt idx="369">
                  <c:v>1.0673401188412412</c:v>
                </c:pt>
                <c:pt idx="370">
                  <c:v>1.3462038267471674</c:v>
                </c:pt>
                <c:pt idx="371">
                  <c:v>1.6835591541574355</c:v>
                </c:pt>
                <c:pt idx="372">
                  <c:v>1.5667868492806636</c:v>
                </c:pt>
                <c:pt idx="373">
                  <c:v>1.5169817606746072</c:v>
                </c:pt>
                <c:pt idx="374">
                  <c:v>0.98337192085092917</c:v>
                </c:pt>
                <c:pt idx="375">
                  <c:v>1.0933752177734966</c:v>
                </c:pt>
                <c:pt idx="376">
                  <c:v>0.8828758834656556</c:v>
                </c:pt>
                <c:pt idx="377">
                  <c:v>0.88866083870176604</c:v>
                </c:pt>
                <c:pt idx="378">
                  <c:v>0.75809971106751728</c:v>
                </c:pt>
                <c:pt idx="379">
                  <c:v>1.1860336741090862</c:v>
                </c:pt>
                <c:pt idx="380">
                  <c:v>0.87753563962027481</c:v>
                </c:pt>
                <c:pt idx="381">
                  <c:v>1.3111664925739339</c:v>
                </c:pt>
                <c:pt idx="382">
                  <c:v>1.2389493544764867</c:v>
                </c:pt>
                <c:pt idx="383">
                  <c:v>1.2626471253239606</c:v>
                </c:pt>
                <c:pt idx="384">
                  <c:v>1.2322697537783895</c:v>
                </c:pt>
                <c:pt idx="385">
                  <c:v>1.1982756666677095</c:v>
                </c:pt>
                <c:pt idx="386">
                  <c:v>1.2213146101377452</c:v>
                </c:pt>
                <c:pt idx="387">
                  <c:v>1.0726345606305221</c:v>
                </c:pt>
                <c:pt idx="388">
                  <c:v>0.62060687960605665</c:v>
                </c:pt>
                <c:pt idx="389">
                  <c:v>0.30116978051135801</c:v>
                </c:pt>
                <c:pt idx="390">
                  <c:v>0.52843730603289674</c:v>
                </c:pt>
                <c:pt idx="391">
                  <c:v>0.39817815434913095</c:v>
                </c:pt>
                <c:pt idx="392">
                  <c:v>0.78205488315811411</c:v>
                </c:pt>
                <c:pt idx="393">
                  <c:v>1.3873444679551463</c:v>
                </c:pt>
                <c:pt idx="394">
                  <c:v>#N/A</c:v>
                </c:pt>
                <c:pt idx="395">
                  <c:v>0.73454169349806886</c:v>
                </c:pt>
                <c:pt idx="396">
                  <c:v>0.4323770613081076</c:v>
                </c:pt>
                <c:pt idx="397">
                  <c:v>0.39014082901244873</c:v>
                </c:pt>
                <c:pt idx="398">
                  <c:v>0.71399824349895002</c:v>
                </c:pt>
                <c:pt idx="399">
                  <c:v>0.90357208758092322</c:v>
                </c:pt>
                <c:pt idx="400">
                  <c:v>0.38871595245920759</c:v>
                </c:pt>
                <c:pt idx="401">
                  <c:v>0.66020159027975567</c:v>
                </c:pt>
                <c:pt idx="402">
                  <c:v>0.62802325997046604</c:v>
                </c:pt>
                <c:pt idx="403">
                  <c:v>0.66861873696949825</c:v>
                </c:pt>
                <c:pt idx="404">
                  <c:v>0.32170553383710188</c:v>
                </c:pt>
                <c:pt idx="405">
                  <c:v>0.45078865218935082</c:v>
                </c:pt>
                <c:pt idx="406">
                  <c:v>1.4710081960302972</c:v>
                </c:pt>
                <c:pt idx="407">
                  <c:v>3.033095668065255</c:v>
                </c:pt>
                <c:pt idx="408">
                  <c:v>3.4441616883306265</c:v>
                </c:pt>
                <c:pt idx="409">
                  <c:v>#N/A</c:v>
                </c:pt>
                <c:pt idx="410">
                  <c:v>0.57797932375711381</c:v>
                </c:pt>
                <c:pt idx="411">
                  <c:v>0.3742459669281557</c:v>
                </c:pt>
                <c:pt idx="412">
                  <c:v>0.54030472445318645</c:v>
                </c:pt>
                <c:pt idx="413">
                  <c:v>0.51046116590591573</c:v>
                </c:pt>
                <c:pt idx="414">
                  <c:v>0.88784409818268739</c:v>
                </c:pt>
                <c:pt idx="415">
                  <c:v>1.3489116364505191</c:v>
                </c:pt>
                <c:pt idx="416">
                  <c:v>0.66071277302875875</c:v>
                </c:pt>
                <c:pt idx="417">
                  <c:v>0.57578017987593877</c:v>
                </c:pt>
                <c:pt idx="418">
                  <c:v>0.44262072791042767</c:v>
                </c:pt>
                <c:pt idx="419">
                  <c:v>0.47598067358773238</c:v>
                </c:pt>
                <c:pt idx="420">
                  <c:v>0.47773835992285757</c:v>
                </c:pt>
                <c:pt idx="421">
                  <c:v>0.52649047174122876</c:v>
                </c:pt>
                <c:pt idx="422">
                  <c:v>0.48870597308237623</c:v>
                </c:pt>
                <c:pt idx="423">
                  <c:v>0.62185557160591909</c:v>
                </c:pt>
                <c:pt idx="424">
                  <c:v>0.46873871122659644</c:v>
                </c:pt>
                <c:pt idx="425">
                  <c:v>0.56073223778423553</c:v>
                </c:pt>
                <c:pt idx="426">
                  <c:v>0.38547641457249038</c:v>
                </c:pt>
                <c:pt idx="427">
                  <c:v>0.33784836449344879</c:v>
                </c:pt>
                <c:pt idx="428">
                  <c:v>0.50215688272737469</c:v>
                </c:pt>
                <c:pt idx="429">
                  <c:v>0.54547413637313791</c:v>
                </c:pt>
                <c:pt idx="430">
                  <c:v>0.53848215956645884</c:v>
                </c:pt>
                <c:pt idx="431">
                  <c:v>0.84176903618324983</c:v>
                </c:pt>
                <c:pt idx="432">
                  <c:v>0.70326010284272211</c:v>
                </c:pt>
                <c:pt idx="433">
                  <c:v>0.46339663887047911</c:v>
                </c:pt>
                <c:pt idx="434">
                  <c:v>1.1072644364284945</c:v>
                </c:pt>
                <c:pt idx="435">
                  <c:v>0.99247994611257184</c:v>
                </c:pt>
                <c:pt idx="436">
                  <c:v>0.5868776881352914</c:v>
                </c:pt>
                <c:pt idx="437">
                  <c:v>0.82553124051481086</c:v>
                </c:pt>
                <c:pt idx="438">
                  <c:v>0.58405572029425756</c:v>
                </c:pt>
                <c:pt idx="439">
                  <c:v>0.64330953946503266</c:v>
                </c:pt>
                <c:pt idx="440">
                  <c:v>0.92692587663987347</c:v>
                </c:pt>
                <c:pt idx="441">
                  <c:v>1.2085372728345971</c:v>
                </c:pt>
                <c:pt idx="442">
                  <c:v>1.745649486045832</c:v>
                </c:pt>
                <c:pt idx="443">
                  <c:v>1.8270299068943257</c:v>
                </c:pt>
                <c:pt idx="444">
                  <c:v>1.5240394643976665</c:v>
                </c:pt>
                <c:pt idx="445">
                  <c:v>1.3767700305900441</c:v>
                </c:pt>
                <c:pt idx="446">
                  <c:v>0.97297799763708881</c:v>
                </c:pt>
                <c:pt idx="447">
                  <c:v>1.1311126152660751</c:v>
                </c:pt>
                <c:pt idx="448">
                  <c:v>1.1761439120558008</c:v>
                </c:pt>
                <c:pt idx="449">
                  <c:v>1.1580000386174627</c:v>
                </c:pt>
                <c:pt idx="450">
                  <c:v>0.39541632779453928</c:v>
                </c:pt>
                <c:pt idx="451">
                  <c:v>0.62992670774562287</c:v>
                </c:pt>
                <c:pt idx="452">
                  <c:v>0.30374214908886588</c:v>
                </c:pt>
                <c:pt idx="453">
                  <c:v>0.64526535340796065</c:v>
                </c:pt>
                <c:pt idx="454">
                  <c:v>1.3416086924455106</c:v>
                </c:pt>
                <c:pt idx="455">
                  <c:v>1.3286733190115516</c:v>
                </c:pt>
                <c:pt idx="456">
                  <c:v>1.0432919401210938</c:v>
                </c:pt>
                <c:pt idx="457">
                  <c:v>0.67144022721022623</c:v>
                </c:pt>
                <c:pt idx="458">
                  <c:v>0.70528853601641417</c:v>
                </c:pt>
                <c:pt idx="459">
                  <c:v>0.4179638715631297</c:v>
                </c:pt>
                <c:pt idx="460">
                  <c:v>0.36789682272369151</c:v>
                </c:pt>
                <c:pt idx="461">
                  <c:v>1.0968553793185394</c:v>
                </c:pt>
                <c:pt idx="462">
                  <c:v>0.37941422056566532</c:v>
                </c:pt>
                <c:pt idx="463">
                  <c:v>0.83251714209204608</c:v>
                </c:pt>
                <c:pt idx="464">
                  <c:v>0.27276765736005404</c:v>
                </c:pt>
                <c:pt idx="465">
                  <c:v>0.37185214151856288</c:v>
                </c:pt>
                <c:pt idx="466">
                  <c:v>0.34411578225882772</c:v>
                </c:pt>
                <c:pt idx="467">
                  <c:v>0.93803460908232295</c:v>
                </c:pt>
                <c:pt idx="468">
                  <c:v>0.63323313571044826</c:v>
                </c:pt>
                <c:pt idx="469">
                  <c:v>0.38294152661714886</c:v>
                </c:pt>
                <c:pt idx="470">
                  <c:v>0.35167072259715909</c:v>
                </c:pt>
                <c:pt idx="471">
                  <c:v>0.14439680371205502</c:v>
                </c:pt>
                <c:pt idx="472">
                  <c:v>0.25433817497026101</c:v>
                </c:pt>
                <c:pt idx="473">
                  <c:v>0.23573864486118054</c:v>
                </c:pt>
                <c:pt idx="474">
                  <c:v>0.3827224024516156</c:v>
                </c:pt>
                <c:pt idx="475">
                  <c:v>0.38036723968458086</c:v>
                </c:pt>
                <c:pt idx="476">
                  <c:v>0.2644319362579291</c:v>
                </c:pt>
                <c:pt idx="477">
                  <c:v>0.70658933214791186</c:v>
                </c:pt>
                <c:pt idx="478">
                  <c:v>0.49792346990332997</c:v>
                </c:pt>
                <c:pt idx="479">
                  <c:v>0.25636434249353784</c:v>
                </c:pt>
                <c:pt idx="480">
                  <c:v>0.21713933471787777</c:v>
                </c:pt>
                <c:pt idx="481">
                  <c:v>0.22016152222539512</c:v>
                </c:pt>
                <c:pt idx="482">
                  <c:v>0.35955671142941625</c:v>
                </c:pt>
                <c:pt idx="483">
                  <c:v>0.36019704085913179</c:v>
                </c:pt>
                <c:pt idx="484">
                  <c:v>0.19217655881860202</c:v>
                </c:pt>
                <c:pt idx="485">
                  <c:v>0.27657126934392862</c:v>
                </c:pt>
                <c:pt idx="486">
                  <c:v>0.34255255390388639</c:v>
                </c:pt>
                <c:pt idx="487">
                  <c:v>0.97839878528354474</c:v>
                </c:pt>
                <c:pt idx="488">
                  <c:v>0.97308468256829506</c:v>
                </c:pt>
                <c:pt idx="489">
                  <c:v>0.49249102807476036</c:v>
                </c:pt>
                <c:pt idx="490">
                  <c:v>2.5317846843373979</c:v>
                </c:pt>
                <c:pt idx="491">
                  <c:v>2.0518495856853964</c:v>
                </c:pt>
                <c:pt idx="492">
                  <c:v>0.77575135354671965</c:v>
                </c:pt>
                <c:pt idx="493">
                  <c:v>0.25093216198075086</c:v>
                </c:pt>
                <c:pt idx="494">
                  <c:v>0.17202555545413792</c:v>
                </c:pt>
                <c:pt idx="495">
                  <c:v>0.21532801621100889</c:v>
                </c:pt>
                <c:pt idx="496">
                  <c:v>0.94511108095540119</c:v>
                </c:pt>
                <c:pt idx="497">
                  <c:v>1.6981234877149327</c:v>
                </c:pt>
                <c:pt idx="498">
                  <c:v>0.85390135646498144</c:v>
                </c:pt>
                <c:pt idx="499">
                  <c:v>0.93048626060979378</c:v>
                </c:pt>
                <c:pt idx="500">
                  <c:v>1.7570004397733439</c:v>
                </c:pt>
                <c:pt idx="501">
                  <c:v>0.4068699998246279</c:v>
                </c:pt>
                <c:pt idx="502">
                  <c:v>0.21766055164096104</c:v>
                </c:pt>
                <c:pt idx="503">
                  <c:v>0.20922907445568292</c:v>
                </c:pt>
                <c:pt idx="504">
                  <c:v>0.23409847504541162</c:v>
                </c:pt>
                <c:pt idx="505">
                  <c:v>0.29454116551819781</c:v>
                </c:pt>
                <c:pt idx="506">
                  <c:v>0.70674384037715887</c:v>
                </c:pt>
                <c:pt idx="507">
                  <c:v>0.56378507283135337</c:v>
                </c:pt>
                <c:pt idx="508">
                  <c:v>0.60419092106574224</c:v>
                </c:pt>
                <c:pt idx="509">
                  <c:v>0.71406580115237095</c:v>
                </c:pt>
                <c:pt idx="510">
                  <c:v>0.54448379768306643</c:v>
                </c:pt>
                <c:pt idx="511">
                  <c:v>1.4039697476115269</c:v>
                </c:pt>
                <c:pt idx="512">
                  <c:v>1.8274457250023435</c:v>
                </c:pt>
                <c:pt idx="513">
                  <c:v>0.80661634607502253</c:v>
                </c:pt>
                <c:pt idx="514">
                  <c:v>0.82994796734666187</c:v>
                </c:pt>
                <c:pt idx="515">
                  <c:v>0.41324644606090105</c:v>
                </c:pt>
                <c:pt idx="516">
                  <c:v>0.48851229817745123</c:v>
                </c:pt>
                <c:pt idx="517">
                  <c:v>0.54756807293519238</c:v>
                </c:pt>
                <c:pt idx="518">
                  <c:v>0.64200693621513216</c:v>
                </c:pt>
                <c:pt idx="519">
                  <c:v>0.32953510446009016</c:v>
                </c:pt>
                <c:pt idx="520">
                  <c:v>0.72489446777835254</c:v>
                </c:pt>
                <c:pt idx="521">
                  <c:v>0.78062949101685053</c:v>
                </c:pt>
                <c:pt idx="522">
                  <c:v>0.50971947741484713</c:v>
                </c:pt>
                <c:pt idx="523">
                  <c:v>0.51507899010856961</c:v>
                </c:pt>
                <c:pt idx="524">
                  <c:v>0.67821871274736001</c:v>
                </c:pt>
                <c:pt idx="525">
                  <c:v>0.51445711196734012</c:v>
                </c:pt>
                <c:pt idx="526">
                  <c:v>0.51406535115901208</c:v>
                </c:pt>
                <c:pt idx="527">
                  <c:v>0.37044271605145146</c:v>
                </c:pt>
                <c:pt idx="528">
                  <c:v>0.5208087978613386</c:v>
                </c:pt>
                <c:pt idx="529">
                  <c:v>1.1622896317934126</c:v>
                </c:pt>
                <c:pt idx="530">
                  <c:v>0.77296561729119773</c:v>
                </c:pt>
                <c:pt idx="531">
                  <c:v>1.7142684178372436</c:v>
                </c:pt>
                <c:pt idx="532">
                  <c:v>1.4401850724513694</c:v>
                </c:pt>
                <c:pt idx="533">
                  <c:v>1.5907760187735276</c:v>
                </c:pt>
                <c:pt idx="534">
                  <c:v>0.74280822195790908</c:v>
                </c:pt>
                <c:pt idx="535">
                  <c:v>0.69982300516539653</c:v>
                </c:pt>
                <c:pt idx="536">
                  <c:v>0.66029140942435749</c:v>
                </c:pt>
                <c:pt idx="537">
                  <c:v>0.27611649665389598</c:v>
                </c:pt>
                <c:pt idx="538">
                  <c:v>0.46688552255867527</c:v>
                </c:pt>
                <c:pt idx="539">
                  <c:v>0.17495739914762556</c:v>
                </c:pt>
                <c:pt idx="540">
                  <c:v>0.34751771800913062</c:v>
                </c:pt>
                <c:pt idx="541">
                  <c:v>0.54429894585054162</c:v>
                </c:pt>
                <c:pt idx="542">
                  <c:v>0.85423036290705567</c:v>
                </c:pt>
                <c:pt idx="543">
                  <c:v>0.50554299296328919</c:v>
                </c:pt>
                <c:pt idx="544">
                  <c:v>0.31581112290360813</c:v>
                </c:pt>
                <c:pt idx="545">
                  <c:v>0.42919099871931748</c:v>
                </c:pt>
                <c:pt idx="546">
                  <c:v>0.30850489592021818</c:v>
                </c:pt>
                <c:pt idx="547">
                  <c:v>0.53784027912788546</c:v>
                </c:pt>
                <c:pt idx="548">
                  <c:v>0.830198116498296</c:v>
                </c:pt>
                <c:pt idx="549">
                  <c:v>0.90581749478904627</c:v>
                </c:pt>
                <c:pt idx="550">
                  <c:v>0.41567962862231722</c:v>
                </c:pt>
                <c:pt idx="551">
                  <c:v>0.41658753101239121</c:v>
                </c:pt>
                <c:pt idx="552">
                  <c:v>0.37390621213259989</c:v>
                </c:pt>
                <c:pt idx="553">
                  <c:v>0.33900572252654293</c:v>
                </c:pt>
                <c:pt idx="554">
                  <c:v>0.203754297978511</c:v>
                </c:pt>
                <c:pt idx="555">
                  <c:v>0.39231770502587326</c:v>
                </c:pt>
                <c:pt idx="556">
                  <c:v>0.41090677678926096</c:v>
                </c:pt>
                <c:pt idx="557">
                  <c:v>0.3354313948488456</c:v>
                </c:pt>
                <c:pt idx="558">
                  <c:v>0.36222848001855862</c:v>
                </c:pt>
                <c:pt idx="559">
                  <c:v>0.22574719297323723</c:v>
                </c:pt>
                <c:pt idx="560">
                  <c:v>0.80837810976016711</c:v>
                </c:pt>
                <c:pt idx="561">
                  <c:v>0.87710739723562825</c:v>
                </c:pt>
                <c:pt idx="562">
                  <c:v>0.706392786371562</c:v>
                </c:pt>
                <c:pt idx="563">
                  <c:v>0.61696981332605194</c:v>
                </c:pt>
                <c:pt idx="564">
                  <c:v>0.74652183584675458</c:v>
                </c:pt>
                <c:pt idx="565">
                  <c:v>0.62970554778741061</c:v>
                </c:pt>
                <c:pt idx="566">
                  <c:v>0.36870611927154151</c:v>
                </c:pt>
                <c:pt idx="567">
                  <c:v>0.45553004686381687</c:v>
                </c:pt>
                <c:pt idx="568">
                  <c:v>0.36047003992144944</c:v>
                </c:pt>
                <c:pt idx="569">
                  <c:v>0.41216623293505927</c:v>
                </c:pt>
                <c:pt idx="570">
                  <c:v>0.94847755779576959</c:v>
                </c:pt>
                <c:pt idx="571">
                  <c:v>1.3309921041613111</c:v>
                </c:pt>
                <c:pt idx="572">
                  <c:v>1.170729949713861</c:v>
                </c:pt>
                <c:pt idx="573">
                  <c:v>1.3191322371187562</c:v>
                </c:pt>
                <c:pt idx="574">
                  <c:v>1.1457401735139081</c:v>
                </c:pt>
                <c:pt idx="575">
                  <c:v>1.2147207007375926</c:v>
                </c:pt>
                <c:pt idx="576">
                  <c:v>1.0056516717380681</c:v>
                </c:pt>
                <c:pt idx="577">
                  <c:v>0.66380169476426598</c:v>
                </c:pt>
                <c:pt idx="578">
                  <c:v>0.4241374761342584</c:v>
                </c:pt>
                <c:pt idx="579">
                  <c:v>0.68546647011475381</c:v>
                </c:pt>
                <c:pt idx="580">
                  <c:v>0.68827046740147824</c:v>
                </c:pt>
                <c:pt idx="581">
                  <c:v>0.82935518575977085</c:v>
                </c:pt>
                <c:pt idx="582">
                  <c:v>0.9077290066470638</c:v>
                </c:pt>
                <c:pt idx="583">
                  <c:v>0.78038641454249835</c:v>
                </c:pt>
                <c:pt idx="584">
                  <c:v>1.0575936415908695</c:v>
                </c:pt>
                <c:pt idx="585">
                  <c:v>0.34045372033510896</c:v>
                </c:pt>
                <c:pt idx="586">
                  <c:v>0.49802079548308714</c:v>
                </c:pt>
                <c:pt idx="587">
                  <c:v>0.24961681841077721</c:v>
                </c:pt>
                <c:pt idx="588">
                  <c:v>1.0820082154679389</c:v>
                </c:pt>
                <c:pt idx="589">
                  <c:v>0.75309433609001475</c:v>
                </c:pt>
                <c:pt idx="590">
                  <c:v>1.831105023440204</c:v>
                </c:pt>
                <c:pt idx="591">
                  <c:v>0.46067911417092167</c:v>
                </c:pt>
                <c:pt idx="592">
                  <c:v>0.47143324214168691</c:v>
                </c:pt>
                <c:pt idx="593">
                  <c:v>0.78275221774501924</c:v>
                </c:pt>
                <c:pt idx="594">
                  <c:v>0.54559443377163452</c:v>
                </c:pt>
                <c:pt idx="595">
                  <c:v>0.60656237440701555</c:v>
                </c:pt>
                <c:pt idx="596">
                  <c:v>0.65944302928137888</c:v>
                </c:pt>
                <c:pt idx="597">
                  <c:v>0.86325122246658448</c:v>
                </c:pt>
                <c:pt idx="598">
                  <c:v>0.30133641395248473</c:v>
                </c:pt>
                <c:pt idx="599">
                  <c:v>0.42047697731963263</c:v>
                </c:pt>
                <c:pt idx="600">
                  <c:v>0.52251351572435656</c:v>
                </c:pt>
                <c:pt idx="601">
                  <c:v>0.40361488401861162</c:v>
                </c:pt>
                <c:pt idx="602">
                  <c:v>0.51572597074647664</c:v>
                </c:pt>
                <c:pt idx="603">
                  <c:v>0.22440509101562339</c:v>
                </c:pt>
                <c:pt idx="604">
                  <c:v>0.32192537840574798</c:v>
                </c:pt>
                <c:pt idx="605">
                  <c:v>0.13269296800446709</c:v>
                </c:pt>
                <c:pt idx="606">
                  <c:v>0.30957268588760894</c:v>
                </c:pt>
                <c:pt idx="607">
                  <c:v>0.23660722353449704</c:v>
                </c:pt>
                <c:pt idx="608">
                  <c:v>0.20307961985704576</c:v>
                </c:pt>
                <c:pt idx="609">
                  <c:v>0.20928797216546516</c:v>
                </c:pt>
                <c:pt idx="610">
                  <c:v>0.35178339072606096</c:v>
                </c:pt>
                <c:pt idx="611">
                  <c:v>0.57040520129999717</c:v>
                </c:pt>
                <c:pt idx="612">
                  <c:v>0.82285147387025259</c:v>
                </c:pt>
                <c:pt idx="613">
                  <c:v>0.41368374591114654</c:v>
                </c:pt>
                <c:pt idx="614">
                  <c:v>0.39738363517367908</c:v>
                </c:pt>
                <c:pt idx="615">
                  <c:v>1.2357643010596842</c:v>
                </c:pt>
                <c:pt idx="616">
                  <c:v>1.450345793206701</c:v>
                </c:pt>
                <c:pt idx="617">
                  <c:v>0.56472080204245811</c:v>
                </c:pt>
                <c:pt idx="618">
                  <c:v>0.47705572333681612</c:v>
                </c:pt>
                <c:pt idx="619">
                  <c:v>0.84629737108076175</c:v>
                </c:pt>
                <c:pt idx="620">
                  <c:v>0.12597118015871667</c:v>
                </c:pt>
                <c:pt idx="621">
                  <c:v>0.51445164448090441</c:v>
                </c:pt>
                <c:pt idx="622">
                  <c:v>0.92549765870115219</c:v>
                </c:pt>
                <c:pt idx="623">
                  <c:v>0.35865901898508684</c:v>
                </c:pt>
                <c:pt idx="624">
                  <c:v>0.72195227560814879</c:v>
                </c:pt>
                <c:pt idx="625">
                  <c:v>0.68286882776895796</c:v>
                </c:pt>
                <c:pt idx="626">
                  <c:v>0.23705478499632465</c:v>
                </c:pt>
                <c:pt idx="627">
                  <c:v>0.31413451496268807</c:v>
                </c:pt>
                <c:pt idx="628">
                  <c:v>0.73888266679078241</c:v>
                </c:pt>
                <c:pt idx="629">
                  <c:v>0.99369743178885295</c:v>
                </c:pt>
                <c:pt idx="630">
                  <c:v>0.74337526530305897</c:v>
                </c:pt>
                <c:pt idx="631">
                  <c:v>0.87928936612505215</c:v>
                </c:pt>
                <c:pt idx="632">
                  <c:v>0.65971710038849074</c:v>
                </c:pt>
                <c:pt idx="633">
                  <c:v>0.4874234221146872</c:v>
                </c:pt>
                <c:pt idx="634">
                  <c:v>0.47561697715035517</c:v>
                </c:pt>
                <c:pt idx="635">
                  <c:v>0.157563269897076</c:v>
                </c:pt>
                <c:pt idx="636">
                  <c:v>0.17641683050846027</c:v>
                </c:pt>
                <c:pt idx="637">
                  <c:v>0.35374202048022019</c:v>
                </c:pt>
                <c:pt idx="638">
                  <c:v>0.84455746302773615</c:v>
                </c:pt>
                <c:pt idx="639">
                  <c:v>0.46593367314655593</c:v>
                </c:pt>
                <c:pt idx="640">
                  <c:v>0.50278745695452798</c:v>
                </c:pt>
                <c:pt idx="641">
                  <c:v>0.5124643369511146</c:v>
                </c:pt>
                <c:pt idx="642">
                  <c:v>0.78443998196174103</c:v>
                </c:pt>
                <c:pt idx="643">
                  <c:v>0.63928076559759384</c:v>
                </c:pt>
                <c:pt idx="644">
                  <c:v>0.35454315356868799</c:v>
                </c:pt>
                <c:pt idx="645">
                  <c:v>0.40848041991554784</c:v>
                </c:pt>
                <c:pt idx="646">
                  <c:v>1.0452320072706702</c:v>
                </c:pt>
                <c:pt idx="647">
                  <c:v>0.38050631859718531</c:v>
                </c:pt>
                <c:pt idx="648">
                  <c:v>0.27529763425563891</c:v>
                </c:pt>
                <c:pt idx="649">
                  <c:v>0.35323267580036594</c:v>
                </c:pt>
                <c:pt idx="650">
                  <c:v>0.37820173761721704</c:v>
                </c:pt>
                <c:pt idx="651">
                  <c:v>1.1545835648322562</c:v>
                </c:pt>
                <c:pt idx="652">
                  <c:v>0.84424393216458737</c:v>
                </c:pt>
                <c:pt idx="653">
                  <c:v>0.32792657193738545</c:v>
                </c:pt>
                <c:pt idx="654">
                  <c:v>0.47709468295377505</c:v>
                </c:pt>
                <c:pt idx="655">
                  <c:v>0.49081060613954258</c:v>
                </c:pt>
                <c:pt idx="656">
                  <c:v>0.26121833417302159</c:v>
                </c:pt>
                <c:pt idx="657">
                  <c:v>0.22006310151146907</c:v>
                </c:pt>
                <c:pt idx="658">
                  <c:v>0.23076066490325789</c:v>
                </c:pt>
                <c:pt idx="659">
                  <c:v>0.431101615414543</c:v>
                </c:pt>
                <c:pt idx="660">
                  <c:v>0.67927517994523734</c:v>
                </c:pt>
                <c:pt idx="661">
                  <c:v>0.2851002101406358</c:v>
                </c:pt>
                <c:pt idx="662">
                  <c:v>0.3310101260557276</c:v>
                </c:pt>
                <c:pt idx="663">
                  <c:v>0.53810225125003319</c:v>
                </c:pt>
                <c:pt idx="664">
                  <c:v>0.96369791187934217</c:v>
                </c:pt>
                <c:pt idx="665">
                  <c:v>1.1660424260195725</c:v>
                </c:pt>
                <c:pt idx="666">
                  <c:v>0.50377386418906978</c:v>
                </c:pt>
                <c:pt idx="667">
                  <c:v>0.41100038911994602</c:v>
                </c:pt>
                <c:pt idx="668">
                  <c:v>0.25996643026177846</c:v>
                </c:pt>
                <c:pt idx="669">
                  <c:v>0.24902480943477101</c:v>
                </c:pt>
                <c:pt idx="670">
                  <c:v>0.35732404537527807</c:v>
                </c:pt>
                <c:pt idx="671">
                  <c:v>0.53928172197128765</c:v>
                </c:pt>
                <c:pt idx="672">
                  <c:v>0.44628187885507753</c:v>
                </c:pt>
                <c:pt idx="673">
                  <c:v>0.3838160350795019</c:v>
                </c:pt>
                <c:pt idx="674">
                  <c:v>0.20645750864588952</c:v>
                </c:pt>
                <c:pt idx="675">
                  <c:v>0.5257483153916841</c:v>
                </c:pt>
                <c:pt idx="676">
                  <c:v>0.37971934997297546</c:v>
                </c:pt>
                <c:pt idx="677">
                  <c:v>0.33839299349865276</c:v>
                </c:pt>
                <c:pt idx="678">
                  <c:v>0.272051479685672</c:v>
                </c:pt>
                <c:pt idx="679">
                  <c:v>0.18671779401513208</c:v>
                </c:pt>
                <c:pt idx="680">
                  <c:v>0.20197052467709367</c:v>
                </c:pt>
                <c:pt idx="681">
                  <c:v>0.31426517612572885</c:v>
                </c:pt>
                <c:pt idx="682">
                  <c:v>0.56798643777635927</c:v>
                </c:pt>
                <c:pt idx="683">
                  <c:v>0.70814295873207456</c:v>
                </c:pt>
                <c:pt idx="684">
                  <c:v>0.65724604528134745</c:v>
                </c:pt>
                <c:pt idx="685">
                  <c:v>0.42454933321162747</c:v>
                </c:pt>
                <c:pt idx="686">
                  <c:v>0.39094586841707674</c:v>
                </c:pt>
                <c:pt idx="687">
                  <c:v>0.22342564717694705</c:v>
                </c:pt>
                <c:pt idx="688">
                  <c:v>0.45268146869063486</c:v>
                </c:pt>
                <c:pt idx="689">
                  <c:v>0.18064646117652658</c:v>
                </c:pt>
                <c:pt idx="690">
                  <c:v>0.29631478612928247</c:v>
                </c:pt>
                <c:pt idx="691">
                  <c:v>0.33128752106229864</c:v>
                </c:pt>
                <c:pt idx="692">
                  <c:v>0.43239098319262004</c:v>
                </c:pt>
                <c:pt idx="693">
                  <c:v>0.50104159592076858</c:v>
                </c:pt>
                <c:pt idx="694">
                  <c:v>0.67587733217042723</c:v>
                </c:pt>
                <c:pt idx="695">
                  <c:v>0.41439110137584706</c:v>
                </c:pt>
                <c:pt idx="696">
                  <c:v>0.26613105796146797</c:v>
                </c:pt>
                <c:pt idx="697">
                  <c:v>0.13966131978029744</c:v>
                </c:pt>
                <c:pt idx="698">
                  <c:v>0.44058534254498338</c:v>
                </c:pt>
                <c:pt idx="699">
                  <c:v>0.58687069064703234</c:v>
                </c:pt>
                <c:pt idx="700">
                  <c:v>0.37784396989548025</c:v>
                </c:pt>
                <c:pt idx="701">
                  <c:v>0.37524361936444195</c:v>
                </c:pt>
                <c:pt idx="702">
                  <c:v>0.41225640594958812</c:v>
                </c:pt>
                <c:pt idx="703">
                  <c:v>0.13731416385452502</c:v>
                </c:pt>
                <c:pt idx="704">
                  <c:v>0.33452513011413987</c:v>
                </c:pt>
                <c:pt idx="705">
                  <c:v>0.5289479156233442</c:v>
                </c:pt>
                <c:pt idx="706">
                  <c:v>0.43046472956862147</c:v>
                </c:pt>
                <c:pt idx="707">
                  <c:v>0.32099623348811701</c:v>
                </c:pt>
                <c:pt idx="708">
                  <c:v>0.38741370246641532</c:v>
                </c:pt>
                <c:pt idx="709">
                  <c:v>0.39467843348634207</c:v>
                </c:pt>
                <c:pt idx="710">
                  <c:v>0.35021712515648756</c:v>
                </c:pt>
                <c:pt idx="711">
                  <c:v>0.26667365670521354</c:v>
                </c:pt>
                <c:pt idx="712">
                  <c:v>0.30384139721357339</c:v>
                </c:pt>
                <c:pt idx="713">
                  <c:v>0.42783630494267699</c:v>
                </c:pt>
                <c:pt idx="714">
                  <c:v>0.25736001281912274</c:v>
                </c:pt>
                <c:pt idx="715">
                  <c:v>0.2752979431336538</c:v>
                </c:pt>
                <c:pt idx="716">
                  <c:v>0.50376055331818348</c:v>
                </c:pt>
                <c:pt idx="717">
                  <c:v>0.37527017601257845</c:v>
                </c:pt>
                <c:pt idx="718">
                  <c:v>0.42858703858581521</c:v>
                </c:pt>
                <c:pt idx="719">
                  <c:v>0.21825591121436738</c:v>
                </c:pt>
                <c:pt idx="720">
                  <c:v>0.67585291466348607</c:v>
                </c:pt>
                <c:pt idx="721">
                  <c:v>0.47176836345404805</c:v>
                </c:pt>
                <c:pt idx="722">
                  <c:v>0.11857390121200603</c:v>
                </c:pt>
                <c:pt idx="723">
                  <c:v>0.22718125125905114</c:v>
                </c:pt>
                <c:pt idx="724">
                  <c:v>0.49843622941406474</c:v>
                </c:pt>
                <c:pt idx="725">
                  <c:v>0.1676897198132363</c:v>
                </c:pt>
                <c:pt idx="726">
                  <c:v>0.18978106025144009</c:v>
                </c:pt>
                <c:pt idx="727">
                  <c:v>0.23663926948808486</c:v>
                </c:pt>
                <c:pt idx="728">
                  <c:v>0.69722173583895708</c:v>
                </c:pt>
                <c:pt idx="729">
                  <c:v>0.63606550700382214</c:v>
                </c:pt>
                <c:pt idx="730">
                  <c:v>0.48060968956806122</c:v>
                </c:pt>
                <c:pt idx="731">
                  <c:v>0.56392883713567199</c:v>
                </c:pt>
                <c:pt idx="732">
                  <c:v>0.11373051836053347</c:v>
                </c:pt>
                <c:pt idx="733">
                  <c:v>0.56802856894269693</c:v>
                </c:pt>
                <c:pt idx="734">
                  <c:v>#N/A</c:v>
                </c:pt>
                <c:pt idx="735">
                  <c:v>1.709575523203082</c:v>
                </c:pt>
                <c:pt idx="736">
                  <c:v>0.70792026772682182</c:v>
                </c:pt>
                <c:pt idx="737">
                  <c:v>0.55652401606799751</c:v>
                </c:pt>
                <c:pt idx="738">
                  <c:v>0.33523154982466202</c:v>
                </c:pt>
                <c:pt idx="739">
                  <c:v>0.35945567557268326</c:v>
                </c:pt>
                <c:pt idx="740">
                  <c:v>0.41878312268138218</c:v>
                </c:pt>
                <c:pt idx="741">
                  <c:v>0.62400880967230921</c:v>
                </c:pt>
                <c:pt idx="742">
                  <c:v>2.1210293778136551</c:v>
                </c:pt>
                <c:pt idx="743">
                  <c:v>1.1514967742777691</c:v>
                </c:pt>
                <c:pt idx="744">
                  <c:v>0.9122993133652576</c:v>
                </c:pt>
                <c:pt idx="745">
                  <c:v>0.83793965909731827</c:v>
                </c:pt>
                <c:pt idx="746">
                  <c:v>0.70676708661972543</c:v>
                </c:pt>
                <c:pt idx="747">
                  <c:v>0.88759408916821469</c:v>
                </c:pt>
                <c:pt idx="748">
                  <c:v>1.2538739481863217</c:v>
                </c:pt>
                <c:pt idx="749">
                  <c:v>1.2055140338902532</c:v>
                </c:pt>
                <c:pt idx="750">
                  <c:v>1.2442680659052414</c:v>
                </c:pt>
                <c:pt idx="751">
                  <c:v>0.75886342163630904</c:v>
                </c:pt>
                <c:pt idx="752">
                  <c:v>0.35428407147490015</c:v>
                </c:pt>
                <c:pt idx="753">
                  <c:v>0.35341394528847336</c:v>
                </c:pt>
                <c:pt idx="754">
                  <c:v>0.2845593807302591</c:v>
                </c:pt>
                <c:pt idx="755">
                  <c:v>0.50212046038124147</c:v>
                </c:pt>
                <c:pt idx="756">
                  <c:v>0.55674492440998646</c:v>
                </c:pt>
                <c:pt idx="757">
                  <c:v>0.52296757171242492</c:v>
                </c:pt>
                <c:pt idx="758">
                  <c:v>0.49405246374813006</c:v>
                </c:pt>
                <c:pt idx="759">
                  <c:v>0.55751911899890449</c:v>
                </c:pt>
                <c:pt idx="760">
                  <c:v>0.38234046883693695</c:v>
                </c:pt>
                <c:pt idx="761">
                  <c:v>0.18128618184978357</c:v>
                </c:pt>
                <c:pt idx="762">
                  <c:v>0.44428514924053841</c:v>
                </c:pt>
                <c:pt idx="763">
                  <c:v>0.38327082307231103</c:v>
                </c:pt>
                <c:pt idx="764">
                  <c:v>0.24541118187061461</c:v>
                </c:pt>
                <c:pt idx="765">
                  <c:v>0.31589027604847808</c:v>
                </c:pt>
                <c:pt idx="766">
                  <c:v>0.73913905586476436</c:v>
                </c:pt>
                <c:pt idx="767">
                  <c:v>0.31252645192796041</c:v>
                </c:pt>
                <c:pt idx="768">
                  <c:v>0.39110693389096279</c:v>
                </c:pt>
                <c:pt idx="769">
                  <c:v>0.28193895160565435</c:v>
                </c:pt>
                <c:pt idx="770">
                  <c:v>0.39229885621088828</c:v>
                </c:pt>
                <c:pt idx="771">
                  <c:v>0.40191566298234765</c:v>
                </c:pt>
                <c:pt idx="772">
                  <c:v>0.38564301747770985</c:v>
                </c:pt>
                <c:pt idx="773">
                  <c:v>0.47280096159171142</c:v>
                </c:pt>
                <c:pt idx="774">
                  <c:v>0.64119356595324672</c:v>
                </c:pt>
                <c:pt idx="775">
                  <c:v>0.39081777965263742</c:v>
                </c:pt>
                <c:pt idx="776">
                  <c:v>0.32531500771733779</c:v>
                </c:pt>
                <c:pt idx="777">
                  <c:v>0.2289515267122243</c:v>
                </c:pt>
                <c:pt idx="778">
                  <c:v>0.60927107814269599</c:v>
                </c:pt>
                <c:pt idx="779">
                  <c:v>0.38064949103500906</c:v>
                </c:pt>
                <c:pt idx="780">
                  <c:v>0.46162981727097779</c:v>
                </c:pt>
                <c:pt idx="781">
                  <c:v>0.35483679517905092</c:v>
                </c:pt>
                <c:pt idx="782">
                  <c:v>0.63935193290131997</c:v>
                </c:pt>
                <c:pt idx="783">
                  <c:v>0.46263807082449054</c:v>
                </c:pt>
                <c:pt idx="784">
                  <c:v>0.25289934059918223</c:v>
                </c:pt>
                <c:pt idx="785">
                  <c:v>0.70301510591800653</c:v>
                </c:pt>
                <c:pt idx="786">
                  <c:v>0.53726277316278748</c:v>
                </c:pt>
                <c:pt idx="787">
                  <c:v>0.35433434373013417</c:v>
                </c:pt>
                <c:pt idx="788">
                  <c:v>0.45373078321886468</c:v>
                </c:pt>
                <c:pt idx="789">
                  <c:v>0.33107362092397435</c:v>
                </c:pt>
                <c:pt idx="790">
                  <c:v>0.65459426553952793</c:v>
                </c:pt>
                <c:pt idx="791">
                  <c:v>0.88031702849675908</c:v>
                </c:pt>
                <c:pt idx="792">
                  <c:v>0.22722655857646326</c:v>
                </c:pt>
                <c:pt idx="793">
                  <c:v>0.34117278281787478</c:v>
                </c:pt>
                <c:pt idx="794">
                  <c:v>0.38263721209988066</c:v>
                </c:pt>
                <c:pt idx="795">
                  <c:v>0.29351076786141234</c:v>
                </c:pt>
                <c:pt idx="796">
                  <c:v>0.78207082393177241</c:v>
                </c:pt>
                <c:pt idx="797">
                  <c:v>0.19526897796192977</c:v>
                </c:pt>
                <c:pt idx="798">
                  <c:v>0.82136080433691705</c:v>
                </c:pt>
                <c:pt idx="799">
                  <c:v>0.72210142410273404</c:v>
                </c:pt>
                <c:pt idx="800">
                  <c:v>0.65250373996585498</c:v>
                </c:pt>
                <c:pt idx="801">
                  <c:v>0.45224842039673574</c:v>
                </c:pt>
                <c:pt idx="802">
                  <c:v>0.59767166636977753</c:v>
                </c:pt>
                <c:pt idx="803">
                  <c:v>1.1628383491178553</c:v>
                </c:pt>
                <c:pt idx="804">
                  <c:v>0.3168865715278556</c:v>
                </c:pt>
                <c:pt idx="805">
                  <c:v>0.32176267265551883</c:v>
                </c:pt>
                <c:pt idx="806">
                  <c:v>0.32754883582401456</c:v>
                </c:pt>
                <c:pt idx="807">
                  <c:v>0.65210114180123568</c:v>
                </c:pt>
                <c:pt idx="808">
                  <c:v>0.64775291360946241</c:v>
                </c:pt>
                <c:pt idx="809">
                  <c:v>0.49168515731962925</c:v>
                </c:pt>
                <c:pt idx="810">
                  <c:v>0.3426648612195477</c:v>
                </c:pt>
                <c:pt idx="811">
                  <c:v>0.46214148619121087</c:v>
                </c:pt>
                <c:pt idx="812">
                  <c:v>0.71572231643454653</c:v>
                </c:pt>
                <c:pt idx="813">
                  <c:v>0.42998364805604261</c:v>
                </c:pt>
                <c:pt idx="814">
                  <c:v>0.31748153437771937</c:v>
                </c:pt>
                <c:pt idx="815">
                  <c:v>0.58861918330747587</c:v>
                </c:pt>
                <c:pt idx="816">
                  <c:v>0.52267255009068769</c:v>
                </c:pt>
                <c:pt idx="817">
                  <c:v>0.320587686099848</c:v>
                </c:pt>
                <c:pt idx="818">
                  <c:v>0.91426644127924961</c:v>
                </c:pt>
                <c:pt idx="819">
                  <c:v>0.58578944893414497</c:v>
                </c:pt>
                <c:pt idx="820">
                  <c:v>#N/A</c:v>
                </c:pt>
                <c:pt idx="821">
                  <c:v>#N/A</c:v>
                </c:pt>
                <c:pt idx="822">
                  <c:v>0.6680491338924095</c:v>
                </c:pt>
                <c:pt idx="823">
                  <c:v>1.0116644397843253</c:v>
                </c:pt>
                <c:pt idx="824">
                  <c:v>0.48687024664786427</c:v>
                </c:pt>
                <c:pt idx="825">
                  <c:v>0.7073825177993015</c:v>
                </c:pt>
                <c:pt idx="826">
                  <c:v>0.55503626698223818</c:v>
                </c:pt>
                <c:pt idx="827">
                  <c:v>0.65675801159376634</c:v>
                </c:pt>
                <c:pt idx="828">
                  <c:v>0.54608080291135008</c:v>
                </c:pt>
                <c:pt idx="829">
                  <c:v>0.58486082678928741</c:v>
                </c:pt>
                <c:pt idx="830">
                  <c:v>0.53592216096458822</c:v>
                </c:pt>
                <c:pt idx="831">
                  <c:v>0.69345976729495862</c:v>
                </c:pt>
                <c:pt idx="832">
                  <c:v>0.46095673792720765</c:v>
                </c:pt>
                <c:pt idx="833">
                  <c:v>0.84725711412681615</c:v>
                </c:pt>
                <c:pt idx="834">
                  <c:v>0.63046142924374049</c:v>
                </c:pt>
                <c:pt idx="835">
                  <c:v>0.39344520648498088</c:v>
                </c:pt>
                <c:pt idx="836">
                  <c:v>0.4492973307273696</c:v>
                </c:pt>
                <c:pt idx="837">
                  <c:v>0.54590701260754049</c:v>
                </c:pt>
                <c:pt idx="838">
                  <c:v>0.31742094583766151</c:v>
                </c:pt>
                <c:pt idx="839">
                  <c:v>0.88673856180579413</c:v>
                </c:pt>
                <c:pt idx="840">
                  <c:v>0.51876217998578988</c:v>
                </c:pt>
                <c:pt idx="841">
                  <c:v>0.39339426858630777</c:v>
                </c:pt>
                <c:pt idx="842">
                  <c:v>0.31620941263468499</c:v>
                </c:pt>
                <c:pt idx="843">
                  <c:v>0.31620424775741518</c:v>
                </c:pt>
                <c:pt idx="844">
                  <c:v>0.70281413351947275</c:v>
                </c:pt>
                <c:pt idx="845">
                  <c:v>0.65291365404512602</c:v>
                </c:pt>
                <c:pt idx="846">
                  <c:v>0.27033701030626628</c:v>
                </c:pt>
                <c:pt idx="847">
                  <c:v>0.67429210472570389</c:v>
                </c:pt>
                <c:pt idx="848">
                  <c:v>0.89196248334024797</c:v>
                </c:pt>
                <c:pt idx="849">
                  <c:v>0.81707619792654107</c:v>
                </c:pt>
                <c:pt idx="850">
                  <c:v>1.1055556279764942</c:v>
                </c:pt>
                <c:pt idx="851">
                  <c:v>1.8935541708581052</c:v>
                </c:pt>
                <c:pt idx="852">
                  <c:v>0.37157596687786965</c:v>
                </c:pt>
                <c:pt idx="853">
                  <c:v>0.277337289325984</c:v>
                </c:pt>
                <c:pt idx="854">
                  <c:v>0.26900228546558508</c:v>
                </c:pt>
                <c:pt idx="855">
                  <c:v>0.53046561314296592</c:v>
                </c:pt>
                <c:pt idx="856">
                  <c:v>0.59218764191464235</c:v>
                </c:pt>
                <c:pt idx="857">
                  <c:v>0.47941844268934458</c:v>
                </c:pt>
                <c:pt idx="858">
                  <c:v>0.31390075665813721</c:v>
                </c:pt>
                <c:pt idx="859">
                  <c:v>0.6951472281568789</c:v>
                </c:pt>
                <c:pt idx="860">
                  <c:v>0.58724800502370789</c:v>
                </c:pt>
                <c:pt idx="861">
                  <c:v>0.35335963559399264</c:v>
                </c:pt>
                <c:pt idx="862">
                  <c:v>0.4583717791411081</c:v>
                </c:pt>
                <c:pt idx="863">
                  <c:v>0.39144913354453115</c:v>
                </c:pt>
                <c:pt idx="864">
                  <c:v>0.39451864817478977</c:v>
                </c:pt>
                <c:pt idx="865">
                  <c:v>0.57493536809754087</c:v>
                </c:pt>
                <c:pt idx="866">
                  <c:v>0.85497025604661048</c:v>
                </c:pt>
                <c:pt idx="867">
                  <c:v>0.2335005176799092</c:v>
                </c:pt>
                <c:pt idx="868">
                  <c:v>0.17580198567237967</c:v>
                </c:pt>
                <c:pt idx="869">
                  <c:v>0.34492725657429946</c:v>
                </c:pt>
                <c:pt idx="870">
                  <c:v>0.55701450357948501</c:v>
                </c:pt>
                <c:pt idx="871">
                  <c:v>0.46226838509834361</c:v>
                </c:pt>
                <c:pt idx="872">
                  <c:v>0.63605299800121318</c:v>
                </c:pt>
                <c:pt idx="873">
                  <c:v>0.60854822446801737</c:v>
                </c:pt>
                <c:pt idx="874">
                  <c:v>0.84730611683732704</c:v>
                </c:pt>
                <c:pt idx="875">
                  <c:v>0.61136961192025185</c:v>
                </c:pt>
                <c:pt idx="876">
                  <c:v>1.9183891340762191</c:v>
                </c:pt>
                <c:pt idx="877">
                  <c:v>0.80782185420007957</c:v>
                </c:pt>
                <c:pt idx="878">
                  <c:v>0.94960495234000575</c:v>
                </c:pt>
                <c:pt idx="879">
                  <c:v>1.4988306705655627</c:v>
                </c:pt>
                <c:pt idx="880">
                  <c:v>1.9716026563053128</c:v>
                </c:pt>
                <c:pt idx="881">
                  <c:v>1.26001903346128</c:v>
                </c:pt>
                <c:pt idx="882">
                  <c:v>1.3090388273103604</c:v>
                </c:pt>
                <c:pt idx="883">
                  <c:v>0.55113123080990389</c:v>
                </c:pt>
                <c:pt idx="884">
                  <c:v>0.62558439254124554</c:v>
                </c:pt>
                <c:pt idx="885">
                  <c:v>0.61907403765638214</c:v>
                </c:pt>
                <c:pt idx="886">
                  <c:v>0.39149559783867766</c:v>
                </c:pt>
                <c:pt idx="887">
                  <c:v>0.24298831884374389</c:v>
                </c:pt>
                <c:pt idx="888">
                  <c:v>1.9637185548469911</c:v>
                </c:pt>
                <c:pt idx="889">
                  <c:v>0.48804631095104911</c:v>
                </c:pt>
                <c:pt idx="890">
                  <c:v>0.38528669013682526</c:v>
                </c:pt>
                <c:pt idx="891">
                  <c:v>0.29638829365107394</c:v>
                </c:pt>
                <c:pt idx="892">
                  <c:v>0.46079549154013449</c:v>
                </c:pt>
                <c:pt idx="893">
                  <c:v>0.83255224764625968</c:v>
                </c:pt>
                <c:pt idx="894">
                  <c:v>0.19940809476748009</c:v>
                </c:pt>
                <c:pt idx="895">
                  <c:v>0.39897461113889926</c:v>
                </c:pt>
                <c:pt idx="896">
                  <c:v>0.40004219740283509</c:v>
                </c:pt>
                <c:pt idx="897">
                  <c:v>1.1261856382278634</c:v>
                </c:pt>
                <c:pt idx="898">
                  <c:v>0.5454825338051974</c:v>
                </c:pt>
                <c:pt idx="899">
                  <c:v>0.65427970955119485</c:v>
                </c:pt>
                <c:pt idx="900">
                  <c:v>0.70913005631570447</c:v>
                </c:pt>
                <c:pt idx="901">
                  <c:v>0.51553643060144583</c:v>
                </c:pt>
                <c:pt idx="902">
                  <c:v>0.87770099397976242</c:v>
                </c:pt>
                <c:pt idx="903">
                  <c:v>0.71897566289059067</c:v>
                </c:pt>
                <c:pt idx="904">
                  <c:v>0.74742749019690724</c:v>
                </c:pt>
                <c:pt idx="905">
                  <c:v>0.65680263746563516</c:v>
                </c:pt>
                <c:pt idx="906">
                  <c:v>1.4750359058302629</c:v>
                </c:pt>
                <c:pt idx="907">
                  <c:v>1.5602112650888809</c:v>
                </c:pt>
                <c:pt idx="908">
                  <c:v>1.158635857675459</c:v>
                </c:pt>
                <c:pt idx="909">
                  <c:v>1.513418073666366</c:v>
                </c:pt>
                <c:pt idx="910">
                  <c:v>1.9776895884620842</c:v>
                </c:pt>
                <c:pt idx="911">
                  <c:v>1.5849985447494959</c:v>
                </c:pt>
                <c:pt idx="912">
                  <c:v>1.8831191648241008</c:v>
                </c:pt>
                <c:pt idx="913">
                  <c:v>4.5051945823512458</c:v>
                </c:pt>
                <c:pt idx="914">
                  <c:v>0.32765991102393111</c:v>
                </c:pt>
                <c:pt idx="915">
                  <c:v>0.72011204576141707</c:v>
                </c:pt>
                <c:pt idx="916">
                  <c:v>1.1174641258664639</c:v>
                </c:pt>
                <c:pt idx="917">
                  <c:v>0.2605590130975734</c:v>
                </c:pt>
                <c:pt idx="918">
                  <c:v>0.36003023543249502</c:v>
                </c:pt>
                <c:pt idx="919">
                  <c:v>0.28128577019071593</c:v>
                </c:pt>
                <c:pt idx="920">
                  <c:v>0.35319852693058612</c:v>
                </c:pt>
                <c:pt idx="921">
                  <c:v>0.43804700672724434</c:v>
                </c:pt>
                <c:pt idx="922">
                  <c:v>0.30102223606605771</c:v>
                </c:pt>
                <c:pt idx="923">
                  <c:v>0.96510339464078809</c:v>
                </c:pt>
                <c:pt idx="924">
                  <c:v>0.26471449379867035</c:v>
                </c:pt>
                <c:pt idx="925">
                  <c:v>1.3054271589032489</c:v>
                </c:pt>
                <c:pt idx="926">
                  <c:v>#N/A</c:v>
                </c:pt>
                <c:pt idx="927">
                  <c:v>0.17171097062621671</c:v>
                </c:pt>
                <c:pt idx="928">
                  <c:v>0.24661417763047641</c:v>
                </c:pt>
                <c:pt idx="929">
                  <c:v>0.46068617094397757</c:v>
                </c:pt>
                <c:pt idx="930">
                  <c:v>0.34642607667564218</c:v>
                </c:pt>
                <c:pt idx="931">
                  <c:v>1.1347463820595474</c:v>
                </c:pt>
                <c:pt idx="932">
                  <c:v>1.0563006196012108</c:v>
                </c:pt>
                <c:pt idx="933">
                  <c:v>0.6664095708667529</c:v>
                </c:pt>
                <c:pt idx="934">
                  <c:v>0.55308301570223461</c:v>
                </c:pt>
                <c:pt idx="935">
                  <c:v>0.36212669227352784</c:v>
                </c:pt>
                <c:pt idx="936">
                  <c:v>0.18083730457524558</c:v>
                </c:pt>
                <c:pt idx="937">
                  <c:v>0.35405222406197234</c:v>
                </c:pt>
                <c:pt idx="938">
                  <c:v>#N/A</c:v>
                </c:pt>
                <c:pt idx="939">
                  <c:v>0.38222670693073063</c:v>
                </c:pt>
                <c:pt idx="940">
                  <c:v>0.58340467731881962</c:v>
                </c:pt>
                <c:pt idx="941">
                  <c:v>0.79249928502867206</c:v>
                </c:pt>
                <c:pt idx="942">
                  <c:v>0.70680316058689951</c:v>
                </c:pt>
                <c:pt idx="943">
                  <c:v>0.69056915004323494</c:v>
                </c:pt>
                <c:pt idx="944">
                  <c:v>1.3412985064538472</c:v>
                </c:pt>
                <c:pt idx="945">
                  <c:v>0.95153336890801277</c:v>
                </c:pt>
                <c:pt idx="946">
                  <c:v>1.0408888396676408</c:v>
                </c:pt>
                <c:pt idx="947">
                  <c:v>1.0687475840897154</c:v>
                </c:pt>
                <c:pt idx="948">
                  <c:v>0.58569504822051255</c:v>
                </c:pt>
                <c:pt idx="949">
                  <c:v>0.86913542286319845</c:v>
                </c:pt>
                <c:pt idx="950">
                  <c:v>0.65582983401010797</c:v>
                </c:pt>
                <c:pt idx="951">
                  <c:v>0.33261941612490686</c:v>
                </c:pt>
                <c:pt idx="952">
                  <c:v>0.27205576025686135</c:v>
                </c:pt>
                <c:pt idx="953">
                  <c:v>0.22104496968654624</c:v>
                </c:pt>
                <c:pt idx="954">
                  <c:v>0.14766928128257067</c:v>
                </c:pt>
                <c:pt idx="955">
                  <c:v>0.26106727262147011</c:v>
                </c:pt>
                <c:pt idx="956">
                  <c:v>0.27018257806723778</c:v>
                </c:pt>
                <c:pt idx="957">
                  <c:v>0.13765200988821288</c:v>
                </c:pt>
                <c:pt idx="958">
                  <c:v>0.29959085004835984</c:v>
                </c:pt>
                <c:pt idx="959">
                  <c:v>0.88790264912604822</c:v>
                </c:pt>
                <c:pt idx="960">
                  <c:v>0.71194228809258409</c:v>
                </c:pt>
                <c:pt idx="961">
                  <c:v>1.0430645836061236</c:v>
                </c:pt>
                <c:pt idx="962">
                  <c:v>1.5204240884793141</c:v>
                </c:pt>
              </c:numCache>
            </c:numRef>
          </c:yVal>
          <c:smooth val="0"/>
          <c:extLst>
            <c:ext xmlns:c16="http://schemas.microsoft.com/office/drawing/2014/chart" uri="{C3380CC4-5D6E-409C-BE32-E72D297353CC}">
              <c16:uniqueId val="{00000003-B228-466D-BBB7-350253D92F5B}"/>
            </c:ext>
          </c:extLst>
        </c:ser>
        <c:ser>
          <c:idx val="4"/>
          <c:order val="4"/>
          <c:tx>
            <c:v>Deposition</c:v>
          </c:tx>
          <c:spPr>
            <a:ln w="19050" cap="rnd">
              <a:solidFill>
                <a:srgbClr val="FF3399"/>
              </a:solidFill>
              <a:round/>
            </a:ln>
            <a:effectLst/>
          </c:spPr>
          <c:marker>
            <c:symbol val="none"/>
          </c:marker>
          <c:xVal>
            <c:numRef>
              <c:f>'Ammonoosuc 1994 2011 Union'!$AI$2:$AI$964</c:f>
              <c:numCache>
                <c:formatCode>General</c:formatCode>
                <c:ptCount val="963"/>
                <c:pt idx="0">
                  <c:v>0.16264151922251652</c:v>
                </c:pt>
                <c:pt idx="1">
                  <c:v>0.21313082265949798</c:v>
                </c:pt>
                <c:pt idx="2">
                  <c:v>0.26305506472757761</c:v>
                </c:pt>
                <c:pt idx="3">
                  <c:v>0.31237292980451398</c:v>
                </c:pt>
                <c:pt idx="4">
                  <c:v>0.3631603141230062</c:v>
                </c:pt>
                <c:pt idx="5">
                  <c:v>0.41325125714655625</c:v>
                </c:pt>
                <c:pt idx="6">
                  <c:v>0.46379556459056598</c:v>
                </c:pt>
                <c:pt idx="7">
                  <c:v>0.51364017822735397</c:v>
                </c:pt>
                <c:pt idx="8">
                  <c:v>0.56445048764412009</c:v>
                </c:pt>
                <c:pt idx="9">
                  <c:v>0.61574547782657174</c:v>
                </c:pt>
                <c:pt idx="10">
                  <c:v>0.66809300552270612</c:v>
                </c:pt>
                <c:pt idx="11">
                  <c:v>0.71787398735497598</c:v>
                </c:pt>
                <c:pt idx="12">
                  <c:v>0.76839506988291939</c:v>
                </c:pt>
                <c:pt idx="13">
                  <c:v>0.81903906845127583</c:v>
                </c:pt>
                <c:pt idx="14">
                  <c:v>0.87062479730660058</c:v>
                </c:pt>
                <c:pt idx="15">
                  <c:v>0.92088451793500647</c:v>
                </c:pt>
                <c:pt idx="16">
                  <c:v>0.97070773902545715</c:v>
                </c:pt>
                <c:pt idx="17">
                  <c:v>1.0220742499563387</c:v>
                </c:pt>
                <c:pt idx="18">
                  <c:v>1.0724200405342394</c:v>
                </c:pt>
                <c:pt idx="19">
                  <c:v>1.1231183770101498</c:v>
                </c:pt>
                <c:pt idx="20">
                  <c:v>1.1738372840974953</c:v>
                </c:pt>
                <c:pt idx="21">
                  <c:v>1.2242660992965404</c:v>
                </c:pt>
                <c:pt idx="22">
                  <c:v>1.2744102927273493</c:v>
                </c:pt>
                <c:pt idx="23">
                  <c:v>1.3239943549727773</c:v>
                </c:pt>
                <c:pt idx="24">
                  <c:v>1.3747617275281241</c:v>
                </c:pt>
                <c:pt idx="25">
                  <c:v>1.4252566460396983</c:v>
                </c:pt>
                <c:pt idx="26">
                  <c:v>1.4760972281201805</c:v>
                </c:pt>
                <c:pt idx="27">
                  <c:v>1.5283779355646716</c:v>
                </c:pt>
                <c:pt idx="28">
                  <c:v>1.5797624791831222</c:v>
                </c:pt>
                <c:pt idx="29">
                  <c:v>1.6298242474901927</c:v>
                </c:pt>
                <c:pt idx="30">
                  <c:v>1.680363464086869</c:v>
                </c:pt>
                <c:pt idx="31">
                  <c:v>1.7299247342043296</c:v>
                </c:pt>
                <c:pt idx="32">
                  <c:v>1.7788685812879159</c:v>
                </c:pt>
                <c:pt idx="33">
                  <c:v>1.9773918360390164</c:v>
                </c:pt>
                <c:pt idx="34">
                  <c:v>2.0299971834103236</c:v>
                </c:pt>
                <c:pt idx="35">
                  <c:v>2.0804151784824514</c:v>
                </c:pt>
                <c:pt idx="36">
                  <c:v>2.1335002792710829</c:v>
                </c:pt>
                <c:pt idx="37">
                  <c:v>2.1966110508154371</c:v>
                </c:pt>
                <c:pt idx="38">
                  <c:v>2.253518107995113</c:v>
                </c:pt>
                <c:pt idx="39">
                  <c:v>2.3037056234948246</c:v>
                </c:pt>
                <c:pt idx="40">
                  <c:v>2.3545422618436889</c:v>
                </c:pt>
                <c:pt idx="41">
                  <c:v>2.4063667347465847</c:v>
                </c:pt>
                <c:pt idx="42">
                  <c:v>2.4607991039240527</c:v>
                </c:pt>
                <c:pt idx="43">
                  <c:v>2.5151639949972076</c:v>
                </c:pt>
                <c:pt idx="44">
                  <c:v>2.5664089152960985</c:v>
                </c:pt>
                <c:pt idx="45">
                  <c:v>2.6169982114098036</c:v>
                </c:pt>
                <c:pt idx="46">
                  <c:v>2.6678329008183739</c:v>
                </c:pt>
                <c:pt idx="47">
                  <c:v>2.7194239874729842</c:v>
                </c:pt>
                <c:pt idx="48">
                  <c:v>2.7687278441358441</c:v>
                </c:pt>
                <c:pt idx="49">
                  <c:v>2.8185377385296015</c:v>
                </c:pt>
                <c:pt idx="50">
                  <c:v>2.8690877450784784</c:v>
                </c:pt>
                <c:pt idx="51">
                  <c:v>2.9199664342568226</c:v>
                </c:pt>
                <c:pt idx="52">
                  <c:v>3.0748146471061824</c:v>
                </c:pt>
                <c:pt idx="53">
                  <c:v>3.1299563053676431</c:v>
                </c:pt>
                <c:pt idx="54">
                  <c:v>3.1812788300555908</c:v>
                </c:pt>
                <c:pt idx="55">
                  <c:v>3.2332497152989452</c:v>
                </c:pt>
                <c:pt idx="56">
                  <c:v>3.2835145942620252</c:v>
                </c:pt>
                <c:pt idx="57">
                  <c:v>3.3340578713067206</c:v>
                </c:pt>
                <c:pt idx="58">
                  <c:v>3.3870029469885932</c:v>
                </c:pt>
                <c:pt idx="59">
                  <c:v>3.4360948873734616</c:v>
                </c:pt>
                <c:pt idx="60">
                  <c:v>3.4931896322242908</c:v>
                </c:pt>
                <c:pt idx="61">
                  <c:v>3.5473290869193552</c:v>
                </c:pt>
                <c:pt idx="62">
                  <c:v>3.596051569357861</c:v>
                </c:pt>
                <c:pt idx="63">
                  <c:v>3.6410436153350223</c:v>
                </c:pt>
                <c:pt idx="64">
                  <c:v>3.6935243804256785</c:v>
                </c:pt>
                <c:pt idx="65">
                  <c:v>3.7451178070673858</c:v>
                </c:pt>
                <c:pt idx="66">
                  <c:v>3.7978721737926211</c:v>
                </c:pt>
                <c:pt idx="67">
                  <c:v>3.8503761365715747</c:v>
                </c:pt>
                <c:pt idx="68">
                  <c:v>3.9091801571479836</c:v>
                </c:pt>
                <c:pt idx="69">
                  <c:v>3.9574744067342089</c:v>
                </c:pt>
                <c:pt idx="70">
                  <c:v>4.0089455965368765</c:v>
                </c:pt>
                <c:pt idx="71">
                  <c:v>4.0600920305576791</c:v>
                </c:pt>
                <c:pt idx="72">
                  <c:v>4.1208783913059328</c:v>
                </c:pt>
                <c:pt idx="73">
                  <c:v>4.1749118807159551</c:v>
                </c:pt>
                <c:pt idx="74">
                  <c:v>4.2231014449166064</c:v>
                </c:pt>
                <c:pt idx="75">
                  <c:v>4.2773358137314821</c:v>
                </c:pt>
                <c:pt idx="76">
                  <c:v>4.3360583413504337</c:v>
                </c:pt>
                <c:pt idx="77">
                  <c:v>4.3992887839087613</c:v>
                </c:pt>
                <c:pt idx="78">
                  <c:v>4.4658321983181919</c:v>
                </c:pt>
                <c:pt idx="79">
                  <c:v>4.5172310593691369</c:v>
                </c:pt>
                <c:pt idx="80">
                  <c:v>4.5664451129973571</c:v>
                </c:pt>
                <c:pt idx="81">
                  <c:v>4.6222354189797485</c:v>
                </c:pt>
                <c:pt idx="82">
                  <c:v>4.6723064872249855</c:v>
                </c:pt>
                <c:pt idx="83">
                  <c:v>4.727997665937794</c:v>
                </c:pt>
                <c:pt idx="84">
                  <c:v>4.7982885986786066</c:v>
                </c:pt>
                <c:pt idx="85">
                  <c:v>4.8865517522443813</c:v>
                </c:pt>
                <c:pt idx="86">
                  <c:v>4.9409602629335438</c:v>
                </c:pt>
                <c:pt idx="87">
                  <c:v>4.9938950354221552</c:v>
                </c:pt>
                <c:pt idx="88">
                  <c:v>5.0454435062856353</c:v>
                </c:pt>
                <c:pt idx="89">
                  <c:v>5.0968355108211014</c:v>
                </c:pt>
                <c:pt idx="90">
                  <c:v>5.1481468470317484</c:v>
                </c:pt>
                <c:pt idx="91">
                  <c:v>5.1981110559624613</c:v>
                </c:pt>
                <c:pt idx="92">
                  <c:v>5.2482122201625669</c:v>
                </c:pt>
                <c:pt idx="93">
                  <c:v>5.2978370180050511</c:v>
                </c:pt>
                <c:pt idx="94">
                  <c:v>5.3480399534226626</c:v>
                </c:pt>
                <c:pt idx="95">
                  <c:v>5.3987083471023141</c:v>
                </c:pt>
                <c:pt idx="96">
                  <c:v>5.6543051126709605</c:v>
                </c:pt>
                <c:pt idx="97">
                  <c:v>5.7049035847861074</c:v>
                </c:pt>
                <c:pt idx="98">
                  <c:v>5.7548994733939276</c:v>
                </c:pt>
                <c:pt idx="99">
                  <c:v>5.8050082814538779</c:v>
                </c:pt>
                <c:pt idx="100">
                  <c:v>5.8546078947308402</c:v>
                </c:pt>
                <c:pt idx="101">
                  <c:v>5.9041458085416192</c:v>
                </c:pt>
                <c:pt idx="102">
                  <c:v>5.9539906597811436</c:v>
                </c:pt>
                <c:pt idx="103">
                  <c:v>6.0044192354019676</c:v>
                </c:pt>
                <c:pt idx="104">
                  <c:v>6.0546394509116066</c:v>
                </c:pt>
                <c:pt idx="105">
                  <c:v>6.1068955063020081</c:v>
                </c:pt>
                <c:pt idx="106">
                  <c:v>6.157870644052184</c:v>
                </c:pt>
                <c:pt idx="107">
                  <c:v>6.2089163083103776</c:v>
                </c:pt>
                <c:pt idx="108">
                  <c:v>6.2608361298363109</c:v>
                </c:pt>
                <c:pt idx="109">
                  <c:v>6.3118216302785584</c:v>
                </c:pt>
                <c:pt idx="110">
                  <c:v>6.3645444363270265</c:v>
                </c:pt>
                <c:pt idx="111">
                  <c:v>6.4152153186616543</c:v>
                </c:pt>
                <c:pt idx="112">
                  <c:v>6.467694573958461</c:v>
                </c:pt>
                <c:pt idx="113">
                  <c:v>6.5186419432044795</c:v>
                </c:pt>
                <c:pt idx="114">
                  <c:v>6.5686044599034776</c:v>
                </c:pt>
                <c:pt idx="115">
                  <c:v>6.6182156540397283</c:v>
                </c:pt>
                <c:pt idx="116">
                  <c:v>6.6673093538889754</c:v>
                </c:pt>
                <c:pt idx="117">
                  <c:v>6.7191895697014132</c:v>
                </c:pt>
                <c:pt idx="118">
                  <c:v>6.7698098883846702</c:v>
                </c:pt>
                <c:pt idx="119">
                  <c:v>6.8244027137890892</c:v>
                </c:pt>
                <c:pt idx="120">
                  <c:v>6.8819256999515366</c:v>
                </c:pt>
                <c:pt idx="121">
                  <c:v>6.935354399058717</c:v>
                </c:pt>
                <c:pt idx="122">
                  <c:v>6.985319168532552</c:v>
                </c:pt>
                <c:pt idx="123">
                  <c:v>7.0399132791379362</c:v>
                </c:pt>
                <c:pt idx="124">
                  <c:v>7.0896220236947149</c:v>
                </c:pt>
                <c:pt idx="125">
                  <c:v>7.1427173705917957</c:v>
                </c:pt>
                <c:pt idx="126">
                  <c:v>7.1961775643824417</c:v>
                </c:pt>
                <c:pt idx="127">
                  <c:v>7.2469381823712036</c:v>
                </c:pt>
                <c:pt idx="128">
                  <c:v>7.2980184608496268</c:v>
                </c:pt>
                <c:pt idx="129">
                  <c:v>7.4480570847575596</c:v>
                </c:pt>
                <c:pt idx="130">
                  <c:v>7.4991979701570877</c:v>
                </c:pt>
                <c:pt idx="131">
                  <c:v>7.5572790647029979</c:v>
                </c:pt>
                <c:pt idx="132">
                  <c:v>7.6193070139846233</c:v>
                </c:pt>
                <c:pt idx="133">
                  <c:v>7.671640510729282</c:v>
                </c:pt>
                <c:pt idx="134">
                  <c:v>7.7212398271251415</c:v>
                </c:pt>
                <c:pt idx="135">
                  <c:v>7.77175813343122</c:v>
                </c:pt>
                <c:pt idx="136">
                  <c:v>7.8214429563294985</c:v>
                </c:pt>
                <c:pt idx="137">
                  <c:v>7.8725858946821141</c:v>
                </c:pt>
                <c:pt idx="138">
                  <c:v>7.9222430070089942</c:v>
                </c:pt>
                <c:pt idx="139">
                  <c:v>7.9718345932770509</c:v>
                </c:pt>
                <c:pt idx="140">
                  <c:v>8.0217349920239034</c:v>
                </c:pt>
                <c:pt idx="141">
                  <c:v>8.0723870334922516</c:v>
                </c:pt>
                <c:pt idx="142">
                  <c:v>8.1226353076970206</c:v>
                </c:pt>
                <c:pt idx="143">
                  <c:v>8.1728417922333154</c:v>
                </c:pt>
                <c:pt idx="144">
                  <c:v>8.2254189378081985</c:v>
                </c:pt>
                <c:pt idx="145">
                  <c:v>8.2759038374952834</c:v>
                </c:pt>
                <c:pt idx="146">
                  <c:v>8.4775067900996479</c:v>
                </c:pt>
                <c:pt idx="147">
                  <c:v>8.5275479986869804</c:v>
                </c:pt>
                <c:pt idx="148">
                  <c:v>8.5795154008005738</c:v>
                </c:pt>
                <c:pt idx="149">
                  <c:v>8.6370271435015393</c:v>
                </c:pt>
                <c:pt idx="150">
                  <c:v>8.894879984681511</c:v>
                </c:pt>
                <c:pt idx="151">
                  <c:v>8.9470731498164717</c:v>
                </c:pt>
                <c:pt idx="152">
                  <c:v>8.9975478563554407</c:v>
                </c:pt>
                <c:pt idx="153">
                  <c:v>9.0499257855879058</c:v>
                </c:pt>
                <c:pt idx="154">
                  <c:v>9.0988184997664749</c:v>
                </c:pt>
                <c:pt idx="155">
                  <c:v>9.1502771335212589</c:v>
                </c:pt>
                <c:pt idx="156">
                  <c:v>9.2016469076251219</c:v>
                </c:pt>
                <c:pt idx="157">
                  <c:v>9.253856269754472</c:v>
                </c:pt>
                <c:pt idx="158">
                  <c:v>9.3055612996036761</c:v>
                </c:pt>
                <c:pt idx="159">
                  <c:v>9.3563087594438681</c:v>
                </c:pt>
                <c:pt idx="160">
                  <c:v>9.4080457148666543</c:v>
                </c:pt>
                <c:pt idx="161">
                  <c:v>9.4625513059859401</c:v>
                </c:pt>
                <c:pt idx="162">
                  <c:v>9.5175680494507482</c:v>
                </c:pt>
                <c:pt idx="163">
                  <c:v>9.5683350925107788</c:v>
                </c:pt>
                <c:pt idx="164">
                  <c:v>9.6179341325756269</c:v>
                </c:pt>
                <c:pt idx="165">
                  <c:v>9.6688561185564783</c:v>
                </c:pt>
                <c:pt idx="166">
                  <c:v>9.7190391872376392</c:v>
                </c:pt>
                <c:pt idx="167">
                  <c:v>9.769249173466287</c:v>
                </c:pt>
                <c:pt idx="168">
                  <c:v>9.8189679247425445</c:v>
                </c:pt>
                <c:pt idx="169">
                  <c:v>9.8690509600873551</c:v>
                </c:pt>
                <c:pt idx="170">
                  <c:v>9.9192073662067326</c:v>
                </c:pt>
                <c:pt idx="171">
                  <c:v>9.9689743848436567</c:v>
                </c:pt>
                <c:pt idx="172">
                  <c:v>10.01903681967752</c:v>
                </c:pt>
                <c:pt idx="173">
                  <c:v>10.069302424750374</c:v>
                </c:pt>
                <c:pt idx="174">
                  <c:v>10.119649875398746</c:v>
                </c:pt>
                <c:pt idx="175">
                  <c:v>10.169299761880511</c:v>
                </c:pt>
                <c:pt idx="176">
                  <c:v>10.219606220343293</c:v>
                </c:pt>
                <c:pt idx="177">
                  <c:v>10.269493025920122</c:v>
                </c:pt>
                <c:pt idx="178">
                  <c:v>10.319454085305473</c:v>
                </c:pt>
                <c:pt idx="179">
                  <c:v>10.369495464616479</c:v>
                </c:pt>
                <c:pt idx="180">
                  <c:v>10.420322317475517</c:v>
                </c:pt>
                <c:pt idx="181">
                  <c:v>10.471955534849377</c:v>
                </c:pt>
                <c:pt idx="182">
                  <c:v>10.524207463771239</c:v>
                </c:pt>
                <c:pt idx="183">
                  <c:v>10.574474983342864</c:v>
                </c:pt>
                <c:pt idx="184">
                  <c:v>10.624999140513946</c:v>
                </c:pt>
                <c:pt idx="185">
                  <c:v>10.676149380950035</c:v>
                </c:pt>
                <c:pt idx="186">
                  <c:v>10.726615014474168</c:v>
                </c:pt>
                <c:pt idx="187">
                  <c:v>10.778851807573766</c:v>
                </c:pt>
                <c:pt idx="188">
                  <c:v>10.829216836137199</c:v>
                </c:pt>
                <c:pt idx="189">
                  <c:v>10.879344022458271</c:v>
                </c:pt>
                <c:pt idx="190">
                  <c:v>10.930926199446935</c:v>
                </c:pt>
                <c:pt idx="191">
                  <c:v>10.984625017324309</c:v>
                </c:pt>
                <c:pt idx="192">
                  <c:v>11.149903682097818</c:v>
                </c:pt>
                <c:pt idx="193">
                  <c:v>11.199628128108822</c:v>
                </c:pt>
                <c:pt idx="194">
                  <c:v>11.250976602242714</c:v>
                </c:pt>
                <c:pt idx="195">
                  <c:v>11.301778021721084</c:v>
                </c:pt>
                <c:pt idx="196">
                  <c:v>11.352058989843165</c:v>
                </c:pt>
                <c:pt idx="197">
                  <c:v>11.402067214084216</c:v>
                </c:pt>
                <c:pt idx="198">
                  <c:v>11.452155953685129</c:v>
                </c:pt>
                <c:pt idx="199">
                  <c:v>11.502012899241896</c:v>
                </c:pt>
                <c:pt idx="200">
                  <c:v>11.552084440953141</c:v>
                </c:pt>
                <c:pt idx="201">
                  <c:v>11.602043851922664</c:v>
                </c:pt>
                <c:pt idx="202">
                  <c:v>11.652087879083242</c:v>
                </c:pt>
                <c:pt idx="203">
                  <c:v>11.702104076432747</c:v>
                </c:pt>
                <c:pt idx="204">
                  <c:v>11.752181549352066</c:v>
                </c:pt>
                <c:pt idx="205">
                  <c:v>11.802387196781451</c:v>
                </c:pt>
                <c:pt idx="206">
                  <c:v>11.852983923217145</c:v>
                </c:pt>
                <c:pt idx="207">
                  <c:v>11.902967161824781</c:v>
                </c:pt>
                <c:pt idx="208">
                  <c:v>11.953235617046605</c:v>
                </c:pt>
                <c:pt idx="209">
                  <c:v>12.003947186326354</c:v>
                </c:pt>
                <c:pt idx="210">
                  <c:v>12.054962579689356</c:v>
                </c:pt>
                <c:pt idx="211">
                  <c:v>12.105400675020359</c:v>
                </c:pt>
                <c:pt idx="212">
                  <c:v>12.157314117933538</c:v>
                </c:pt>
                <c:pt idx="213">
                  <c:v>12.208021177941271</c:v>
                </c:pt>
                <c:pt idx="214">
                  <c:v>12.258833158171548</c:v>
                </c:pt>
                <c:pt idx="215">
                  <c:v>12.310261548293294</c:v>
                </c:pt>
                <c:pt idx="216">
                  <c:v>12.362170047217191</c:v>
                </c:pt>
                <c:pt idx="217">
                  <c:v>12.4123542933572</c:v>
                </c:pt>
                <c:pt idx="218">
                  <c:v>12.46159149767559</c:v>
                </c:pt>
                <c:pt idx="219">
                  <c:v>12.512104602218075</c:v>
                </c:pt>
                <c:pt idx="220">
                  <c:v>12.562171667541648</c:v>
                </c:pt>
                <c:pt idx="221">
                  <c:v>12.612104728213122</c:v>
                </c:pt>
                <c:pt idx="222">
                  <c:v>12.662149915393529</c:v>
                </c:pt>
                <c:pt idx="223">
                  <c:v>12.711815861130113</c:v>
                </c:pt>
                <c:pt idx="224">
                  <c:v>12.761423569940257</c:v>
                </c:pt>
                <c:pt idx="225">
                  <c:v>12.811506562535282</c:v>
                </c:pt>
                <c:pt idx="226">
                  <c:v>12.861784735299064</c:v>
                </c:pt>
                <c:pt idx="227">
                  <c:v>12.912049397548799</c:v>
                </c:pt>
                <c:pt idx="228">
                  <c:v>12.962006862430275</c:v>
                </c:pt>
                <c:pt idx="229">
                  <c:v>13.012369613037462</c:v>
                </c:pt>
                <c:pt idx="230">
                  <c:v>13.062329640558977</c:v>
                </c:pt>
                <c:pt idx="231">
                  <c:v>13.112916052538639</c:v>
                </c:pt>
                <c:pt idx="232">
                  <c:v>13.163685041794222</c:v>
                </c:pt>
                <c:pt idx="233">
                  <c:v>13.214097626882912</c:v>
                </c:pt>
                <c:pt idx="234">
                  <c:v>13.268110330445824</c:v>
                </c:pt>
                <c:pt idx="235">
                  <c:v>13.32151409571401</c:v>
                </c:pt>
                <c:pt idx="236">
                  <c:v>13.372381990535574</c:v>
                </c:pt>
                <c:pt idx="237">
                  <c:v>13.42262060552515</c:v>
                </c:pt>
                <c:pt idx="238">
                  <c:v>13.473253953334391</c:v>
                </c:pt>
                <c:pt idx="239">
                  <c:v>13.523238370808693</c:v>
                </c:pt>
                <c:pt idx="240">
                  <c:v>13.574471918359974</c:v>
                </c:pt>
                <c:pt idx="241">
                  <c:v>13.62545771657188</c:v>
                </c:pt>
                <c:pt idx="242">
                  <c:v>13.679243070477414</c:v>
                </c:pt>
                <c:pt idx="243">
                  <c:v>13.730845845647481</c:v>
                </c:pt>
                <c:pt idx="244">
                  <c:v>13.775367249061945</c:v>
                </c:pt>
                <c:pt idx="245">
                  <c:v>13.829192119069308</c:v>
                </c:pt>
                <c:pt idx="246">
                  <c:v>13.881630804411632</c:v>
                </c:pt>
                <c:pt idx="247">
                  <c:v>13.93572493677852</c:v>
                </c:pt>
                <c:pt idx="248">
                  <c:v>13.985200570147146</c:v>
                </c:pt>
                <c:pt idx="249">
                  <c:v>14.036563568676124</c:v>
                </c:pt>
                <c:pt idx="250">
                  <c:v>14.087983310147207</c:v>
                </c:pt>
                <c:pt idx="251">
                  <c:v>14.140170741213582</c:v>
                </c:pt>
                <c:pt idx="252">
                  <c:v>14.190940127107659</c:v>
                </c:pt>
                <c:pt idx="253">
                  <c:v>14.2421103860296</c:v>
                </c:pt>
                <c:pt idx="254">
                  <c:v>14.298482153086949</c:v>
                </c:pt>
                <c:pt idx="255">
                  <c:v>14.348779060315794</c:v>
                </c:pt>
                <c:pt idx="256">
                  <c:v>14.40231701760532</c:v>
                </c:pt>
                <c:pt idx="257">
                  <c:v>14.46632458887016</c:v>
                </c:pt>
                <c:pt idx="258">
                  <c:v>14.907267384104733</c:v>
                </c:pt>
                <c:pt idx="259">
                  <c:v>14.96609957671126</c:v>
                </c:pt>
                <c:pt idx="260">
                  <c:v>15.03469098614023</c:v>
                </c:pt>
                <c:pt idx="261">
                  <c:v>15.184705767522408</c:v>
                </c:pt>
                <c:pt idx="262">
                  <c:v>15.234538274067251</c:v>
                </c:pt>
                <c:pt idx="263">
                  <c:v>15.283379455399311</c:v>
                </c:pt>
                <c:pt idx="264">
                  <c:v>15.332220636731371</c:v>
                </c:pt>
                <c:pt idx="265">
                  <c:v>15.382928782799166</c:v>
                </c:pt>
                <c:pt idx="266">
                  <c:v>15.432692142722519</c:v>
                </c:pt>
                <c:pt idx="267">
                  <c:v>15.483007966531307</c:v>
                </c:pt>
                <c:pt idx="268">
                  <c:v>15.533392731033617</c:v>
                </c:pt>
                <c:pt idx="269">
                  <c:v>15.582888258374011</c:v>
                </c:pt>
                <c:pt idx="270">
                  <c:v>15.633923378001146</c:v>
                </c:pt>
                <c:pt idx="271">
                  <c:v>15.685398113017166</c:v>
                </c:pt>
                <c:pt idx="272">
                  <c:v>15.736288732152659</c:v>
                </c:pt>
                <c:pt idx="273">
                  <c:v>15.786298052781115</c:v>
                </c:pt>
                <c:pt idx="274">
                  <c:v>15.839638496977901</c:v>
                </c:pt>
                <c:pt idx="275">
                  <c:v>15.88881153797551</c:v>
                </c:pt>
                <c:pt idx="276">
                  <c:v>15.939843204500287</c:v>
                </c:pt>
                <c:pt idx="277">
                  <c:v>15.990523771120449</c:v>
                </c:pt>
                <c:pt idx="278">
                  <c:v>16.040329421992119</c:v>
                </c:pt>
                <c:pt idx="279">
                  <c:v>16.090346449472552</c:v>
                </c:pt>
                <c:pt idx="280">
                  <c:v>16.140729055573246</c:v>
                </c:pt>
                <c:pt idx="281">
                  <c:v>16.189393875206477</c:v>
                </c:pt>
                <c:pt idx="282">
                  <c:v>16.24225811629924</c:v>
                </c:pt>
                <c:pt idx="283">
                  <c:v>16.295363208494777</c:v>
                </c:pt>
                <c:pt idx="284">
                  <c:v>16.345685539729107</c:v>
                </c:pt>
                <c:pt idx="285">
                  <c:v>16.496636045006746</c:v>
                </c:pt>
                <c:pt idx="286">
                  <c:v>16.54695604671015</c:v>
                </c:pt>
                <c:pt idx="287">
                  <c:v>16.596853362544856</c:v>
                </c:pt>
                <c:pt idx="288">
                  <c:v>16.647654729710361</c:v>
                </c:pt>
                <c:pt idx="289">
                  <c:v>16.698275010733724</c:v>
                </c:pt>
                <c:pt idx="290">
                  <c:v>16.748722129984458</c:v>
                </c:pt>
                <c:pt idx="291">
                  <c:v>16.999132549650305</c:v>
                </c:pt>
                <c:pt idx="292">
                  <c:v>17.052060068091851</c:v>
                </c:pt>
                <c:pt idx="293">
                  <c:v>17.100740024763169</c:v>
                </c:pt>
                <c:pt idx="294">
                  <c:v>17.150854068090315</c:v>
                </c:pt>
                <c:pt idx="295">
                  <c:v>17.198727924216843</c:v>
                </c:pt>
                <c:pt idx="296">
                  <c:v>17.251183869395817</c:v>
                </c:pt>
                <c:pt idx="297">
                  <c:v>17.498812492367488</c:v>
                </c:pt>
                <c:pt idx="298">
                  <c:v>17.546554274210401</c:v>
                </c:pt>
                <c:pt idx="299">
                  <c:v>17.597378832599698</c:v>
                </c:pt>
                <c:pt idx="300">
                  <c:v>17.647125114281788</c:v>
                </c:pt>
                <c:pt idx="301">
                  <c:v>17.697353680551846</c:v>
                </c:pt>
                <c:pt idx="302">
                  <c:v>17.747375194392166</c:v>
                </c:pt>
                <c:pt idx="303">
                  <c:v>17.799718124828658</c:v>
                </c:pt>
                <c:pt idx="304">
                  <c:v>17.848735239443855</c:v>
                </c:pt>
                <c:pt idx="305">
                  <c:v>17.899414205158543</c:v>
                </c:pt>
                <c:pt idx="306">
                  <c:v>17.957639340845866</c:v>
                </c:pt>
                <c:pt idx="307">
                  <c:v>18.047342809481314</c:v>
                </c:pt>
                <c:pt idx="308">
                  <c:v>18.135023787812948</c:v>
                </c:pt>
                <c:pt idx="309">
                  <c:v>18.225634467419511</c:v>
                </c:pt>
                <c:pt idx="310">
                  <c:v>18.376569733022357</c:v>
                </c:pt>
                <c:pt idx="311">
                  <c:v>18.426696794015211</c:v>
                </c:pt>
                <c:pt idx="312">
                  <c:v>18.481281357768786</c:v>
                </c:pt>
                <c:pt idx="313">
                  <c:v>18.540415754777477</c:v>
                </c:pt>
                <c:pt idx="314">
                  <c:v>18.593838166132873</c:v>
                </c:pt>
                <c:pt idx="315">
                  <c:v>18.646230290912179</c:v>
                </c:pt>
                <c:pt idx="316">
                  <c:v>18.696334079808846</c:v>
                </c:pt>
                <c:pt idx="317">
                  <c:v>18.746331391010305</c:v>
                </c:pt>
                <c:pt idx="318">
                  <c:v>18.796749691944672</c:v>
                </c:pt>
                <c:pt idx="319">
                  <c:v>18.849752892857467</c:v>
                </c:pt>
                <c:pt idx="320">
                  <c:v>18.905101543464134</c:v>
                </c:pt>
                <c:pt idx="321">
                  <c:v>18.95723701088744</c:v>
                </c:pt>
                <c:pt idx="322">
                  <c:v>19.008490623892961</c:v>
                </c:pt>
                <c:pt idx="323">
                  <c:v>19.059173320527862</c:v>
                </c:pt>
                <c:pt idx="324">
                  <c:v>19.111084124844343</c:v>
                </c:pt>
                <c:pt idx="325">
                  <c:v>19.161586919550057</c:v>
                </c:pt>
                <c:pt idx="326">
                  <c:v>19.213304498553551</c:v>
                </c:pt>
                <c:pt idx="327">
                  <c:v>19.265895510627239</c:v>
                </c:pt>
                <c:pt idx="328">
                  <c:v>19.316254621949241</c:v>
                </c:pt>
                <c:pt idx="329">
                  <c:v>19.364946667751813</c:v>
                </c:pt>
                <c:pt idx="330">
                  <c:v>19.416192164965175</c:v>
                </c:pt>
                <c:pt idx="331">
                  <c:v>19.466297634363354</c:v>
                </c:pt>
                <c:pt idx="332">
                  <c:v>19.616172011916415</c:v>
                </c:pt>
                <c:pt idx="333">
                  <c:v>19.6667171879905</c:v>
                </c:pt>
                <c:pt idx="334">
                  <c:v>19.719440585251149</c:v>
                </c:pt>
                <c:pt idx="335">
                  <c:v>19.776279977921988</c:v>
                </c:pt>
                <c:pt idx="336">
                  <c:v>19.830931848104822</c:v>
                </c:pt>
                <c:pt idx="337">
                  <c:v>19.879094700794511</c:v>
                </c:pt>
                <c:pt idx="338">
                  <c:v>19.929322909829008</c:v>
                </c:pt>
                <c:pt idx="339">
                  <c:v>19.980586942894966</c:v>
                </c:pt>
                <c:pt idx="340">
                  <c:v>20.030681385167743</c:v>
                </c:pt>
                <c:pt idx="341">
                  <c:v>20.080732614730458</c:v>
                </c:pt>
                <c:pt idx="342">
                  <c:v>20.130324299971541</c:v>
                </c:pt>
                <c:pt idx="343">
                  <c:v>20.181684739585179</c:v>
                </c:pt>
                <c:pt idx="344">
                  <c:v>20.233774531530607</c:v>
                </c:pt>
                <c:pt idx="345">
                  <c:v>20.28275170251926</c:v>
                </c:pt>
                <c:pt idx="346">
                  <c:v>20.333689148327746</c:v>
                </c:pt>
                <c:pt idx="347">
                  <c:v>20.383913327192474</c:v>
                </c:pt>
                <c:pt idx="348">
                  <c:v>20.433135926548921</c:v>
                </c:pt>
                <c:pt idx="349">
                  <c:v>20.48269109059477</c:v>
                </c:pt>
                <c:pt idx="350">
                  <c:v>20.533295404000899</c:v>
                </c:pt>
                <c:pt idx="351">
                  <c:v>20.583414123055174</c:v>
                </c:pt>
                <c:pt idx="352">
                  <c:v>20.633585315811903</c:v>
                </c:pt>
                <c:pt idx="353">
                  <c:v>20.68361612909349</c:v>
                </c:pt>
                <c:pt idx="354">
                  <c:v>20.733628895365388</c:v>
                </c:pt>
                <c:pt idx="355">
                  <c:v>20.78439447761545</c:v>
                </c:pt>
                <c:pt idx="356">
                  <c:v>20.836415437868393</c:v>
                </c:pt>
                <c:pt idx="357">
                  <c:v>20.8866503338832</c:v>
                </c:pt>
                <c:pt idx="358">
                  <c:v>20.936519022495013</c:v>
                </c:pt>
                <c:pt idx="359">
                  <c:v>20.986024953708682</c:v>
                </c:pt>
                <c:pt idx="360">
                  <c:v>21.035722248526124</c:v>
                </c:pt>
                <c:pt idx="361">
                  <c:v>21.086202454440301</c:v>
                </c:pt>
                <c:pt idx="362">
                  <c:v>21.136143724239062</c:v>
                </c:pt>
                <c:pt idx="363">
                  <c:v>21.186500226789459</c:v>
                </c:pt>
                <c:pt idx="364">
                  <c:v>21.236796861058828</c:v>
                </c:pt>
                <c:pt idx="365">
                  <c:v>21.292324703288934</c:v>
                </c:pt>
                <c:pt idx="366">
                  <c:v>21.347389430133294</c:v>
                </c:pt>
                <c:pt idx="367">
                  <c:v>21.397230084084605</c:v>
                </c:pt>
                <c:pt idx="368">
                  <c:v>21.446784226170443</c:v>
                </c:pt>
                <c:pt idx="369">
                  <c:v>21.496768183244846</c:v>
                </c:pt>
                <c:pt idx="370">
                  <c:v>21.546331344680212</c:v>
                </c:pt>
                <c:pt idx="371">
                  <c:v>21.596454660427632</c:v>
                </c:pt>
                <c:pt idx="372">
                  <c:v>21.646371812920375</c:v>
                </c:pt>
                <c:pt idx="373">
                  <c:v>21.696033239184569</c:v>
                </c:pt>
                <c:pt idx="374">
                  <c:v>21.746561869354245</c:v>
                </c:pt>
                <c:pt idx="375">
                  <c:v>21.796743896207524</c:v>
                </c:pt>
                <c:pt idx="376">
                  <c:v>21.847660476332287</c:v>
                </c:pt>
                <c:pt idx="377">
                  <c:v>21.89721825634992</c:v>
                </c:pt>
                <c:pt idx="378">
                  <c:v>21.948499161905591</c:v>
                </c:pt>
                <c:pt idx="379">
                  <c:v>21.996875845218867</c:v>
                </c:pt>
                <c:pt idx="380">
                  <c:v>22.049025160234041</c:v>
                </c:pt>
                <c:pt idx="381">
                  <c:v>22.1977806603748</c:v>
                </c:pt>
                <c:pt idx="382">
                  <c:v>22.248098531934549</c:v>
                </c:pt>
                <c:pt idx="383">
                  <c:v>22.298673371878081</c:v>
                </c:pt>
                <c:pt idx="384">
                  <c:v>22.347567153925461</c:v>
                </c:pt>
                <c:pt idx="385">
                  <c:v>22.402819335097451</c:v>
                </c:pt>
                <c:pt idx="386">
                  <c:v>22.455649176247064</c:v>
                </c:pt>
                <c:pt idx="387">
                  <c:v>22.507775237495579</c:v>
                </c:pt>
                <c:pt idx="388">
                  <c:v>22.561121428114173</c:v>
                </c:pt>
                <c:pt idx="389">
                  <c:v>22.613219772186742</c:v>
                </c:pt>
                <c:pt idx="390">
                  <c:v>22.666607203135207</c:v>
                </c:pt>
                <c:pt idx="391">
                  <c:v>22.716894920209871</c:v>
                </c:pt>
                <c:pt idx="392">
                  <c:v>22.766186362712009</c:v>
                </c:pt>
                <c:pt idx="393">
                  <c:v>22.816968246064516</c:v>
                </c:pt>
                <c:pt idx="394">
                  <c:v>#N/A</c:v>
                </c:pt>
                <c:pt idx="395">
                  <c:v>22.969734658402075</c:v>
                </c:pt>
                <c:pt idx="396">
                  <c:v>23.020738980209536</c:v>
                </c:pt>
                <c:pt idx="397">
                  <c:v>23.07121551900191</c:v>
                </c:pt>
                <c:pt idx="398">
                  <c:v>23.121710076411055</c:v>
                </c:pt>
                <c:pt idx="399">
                  <c:v>23.172199415604258</c:v>
                </c:pt>
                <c:pt idx="400">
                  <c:v>23.222309470870506</c:v>
                </c:pt>
                <c:pt idx="401">
                  <c:v>23.273192287355918</c:v>
                </c:pt>
                <c:pt idx="402">
                  <c:v>23.323783546765615</c:v>
                </c:pt>
                <c:pt idx="403">
                  <c:v>23.373883053603461</c:v>
                </c:pt>
                <c:pt idx="404">
                  <c:v>23.424162325179527</c:v>
                </c:pt>
                <c:pt idx="405">
                  <c:v>23.474279512468829</c:v>
                </c:pt>
                <c:pt idx="406">
                  <c:v>23.530325468626621</c:v>
                </c:pt>
                <c:pt idx="407">
                  <c:v>23.582155886575006</c:v>
                </c:pt>
                <c:pt idx="408">
                  <c:v>23.633797614897105</c:v>
                </c:pt>
                <c:pt idx="409">
                  <c:v>23.686317064565536</c:v>
                </c:pt>
                <c:pt idx="410">
                  <c:v>23.737610840945624</c:v>
                </c:pt>
                <c:pt idx="411">
                  <c:v>23.793968287993298</c:v>
                </c:pt>
                <c:pt idx="412">
                  <c:v>23.845526103907108</c:v>
                </c:pt>
                <c:pt idx="413">
                  <c:v>23.899690272537232</c:v>
                </c:pt>
                <c:pt idx="414">
                  <c:v>23.95357204571841</c:v>
                </c:pt>
                <c:pt idx="415">
                  <c:v>24.002418182535376</c:v>
                </c:pt>
                <c:pt idx="416">
                  <c:v>24.053909504198483</c:v>
                </c:pt>
                <c:pt idx="417">
                  <c:v>24.104932616738282</c:v>
                </c:pt>
                <c:pt idx="418">
                  <c:v>24.156422323255395</c:v>
                </c:pt>
                <c:pt idx="419">
                  <c:v>24.20608099879836</c:v>
                </c:pt>
                <c:pt idx="420">
                  <c:v>24.255943778428591</c:v>
                </c:pt>
                <c:pt idx="421">
                  <c:v>24.307153277229762</c:v>
                </c:pt>
                <c:pt idx="422">
                  <c:v>24.357548001144114</c:v>
                </c:pt>
                <c:pt idx="423">
                  <c:v>24.408261520139693</c:v>
                </c:pt>
                <c:pt idx="424">
                  <c:v>24.459169273096713</c:v>
                </c:pt>
                <c:pt idx="425">
                  <c:v>24.510301851085782</c:v>
                </c:pt>
                <c:pt idx="426">
                  <c:v>24.560355917183809</c:v>
                </c:pt>
                <c:pt idx="427">
                  <c:v>24.610672329672074</c:v>
                </c:pt>
                <c:pt idx="428">
                  <c:v>24.661010736315632</c:v>
                </c:pt>
                <c:pt idx="429">
                  <c:v>24.711349032504728</c:v>
                </c:pt>
                <c:pt idx="430">
                  <c:v>24.760833830153381</c:v>
                </c:pt>
                <c:pt idx="431">
                  <c:v>24.810233435868433</c:v>
                </c:pt>
                <c:pt idx="432">
                  <c:v>24.860756281169049</c:v>
                </c:pt>
                <c:pt idx="433">
                  <c:v>24.910844288848772</c:v>
                </c:pt>
                <c:pt idx="434">
                  <c:v>24.959874709833489</c:v>
                </c:pt>
                <c:pt idx="435">
                  <c:v>25.009995227333278</c:v>
                </c:pt>
                <c:pt idx="436">
                  <c:v>25.060313889854047</c:v>
                </c:pt>
                <c:pt idx="437">
                  <c:v>25.112574148301373</c:v>
                </c:pt>
                <c:pt idx="438">
                  <c:v>25.163795438474612</c:v>
                </c:pt>
                <c:pt idx="439">
                  <c:v>25.216422033486946</c:v>
                </c:pt>
                <c:pt idx="440">
                  <c:v>25.266795877191033</c:v>
                </c:pt>
                <c:pt idx="441">
                  <c:v>25.317802236381723</c:v>
                </c:pt>
                <c:pt idx="442">
                  <c:v>25.370533963835047</c:v>
                </c:pt>
                <c:pt idx="443">
                  <c:v>25.420924084060353</c:v>
                </c:pt>
                <c:pt idx="444">
                  <c:v>25.472482185433613</c:v>
                </c:pt>
                <c:pt idx="445">
                  <c:v>25.520138951254292</c:v>
                </c:pt>
                <c:pt idx="446">
                  <c:v>25.574445579089407</c:v>
                </c:pt>
                <c:pt idx="447">
                  <c:v>25.633382085424842</c:v>
                </c:pt>
                <c:pt idx="448">
                  <c:v>25.694874766182974</c:v>
                </c:pt>
                <c:pt idx="449">
                  <c:v>25.753710038837436</c:v>
                </c:pt>
                <c:pt idx="450">
                  <c:v>25.805418782355311</c:v>
                </c:pt>
                <c:pt idx="451">
                  <c:v>25.863237124154786</c:v>
                </c:pt>
                <c:pt idx="452">
                  <c:v>25.930621092592823</c:v>
                </c:pt>
                <c:pt idx="453">
                  <c:v>26.082823138914744</c:v>
                </c:pt>
                <c:pt idx="454">
                  <c:v>26.233213604587075</c:v>
                </c:pt>
                <c:pt idx="455">
                  <c:v>26.282877827397055</c:v>
                </c:pt>
                <c:pt idx="456">
                  <c:v>26.333473101575159</c:v>
                </c:pt>
                <c:pt idx="457">
                  <c:v>26.384111161402657</c:v>
                </c:pt>
                <c:pt idx="458">
                  <c:v>26.43463747394263</c:v>
                </c:pt>
                <c:pt idx="459">
                  <c:v>26.48481754232553</c:v>
                </c:pt>
                <c:pt idx="460">
                  <c:v>26.535515330194158</c:v>
                </c:pt>
                <c:pt idx="461">
                  <c:v>26.585734497517247</c:v>
                </c:pt>
                <c:pt idx="462">
                  <c:v>26.637157807910615</c:v>
                </c:pt>
                <c:pt idx="463">
                  <c:v>26.688845796542555</c:v>
                </c:pt>
                <c:pt idx="464">
                  <c:v>26.84834879021934</c:v>
                </c:pt>
                <c:pt idx="465">
                  <c:v>26.89845048971624</c:v>
                </c:pt>
                <c:pt idx="466">
                  <c:v>26.948714133303039</c:v>
                </c:pt>
                <c:pt idx="467">
                  <c:v>26.999395826470348</c:v>
                </c:pt>
                <c:pt idx="468">
                  <c:v>27.0508954508221</c:v>
                </c:pt>
                <c:pt idx="469">
                  <c:v>27.103682927617136</c:v>
                </c:pt>
                <c:pt idx="470">
                  <c:v>27.154933678915729</c:v>
                </c:pt>
                <c:pt idx="471">
                  <c:v>27.206215387826798</c:v>
                </c:pt>
                <c:pt idx="472">
                  <c:v>27.256587339284355</c:v>
                </c:pt>
                <c:pt idx="473">
                  <c:v>27.306918951449138</c:v>
                </c:pt>
                <c:pt idx="474">
                  <c:v>27.357574487105616</c:v>
                </c:pt>
                <c:pt idx="475">
                  <c:v>27.40898131718561</c:v>
                </c:pt>
                <c:pt idx="476">
                  <c:v>27.459350086735046</c:v>
                </c:pt>
                <c:pt idx="477">
                  <c:v>27.509709725526918</c:v>
                </c:pt>
                <c:pt idx="478">
                  <c:v>27.560184137546756</c:v>
                </c:pt>
                <c:pt idx="479">
                  <c:v>27.614549894025359</c:v>
                </c:pt>
                <c:pt idx="480">
                  <c:v>27.668697476517746</c:v>
                </c:pt>
                <c:pt idx="481">
                  <c:v>27.722730598744604</c:v>
                </c:pt>
                <c:pt idx="482">
                  <c:v>27.774159835803236</c:v>
                </c:pt>
                <c:pt idx="483">
                  <c:v>27.824164845545287</c:v>
                </c:pt>
                <c:pt idx="484">
                  <c:v>27.87417480865993</c:v>
                </c:pt>
                <c:pt idx="485">
                  <c:v>27.924406480742636</c:v>
                </c:pt>
                <c:pt idx="486">
                  <c:v>27.974233515373488</c:v>
                </c:pt>
                <c:pt idx="487">
                  <c:v>28.024452191937396</c:v>
                </c:pt>
                <c:pt idx="488">
                  <c:v>28.074612017596099</c:v>
                </c:pt>
                <c:pt idx="489">
                  <c:v>28.124853653015055</c:v>
                </c:pt>
                <c:pt idx="490">
                  <c:v>28.17561723754978</c:v>
                </c:pt>
                <c:pt idx="491">
                  <c:v>28.225675099707107</c:v>
                </c:pt>
                <c:pt idx="492">
                  <c:v>28.276020933210074</c:v>
                </c:pt>
                <c:pt idx="493">
                  <c:v>28.326097889530644</c:v>
                </c:pt>
                <c:pt idx="494">
                  <c:v>28.378052908204477</c:v>
                </c:pt>
                <c:pt idx="495">
                  <c:v>28.43165882868546</c:v>
                </c:pt>
                <c:pt idx="496">
                  <c:v>28.482532184073463</c:v>
                </c:pt>
                <c:pt idx="497">
                  <c:v>28.633552118422415</c:v>
                </c:pt>
                <c:pt idx="498">
                  <c:v>28.685233985277915</c:v>
                </c:pt>
                <c:pt idx="499">
                  <c:v>28.738079994147327</c:v>
                </c:pt>
                <c:pt idx="500">
                  <c:v>28.899998582386413</c:v>
                </c:pt>
                <c:pt idx="501">
                  <c:v>28.949190408077477</c:v>
                </c:pt>
                <c:pt idx="502">
                  <c:v>28.999740597361761</c:v>
                </c:pt>
                <c:pt idx="503">
                  <c:v>29.049771228949261</c:v>
                </c:pt>
                <c:pt idx="504">
                  <c:v>29.100028862423081</c:v>
                </c:pt>
                <c:pt idx="505">
                  <c:v>29.150103495192358</c:v>
                </c:pt>
                <c:pt idx="506">
                  <c:v>29.200126225951777</c:v>
                </c:pt>
                <c:pt idx="507">
                  <c:v>29.250144762742149</c:v>
                </c:pt>
                <c:pt idx="508">
                  <c:v>29.300127398245785</c:v>
                </c:pt>
                <c:pt idx="509">
                  <c:v>29.350224663499567</c:v>
                </c:pt>
                <c:pt idx="510">
                  <c:v>29.401032266536415</c:v>
                </c:pt>
                <c:pt idx="511">
                  <c:v>29.451185076620153</c:v>
                </c:pt>
                <c:pt idx="512">
                  <c:v>29.50365533836138</c:v>
                </c:pt>
                <c:pt idx="513">
                  <c:v>29.557577023545573</c:v>
                </c:pt>
                <c:pt idx="514">
                  <c:v>29.606527261129635</c:v>
                </c:pt>
                <c:pt idx="515">
                  <c:v>29.660437765963692</c:v>
                </c:pt>
                <c:pt idx="516">
                  <c:v>29.714539481758052</c:v>
                </c:pt>
                <c:pt idx="517">
                  <c:v>29.766470081792935</c:v>
                </c:pt>
                <c:pt idx="518">
                  <c:v>29.817822760719089</c:v>
                </c:pt>
                <c:pt idx="519">
                  <c:v>29.867991735702073</c:v>
                </c:pt>
                <c:pt idx="520">
                  <c:v>29.91807252125437</c:v>
                </c:pt>
                <c:pt idx="521">
                  <c:v>29.968851995073916</c:v>
                </c:pt>
                <c:pt idx="522">
                  <c:v>30.020371454578953</c:v>
                </c:pt>
                <c:pt idx="523">
                  <c:v>30.072714326345547</c:v>
                </c:pt>
                <c:pt idx="524">
                  <c:v>30.125906563651629</c:v>
                </c:pt>
                <c:pt idx="525">
                  <c:v>30.176392281922841</c:v>
                </c:pt>
                <c:pt idx="526">
                  <c:v>30.228331730982877</c:v>
                </c:pt>
                <c:pt idx="527">
                  <c:v>30.277936929879083</c:v>
                </c:pt>
                <c:pt idx="528">
                  <c:v>30.329630670939242</c:v>
                </c:pt>
                <c:pt idx="529">
                  <c:v>30.379392118266505</c:v>
                </c:pt>
                <c:pt idx="530">
                  <c:v>30.430059293981131</c:v>
                </c:pt>
                <c:pt idx="531">
                  <c:v>30.480028873504327</c:v>
                </c:pt>
                <c:pt idx="532">
                  <c:v>30.530246379362108</c:v>
                </c:pt>
                <c:pt idx="533">
                  <c:v>30.580294568892072</c:v>
                </c:pt>
                <c:pt idx="534">
                  <c:v>30.629803595326631</c:v>
                </c:pt>
                <c:pt idx="535">
                  <c:v>30.680880454905395</c:v>
                </c:pt>
                <c:pt idx="536">
                  <c:v>30.731258714123271</c:v>
                </c:pt>
                <c:pt idx="537">
                  <c:v>30.78152905810672</c:v>
                </c:pt>
                <c:pt idx="538">
                  <c:v>30.831799289774196</c:v>
                </c:pt>
                <c:pt idx="539">
                  <c:v>30.881941228242095</c:v>
                </c:pt>
                <c:pt idx="540">
                  <c:v>30.931949301120557</c:v>
                </c:pt>
                <c:pt idx="541">
                  <c:v>30.98238384436219</c:v>
                </c:pt>
                <c:pt idx="542">
                  <c:v>31.033127715191181</c:v>
                </c:pt>
                <c:pt idx="543">
                  <c:v>31.087972686714902</c:v>
                </c:pt>
                <c:pt idx="544">
                  <c:v>31.140307917695665</c:v>
                </c:pt>
                <c:pt idx="545">
                  <c:v>31.190154620848826</c:v>
                </c:pt>
                <c:pt idx="546">
                  <c:v>31.240827464990332</c:v>
                </c:pt>
                <c:pt idx="547">
                  <c:v>31.292324789288987</c:v>
                </c:pt>
                <c:pt idx="548">
                  <c:v>31.344258392134677</c:v>
                </c:pt>
                <c:pt idx="549">
                  <c:v>31.501459437395532</c:v>
                </c:pt>
                <c:pt idx="550">
                  <c:v>31.552766059915356</c:v>
                </c:pt>
                <c:pt idx="551">
                  <c:v>31.602203417922283</c:v>
                </c:pt>
                <c:pt idx="552">
                  <c:v>31.652500491288322</c:v>
                </c:pt>
                <c:pt idx="553">
                  <c:v>31.702836601175136</c:v>
                </c:pt>
                <c:pt idx="554">
                  <c:v>31.752919809135935</c:v>
                </c:pt>
                <c:pt idx="555">
                  <c:v>31.802945401454373</c:v>
                </c:pt>
                <c:pt idx="556">
                  <c:v>31.854051048577311</c:v>
                </c:pt>
                <c:pt idx="557">
                  <c:v>31.906121087025497</c:v>
                </c:pt>
                <c:pt idx="558">
                  <c:v>31.957934607369804</c:v>
                </c:pt>
                <c:pt idx="559">
                  <c:v>32.00899979016679</c:v>
                </c:pt>
                <c:pt idx="560">
                  <c:v>32.059032409098002</c:v>
                </c:pt>
                <c:pt idx="561">
                  <c:v>32.109441902724257</c:v>
                </c:pt>
                <c:pt idx="562">
                  <c:v>32.163673713863098</c:v>
                </c:pt>
                <c:pt idx="563">
                  <c:v>32.314736297673313</c:v>
                </c:pt>
                <c:pt idx="564">
                  <c:v>32.365123689604289</c:v>
                </c:pt>
                <c:pt idx="565">
                  <c:v>32.415528154286612</c:v>
                </c:pt>
                <c:pt idx="566">
                  <c:v>32.465583153729725</c:v>
                </c:pt>
                <c:pt idx="567">
                  <c:v>32.515782969245578</c:v>
                </c:pt>
                <c:pt idx="568">
                  <c:v>32.565995621827312</c:v>
                </c:pt>
                <c:pt idx="569">
                  <c:v>32.616105274857652</c:v>
                </c:pt>
                <c:pt idx="570">
                  <c:v>32.665945844454953</c:v>
                </c:pt>
                <c:pt idx="571">
                  <c:v>32.716433616867214</c:v>
                </c:pt>
                <c:pt idx="572">
                  <c:v>32.76752811389926</c:v>
                </c:pt>
                <c:pt idx="573">
                  <c:v>32.815945071915067</c:v>
                </c:pt>
                <c:pt idx="574">
                  <c:v>32.868004828509633</c:v>
                </c:pt>
                <c:pt idx="575">
                  <c:v>32.921737496397114</c:v>
                </c:pt>
                <c:pt idx="576">
                  <c:v>32.97763441965121</c:v>
                </c:pt>
                <c:pt idx="577">
                  <c:v>33.029200444832391</c:v>
                </c:pt>
                <c:pt idx="578">
                  <c:v>33.079126057078469</c:v>
                </c:pt>
                <c:pt idx="579">
                  <c:v>33.129280908272015</c:v>
                </c:pt>
                <c:pt idx="580">
                  <c:v>33.179294151676451</c:v>
                </c:pt>
                <c:pt idx="581">
                  <c:v>33.229336925161356</c:v>
                </c:pt>
                <c:pt idx="582">
                  <c:v>33.281125759520826</c:v>
                </c:pt>
                <c:pt idx="583">
                  <c:v>33.332025070098425</c:v>
                </c:pt>
                <c:pt idx="584">
                  <c:v>33.384792943785158</c:v>
                </c:pt>
                <c:pt idx="585">
                  <c:v>33.436790286439809</c:v>
                </c:pt>
                <c:pt idx="586">
                  <c:v>33.488652510393003</c:v>
                </c:pt>
                <c:pt idx="587">
                  <c:v>33.538639917888979</c:v>
                </c:pt>
                <c:pt idx="588">
                  <c:v>33.588690659380923</c:v>
                </c:pt>
                <c:pt idx="589">
                  <c:v>33.642252035393014</c:v>
                </c:pt>
                <c:pt idx="590">
                  <c:v>33.908898775727529</c:v>
                </c:pt>
                <c:pt idx="591">
                  <c:v>33.959804515840595</c:v>
                </c:pt>
                <c:pt idx="592">
                  <c:v>34.010093990953258</c:v>
                </c:pt>
                <c:pt idx="593">
                  <c:v>34.060922699738747</c:v>
                </c:pt>
                <c:pt idx="594">
                  <c:v>34.112503211946112</c:v>
                </c:pt>
                <c:pt idx="595">
                  <c:v>34.163342113997068</c:v>
                </c:pt>
                <c:pt idx="596">
                  <c:v>34.21437769848032</c:v>
                </c:pt>
                <c:pt idx="597">
                  <c:v>34.265147207193841</c:v>
                </c:pt>
                <c:pt idx="598">
                  <c:v>34.320352355799379</c:v>
                </c:pt>
                <c:pt idx="599">
                  <c:v>34.372003722654981</c:v>
                </c:pt>
                <c:pt idx="600">
                  <c:v>34.423243178941476</c:v>
                </c:pt>
                <c:pt idx="601">
                  <c:v>34.473648148221152</c:v>
                </c:pt>
                <c:pt idx="602">
                  <c:v>34.524045123811952</c:v>
                </c:pt>
                <c:pt idx="603">
                  <c:v>34.574326967410826</c:v>
                </c:pt>
                <c:pt idx="604">
                  <c:v>34.624474443903978</c:v>
                </c:pt>
                <c:pt idx="605">
                  <c:v>34.674995450266927</c:v>
                </c:pt>
                <c:pt idx="606">
                  <c:v>34.725250702604306</c:v>
                </c:pt>
                <c:pt idx="607">
                  <c:v>34.775924045494769</c:v>
                </c:pt>
                <c:pt idx="608">
                  <c:v>34.826815553288839</c:v>
                </c:pt>
                <c:pt idx="609">
                  <c:v>34.878524051941795</c:v>
                </c:pt>
                <c:pt idx="610">
                  <c:v>34.929577745978996</c:v>
                </c:pt>
                <c:pt idx="611">
                  <c:v>34.979907424189889</c:v>
                </c:pt>
                <c:pt idx="612">
                  <c:v>35.029734340970762</c:v>
                </c:pt>
                <c:pt idx="613">
                  <c:v>35.080173672999102</c:v>
                </c:pt>
                <c:pt idx="614">
                  <c:v>35.129966529581864</c:v>
                </c:pt>
                <c:pt idx="615">
                  <c:v>35.180297309369251</c:v>
                </c:pt>
                <c:pt idx="616">
                  <c:v>35.231675536204193</c:v>
                </c:pt>
                <c:pt idx="617">
                  <c:v>35.386741052922346</c:v>
                </c:pt>
                <c:pt idx="618">
                  <c:v>35.436870913329628</c:v>
                </c:pt>
                <c:pt idx="619">
                  <c:v>35.486220450671851</c:v>
                </c:pt>
                <c:pt idx="620">
                  <c:v>35.536011016336211</c:v>
                </c:pt>
                <c:pt idx="621">
                  <c:v>35.585476528331093</c:v>
                </c:pt>
                <c:pt idx="622">
                  <c:v>35.635777882710066</c:v>
                </c:pt>
                <c:pt idx="623">
                  <c:v>35.685903819076096</c:v>
                </c:pt>
                <c:pt idx="624">
                  <c:v>35.736522305589155</c:v>
                </c:pt>
                <c:pt idx="625">
                  <c:v>35.787706520850215</c:v>
                </c:pt>
                <c:pt idx="626">
                  <c:v>35.837416210449291</c:v>
                </c:pt>
                <c:pt idx="627">
                  <c:v>35.88787835935765</c:v>
                </c:pt>
                <c:pt idx="628">
                  <c:v>35.937858860155188</c:v>
                </c:pt>
                <c:pt idx="629">
                  <c:v>35.988146699481128</c:v>
                </c:pt>
                <c:pt idx="630">
                  <c:v>36.038723887601925</c:v>
                </c:pt>
                <c:pt idx="631">
                  <c:v>36.089176435112428</c:v>
                </c:pt>
                <c:pt idx="632">
                  <c:v>36.139191312033219</c:v>
                </c:pt>
                <c:pt idx="633">
                  <c:v>36.189467283256199</c:v>
                </c:pt>
                <c:pt idx="634">
                  <c:v>36.239737550201546</c:v>
                </c:pt>
                <c:pt idx="635">
                  <c:v>36.289783821313677</c:v>
                </c:pt>
                <c:pt idx="636">
                  <c:v>36.340336167598466</c:v>
                </c:pt>
                <c:pt idx="637">
                  <c:v>36.391041721134577</c:v>
                </c:pt>
                <c:pt idx="638">
                  <c:v>36.44098101428812</c:v>
                </c:pt>
                <c:pt idx="639">
                  <c:v>36.491412497442035</c:v>
                </c:pt>
                <c:pt idx="640">
                  <c:v>36.542354872224237</c:v>
                </c:pt>
                <c:pt idx="641">
                  <c:v>36.591331296613831</c:v>
                </c:pt>
                <c:pt idx="642">
                  <c:v>36.644220074071967</c:v>
                </c:pt>
                <c:pt idx="643">
                  <c:v>36.695851308440069</c:v>
                </c:pt>
                <c:pt idx="644">
                  <c:v>36.74654223452751</c:v>
                </c:pt>
                <c:pt idx="645">
                  <c:v>36.797582795859725</c:v>
                </c:pt>
                <c:pt idx="646">
                  <c:v>36.847514402737914</c:v>
                </c:pt>
                <c:pt idx="647">
                  <c:v>36.898481368451669</c:v>
                </c:pt>
                <c:pt idx="648">
                  <c:v>36.949511540119254</c:v>
                </c:pt>
                <c:pt idx="649">
                  <c:v>36.99973797075895</c:v>
                </c:pt>
                <c:pt idx="650">
                  <c:v>37.049349095020261</c:v>
                </c:pt>
                <c:pt idx="651">
                  <c:v>37.099009765324332</c:v>
                </c:pt>
                <c:pt idx="652">
                  <c:v>37.149710451505221</c:v>
                </c:pt>
                <c:pt idx="653">
                  <c:v>37.201348231056457</c:v>
                </c:pt>
                <c:pt idx="654">
                  <c:v>37.251495824015386</c:v>
                </c:pt>
                <c:pt idx="655">
                  <c:v>37.301737339193828</c:v>
                </c:pt>
                <c:pt idx="656">
                  <c:v>37.353027948295811</c:v>
                </c:pt>
                <c:pt idx="657">
                  <c:v>37.406028062751695</c:v>
                </c:pt>
                <c:pt idx="658">
                  <c:v>37.45802884061267</c:v>
                </c:pt>
                <c:pt idx="659">
                  <c:v>37.508591313313865</c:v>
                </c:pt>
                <c:pt idx="660">
                  <c:v>37.559180704736029</c:v>
                </c:pt>
                <c:pt idx="661">
                  <c:v>37.609552530141713</c:v>
                </c:pt>
                <c:pt idx="662">
                  <c:v>37.661128441751252</c:v>
                </c:pt>
                <c:pt idx="663">
                  <c:v>37.715183613292623</c:v>
                </c:pt>
                <c:pt idx="664">
                  <c:v>37.769989574981118</c:v>
                </c:pt>
                <c:pt idx="665">
                  <c:v>37.820848614907867</c:v>
                </c:pt>
                <c:pt idx="666">
                  <c:v>37.973001771779387</c:v>
                </c:pt>
                <c:pt idx="667">
                  <c:v>38.023911978905225</c:v>
                </c:pt>
                <c:pt idx="668">
                  <c:v>38.075831555907577</c:v>
                </c:pt>
                <c:pt idx="669">
                  <c:v>38.133471226139577</c:v>
                </c:pt>
                <c:pt idx="670">
                  <c:v>38.287734965580576</c:v>
                </c:pt>
                <c:pt idx="671">
                  <c:v>38.338318088866821</c:v>
                </c:pt>
                <c:pt idx="672">
                  <c:v>38.388887053378923</c:v>
                </c:pt>
                <c:pt idx="673">
                  <c:v>38.440954624897017</c:v>
                </c:pt>
                <c:pt idx="674">
                  <c:v>38.490689807807072</c:v>
                </c:pt>
                <c:pt idx="675">
                  <c:v>38.541174836119509</c:v>
                </c:pt>
                <c:pt idx="676">
                  <c:v>38.592883129686591</c:v>
                </c:pt>
                <c:pt idx="677">
                  <c:v>38.643369545840685</c:v>
                </c:pt>
                <c:pt idx="678">
                  <c:v>38.694349140366519</c:v>
                </c:pt>
                <c:pt idx="679">
                  <c:v>38.744969639217672</c:v>
                </c:pt>
                <c:pt idx="680">
                  <c:v>38.796613379905416</c:v>
                </c:pt>
                <c:pt idx="681">
                  <c:v>38.847343508408855</c:v>
                </c:pt>
                <c:pt idx="682">
                  <c:v>38.897507168372208</c:v>
                </c:pt>
                <c:pt idx="683">
                  <c:v>38.94838481881478</c:v>
                </c:pt>
                <c:pt idx="684">
                  <c:v>38.998181834063551</c:v>
                </c:pt>
                <c:pt idx="685">
                  <c:v>39.052356721929378</c:v>
                </c:pt>
                <c:pt idx="686">
                  <c:v>39.104237795991111</c:v>
                </c:pt>
                <c:pt idx="687">
                  <c:v>39.154358467743606</c:v>
                </c:pt>
                <c:pt idx="688">
                  <c:v>39.205591755436721</c:v>
                </c:pt>
                <c:pt idx="689">
                  <c:v>39.256585909380796</c:v>
                </c:pt>
                <c:pt idx="690">
                  <c:v>39.306586237272143</c:v>
                </c:pt>
                <c:pt idx="691">
                  <c:v>39.358038027389803</c:v>
                </c:pt>
                <c:pt idx="692">
                  <c:v>39.409243088828148</c:v>
                </c:pt>
                <c:pt idx="693">
                  <c:v>39.458808824679409</c:v>
                </c:pt>
                <c:pt idx="694">
                  <c:v>39.51016842224643</c:v>
                </c:pt>
                <c:pt idx="695">
                  <c:v>39.562292818986499</c:v>
                </c:pt>
                <c:pt idx="696">
                  <c:v>39.617970537838424</c:v>
                </c:pt>
                <c:pt idx="697">
                  <c:v>39.670615698092561</c:v>
                </c:pt>
                <c:pt idx="698">
                  <c:v>39.722004142755985</c:v>
                </c:pt>
                <c:pt idx="699">
                  <c:v>39.778534190758918</c:v>
                </c:pt>
                <c:pt idx="700">
                  <c:v>39.832567412623021</c:v>
                </c:pt>
                <c:pt idx="701">
                  <c:v>39.884107635666936</c:v>
                </c:pt>
                <c:pt idx="702">
                  <c:v>39.936380614658113</c:v>
                </c:pt>
                <c:pt idx="703">
                  <c:v>39.989135566037575</c:v>
                </c:pt>
                <c:pt idx="704">
                  <c:v>40.049704328240232</c:v>
                </c:pt>
                <c:pt idx="705">
                  <c:v>40.101415432040632</c:v>
                </c:pt>
                <c:pt idx="706">
                  <c:v>40.151429679059717</c:v>
                </c:pt>
                <c:pt idx="707">
                  <c:v>40.203369815112922</c:v>
                </c:pt>
                <c:pt idx="708">
                  <c:v>40.256144238155727</c:v>
                </c:pt>
                <c:pt idx="709">
                  <c:v>40.31333304707519</c:v>
                </c:pt>
                <c:pt idx="710">
                  <c:v>40.37324381564401</c:v>
                </c:pt>
                <c:pt idx="711">
                  <c:v>40.426220746845345</c:v>
                </c:pt>
                <c:pt idx="712">
                  <c:v>40.479074375735188</c:v>
                </c:pt>
                <c:pt idx="713">
                  <c:v>40.531308381545557</c:v>
                </c:pt>
                <c:pt idx="714">
                  <c:v>40.583244605954022</c:v>
                </c:pt>
                <c:pt idx="715">
                  <c:v>40.63368030223689</c:v>
                </c:pt>
                <c:pt idx="716">
                  <c:v>40.683845728891555</c:v>
                </c:pt>
                <c:pt idx="717">
                  <c:v>40.733345897798863</c:v>
                </c:pt>
                <c:pt idx="718">
                  <c:v>40.78364115024636</c:v>
                </c:pt>
                <c:pt idx="719">
                  <c:v>40.833596602796426</c:v>
                </c:pt>
                <c:pt idx="720">
                  <c:v>40.883709931473668</c:v>
                </c:pt>
                <c:pt idx="721">
                  <c:v>40.933678094989979</c:v>
                </c:pt>
                <c:pt idx="722">
                  <c:v>40.983819386100244</c:v>
                </c:pt>
                <c:pt idx="723">
                  <c:v>41.033908044948113</c:v>
                </c:pt>
                <c:pt idx="724">
                  <c:v>41.083983287263905</c:v>
                </c:pt>
                <c:pt idx="725">
                  <c:v>41.133680796678092</c:v>
                </c:pt>
                <c:pt idx="726">
                  <c:v>41.183741476093118</c:v>
                </c:pt>
                <c:pt idx="727">
                  <c:v>41.233840496511881</c:v>
                </c:pt>
                <c:pt idx="728">
                  <c:v>41.285357396794772</c:v>
                </c:pt>
                <c:pt idx="729">
                  <c:v>41.336811446409065</c:v>
                </c:pt>
                <c:pt idx="730">
                  <c:v>41.387444988667703</c:v>
                </c:pt>
                <c:pt idx="731">
                  <c:v>41.436541032959568</c:v>
                </c:pt>
                <c:pt idx="732">
                  <c:v>41.487093295290926</c:v>
                </c:pt>
                <c:pt idx="733">
                  <c:v>41.536613616955051</c:v>
                </c:pt>
                <c:pt idx="734">
                  <c:v>41.592691725077671</c:v>
                </c:pt>
                <c:pt idx="735">
                  <c:v>41.649677462121019</c:v>
                </c:pt>
                <c:pt idx="736">
                  <c:v>41.701463645873929</c:v>
                </c:pt>
                <c:pt idx="737">
                  <c:v>41.758938052143499</c:v>
                </c:pt>
                <c:pt idx="738">
                  <c:v>41.817243122266106</c:v>
                </c:pt>
                <c:pt idx="739">
                  <c:v>41.867192548051634</c:v>
                </c:pt>
                <c:pt idx="740">
                  <c:v>41.920801607046158</c:v>
                </c:pt>
                <c:pt idx="741">
                  <c:v>41.984789886637678</c:v>
                </c:pt>
                <c:pt idx="742">
                  <c:v>42.034252389571627</c:v>
                </c:pt>
                <c:pt idx="743">
                  <c:v>42.328103595280531</c:v>
                </c:pt>
                <c:pt idx="744">
                  <c:v>42.378890408715996</c:v>
                </c:pt>
                <c:pt idx="745">
                  <c:v>42.429159116254908</c:v>
                </c:pt>
                <c:pt idx="746">
                  <c:v>42.480778631262233</c:v>
                </c:pt>
                <c:pt idx="747">
                  <c:v>42.531323064974892</c:v>
                </c:pt>
                <c:pt idx="748">
                  <c:v>42.581248308580832</c:v>
                </c:pt>
                <c:pt idx="749">
                  <c:v>42.632925104193653</c:v>
                </c:pt>
                <c:pt idx="750">
                  <c:v>42.684348628217613</c:v>
                </c:pt>
                <c:pt idx="751">
                  <c:v>42.736380663796268</c:v>
                </c:pt>
                <c:pt idx="752">
                  <c:v>42.786877304093814</c:v>
                </c:pt>
                <c:pt idx="753">
                  <c:v>42.836957409987143</c:v>
                </c:pt>
                <c:pt idx="754">
                  <c:v>42.886827445450493</c:v>
                </c:pt>
                <c:pt idx="755">
                  <c:v>42.936702628215002</c:v>
                </c:pt>
                <c:pt idx="756">
                  <c:v>42.986664751606263</c:v>
                </c:pt>
                <c:pt idx="757">
                  <c:v>43.036733289912696</c:v>
                </c:pt>
                <c:pt idx="758">
                  <c:v>43.086764998508144</c:v>
                </c:pt>
                <c:pt idx="759">
                  <c:v>43.136812917278462</c:v>
                </c:pt>
                <c:pt idx="760">
                  <c:v>43.186872140183262</c:v>
                </c:pt>
                <c:pt idx="761">
                  <c:v>43.236867644192657</c:v>
                </c:pt>
                <c:pt idx="762">
                  <c:v>43.287151873364785</c:v>
                </c:pt>
                <c:pt idx="763">
                  <c:v>43.337682292240416</c:v>
                </c:pt>
                <c:pt idx="764">
                  <c:v>43.38647584819288</c:v>
                </c:pt>
                <c:pt idx="765">
                  <c:v>43.437048405276975</c:v>
                </c:pt>
                <c:pt idx="766">
                  <c:v>43.48754659393289</c:v>
                </c:pt>
                <c:pt idx="767">
                  <c:v>43.53815205985611</c:v>
                </c:pt>
                <c:pt idx="768">
                  <c:v>43.588731268116057</c:v>
                </c:pt>
                <c:pt idx="769">
                  <c:v>43.639595368289072</c:v>
                </c:pt>
                <c:pt idx="770">
                  <c:v>43.692016835410307</c:v>
                </c:pt>
                <c:pt idx="771">
                  <c:v>43.743368507319452</c:v>
                </c:pt>
                <c:pt idx="772">
                  <c:v>43.793450436014808</c:v>
                </c:pt>
                <c:pt idx="773">
                  <c:v>43.845055708188838</c:v>
                </c:pt>
                <c:pt idx="774">
                  <c:v>43.895879171013263</c:v>
                </c:pt>
                <c:pt idx="775">
                  <c:v>43.94594074055977</c:v>
                </c:pt>
                <c:pt idx="776">
                  <c:v>43.998815371517942</c:v>
                </c:pt>
                <c:pt idx="777">
                  <c:v>44.049255340888806</c:v>
                </c:pt>
                <c:pt idx="778">
                  <c:v>44.103322862437309</c:v>
                </c:pt>
                <c:pt idx="779">
                  <c:v>44.178372612613593</c:v>
                </c:pt>
                <c:pt idx="780">
                  <c:v>44.327157566224102</c:v>
                </c:pt>
                <c:pt idx="781">
                  <c:v>44.378142147554357</c:v>
                </c:pt>
                <c:pt idx="782">
                  <c:v>44.428968633236224</c:v>
                </c:pt>
                <c:pt idx="783">
                  <c:v>44.580355319310065</c:v>
                </c:pt>
                <c:pt idx="784">
                  <c:v>44.632473610119433</c:v>
                </c:pt>
                <c:pt idx="785">
                  <c:v>44.687837802378667</c:v>
                </c:pt>
                <c:pt idx="786">
                  <c:v>44.739993263377606</c:v>
                </c:pt>
                <c:pt idx="787">
                  <c:v>44.791580369788129</c:v>
                </c:pt>
                <c:pt idx="788">
                  <c:v>44.841630265422381</c:v>
                </c:pt>
                <c:pt idx="789">
                  <c:v>44.894797363431977</c:v>
                </c:pt>
                <c:pt idx="790">
                  <c:v>44.952781441131947</c:v>
                </c:pt>
                <c:pt idx="791">
                  <c:v>45.103136064830835</c:v>
                </c:pt>
                <c:pt idx="792">
                  <c:v>45.152573673593466</c:v>
                </c:pt>
                <c:pt idx="793">
                  <c:v>45.203299664405236</c:v>
                </c:pt>
                <c:pt idx="794">
                  <c:v>45.253212190875132</c:v>
                </c:pt>
                <c:pt idx="795">
                  <c:v>45.304609358020016</c:v>
                </c:pt>
                <c:pt idx="796">
                  <c:v>45.359668071384874</c:v>
                </c:pt>
                <c:pt idx="797">
                  <c:v>45.528450219641627</c:v>
                </c:pt>
                <c:pt idx="798">
                  <c:v>45.587625978189941</c:v>
                </c:pt>
                <c:pt idx="799">
                  <c:v>45.644538440146178</c:v>
                </c:pt>
                <c:pt idx="800">
                  <c:v>45.839931821543118</c:v>
                </c:pt>
                <c:pt idx="801">
                  <c:v>45.890141217321585</c:v>
                </c:pt>
                <c:pt idx="802">
                  <c:v>45.939400866349395</c:v>
                </c:pt>
                <c:pt idx="803">
                  <c:v>45.989414856393296</c:v>
                </c:pt>
                <c:pt idx="804">
                  <c:v>46.039405426168521</c:v>
                </c:pt>
                <c:pt idx="805">
                  <c:v>46.089781290960921</c:v>
                </c:pt>
                <c:pt idx="806">
                  <c:v>46.14007907660357</c:v>
                </c:pt>
                <c:pt idx="807">
                  <c:v>46.190261541656724</c:v>
                </c:pt>
                <c:pt idx="808">
                  <c:v>46.240850231131716</c:v>
                </c:pt>
                <c:pt idx="809">
                  <c:v>46.292036851435789</c:v>
                </c:pt>
                <c:pt idx="810">
                  <c:v>46.445432023396364</c:v>
                </c:pt>
                <c:pt idx="811">
                  <c:v>46.49657201798248</c:v>
                </c:pt>
                <c:pt idx="812">
                  <c:v>46.547594529277681</c:v>
                </c:pt>
                <c:pt idx="813">
                  <c:v>46.600246541817626</c:v>
                </c:pt>
                <c:pt idx="814">
                  <c:v>46.655086445780263</c:v>
                </c:pt>
                <c:pt idx="815">
                  <c:v>46.726578361764098</c:v>
                </c:pt>
                <c:pt idx="816">
                  <c:v>46.879844274759719</c:v>
                </c:pt>
                <c:pt idx="817">
                  <c:v>46.930075982017271</c:v>
                </c:pt>
                <c:pt idx="818">
                  <c:v>46.98010619189094</c:v>
                </c:pt>
                <c:pt idx="819">
                  <c:v>47.030575623135277</c:v>
                </c:pt>
                <c:pt idx="820">
                  <c:v>47.081385648045497</c:v>
                </c:pt>
                <c:pt idx="821">
                  <c:v>47.132739030281932</c:v>
                </c:pt>
                <c:pt idx="822">
                  <c:v>47.183846886551557</c:v>
                </c:pt>
                <c:pt idx="823">
                  <c:v>47.234887027767535</c:v>
                </c:pt>
                <c:pt idx="824">
                  <c:v>47.288752065699171</c:v>
                </c:pt>
                <c:pt idx="825">
                  <c:v>47.339903432777618</c:v>
                </c:pt>
                <c:pt idx="826">
                  <c:v>47.390698176167348</c:v>
                </c:pt>
                <c:pt idx="827">
                  <c:v>47.442346222392018</c:v>
                </c:pt>
                <c:pt idx="828">
                  <c:v>47.493098361394473</c:v>
                </c:pt>
                <c:pt idx="829">
                  <c:v>47.543710222852631</c:v>
                </c:pt>
                <c:pt idx="830">
                  <c:v>47.593634738247282</c:v>
                </c:pt>
                <c:pt idx="831">
                  <c:v>47.643671845526882</c:v>
                </c:pt>
                <c:pt idx="832">
                  <c:v>47.693790276327867</c:v>
                </c:pt>
                <c:pt idx="833">
                  <c:v>47.743871659573472</c:v>
                </c:pt>
                <c:pt idx="834">
                  <c:v>47.793906309544667</c:v>
                </c:pt>
                <c:pt idx="835">
                  <c:v>47.844382418470786</c:v>
                </c:pt>
                <c:pt idx="836">
                  <c:v>47.896848451238426</c:v>
                </c:pt>
                <c:pt idx="837">
                  <c:v>47.948009738366984</c:v>
                </c:pt>
                <c:pt idx="838">
                  <c:v>47.998754383444151</c:v>
                </c:pt>
                <c:pt idx="839">
                  <c:v>48.04927785873091</c:v>
                </c:pt>
                <c:pt idx="840">
                  <c:v>48.099288008063795</c:v>
                </c:pt>
                <c:pt idx="841">
                  <c:v>48.149099181655785</c:v>
                </c:pt>
                <c:pt idx="842">
                  <c:v>48.205269886735962</c:v>
                </c:pt>
                <c:pt idx="843">
                  <c:v>48.260758033465905</c:v>
                </c:pt>
                <c:pt idx="844">
                  <c:v>48.313600237344303</c:v>
                </c:pt>
                <c:pt idx="845">
                  <c:v>48.364136270080444</c:v>
                </c:pt>
                <c:pt idx="846">
                  <c:v>48.414140024148516</c:v>
                </c:pt>
                <c:pt idx="847">
                  <c:v>48.464626307578939</c:v>
                </c:pt>
                <c:pt idx="848">
                  <c:v>48.514433277722482</c:v>
                </c:pt>
                <c:pt idx="849">
                  <c:v>48.567104675277577</c:v>
                </c:pt>
                <c:pt idx="850">
                  <c:v>48.625758315409115</c:v>
                </c:pt>
                <c:pt idx="851">
                  <c:v>48.679080911256619</c:v>
                </c:pt>
                <c:pt idx="852">
                  <c:v>48.829556015191784</c:v>
                </c:pt>
                <c:pt idx="853">
                  <c:v>48.87975152402295</c:v>
                </c:pt>
                <c:pt idx="854">
                  <c:v>48.929950001825176</c:v>
                </c:pt>
                <c:pt idx="855">
                  <c:v>48.982207332423954</c:v>
                </c:pt>
                <c:pt idx="856">
                  <c:v>49.033590973190705</c:v>
                </c:pt>
                <c:pt idx="857">
                  <c:v>49.187272637657806</c:v>
                </c:pt>
                <c:pt idx="858">
                  <c:v>49.243575201001249</c:v>
                </c:pt>
                <c:pt idx="859">
                  <c:v>49.294966476847357</c:v>
                </c:pt>
                <c:pt idx="860">
                  <c:v>49.34531750391735</c:v>
                </c:pt>
                <c:pt idx="861">
                  <c:v>49.396949320593933</c:v>
                </c:pt>
                <c:pt idx="862">
                  <c:v>49.450050264427453</c:v>
                </c:pt>
                <c:pt idx="863">
                  <c:v>49.499818337655789</c:v>
                </c:pt>
                <c:pt idx="864">
                  <c:v>49.550263779970429</c:v>
                </c:pt>
                <c:pt idx="865">
                  <c:v>49.606188393552898</c:v>
                </c:pt>
                <c:pt idx="866">
                  <c:v>49.662566065904848</c:v>
                </c:pt>
                <c:pt idx="867">
                  <c:v>49.813821829941041</c:v>
                </c:pt>
                <c:pt idx="868">
                  <c:v>49.863994378739697</c:v>
                </c:pt>
                <c:pt idx="869">
                  <c:v>49.914181383053986</c:v>
                </c:pt>
                <c:pt idx="870">
                  <c:v>49.964146874837361</c:v>
                </c:pt>
                <c:pt idx="871">
                  <c:v>50.016873358425293</c:v>
                </c:pt>
                <c:pt idx="872">
                  <c:v>50.069869504073843</c:v>
                </c:pt>
                <c:pt idx="873">
                  <c:v>50.120068467588283</c:v>
                </c:pt>
                <c:pt idx="874">
                  <c:v>50.170664535145455</c:v>
                </c:pt>
                <c:pt idx="875">
                  <c:v>50.220720554399129</c:v>
                </c:pt>
                <c:pt idx="876">
                  <c:v>50.283510186450421</c:v>
                </c:pt>
                <c:pt idx="877">
                  <c:v>50.668238672640818</c:v>
                </c:pt>
                <c:pt idx="878">
                  <c:v>50.820838772434413</c:v>
                </c:pt>
                <c:pt idx="879">
                  <c:v>50.879237937947138</c:v>
                </c:pt>
                <c:pt idx="880">
                  <c:v>51.037644357394434</c:v>
                </c:pt>
                <c:pt idx="881">
                  <c:v>51.187348054603909</c:v>
                </c:pt>
                <c:pt idx="882">
                  <c:v>51.236911591972145</c:v>
                </c:pt>
                <c:pt idx="883">
                  <c:v>51.286613660111641</c:v>
                </c:pt>
                <c:pt idx="884">
                  <c:v>51.336873982908358</c:v>
                </c:pt>
                <c:pt idx="885">
                  <c:v>51.387073036883052</c:v>
                </c:pt>
                <c:pt idx="886">
                  <c:v>51.437762094243837</c:v>
                </c:pt>
                <c:pt idx="887">
                  <c:v>51.516611910919337</c:v>
                </c:pt>
                <c:pt idx="888">
                  <c:v>51.572187689264631</c:v>
                </c:pt>
                <c:pt idx="889">
                  <c:v>51.825849598785354</c:v>
                </c:pt>
                <c:pt idx="890">
                  <c:v>51.876302048588919</c:v>
                </c:pt>
                <c:pt idx="891">
                  <c:v>51.926234404014281</c:v>
                </c:pt>
                <c:pt idx="892">
                  <c:v>51.981803008505011</c:v>
                </c:pt>
                <c:pt idx="893">
                  <c:v>52.03219878797843</c:v>
                </c:pt>
                <c:pt idx="894">
                  <c:v>52.183543099372329</c:v>
                </c:pt>
                <c:pt idx="895">
                  <c:v>52.236298974004065</c:v>
                </c:pt>
                <c:pt idx="896">
                  <c:v>52.288004960022015</c:v>
                </c:pt>
                <c:pt idx="897">
                  <c:v>52.340230103157502</c:v>
                </c:pt>
                <c:pt idx="898">
                  <c:v>52.391595042018217</c:v>
                </c:pt>
                <c:pt idx="899">
                  <c:v>52.442226034943253</c:v>
                </c:pt>
                <c:pt idx="900">
                  <c:v>52.495800066590846</c:v>
                </c:pt>
                <c:pt idx="901">
                  <c:v>52.558789323921111</c:v>
                </c:pt>
                <c:pt idx="902">
                  <c:v>52.609073587821555</c:v>
                </c:pt>
                <c:pt idx="903">
                  <c:v>52.659275050070157</c:v>
                </c:pt>
                <c:pt idx="904">
                  <c:v>52.711193495359055</c:v>
                </c:pt>
                <c:pt idx="905">
                  <c:v>52.762413352167655</c:v>
                </c:pt>
                <c:pt idx="906">
                  <c:v>52.812811289852718</c:v>
                </c:pt>
                <c:pt idx="907">
                  <c:v>52.863732915548788</c:v>
                </c:pt>
                <c:pt idx="908">
                  <c:v>52.914231714226517</c:v>
                </c:pt>
                <c:pt idx="909">
                  <c:v>52.96440628370204</c:v>
                </c:pt>
                <c:pt idx="910">
                  <c:v>53.01559227453</c:v>
                </c:pt>
                <c:pt idx="911">
                  <c:v>53.065869303139017</c:v>
                </c:pt>
                <c:pt idx="912">
                  <c:v>53.116731187008369</c:v>
                </c:pt>
                <c:pt idx="913">
                  <c:v>53.167661074995642</c:v>
                </c:pt>
                <c:pt idx="914">
                  <c:v>53.219068254146961</c:v>
                </c:pt>
                <c:pt idx="915">
                  <c:v>53.269467115083202</c:v>
                </c:pt>
                <c:pt idx="916">
                  <c:v>53.421839889921756</c:v>
                </c:pt>
                <c:pt idx="917">
                  <c:v>53.472350388920113</c:v>
                </c:pt>
                <c:pt idx="918">
                  <c:v>53.522535411729116</c:v>
                </c:pt>
                <c:pt idx="919">
                  <c:v>53.574122615253579</c:v>
                </c:pt>
                <c:pt idx="920">
                  <c:v>53.625207168031793</c:v>
                </c:pt>
                <c:pt idx="921">
                  <c:v>53.676250485710035</c:v>
                </c:pt>
                <c:pt idx="922">
                  <c:v>53.729882532606759</c:v>
                </c:pt>
                <c:pt idx="923">
                  <c:v>53.783389087687617</c:v>
                </c:pt>
                <c:pt idx="924">
                  <c:v>53.841142969232052</c:v>
                </c:pt>
                <c:pt idx="925">
                  <c:v>54.098024459746249</c:v>
                </c:pt>
                <c:pt idx="926">
                  <c:v>#N/A</c:v>
                </c:pt>
                <c:pt idx="927">
                  <c:v>54.87558441379619</c:v>
                </c:pt>
                <c:pt idx="928">
                  <c:v>54.927931067268084</c:v>
                </c:pt>
                <c:pt idx="929">
                  <c:v>54.978397226295286</c:v>
                </c:pt>
                <c:pt idx="930">
                  <c:v>55.029512509629647</c:v>
                </c:pt>
                <c:pt idx="931">
                  <c:v>55.078499801479637</c:v>
                </c:pt>
                <c:pt idx="932">
                  <c:v>55.129562296923716</c:v>
                </c:pt>
                <c:pt idx="933">
                  <c:v>55.180150339885358</c:v>
                </c:pt>
                <c:pt idx="934">
                  <c:v>55.231225548491047</c:v>
                </c:pt>
                <c:pt idx="935">
                  <c:v>55.281153902740606</c:v>
                </c:pt>
                <c:pt idx="936">
                  <c:v>55.331014805094057</c:v>
                </c:pt>
                <c:pt idx="937">
                  <c:v>55.381061241874875</c:v>
                </c:pt>
                <c:pt idx="938">
                  <c:v>#N/A</c:v>
                </c:pt>
                <c:pt idx="939">
                  <c:v>55.815143139407901</c:v>
                </c:pt>
                <c:pt idx="940">
                  <c:v>55.867193403667358</c:v>
                </c:pt>
                <c:pt idx="941">
                  <c:v>55.918754520726331</c:v>
                </c:pt>
                <c:pt idx="942">
                  <c:v>55.969313708197305</c:v>
                </c:pt>
                <c:pt idx="943">
                  <c:v>56.020305102460959</c:v>
                </c:pt>
                <c:pt idx="944">
                  <c:v>56.073260274840642</c:v>
                </c:pt>
                <c:pt idx="945">
                  <c:v>56.130182682067371</c:v>
                </c:pt>
                <c:pt idx="946">
                  <c:v>56.280415686618333</c:v>
                </c:pt>
                <c:pt idx="947">
                  <c:v>56.331655642291452</c:v>
                </c:pt>
                <c:pt idx="948">
                  <c:v>56.393187953301172</c:v>
                </c:pt>
                <c:pt idx="949">
                  <c:v>56.445315192007257</c:v>
                </c:pt>
                <c:pt idx="950">
                  <c:v>56.496015574012461</c:v>
                </c:pt>
                <c:pt idx="951">
                  <c:v>56.545957577337681</c:v>
                </c:pt>
                <c:pt idx="952">
                  <c:v>56.595719779452274</c:v>
                </c:pt>
                <c:pt idx="953">
                  <c:v>56.645887279793889</c:v>
                </c:pt>
                <c:pt idx="954">
                  <c:v>56.696058822723643</c:v>
                </c:pt>
                <c:pt idx="955">
                  <c:v>56.74843728530783</c:v>
                </c:pt>
                <c:pt idx="956">
                  <c:v>56.799611730997036</c:v>
                </c:pt>
                <c:pt idx="957">
                  <c:v>56.849959081464029</c:v>
                </c:pt>
                <c:pt idx="958">
                  <c:v>56.900474260979806</c:v>
                </c:pt>
                <c:pt idx="959">
                  <c:v>56.949507899642896</c:v>
                </c:pt>
                <c:pt idx="960">
                  <c:v>57.0013557958763</c:v>
                </c:pt>
                <c:pt idx="961">
                  <c:v>57.052282905157462</c:v>
                </c:pt>
                <c:pt idx="962">
                  <c:v>57.205330401777047</c:v>
                </c:pt>
              </c:numCache>
            </c:numRef>
          </c:xVal>
          <c:yVal>
            <c:numRef>
              <c:f>'Ammonoosuc 1994 2011 Union'!$AN$2:$AN$964</c:f>
              <c:numCache>
                <c:formatCode>General</c:formatCode>
                <c:ptCount val="963"/>
                <c:pt idx="0">
                  <c:v>0.13040931202622216</c:v>
                </c:pt>
                <c:pt idx="1">
                  <c:v>0.1124875287612655</c:v>
                </c:pt>
                <c:pt idx="2">
                  <c:v>0.28545624438286543</c:v>
                </c:pt>
                <c:pt idx="3">
                  <c:v>0.16987322995081661</c:v>
                </c:pt>
                <c:pt idx="4">
                  <c:v>0.20340884167376594</c:v>
                </c:pt>
                <c:pt idx="5">
                  <c:v>0.14987888334538044</c:v>
                </c:pt>
                <c:pt idx="6">
                  <c:v>0.41134428564496012</c:v>
                </c:pt>
                <c:pt idx="7">
                  <c:v>0.29210938122781022</c:v>
                </c:pt>
                <c:pt idx="8">
                  <c:v>0.39247838498620002</c:v>
                </c:pt>
                <c:pt idx="9">
                  <c:v>0.32132361016467281</c:v>
                </c:pt>
                <c:pt idx="10">
                  <c:v>0.32450891907625024</c:v>
                </c:pt>
                <c:pt idx="11">
                  <c:v>0.25246971034194765</c:v>
                </c:pt>
                <c:pt idx="12">
                  <c:v>0.3233491058033322</c:v>
                </c:pt>
                <c:pt idx="13">
                  <c:v>0.26231381291392875</c:v>
                </c:pt>
                <c:pt idx="14">
                  <c:v>0.48957256767094393</c:v>
                </c:pt>
                <c:pt idx="15">
                  <c:v>0.55032113972784358</c:v>
                </c:pt>
                <c:pt idx="16">
                  <c:v>0.34379502834671322</c:v>
                </c:pt>
                <c:pt idx="17">
                  <c:v>0.32720109901416694</c:v>
                </c:pt>
                <c:pt idx="18">
                  <c:v>0.30111921427998645</c:v>
                </c:pt>
                <c:pt idx="19">
                  <c:v>0.34439578154469935</c:v>
                </c:pt>
                <c:pt idx="20">
                  <c:v>0.37598499496768917</c:v>
                </c:pt>
                <c:pt idx="21">
                  <c:v>0.35340532487508652</c:v>
                </c:pt>
                <c:pt idx="22">
                  <c:v>0.16971111604531217</c:v>
                </c:pt>
                <c:pt idx="23">
                  <c:v>8.4567316419182595E-2</c:v>
                </c:pt>
                <c:pt idx="24">
                  <c:v>2.3875884369740598E-3</c:v>
                </c:pt>
                <c:pt idx="25">
                  <c:v>3.3986113380222824E-2</c:v>
                </c:pt>
                <c:pt idx="26">
                  <c:v>0.30160738994208591</c:v>
                </c:pt>
                <c:pt idx="27">
                  <c:v>0.34234852166252638</c:v>
                </c:pt>
                <c:pt idx="28">
                  <c:v>0.16500815128721408</c:v>
                </c:pt>
                <c:pt idx="29">
                  <c:v>0.38577248761602417</c:v>
                </c:pt>
                <c:pt idx="30">
                  <c:v>0.4166725564110309</c:v>
                </c:pt>
                <c:pt idx="31">
                  <c:v>0.43792247569137049</c:v>
                </c:pt>
                <c:pt idx="32">
                  <c:v>0.58848968824761883</c:v>
                </c:pt>
                <c:pt idx="33">
                  <c:v>6.5174734575711268E-2</c:v>
                </c:pt>
                <c:pt idx="34">
                  <c:v>0.65753777311632033</c:v>
                </c:pt>
                <c:pt idx="35">
                  <c:v>0.23514068222201304</c:v>
                </c:pt>
                <c:pt idx="36">
                  <c:v>0.36540630396267293</c:v>
                </c:pt>
                <c:pt idx="37">
                  <c:v>0.54277355510563075</c:v>
                </c:pt>
                <c:pt idx="38">
                  <c:v>0.38428577977739381</c:v>
                </c:pt>
                <c:pt idx="39">
                  <c:v>0.38196092000663312</c:v>
                </c:pt>
                <c:pt idx="40">
                  <c:v>0.23854009816811589</c:v>
                </c:pt>
                <c:pt idx="41">
                  <c:v>0.34717689131098295</c:v>
                </c:pt>
                <c:pt idx="42">
                  <c:v>0.43846144314224283</c:v>
                </c:pt>
                <c:pt idx="43">
                  <c:v>0.33552807851565769</c:v>
                </c:pt>
                <c:pt idx="44">
                  <c:v>0.17863273939717822</c:v>
                </c:pt>
                <c:pt idx="45">
                  <c:v>0.29982731542654018</c:v>
                </c:pt>
                <c:pt idx="46">
                  <c:v>0.33567161802763712</c:v>
                </c:pt>
                <c:pt idx="47">
                  <c:v>0.30005717291197442</c:v>
                </c:pt>
                <c:pt idx="48">
                  <c:v>0.41120328366297648</c:v>
                </c:pt>
                <c:pt idx="49">
                  <c:v>0.30666499226541999</c:v>
                </c:pt>
                <c:pt idx="50">
                  <c:v>0.30510698563789834</c:v>
                </c:pt>
                <c:pt idx="51">
                  <c:v>0.18750435182023334</c:v>
                </c:pt>
                <c:pt idx="52">
                  <c:v>1.0103565576614526</c:v>
                </c:pt>
                <c:pt idx="53">
                  <c:v>0.91678772921418594</c:v>
                </c:pt>
                <c:pt idx="54">
                  <c:v>0.28614165208318004</c:v>
                </c:pt>
                <c:pt idx="55">
                  <c:v>0.41701827954167486</c:v>
                </c:pt>
                <c:pt idx="56">
                  <c:v>0.34574382490138011</c:v>
                </c:pt>
                <c:pt idx="57">
                  <c:v>0.78253737324008965</c:v>
                </c:pt>
                <c:pt idx="58">
                  <c:v>0.30018046503807883</c:v>
                </c:pt>
                <c:pt idx="59">
                  <c:v>6.4226480672693848E-2</c:v>
                </c:pt>
                <c:pt idx="60">
                  <c:v>0.34331027709163031</c:v>
                </c:pt>
                <c:pt idx="61">
                  <c:v>0.49193724491435165</c:v>
                </c:pt>
                <c:pt idx="62">
                  <c:v>1.0618405456424482</c:v>
                </c:pt>
                <c:pt idx="63">
                  <c:v>0.33811922519969723</c:v>
                </c:pt>
                <c:pt idx="64">
                  <c:v>0.35715664597712182</c:v>
                </c:pt>
                <c:pt idx="65">
                  <c:v>0.42627918608418119</c:v>
                </c:pt>
                <c:pt idx="66">
                  <c:v>0.44712837335141381</c:v>
                </c:pt>
                <c:pt idx="67">
                  <c:v>0.18355225603076211</c:v>
                </c:pt>
                <c:pt idx="68">
                  <c:v>0.26146360228883525</c:v>
                </c:pt>
                <c:pt idx="69">
                  <c:v>0.41286314181840522</c:v>
                </c:pt>
                <c:pt idx="70">
                  <c:v>0.26591576713271392</c:v>
                </c:pt>
                <c:pt idx="71">
                  <c:v>8.4793669925588622E-2</c:v>
                </c:pt>
                <c:pt idx="72">
                  <c:v>1.4581612390677294</c:v>
                </c:pt>
                <c:pt idx="73">
                  <c:v>1.2680187326629235</c:v>
                </c:pt>
                <c:pt idx="74">
                  <c:v>0.99770702222172025</c:v>
                </c:pt>
                <c:pt idx="75">
                  <c:v>0.12324088598248151</c:v>
                </c:pt>
                <c:pt idx="76">
                  <c:v>0.2204534202065106</c:v>
                </c:pt>
                <c:pt idx="77">
                  <c:v>0.4353751058934196</c:v>
                </c:pt>
                <c:pt idx="78">
                  <c:v>0.14593362045006067</c:v>
                </c:pt>
                <c:pt idx="79">
                  <c:v>0.15598261336054345</c:v>
                </c:pt>
                <c:pt idx="80">
                  <c:v>0.10178749505843089</c:v>
                </c:pt>
                <c:pt idx="81">
                  <c:v>1.1245939663937756</c:v>
                </c:pt>
                <c:pt idx="82">
                  <c:v>1.4077721779466645</c:v>
                </c:pt>
                <c:pt idx="83">
                  <c:v>0.6687492370809397</c:v>
                </c:pt>
                <c:pt idx="84">
                  <c:v>0.85149418602856597</c:v>
                </c:pt>
                <c:pt idx="85">
                  <c:v>0.50481079033128795</c:v>
                </c:pt>
                <c:pt idx="86">
                  <c:v>0.22341726054778493</c:v>
                </c:pt>
                <c:pt idx="87">
                  <c:v>0.7000210148002326</c:v>
                </c:pt>
                <c:pt idx="88">
                  <c:v>0.15260667909185946</c:v>
                </c:pt>
                <c:pt idx="89">
                  <c:v>0.56975081178512299</c:v>
                </c:pt>
                <c:pt idx="90">
                  <c:v>0.58309136871390421</c:v>
                </c:pt>
                <c:pt idx="91">
                  <c:v>0.82338493791490119</c:v>
                </c:pt>
                <c:pt idx="92">
                  <c:v>0.56884736467526209</c:v>
                </c:pt>
                <c:pt idx="93">
                  <c:v>0.76150218249098967</c:v>
                </c:pt>
                <c:pt idx="94">
                  <c:v>0.7077415478474598</c:v>
                </c:pt>
                <c:pt idx="95">
                  <c:v>0.55117463317046467</c:v>
                </c:pt>
                <c:pt idx="96">
                  <c:v>#N/A</c:v>
                </c:pt>
                <c:pt idx="97">
                  <c:v>0.33644287324534544</c:v>
                </c:pt>
                <c:pt idx="98">
                  <c:v>0.44715435143949284</c:v>
                </c:pt>
                <c:pt idx="99">
                  <c:v>4.4259644272641424E-2</c:v>
                </c:pt>
                <c:pt idx="100">
                  <c:v>1.7137498136442789E-2</c:v>
                </c:pt>
                <c:pt idx="101">
                  <c:v>1.7217707487453947E-2</c:v>
                </c:pt>
                <c:pt idx="102">
                  <c:v>7.2728857730630314E-2</c:v>
                </c:pt>
                <c:pt idx="103">
                  <c:v>0.16786041786590036</c:v>
                </c:pt>
                <c:pt idx="104">
                  <c:v>0.24486992127657495</c:v>
                </c:pt>
                <c:pt idx="105">
                  <c:v>0.41187299308920178</c:v>
                </c:pt>
                <c:pt idx="106">
                  <c:v>0.24248624068246016</c:v>
                </c:pt>
                <c:pt idx="107">
                  <c:v>0.36820649954634455</c:v>
                </c:pt>
                <c:pt idx="108">
                  <c:v>0.53381921279418609</c:v>
                </c:pt>
                <c:pt idx="109">
                  <c:v>0.66685215484492788</c:v>
                </c:pt>
                <c:pt idx="110">
                  <c:v>0.57753520518315149</c:v>
                </c:pt>
                <c:pt idx="111">
                  <c:v>0.62374140425379299</c:v>
                </c:pt>
                <c:pt idx="112">
                  <c:v>0.42755272700689845</c:v>
                </c:pt>
                <c:pt idx="113">
                  <c:v>0.1904907634813103</c:v>
                </c:pt>
                <c:pt idx="114">
                  <c:v>0.15987237918746211</c:v>
                </c:pt>
                <c:pt idx="115">
                  <c:v>0.88099311826178572</c:v>
                </c:pt>
                <c:pt idx="116">
                  <c:v>1.3644697013485854</c:v>
                </c:pt>
                <c:pt idx="117">
                  <c:v>0.37736720333256507</c:v>
                </c:pt>
                <c:pt idx="118">
                  <c:v>0.71437981337948309</c:v>
                </c:pt>
                <c:pt idx="119">
                  <c:v>1.1545380150021833</c:v>
                </c:pt>
                <c:pt idx="120">
                  <c:v>0.71705315022372129</c:v>
                </c:pt>
                <c:pt idx="121">
                  <c:v>0.33447568746494799</c:v>
                </c:pt>
                <c:pt idx="122">
                  <c:v>0.15962411791447842</c:v>
                </c:pt>
                <c:pt idx="123">
                  <c:v>6.8522616002659797E-2</c:v>
                </c:pt>
                <c:pt idx="124">
                  <c:v>0.4230628678477501</c:v>
                </c:pt>
                <c:pt idx="125">
                  <c:v>4.5500635955443472E-2</c:v>
                </c:pt>
                <c:pt idx="126">
                  <c:v>0.10326591196449089</c:v>
                </c:pt>
                <c:pt idx="127">
                  <c:v>1.3017603503387347</c:v>
                </c:pt>
                <c:pt idx="128">
                  <c:v>0.76791424410226983</c:v>
                </c:pt>
                <c:pt idx="129">
                  <c:v>0.57312635428240899</c:v>
                </c:pt>
                <c:pt idx="130">
                  <c:v>0.6739338729820018</c:v>
                </c:pt>
                <c:pt idx="131">
                  <c:v>1.6067669406569923E-2</c:v>
                </c:pt>
                <c:pt idx="132">
                  <c:v>0.45518061006239019</c:v>
                </c:pt>
                <c:pt idx="133">
                  <c:v>1.0028262507082455</c:v>
                </c:pt>
                <c:pt idx="134">
                  <c:v>1.0369307566226225</c:v>
                </c:pt>
                <c:pt idx="135">
                  <c:v>0.27857027488616387</c:v>
                </c:pt>
                <c:pt idx="136">
                  <c:v>0.34692647731051468</c:v>
                </c:pt>
                <c:pt idx="137">
                  <c:v>0.38801498779808263</c:v>
                </c:pt>
                <c:pt idx="138">
                  <c:v>0.38057134674272441</c:v>
                </c:pt>
                <c:pt idx="139">
                  <c:v>0.24172041852229337</c:v>
                </c:pt>
                <c:pt idx="140">
                  <c:v>0.38053831615318767</c:v>
                </c:pt>
                <c:pt idx="141">
                  <c:v>0.25975730731843338</c:v>
                </c:pt>
                <c:pt idx="142">
                  <c:v>0.40887467846582826</c:v>
                </c:pt>
                <c:pt idx="143">
                  <c:v>0.39330497812568677</c:v>
                </c:pt>
                <c:pt idx="144">
                  <c:v>1.0022305138693353</c:v>
                </c:pt>
                <c:pt idx="145">
                  <c:v>0.74493516364569701</c:v>
                </c:pt>
                <c:pt idx="146">
                  <c:v>1.595030994818089</c:v>
                </c:pt>
                <c:pt idx="147">
                  <c:v>0.76240178990185414</c:v>
                </c:pt>
                <c:pt idx="148">
                  <c:v>0.39499652123623574</c:v>
                </c:pt>
                <c:pt idx="149">
                  <c:v>0.34535211787057601</c:v>
                </c:pt>
                <c:pt idx="150">
                  <c:v>0.87557599115929319</c:v>
                </c:pt>
                <c:pt idx="151">
                  <c:v>0.46317258198376293</c:v>
                </c:pt>
                <c:pt idx="152">
                  <c:v>0.44686354716184967</c:v>
                </c:pt>
                <c:pt idx="153">
                  <c:v>0.197752921646382</c:v>
                </c:pt>
                <c:pt idx="154">
                  <c:v>0.28038598952087346</c:v>
                </c:pt>
                <c:pt idx="155">
                  <c:v>0.21087612707478126</c:v>
                </c:pt>
                <c:pt idx="156">
                  <c:v>0.27756153866514</c:v>
                </c:pt>
                <c:pt idx="157">
                  <c:v>0.20569146001370292</c:v>
                </c:pt>
                <c:pt idx="158">
                  <c:v>0.12333849224040329</c:v>
                </c:pt>
                <c:pt idx="159">
                  <c:v>0.28043044070583795</c:v>
                </c:pt>
                <c:pt idx="160">
                  <c:v>9.3010751947877515E-2</c:v>
                </c:pt>
                <c:pt idx="161">
                  <c:v>8.1739023677294652E-3</c:v>
                </c:pt>
                <c:pt idx="162">
                  <c:v>9.1291778516365177E-2</c:v>
                </c:pt>
                <c:pt idx="163">
                  <c:v>0.25702408733971743</c:v>
                </c:pt>
                <c:pt idx="164">
                  <c:v>0.18333673014977267</c:v>
                </c:pt>
                <c:pt idx="165">
                  <c:v>0.42041914263736846</c:v>
                </c:pt>
                <c:pt idx="166">
                  <c:v>0.43104370595013375</c:v>
                </c:pt>
                <c:pt idx="167">
                  <c:v>0.46208941125024033</c:v>
                </c:pt>
                <c:pt idx="168">
                  <c:v>0.38869254616276178</c:v>
                </c:pt>
                <c:pt idx="169">
                  <c:v>3.605784841957535E-2</c:v>
                </c:pt>
                <c:pt idx="170">
                  <c:v>0.39121544469239961</c:v>
                </c:pt>
                <c:pt idx="171">
                  <c:v>0.68996317191635292</c:v>
                </c:pt>
                <c:pt idx="172">
                  <c:v>0.87088892920700811</c:v>
                </c:pt>
                <c:pt idx="173">
                  <c:v>1.2140041764749205</c:v>
                </c:pt>
                <c:pt idx="174">
                  <c:v>1.3473057863036277</c:v>
                </c:pt>
                <c:pt idx="175">
                  <c:v>0.56822857775190949</c:v>
                </c:pt>
                <c:pt idx="176">
                  <c:v>0.32844303575656553</c:v>
                </c:pt>
                <c:pt idx="177">
                  <c:v>0.17587875058404381</c:v>
                </c:pt>
                <c:pt idx="178">
                  <c:v>7.2772650026524466E-3</c:v>
                </c:pt>
                <c:pt idx="179">
                  <c:v>0.29677444414905613</c:v>
                </c:pt>
                <c:pt idx="180">
                  <c:v>0.60225031183395239</c:v>
                </c:pt>
                <c:pt idx="181">
                  <c:v>0.32777726480667851</c:v>
                </c:pt>
                <c:pt idx="182">
                  <c:v>0.17038789705665164</c:v>
                </c:pt>
                <c:pt idx="183">
                  <c:v>5.4491566715206288E-2</c:v>
                </c:pt>
                <c:pt idx="184">
                  <c:v>0.18605502818427744</c:v>
                </c:pt>
                <c:pt idx="185">
                  <c:v>6.2626503002940787E-2</c:v>
                </c:pt>
                <c:pt idx="186">
                  <c:v>3.5230384785575252E-3</c:v>
                </c:pt>
                <c:pt idx="187">
                  <c:v>1.9876979277123188E-2</c:v>
                </c:pt>
                <c:pt idx="188">
                  <c:v>0.17908707649930736</c:v>
                </c:pt>
                <c:pt idx="189">
                  <c:v>3.5554656470239698E-2</c:v>
                </c:pt>
                <c:pt idx="190">
                  <c:v>0.13959868089413341</c:v>
                </c:pt>
                <c:pt idx="191">
                  <c:v>0.52520909472158461</c:v>
                </c:pt>
                <c:pt idx="192">
                  <c:v>0.83794110537261535</c:v>
                </c:pt>
                <c:pt idx="193">
                  <c:v>1.1442859027671979</c:v>
                </c:pt>
                <c:pt idx="194">
                  <c:v>0.81920725943760841</c:v>
                </c:pt>
                <c:pt idx="195">
                  <c:v>0.82642025847933009</c:v>
                </c:pt>
                <c:pt idx="196">
                  <c:v>0.74632203738229064</c:v>
                </c:pt>
                <c:pt idx="197">
                  <c:v>0.62013881029338802</c:v>
                </c:pt>
                <c:pt idx="198">
                  <c:v>0.67349670279577922</c:v>
                </c:pt>
                <c:pt idx="199">
                  <c:v>0.7334678218505678</c:v>
                </c:pt>
                <c:pt idx="200">
                  <c:v>0.91396196791358475</c:v>
                </c:pt>
                <c:pt idx="201">
                  <c:v>0.50633622508499021</c:v>
                </c:pt>
                <c:pt idx="202">
                  <c:v>0.50992872858011329</c:v>
                </c:pt>
                <c:pt idx="203">
                  <c:v>0.66024653214495721</c:v>
                </c:pt>
                <c:pt idx="204">
                  <c:v>0.41057596813086777</c:v>
                </c:pt>
                <c:pt idx="205">
                  <c:v>0.53368626735708879</c:v>
                </c:pt>
                <c:pt idx="206">
                  <c:v>0.53505066293120884</c:v>
                </c:pt>
                <c:pt idx="207">
                  <c:v>0.2643632532947211</c:v>
                </c:pt>
                <c:pt idx="208">
                  <c:v>0.21335956057458086</c:v>
                </c:pt>
                <c:pt idx="209">
                  <c:v>0.4719864899367186</c:v>
                </c:pt>
                <c:pt idx="210">
                  <c:v>0.31598955453481548</c:v>
                </c:pt>
                <c:pt idx="211">
                  <c:v>2.7834186274992073E-3</c:v>
                </c:pt>
                <c:pt idx="212">
                  <c:v>3.4376596522497971E-2</c:v>
                </c:pt>
                <c:pt idx="213">
                  <c:v>0.12767208497951257</c:v>
                </c:pt>
                <c:pt idx="214">
                  <c:v>0.10310636044359367</c:v>
                </c:pt>
                <c:pt idx="215">
                  <c:v>8.9119848325153794E-2</c:v>
                </c:pt>
                <c:pt idx="216">
                  <c:v>1.737544093104395E-3</c:v>
                </c:pt>
                <c:pt idx="217">
                  <c:v>0.16119396360640145</c:v>
                </c:pt>
                <c:pt idx="218">
                  <c:v>0.29508345865019714</c:v>
                </c:pt>
                <c:pt idx="219">
                  <c:v>0.14051460299836646</c:v>
                </c:pt>
                <c:pt idx="220">
                  <c:v>0.19706333849673385</c:v>
                </c:pt>
                <c:pt idx="221">
                  <c:v>0.25956531864504123</c:v>
                </c:pt>
                <c:pt idx="222">
                  <c:v>0.46343387898760569</c:v>
                </c:pt>
                <c:pt idx="223">
                  <c:v>0.15715783449070755</c:v>
                </c:pt>
                <c:pt idx="224">
                  <c:v>0.10943079063687905</c:v>
                </c:pt>
                <c:pt idx="225">
                  <c:v>0.33140239060956356</c:v>
                </c:pt>
                <c:pt idx="226">
                  <c:v>0.34926860773843638</c:v>
                </c:pt>
                <c:pt idx="227">
                  <c:v>0.21324773913268033</c:v>
                </c:pt>
                <c:pt idx="228">
                  <c:v>0.52595259799007044</c:v>
                </c:pt>
                <c:pt idx="229">
                  <c:v>0.51883837317121151</c:v>
                </c:pt>
                <c:pt idx="230">
                  <c:v>0.42951707014380819</c:v>
                </c:pt>
                <c:pt idx="231">
                  <c:v>0.37571993668718384</c:v>
                </c:pt>
                <c:pt idx="232">
                  <c:v>0.55721388506948455</c:v>
                </c:pt>
                <c:pt idx="233">
                  <c:v>0.26644399227205789</c:v>
                </c:pt>
                <c:pt idx="234">
                  <c:v>0.64853168409679185</c:v>
                </c:pt>
                <c:pt idx="235">
                  <c:v>0.68957095971844229</c:v>
                </c:pt>
                <c:pt idx="236">
                  <c:v>0.51720786379006733</c:v>
                </c:pt>
                <c:pt idx="237">
                  <c:v>0.8076312228814766</c:v>
                </c:pt>
                <c:pt idx="238">
                  <c:v>1.1209803308142157</c:v>
                </c:pt>
                <c:pt idx="239">
                  <c:v>0.70446113581734437</c:v>
                </c:pt>
                <c:pt idx="240">
                  <c:v>0.49634144815915643</c:v>
                </c:pt>
                <c:pt idx="241">
                  <c:v>0.63112185558680001</c:v>
                </c:pt>
                <c:pt idx="242">
                  <c:v>0.6479530180776516</c:v>
                </c:pt>
                <c:pt idx="243">
                  <c:v>0.46325947761363412</c:v>
                </c:pt>
                <c:pt idx="244">
                  <c:v>0.63819031047103514</c:v>
                </c:pt>
                <c:pt idx="245">
                  <c:v>0.89042270145178914</c:v>
                </c:pt>
                <c:pt idx="246">
                  <c:v>#N/A</c:v>
                </c:pt>
                <c:pt idx="247">
                  <c:v>0.76320773435726397</c:v>
                </c:pt>
                <c:pt idx="248">
                  <c:v>0.32238218593362122</c:v>
                </c:pt>
                <c:pt idx="249">
                  <c:v>0.73976040136416699</c:v>
                </c:pt>
                <c:pt idx="250">
                  <c:v>2.1946045954745953E-2</c:v>
                </c:pt>
                <c:pt idx="251">
                  <c:v>4.4780379349984779E-2</c:v>
                </c:pt>
                <c:pt idx="252">
                  <c:v>3.670769746364883E-3</c:v>
                </c:pt>
                <c:pt idx="253">
                  <c:v>6.6619632282479774E-2</c:v>
                </c:pt>
                <c:pt idx="254">
                  <c:v>8.8693725941557403E-2</c:v>
                </c:pt>
                <c:pt idx="255">
                  <c:v>0.2368413792104454</c:v>
                </c:pt>
                <c:pt idx="256">
                  <c:v>0.26814194558572463</c:v>
                </c:pt>
                <c:pt idx="257">
                  <c:v>0.41292387720927937</c:v>
                </c:pt>
                <c:pt idx="258">
                  <c:v>2.412895093045707E-3</c:v>
                </c:pt>
                <c:pt idx="259">
                  <c:v>8.0153245391114357E-4</c:v>
                </c:pt>
                <c:pt idx="260">
                  <c:v>2.0177125866070452E-2</c:v>
                </c:pt>
                <c:pt idx="261">
                  <c:v>0.2117604834937821</c:v>
                </c:pt>
                <c:pt idx="262">
                  <c:v>0.16669759739556109</c:v>
                </c:pt>
                <c:pt idx="263">
                  <c:v>7.8334654555148375E-2</c:v>
                </c:pt>
                <c:pt idx="264">
                  <c:v>0.36947474362321814</c:v>
                </c:pt>
                <c:pt idx="265">
                  <c:v>0.35587147924501084</c:v>
                </c:pt>
                <c:pt idx="266">
                  <c:v>0.35480773822650635</c:v>
                </c:pt>
                <c:pt idx="267">
                  <c:v>0.44458166220996914</c:v>
                </c:pt>
                <c:pt idx="268">
                  <c:v>0.35456501621021319</c:v>
                </c:pt>
                <c:pt idx="269">
                  <c:v>0.45472273350434295</c:v>
                </c:pt>
                <c:pt idx="270">
                  <c:v>0.58785450735998168</c:v>
                </c:pt>
                <c:pt idx="271">
                  <c:v>0.85540397165638193</c:v>
                </c:pt>
                <c:pt idx="272">
                  <c:v>0.6404757756071815</c:v>
                </c:pt>
                <c:pt idx="273">
                  <c:v>#N/A</c:v>
                </c:pt>
                <c:pt idx="274">
                  <c:v>0.10232995702900427</c:v>
                </c:pt>
                <c:pt idx="275">
                  <c:v>0.15427210683767603</c:v>
                </c:pt>
                <c:pt idx="276">
                  <c:v>2.8950381631094566E-2</c:v>
                </c:pt>
                <c:pt idx="277">
                  <c:v>3.8450151503797464E-2</c:v>
                </c:pt>
                <c:pt idx="278">
                  <c:v>0.42435203355985773</c:v>
                </c:pt>
                <c:pt idx="279">
                  <c:v>0.40986693331676222</c:v>
                </c:pt>
                <c:pt idx="280">
                  <c:v>0.22696275173825517</c:v>
                </c:pt>
                <c:pt idx="281">
                  <c:v>0.21643151405257213</c:v>
                </c:pt>
                <c:pt idx="282">
                  <c:v>0.47019389583530075</c:v>
                </c:pt>
                <c:pt idx="283">
                  <c:v>0.43806251301781757</c:v>
                </c:pt>
                <c:pt idx="284">
                  <c:v>0.12766241122121461</c:v>
                </c:pt>
                <c:pt idx="285">
                  <c:v>5.9764127919212548E-5</c:v>
                </c:pt>
                <c:pt idx="286">
                  <c:v>7.1534160400033672E-2</c:v>
                </c:pt>
                <c:pt idx="287">
                  <c:v>0.19128555261264366</c:v>
                </c:pt>
                <c:pt idx="288">
                  <c:v>0.31651368196903973</c:v>
                </c:pt>
                <c:pt idx="289">
                  <c:v>9.7341872951090092E-2</c:v>
                </c:pt>
                <c:pt idx="290">
                  <c:v>4.6650701035215909E-2</c:v>
                </c:pt>
                <c:pt idx="291">
                  <c:v>0.89370902870348223</c:v>
                </c:pt>
                <c:pt idx="292">
                  <c:v>0.18726636914073644</c:v>
                </c:pt>
                <c:pt idx="293">
                  <c:v>0.3807708495456546</c:v>
                </c:pt>
                <c:pt idx="294">
                  <c:v>0.77679236142530506</c:v>
                </c:pt>
                <c:pt idx="295">
                  <c:v>1.9907728248299852</c:v>
                </c:pt>
                <c:pt idx="296">
                  <c:v>0.42953890499462866</c:v>
                </c:pt>
                <c:pt idx="297">
                  <c:v>0.64641932944332436</c:v>
                </c:pt>
                <c:pt idx="298">
                  <c:v>0.42437781908837824</c:v>
                </c:pt>
                <c:pt idx="299">
                  <c:v>0.31949370419811735</c:v>
                </c:pt>
                <c:pt idx="300">
                  <c:v>0.19607685521716503</c:v>
                </c:pt>
                <c:pt idx="301">
                  <c:v>0.40448989803731777</c:v>
                </c:pt>
                <c:pt idx="302">
                  <c:v>0.1345309024989145</c:v>
                </c:pt>
                <c:pt idx="303">
                  <c:v>0.37095698364917179</c:v>
                </c:pt>
                <c:pt idx="304">
                  <c:v>9.4480598066933513E-2</c:v>
                </c:pt>
                <c:pt idx="305">
                  <c:v>0.76520288608509301</c:v>
                </c:pt>
                <c:pt idx="306">
                  <c:v>2.42573451615289</c:v>
                </c:pt>
                <c:pt idx="307">
                  <c:v>2.1651914593286774</c:v>
                </c:pt>
                <c:pt idx="308">
                  <c:v>3.2070690080353734</c:v>
                </c:pt>
                <c:pt idx="309">
                  <c:v>3.7732569499875668</c:v>
                </c:pt>
                <c:pt idx="310">
                  <c:v>0.16943381177924735</c:v>
                </c:pt>
                <c:pt idx="311">
                  <c:v>0.42937927327973829</c:v>
                </c:pt>
                <c:pt idx="312">
                  <c:v>0.27796115531359034</c:v>
                </c:pt>
                <c:pt idx="313">
                  <c:v>0.2716249723178577</c:v>
                </c:pt>
                <c:pt idx="314">
                  <c:v>0.17320759967812002</c:v>
                </c:pt>
                <c:pt idx="315">
                  <c:v>0.56278471441448397</c:v>
                </c:pt>
                <c:pt idx="316">
                  <c:v>0.71723533308063492</c:v>
                </c:pt>
                <c:pt idx="317">
                  <c:v>0.52138272024629662</c:v>
                </c:pt>
                <c:pt idx="318">
                  <c:v>0.36052518335606021</c:v>
                </c:pt>
                <c:pt idx="319">
                  <c:v>0.31728157721189898</c:v>
                </c:pt>
                <c:pt idx="320">
                  <c:v>0.39743372428992751</c:v>
                </c:pt>
                <c:pt idx="321">
                  <c:v>0.5166087868899597</c:v>
                </c:pt>
                <c:pt idx="322">
                  <c:v>0.28954118356731789</c:v>
                </c:pt>
                <c:pt idx="323">
                  <c:v>0.63910427368090117</c:v>
                </c:pt>
                <c:pt idx="324">
                  <c:v>0.28565548859935047</c:v>
                </c:pt>
                <c:pt idx="325">
                  <c:v>0.33438086376937437</c:v>
                </c:pt>
                <c:pt idx="326">
                  <c:v>0.35010479740860301</c:v>
                </c:pt>
                <c:pt idx="327">
                  <c:v>0.32929306202969832</c:v>
                </c:pt>
                <c:pt idx="328">
                  <c:v>0.49509020149910715</c:v>
                </c:pt>
                <c:pt idx="329">
                  <c:v>0.31686455739778502</c:v>
                </c:pt>
                <c:pt idx="330">
                  <c:v>8.636526382496958E-3</c:v>
                </c:pt>
                <c:pt idx="331">
                  <c:v>#N/A</c:v>
                </c:pt>
                <c:pt idx="332">
                  <c:v>0.48079496471639233</c:v>
                </c:pt>
                <c:pt idx="333">
                  <c:v>0.51015417114618267</c:v>
                </c:pt>
                <c:pt idx="334">
                  <c:v>2.8383975546709021E-2</c:v>
                </c:pt>
                <c:pt idx="335">
                  <c:v>4.0324498205324281E-5</c:v>
                </c:pt>
                <c:pt idx="336">
                  <c:v>0.11604569227776966</c:v>
                </c:pt>
                <c:pt idx="337">
                  <c:v>0.29084000409549821</c:v>
                </c:pt>
                <c:pt idx="338">
                  <c:v>0.39758896610509908</c:v>
                </c:pt>
                <c:pt idx="339">
                  <c:v>0.27761647011369528</c:v>
                </c:pt>
                <c:pt idx="340">
                  <c:v>0.28476266982071319</c:v>
                </c:pt>
                <c:pt idx="341">
                  <c:v>0.23936182860687194</c:v>
                </c:pt>
                <c:pt idx="342">
                  <c:v>4.9704634231990154E-3</c:v>
                </c:pt>
                <c:pt idx="343">
                  <c:v>9.1931694476304643E-2</c:v>
                </c:pt>
                <c:pt idx="344">
                  <c:v>0.23599835721021722</c:v>
                </c:pt>
                <c:pt idx="345">
                  <c:v>0.11574767061178495</c:v>
                </c:pt>
                <c:pt idx="346">
                  <c:v>0.31368502506854679</c:v>
                </c:pt>
                <c:pt idx="347">
                  <c:v>0.27717012344966596</c:v>
                </c:pt>
                <c:pt idx="348">
                  <c:v>0.28562649419237474</c:v>
                </c:pt>
                <c:pt idx="349">
                  <c:v>0.43992921895357584</c:v>
                </c:pt>
                <c:pt idx="350">
                  <c:v>0.51824780730776387</c:v>
                </c:pt>
                <c:pt idx="351">
                  <c:v>0.37848301367895909</c:v>
                </c:pt>
                <c:pt idx="352">
                  <c:v>0.37201777333512898</c:v>
                </c:pt>
                <c:pt idx="353">
                  <c:v>0.39129403224543946</c:v>
                </c:pt>
                <c:pt idx="354">
                  <c:v>0.28186386252005374</c:v>
                </c:pt>
                <c:pt idx="355">
                  <c:v>0.45406419650656266</c:v>
                </c:pt>
                <c:pt idx="356">
                  <c:v>5.4937140224618819E-2</c:v>
                </c:pt>
                <c:pt idx="357">
                  <c:v>0.23829586345998155</c:v>
                </c:pt>
                <c:pt idx="358">
                  <c:v>0.34845030605210409</c:v>
                </c:pt>
                <c:pt idx="359">
                  <c:v>0.96417329158472243</c:v>
                </c:pt>
                <c:pt idx="360">
                  <c:v>0.75119335188059411</c:v>
                </c:pt>
                <c:pt idx="361">
                  <c:v>0.62365878731322644</c:v>
                </c:pt>
                <c:pt idx="362">
                  <c:v>0.40388470909418855</c:v>
                </c:pt>
                <c:pt idx="363">
                  <c:v>0.33423343072607975</c:v>
                </c:pt>
                <c:pt idx="364">
                  <c:v>0.50357746408549742</c:v>
                </c:pt>
                <c:pt idx="365">
                  <c:v>0.27349037288015537</c:v>
                </c:pt>
                <c:pt idx="366">
                  <c:v>0.12630204237346265</c:v>
                </c:pt>
                <c:pt idx="367">
                  <c:v>0.26711443133211171</c:v>
                </c:pt>
                <c:pt idx="368">
                  <c:v>0.38530121057038508</c:v>
                </c:pt>
                <c:pt idx="369">
                  <c:v>0.72939235742343811</c:v>
                </c:pt>
                <c:pt idx="370">
                  <c:v>0.88695708151353903</c:v>
                </c:pt>
                <c:pt idx="371">
                  <c:v>1.0503750661859774</c:v>
                </c:pt>
                <c:pt idx="372">
                  <c:v>1.0595330137678314</c:v>
                </c:pt>
                <c:pt idx="373">
                  <c:v>1.0872900382516859</c:v>
                </c:pt>
                <c:pt idx="374">
                  <c:v>0.61207342841189472</c:v>
                </c:pt>
                <c:pt idx="375">
                  <c:v>0.69672228848308237</c:v>
                </c:pt>
                <c:pt idx="376">
                  <c:v>0.65591130267701381</c:v>
                </c:pt>
                <c:pt idx="377">
                  <c:v>0.67735029348062159</c:v>
                </c:pt>
                <c:pt idx="378">
                  <c:v>0.60950326420392698</c:v>
                </c:pt>
                <c:pt idx="379">
                  <c:v>0.68412066150014506</c:v>
                </c:pt>
                <c:pt idx="380">
                  <c:v>0.57030290650607696</c:v>
                </c:pt>
                <c:pt idx="381">
                  <c:v>0.65303183757954864</c:v>
                </c:pt>
                <c:pt idx="382">
                  <c:v>0.81810713170832439</c:v>
                </c:pt>
                <c:pt idx="383">
                  <c:v>0.68800115484901192</c:v>
                </c:pt>
                <c:pt idx="384">
                  <c:v>0.5583149671557015</c:v>
                </c:pt>
                <c:pt idx="385">
                  <c:v>0.72923186041366594</c:v>
                </c:pt>
                <c:pt idx="386">
                  <c:v>0.68635272759241173</c:v>
                </c:pt>
                <c:pt idx="387">
                  <c:v>0.52175343753163939</c:v>
                </c:pt>
                <c:pt idx="388">
                  <c:v>1.5293037585737063E-3</c:v>
                </c:pt>
                <c:pt idx="389">
                  <c:v>0.11191077337899016</c:v>
                </c:pt>
                <c:pt idx="390">
                  <c:v>1.0038208974012487E-3</c:v>
                </c:pt>
                <c:pt idx="391">
                  <c:v>0.13345758496455837</c:v>
                </c:pt>
                <c:pt idx="392">
                  <c:v>0.22948624298478915</c:v>
                </c:pt>
                <c:pt idx="393">
                  <c:v>0.37949490599267399</c:v>
                </c:pt>
                <c:pt idx="394">
                  <c:v>#N/A</c:v>
                </c:pt>
                <c:pt idx="395">
                  <c:v>7.4985421935599914E-3</c:v>
                </c:pt>
                <c:pt idx="396">
                  <c:v>1.0351362707485391E-4</c:v>
                </c:pt>
                <c:pt idx="397">
                  <c:v>0.10713065642500963</c:v>
                </c:pt>
                <c:pt idx="398">
                  <c:v>0.35115521429199287</c:v>
                </c:pt>
                <c:pt idx="399">
                  <c:v>0.3355318601327677</c:v>
                </c:pt>
                <c:pt idx="400">
                  <c:v>0.11972434510004348</c:v>
                </c:pt>
                <c:pt idx="401">
                  <c:v>6.3469809101046213E-4</c:v>
                </c:pt>
                <c:pt idx="402">
                  <c:v>0.27472722931261617</c:v>
                </c:pt>
                <c:pt idx="403">
                  <c:v>0.32868561296577836</c:v>
                </c:pt>
                <c:pt idx="404">
                  <c:v>0.12395819597685771</c:v>
                </c:pt>
                <c:pt idx="405">
                  <c:v>6.8964781803267372E-2</c:v>
                </c:pt>
                <c:pt idx="406">
                  <c:v>0.48831246667028683</c:v>
                </c:pt>
                <c:pt idx="407">
                  <c:v>2.9972187367204417</c:v>
                </c:pt>
                <c:pt idx="408">
                  <c:v>3.4426032991006612</c:v>
                </c:pt>
                <c:pt idx="409">
                  <c:v>#N/A</c:v>
                </c:pt>
                <c:pt idx="410">
                  <c:v>0.50635643679506781</c:v>
                </c:pt>
                <c:pt idx="411">
                  <c:v>0.31463791745236946</c:v>
                </c:pt>
                <c:pt idx="412">
                  <c:v>0.27319301822626779</c:v>
                </c:pt>
                <c:pt idx="413">
                  <c:v>0.24772356866029319</c:v>
                </c:pt>
                <c:pt idx="414">
                  <c:v>0.43159115476635135</c:v>
                </c:pt>
                <c:pt idx="415">
                  <c:v>0.8082607265750541</c:v>
                </c:pt>
                <c:pt idx="416">
                  <c:v>0.22208254256553064</c:v>
                </c:pt>
                <c:pt idx="417">
                  <c:v>2.7820847840867441E-2</c:v>
                </c:pt>
                <c:pt idx="418">
                  <c:v>1.2852164612413407E-2</c:v>
                </c:pt>
                <c:pt idx="419">
                  <c:v>1.6285629282486322E-2</c:v>
                </c:pt>
                <c:pt idx="420">
                  <c:v>8.7695813605727202E-2</c:v>
                </c:pt>
                <c:pt idx="421">
                  <c:v>0.20214960365624221</c:v>
                </c:pt>
                <c:pt idx="422">
                  <c:v>0.23103030101471042</c:v>
                </c:pt>
                <c:pt idx="423">
                  <c:v>0.27215207016612208</c:v>
                </c:pt>
                <c:pt idx="424">
                  <c:v>0.17054330402416176</c:v>
                </c:pt>
                <c:pt idx="425">
                  <c:v>0.30728859092447514</c:v>
                </c:pt>
                <c:pt idx="426">
                  <c:v>0.12968666354904548</c:v>
                </c:pt>
                <c:pt idx="427">
                  <c:v>0.10627543729181489</c:v>
                </c:pt>
                <c:pt idx="428">
                  <c:v>0.21270295277783721</c:v>
                </c:pt>
                <c:pt idx="429">
                  <c:v>0.1012174441267619</c:v>
                </c:pt>
                <c:pt idx="430">
                  <c:v>6.821494612171135E-3</c:v>
                </c:pt>
                <c:pt idx="431">
                  <c:v>0.43900578676046609</c:v>
                </c:pt>
                <c:pt idx="432">
                  <c:v>0.36851911252392361</c:v>
                </c:pt>
                <c:pt idx="433">
                  <c:v>0.16060373700647268</c:v>
                </c:pt>
                <c:pt idx="434">
                  <c:v>0.22419575265368005</c:v>
                </c:pt>
                <c:pt idx="435">
                  <c:v>6.59462364488244E-3</c:v>
                </c:pt>
                <c:pt idx="436">
                  <c:v>1.3762058460977219E-2</c:v>
                </c:pt>
                <c:pt idx="437">
                  <c:v>5.5921468738449706E-2</c:v>
                </c:pt>
                <c:pt idx="438">
                  <c:v>2.9832764588303856E-3</c:v>
                </c:pt>
                <c:pt idx="439">
                  <c:v>1.334021994717774E-3</c:v>
                </c:pt>
                <c:pt idx="440">
                  <c:v>9.0812924102493864E-2</c:v>
                </c:pt>
                <c:pt idx="441">
                  <c:v>3.0602973337387498E-2</c:v>
                </c:pt>
                <c:pt idx="442">
                  <c:v>0.24833951064852536</c:v>
                </c:pt>
                <c:pt idx="443">
                  <c:v>0.31595152913186098</c:v>
                </c:pt>
                <c:pt idx="444">
                  <c:v>9.738223759826431E-2</c:v>
                </c:pt>
                <c:pt idx="445">
                  <c:v>2.2330034423025703E-3</c:v>
                </c:pt>
                <c:pt idx="446">
                  <c:v>9.72817323348414E-2</c:v>
                </c:pt>
                <c:pt idx="447">
                  <c:v>1.1092985167605445E-2</c:v>
                </c:pt>
                <c:pt idx="448">
                  <c:v>1.4170679596005127E-3</c:v>
                </c:pt>
                <c:pt idx="449">
                  <c:v>2.5940600308056942E-2</c:v>
                </c:pt>
                <c:pt idx="450">
                  <c:v>1.9604584318197282E-2</c:v>
                </c:pt>
                <c:pt idx="451">
                  <c:v>3.5855326756849769E-3</c:v>
                </c:pt>
                <c:pt idx="452">
                  <c:v>1.6416457155725864E-6</c:v>
                </c:pt>
                <c:pt idx="453">
                  <c:v>0.19880189636971257</c:v>
                </c:pt>
                <c:pt idx="454">
                  <c:v>0.89267303105410178</c:v>
                </c:pt>
                <c:pt idx="455">
                  <c:v>0.60293504582280011</c:v>
                </c:pt>
                <c:pt idx="456">
                  <c:v>0.62421890564869553</c:v>
                </c:pt>
                <c:pt idx="457">
                  <c:v>0.21712267145757533</c:v>
                </c:pt>
                <c:pt idx="458">
                  <c:v>0.29711643252112074</c:v>
                </c:pt>
                <c:pt idx="459">
                  <c:v>0.24155546016292018</c:v>
                </c:pt>
                <c:pt idx="460">
                  <c:v>5.6015107647205679E-2</c:v>
                </c:pt>
                <c:pt idx="461">
                  <c:v>1.479455766479764E-2</c:v>
                </c:pt>
                <c:pt idx="462">
                  <c:v>1.0758173743558044E-2</c:v>
                </c:pt>
                <c:pt idx="463">
                  <c:v>3.3997983114967142E-2</c:v>
                </c:pt>
                <c:pt idx="464">
                  <c:v>0.19504244388549641</c:v>
                </c:pt>
                <c:pt idx="465">
                  <c:v>9.7562911327080726E-2</c:v>
                </c:pt>
                <c:pt idx="466">
                  <c:v>0.11569046726240788</c:v>
                </c:pt>
                <c:pt idx="467">
                  <c:v>5.5331239942076137E-2</c:v>
                </c:pt>
                <c:pt idx="468">
                  <c:v>1.7008558896218811E-2</c:v>
                </c:pt>
                <c:pt idx="469">
                  <c:v>0.24061963192916447</c:v>
                </c:pt>
                <c:pt idx="470">
                  <c:v>0.29987206846953351</c:v>
                </c:pt>
                <c:pt idx="471">
                  <c:v>0.11298530921719677</c:v>
                </c:pt>
                <c:pt idx="472">
                  <c:v>0.25373613936234962</c:v>
                </c:pt>
                <c:pt idx="473">
                  <c:v>0.23285271864321372</c:v>
                </c:pt>
                <c:pt idx="474">
                  <c:v>0.26727489988751468</c:v>
                </c:pt>
                <c:pt idx="475">
                  <c:v>0.37125698951209951</c:v>
                </c:pt>
                <c:pt idx="476">
                  <c:v>0.17011669019920975</c:v>
                </c:pt>
                <c:pt idx="477">
                  <c:v>0.40619221644047121</c:v>
                </c:pt>
                <c:pt idx="478">
                  <c:v>0.2942839833644712</c:v>
                </c:pt>
                <c:pt idx="479">
                  <c:v>0.17365931282578551</c:v>
                </c:pt>
                <c:pt idx="480">
                  <c:v>2.9411071444742448E-2</c:v>
                </c:pt>
                <c:pt idx="481">
                  <c:v>6.4025011001176163E-2</c:v>
                </c:pt>
                <c:pt idx="482">
                  <c:v>0.20052316494311376</c:v>
                </c:pt>
                <c:pt idx="483">
                  <c:v>0.13676279233045324</c:v>
                </c:pt>
                <c:pt idx="484">
                  <c:v>4.1374052310159726E-2</c:v>
                </c:pt>
                <c:pt idx="485">
                  <c:v>0.21242012009841832</c:v>
                </c:pt>
                <c:pt idx="486">
                  <c:v>6.7744300061673896E-2</c:v>
                </c:pt>
                <c:pt idx="487">
                  <c:v>0.35018646248827573</c:v>
                </c:pt>
                <c:pt idx="488">
                  <c:v>0.33795748832472167</c:v>
                </c:pt>
                <c:pt idx="489">
                  <c:v>7.3786842092448596E-2</c:v>
                </c:pt>
                <c:pt idx="490">
                  <c:v>1.8574941046986924</c:v>
                </c:pt>
                <c:pt idx="491">
                  <c:v>1.6898279552109214</c:v>
                </c:pt>
                <c:pt idx="492">
                  <c:v>0.7170065439038088</c:v>
                </c:pt>
                <c:pt idx="493">
                  <c:v>0.20346131787478625</c:v>
                </c:pt>
                <c:pt idx="494">
                  <c:v>0.10177429888358377</c:v>
                </c:pt>
                <c:pt idx="495">
                  <c:v>0.12733012971626367</c:v>
                </c:pt>
                <c:pt idx="496">
                  <c:v>0.35725415674761019</c:v>
                </c:pt>
                <c:pt idx="497">
                  <c:v>0.99117051581068694</c:v>
                </c:pt>
                <c:pt idx="498">
                  <c:v>0.35225040037853383</c:v>
                </c:pt>
                <c:pt idx="499">
                  <c:v>0.28532125319989216</c:v>
                </c:pt>
                <c:pt idx="500">
                  <c:v>0.80404550449433687</c:v>
                </c:pt>
                <c:pt idx="501">
                  <c:v>8.4791806757590044E-2</c:v>
                </c:pt>
                <c:pt idx="502">
                  <c:v>7.0547798749000176E-2</c:v>
                </c:pt>
                <c:pt idx="503">
                  <c:v>3.1126489637420634E-2</c:v>
                </c:pt>
                <c:pt idx="504">
                  <c:v>9.94393588213211E-2</c:v>
                </c:pt>
                <c:pt idx="505">
                  <c:v>0.14085904634165289</c:v>
                </c:pt>
                <c:pt idx="506">
                  <c:v>0.52255054969104453</c:v>
                </c:pt>
                <c:pt idx="507">
                  <c:v>0.2659206883145262</c:v>
                </c:pt>
                <c:pt idx="508">
                  <c:v>0.32933588344672349</c:v>
                </c:pt>
                <c:pt idx="509">
                  <c:v>0.38582765054622492</c:v>
                </c:pt>
                <c:pt idx="510">
                  <c:v>0.34584232895243305</c:v>
                </c:pt>
                <c:pt idx="511">
                  <c:v>0.58382131628990119</c:v>
                </c:pt>
                <c:pt idx="512">
                  <c:v>0.87035110152143869</c:v>
                </c:pt>
                <c:pt idx="513">
                  <c:v>0.47324124986324917</c:v>
                </c:pt>
                <c:pt idx="514">
                  <c:v>0.48011244294548067</c:v>
                </c:pt>
                <c:pt idx="515">
                  <c:v>0.16150314836188884</c:v>
                </c:pt>
                <c:pt idx="516">
                  <c:v>0.21619183988128268</c:v>
                </c:pt>
                <c:pt idx="517">
                  <c:v>4.3826126902568319E-2</c:v>
                </c:pt>
                <c:pt idx="518">
                  <c:v>4.4843101343178794E-2</c:v>
                </c:pt>
                <c:pt idx="519">
                  <c:v>0.23402297754486137</c:v>
                </c:pt>
                <c:pt idx="520">
                  <c:v>0.39640922420544056</c:v>
                </c:pt>
                <c:pt idx="521">
                  <c:v>0.34095769901516321</c:v>
                </c:pt>
                <c:pt idx="522">
                  <c:v>0.23236193037582359</c:v>
                </c:pt>
                <c:pt idx="523">
                  <c:v>0.31281351076040304</c:v>
                </c:pt>
                <c:pt idx="524">
                  <c:v>0.15502413324750708</c:v>
                </c:pt>
                <c:pt idx="525">
                  <c:v>0.1335773780623383</c:v>
                </c:pt>
                <c:pt idx="526">
                  <c:v>0.18253526642538684</c:v>
                </c:pt>
                <c:pt idx="527">
                  <c:v>1.2537418752655171E-2</c:v>
                </c:pt>
                <c:pt idx="528">
                  <c:v>2.8166585799342492E-2</c:v>
                </c:pt>
                <c:pt idx="529">
                  <c:v>0.32801152707579628</c:v>
                </c:pt>
                <c:pt idx="530">
                  <c:v>0.41624660380781225</c:v>
                </c:pt>
                <c:pt idx="531">
                  <c:v>1.1790726617118226</c:v>
                </c:pt>
                <c:pt idx="532">
                  <c:v>0.74469170913823179</c:v>
                </c:pt>
                <c:pt idx="533">
                  <c:v>0.64823448800601724</c:v>
                </c:pt>
                <c:pt idx="534">
                  <c:v>0.45612102712917418</c:v>
                </c:pt>
                <c:pt idx="535">
                  <c:v>0.21150417536189386</c:v>
                </c:pt>
                <c:pt idx="536">
                  <c:v>0.1793131971056586</c:v>
                </c:pt>
                <c:pt idx="537">
                  <c:v>3.9663870989552763E-2</c:v>
                </c:pt>
                <c:pt idx="538">
                  <c:v>5.1236624573304523E-2</c:v>
                </c:pt>
                <c:pt idx="539">
                  <c:v>8.5610733882282589E-2</c:v>
                </c:pt>
                <c:pt idx="540">
                  <c:v>6.2507015709715619E-2</c:v>
                </c:pt>
                <c:pt idx="541">
                  <c:v>0.16599434502031882</c:v>
                </c:pt>
                <c:pt idx="542">
                  <c:v>7.3257206267527381E-2</c:v>
                </c:pt>
                <c:pt idx="543">
                  <c:v>6.1116052811115325E-2</c:v>
                </c:pt>
                <c:pt idx="544">
                  <c:v>3.1521673302470625E-2</c:v>
                </c:pt>
                <c:pt idx="545">
                  <c:v>4.788404085283679E-2</c:v>
                </c:pt>
                <c:pt idx="546">
                  <c:v>0.11005525426923757</c:v>
                </c:pt>
                <c:pt idx="547">
                  <c:v>3.1812303791838581E-2</c:v>
                </c:pt>
                <c:pt idx="548">
                  <c:v>7.9610695648902108E-2</c:v>
                </c:pt>
                <c:pt idx="549">
                  <c:v>3.2062041232582023E-2</c:v>
                </c:pt>
                <c:pt idx="550">
                  <c:v>4.9690797969663388E-3</c:v>
                </c:pt>
                <c:pt idx="551">
                  <c:v>3.0476365406903377E-2</c:v>
                </c:pt>
                <c:pt idx="552">
                  <c:v>0.11293112312633717</c:v>
                </c:pt>
                <c:pt idx="553">
                  <c:v>6.4184058785480572E-2</c:v>
                </c:pt>
                <c:pt idx="554">
                  <c:v>5.5466412015216231E-2</c:v>
                </c:pt>
                <c:pt idx="555">
                  <c:v>2.8093832694547544E-3</c:v>
                </c:pt>
                <c:pt idx="556">
                  <c:v>3.3738229775612305E-2</c:v>
                </c:pt>
                <c:pt idx="557">
                  <c:v>0.12131179354711892</c:v>
                </c:pt>
                <c:pt idx="558">
                  <c:v>0.21478801351786797</c:v>
                </c:pt>
                <c:pt idx="559">
                  <c:v>5.1697304992864457E-2</c:v>
                </c:pt>
                <c:pt idx="560">
                  <c:v>9.4260528573817759E-4</c:v>
                </c:pt>
                <c:pt idx="561">
                  <c:v>3.7062486744775108E-3</c:v>
                </c:pt>
                <c:pt idx="562">
                  <c:v>1.9115836520237107E-2</c:v>
                </c:pt>
                <c:pt idx="563">
                  <c:v>2.7285741145918405E-2</c:v>
                </c:pt>
                <c:pt idx="564">
                  <c:v>4.2285269656526556E-2</c:v>
                </c:pt>
                <c:pt idx="565">
                  <c:v>0.36719391176130761</c:v>
                </c:pt>
                <c:pt idx="566">
                  <c:v>0.19387979020854135</c:v>
                </c:pt>
                <c:pt idx="567">
                  <c:v>1.2490676920249165E-4</c:v>
                </c:pt>
                <c:pt idx="568">
                  <c:v>0.19840132289965182</c:v>
                </c:pt>
                <c:pt idx="569">
                  <c:v>4.5487383934714867E-2</c:v>
                </c:pt>
                <c:pt idx="570">
                  <c:v>0.32537448597265461</c:v>
                </c:pt>
                <c:pt idx="571">
                  <c:v>0.54193281329871679</c:v>
                </c:pt>
                <c:pt idx="572">
                  <c:v>0.34406175367265562</c:v>
                </c:pt>
                <c:pt idx="573">
                  <c:v>0.49150068183769613</c:v>
                </c:pt>
                <c:pt idx="574">
                  <c:v>0.47859813740465462</c:v>
                </c:pt>
                <c:pt idx="575">
                  <c:v>0.20591960644034457</c:v>
                </c:pt>
                <c:pt idx="576">
                  <c:v>0.33073062374621898</c:v>
                </c:pt>
                <c:pt idx="577">
                  <c:v>3.8982603658073517E-2</c:v>
                </c:pt>
                <c:pt idx="578">
                  <c:v>2.0580753699771411E-2</c:v>
                </c:pt>
                <c:pt idx="579">
                  <c:v>0.22700931201138913</c:v>
                </c:pt>
                <c:pt idx="580">
                  <c:v>0.28907065571224388</c:v>
                </c:pt>
                <c:pt idx="581">
                  <c:v>3.4656977594620915E-3</c:v>
                </c:pt>
                <c:pt idx="582">
                  <c:v>0.15808912535928804</c:v>
                </c:pt>
                <c:pt idx="583">
                  <c:v>5.7198722212947674E-2</c:v>
                </c:pt>
                <c:pt idx="584">
                  <c:v>0.54884031843408199</c:v>
                </c:pt>
                <c:pt idx="585">
                  <c:v>6.9067319094985469E-5</c:v>
                </c:pt>
                <c:pt idx="586">
                  <c:v>6.1477591386909405E-2</c:v>
                </c:pt>
                <c:pt idx="587">
                  <c:v>8.0485918301449577E-2</c:v>
                </c:pt>
                <c:pt idx="588">
                  <c:v>0.79295605191171203</c:v>
                </c:pt>
                <c:pt idx="589">
                  <c:v>0.46632812444630117</c:v>
                </c:pt>
                <c:pt idx="590">
                  <c:v>1.1247484315908669</c:v>
                </c:pt>
                <c:pt idx="591">
                  <c:v>0.42343107947424263</c:v>
                </c:pt>
                <c:pt idx="592">
                  <c:v>0.14574122278067872</c:v>
                </c:pt>
                <c:pt idx="593">
                  <c:v>8.639611142090213E-2</c:v>
                </c:pt>
                <c:pt idx="594">
                  <c:v>0.10307909094963756</c:v>
                </c:pt>
                <c:pt idx="595">
                  <c:v>0.46716956135921139</c:v>
                </c:pt>
                <c:pt idx="596">
                  <c:v>0.47555633252667612</c:v>
                </c:pt>
                <c:pt idx="597">
                  <c:v>0.51464475959689471</c:v>
                </c:pt>
                <c:pt idx="598">
                  <c:v>0.14988266481728568</c:v>
                </c:pt>
                <c:pt idx="599">
                  <c:v>6.9772360730364774E-2</c:v>
                </c:pt>
                <c:pt idx="600">
                  <c:v>0.30231437175882625</c:v>
                </c:pt>
                <c:pt idx="601">
                  <c:v>0.29716226642595361</c:v>
                </c:pt>
                <c:pt idx="602">
                  <c:v>0.33828202333948354</c:v>
                </c:pt>
                <c:pt idx="603">
                  <c:v>1.2420958181617084E-2</c:v>
                </c:pt>
                <c:pt idx="604">
                  <c:v>4.0041706766222286E-4</c:v>
                </c:pt>
                <c:pt idx="605">
                  <c:v>2.5444369044563781E-2</c:v>
                </c:pt>
                <c:pt idx="606">
                  <c:v>3.2214276193352799E-3</c:v>
                </c:pt>
                <c:pt idx="607">
                  <c:v>6.2038003391047314E-2</c:v>
                </c:pt>
                <c:pt idx="608">
                  <c:v>8.4663289287265298E-2</c:v>
                </c:pt>
                <c:pt idx="609">
                  <c:v>1.1188236268806358E-2</c:v>
                </c:pt>
                <c:pt idx="610">
                  <c:v>3.6597825258861388E-3</c:v>
                </c:pt>
                <c:pt idx="611">
                  <c:v>0.25264095266240866</c:v>
                </c:pt>
                <c:pt idx="612">
                  <c:v>0.55816407938833568</c:v>
                </c:pt>
                <c:pt idx="613">
                  <c:v>0.14822643879908246</c:v>
                </c:pt>
                <c:pt idx="614">
                  <c:v>0.16782959476024986</c:v>
                </c:pt>
                <c:pt idx="615">
                  <c:v>0.63008298439955523</c:v>
                </c:pt>
                <c:pt idx="616">
                  <c:v>0.49330906663372659</c:v>
                </c:pt>
                <c:pt idx="617">
                  <c:v>1.3762652902685843E-2</c:v>
                </c:pt>
                <c:pt idx="618">
                  <c:v>0.22509584224510965</c:v>
                </c:pt>
                <c:pt idx="619">
                  <c:v>0.46237463224130093</c:v>
                </c:pt>
                <c:pt idx="620">
                  <c:v>6.9159485376833543E-3</c:v>
                </c:pt>
                <c:pt idx="621">
                  <c:v>0.12033437238428124</c:v>
                </c:pt>
                <c:pt idx="622">
                  <c:v>7.6163637094442418E-2</c:v>
                </c:pt>
                <c:pt idx="623">
                  <c:v>2.2411725940973029E-2</c:v>
                </c:pt>
                <c:pt idx="624">
                  <c:v>0.17109663558480839</c:v>
                </c:pt>
                <c:pt idx="625">
                  <c:v>2.3650066921044318E-2</c:v>
                </c:pt>
                <c:pt idx="626">
                  <c:v>0.18341600197098049</c:v>
                </c:pt>
                <c:pt idx="627">
                  <c:v>0.10199534433648468</c:v>
                </c:pt>
                <c:pt idx="628">
                  <c:v>0.11431064866855485</c:v>
                </c:pt>
                <c:pt idx="629">
                  <c:v>8.0636383863209829E-2</c:v>
                </c:pt>
                <c:pt idx="630">
                  <c:v>0.12645375169633849</c:v>
                </c:pt>
                <c:pt idx="631">
                  <c:v>0.18401879275890229</c:v>
                </c:pt>
                <c:pt idx="632">
                  <c:v>3.5007852261444141E-3</c:v>
                </c:pt>
                <c:pt idx="633">
                  <c:v>7.1326151635320162E-2</c:v>
                </c:pt>
                <c:pt idx="634">
                  <c:v>1.9465729777091243E-2</c:v>
                </c:pt>
                <c:pt idx="635">
                  <c:v>0.15746235068382397</c:v>
                </c:pt>
                <c:pt idx="636">
                  <c:v>0.11821496382319516</c:v>
                </c:pt>
                <c:pt idx="637">
                  <c:v>0.13595461959669392</c:v>
                </c:pt>
                <c:pt idx="638">
                  <c:v>0.41856002531872649</c:v>
                </c:pt>
                <c:pt idx="639">
                  <c:v>0.12126070375810223</c:v>
                </c:pt>
                <c:pt idx="640">
                  <c:v>0.40050305209283993</c:v>
                </c:pt>
                <c:pt idx="641">
                  <c:v>0.49954051572421188</c:v>
                </c:pt>
                <c:pt idx="642">
                  <c:v>0.69002830741374632</c:v>
                </c:pt>
                <c:pt idx="643">
                  <c:v>0.57568476641766586</c:v>
                </c:pt>
                <c:pt idx="644">
                  <c:v>0.35298619313135743</c:v>
                </c:pt>
                <c:pt idx="645">
                  <c:v>0.39924709813165221</c:v>
                </c:pt>
                <c:pt idx="646">
                  <c:v>1.0317078181555066</c:v>
                </c:pt>
                <c:pt idx="647">
                  <c:v>0.29509820312719176</c:v>
                </c:pt>
                <c:pt idx="648">
                  <c:v>0.15159550553533879</c:v>
                </c:pt>
                <c:pt idx="649">
                  <c:v>0.11902418817605685</c:v>
                </c:pt>
                <c:pt idx="650">
                  <c:v>0.19976510444422907</c:v>
                </c:pt>
                <c:pt idx="651">
                  <c:v>0.82147923027483161</c:v>
                </c:pt>
                <c:pt idx="652">
                  <c:v>0.38416927563601172</c:v>
                </c:pt>
                <c:pt idx="653">
                  <c:v>0.25033771346601086</c:v>
                </c:pt>
                <c:pt idx="654">
                  <c:v>0.46384872924198023</c:v>
                </c:pt>
                <c:pt idx="655">
                  <c:v>0.32032333191512302</c:v>
                </c:pt>
                <c:pt idx="656">
                  <c:v>5.1112767740019369E-2</c:v>
                </c:pt>
                <c:pt idx="657">
                  <c:v>5.1177810552344924E-3</c:v>
                </c:pt>
                <c:pt idx="658">
                  <c:v>2.8641336251147651E-2</c:v>
                </c:pt>
                <c:pt idx="659">
                  <c:v>0.17224516044799942</c:v>
                </c:pt>
                <c:pt idx="660">
                  <c:v>3.0498850791541026E-3</c:v>
                </c:pt>
                <c:pt idx="661">
                  <c:v>3.4396369954507212E-2</c:v>
                </c:pt>
                <c:pt idx="662">
                  <c:v>0.1901973624577834</c:v>
                </c:pt>
                <c:pt idx="663">
                  <c:v>3.0317661218488296E-2</c:v>
                </c:pt>
                <c:pt idx="664">
                  <c:v>0.30159493773504131</c:v>
                </c:pt>
                <c:pt idx="665">
                  <c:v>0.26890292674549487</c:v>
                </c:pt>
                <c:pt idx="666">
                  <c:v>0.47677040336822868</c:v>
                </c:pt>
                <c:pt idx="667">
                  <c:v>0.2559293762762746</c:v>
                </c:pt>
                <c:pt idx="668">
                  <c:v>0.15713064087753364</c:v>
                </c:pt>
                <c:pt idx="669">
                  <c:v>9.7946594629077774E-2</c:v>
                </c:pt>
                <c:pt idx="670">
                  <c:v>0.28181891395389785</c:v>
                </c:pt>
                <c:pt idx="671">
                  <c:v>0.46740447025426429</c:v>
                </c:pt>
                <c:pt idx="672">
                  <c:v>0.43658818530574905</c:v>
                </c:pt>
                <c:pt idx="673">
                  <c:v>0.14714001463246859</c:v>
                </c:pt>
                <c:pt idx="674">
                  <c:v>4.8048732496691728E-3</c:v>
                </c:pt>
                <c:pt idx="675">
                  <c:v>9.9607590432818378E-3</c:v>
                </c:pt>
                <c:pt idx="676">
                  <c:v>2.7534732991837271E-2</c:v>
                </c:pt>
                <c:pt idx="677">
                  <c:v>8.7703171410594832E-2</c:v>
                </c:pt>
                <c:pt idx="678">
                  <c:v>1.1597012111570368E-2</c:v>
                </c:pt>
                <c:pt idx="679">
                  <c:v>0.15884076139987899</c:v>
                </c:pt>
                <c:pt idx="680">
                  <c:v>7.3140641547731367E-2</c:v>
                </c:pt>
                <c:pt idx="681">
                  <c:v>0.22655276542058439</c:v>
                </c:pt>
                <c:pt idx="682">
                  <c:v>0.31190571519881127</c:v>
                </c:pt>
                <c:pt idx="683">
                  <c:v>0.25154097913569434</c:v>
                </c:pt>
                <c:pt idx="684">
                  <c:v>0.2659280034122774</c:v>
                </c:pt>
                <c:pt idx="685">
                  <c:v>0.16160020575080419</c:v>
                </c:pt>
                <c:pt idx="686">
                  <c:v>0.27964454024523056</c:v>
                </c:pt>
                <c:pt idx="687">
                  <c:v>0.17657394554295197</c:v>
                </c:pt>
                <c:pt idx="688">
                  <c:v>0.44080117102264471</c:v>
                </c:pt>
                <c:pt idx="689">
                  <c:v>0.13563680510141776</c:v>
                </c:pt>
                <c:pt idx="690">
                  <c:v>0.29415348761001681</c:v>
                </c:pt>
                <c:pt idx="691">
                  <c:v>0.3235431433889337</c:v>
                </c:pt>
                <c:pt idx="692">
                  <c:v>0.42722060298058795</c:v>
                </c:pt>
                <c:pt idx="693">
                  <c:v>0.41195763243604927</c:v>
                </c:pt>
                <c:pt idx="694">
                  <c:v>0.40344688926224581</c:v>
                </c:pt>
                <c:pt idx="695">
                  <c:v>0.29694537477555061</c:v>
                </c:pt>
                <c:pt idx="696">
                  <c:v>0.25705601681501544</c:v>
                </c:pt>
                <c:pt idx="697">
                  <c:v>0.12993496382682576</c:v>
                </c:pt>
                <c:pt idx="698">
                  <c:v>0.33990997648521509</c:v>
                </c:pt>
                <c:pt idx="699">
                  <c:v>0.35327433839295269</c:v>
                </c:pt>
                <c:pt idx="700">
                  <c:v>0.29200424312955375</c:v>
                </c:pt>
                <c:pt idx="701">
                  <c:v>0.12066370884560822</c:v>
                </c:pt>
                <c:pt idx="702">
                  <c:v>0.13842458699871463</c:v>
                </c:pt>
                <c:pt idx="703">
                  <c:v>2.0402444842629507E-2</c:v>
                </c:pt>
                <c:pt idx="704">
                  <c:v>2.7508323163577156E-2</c:v>
                </c:pt>
                <c:pt idx="705">
                  <c:v>0.13374330526389827</c:v>
                </c:pt>
                <c:pt idx="706">
                  <c:v>0.16279869509686487</c:v>
                </c:pt>
                <c:pt idx="707">
                  <c:v>0.11385016570442105</c:v>
                </c:pt>
                <c:pt idx="708">
                  <c:v>0.29205769963263328</c:v>
                </c:pt>
                <c:pt idx="709">
                  <c:v>0.20257740356251011</c:v>
                </c:pt>
                <c:pt idx="710">
                  <c:v>0.31681429694887209</c:v>
                </c:pt>
                <c:pt idx="711">
                  <c:v>0.25765624475547116</c:v>
                </c:pt>
                <c:pt idx="712">
                  <c:v>0.24442591961210008</c:v>
                </c:pt>
                <c:pt idx="713">
                  <c:v>0.41510792284902215</c:v>
                </c:pt>
                <c:pt idx="714">
                  <c:v>0.18396060095518826</c:v>
                </c:pt>
                <c:pt idx="715">
                  <c:v>7.2575675719055141E-2</c:v>
                </c:pt>
                <c:pt idx="716">
                  <c:v>5.8471416310108784E-2</c:v>
                </c:pt>
                <c:pt idx="717">
                  <c:v>0.12295445825466259</c:v>
                </c:pt>
                <c:pt idx="718">
                  <c:v>0.16237883362601357</c:v>
                </c:pt>
                <c:pt idx="719">
                  <c:v>0.14876651844733302</c:v>
                </c:pt>
                <c:pt idx="720">
                  <c:v>0.36113720746352107</c:v>
                </c:pt>
                <c:pt idx="721">
                  <c:v>0.32454980728068167</c:v>
                </c:pt>
                <c:pt idx="722">
                  <c:v>6.0612511452016418E-2</c:v>
                </c:pt>
                <c:pt idx="723">
                  <c:v>3.572428963380752E-2</c:v>
                </c:pt>
                <c:pt idx="724">
                  <c:v>2.7536669574046702E-2</c:v>
                </c:pt>
                <c:pt idx="725">
                  <c:v>6.7531688445414642E-2</c:v>
                </c:pt>
                <c:pt idx="726">
                  <c:v>5.8123918969651307E-2</c:v>
                </c:pt>
                <c:pt idx="727">
                  <c:v>4.6378097077877822E-2</c:v>
                </c:pt>
                <c:pt idx="728">
                  <c:v>0.2363544926789426</c:v>
                </c:pt>
                <c:pt idx="729">
                  <c:v>3.095058942747629E-3</c:v>
                </c:pt>
                <c:pt idx="730">
                  <c:v>9.2629936159390747E-2</c:v>
                </c:pt>
                <c:pt idx="731">
                  <c:v>0.21751863434105473</c:v>
                </c:pt>
                <c:pt idx="732">
                  <c:v>6.4883175127662812E-2</c:v>
                </c:pt>
                <c:pt idx="733">
                  <c:v>0.25600266415913625</c:v>
                </c:pt>
                <c:pt idx="734">
                  <c:v>#N/A</c:v>
                </c:pt>
                <c:pt idx="735">
                  <c:v>1.3985003286098796</c:v>
                </c:pt>
                <c:pt idx="736">
                  <c:v>0.53373769101502166</c:v>
                </c:pt>
                <c:pt idx="737">
                  <c:v>0.27629093246458375</c:v>
                </c:pt>
                <c:pt idx="738">
                  <c:v>0.12565285394052869</c:v>
                </c:pt>
                <c:pt idx="739">
                  <c:v>0.12145737537482255</c:v>
                </c:pt>
                <c:pt idx="740">
                  <c:v>0.1264027809800376</c:v>
                </c:pt>
                <c:pt idx="741">
                  <c:v>3.2124821555129075E-5</c:v>
                </c:pt>
                <c:pt idx="742">
                  <c:v>1.4399284233262906</c:v>
                </c:pt>
                <c:pt idx="743">
                  <c:v>0.28727279749521389</c:v>
                </c:pt>
                <c:pt idx="744">
                  <c:v>0.32420361361437428</c:v>
                </c:pt>
                <c:pt idx="745">
                  <c:v>0.234803175075147</c:v>
                </c:pt>
                <c:pt idx="746">
                  <c:v>0.48472260799585276</c:v>
                </c:pt>
                <c:pt idx="747">
                  <c:v>0.13033290368028255</c:v>
                </c:pt>
                <c:pt idx="748">
                  <c:v>9.7361980709684728E-2</c:v>
                </c:pt>
                <c:pt idx="749">
                  <c:v>9.3409336616586028E-2</c:v>
                </c:pt>
                <c:pt idx="750">
                  <c:v>0.28529902677697977</c:v>
                </c:pt>
                <c:pt idx="751">
                  <c:v>0.22494748310486024</c:v>
                </c:pt>
                <c:pt idx="752">
                  <c:v>0.12044403306030903</c:v>
                </c:pt>
                <c:pt idx="753">
                  <c:v>0.32708282402461608</c:v>
                </c:pt>
                <c:pt idx="754">
                  <c:v>0.27410430577542977</c:v>
                </c:pt>
                <c:pt idx="755">
                  <c:v>0.3176116098845192</c:v>
                </c:pt>
                <c:pt idx="756">
                  <c:v>0.36611400886346962</c:v>
                </c:pt>
                <c:pt idx="757">
                  <c:v>0.25648428979307608</c:v>
                </c:pt>
                <c:pt idx="758">
                  <c:v>0.38187295157232737</c:v>
                </c:pt>
                <c:pt idx="759">
                  <c:v>0.53643835479737401</c:v>
                </c:pt>
                <c:pt idx="760">
                  <c:v>0.35100021169990725</c:v>
                </c:pt>
                <c:pt idx="761">
                  <c:v>0.16600804564392349</c:v>
                </c:pt>
                <c:pt idx="762">
                  <c:v>0.40705924696268109</c:v>
                </c:pt>
                <c:pt idx="763">
                  <c:v>0.10526999691265493</c:v>
                </c:pt>
                <c:pt idx="764">
                  <c:v>8.219650271724821E-2</c:v>
                </c:pt>
                <c:pt idx="765">
                  <c:v>0.14887376448365622</c:v>
                </c:pt>
                <c:pt idx="766">
                  <c:v>0.51686881542504826</c:v>
                </c:pt>
                <c:pt idx="767">
                  <c:v>0.22434136094209678</c:v>
                </c:pt>
                <c:pt idx="768">
                  <c:v>0.18334480917369697</c:v>
                </c:pt>
                <c:pt idx="769">
                  <c:v>5.8037552648773319E-2</c:v>
                </c:pt>
                <c:pt idx="770">
                  <c:v>0.17711931797343849</c:v>
                </c:pt>
                <c:pt idx="771">
                  <c:v>9.959616220210089E-3</c:v>
                </c:pt>
                <c:pt idx="772">
                  <c:v>6.2744241768815434E-2</c:v>
                </c:pt>
                <c:pt idx="773">
                  <c:v>0.14327571570073241</c:v>
                </c:pt>
                <c:pt idx="774">
                  <c:v>0.1762569362157127</c:v>
                </c:pt>
                <c:pt idx="775">
                  <c:v>0.15232320132397956</c:v>
                </c:pt>
                <c:pt idx="776">
                  <c:v>1.0593752808016625E-3</c:v>
                </c:pt>
                <c:pt idx="777">
                  <c:v>0.15568763270182273</c:v>
                </c:pt>
                <c:pt idx="778">
                  <c:v>0.20241040627544407</c:v>
                </c:pt>
                <c:pt idx="779">
                  <c:v>3.5170634461145378E-2</c:v>
                </c:pt>
                <c:pt idx="780">
                  <c:v>0.15524746138865331</c:v>
                </c:pt>
                <c:pt idx="781">
                  <c:v>9.2134239464108075E-3</c:v>
                </c:pt>
                <c:pt idx="782">
                  <c:v>0.25378374667133963</c:v>
                </c:pt>
                <c:pt idx="783">
                  <c:v>3.4688569473016365E-2</c:v>
                </c:pt>
                <c:pt idx="784">
                  <c:v>7.5213748664044372E-2</c:v>
                </c:pt>
                <c:pt idx="785">
                  <c:v>0.38187992130264214</c:v>
                </c:pt>
                <c:pt idx="786">
                  <c:v>0.13970520639435696</c:v>
                </c:pt>
                <c:pt idx="787">
                  <c:v>2.9430387053455799E-3</c:v>
                </c:pt>
                <c:pt idx="788">
                  <c:v>6.3369277652823477E-2</c:v>
                </c:pt>
                <c:pt idx="789">
                  <c:v>0.18185384366368981</c:v>
                </c:pt>
                <c:pt idx="790">
                  <c:v>0.37342376953464745</c:v>
                </c:pt>
                <c:pt idx="791">
                  <c:v>0.20265348041152828</c:v>
                </c:pt>
                <c:pt idx="792">
                  <c:v>6.8959291013793791E-2</c:v>
                </c:pt>
                <c:pt idx="793">
                  <c:v>3.8265975502261906E-2</c:v>
                </c:pt>
                <c:pt idx="794">
                  <c:v>3.8727526737474357E-4</c:v>
                </c:pt>
                <c:pt idx="795">
                  <c:v>9.6433655808139486E-5</c:v>
                </c:pt>
                <c:pt idx="796">
                  <c:v>0.10143483734049158</c:v>
                </c:pt>
                <c:pt idx="797">
                  <c:v>2.8761081582285564E-2</c:v>
                </c:pt>
                <c:pt idx="798">
                  <c:v>1.8759249754493394E-2</c:v>
                </c:pt>
                <c:pt idx="799">
                  <c:v>0.41008940723491999</c:v>
                </c:pt>
                <c:pt idx="800">
                  <c:v>0.27373297809659741</c:v>
                </c:pt>
                <c:pt idx="801">
                  <c:v>2.0936383012414211E-2</c:v>
                </c:pt>
                <c:pt idx="802">
                  <c:v>4.6123525356293941E-4</c:v>
                </c:pt>
                <c:pt idx="803">
                  <c:v>0.12994158354041649</c:v>
                </c:pt>
                <c:pt idx="804">
                  <c:v>3.719301502727089E-2</c:v>
                </c:pt>
                <c:pt idx="805">
                  <c:v>0.12360436654452421</c:v>
                </c:pt>
                <c:pt idx="806">
                  <c:v>6.7411202517931576E-2</c:v>
                </c:pt>
                <c:pt idx="807">
                  <c:v>0.26896483182955072</c:v>
                </c:pt>
                <c:pt idx="808">
                  <c:v>0.18203607859183885</c:v>
                </c:pt>
                <c:pt idx="809">
                  <c:v>0.30317046588044899</c:v>
                </c:pt>
                <c:pt idx="810">
                  <c:v>0.20694554746946092</c:v>
                </c:pt>
                <c:pt idx="811">
                  <c:v>0.26997140345986603</c:v>
                </c:pt>
                <c:pt idx="812">
                  <c:v>0.386983710920555</c:v>
                </c:pt>
                <c:pt idx="813">
                  <c:v>0.11690843537789825</c:v>
                </c:pt>
                <c:pt idx="814">
                  <c:v>0.24269790193401586</c:v>
                </c:pt>
                <c:pt idx="815">
                  <c:v>0.29496754502083672</c:v>
                </c:pt>
                <c:pt idx="816">
                  <c:v>6.3268037493624418E-2</c:v>
                </c:pt>
                <c:pt idx="817">
                  <c:v>0.13438280158929355</c:v>
                </c:pt>
                <c:pt idx="818">
                  <c:v>0.35588876526137003</c:v>
                </c:pt>
                <c:pt idx="819">
                  <c:v>0.15737034305629163</c:v>
                </c:pt>
                <c:pt idx="820">
                  <c:v>#N/A</c:v>
                </c:pt>
                <c:pt idx="821">
                  <c:v>#N/A</c:v>
                </c:pt>
                <c:pt idx="822">
                  <c:v>0.16918165881785438</c:v>
                </c:pt>
                <c:pt idx="823">
                  <c:v>0.29937982583170808</c:v>
                </c:pt>
                <c:pt idx="824">
                  <c:v>3.8104669938249375E-3</c:v>
                </c:pt>
                <c:pt idx="825">
                  <c:v>0.23788984902055504</c:v>
                </c:pt>
                <c:pt idx="826">
                  <c:v>3.5970781004912349E-2</c:v>
                </c:pt>
                <c:pt idx="827">
                  <c:v>3.2023285789529073E-2</c:v>
                </c:pt>
                <c:pt idx="828">
                  <c:v>8.4784252735844896E-3</c:v>
                </c:pt>
                <c:pt idx="829">
                  <c:v>1.2826228420790994E-2</c:v>
                </c:pt>
                <c:pt idx="830">
                  <c:v>2.7559218773595337E-3</c:v>
                </c:pt>
                <c:pt idx="831">
                  <c:v>7.8500563731043096E-2</c:v>
                </c:pt>
                <c:pt idx="832">
                  <c:v>5.8365986479043484E-3</c:v>
                </c:pt>
                <c:pt idx="833">
                  <c:v>3.5406080958932669E-2</c:v>
                </c:pt>
                <c:pt idx="834">
                  <c:v>1.4123569125169065E-2</c:v>
                </c:pt>
                <c:pt idx="835">
                  <c:v>0.19160555534152207</c:v>
                </c:pt>
                <c:pt idx="836">
                  <c:v>7.1729534770561848E-5</c:v>
                </c:pt>
                <c:pt idx="837">
                  <c:v>1.3858522234451441E-2</c:v>
                </c:pt>
                <c:pt idx="838">
                  <c:v>0.26884210889521298</c:v>
                </c:pt>
                <c:pt idx="839">
                  <c:v>0.88673804825304847</c:v>
                </c:pt>
                <c:pt idx="840">
                  <c:v>0.51518396687702095</c:v>
                </c:pt>
                <c:pt idx="841">
                  <c:v>0.3582364993310117</c:v>
                </c:pt>
                <c:pt idx="842">
                  <c:v>0.19048930417917836</c:v>
                </c:pt>
                <c:pt idx="843">
                  <c:v>3.9148211622116964E-2</c:v>
                </c:pt>
                <c:pt idx="844">
                  <c:v>1.0024965382005875E-2</c:v>
                </c:pt>
                <c:pt idx="845">
                  <c:v>7.1651593289876511E-2</c:v>
                </c:pt>
                <c:pt idx="846">
                  <c:v>5.7775608701263817E-2</c:v>
                </c:pt>
                <c:pt idx="847">
                  <c:v>0.15504007581638324</c:v>
                </c:pt>
                <c:pt idx="848">
                  <c:v>0.26934375958615925</c:v>
                </c:pt>
                <c:pt idx="849">
                  <c:v>0.14672643107065264</c:v>
                </c:pt>
                <c:pt idx="850">
                  <c:v>0.17839591033329946</c:v>
                </c:pt>
                <c:pt idx="851">
                  <c:v>0.3643852092526042</c:v>
                </c:pt>
                <c:pt idx="852">
                  <c:v>9.3127675848805908E-2</c:v>
                </c:pt>
                <c:pt idx="853">
                  <c:v>2.4796573615980384E-2</c:v>
                </c:pt>
                <c:pt idx="854">
                  <c:v>3.0886900724249812E-3</c:v>
                </c:pt>
                <c:pt idx="855">
                  <c:v>1.8232360576951337E-2</c:v>
                </c:pt>
                <c:pt idx="856">
                  <c:v>1.4131103073408383E-2</c:v>
                </c:pt>
                <c:pt idx="857">
                  <c:v>8.1002637872254219E-4</c:v>
                </c:pt>
                <c:pt idx="858">
                  <c:v>3.6625158544324493E-2</c:v>
                </c:pt>
                <c:pt idx="859">
                  <c:v>3.264290931154569E-2</c:v>
                </c:pt>
                <c:pt idx="860">
                  <c:v>0.10831852773276321</c:v>
                </c:pt>
                <c:pt idx="861">
                  <c:v>7.4685650406692852E-2</c:v>
                </c:pt>
                <c:pt idx="862">
                  <c:v>0.20880286550601806</c:v>
                </c:pt>
                <c:pt idx="863">
                  <c:v>0.25734648427235746</c:v>
                </c:pt>
                <c:pt idx="864">
                  <c:v>0.16333209609880667</c:v>
                </c:pt>
                <c:pt idx="865">
                  <c:v>0.35094569608074311</c:v>
                </c:pt>
                <c:pt idx="866">
                  <c:v>0.24333193470744316</c:v>
                </c:pt>
                <c:pt idx="867">
                  <c:v>7.934759690605038E-2</c:v>
                </c:pt>
                <c:pt idx="868">
                  <c:v>2.3713943315651274E-2</c:v>
                </c:pt>
                <c:pt idx="869">
                  <c:v>6.0762252006918106E-3</c:v>
                </c:pt>
                <c:pt idx="870">
                  <c:v>0.18582939893509487</c:v>
                </c:pt>
                <c:pt idx="871">
                  <c:v>0.2551293996657869</c:v>
                </c:pt>
                <c:pt idx="872">
                  <c:v>0.30749623535661358</c:v>
                </c:pt>
                <c:pt idx="873">
                  <c:v>0.15715312334880288</c:v>
                </c:pt>
                <c:pt idx="874">
                  <c:v>0.44768238408534999</c:v>
                </c:pt>
                <c:pt idx="875">
                  <c:v>0.49847177083486899</c:v>
                </c:pt>
                <c:pt idx="876">
                  <c:v>1.1093156996506857</c:v>
                </c:pt>
                <c:pt idx="877">
                  <c:v>0.37569135702822692</c:v>
                </c:pt>
                <c:pt idx="878">
                  <c:v>0.18585507739975748</c:v>
                </c:pt>
                <c:pt idx="879">
                  <c:v>7.7157235735550209E-2</c:v>
                </c:pt>
                <c:pt idx="880">
                  <c:v>0.8868923768804432</c:v>
                </c:pt>
                <c:pt idx="881">
                  <c:v>0.83342450746666574</c:v>
                </c:pt>
                <c:pt idx="882">
                  <c:v>0.85940429943338836</c:v>
                </c:pt>
                <c:pt idx="883">
                  <c:v>0.30686571522964301</c:v>
                </c:pt>
                <c:pt idx="884">
                  <c:v>0.10957460593987216</c:v>
                </c:pt>
                <c:pt idx="885">
                  <c:v>0.37838847653824481</c:v>
                </c:pt>
                <c:pt idx="886">
                  <c:v>9.996157632385512E-2</c:v>
                </c:pt>
                <c:pt idx="887">
                  <c:v>0.12440905491202088</c:v>
                </c:pt>
                <c:pt idx="888">
                  <c:v>0.82899050974136324</c:v>
                </c:pt>
                <c:pt idx="889">
                  <c:v>0.2505023516241579</c:v>
                </c:pt>
                <c:pt idx="890">
                  <c:v>6.5735283465349931E-2</c:v>
                </c:pt>
                <c:pt idx="891">
                  <c:v>7.4817747326616904E-2</c:v>
                </c:pt>
                <c:pt idx="892">
                  <c:v>0.18376669772989718</c:v>
                </c:pt>
                <c:pt idx="893">
                  <c:v>0.1279467385386259</c:v>
                </c:pt>
                <c:pt idx="894">
                  <c:v>0.10852104900729057</c:v>
                </c:pt>
                <c:pt idx="895">
                  <c:v>0.16793572673356719</c:v>
                </c:pt>
                <c:pt idx="896">
                  <c:v>0.18214247468401384</c:v>
                </c:pt>
                <c:pt idx="897">
                  <c:v>0.64403037594514123</c:v>
                </c:pt>
                <c:pt idx="898">
                  <c:v>0.27006111875440403</c:v>
                </c:pt>
                <c:pt idx="899">
                  <c:v>0.14103722790370166</c:v>
                </c:pt>
                <c:pt idx="900">
                  <c:v>4.189514366134782E-2</c:v>
                </c:pt>
                <c:pt idx="901">
                  <c:v>0.41137240853364343</c:v>
                </c:pt>
                <c:pt idx="902">
                  <c:v>0.72072495684086135</c:v>
                </c:pt>
                <c:pt idx="903">
                  <c:v>0.55086792032911891</c:v>
                </c:pt>
                <c:pt idx="904">
                  <c:v>0.48942484095428562</c:v>
                </c:pt>
                <c:pt idx="905">
                  <c:v>0.4018359425343756</c:v>
                </c:pt>
                <c:pt idx="906">
                  <c:v>0.64537527987604515</c:v>
                </c:pt>
                <c:pt idx="907">
                  <c:v>0.76431749594921949</c:v>
                </c:pt>
                <c:pt idx="908">
                  <c:v>0.38910309352612771</c:v>
                </c:pt>
                <c:pt idx="909">
                  <c:v>0.312823740328944</c:v>
                </c:pt>
                <c:pt idx="910">
                  <c:v>0.40495331657222705</c:v>
                </c:pt>
                <c:pt idx="911">
                  <c:v>0.40058169504478064</c:v>
                </c:pt>
                <c:pt idx="912">
                  <c:v>0.49681789397393922</c:v>
                </c:pt>
                <c:pt idx="913">
                  <c:v>2.5515109624940848</c:v>
                </c:pt>
                <c:pt idx="914">
                  <c:v>8.0263524454345453E-2</c:v>
                </c:pt>
                <c:pt idx="915">
                  <c:v>5.464502746920321E-2</c:v>
                </c:pt>
                <c:pt idx="916">
                  <c:v>2.1637167730730784E-2</c:v>
                </c:pt>
                <c:pt idx="917">
                  <c:v>0.13443928940446728</c:v>
                </c:pt>
                <c:pt idx="918">
                  <c:v>6.3630648558067646E-2</c:v>
                </c:pt>
                <c:pt idx="919">
                  <c:v>0.13407837212242404</c:v>
                </c:pt>
                <c:pt idx="920">
                  <c:v>0.12068093304753476</c:v>
                </c:pt>
                <c:pt idx="921">
                  <c:v>0.17796460604459072</c:v>
                </c:pt>
                <c:pt idx="922">
                  <c:v>6.1061135439637447E-2</c:v>
                </c:pt>
                <c:pt idx="923">
                  <c:v>0.67228983853288848</c:v>
                </c:pt>
                <c:pt idx="924">
                  <c:v>0.24111062018671467</c:v>
                </c:pt>
                <c:pt idx="925">
                  <c:v>9.9144710410746142E-2</c:v>
                </c:pt>
                <c:pt idx="926">
                  <c:v>#N/A</c:v>
                </c:pt>
                <c:pt idx="927">
                  <c:v>5.5257043990475783E-2</c:v>
                </c:pt>
                <c:pt idx="928">
                  <c:v>0.21577303363365413</c:v>
                </c:pt>
                <c:pt idx="929">
                  <c:v>0.44309154709816728</c:v>
                </c:pt>
                <c:pt idx="930">
                  <c:v>0.28709347595213658</c:v>
                </c:pt>
                <c:pt idx="931">
                  <c:v>0.42150989822666368</c:v>
                </c:pt>
                <c:pt idx="932">
                  <c:v>0.44360576416646491</c:v>
                </c:pt>
                <c:pt idx="933">
                  <c:v>0.43502388451858787</c:v>
                </c:pt>
                <c:pt idx="934">
                  <c:v>0.37480667416901603</c:v>
                </c:pt>
                <c:pt idx="935">
                  <c:v>0.17011009308737007</c:v>
                </c:pt>
                <c:pt idx="936">
                  <c:v>2.2106428612344377E-2</c:v>
                </c:pt>
                <c:pt idx="937">
                  <c:v>3.448237488528709E-2</c:v>
                </c:pt>
                <c:pt idx="938">
                  <c:v>#N/A</c:v>
                </c:pt>
                <c:pt idx="939">
                  <c:v>2.0950075990901831E-2</c:v>
                </c:pt>
                <c:pt idx="940">
                  <c:v>9.9894885317429835E-2</c:v>
                </c:pt>
                <c:pt idx="941">
                  <c:v>0.26554491427910448</c:v>
                </c:pt>
                <c:pt idx="942">
                  <c:v>0.48347579442279026</c:v>
                </c:pt>
                <c:pt idx="943">
                  <c:v>0.60072060471122324</c:v>
                </c:pt>
                <c:pt idx="944">
                  <c:v>1.0901020634018852</c:v>
                </c:pt>
                <c:pt idx="945">
                  <c:v>0.70169049876036593</c:v>
                </c:pt>
                <c:pt idx="946">
                  <c:v>0.64072914750084242</c:v>
                </c:pt>
                <c:pt idx="947">
                  <c:v>0.16625025343351418</c:v>
                </c:pt>
                <c:pt idx="948">
                  <c:v>8.1449246728296752E-4</c:v>
                </c:pt>
                <c:pt idx="949">
                  <c:v>0.21224206737249637</c:v>
                </c:pt>
                <c:pt idx="950">
                  <c:v>0.40015445949585038</c:v>
                </c:pt>
                <c:pt idx="951">
                  <c:v>0.2877636412102324</c:v>
                </c:pt>
                <c:pt idx="952">
                  <c:v>0.25517140942847505</c:v>
                </c:pt>
                <c:pt idx="953">
                  <c:v>0.22092212132424652</c:v>
                </c:pt>
                <c:pt idx="954">
                  <c:v>0.11869070692054126</c:v>
                </c:pt>
                <c:pt idx="955">
                  <c:v>0.19335471474926885</c:v>
                </c:pt>
                <c:pt idx="956">
                  <c:v>0.19997194050468733</c:v>
                </c:pt>
                <c:pt idx="957">
                  <c:v>4.4033221828208326E-2</c:v>
                </c:pt>
                <c:pt idx="958">
                  <c:v>9.0022465253538436E-2</c:v>
                </c:pt>
                <c:pt idx="959">
                  <c:v>0.28571137440332922</c:v>
                </c:pt>
                <c:pt idx="960">
                  <c:v>3.0355386129055719E-2</c:v>
                </c:pt>
                <c:pt idx="961">
                  <c:v>8.3879896119186365E-2</c:v>
                </c:pt>
                <c:pt idx="962">
                  <c:v>0.50539161372444341</c:v>
                </c:pt>
              </c:numCache>
            </c:numRef>
          </c:yVal>
          <c:smooth val="0"/>
          <c:extLst>
            <c:ext xmlns:c16="http://schemas.microsoft.com/office/drawing/2014/chart" uri="{C3380CC4-5D6E-409C-BE32-E72D297353CC}">
              <c16:uniqueId val="{00000004-B228-466D-BBB7-350253D92F5B}"/>
            </c:ext>
          </c:extLst>
        </c:ser>
        <c:ser>
          <c:idx val="5"/>
          <c:order val="5"/>
          <c:tx>
            <c:v>Erosion</c:v>
          </c:tx>
          <c:spPr>
            <a:ln w="19050" cap="rnd">
              <a:solidFill>
                <a:srgbClr val="9900CC"/>
              </a:solidFill>
              <a:round/>
            </a:ln>
            <a:effectLst/>
          </c:spPr>
          <c:marker>
            <c:symbol val="none"/>
          </c:marker>
          <c:xVal>
            <c:numRef>
              <c:f>'Ammonoosuc 1994 2011 Union'!$AI$2:$AI$964</c:f>
              <c:numCache>
                <c:formatCode>General</c:formatCode>
                <c:ptCount val="963"/>
                <c:pt idx="0">
                  <c:v>0.16264151922251652</c:v>
                </c:pt>
                <c:pt idx="1">
                  <c:v>0.21313082265949798</c:v>
                </c:pt>
                <c:pt idx="2">
                  <c:v>0.26305506472757761</c:v>
                </c:pt>
                <c:pt idx="3">
                  <c:v>0.31237292980451398</c:v>
                </c:pt>
                <c:pt idx="4">
                  <c:v>0.3631603141230062</c:v>
                </c:pt>
                <c:pt idx="5">
                  <c:v>0.41325125714655625</c:v>
                </c:pt>
                <c:pt idx="6">
                  <c:v>0.46379556459056598</c:v>
                </c:pt>
                <c:pt idx="7">
                  <c:v>0.51364017822735397</c:v>
                </c:pt>
                <c:pt idx="8">
                  <c:v>0.56445048764412009</c:v>
                </c:pt>
                <c:pt idx="9">
                  <c:v>0.61574547782657174</c:v>
                </c:pt>
                <c:pt idx="10">
                  <c:v>0.66809300552270612</c:v>
                </c:pt>
                <c:pt idx="11">
                  <c:v>0.71787398735497598</c:v>
                </c:pt>
                <c:pt idx="12">
                  <c:v>0.76839506988291939</c:v>
                </c:pt>
                <c:pt idx="13">
                  <c:v>0.81903906845127583</c:v>
                </c:pt>
                <c:pt idx="14">
                  <c:v>0.87062479730660058</c:v>
                </c:pt>
                <c:pt idx="15">
                  <c:v>0.92088451793500647</c:v>
                </c:pt>
                <c:pt idx="16">
                  <c:v>0.97070773902545715</c:v>
                </c:pt>
                <c:pt idx="17">
                  <c:v>1.0220742499563387</c:v>
                </c:pt>
                <c:pt idx="18">
                  <c:v>1.0724200405342394</c:v>
                </c:pt>
                <c:pt idx="19">
                  <c:v>1.1231183770101498</c:v>
                </c:pt>
                <c:pt idx="20">
                  <c:v>1.1738372840974953</c:v>
                </c:pt>
                <c:pt idx="21">
                  <c:v>1.2242660992965404</c:v>
                </c:pt>
                <c:pt idx="22">
                  <c:v>1.2744102927273493</c:v>
                </c:pt>
                <c:pt idx="23">
                  <c:v>1.3239943549727773</c:v>
                </c:pt>
                <c:pt idx="24">
                  <c:v>1.3747617275281241</c:v>
                </c:pt>
                <c:pt idx="25">
                  <c:v>1.4252566460396983</c:v>
                </c:pt>
                <c:pt idx="26">
                  <c:v>1.4760972281201805</c:v>
                </c:pt>
                <c:pt idx="27">
                  <c:v>1.5283779355646716</c:v>
                </c:pt>
                <c:pt idx="28">
                  <c:v>1.5797624791831222</c:v>
                </c:pt>
                <c:pt idx="29">
                  <c:v>1.6298242474901927</c:v>
                </c:pt>
                <c:pt idx="30">
                  <c:v>1.680363464086869</c:v>
                </c:pt>
                <c:pt idx="31">
                  <c:v>1.7299247342043296</c:v>
                </c:pt>
                <c:pt idx="32">
                  <c:v>1.7788685812879159</c:v>
                </c:pt>
                <c:pt idx="33">
                  <c:v>1.9773918360390164</c:v>
                </c:pt>
                <c:pt idx="34">
                  <c:v>2.0299971834103236</c:v>
                </c:pt>
                <c:pt idx="35">
                  <c:v>2.0804151784824514</c:v>
                </c:pt>
                <c:pt idx="36">
                  <c:v>2.1335002792710829</c:v>
                </c:pt>
                <c:pt idx="37">
                  <c:v>2.1966110508154371</c:v>
                </c:pt>
                <c:pt idx="38">
                  <c:v>2.253518107995113</c:v>
                </c:pt>
                <c:pt idx="39">
                  <c:v>2.3037056234948246</c:v>
                </c:pt>
                <c:pt idx="40">
                  <c:v>2.3545422618436889</c:v>
                </c:pt>
                <c:pt idx="41">
                  <c:v>2.4063667347465847</c:v>
                </c:pt>
                <c:pt idx="42">
                  <c:v>2.4607991039240527</c:v>
                </c:pt>
                <c:pt idx="43">
                  <c:v>2.5151639949972076</c:v>
                </c:pt>
                <c:pt idx="44">
                  <c:v>2.5664089152960985</c:v>
                </c:pt>
                <c:pt idx="45">
                  <c:v>2.6169982114098036</c:v>
                </c:pt>
                <c:pt idx="46">
                  <c:v>2.6678329008183739</c:v>
                </c:pt>
                <c:pt idx="47">
                  <c:v>2.7194239874729842</c:v>
                </c:pt>
                <c:pt idx="48">
                  <c:v>2.7687278441358441</c:v>
                </c:pt>
                <c:pt idx="49">
                  <c:v>2.8185377385296015</c:v>
                </c:pt>
                <c:pt idx="50">
                  <c:v>2.8690877450784784</c:v>
                </c:pt>
                <c:pt idx="51">
                  <c:v>2.9199664342568226</c:v>
                </c:pt>
                <c:pt idx="52">
                  <c:v>3.0748146471061824</c:v>
                </c:pt>
                <c:pt idx="53">
                  <c:v>3.1299563053676431</c:v>
                </c:pt>
                <c:pt idx="54">
                  <c:v>3.1812788300555908</c:v>
                </c:pt>
                <c:pt idx="55">
                  <c:v>3.2332497152989452</c:v>
                </c:pt>
                <c:pt idx="56">
                  <c:v>3.2835145942620252</c:v>
                </c:pt>
                <c:pt idx="57">
                  <c:v>3.3340578713067206</c:v>
                </c:pt>
                <c:pt idx="58">
                  <c:v>3.3870029469885932</c:v>
                </c:pt>
                <c:pt idx="59">
                  <c:v>3.4360948873734616</c:v>
                </c:pt>
                <c:pt idx="60">
                  <c:v>3.4931896322242908</c:v>
                </c:pt>
                <c:pt idx="61">
                  <c:v>3.5473290869193552</c:v>
                </c:pt>
                <c:pt idx="62">
                  <c:v>3.596051569357861</c:v>
                </c:pt>
                <c:pt idx="63">
                  <c:v>3.6410436153350223</c:v>
                </c:pt>
                <c:pt idx="64">
                  <c:v>3.6935243804256785</c:v>
                </c:pt>
                <c:pt idx="65">
                  <c:v>3.7451178070673858</c:v>
                </c:pt>
                <c:pt idx="66">
                  <c:v>3.7978721737926211</c:v>
                </c:pt>
                <c:pt idx="67">
                  <c:v>3.8503761365715747</c:v>
                </c:pt>
                <c:pt idx="68">
                  <c:v>3.9091801571479836</c:v>
                </c:pt>
                <c:pt idx="69">
                  <c:v>3.9574744067342089</c:v>
                </c:pt>
                <c:pt idx="70">
                  <c:v>4.0089455965368765</c:v>
                </c:pt>
                <c:pt idx="71">
                  <c:v>4.0600920305576791</c:v>
                </c:pt>
                <c:pt idx="72">
                  <c:v>4.1208783913059328</c:v>
                </c:pt>
                <c:pt idx="73">
                  <c:v>4.1749118807159551</c:v>
                </c:pt>
                <c:pt idx="74">
                  <c:v>4.2231014449166064</c:v>
                </c:pt>
                <c:pt idx="75">
                  <c:v>4.2773358137314821</c:v>
                </c:pt>
                <c:pt idx="76">
                  <c:v>4.3360583413504337</c:v>
                </c:pt>
                <c:pt idx="77">
                  <c:v>4.3992887839087613</c:v>
                </c:pt>
                <c:pt idx="78">
                  <c:v>4.4658321983181919</c:v>
                </c:pt>
                <c:pt idx="79">
                  <c:v>4.5172310593691369</c:v>
                </c:pt>
                <c:pt idx="80">
                  <c:v>4.5664451129973571</c:v>
                </c:pt>
                <c:pt idx="81">
                  <c:v>4.6222354189797485</c:v>
                </c:pt>
                <c:pt idx="82">
                  <c:v>4.6723064872249855</c:v>
                </c:pt>
                <c:pt idx="83">
                  <c:v>4.727997665937794</c:v>
                </c:pt>
                <c:pt idx="84">
                  <c:v>4.7982885986786066</c:v>
                </c:pt>
                <c:pt idx="85">
                  <c:v>4.8865517522443813</c:v>
                </c:pt>
                <c:pt idx="86">
                  <c:v>4.9409602629335438</c:v>
                </c:pt>
                <c:pt idx="87">
                  <c:v>4.9938950354221552</c:v>
                </c:pt>
                <c:pt idx="88">
                  <c:v>5.0454435062856353</c:v>
                </c:pt>
                <c:pt idx="89">
                  <c:v>5.0968355108211014</c:v>
                </c:pt>
                <c:pt idx="90">
                  <c:v>5.1481468470317484</c:v>
                </c:pt>
                <c:pt idx="91">
                  <c:v>5.1981110559624613</c:v>
                </c:pt>
                <c:pt idx="92">
                  <c:v>5.2482122201625669</c:v>
                </c:pt>
                <c:pt idx="93">
                  <c:v>5.2978370180050511</c:v>
                </c:pt>
                <c:pt idx="94">
                  <c:v>5.3480399534226626</c:v>
                </c:pt>
                <c:pt idx="95">
                  <c:v>5.3987083471023141</c:v>
                </c:pt>
                <c:pt idx="96">
                  <c:v>5.6543051126709605</c:v>
                </c:pt>
                <c:pt idx="97">
                  <c:v>5.7049035847861074</c:v>
                </c:pt>
                <c:pt idx="98">
                  <c:v>5.7548994733939276</c:v>
                </c:pt>
                <c:pt idx="99">
                  <c:v>5.8050082814538779</c:v>
                </c:pt>
                <c:pt idx="100">
                  <c:v>5.8546078947308402</c:v>
                </c:pt>
                <c:pt idx="101">
                  <c:v>5.9041458085416192</c:v>
                </c:pt>
                <c:pt idx="102">
                  <c:v>5.9539906597811436</c:v>
                </c:pt>
                <c:pt idx="103">
                  <c:v>6.0044192354019676</c:v>
                </c:pt>
                <c:pt idx="104">
                  <c:v>6.0546394509116066</c:v>
                </c:pt>
                <c:pt idx="105">
                  <c:v>6.1068955063020081</c:v>
                </c:pt>
                <c:pt idx="106">
                  <c:v>6.157870644052184</c:v>
                </c:pt>
                <c:pt idx="107">
                  <c:v>6.2089163083103776</c:v>
                </c:pt>
                <c:pt idx="108">
                  <c:v>6.2608361298363109</c:v>
                </c:pt>
                <c:pt idx="109">
                  <c:v>6.3118216302785584</c:v>
                </c:pt>
                <c:pt idx="110">
                  <c:v>6.3645444363270265</c:v>
                </c:pt>
                <c:pt idx="111">
                  <c:v>6.4152153186616543</c:v>
                </c:pt>
                <c:pt idx="112">
                  <c:v>6.467694573958461</c:v>
                </c:pt>
                <c:pt idx="113">
                  <c:v>6.5186419432044795</c:v>
                </c:pt>
                <c:pt idx="114">
                  <c:v>6.5686044599034776</c:v>
                </c:pt>
                <c:pt idx="115">
                  <c:v>6.6182156540397283</c:v>
                </c:pt>
                <c:pt idx="116">
                  <c:v>6.6673093538889754</c:v>
                </c:pt>
                <c:pt idx="117">
                  <c:v>6.7191895697014132</c:v>
                </c:pt>
                <c:pt idx="118">
                  <c:v>6.7698098883846702</c:v>
                </c:pt>
                <c:pt idx="119">
                  <c:v>6.8244027137890892</c:v>
                </c:pt>
                <c:pt idx="120">
                  <c:v>6.8819256999515366</c:v>
                </c:pt>
                <c:pt idx="121">
                  <c:v>6.935354399058717</c:v>
                </c:pt>
                <c:pt idx="122">
                  <c:v>6.985319168532552</c:v>
                </c:pt>
                <c:pt idx="123">
                  <c:v>7.0399132791379362</c:v>
                </c:pt>
                <c:pt idx="124">
                  <c:v>7.0896220236947149</c:v>
                </c:pt>
                <c:pt idx="125">
                  <c:v>7.1427173705917957</c:v>
                </c:pt>
                <c:pt idx="126">
                  <c:v>7.1961775643824417</c:v>
                </c:pt>
                <c:pt idx="127">
                  <c:v>7.2469381823712036</c:v>
                </c:pt>
                <c:pt idx="128">
                  <c:v>7.2980184608496268</c:v>
                </c:pt>
                <c:pt idx="129">
                  <c:v>7.4480570847575596</c:v>
                </c:pt>
                <c:pt idx="130">
                  <c:v>7.4991979701570877</c:v>
                </c:pt>
                <c:pt idx="131">
                  <c:v>7.5572790647029979</c:v>
                </c:pt>
                <c:pt idx="132">
                  <c:v>7.6193070139846233</c:v>
                </c:pt>
                <c:pt idx="133">
                  <c:v>7.671640510729282</c:v>
                </c:pt>
                <c:pt idx="134">
                  <c:v>7.7212398271251415</c:v>
                </c:pt>
                <c:pt idx="135">
                  <c:v>7.77175813343122</c:v>
                </c:pt>
                <c:pt idx="136">
                  <c:v>7.8214429563294985</c:v>
                </c:pt>
                <c:pt idx="137">
                  <c:v>7.8725858946821141</c:v>
                </c:pt>
                <c:pt idx="138">
                  <c:v>7.9222430070089942</c:v>
                </c:pt>
                <c:pt idx="139">
                  <c:v>7.9718345932770509</c:v>
                </c:pt>
                <c:pt idx="140">
                  <c:v>8.0217349920239034</c:v>
                </c:pt>
                <c:pt idx="141">
                  <c:v>8.0723870334922516</c:v>
                </c:pt>
                <c:pt idx="142">
                  <c:v>8.1226353076970206</c:v>
                </c:pt>
                <c:pt idx="143">
                  <c:v>8.1728417922333154</c:v>
                </c:pt>
                <c:pt idx="144">
                  <c:v>8.2254189378081985</c:v>
                </c:pt>
                <c:pt idx="145">
                  <c:v>8.2759038374952834</c:v>
                </c:pt>
                <c:pt idx="146">
                  <c:v>8.4775067900996479</c:v>
                </c:pt>
                <c:pt idx="147">
                  <c:v>8.5275479986869804</c:v>
                </c:pt>
                <c:pt idx="148">
                  <c:v>8.5795154008005738</c:v>
                </c:pt>
                <c:pt idx="149">
                  <c:v>8.6370271435015393</c:v>
                </c:pt>
                <c:pt idx="150">
                  <c:v>8.894879984681511</c:v>
                </c:pt>
                <c:pt idx="151">
                  <c:v>8.9470731498164717</c:v>
                </c:pt>
                <c:pt idx="152">
                  <c:v>8.9975478563554407</c:v>
                </c:pt>
                <c:pt idx="153">
                  <c:v>9.0499257855879058</c:v>
                </c:pt>
                <c:pt idx="154">
                  <c:v>9.0988184997664749</c:v>
                </c:pt>
                <c:pt idx="155">
                  <c:v>9.1502771335212589</c:v>
                </c:pt>
                <c:pt idx="156">
                  <c:v>9.2016469076251219</c:v>
                </c:pt>
                <c:pt idx="157">
                  <c:v>9.253856269754472</c:v>
                </c:pt>
                <c:pt idx="158">
                  <c:v>9.3055612996036761</c:v>
                </c:pt>
                <c:pt idx="159">
                  <c:v>9.3563087594438681</c:v>
                </c:pt>
                <c:pt idx="160">
                  <c:v>9.4080457148666543</c:v>
                </c:pt>
                <c:pt idx="161">
                  <c:v>9.4625513059859401</c:v>
                </c:pt>
                <c:pt idx="162">
                  <c:v>9.5175680494507482</c:v>
                </c:pt>
                <c:pt idx="163">
                  <c:v>9.5683350925107788</c:v>
                </c:pt>
                <c:pt idx="164">
                  <c:v>9.6179341325756269</c:v>
                </c:pt>
                <c:pt idx="165">
                  <c:v>9.6688561185564783</c:v>
                </c:pt>
                <c:pt idx="166">
                  <c:v>9.7190391872376392</c:v>
                </c:pt>
                <c:pt idx="167">
                  <c:v>9.769249173466287</c:v>
                </c:pt>
                <c:pt idx="168">
                  <c:v>9.8189679247425445</c:v>
                </c:pt>
                <c:pt idx="169">
                  <c:v>9.8690509600873551</c:v>
                </c:pt>
                <c:pt idx="170">
                  <c:v>9.9192073662067326</c:v>
                </c:pt>
                <c:pt idx="171">
                  <c:v>9.9689743848436567</c:v>
                </c:pt>
                <c:pt idx="172">
                  <c:v>10.01903681967752</c:v>
                </c:pt>
                <c:pt idx="173">
                  <c:v>10.069302424750374</c:v>
                </c:pt>
                <c:pt idx="174">
                  <c:v>10.119649875398746</c:v>
                </c:pt>
                <c:pt idx="175">
                  <c:v>10.169299761880511</c:v>
                </c:pt>
                <c:pt idx="176">
                  <c:v>10.219606220343293</c:v>
                </c:pt>
                <c:pt idx="177">
                  <c:v>10.269493025920122</c:v>
                </c:pt>
                <c:pt idx="178">
                  <c:v>10.319454085305473</c:v>
                </c:pt>
                <c:pt idx="179">
                  <c:v>10.369495464616479</c:v>
                </c:pt>
                <c:pt idx="180">
                  <c:v>10.420322317475517</c:v>
                </c:pt>
                <c:pt idx="181">
                  <c:v>10.471955534849377</c:v>
                </c:pt>
                <c:pt idx="182">
                  <c:v>10.524207463771239</c:v>
                </c:pt>
                <c:pt idx="183">
                  <c:v>10.574474983342864</c:v>
                </c:pt>
                <c:pt idx="184">
                  <c:v>10.624999140513946</c:v>
                </c:pt>
                <c:pt idx="185">
                  <c:v>10.676149380950035</c:v>
                </c:pt>
                <c:pt idx="186">
                  <c:v>10.726615014474168</c:v>
                </c:pt>
                <c:pt idx="187">
                  <c:v>10.778851807573766</c:v>
                </c:pt>
                <c:pt idx="188">
                  <c:v>10.829216836137199</c:v>
                </c:pt>
                <c:pt idx="189">
                  <c:v>10.879344022458271</c:v>
                </c:pt>
                <c:pt idx="190">
                  <c:v>10.930926199446935</c:v>
                </c:pt>
                <c:pt idx="191">
                  <c:v>10.984625017324309</c:v>
                </c:pt>
                <c:pt idx="192">
                  <c:v>11.149903682097818</c:v>
                </c:pt>
                <c:pt idx="193">
                  <c:v>11.199628128108822</c:v>
                </c:pt>
                <c:pt idx="194">
                  <c:v>11.250976602242714</c:v>
                </c:pt>
                <c:pt idx="195">
                  <c:v>11.301778021721084</c:v>
                </c:pt>
                <c:pt idx="196">
                  <c:v>11.352058989843165</c:v>
                </c:pt>
                <c:pt idx="197">
                  <c:v>11.402067214084216</c:v>
                </c:pt>
                <c:pt idx="198">
                  <c:v>11.452155953685129</c:v>
                </c:pt>
                <c:pt idx="199">
                  <c:v>11.502012899241896</c:v>
                </c:pt>
                <c:pt idx="200">
                  <c:v>11.552084440953141</c:v>
                </c:pt>
                <c:pt idx="201">
                  <c:v>11.602043851922664</c:v>
                </c:pt>
                <c:pt idx="202">
                  <c:v>11.652087879083242</c:v>
                </c:pt>
                <c:pt idx="203">
                  <c:v>11.702104076432747</c:v>
                </c:pt>
                <c:pt idx="204">
                  <c:v>11.752181549352066</c:v>
                </c:pt>
                <c:pt idx="205">
                  <c:v>11.802387196781451</c:v>
                </c:pt>
                <c:pt idx="206">
                  <c:v>11.852983923217145</c:v>
                </c:pt>
                <c:pt idx="207">
                  <c:v>11.902967161824781</c:v>
                </c:pt>
                <c:pt idx="208">
                  <c:v>11.953235617046605</c:v>
                </c:pt>
                <c:pt idx="209">
                  <c:v>12.003947186326354</c:v>
                </c:pt>
                <c:pt idx="210">
                  <c:v>12.054962579689356</c:v>
                </c:pt>
                <c:pt idx="211">
                  <c:v>12.105400675020359</c:v>
                </c:pt>
                <c:pt idx="212">
                  <c:v>12.157314117933538</c:v>
                </c:pt>
                <c:pt idx="213">
                  <c:v>12.208021177941271</c:v>
                </c:pt>
                <c:pt idx="214">
                  <c:v>12.258833158171548</c:v>
                </c:pt>
                <c:pt idx="215">
                  <c:v>12.310261548293294</c:v>
                </c:pt>
                <c:pt idx="216">
                  <c:v>12.362170047217191</c:v>
                </c:pt>
                <c:pt idx="217">
                  <c:v>12.4123542933572</c:v>
                </c:pt>
                <c:pt idx="218">
                  <c:v>12.46159149767559</c:v>
                </c:pt>
                <c:pt idx="219">
                  <c:v>12.512104602218075</c:v>
                </c:pt>
                <c:pt idx="220">
                  <c:v>12.562171667541648</c:v>
                </c:pt>
                <c:pt idx="221">
                  <c:v>12.612104728213122</c:v>
                </c:pt>
                <c:pt idx="222">
                  <c:v>12.662149915393529</c:v>
                </c:pt>
                <c:pt idx="223">
                  <c:v>12.711815861130113</c:v>
                </c:pt>
                <c:pt idx="224">
                  <c:v>12.761423569940257</c:v>
                </c:pt>
                <c:pt idx="225">
                  <c:v>12.811506562535282</c:v>
                </c:pt>
                <c:pt idx="226">
                  <c:v>12.861784735299064</c:v>
                </c:pt>
                <c:pt idx="227">
                  <c:v>12.912049397548799</c:v>
                </c:pt>
                <c:pt idx="228">
                  <c:v>12.962006862430275</c:v>
                </c:pt>
                <c:pt idx="229">
                  <c:v>13.012369613037462</c:v>
                </c:pt>
                <c:pt idx="230">
                  <c:v>13.062329640558977</c:v>
                </c:pt>
                <c:pt idx="231">
                  <c:v>13.112916052538639</c:v>
                </c:pt>
                <c:pt idx="232">
                  <c:v>13.163685041794222</c:v>
                </c:pt>
                <c:pt idx="233">
                  <c:v>13.214097626882912</c:v>
                </c:pt>
                <c:pt idx="234">
                  <c:v>13.268110330445824</c:v>
                </c:pt>
                <c:pt idx="235">
                  <c:v>13.32151409571401</c:v>
                </c:pt>
                <c:pt idx="236">
                  <c:v>13.372381990535574</c:v>
                </c:pt>
                <c:pt idx="237">
                  <c:v>13.42262060552515</c:v>
                </c:pt>
                <c:pt idx="238">
                  <c:v>13.473253953334391</c:v>
                </c:pt>
                <c:pt idx="239">
                  <c:v>13.523238370808693</c:v>
                </c:pt>
                <c:pt idx="240">
                  <c:v>13.574471918359974</c:v>
                </c:pt>
                <c:pt idx="241">
                  <c:v>13.62545771657188</c:v>
                </c:pt>
                <c:pt idx="242">
                  <c:v>13.679243070477414</c:v>
                </c:pt>
                <c:pt idx="243">
                  <c:v>13.730845845647481</c:v>
                </c:pt>
                <c:pt idx="244">
                  <c:v>13.775367249061945</c:v>
                </c:pt>
                <c:pt idx="245">
                  <c:v>13.829192119069308</c:v>
                </c:pt>
                <c:pt idx="246">
                  <c:v>13.881630804411632</c:v>
                </c:pt>
                <c:pt idx="247">
                  <c:v>13.93572493677852</c:v>
                </c:pt>
                <c:pt idx="248">
                  <c:v>13.985200570147146</c:v>
                </c:pt>
                <c:pt idx="249">
                  <c:v>14.036563568676124</c:v>
                </c:pt>
                <c:pt idx="250">
                  <c:v>14.087983310147207</c:v>
                </c:pt>
                <c:pt idx="251">
                  <c:v>14.140170741213582</c:v>
                </c:pt>
                <c:pt idx="252">
                  <c:v>14.190940127107659</c:v>
                </c:pt>
                <c:pt idx="253">
                  <c:v>14.2421103860296</c:v>
                </c:pt>
                <c:pt idx="254">
                  <c:v>14.298482153086949</c:v>
                </c:pt>
                <c:pt idx="255">
                  <c:v>14.348779060315794</c:v>
                </c:pt>
                <c:pt idx="256">
                  <c:v>14.40231701760532</c:v>
                </c:pt>
                <c:pt idx="257">
                  <c:v>14.46632458887016</c:v>
                </c:pt>
                <c:pt idx="258">
                  <c:v>14.907267384104733</c:v>
                </c:pt>
                <c:pt idx="259">
                  <c:v>14.96609957671126</c:v>
                </c:pt>
                <c:pt idx="260">
                  <c:v>15.03469098614023</c:v>
                </c:pt>
                <c:pt idx="261">
                  <c:v>15.184705767522408</c:v>
                </c:pt>
                <c:pt idx="262">
                  <c:v>15.234538274067251</c:v>
                </c:pt>
                <c:pt idx="263">
                  <c:v>15.283379455399311</c:v>
                </c:pt>
                <c:pt idx="264">
                  <c:v>15.332220636731371</c:v>
                </c:pt>
                <c:pt idx="265">
                  <c:v>15.382928782799166</c:v>
                </c:pt>
                <c:pt idx="266">
                  <c:v>15.432692142722519</c:v>
                </c:pt>
                <c:pt idx="267">
                  <c:v>15.483007966531307</c:v>
                </c:pt>
                <c:pt idx="268">
                  <c:v>15.533392731033617</c:v>
                </c:pt>
                <c:pt idx="269">
                  <c:v>15.582888258374011</c:v>
                </c:pt>
                <c:pt idx="270">
                  <c:v>15.633923378001146</c:v>
                </c:pt>
                <c:pt idx="271">
                  <c:v>15.685398113017166</c:v>
                </c:pt>
                <c:pt idx="272">
                  <c:v>15.736288732152659</c:v>
                </c:pt>
                <c:pt idx="273">
                  <c:v>15.786298052781115</c:v>
                </c:pt>
                <c:pt idx="274">
                  <c:v>15.839638496977901</c:v>
                </c:pt>
                <c:pt idx="275">
                  <c:v>15.88881153797551</c:v>
                </c:pt>
                <c:pt idx="276">
                  <c:v>15.939843204500287</c:v>
                </c:pt>
                <c:pt idx="277">
                  <c:v>15.990523771120449</c:v>
                </c:pt>
                <c:pt idx="278">
                  <c:v>16.040329421992119</c:v>
                </c:pt>
                <c:pt idx="279">
                  <c:v>16.090346449472552</c:v>
                </c:pt>
                <c:pt idx="280">
                  <c:v>16.140729055573246</c:v>
                </c:pt>
                <c:pt idx="281">
                  <c:v>16.189393875206477</c:v>
                </c:pt>
                <c:pt idx="282">
                  <c:v>16.24225811629924</c:v>
                </c:pt>
                <c:pt idx="283">
                  <c:v>16.295363208494777</c:v>
                </c:pt>
                <c:pt idx="284">
                  <c:v>16.345685539729107</c:v>
                </c:pt>
                <c:pt idx="285">
                  <c:v>16.496636045006746</c:v>
                </c:pt>
                <c:pt idx="286">
                  <c:v>16.54695604671015</c:v>
                </c:pt>
                <c:pt idx="287">
                  <c:v>16.596853362544856</c:v>
                </c:pt>
                <c:pt idx="288">
                  <c:v>16.647654729710361</c:v>
                </c:pt>
                <c:pt idx="289">
                  <c:v>16.698275010733724</c:v>
                </c:pt>
                <c:pt idx="290">
                  <c:v>16.748722129984458</c:v>
                </c:pt>
                <c:pt idx="291">
                  <c:v>16.999132549650305</c:v>
                </c:pt>
                <c:pt idx="292">
                  <c:v>17.052060068091851</c:v>
                </c:pt>
                <c:pt idx="293">
                  <c:v>17.100740024763169</c:v>
                </c:pt>
                <c:pt idx="294">
                  <c:v>17.150854068090315</c:v>
                </c:pt>
                <c:pt idx="295">
                  <c:v>17.198727924216843</c:v>
                </c:pt>
                <c:pt idx="296">
                  <c:v>17.251183869395817</c:v>
                </c:pt>
                <c:pt idx="297">
                  <c:v>17.498812492367488</c:v>
                </c:pt>
                <c:pt idx="298">
                  <c:v>17.546554274210401</c:v>
                </c:pt>
                <c:pt idx="299">
                  <c:v>17.597378832599698</c:v>
                </c:pt>
                <c:pt idx="300">
                  <c:v>17.647125114281788</c:v>
                </c:pt>
                <c:pt idx="301">
                  <c:v>17.697353680551846</c:v>
                </c:pt>
                <c:pt idx="302">
                  <c:v>17.747375194392166</c:v>
                </c:pt>
                <c:pt idx="303">
                  <c:v>17.799718124828658</c:v>
                </c:pt>
                <c:pt idx="304">
                  <c:v>17.848735239443855</c:v>
                </c:pt>
                <c:pt idx="305">
                  <c:v>17.899414205158543</c:v>
                </c:pt>
                <c:pt idx="306">
                  <c:v>17.957639340845866</c:v>
                </c:pt>
                <c:pt idx="307">
                  <c:v>18.047342809481314</c:v>
                </c:pt>
                <c:pt idx="308">
                  <c:v>18.135023787812948</c:v>
                </c:pt>
                <c:pt idx="309">
                  <c:v>18.225634467419511</c:v>
                </c:pt>
                <c:pt idx="310">
                  <c:v>18.376569733022357</c:v>
                </c:pt>
                <c:pt idx="311">
                  <c:v>18.426696794015211</c:v>
                </c:pt>
                <c:pt idx="312">
                  <c:v>18.481281357768786</c:v>
                </c:pt>
                <c:pt idx="313">
                  <c:v>18.540415754777477</c:v>
                </c:pt>
                <c:pt idx="314">
                  <c:v>18.593838166132873</c:v>
                </c:pt>
                <c:pt idx="315">
                  <c:v>18.646230290912179</c:v>
                </c:pt>
                <c:pt idx="316">
                  <c:v>18.696334079808846</c:v>
                </c:pt>
                <c:pt idx="317">
                  <c:v>18.746331391010305</c:v>
                </c:pt>
                <c:pt idx="318">
                  <c:v>18.796749691944672</c:v>
                </c:pt>
                <c:pt idx="319">
                  <c:v>18.849752892857467</c:v>
                </c:pt>
                <c:pt idx="320">
                  <c:v>18.905101543464134</c:v>
                </c:pt>
                <c:pt idx="321">
                  <c:v>18.95723701088744</c:v>
                </c:pt>
                <c:pt idx="322">
                  <c:v>19.008490623892961</c:v>
                </c:pt>
                <c:pt idx="323">
                  <c:v>19.059173320527862</c:v>
                </c:pt>
                <c:pt idx="324">
                  <c:v>19.111084124844343</c:v>
                </c:pt>
                <c:pt idx="325">
                  <c:v>19.161586919550057</c:v>
                </c:pt>
                <c:pt idx="326">
                  <c:v>19.213304498553551</c:v>
                </c:pt>
                <c:pt idx="327">
                  <c:v>19.265895510627239</c:v>
                </c:pt>
                <c:pt idx="328">
                  <c:v>19.316254621949241</c:v>
                </c:pt>
                <c:pt idx="329">
                  <c:v>19.364946667751813</c:v>
                </c:pt>
                <c:pt idx="330">
                  <c:v>19.416192164965175</c:v>
                </c:pt>
                <c:pt idx="331">
                  <c:v>19.466297634363354</c:v>
                </c:pt>
                <c:pt idx="332">
                  <c:v>19.616172011916415</c:v>
                </c:pt>
                <c:pt idx="333">
                  <c:v>19.6667171879905</c:v>
                </c:pt>
                <c:pt idx="334">
                  <c:v>19.719440585251149</c:v>
                </c:pt>
                <c:pt idx="335">
                  <c:v>19.776279977921988</c:v>
                </c:pt>
                <c:pt idx="336">
                  <c:v>19.830931848104822</c:v>
                </c:pt>
                <c:pt idx="337">
                  <c:v>19.879094700794511</c:v>
                </c:pt>
                <c:pt idx="338">
                  <c:v>19.929322909829008</c:v>
                </c:pt>
                <c:pt idx="339">
                  <c:v>19.980586942894966</c:v>
                </c:pt>
                <c:pt idx="340">
                  <c:v>20.030681385167743</c:v>
                </c:pt>
                <c:pt idx="341">
                  <c:v>20.080732614730458</c:v>
                </c:pt>
                <c:pt idx="342">
                  <c:v>20.130324299971541</c:v>
                </c:pt>
                <c:pt idx="343">
                  <c:v>20.181684739585179</c:v>
                </c:pt>
                <c:pt idx="344">
                  <c:v>20.233774531530607</c:v>
                </c:pt>
                <c:pt idx="345">
                  <c:v>20.28275170251926</c:v>
                </c:pt>
                <c:pt idx="346">
                  <c:v>20.333689148327746</c:v>
                </c:pt>
                <c:pt idx="347">
                  <c:v>20.383913327192474</c:v>
                </c:pt>
                <c:pt idx="348">
                  <c:v>20.433135926548921</c:v>
                </c:pt>
                <c:pt idx="349">
                  <c:v>20.48269109059477</c:v>
                </c:pt>
                <c:pt idx="350">
                  <c:v>20.533295404000899</c:v>
                </c:pt>
                <c:pt idx="351">
                  <c:v>20.583414123055174</c:v>
                </c:pt>
                <c:pt idx="352">
                  <c:v>20.633585315811903</c:v>
                </c:pt>
                <c:pt idx="353">
                  <c:v>20.68361612909349</c:v>
                </c:pt>
                <c:pt idx="354">
                  <c:v>20.733628895365388</c:v>
                </c:pt>
                <c:pt idx="355">
                  <c:v>20.78439447761545</c:v>
                </c:pt>
                <c:pt idx="356">
                  <c:v>20.836415437868393</c:v>
                </c:pt>
                <c:pt idx="357">
                  <c:v>20.8866503338832</c:v>
                </c:pt>
                <c:pt idx="358">
                  <c:v>20.936519022495013</c:v>
                </c:pt>
                <c:pt idx="359">
                  <c:v>20.986024953708682</c:v>
                </c:pt>
                <c:pt idx="360">
                  <c:v>21.035722248526124</c:v>
                </c:pt>
                <c:pt idx="361">
                  <c:v>21.086202454440301</c:v>
                </c:pt>
                <c:pt idx="362">
                  <c:v>21.136143724239062</c:v>
                </c:pt>
                <c:pt idx="363">
                  <c:v>21.186500226789459</c:v>
                </c:pt>
                <c:pt idx="364">
                  <c:v>21.236796861058828</c:v>
                </c:pt>
                <c:pt idx="365">
                  <c:v>21.292324703288934</c:v>
                </c:pt>
                <c:pt idx="366">
                  <c:v>21.347389430133294</c:v>
                </c:pt>
                <c:pt idx="367">
                  <c:v>21.397230084084605</c:v>
                </c:pt>
                <c:pt idx="368">
                  <c:v>21.446784226170443</c:v>
                </c:pt>
                <c:pt idx="369">
                  <c:v>21.496768183244846</c:v>
                </c:pt>
                <c:pt idx="370">
                  <c:v>21.546331344680212</c:v>
                </c:pt>
                <c:pt idx="371">
                  <c:v>21.596454660427632</c:v>
                </c:pt>
                <c:pt idx="372">
                  <c:v>21.646371812920375</c:v>
                </c:pt>
                <c:pt idx="373">
                  <c:v>21.696033239184569</c:v>
                </c:pt>
                <c:pt idx="374">
                  <c:v>21.746561869354245</c:v>
                </c:pt>
                <c:pt idx="375">
                  <c:v>21.796743896207524</c:v>
                </c:pt>
                <c:pt idx="376">
                  <c:v>21.847660476332287</c:v>
                </c:pt>
                <c:pt idx="377">
                  <c:v>21.89721825634992</c:v>
                </c:pt>
                <c:pt idx="378">
                  <c:v>21.948499161905591</c:v>
                </c:pt>
                <c:pt idx="379">
                  <c:v>21.996875845218867</c:v>
                </c:pt>
                <c:pt idx="380">
                  <c:v>22.049025160234041</c:v>
                </c:pt>
                <c:pt idx="381">
                  <c:v>22.1977806603748</c:v>
                </c:pt>
                <c:pt idx="382">
                  <c:v>22.248098531934549</c:v>
                </c:pt>
                <c:pt idx="383">
                  <c:v>22.298673371878081</c:v>
                </c:pt>
                <c:pt idx="384">
                  <c:v>22.347567153925461</c:v>
                </c:pt>
                <c:pt idx="385">
                  <c:v>22.402819335097451</c:v>
                </c:pt>
                <c:pt idx="386">
                  <c:v>22.455649176247064</c:v>
                </c:pt>
                <c:pt idx="387">
                  <c:v>22.507775237495579</c:v>
                </c:pt>
                <c:pt idx="388">
                  <c:v>22.561121428114173</c:v>
                </c:pt>
                <c:pt idx="389">
                  <c:v>22.613219772186742</c:v>
                </c:pt>
                <c:pt idx="390">
                  <c:v>22.666607203135207</c:v>
                </c:pt>
                <c:pt idx="391">
                  <c:v>22.716894920209871</c:v>
                </c:pt>
                <c:pt idx="392">
                  <c:v>22.766186362712009</c:v>
                </c:pt>
                <c:pt idx="393">
                  <c:v>22.816968246064516</c:v>
                </c:pt>
                <c:pt idx="394">
                  <c:v>#N/A</c:v>
                </c:pt>
                <c:pt idx="395">
                  <c:v>22.969734658402075</c:v>
                </c:pt>
                <c:pt idx="396">
                  <c:v>23.020738980209536</c:v>
                </c:pt>
                <c:pt idx="397">
                  <c:v>23.07121551900191</c:v>
                </c:pt>
                <c:pt idx="398">
                  <c:v>23.121710076411055</c:v>
                </c:pt>
                <c:pt idx="399">
                  <c:v>23.172199415604258</c:v>
                </c:pt>
                <c:pt idx="400">
                  <c:v>23.222309470870506</c:v>
                </c:pt>
                <c:pt idx="401">
                  <c:v>23.273192287355918</c:v>
                </c:pt>
                <c:pt idx="402">
                  <c:v>23.323783546765615</c:v>
                </c:pt>
                <c:pt idx="403">
                  <c:v>23.373883053603461</c:v>
                </c:pt>
                <c:pt idx="404">
                  <c:v>23.424162325179527</c:v>
                </c:pt>
                <c:pt idx="405">
                  <c:v>23.474279512468829</c:v>
                </c:pt>
                <c:pt idx="406">
                  <c:v>23.530325468626621</c:v>
                </c:pt>
                <c:pt idx="407">
                  <c:v>23.582155886575006</c:v>
                </c:pt>
                <c:pt idx="408">
                  <c:v>23.633797614897105</c:v>
                </c:pt>
                <c:pt idx="409">
                  <c:v>23.686317064565536</c:v>
                </c:pt>
                <c:pt idx="410">
                  <c:v>23.737610840945624</c:v>
                </c:pt>
                <c:pt idx="411">
                  <c:v>23.793968287993298</c:v>
                </c:pt>
                <c:pt idx="412">
                  <c:v>23.845526103907108</c:v>
                </c:pt>
                <c:pt idx="413">
                  <c:v>23.899690272537232</c:v>
                </c:pt>
                <c:pt idx="414">
                  <c:v>23.95357204571841</c:v>
                </c:pt>
                <c:pt idx="415">
                  <c:v>24.002418182535376</c:v>
                </c:pt>
                <c:pt idx="416">
                  <c:v>24.053909504198483</c:v>
                </c:pt>
                <c:pt idx="417">
                  <c:v>24.104932616738282</c:v>
                </c:pt>
                <c:pt idx="418">
                  <c:v>24.156422323255395</c:v>
                </c:pt>
                <c:pt idx="419">
                  <c:v>24.20608099879836</c:v>
                </c:pt>
                <c:pt idx="420">
                  <c:v>24.255943778428591</c:v>
                </c:pt>
                <c:pt idx="421">
                  <c:v>24.307153277229762</c:v>
                </c:pt>
                <c:pt idx="422">
                  <c:v>24.357548001144114</c:v>
                </c:pt>
                <c:pt idx="423">
                  <c:v>24.408261520139693</c:v>
                </c:pt>
                <c:pt idx="424">
                  <c:v>24.459169273096713</c:v>
                </c:pt>
                <c:pt idx="425">
                  <c:v>24.510301851085782</c:v>
                </c:pt>
                <c:pt idx="426">
                  <c:v>24.560355917183809</c:v>
                </c:pt>
                <c:pt idx="427">
                  <c:v>24.610672329672074</c:v>
                </c:pt>
                <c:pt idx="428">
                  <c:v>24.661010736315632</c:v>
                </c:pt>
                <c:pt idx="429">
                  <c:v>24.711349032504728</c:v>
                </c:pt>
                <c:pt idx="430">
                  <c:v>24.760833830153381</c:v>
                </c:pt>
                <c:pt idx="431">
                  <c:v>24.810233435868433</c:v>
                </c:pt>
                <c:pt idx="432">
                  <c:v>24.860756281169049</c:v>
                </c:pt>
                <c:pt idx="433">
                  <c:v>24.910844288848772</c:v>
                </c:pt>
                <c:pt idx="434">
                  <c:v>24.959874709833489</c:v>
                </c:pt>
                <c:pt idx="435">
                  <c:v>25.009995227333278</c:v>
                </c:pt>
                <c:pt idx="436">
                  <c:v>25.060313889854047</c:v>
                </c:pt>
                <c:pt idx="437">
                  <c:v>25.112574148301373</c:v>
                </c:pt>
                <c:pt idx="438">
                  <c:v>25.163795438474612</c:v>
                </c:pt>
                <c:pt idx="439">
                  <c:v>25.216422033486946</c:v>
                </c:pt>
                <c:pt idx="440">
                  <c:v>25.266795877191033</c:v>
                </c:pt>
                <c:pt idx="441">
                  <c:v>25.317802236381723</c:v>
                </c:pt>
                <c:pt idx="442">
                  <c:v>25.370533963835047</c:v>
                </c:pt>
                <c:pt idx="443">
                  <c:v>25.420924084060353</c:v>
                </c:pt>
                <c:pt idx="444">
                  <c:v>25.472482185433613</c:v>
                </c:pt>
                <c:pt idx="445">
                  <c:v>25.520138951254292</c:v>
                </c:pt>
                <c:pt idx="446">
                  <c:v>25.574445579089407</c:v>
                </c:pt>
                <c:pt idx="447">
                  <c:v>25.633382085424842</c:v>
                </c:pt>
                <c:pt idx="448">
                  <c:v>25.694874766182974</c:v>
                </c:pt>
                <c:pt idx="449">
                  <c:v>25.753710038837436</c:v>
                </c:pt>
                <c:pt idx="450">
                  <c:v>25.805418782355311</c:v>
                </c:pt>
                <c:pt idx="451">
                  <c:v>25.863237124154786</c:v>
                </c:pt>
                <c:pt idx="452">
                  <c:v>25.930621092592823</c:v>
                </c:pt>
                <c:pt idx="453">
                  <c:v>26.082823138914744</c:v>
                </c:pt>
                <c:pt idx="454">
                  <c:v>26.233213604587075</c:v>
                </c:pt>
                <c:pt idx="455">
                  <c:v>26.282877827397055</c:v>
                </c:pt>
                <c:pt idx="456">
                  <c:v>26.333473101575159</c:v>
                </c:pt>
                <c:pt idx="457">
                  <c:v>26.384111161402657</c:v>
                </c:pt>
                <c:pt idx="458">
                  <c:v>26.43463747394263</c:v>
                </c:pt>
                <c:pt idx="459">
                  <c:v>26.48481754232553</c:v>
                </c:pt>
                <c:pt idx="460">
                  <c:v>26.535515330194158</c:v>
                </c:pt>
                <c:pt idx="461">
                  <c:v>26.585734497517247</c:v>
                </c:pt>
                <c:pt idx="462">
                  <c:v>26.637157807910615</c:v>
                </c:pt>
                <c:pt idx="463">
                  <c:v>26.688845796542555</c:v>
                </c:pt>
                <c:pt idx="464">
                  <c:v>26.84834879021934</c:v>
                </c:pt>
                <c:pt idx="465">
                  <c:v>26.89845048971624</c:v>
                </c:pt>
                <c:pt idx="466">
                  <c:v>26.948714133303039</c:v>
                </c:pt>
                <c:pt idx="467">
                  <c:v>26.999395826470348</c:v>
                </c:pt>
                <c:pt idx="468">
                  <c:v>27.0508954508221</c:v>
                </c:pt>
                <c:pt idx="469">
                  <c:v>27.103682927617136</c:v>
                </c:pt>
                <c:pt idx="470">
                  <c:v>27.154933678915729</c:v>
                </c:pt>
                <c:pt idx="471">
                  <c:v>27.206215387826798</c:v>
                </c:pt>
                <c:pt idx="472">
                  <c:v>27.256587339284355</c:v>
                </c:pt>
                <c:pt idx="473">
                  <c:v>27.306918951449138</c:v>
                </c:pt>
                <c:pt idx="474">
                  <c:v>27.357574487105616</c:v>
                </c:pt>
                <c:pt idx="475">
                  <c:v>27.40898131718561</c:v>
                </c:pt>
                <c:pt idx="476">
                  <c:v>27.459350086735046</c:v>
                </c:pt>
                <c:pt idx="477">
                  <c:v>27.509709725526918</c:v>
                </c:pt>
                <c:pt idx="478">
                  <c:v>27.560184137546756</c:v>
                </c:pt>
                <c:pt idx="479">
                  <c:v>27.614549894025359</c:v>
                </c:pt>
                <c:pt idx="480">
                  <c:v>27.668697476517746</c:v>
                </c:pt>
                <c:pt idx="481">
                  <c:v>27.722730598744604</c:v>
                </c:pt>
                <c:pt idx="482">
                  <c:v>27.774159835803236</c:v>
                </c:pt>
                <c:pt idx="483">
                  <c:v>27.824164845545287</c:v>
                </c:pt>
                <c:pt idx="484">
                  <c:v>27.87417480865993</c:v>
                </c:pt>
                <c:pt idx="485">
                  <c:v>27.924406480742636</c:v>
                </c:pt>
                <c:pt idx="486">
                  <c:v>27.974233515373488</c:v>
                </c:pt>
                <c:pt idx="487">
                  <c:v>28.024452191937396</c:v>
                </c:pt>
                <c:pt idx="488">
                  <c:v>28.074612017596099</c:v>
                </c:pt>
                <c:pt idx="489">
                  <c:v>28.124853653015055</c:v>
                </c:pt>
                <c:pt idx="490">
                  <c:v>28.17561723754978</c:v>
                </c:pt>
                <c:pt idx="491">
                  <c:v>28.225675099707107</c:v>
                </c:pt>
                <c:pt idx="492">
                  <c:v>28.276020933210074</c:v>
                </c:pt>
                <c:pt idx="493">
                  <c:v>28.326097889530644</c:v>
                </c:pt>
                <c:pt idx="494">
                  <c:v>28.378052908204477</c:v>
                </c:pt>
                <c:pt idx="495">
                  <c:v>28.43165882868546</c:v>
                </c:pt>
                <c:pt idx="496">
                  <c:v>28.482532184073463</c:v>
                </c:pt>
                <c:pt idx="497">
                  <c:v>28.633552118422415</c:v>
                </c:pt>
                <c:pt idx="498">
                  <c:v>28.685233985277915</c:v>
                </c:pt>
                <c:pt idx="499">
                  <c:v>28.738079994147327</c:v>
                </c:pt>
                <c:pt idx="500">
                  <c:v>28.899998582386413</c:v>
                </c:pt>
                <c:pt idx="501">
                  <c:v>28.949190408077477</c:v>
                </c:pt>
                <c:pt idx="502">
                  <c:v>28.999740597361761</c:v>
                </c:pt>
                <c:pt idx="503">
                  <c:v>29.049771228949261</c:v>
                </c:pt>
                <c:pt idx="504">
                  <c:v>29.100028862423081</c:v>
                </c:pt>
                <c:pt idx="505">
                  <c:v>29.150103495192358</c:v>
                </c:pt>
                <c:pt idx="506">
                  <c:v>29.200126225951777</c:v>
                </c:pt>
                <c:pt idx="507">
                  <c:v>29.250144762742149</c:v>
                </c:pt>
                <c:pt idx="508">
                  <c:v>29.300127398245785</c:v>
                </c:pt>
                <c:pt idx="509">
                  <c:v>29.350224663499567</c:v>
                </c:pt>
                <c:pt idx="510">
                  <c:v>29.401032266536415</c:v>
                </c:pt>
                <c:pt idx="511">
                  <c:v>29.451185076620153</c:v>
                </c:pt>
                <c:pt idx="512">
                  <c:v>29.50365533836138</c:v>
                </c:pt>
                <c:pt idx="513">
                  <c:v>29.557577023545573</c:v>
                </c:pt>
                <c:pt idx="514">
                  <c:v>29.606527261129635</c:v>
                </c:pt>
                <c:pt idx="515">
                  <c:v>29.660437765963692</c:v>
                </c:pt>
                <c:pt idx="516">
                  <c:v>29.714539481758052</c:v>
                </c:pt>
                <c:pt idx="517">
                  <c:v>29.766470081792935</c:v>
                </c:pt>
                <c:pt idx="518">
                  <c:v>29.817822760719089</c:v>
                </c:pt>
                <c:pt idx="519">
                  <c:v>29.867991735702073</c:v>
                </c:pt>
                <c:pt idx="520">
                  <c:v>29.91807252125437</c:v>
                </c:pt>
                <c:pt idx="521">
                  <c:v>29.968851995073916</c:v>
                </c:pt>
                <c:pt idx="522">
                  <c:v>30.020371454578953</c:v>
                </c:pt>
                <c:pt idx="523">
                  <c:v>30.072714326345547</c:v>
                </c:pt>
                <c:pt idx="524">
                  <c:v>30.125906563651629</c:v>
                </c:pt>
                <c:pt idx="525">
                  <c:v>30.176392281922841</c:v>
                </c:pt>
                <c:pt idx="526">
                  <c:v>30.228331730982877</c:v>
                </c:pt>
                <c:pt idx="527">
                  <c:v>30.277936929879083</c:v>
                </c:pt>
                <c:pt idx="528">
                  <c:v>30.329630670939242</c:v>
                </c:pt>
                <c:pt idx="529">
                  <c:v>30.379392118266505</c:v>
                </c:pt>
                <c:pt idx="530">
                  <c:v>30.430059293981131</c:v>
                </c:pt>
                <c:pt idx="531">
                  <c:v>30.480028873504327</c:v>
                </c:pt>
                <c:pt idx="532">
                  <c:v>30.530246379362108</c:v>
                </c:pt>
                <c:pt idx="533">
                  <c:v>30.580294568892072</c:v>
                </c:pt>
                <c:pt idx="534">
                  <c:v>30.629803595326631</c:v>
                </c:pt>
                <c:pt idx="535">
                  <c:v>30.680880454905395</c:v>
                </c:pt>
                <c:pt idx="536">
                  <c:v>30.731258714123271</c:v>
                </c:pt>
                <c:pt idx="537">
                  <c:v>30.78152905810672</c:v>
                </c:pt>
                <c:pt idx="538">
                  <c:v>30.831799289774196</c:v>
                </c:pt>
                <c:pt idx="539">
                  <c:v>30.881941228242095</c:v>
                </c:pt>
                <c:pt idx="540">
                  <c:v>30.931949301120557</c:v>
                </c:pt>
                <c:pt idx="541">
                  <c:v>30.98238384436219</c:v>
                </c:pt>
                <c:pt idx="542">
                  <c:v>31.033127715191181</c:v>
                </c:pt>
                <c:pt idx="543">
                  <c:v>31.087972686714902</c:v>
                </c:pt>
                <c:pt idx="544">
                  <c:v>31.140307917695665</c:v>
                </c:pt>
                <c:pt idx="545">
                  <c:v>31.190154620848826</c:v>
                </c:pt>
                <c:pt idx="546">
                  <c:v>31.240827464990332</c:v>
                </c:pt>
                <c:pt idx="547">
                  <c:v>31.292324789288987</c:v>
                </c:pt>
                <c:pt idx="548">
                  <c:v>31.344258392134677</c:v>
                </c:pt>
                <c:pt idx="549">
                  <c:v>31.501459437395532</c:v>
                </c:pt>
                <c:pt idx="550">
                  <c:v>31.552766059915356</c:v>
                </c:pt>
                <c:pt idx="551">
                  <c:v>31.602203417922283</c:v>
                </c:pt>
                <c:pt idx="552">
                  <c:v>31.652500491288322</c:v>
                </c:pt>
                <c:pt idx="553">
                  <c:v>31.702836601175136</c:v>
                </c:pt>
                <c:pt idx="554">
                  <c:v>31.752919809135935</c:v>
                </c:pt>
                <c:pt idx="555">
                  <c:v>31.802945401454373</c:v>
                </c:pt>
                <c:pt idx="556">
                  <c:v>31.854051048577311</c:v>
                </c:pt>
                <c:pt idx="557">
                  <c:v>31.906121087025497</c:v>
                </c:pt>
                <c:pt idx="558">
                  <c:v>31.957934607369804</c:v>
                </c:pt>
                <c:pt idx="559">
                  <c:v>32.00899979016679</c:v>
                </c:pt>
                <c:pt idx="560">
                  <c:v>32.059032409098002</c:v>
                </c:pt>
                <c:pt idx="561">
                  <c:v>32.109441902724257</c:v>
                </c:pt>
                <c:pt idx="562">
                  <c:v>32.163673713863098</c:v>
                </c:pt>
                <c:pt idx="563">
                  <c:v>32.314736297673313</c:v>
                </c:pt>
                <c:pt idx="564">
                  <c:v>32.365123689604289</c:v>
                </c:pt>
                <c:pt idx="565">
                  <c:v>32.415528154286612</c:v>
                </c:pt>
                <c:pt idx="566">
                  <c:v>32.465583153729725</c:v>
                </c:pt>
                <c:pt idx="567">
                  <c:v>32.515782969245578</c:v>
                </c:pt>
                <c:pt idx="568">
                  <c:v>32.565995621827312</c:v>
                </c:pt>
                <c:pt idx="569">
                  <c:v>32.616105274857652</c:v>
                </c:pt>
                <c:pt idx="570">
                  <c:v>32.665945844454953</c:v>
                </c:pt>
                <c:pt idx="571">
                  <c:v>32.716433616867214</c:v>
                </c:pt>
                <c:pt idx="572">
                  <c:v>32.76752811389926</c:v>
                </c:pt>
                <c:pt idx="573">
                  <c:v>32.815945071915067</c:v>
                </c:pt>
                <c:pt idx="574">
                  <c:v>32.868004828509633</c:v>
                </c:pt>
                <c:pt idx="575">
                  <c:v>32.921737496397114</c:v>
                </c:pt>
                <c:pt idx="576">
                  <c:v>32.97763441965121</c:v>
                </c:pt>
                <c:pt idx="577">
                  <c:v>33.029200444832391</c:v>
                </c:pt>
                <c:pt idx="578">
                  <c:v>33.079126057078469</c:v>
                </c:pt>
                <c:pt idx="579">
                  <c:v>33.129280908272015</c:v>
                </c:pt>
                <c:pt idx="580">
                  <c:v>33.179294151676451</c:v>
                </c:pt>
                <c:pt idx="581">
                  <c:v>33.229336925161356</c:v>
                </c:pt>
                <c:pt idx="582">
                  <c:v>33.281125759520826</c:v>
                </c:pt>
                <c:pt idx="583">
                  <c:v>33.332025070098425</c:v>
                </c:pt>
                <c:pt idx="584">
                  <c:v>33.384792943785158</c:v>
                </c:pt>
                <c:pt idx="585">
                  <c:v>33.436790286439809</c:v>
                </c:pt>
                <c:pt idx="586">
                  <c:v>33.488652510393003</c:v>
                </c:pt>
                <c:pt idx="587">
                  <c:v>33.538639917888979</c:v>
                </c:pt>
                <c:pt idx="588">
                  <c:v>33.588690659380923</c:v>
                </c:pt>
                <c:pt idx="589">
                  <c:v>33.642252035393014</c:v>
                </c:pt>
                <c:pt idx="590">
                  <c:v>33.908898775727529</c:v>
                </c:pt>
                <c:pt idx="591">
                  <c:v>33.959804515840595</c:v>
                </c:pt>
                <c:pt idx="592">
                  <c:v>34.010093990953258</c:v>
                </c:pt>
                <c:pt idx="593">
                  <c:v>34.060922699738747</c:v>
                </c:pt>
                <c:pt idx="594">
                  <c:v>34.112503211946112</c:v>
                </c:pt>
                <c:pt idx="595">
                  <c:v>34.163342113997068</c:v>
                </c:pt>
                <c:pt idx="596">
                  <c:v>34.21437769848032</c:v>
                </c:pt>
                <c:pt idx="597">
                  <c:v>34.265147207193841</c:v>
                </c:pt>
                <c:pt idx="598">
                  <c:v>34.320352355799379</c:v>
                </c:pt>
                <c:pt idx="599">
                  <c:v>34.372003722654981</c:v>
                </c:pt>
                <c:pt idx="600">
                  <c:v>34.423243178941476</c:v>
                </c:pt>
                <c:pt idx="601">
                  <c:v>34.473648148221152</c:v>
                </c:pt>
                <c:pt idx="602">
                  <c:v>34.524045123811952</c:v>
                </c:pt>
                <c:pt idx="603">
                  <c:v>34.574326967410826</c:v>
                </c:pt>
                <c:pt idx="604">
                  <c:v>34.624474443903978</c:v>
                </c:pt>
                <c:pt idx="605">
                  <c:v>34.674995450266927</c:v>
                </c:pt>
                <c:pt idx="606">
                  <c:v>34.725250702604306</c:v>
                </c:pt>
                <c:pt idx="607">
                  <c:v>34.775924045494769</c:v>
                </c:pt>
                <c:pt idx="608">
                  <c:v>34.826815553288839</c:v>
                </c:pt>
                <c:pt idx="609">
                  <c:v>34.878524051941795</c:v>
                </c:pt>
                <c:pt idx="610">
                  <c:v>34.929577745978996</c:v>
                </c:pt>
                <c:pt idx="611">
                  <c:v>34.979907424189889</c:v>
                </c:pt>
                <c:pt idx="612">
                  <c:v>35.029734340970762</c:v>
                </c:pt>
                <c:pt idx="613">
                  <c:v>35.080173672999102</c:v>
                </c:pt>
                <c:pt idx="614">
                  <c:v>35.129966529581864</c:v>
                </c:pt>
                <c:pt idx="615">
                  <c:v>35.180297309369251</c:v>
                </c:pt>
                <c:pt idx="616">
                  <c:v>35.231675536204193</c:v>
                </c:pt>
                <c:pt idx="617">
                  <c:v>35.386741052922346</c:v>
                </c:pt>
                <c:pt idx="618">
                  <c:v>35.436870913329628</c:v>
                </c:pt>
                <c:pt idx="619">
                  <c:v>35.486220450671851</c:v>
                </c:pt>
                <c:pt idx="620">
                  <c:v>35.536011016336211</c:v>
                </c:pt>
                <c:pt idx="621">
                  <c:v>35.585476528331093</c:v>
                </c:pt>
                <c:pt idx="622">
                  <c:v>35.635777882710066</c:v>
                </c:pt>
                <c:pt idx="623">
                  <c:v>35.685903819076096</c:v>
                </c:pt>
                <c:pt idx="624">
                  <c:v>35.736522305589155</c:v>
                </c:pt>
                <c:pt idx="625">
                  <c:v>35.787706520850215</c:v>
                </c:pt>
                <c:pt idx="626">
                  <c:v>35.837416210449291</c:v>
                </c:pt>
                <c:pt idx="627">
                  <c:v>35.88787835935765</c:v>
                </c:pt>
                <c:pt idx="628">
                  <c:v>35.937858860155188</c:v>
                </c:pt>
                <c:pt idx="629">
                  <c:v>35.988146699481128</c:v>
                </c:pt>
                <c:pt idx="630">
                  <c:v>36.038723887601925</c:v>
                </c:pt>
                <c:pt idx="631">
                  <c:v>36.089176435112428</c:v>
                </c:pt>
                <c:pt idx="632">
                  <c:v>36.139191312033219</c:v>
                </c:pt>
                <c:pt idx="633">
                  <c:v>36.189467283256199</c:v>
                </c:pt>
                <c:pt idx="634">
                  <c:v>36.239737550201546</c:v>
                </c:pt>
                <c:pt idx="635">
                  <c:v>36.289783821313677</c:v>
                </c:pt>
                <c:pt idx="636">
                  <c:v>36.340336167598466</c:v>
                </c:pt>
                <c:pt idx="637">
                  <c:v>36.391041721134577</c:v>
                </c:pt>
                <c:pt idx="638">
                  <c:v>36.44098101428812</c:v>
                </c:pt>
                <c:pt idx="639">
                  <c:v>36.491412497442035</c:v>
                </c:pt>
                <c:pt idx="640">
                  <c:v>36.542354872224237</c:v>
                </c:pt>
                <c:pt idx="641">
                  <c:v>36.591331296613831</c:v>
                </c:pt>
                <c:pt idx="642">
                  <c:v>36.644220074071967</c:v>
                </c:pt>
                <c:pt idx="643">
                  <c:v>36.695851308440069</c:v>
                </c:pt>
                <c:pt idx="644">
                  <c:v>36.74654223452751</c:v>
                </c:pt>
                <c:pt idx="645">
                  <c:v>36.797582795859725</c:v>
                </c:pt>
                <c:pt idx="646">
                  <c:v>36.847514402737914</c:v>
                </c:pt>
                <c:pt idx="647">
                  <c:v>36.898481368451669</c:v>
                </c:pt>
                <c:pt idx="648">
                  <c:v>36.949511540119254</c:v>
                </c:pt>
                <c:pt idx="649">
                  <c:v>36.99973797075895</c:v>
                </c:pt>
                <c:pt idx="650">
                  <c:v>37.049349095020261</c:v>
                </c:pt>
                <c:pt idx="651">
                  <c:v>37.099009765324332</c:v>
                </c:pt>
                <c:pt idx="652">
                  <c:v>37.149710451505221</c:v>
                </c:pt>
                <c:pt idx="653">
                  <c:v>37.201348231056457</c:v>
                </c:pt>
                <c:pt idx="654">
                  <c:v>37.251495824015386</c:v>
                </c:pt>
                <c:pt idx="655">
                  <c:v>37.301737339193828</c:v>
                </c:pt>
                <c:pt idx="656">
                  <c:v>37.353027948295811</c:v>
                </c:pt>
                <c:pt idx="657">
                  <c:v>37.406028062751695</c:v>
                </c:pt>
                <c:pt idx="658">
                  <c:v>37.45802884061267</c:v>
                </c:pt>
                <c:pt idx="659">
                  <c:v>37.508591313313865</c:v>
                </c:pt>
                <c:pt idx="660">
                  <c:v>37.559180704736029</c:v>
                </c:pt>
                <c:pt idx="661">
                  <c:v>37.609552530141713</c:v>
                </c:pt>
                <c:pt idx="662">
                  <c:v>37.661128441751252</c:v>
                </c:pt>
                <c:pt idx="663">
                  <c:v>37.715183613292623</c:v>
                </c:pt>
                <c:pt idx="664">
                  <c:v>37.769989574981118</c:v>
                </c:pt>
                <c:pt idx="665">
                  <c:v>37.820848614907867</c:v>
                </c:pt>
                <c:pt idx="666">
                  <c:v>37.973001771779387</c:v>
                </c:pt>
                <c:pt idx="667">
                  <c:v>38.023911978905225</c:v>
                </c:pt>
                <c:pt idx="668">
                  <c:v>38.075831555907577</c:v>
                </c:pt>
                <c:pt idx="669">
                  <c:v>38.133471226139577</c:v>
                </c:pt>
                <c:pt idx="670">
                  <c:v>38.287734965580576</c:v>
                </c:pt>
                <c:pt idx="671">
                  <c:v>38.338318088866821</c:v>
                </c:pt>
                <c:pt idx="672">
                  <c:v>38.388887053378923</c:v>
                </c:pt>
                <c:pt idx="673">
                  <c:v>38.440954624897017</c:v>
                </c:pt>
                <c:pt idx="674">
                  <c:v>38.490689807807072</c:v>
                </c:pt>
                <c:pt idx="675">
                  <c:v>38.541174836119509</c:v>
                </c:pt>
                <c:pt idx="676">
                  <c:v>38.592883129686591</c:v>
                </c:pt>
                <c:pt idx="677">
                  <c:v>38.643369545840685</c:v>
                </c:pt>
                <c:pt idx="678">
                  <c:v>38.694349140366519</c:v>
                </c:pt>
                <c:pt idx="679">
                  <c:v>38.744969639217672</c:v>
                </c:pt>
                <c:pt idx="680">
                  <c:v>38.796613379905416</c:v>
                </c:pt>
                <c:pt idx="681">
                  <c:v>38.847343508408855</c:v>
                </c:pt>
                <c:pt idx="682">
                  <c:v>38.897507168372208</c:v>
                </c:pt>
                <c:pt idx="683">
                  <c:v>38.94838481881478</c:v>
                </c:pt>
                <c:pt idx="684">
                  <c:v>38.998181834063551</c:v>
                </c:pt>
                <c:pt idx="685">
                  <c:v>39.052356721929378</c:v>
                </c:pt>
                <c:pt idx="686">
                  <c:v>39.104237795991111</c:v>
                </c:pt>
                <c:pt idx="687">
                  <c:v>39.154358467743606</c:v>
                </c:pt>
                <c:pt idx="688">
                  <c:v>39.205591755436721</c:v>
                </c:pt>
                <c:pt idx="689">
                  <c:v>39.256585909380796</c:v>
                </c:pt>
                <c:pt idx="690">
                  <c:v>39.306586237272143</c:v>
                </c:pt>
                <c:pt idx="691">
                  <c:v>39.358038027389803</c:v>
                </c:pt>
                <c:pt idx="692">
                  <c:v>39.409243088828148</c:v>
                </c:pt>
                <c:pt idx="693">
                  <c:v>39.458808824679409</c:v>
                </c:pt>
                <c:pt idx="694">
                  <c:v>39.51016842224643</c:v>
                </c:pt>
                <c:pt idx="695">
                  <c:v>39.562292818986499</c:v>
                </c:pt>
                <c:pt idx="696">
                  <c:v>39.617970537838424</c:v>
                </c:pt>
                <c:pt idx="697">
                  <c:v>39.670615698092561</c:v>
                </c:pt>
                <c:pt idx="698">
                  <c:v>39.722004142755985</c:v>
                </c:pt>
                <c:pt idx="699">
                  <c:v>39.778534190758918</c:v>
                </c:pt>
                <c:pt idx="700">
                  <c:v>39.832567412623021</c:v>
                </c:pt>
                <c:pt idx="701">
                  <c:v>39.884107635666936</c:v>
                </c:pt>
                <c:pt idx="702">
                  <c:v>39.936380614658113</c:v>
                </c:pt>
                <c:pt idx="703">
                  <c:v>39.989135566037575</c:v>
                </c:pt>
                <c:pt idx="704">
                  <c:v>40.049704328240232</c:v>
                </c:pt>
                <c:pt idx="705">
                  <c:v>40.101415432040632</c:v>
                </c:pt>
                <c:pt idx="706">
                  <c:v>40.151429679059717</c:v>
                </c:pt>
                <c:pt idx="707">
                  <c:v>40.203369815112922</c:v>
                </c:pt>
                <c:pt idx="708">
                  <c:v>40.256144238155727</c:v>
                </c:pt>
                <c:pt idx="709">
                  <c:v>40.31333304707519</c:v>
                </c:pt>
                <c:pt idx="710">
                  <c:v>40.37324381564401</c:v>
                </c:pt>
                <c:pt idx="711">
                  <c:v>40.426220746845345</c:v>
                </c:pt>
                <c:pt idx="712">
                  <c:v>40.479074375735188</c:v>
                </c:pt>
                <c:pt idx="713">
                  <c:v>40.531308381545557</c:v>
                </c:pt>
                <c:pt idx="714">
                  <c:v>40.583244605954022</c:v>
                </c:pt>
                <c:pt idx="715">
                  <c:v>40.63368030223689</c:v>
                </c:pt>
                <c:pt idx="716">
                  <c:v>40.683845728891555</c:v>
                </c:pt>
                <c:pt idx="717">
                  <c:v>40.733345897798863</c:v>
                </c:pt>
                <c:pt idx="718">
                  <c:v>40.78364115024636</c:v>
                </c:pt>
                <c:pt idx="719">
                  <c:v>40.833596602796426</c:v>
                </c:pt>
                <c:pt idx="720">
                  <c:v>40.883709931473668</c:v>
                </c:pt>
                <c:pt idx="721">
                  <c:v>40.933678094989979</c:v>
                </c:pt>
                <c:pt idx="722">
                  <c:v>40.983819386100244</c:v>
                </c:pt>
                <c:pt idx="723">
                  <c:v>41.033908044948113</c:v>
                </c:pt>
                <c:pt idx="724">
                  <c:v>41.083983287263905</c:v>
                </c:pt>
                <c:pt idx="725">
                  <c:v>41.133680796678092</c:v>
                </c:pt>
                <c:pt idx="726">
                  <c:v>41.183741476093118</c:v>
                </c:pt>
                <c:pt idx="727">
                  <c:v>41.233840496511881</c:v>
                </c:pt>
                <c:pt idx="728">
                  <c:v>41.285357396794772</c:v>
                </c:pt>
                <c:pt idx="729">
                  <c:v>41.336811446409065</c:v>
                </c:pt>
                <c:pt idx="730">
                  <c:v>41.387444988667703</c:v>
                </c:pt>
                <c:pt idx="731">
                  <c:v>41.436541032959568</c:v>
                </c:pt>
                <c:pt idx="732">
                  <c:v>41.487093295290926</c:v>
                </c:pt>
                <c:pt idx="733">
                  <c:v>41.536613616955051</c:v>
                </c:pt>
                <c:pt idx="734">
                  <c:v>41.592691725077671</c:v>
                </c:pt>
                <c:pt idx="735">
                  <c:v>41.649677462121019</c:v>
                </c:pt>
                <c:pt idx="736">
                  <c:v>41.701463645873929</c:v>
                </c:pt>
                <c:pt idx="737">
                  <c:v>41.758938052143499</c:v>
                </c:pt>
                <c:pt idx="738">
                  <c:v>41.817243122266106</c:v>
                </c:pt>
                <c:pt idx="739">
                  <c:v>41.867192548051634</c:v>
                </c:pt>
                <c:pt idx="740">
                  <c:v>41.920801607046158</c:v>
                </c:pt>
                <c:pt idx="741">
                  <c:v>41.984789886637678</c:v>
                </c:pt>
                <c:pt idx="742">
                  <c:v>42.034252389571627</c:v>
                </c:pt>
                <c:pt idx="743">
                  <c:v>42.328103595280531</c:v>
                </c:pt>
                <c:pt idx="744">
                  <c:v>42.378890408715996</c:v>
                </c:pt>
                <c:pt idx="745">
                  <c:v>42.429159116254908</c:v>
                </c:pt>
                <c:pt idx="746">
                  <c:v>42.480778631262233</c:v>
                </c:pt>
                <c:pt idx="747">
                  <c:v>42.531323064974892</c:v>
                </c:pt>
                <c:pt idx="748">
                  <c:v>42.581248308580832</c:v>
                </c:pt>
                <c:pt idx="749">
                  <c:v>42.632925104193653</c:v>
                </c:pt>
                <c:pt idx="750">
                  <c:v>42.684348628217613</c:v>
                </c:pt>
                <c:pt idx="751">
                  <c:v>42.736380663796268</c:v>
                </c:pt>
                <c:pt idx="752">
                  <c:v>42.786877304093814</c:v>
                </c:pt>
                <c:pt idx="753">
                  <c:v>42.836957409987143</c:v>
                </c:pt>
                <c:pt idx="754">
                  <c:v>42.886827445450493</c:v>
                </c:pt>
                <c:pt idx="755">
                  <c:v>42.936702628215002</c:v>
                </c:pt>
                <c:pt idx="756">
                  <c:v>42.986664751606263</c:v>
                </c:pt>
                <c:pt idx="757">
                  <c:v>43.036733289912696</c:v>
                </c:pt>
                <c:pt idx="758">
                  <c:v>43.086764998508144</c:v>
                </c:pt>
                <c:pt idx="759">
                  <c:v>43.136812917278462</c:v>
                </c:pt>
                <c:pt idx="760">
                  <c:v>43.186872140183262</c:v>
                </c:pt>
                <c:pt idx="761">
                  <c:v>43.236867644192657</c:v>
                </c:pt>
                <c:pt idx="762">
                  <c:v>43.287151873364785</c:v>
                </c:pt>
                <c:pt idx="763">
                  <c:v>43.337682292240416</c:v>
                </c:pt>
                <c:pt idx="764">
                  <c:v>43.38647584819288</c:v>
                </c:pt>
                <c:pt idx="765">
                  <c:v>43.437048405276975</c:v>
                </c:pt>
                <c:pt idx="766">
                  <c:v>43.48754659393289</c:v>
                </c:pt>
                <c:pt idx="767">
                  <c:v>43.53815205985611</c:v>
                </c:pt>
                <c:pt idx="768">
                  <c:v>43.588731268116057</c:v>
                </c:pt>
                <c:pt idx="769">
                  <c:v>43.639595368289072</c:v>
                </c:pt>
                <c:pt idx="770">
                  <c:v>43.692016835410307</c:v>
                </c:pt>
                <c:pt idx="771">
                  <c:v>43.743368507319452</c:v>
                </c:pt>
                <c:pt idx="772">
                  <c:v>43.793450436014808</c:v>
                </c:pt>
                <c:pt idx="773">
                  <c:v>43.845055708188838</c:v>
                </c:pt>
                <c:pt idx="774">
                  <c:v>43.895879171013263</c:v>
                </c:pt>
                <c:pt idx="775">
                  <c:v>43.94594074055977</c:v>
                </c:pt>
                <c:pt idx="776">
                  <c:v>43.998815371517942</c:v>
                </c:pt>
                <c:pt idx="777">
                  <c:v>44.049255340888806</c:v>
                </c:pt>
                <c:pt idx="778">
                  <c:v>44.103322862437309</c:v>
                </c:pt>
                <c:pt idx="779">
                  <c:v>44.178372612613593</c:v>
                </c:pt>
                <c:pt idx="780">
                  <c:v>44.327157566224102</c:v>
                </c:pt>
                <c:pt idx="781">
                  <c:v>44.378142147554357</c:v>
                </c:pt>
                <c:pt idx="782">
                  <c:v>44.428968633236224</c:v>
                </c:pt>
                <c:pt idx="783">
                  <c:v>44.580355319310065</c:v>
                </c:pt>
                <c:pt idx="784">
                  <c:v>44.632473610119433</c:v>
                </c:pt>
                <c:pt idx="785">
                  <c:v>44.687837802378667</c:v>
                </c:pt>
                <c:pt idx="786">
                  <c:v>44.739993263377606</c:v>
                </c:pt>
                <c:pt idx="787">
                  <c:v>44.791580369788129</c:v>
                </c:pt>
                <c:pt idx="788">
                  <c:v>44.841630265422381</c:v>
                </c:pt>
                <c:pt idx="789">
                  <c:v>44.894797363431977</c:v>
                </c:pt>
                <c:pt idx="790">
                  <c:v>44.952781441131947</c:v>
                </c:pt>
                <c:pt idx="791">
                  <c:v>45.103136064830835</c:v>
                </c:pt>
                <c:pt idx="792">
                  <c:v>45.152573673593466</c:v>
                </c:pt>
                <c:pt idx="793">
                  <c:v>45.203299664405236</c:v>
                </c:pt>
                <c:pt idx="794">
                  <c:v>45.253212190875132</c:v>
                </c:pt>
                <c:pt idx="795">
                  <c:v>45.304609358020016</c:v>
                </c:pt>
                <c:pt idx="796">
                  <c:v>45.359668071384874</c:v>
                </c:pt>
                <c:pt idx="797">
                  <c:v>45.528450219641627</c:v>
                </c:pt>
                <c:pt idx="798">
                  <c:v>45.587625978189941</c:v>
                </c:pt>
                <c:pt idx="799">
                  <c:v>45.644538440146178</c:v>
                </c:pt>
                <c:pt idx="800">
                  <c:v>45.839931821543118</c:v>
                </c:pt>
                <c:pt idx="801">
                  <c:v>45.890141217321585</c:v>
                </c:pt>
                <c:pt idx="802">
                  <c:v>45.939400866349395</c:v>
                </c:pt>
                <c:pt idx="803">
                  <c:v>45.989414856393296</c:v>
                </c:pt>
                <c:pt idx="804">
                  <c:v>46.039405426168521</c:v>
                </c:pt>
                <c:pt idx="805">
                  <c:v>46.089781290960921</c:v>
                </c:pt>
                <c:pt idx="806">
                  <c:v>46.14007907660357</c:v>
                </c:pt>
                <c:pt idx="807">
                  <c:v>46.190261541656724</c:v>
                </c:pt>
                <c:pt idx="808">
                  <c:v>46.240850231131716</c:v>
                </c:pt>
                <c:pt idx="809">
                  <c:v>46.292036851435789</c:v>
                </c:pt>
                <c:pt idx="810">
                  <c:v>46.445432023396364</c:v>
                </c:pt>
                <c:pt idx="811">
                  <c:v>46.49657201798248</c:v>
                </c:pt>
                <c:pt idx="812">
                  <c:v>46.547594529277681</c:v>
                </c:pt>
                <c:pt idx="813">
                  <c:v>46.600246541817626</c:v>
                </c:pt>
                <c:pt idx="814">
                  <c:v>46.655086445780263</c:v>
                </c:pt>
                <c:pt idx="815">
                  <c:v>46.726578361764098</c:v>
                </c:pt>
                <c:pt idx="816">
                  <c:v>46.879844274759719</c:v>
                </c:pt>
                <c:pt idx="817">
                  <c:v>46.930075982017271</c:v>
                </c:pt>
                <c:pt idx="818">
                  <c:v>46.98010619189094</c:v>
                </c:pt>
                <c:pt idx="819">
                  <c:v>47.030575623135277</c:v>
                </c:pt>
                <c:pt idx="820">
                  <c:v>47.081385648045497</c:v>
                </c:pt>
                <c:pt idx="821">
                  <c:v>47.132739030281932</c:v>
                </c:pt>
                <c:pt idx="822">
                  <c:v>47.183846886551557</c:v>
                </c:pt>
                <c:pt idx="823">
                  <c:v>47.234887027767535</c:v>
                </c:pt>
                <c:pt idx="824">
                  <c:v>47.288752065699171</c:v>
                </c:pt>
                <c:pt idx="825">
                  <c:v>47.339903432777618</c:v>
                </c:pt>
                <c:pt idx="826">
                  <c:v>47.390698176167348</c:v>
                </c:pt>
                <c:pt idx="827">
                  <c:v>47.442346222392018</c:v>
                </c:pt>
                <c:pt idx="828">
                  <c:v>47.493098361394473</c:v>
                </c:pt>
                <c:pt idx="829">
                  <c:v>47.543710222852631</c:v>
                </c:pt>
                <c:pt idx="830">
                  <c:v>47.593634738247282</c:v>
                </c:pt>
                <c:pt idx="831">
                  <c:v>47.643671845526882</c:v>
                </c:pt>
                <c:pt idx="832">
                  <c:v>47.693790276327867</c:v>
                </c:pt>
                <c:pt idx="833">
                  <c:v>47.743871659573472</c:v>
                </c:pt>
                <c:pt idx="834">
                  <c:v>47.793906309544667</c:v>
                </c:pt>
                <c:pt idx="835">
                  <c:v>47.844382418470786</c:v>
                </c:pt>
                <c:pt idx="836">
                  <c:v>47.896848451238426</c:v>
                </c:pt>
                <c:pt idx="837">
                  <c:v>47.948009738366984</c:v>
                </c:pt>
                <c:pt idx="838">
                  <c:v>47.998754383444151</c:v>
                </c:pt>
                <c:pt idx="839">
                  <c:v>48.04927785873091</c:v>
                </c:pt>
                <c:pt idx="840">
                  <c:v>48.099288008063795</c:v>
                </c:pt>
                <c:pt idx="841">
                  <c:v>48.149099181655785</c:v>
                </c:pt>
                <c:pt idx="842">
                  <c:v>48.205269886735962</c:v>
                </c:pt>
                <c:pt idx="843">
                  <c:v>48.260758033465905</c:v>
                </c:pt>
                <c:pt idx="844">
                  <c:v>48.313600237344303</c:v>
                </c:pt>
                <c:pt idx="845">
                  <c:v>48.364136270080444</c:v>
                </c:pt>
                <c:pt idx="846">
                  <c:v>48.414140024148516</c:v>
                </c:pt>
                <c:pt idx="847">
                  <c:v>48.464626307578939</c:v>
                </c:pt>
                <c:pt idx="848">
                  <c:v>48.514433277722482</c:v>
                </c:pt>
                <c:pt idx="849">
                  <c:v>48.567104675277577</c:v>
                </c:pt>
                <c:pt idx="850">
                  <c:v>48.625758315409115</c:v>
                </c:pt>
                <c:pt idx="851">
                  <c:v>48.679080911256619</c:v>
                </c:pt>
                <c:pt idx="852">
                  <c:v>48.829556015191784</c:v>
                </c:pt>
                <c:pt idx="853">
                  <c:v>48.87975152402295</c:v>
                </c:pt>
                <c:pt idx="854">
                  <c:v>48.929950001825176</c:v>
                </c:pt>
                <c:pt idx="855">
                  <c:v>48.982207332423954</c:v>
                </c:pt>
                <c:pt idx="856">
                  <c:v>49.033590973190705</c:v>
                </c:pt>
                <c:pt idx="857">
                  <c:v>49.187272637657806</c:v>
                </c:pt>
                <c:pt idx="858">
                  <c:v>49.243575201001249</c:v>
                </c:pt>
                <c:pt idx="859">
                  <c:v>49.294966476847357</c:v>
                </c:pt>
                <c:pt idx="860">
                  <c:v>49.34531750391735</c:v>
                </c:pt>
                <c:pt idx="861">
                  <c:v>49.396949320593933</c:v>
                </c:pt>
                <c:pt idx="862">
                  <c:v>49.450050264427453</c:v>
                </c:pt>
                <c:pt idx="863">
                  <c:v>49.499818337655789</c:v>
                </c:pt>
                <c:pt idx="864">
                  <c:v>49.550263779970429</c:v>
                </c:pt>
                <c:pt idx="865">
                  <c:v>49.606188393552898</c:v>
                </c:pt>
                <c:pt idx="866">
                  <c:v>49.662566065904848</c:v>
                </c:pt>
                <c:pt idx="867">
                  <c:v>49.813821829941041</c:v>
                </c:pt>
                <c:pt idx="868">
                  <c:v>49.863994378739697</c:v>
                </c:pt>
                <c:pt idx="869">
                  <c:v>49.914181383053986</c:v>
                </c:pt>
                <c:pt idx="870">
                  <c:v>49.964146874837361</c:v>
                </c:pt>
                <c:pt idx="871">
                  <c:v>50.016873358425293</c:v>
                </c:pt>
                <c:pt idx="872">
                  <c:v>50.069869504073843</c:v>
                </c:pt>
                <c:pt idx="873">
                  <c:v>50.120068467588283</c:v>
                </c:pt>
                <c:pt idx="874">
                  <c:v>50.170664535145455</c:v>
                </c:pt>
                <c:pt idx="875">
                  <c:v>50.220720554399129</c:v>
                </c:pt>
                <c:pt idx="876">
                  <c:v>50.283510186450421</c:v>
                </c:pt>
                <c:pt idx="877">
                  <c:v>50.668238672640818</c:v>
                </c:pt>
                <c:pt idx="878">
                  <c:v>50.820838772434413</c:v>
                </c:pt>
                <c:pt idx="879">
                  <c:v>50.879237937947138</c:v>
                </c:pt>
                <c:pt idx="880">
                  <c:v>51.037644357394434</c:v>
                </c:pt>
                <c:pt idx="881">
                  <c:v>51.187348054603909</c:v>
                </c:pt>
                <c:pt idx="882">
                  <c:v>51.236911591972145</c:v>
                </c:pt>
                <c:pt idx="883">
                  <c:v>51.286613660111641</c:v>
                </c:pt>
                <c:pt idx="884">
                  <c:v>51.336873982908358</c:v>
                </c:pt>
                <c:pt idx="885">
                  <c:v>51.387073036883052</c:v>
                </c:pt>
                <c:pt idx="886">
                  <c:v>51.437762094243837</c:v>
                </c:pt>
                <c:pt idx="887">
                  <c:v>51.516611910919337</c:v>
                </c:pt>
                <c:pt idx="888">
                  <c:v>51.572187689264631</c:v>
                </c:pt>
                <c:pt idx="889">
                  <c:v>51.825849598785354</c:v>
                </c:pt>
                <c:pt idx="890">
                  <c:v>51.876302048588919</c:v>
                </c:pt>
                <c:pt idx="891">
                  <c:v>51.926234404014281</c:v>
                </c:pt>
                <c:pt idx="892">
                  <c:v>51.981803008505011</c:v>
                </c:pt>
                <c:pt idx="893">
                  <c:v>52.03219878797843</c:v>
                </c:pt>
                <c:pt idx="894">
                  <c:v>52.183543099372329</c:v>
                </c:pt>
                <c:pt idx="895">
                  <c:v>52.236298974004065</c:v>
                </c:pt>
                <c:pt idx="896">
                  <c:v>52.288004960022015</c:v>
                </c:pt>
                <c:pt idx="897">
                  <c:v>52.340230103157502</c:v>
                </c:pt>
                <c:pt idx="898">
                  <c:v>52.391595042018217</c:v>
                </c:pt>
                <c:pt idx="899">
                  <c:v>52.442226034943253</c:v>
                </c:pt>
                <c:pt idx="900">
                  <c:v>52.495800066590846</c:v>
                </c:pt>
                <c:pt idx="901">
                  <c:v>52.558789323921111</c:v>
                </c:pt>
                <c:pt idx="902">
                  <c:v>52.609073587821555</c:v>
                </c:pt>
                <c:pt idx="903">
                  <c:v>52.659275050070157</c:v>
                </c:pt>
                <c:pt idx="904">
                  <c:v>52.711193495359055</c:v>
                </c:pt>
                <c:pt idx="905">
                  <c:v>52.762413352167655</c:v>
                </c:pt>
                <c:pt idx="906">
                  <c:v>52.812811289852718</c:v>
                </c:pt>
                <c:pt idx="907">
                  <c:v>52.863732915548788</c:v>
                </c:pt>
                <c:pt idx="908">
                  <c:v>52.914231714226517</c:v>
                </c:pt>
                <c:pt idx="909">
                  <c:v>52.96440628370204</c:v>
                </c:pt>
                <c:pt idx="910">
                  <c:v>53.01559227453</c:v>
                </c:pt>
                <c:pt idx="911">
                  <c:v>53.065869303139017</c:v>
                </c:pt>
                <c:pt idx="912">
                  <c:v>53.116731187008369</c:v>
                </c:pt>
                <c:pt idx="913">
                  <c:v>53.167661074995642</c:v>
                </c:pt>
                <c:pt idx="914">
                  <c:v>53.219068254146961</c:v>
                </c:pt>
                <c:pt idx="915">
                  <c:v>53.269467115083202</c:v>
                </c:pt>
                <c:pt idx="916">
                  <c:v>53.421839889921756</c:v>
                </c:pt>
                <c:pt idx="917">
                  <c:v>53.472350388920113</c:v>
                </c:pt>
                <c:pt idx="918">
                  <c:v>53.522535411729116</c:v>
                </c:pt>
                <c:pt idx="919">
                  <c:v>53.574122615253579</c:v>
                </c:pt>
                <c:pt idx="920">
                  <c:v>53.625207168031793</c:v>
                </c:pt>
                <c:pt idx="921">
                  <c:v>53.676250485710035</c:v>
                </c:pt>
                <c:pt idx="922">
                  <c:v>53.729882532606759</c:v>
                </c:pt>
                <c:pt idx="923">
                  <c:v>53.783389087687617</c:v>
                </c:pt>
                <c:pt idx="924">
                  <c:v>53.841142969232052</c:v>
                </c:pt>
                <c:pt idx="925">
                  <c:v>54.098024459746249</c:v>
                </c:pt>
                <c:pt idx="926">
                  <c:v>#N/A</c:v>
                </c:pt>
                <c:pt idx="927">
                  <c:v>54.87558441379619</c:v>
                </c:pt>
                <c:pt idx="928">
                  <c:v>54.927931067268084</c:v>
                </c:pt>
                <c:pt idx="929">
                  <c:v>54.978397226295286</c:v>
                </c:pt>
                <c:pt idx="930">
                  <c:v>55.029512509629647</c:v>
                </c:pt>
                <c:pt idx="931">
                  <c:v>55.078499801479637</c:v>
                </c:pt>
                <c:pt idx="932">
                  <c:v>55.129562296923716</c:v>
                </c:pt>
                <c:pt idx="933">
                  <c:v>55.180150339885358</c:v>
                </c:pt>
                <c:pt idx="934">
                  <c:v>55.231225548491047</c:v>
                </c:pt>
                <c:pt idx="935">
                  <c:v>55.281153902740606</c:v>
                </c:pt>
                <c:pt idx="936">
                  <c:v>55.331014805094057</c:v>
                </c:pt>
                <c:pt idx="937">
                  <c:v>55.381061241874875</c:v>
                </c:pt>
                <c:pt idx="938">
                  <c:v>#N/A</c:v>
                </c:pt>
                <c:pt idx="939">
                  <c:v>55.815143139407901</c:v>
                </c:pt>
                <c:pt idx="940">
                  <c:v>55.867193403667358</c:v>
                </c:pt>
                <c:pt idx="941">
                  <c:v>55.918754520726331</c:v>
                </c:pt>
                <c:pt idx="942">
                  <c:v>55.969313708197305</c:v>
                </c:pt>
                <c:pt idx="943">
                  <c:v>56.020305102460959</c:v>
                </c:pt>
                <c:pt idx="944">
                  <c:v>56.073260274840642</c:v>
                </c:pt>
                <c:pt idx="945">
                  <c:v>56.130182682067371</c:v>
                </c:pt>
                <c:pt idx="946">
                  <c:v>56.280415686618333</c:v>
                </c:pt>
                <c:pt idx="947">
                  <c:v>56.331655642291452</c:v>
                </c:pt>
                <c:pt idx="948">
                  <c:v>56.393187953301172</c:v>
                </c:pt>
                <c:pt idx="949">
                  <c:v>56.445315192007257</c:v>
                </c:pt>
                <c:pt idx="950">
                  <c:v>56.496015574012461</c:v>
                </c:pt>
                <c:pt idx="951">
                  <c:v>56.545957577337681</c:v>
                </c:pt>
                <c:pt idx="952">
                  <c:v>56.595719779452274</c:v>
                </c:pt>
                <c:pt idx="953">
                  <c:v>56.645887279793889</c:v>
                </c:pt>
                <c:pt idx="954">
                  <c:v>56.696058822723643</c:v>
                </c:pt>
                <c:pt idx="955">
                  <c:v>56.74843728530783</c:v>
                </c:pt>
                <c:pt idx="956">
                  <c:v>56.799611730997036</c:v>
                </c:pt>
                <c:pt idx="957">
                  <c:v>56.849959081464029</c:v>
                </c:pt>
                <c:pt idx="958">
                  <c:v>56.900474260979806</c:v>
                </c:pt>
                <c:pt idx="959">
                  <c:v>56.949507899642896</c:v>
                </c:pt>
                <c:pt idx="960">
                  <c:v>57.0013557958763</c:v>
                </c:pt>
                <c:pt idx="961">
                  <c:v>57.052282905157462</c:v>
                </c:pt>
                <c:pt idx="962">
                  <c:v>57.205330401777047</c:v>
                </c:pt>
              </c:numCache>
            </c:numRef>
          </c:xVal>
          <c:yVal>
            <c:numRef>
              <c:f>'Ammonoosuc 1994 2011 Union'!$AO$2:$AO$964</c:f>
              <c:numCache>
                <c:formatCode>General</c:formatCode>
                <c:ptCount val="963"/>
                <c:pt idx="0">
                  <c:v>4.4204262335624411E-2</c:v>
                </c:pt>
                <c:pt idx="1">
                  <c:v>0.18584689347003902</c:v>
                </c:pt>
                <c:pt idx="2">
                  <c:v>0.23566713363373396</c:v>
                </c:pt>
                <c:pt idx="3">
                  <c:v>0.27089701875973665</c:v>
                </c:pt>
                <c:pt idx="4">
                  <c:v>0.24349656169535905</c:v>
                </c:pt>
                <c:pt idx="5">
                  <c:v>6.0544067847301708E-2</c:v>
                </c:pt>
                <c:pt idx="6">
                  <c:v>3.139732263035145E-2</c:v>
                </c:pt>
                <c:pt idx="7">
                  <c:v>0.12613220979672177</c:v>
                </c:pt>
                <c:pt idx="8">
                  <c:v>0.14773508456306911</c:v>
                </c:pt>
                <c:pt idx="9">
                  <c:v>0.31222010037776715</c:v>
                </c:pt>
                <c:pt idx="10">
                  <c:v>0.38411911129959453</c:v>
                </c:pt>
                <c:pt idx="11">
                  <c:v>0.29508340147575568</c:v>
                </c:pt>
                <c:pt idx="12">
                  <c:v>0.26879216390568655</c:v>
                </c:pt>
                <c:pt idx="13">
                  <c:v>0.20467554000979646</c:v>
                </c:pt>
                <c:pt idx="14">
                  <c:v>0.28815001594488837</c:v>
                </c:pt>
                <c:pt idx="15">
                  <c:v>0.28987615096560831</c:v>
                </c:pt>
                <c:pt idx="16">
                  <c:v>0.22875476372186387</c:v>
                </c:pt>
                <c:pt idx="17">
                  <c:v>0.39000154783015706</c:v>
                </c:pt>
                <c:pt idx="18">
                  <c:v>0.19607733408364758</c:v>
                </c:pt>
                <c:pt idx="19">
                  <c:v>0.21870314334496688</c:v>
                </c:pt>
                <c:pt idx="20">
                  <c:v>0.20548336653309374</c:v>
                </c:pt>
                <c:pt idx="21">
                  <c:v>0.36463773656460219</c:v>
                </c:pt>
                <c:pt idx="22">
                  <c:v>0.44917188020397014</c:v>
                </c:pt>
                <c:pt idx="23">
                  <c:v>0.23207466192733445</c:v>
                </c:pt>
                <c:pt idx="24">
                  <c:v>0.45192184854845446</c:v>
                </c:pt>
                <c:pt idx="25">
                  <c:v>0.40510852954666488</c:v>
                </c:pt>
                <c:pt idx="26">
                  <c:v>0.5218141257784592</c:v>
                </c:pt>
                <c:pt idx="27">
                  <c:v>9.8616483345320222E-2</c:v>
                </c:pt>
                <c:pt idx="28">
                  <c:v>0.28779469563940985</c:v>
                </c:pt>
                <c:pt idx="29">
                  <c:v>0.35112831437326891</c:v>
                </c:pt>
                <c:pt idx="30">
                  <c:v>0.32217566872863052</c:v>
                </c:pt>
                <c:pt idx="31">
                  <c:v>0.34475661020379866</c:v>
                </c:pt>
                <c:pt idx="32">
                  <c:v>0.28965966336236437</c:v>
                </c:pt>
                <c:pt idx="33">
                  <c:v>0.21207979749300887</c:v>
                </c:pt>
                <c:pt idx="34">
                  <c:v>0.34468056770576727</c:v>
                </c:pt>
                <c:pt idx="35">
                  <c:v>0.48981820642542173</c:v>
                </c:pt>
                <c:pt idx="36">
                  <c:v>1.0453815502030606E-2</c:v>
                </c:pt>
                <c:pt idx="37">
                  <c:v>0.23502804589654186</c:v>
                </c:pt>
                <c:pt idx="38">
                  <c:v>0.17672086539316775</c:v>
                </c:pt>
                <c:pt idx="39">
                  <c:v>0.13817006802689619</c:v>
                </c:pt>
                <c:pt idx="40">
                  <c:v>0.1693142677570037</c:v>
                </c:pt>
                <c:pt idx="41">
                  <c:v>0.20746699446845812</c:v>
                </c:pt>
                <c:pt idx="42">
                  <c:v>6.4488484636709975E-2</c:v>
                </c:pt>
                <c:pt idx="43">
                  <c:v>4.1558204137999648E-2</c:v>
                </c:pt>
                <c:pt idx="44">
                  <c:v>2.8947349637832406E-2</c:v>
                </c:pt>
                <c:pt idx="45">
                  <c:v>5.8923631978765656E-2</c:v>
                </c:pt>
                <c:pt idx="46">
                  <c:v>0.10118139041240708</c:v>
                </c:pt>
                <c:pt idx="47">
                  <c:v>0.32586316076218752</c:v>
                </c:pt>
                <c:pt idx="48">
                  <c:v>0.57927510523235493</c:v>
                </c:pt>
                <c:pt idx="49">
                  <c:v>0.42003767102159756</c:v>
                </c:pt>
                <c:pt idx="50">
                  <c:v>0.35725871989808478</c:v>
                </c:pt>
                <c:pt idx="51">
                  <c:v>0.26012963417695228</c:v>
                </c:pt>
                <c:pt idx="52">
                  <c:v>1.0750764810757272</c:v>
                </c:pt>
                <c:pt idx="53">
                  <c:v>0.40624969099476493</c:v>
                </c:pt>
                <c:pt idx="54">
                  <c:v>0.35020436928548232</c:v>
                </c:pt>
                <c:pt idx="55">
                  <c:v>0.24331202406751526</c:v>
                </c:pt>
                <c:pt idx="56">
                  <c:v>0.47429839725762168</c:v>
                </c:pt>
                <c:pt idx="57">
                  <c:v>0.68188320487266818</c:v>
                </c:pt>
                <c:pt idx="58">
                  <c:v>1.0569433614726262</c:v>
                </c:pt>
                <c:pt idx="59">
                  <c:v>1.2688913352118578</c:v>
                </c:pt>
                <c:pt idx="60">
                  <c:v>0.89456529532306173</c:v>
                </c:pt>
                <c:pt idx="61">
                  <c:v>0.25769192306645428</c:v>
                </c:pt>
                <c:pt idx="62">
                  <c:v>0.22570321879825986</c:v>
                </c:pt>
                <c:pt idx="63">
                  <c:v>0.39880030196043592</c:v>
                </c:pt>
                <c:pt idx="64">
                  <c:v>0.34549163313040104</c:v>
                </c:pt>
                <c:pt idx="65">
                  <c:v>0.51401849656791421</c:v>
                </c:pt>
                <c:pt idx="66">
                  <c:v>0.25781658882971076</c:v>
                </c:pt>
                <c:pt idx="67">
                  <c:v>0.74596566004128106</c:v>
                </c:pt>
                <c:pt idx="68">
                  <c:v>0.31493117830949269</c:v>
                </c:pt>
                <c:pt idx="69">
                  <c:v>0.12003671938214394</c:v>
                </c:pt>
                <c:pt idx="70">
                  <c:v>0.28741545422657105</c:v>
                </c:pt>
                <c:pt idx="71">
                  <c:v>0.62954071336960882</c:v>
                </c:pt>
                <c:pt idx="72">
                  <c:v>0.39702225260875618</c:v>
                </c:pt>
                <c:pt idx="73">
                  <c:v>0.62170605727366268</c:v>
                </c:pt>
                <c:pt idx="74">
                  <c:v>0.76790855016581372</c:v>
                </c:pt>
                <c:pt idx="75">
                  <c:v>0.78152130227168215</c:v>
                </c:pt>
                <c:pt idx="76">
                  <c:v>0.59568663411229239</c:v>
                </c:pt>
                <c:pt idx="77">
                  <c:v>1.4343957480913565</c:v>
                </c:pt>
                <c:pt idx="78">
                  <c:v>1.3302204590247078</c:v>
                </c:pt>
                <c:pt idx="79">
                  <c:v>1.751377839539819</c:v>
                </c:pt>
                <c:pt idx="80">
                  <c:v>1.4149234646870907</c:v>
                </c:pt>
                <c:pt idx="81">
                  <c:v>2.4151922376284105</c:v>
                </c:pt>
                <c:pt idx="82">
                  <c:v>2.683881483513304</c:v>
                </c:pt>
                <c:pt idx="83">
                  <c:v>2.0044851851632486</c:v>
                </c:pt>
                <c:pt idx="84">
                  <c:v>1.776067201263746</c:v>
                </c:pt>
                <c:pt idx="85">
                  <c:v>1.8725088124419402</c:v>
                </c:pt>
                <c:pt idx="86">
                  <c:v>0.30897068689499113</c:v>
                </c:pt>
                <c:pt idx="87">
                  <c:v>0.42386347454380802</c:v>
                </c:pt>
                <c:pt idx="88">
                  <c:v>0.9238046646898711</c:v>
                </c:pt>
                <c:pt idx="89">
                  <c:v>0.89151105656269858</c:v>
                </c:pt>
                <c:pt idx="90">
                  <c:v>0.6176446403359005</c:v>
                </c:pt>
                <c:pt idx="91">
                  <c:v>0.6449906888748429</c:v>
                </c:pt>
                <c:pt idx="92">
                  <c:v>0.30091246652932802</c:v>
                </c:pt>
                <c:pt idx="93">
                  <c:v>0.26723435756040637</c:v>
                </c:pt>
                <c:pt idx="94">
                  <c:v>0.13235232775136474</c:v>
                </c:pt>
                <c:pt idx="95">
                  <c:v>0.52884206186407956</c:v>
                </c:pt>
                <c:pt idx="96">
                  <c:v>#N/A</c:v>
                </c:pt>
                <c:pt idx="97">
                  <c:v>0.28863082734706946</c:v>
                </c:pt>
                <c:pt idx="98">
                  <c:v>0.18094049978478519</c:v>
                </c:pt>
                <c:pt idx="99">
                  <c:v>0.5013896551010113</c:v>
                </c:pt>
                <c:pt idx="100">
                  <c:v>0.39609304687675534</c:v>
                </c:pt>
                <c:pt idx="101">
                  <c:v>0.3739353160525869</c:v>
                </c:pt>
                <c:pt idx="102">
                  <c:v>0.13486152126565654</c:v>
                </c:pt>
                <c:pt idx="103">
                  <c:v>0.1082183213439704</c:v>
                </c:pt>
                <c:pt idx="104">
                  <c:v>0.12180126185570771</c:v>
                </c:pt>
                <c:pt idx="105">
                  <c:v>0.2923952703502366</c:v>
                </c:pt>
                <c:pt idx="106">
                  <c:v>0.32230823928034202</c:v>
                </c:pt>
                <c:pt idx="107">
                  <c:v>0.29946719753836798</c:v>
                </c:pt>
                <c:pt idx="108">
                  <c:v>0.38887885978913322</c:v>
                </c:pt>
                <c:pt idx="109">
                  <c:v>0.44204292465142686</c:v>
                </c:pt>
                <c:pt idx="110">
                  <c:v>0.47112039757541418</c:v>
                </c:pt>
                <c:pt idx="111">
                  <c:v>0.49602884815601012</c:v>
                </c:pt>
                <c:pt idx="112">
                  <c:v>0.59877621213288224</c:v>
                </c:pt>
                <c:pt idx="113">
                  <c:v>0.28087837916272013</c:v>
                </c:pt>
                <c:pt idx="114">
                  <c:v>0.41292479208781563</c:v>
                </c:pt>
                <c:pt idx="115">
                  <c:v>0.63959297672331583</c:v>
                </c:pt>
                <c:pt idx="116">
                  <c:v>0.3364294358823009</c:v>
                </c:pt>
                <c:pt idx="117">
                  <c:v>1.0221075759148661</c:v>
                </c:pt>
                <c:pt idx="118">
                  <c:v>0.74864353889234225</c:v>
                </c:pt>
                <c:pt idx="119">
                  <c:v>1.1960106765207565</c:v>
                </c:pt>
                <c:pt idx="120">
                  <c:v>1.180407759770506</c:v>
                </c:pt>
                <c:pt idx="121">
                  <c:v>0.7734050910061907</c:v>
                </c:pt>
                <c:pt idx="122">
                  <c:v>0.18499037517193975</c:v>
                </c:pt>
                <c:pt idx="123">
                  <c:v>0.1247304718445051</c:v>
                </c:pt>
                <c:pt idx="124">
                  <c:v>0.21979509400098468</c:v>
                </c:pt>
                <c:pt idx="125">
                  <c:v>0.1996522484950316</c:v>
                </c:pt>
                <c:pt idx="126">
                  <c:v>0.27426881176750562</c:v>
                </c:pt>
                <c:pt idx="127">
                  <c:v>0.11215253266715967</c:v>
                </c:pt>
                <c:pt idx="128">
                  <c:v>0.16270091330867259</c:v>
                </c:pt>
                <c:pt idx="129">
                  <c:v>5.1655540632574881E-2</c:v>
                </c:pt>
                <c:pt idx="130">
                  <c:v>0.36768350062746558</c:v>
                </c:pt>
                <c:pt idx="131">
                  <c:v>1.0621075100927344</c:v>
                </c:pt>
                <c:pt idx="132">
                  <c:v>0.24738704574397061</c:v>
                </c:pt>
                <c:pt idx="133">
                  <c:v>0.11824926236581093</c:v>
                </c:pt>
                <c:pt idx="134">
                  <c:v>9.1722787980053178E-2</c:v>
                </c:pt>
                <c:pt idx="135">
                  <c:v>5.5160778436830808E-2</c:v>
                </c:pt>
                <c:pt idx="136">
                  <c:v>5.9674272160877409E-2</c:v>
                </c:pt>
                <c:pt idx="137">
                  <c:v>4.3681870985036141E-3</c:v>
                </c:pt>
                <c:pt idx="138">
                  <c:v>1.3556779793345561E-2</c:v>
                </c:pt>
                <c:pt idx="139">
                  <c:v>5.020745662472284E-2</c:v>
                </c:pt>
                <c:pt idx="140">
                  <c:v>0.11438223118781241</c:v>
                </c:pt>
                <c:pt idx="141">
                  <c:v>0.14998518818875936</c:v>
                </c:pt>
                <c:pt idx="142">
                  <c:v>0.11029977685190884</c:v>
                </c:pt>
                <c:pt idx="143">
                  <c:v>4.7897476969052964E-4</c:v>
                </c:pt>
                <c:pt idx="144">
                  <c:v>4.0038049919568185E-2</c:v>
                </c:pt>
                <c:pt idx="145">
                  <c:v>0.24396154834056696</c:v>
                </c:pt>
                <c:pt idx="146">
                  <c:v>3.40598459788993E-2</c:v>
                </c:pt>
                <c:pt idx="147">
                  <c:v>0.12757292640408494</c:v>
                </c:pt>
                <c:pt idx="148">
                  <c:v>2.7076695339573811E-2</c:v>
                </c:pt>
                <c:pt idx="149">
                  <c:v>6.9687789144888546E-2</c:v>
                </c:pt>
                <c:pt idx="150">
                  <c:v>1.9662699118495055</c:v>
                </c:pt>
                <c:pt idx="151">
                  <c:v>1.3409321788989537</c:v>
                </c:pt>
                <c:pt idx="152">
                  <c:v>0.78966292550008055</c:v>
                </c:pt>
                <c:pt idx="153">
                  <c:v>1.2367208008276545</c:v>
                </c:pt>
                <c:pt idx="154">
                  <c:v>1.0078725701517248</c:v>
                </c:pt>
                <c:pt idx="155">
                  <c:v>0.74540638035943452</c:v>
                </c:pt>
                <c:pt idx="156">
                  <c:v>0.64422467413579176</c:v>
                </c:pt>
                <c:pt idx="157">
                  <c:v>0.61171569731877562</c:v>
                </c:pt>
                <c:pt idx="158">
                  <c:v>1.0518641153533357</c:v>
                </c:pt>
                <c:pt idx="159">
                  <c:v>1.115171116799657</c:v>
                </c:pt>
                <c:pt idx="160">
                  <c:v>1.0640140849378388</c:v>
                </c:pt>
                <c:pt idx="161">
                  <c:v>0.80195323629613258</c:v>
                </c:pt>
                <c:pt idx="162">
                  <c:v>0.37794437823051846</c:v>
                </c:pt>
                <c:pt idx="163">
                  <c:v>0.37983891276275311</c:v>
                </c:pt>
                <c:pt idx="164">
                  <c:v>0.3161435184907308</c:v>
                </c:pt>
                <c:pt idx="165">
                  <c:v>0.33277805347615497</c:v>
                </c:pt>
                <c:pt idx="166">
                  <c:v>0.34149514522151586</c:v>
                </c:pt>
                <c:pt idx="167">
                  <c:v>0.29480564310800844</c:v>
                </c:pt>
                <c:pt idx="168">
                  <c:v>0.34897534460851798</c:v>
                </c:pt>
                <c:pt idx="169">
                  <c:v>0.3139678225101083</c:v>
                </c:pt>
                <c:pt idx="170">
                  <c:v>0.29984000194449922</c:v>
                </c:pt>
                <c:pt idx="171">
                  <c:v>0.35256808065288586</c:v>
                </c:pt>
                <c:pt idx="172">
                  <c:v>0.42169113615020648</c:v>
                </c:pt>
                <c:pt idx="173">
                  <c:v>0.38477435847459596</c:v>
                </c:pt>
                <c:pt idx="174">
                  <c:v>0.34783259670271632</c:v>
                </c:pt>
                <c:pt idx="175">
                  <c:v>0.64387396010347975</c:v>
                </c:pt>
                <c:pt idx="176">
                  <c:v>0.3408326324737091</c:v>
                </c:pt>
                <c:pt idx="177">
                  <c:v>0.34402721354792304</c:v>
                </c:pt>
                <c:pt idx="178">
                  <c:v>0.57540183571738268</c:v>
                </c:pt>
                <c:pt idx="179">
                  <c:v>0.41948695856446561</c:v>
                </c:pt>
                <c:pt idx="180">
                  <c:v>0.61278058340056152</c:v>
                </c:pt>
                <c:pt idx="181">
                  <c:v>0.5140816933795761</c:v>
                </c:pt>
                <c:pt idx="182">
                  <c:v>0.36868255924418414</c:v>
                </c:pt>
                <c:pt idx="183">
                  <c:v>0.890173148546757</c:v>
                </c:pt>
                <c:pt idx="184">
                  <c:v>0.23475750942520457</c:v>
                </c:pt>
                <c:pt idx="185">
                  <c:v>0.31166251794876909</c:v>
                </c:pt>
                <c:pt idx="186">
                  <c:v>0.33064075853290054</c:v>
                </c:pt>
                <c:pt idx="187">
                  <c:v>0.29419683845523509</c:v>
                </c:pt>
                <c:pt idx="188">
                  <c:v>0.2956283548435783</c:v>
                </c:pt>
                <c:pt idx="189">
                  <c:v>0.3375624357557892</c:v>
                </c:pt>
                <c:pt idx="190">
                  <c:v>0.38120826649614664</c:v>
                </c:pt>
                <c:pt idx="191">
                  <c:v>0.47091902908266925</c:v>
                </c:pt>
                <c:pt idx="192">
                  <c:v>0.79664582170051057</c:v>
                </c:pt>
                <c:pt idx="193">
                  <c:v>0.99121877817139792</c:v>
                </c:pt>
                <c:pt idx="194">
                  <c:v>1.4123391535567604</c:v>
                </c:pt>
                <c:pt idx="195">
                  <c:v>1.3890961207226906</c:v>
                </c:pt>
                <c:pt idx="196">
                  <c:v>1.0615672820852289</c:v>
                </c:pt>
                <c:pt idx="197">
                  <c:v>1.0945080654145785</c:v>
                </c:pt>
                <c:pt idx="198">
                  <c:v>1.0537225344343231</c:v>
                </c:pt>
                <c:pt idx="199">
                  <c:v>1.2242861305834285</c:v>
                </c:pt>
                <c:pt idx="200">
                  <c:v>0.97081983389828774</c:v>
                </c:pt>
                <c:pt idx="201">
                  <c:v>0.54988007948890183</c:v>
                </c:pt>
                <c:pt idx="202">
                  <c:v>0.38424131186971555</c:v>
                </c:pt>
                <c:pt idx="203">
                  <c:v>0.32377871351563831</c:v>
                </c:pt>
                <c:pt idx="204">
                  <c:v>0.51535191737113795</c:v>
                </c:pt>
                <c:pt idx="205">
                  <c:v>0.47698497521598654</c:v>
                </c:pt>
                <c:pt idx="206">
                  <c:v>0.4953932593541866</c:v>
                </c:pt>
                <c:pt idx="207">
                  <c:v>0.55283477979235995</c:v>
                </c:pt>
                <c:pt idx="208">
                  <c:v>0.59635499975257622</c:v>
                </c:pt>
                <c:pt idx="209">
                  <c:v>0.53984054028726292</c:v>
                </c:pt>
                <c:pt idx="210">
                  <c:v>0.4899939260379233</c:v>
                </c:pt>
                <c:pt idx="211">
                  <c:v>0.59333140099474058</c:v>
                </c:pt>
                <c:pt idx="212">
                  <c:v>0.52820499788796205</c:v>
                </c:pt>
                <c:pt idx="213">
                  <c:v>0.37927869867016523</c:v>
                </c:pt>
                <c:pt idx="214">
                  <c:v>0.39644152393478571</c:v>
                </c:pt>
                <c:pt idx="215">
                  <c:v>0.35904018281604183</c:v>
                </c:pt>
                <c:pt idx="216">
                  <c:v>0.354956673771047</c:v>
                </c:pt>
                <c:pt idx="217">
                  <c:v>0.21056891468380304</c:v>
                </c:pt>
                <c:pt idx="218">
                  <c:v>0.23460448411160142</c:v>
                </c:pt>
                <c:pt idx="219">
                  <c:v>0.21009247574913359</c:v>
                </c:pt>
                <c:pt idx="220">
                  <c:v>0.24377678406770975</c:v>
                </c:pt>
                <c:pt idx="221">
                  <c:v>0.21948926121429527</c:v>
                </c:pt>
                <c:pt idx="222">
                  <c:v>0.14518275321967025</c:v>
                </c:pt>
                <c:pt idx="223">
                  <c:v>0.11311111211832776</c:v>
                </c:pt>
                <c:pt idx="224">
                  <c:v>0.30559351850468724</c:v>
                </c:pt>
                <c:pt idx="225">
                  <c:v>0.24053650705257096</c:v>
                </c:pt>
                <c:pt idx="226">
                  <c:v>0.13519130696338533</c:v>
                </c:pt>
                <c:pt idx="227">
                  <c:v>0.16898215414303666</c:v>
                </c:pt>
                <c:pt idx="228">
                  <c:v>0.10309942894374179</c:v>
                </c:pt>
                <c:pt idx="229">
                  <c:v>0.2030675146691544</c:v>
                </c:pt>
                <c:pt idx="230">
                  <c:v>0.32595663539002362</c:v>
                </c:pt>
                <c:pt idx="231">
                  <c:v>0.27831567505006094</c:v>
                </c:pt>
                <c:pt idx="232">
                  <c:v>0.27332154869839181</c:v>
                </c:pt>
                <c:pt idx="233">
                  <c:v>0.26472072245746492</c:v>
                </c:pt>
                <c:pt idx="234">
                  <c:v>0.15072850008305327</c:v>
                </c:pt>
                <c:pt idx="235">
                  <c:v>0.15751514861515178</c:v>
                </c:pt>
                <c:pt idx="236">
                  <c:v>2.059844230917272E-2</c:v>
                </c:pt>
                <c:pt idx="237">
                  <c:v>0.30741506119773315</c:v>
                </c:pt>
                <c:pt idx="238">
                  <c:v>0.25842873080161605</c:v>
                </c:pt>
                <c:pt idx="239">
                  <c:v>0.46254796610610222</c:v>
                </c:pt>
                <c:pt idx="240">
                  <c:v>0.40345537999600001</c:v>
                </c:pt>
                <c:pt idx="241">
                  <c:v>0.17988149954653623</c:v>
                </c:pt>
                <c:pt idx="242">
                  <c:v>0.42824665900680409</c:v>
                </c:pt>
                <c:pt idx="243">
                  <c:v>0.27039033034811366</c:v>
                </c:pt>
                <c:pt idx="244">
                  <c:v>1.2080334636100709</c:v>
                </c:pt>
                <c:pt idx="245">
                  <c:v>0.36291054835546316</c:v>
                </c:pt>
                <c:pt idx="246">
                  <c:v>#N/A</c:v>
                </c:pt>
                <c:pt idx="247">
                  <c:v>2.3184072744085193E-2</c:v>
                </c:pt>
                <c:pt idx="248">
                  <c:v>0.15715065450323684</c:v>
                </c:pt>
                <c:pt idx="249">
                  <c:v>0.74205437112763739</c:v>
                </c:pt>
                <c:pt idx="250">
                  <c:v>0.32410157959772062</c:v>
                </c:pt>
                <c:pt idx="251">
                  <c:v>0.82229375095780188</c:v>
                </c:pt>
                <c:pt idx="252">
                  <c:v>0.53217578658477493</c:v>
                </c:pt>
                <c:pt idx="253">
                  <c:v>1.2363395226990386</c:v>
                </c:pt>
                <c:pt idx="254">
                  <c:v>0.36099424374113925</c:v>
                </c:pt>
                <c:pt idx="255">
                  <c:v>0.24439271517208455</c:v>
                </c:pt>
                <c:pt idx="256">
                  <c:v>0.47999461666910515</c:v>
                </c:pt>
                <c:pt idx="257">
                  <c:v>0.70395863425018579</c:v>
                </c:pt>
                <c:pt idx="258">
                  <c:v>0.43237719739821467</c:v>
                </c:pt>
                <c:pt idx="259">
                  <c:v>0.69419871599780858</c:v>
                </c:pt>
                <c:pt idx="260">
                  <c:v>0.63449394131917258</c:v>
                </c:pt>
                <c:pt idx="261">
                  <c:v>0.40022257190041249</c:v>
                </c:pt>
                <c:pt idx="262">
                  <c:v>0.49428162360782329</c:v>
                </c:pt>
                <c:pt idx="263">
                  <c:v>0.37339957578761329</c:v>
                </c:pt>
                <c:pt idx="264">
                  <c:v>0.37339957578761329</c:v>
                </c:pt>
                <c:pt idx="265">
                  <c:v>0.43202901184842618</c:v>
                </c:pt>
                <c:pt idx="266">
                  <c:v>0.54838577237359498</c:v>
                </c:pt>
                <c:pt idx="267">
                  <c:v>0.43855576903763582</c:v>
                </c:pt>
                <c:pt idx="268">
                  <c:v>0.29000579467625798</c:v>
                </c:pt>
                <c:pt idx="269">
                  <c:v>0.41178576310496873</c:v>
                </c:pt>
                <c:pt idx="270">
                  <c:v>0.42886792755095493</c:v>
                </c:pt>
                <c:pt idx="271">
                  <c:v>0.46132292013850973</c:v>
                </c:pt>
                <c:pt idx="272">
                  <c:v>0.41275737335720553</c:v>
                </c:pt>
                <c:pt idx="273">
                  <c:v>#N/A</c:v>
                </c:pt>
                <c:pt idx="274">
                  <c:v>0.48738475525532943</c:v>
                </c:pt>
                <c:pt idx="275">
                  <c:v>0.83040315332336889</c:v>
                </c:pt>
                <c:pt idx="276">
                  <c:v>0.21942799392505485</c:v>
                </c:pt>
                <c:pt idx="277">
                  <c:v>0.26838497712499876</c:v>
                </c:pt>
                <c:pt idx="278">
                  <c:v>0.1258810581592803</c:v>
                </c:pt>
                <c:pt idx="279">
                  <c:v>0.27848142229033984</c:v>
                </c:pt>
                <c:pt idx="280">
                  <c:v>0.15758607422646587</c:v>
                </c:pt>
                <c:pt idx="281">
                  <c:v>0.87372698419237582</c:v>
                </c:pt>
                <c:pt idx="282">
                  <c:v>0.80953820857482683</c:v>
                </c:pt>
                <c:pt idx="283">
                  <c:v>0.2736990319571872</c:v>
                </c:pt>
                <c:pt idx="284">
                  <c:v>1.8549705322435892</c:v>
                </c:pt>
                <c:pt idx="285">
                  <c:v>0.46685471231608799</c:v>
                </c:pt>
                <c:pt idx="286">
                  <c:v>0.43410346564175561</c:v>
                </c:pt>
                <c:pt idx="287">
                  <c:v>0.15668816716629652</c:v>
                </c:pt>
                <c:pt idx="288">
                  <c:v>3.9873554790487473E-2</c:v>
                </c:pt>
                <c:pt idx="289">
                  <c:v>0.35306882833458592</c:v>
                </c:pt>
                <c:pt idx="290">
                  <c:v>0.80731046979831367</c:v>
                </c:pt>
                <c:pt idx="291">
                  <c:v>0.90940903366068593</c:v>
                </c:pt>
                <c:pt idx="292">
                  <c:v>0.72354052121128642</c:v>
                </c:pt>
                <c:pt idx="293">
                  <c:v>2.2516176790933633</c:v>
                </c:pt>
                <c:pt idx="294">
                  <c:v>2.3419083053102536</c:v>
                </c:pt>
                <c:pt idx="295">
                  <c:v>2.2664762450991556</c:v>
                </c:pt>
                <c:pt idx="296">
                  <c:v>1.0212654083593069</c:v>
                </c:pt>
                <c:pt idx="297">
                  <c:v>3.7345514124671553</c:v>
                </c:pt>
                <c:pt idx="298">
                  <c:v>0.32444682706378236</c:v>
                </c:pt>
                <c:pt idx="299">
                  <c:v>0.40751043550044264</c:v>
                </c:pt>
                <c:pt idx="300">
                  <c:v>0.53227909398427653</c:v>
                </c:pt>
                <c:pt idx="301">
                  <c:v>0.44760042499416325</c:v>
                </c:pt>
                <c:pt idx="302">
                  <c:v>0.25609517460588882</c:v>
                </c:pt>
                <c:pt idx="303">
                  <c:v>0.21104124919600903</c:v>
                </c:pt>
                <c:pt idx="304">
                  <c:v>0.33400873918851931</c:v>
                </c:pt>
                <c:pt idx="305">
                  <c:v>1.259344682229282</c:v>
                </c:pt>
                <c:pt idx="306">
                  <c:v>1.2747323923659128</c:v>
                </c:pt>
                <c:pt idx="307">
                  <c:v>0.56944471439258626</c:v>
                </c:pt>
                <c:pt idx="308">
                  <c:v>2.2280696619938229</c:v>
                </c:pt>
                <c:pt idx="309">
                  <c:v>1.8628680816188778</c:v>
                </c:pt>
                <c:pt idx="310">
                  <c:v>0.66317895772107205</c:v>
                </c:pt>
                <c:pt idx="311">
                  <c:v>0.37736815023870041</c:v>
                </c:pt>
                <c:pt idx="312">
                  <c:v>0.38535815425893499</c:v>
                </c:pt>
                <c:pt idx="313">
                  <c:v>0.37946834430320014</c:v>
                </c:pt>
                <c:pt idx="314">
                  <c:v>0.86255028823277302</c:v>
                </c:pt>
                <c:pt idx="315">
                  <c:v>0.28235873918007115</c:v>
                </c:pt>
                <c:pt idx="316">
                  <c:v>0.2404501232568558</c:v>
                </c:pt>
                <c:pt idx="317">
                  <c:v>0.20337030832448513</c:v>
                </c:pt>
                <c:pt idx="318">
                  <c:v>0.12788195386507947</c:v>
                </c:pt>
                <c:pt idx="319">
                  <c:v>0.12068015803776978</c:v>
                </c:pt>
                <c:pt idx="320">
                  <c:v>0.15847265776454525</c:v>
                </c:pt>
                <c:pt idx="321">
                  <c:v>0.2575148431417062</c:v>
                </c:pt>
                <c:pt idx="322">
                  <c:v>0.31403316736437742</c:v>
                </c:pt>
                <c:pt idx="323">
                  <c:v>0.27944475678935493</c:v>
                </c:pt>
                <c:pt idx="324">
                  <c:v>0.48217529326525127</c:v>
                </c:pt>
                <c:pt idx="325">
                  <c:v>0.58704556156021714</c:v>
                </c:pt>
                <c:pt idx="326">
                  <c:v>0.48868769964950592</c:v>
                </c:pt>
                <c:pt idx="327">
                  <c:v>0.54943922481066054</c:v>
                </c:pt>
                <c:pt idx="328">
                  <c:v>0.34949338224197912</c:v>
                </c:pt>
                <c:pt idx="329">
                  <c:v>6.2829776123792855E-2</c:v>
                </c:pt>
                <c:pt idx="330">
                  <c:v>0.26247358856660374</c:v>
                </c:pt>
                <c:pt idx="331">
                  <c:v>#N/A</c:v>
                </c:pt>
                <c:pt idx="332">
                  <c:v>0.40383688996162304</c:v>
                </c:pt>
                <c:pt idx="333">
                  <c:v>0.37489822806029355</c:v>
                </c:pt>
                <c:pt idx="334">
                  <c:v>0.28187073736278584</c:v>
                </c:pt>
                <c:pt idx="335">
                  <c:v>0.28653594268219534</c:v>
                </c:pt>
                <c:pt idx="336">
                  <c:v>0.46907709749512039</c:v>
                </c:pt>
                <c:pt idx="337">
                  <c:v>0.42781449194430926</c:v>
                </c:pt>
                <c:pt idx="338">
                  <c:v>0.24930411256878948</c:v>
                </c:pt>
                <c:pt idx="339">
                  <c:v>0.31651800123996604</c:v>
                </c:pt>
                <c:pt idx="340">
                  <c:v>0.44592430316922343</c:v>
                </c:pt>
                <c:pt idx="341">
                  <c:v>0.40142787374538969</c:v>
                </c:pt>
                <c:pt idx="342">
                  <c:v>0.47800985071263719</c:v>
                </c:pt>
                <c:pt idx="343">
                  <c:v>0.3479590600688357</c:v>
                </c:pt>
                <c:pt idx="344">
                  <c:v>0.50237047104283217</c:v>
                </c:pt>
                <c:pt idx="345">
                  <c:v>0.75263674962385974</c:v>
                </c:pt>
                <c:pt idx="346">
                  <c:v>0.36162923875562308</c:v>
                </c:pt>
                <c:pt idx="347">
                  <c:v>0.41766560049854612</c:v>
                </c:pt>
                <c:pt idx="348">
                  <c:v>0.48282798312501674</c:v>
                </c:pt>
                <c:pt idx="349">
                  <c:v>0.42814130583445237</c:v>
                </c:pt>
                <c:pt idx="350">
                  <c:v>0.36075948986987405</c:v>
                </c:pt>
                <c:pt idx="351">
                  <c:v>0.43294321293263349</c:v>
                </c:pt>
                <c:pt idx="352">
                  <c:v>0.51132064261685084</c:v>
                </c:pt>
                <c:pt idx="353">
                  <c:v>0.4459372863295617</c:v>
                </c:pt>
                <c:pt idx="354">
                  <c:v>0.42137394777795156</c:v>
                </c:pt>
                <c:pt idx="355">
                  <c:v>0.40941860462512181</c:v>
                </c:pt>
                <c:pt idx="356">
                  <c:v>0.35708490894410361</c:v>
                </c:pt>
                <c:pt idx="357">
                  <c:v>0.29458446288143475</c:v>
                </c:pt>
                <c:pt idx="358">
                  <c:v>0.11502417851810376</c:v>
                </c:pt>
                <c:pt idx="359">
                  <c:v>0.35953302279731458</c:v>
                </c:pt>
                <c:pt idx="360">
                  <c:v>0.69819902742852302</c:v>
                </c:pt>
                <c:pt idx="361">
                  <c:v>0.33453173464642111</c:v>
                </c:pt>
                <c:pt idx="362">
                  <c:v>0.10314205859331518</c:v>
                </c:pt>
                <c:pt idx="363">
                  <c:v>0.26351620542570992</c:v>
                </c:pt>
                <c:pt idx="364">
                  <c:v>0.23656145095845127</c:v>
                </c:pt>
                <c:pt idx="365">
                  <c:v>0.17020119224587804</c:v>
                </c:pt>
                <c:pt idx="366">
                  <c:v>0.39498477315156927</c:v>
                </c:pt>
                <c:pt idx="367">
                  <c:v>0.69983902083027227</c:v>
                </c:pt>
                <c:pt idx="368">
                  <c:v>0.47076007043293755</c:v>
                </c:pt>
                <c:pt idx="369">
                  <c:v>0.33794776141780325</c:v>
                </c:pt>
                <c:pt idx="370">
                  <c:v>0.45924674523362841</c:v>
                </c:pt>
                <c:pt idx="371">
                  <c:v>0.6331840879714582</c:v>
                </c:pt>
                <c:pt idx="372">
                  <c:v>0.5072538355128321</c:v>
                </c:pt>
                <c:pt idx="373">
                  <c:v>0.42969172242292125</c:v>
                </c:pt>
                <c:pt idx="374">
                  <c:v>0.37129849243903457</c:v>
                </c:pt>
                <c:pt idx="375">
                  <c:v>0.39665292929041407</c:v>
                </c:pt>
                <c:pt idx="376">
                  <c:v>0.22696458078864168</c:v>
                </c:pt>
                <c:pt idx="377">
                  <c:v>0.21131054522114442</c:v>
                </c:pt>
                <c:pt idx="378">
                  <c:v>0.1485964468635903</c:v>
                </c:pt>
                <c:pt idx="379">
                  <c:v>0.50191301260894128</c:v>
                </c:pt>
                <c:pt idx="380">
                  <c:v>0.30723273311419785</c:v>
                </c:pt>
                <c:pt idx="381">
                  <c:v>0.65813465499438528</c:v>
                </c:pt>
                <c:pt idx="382">
                  <c:v>0.42084222276816219</c:v>
                </c:pt>
                <c:pt idx="383">
                  <c:v>0.57464597047494892</c:v>
                </c:pt>
                <c:pt idx="384">
                  <c:v>0.67395478662268793</c:v>
                </c:pt>
                <c:pt idx="385">
                  <c:v>0.46904380625404346</c:v>
                </c:pt>
                <c:pt idx="386">
                  <c:v>0.53496188254533339</c:v>
                </c:pt>
                <c:pt idx="387">
                  <c:v>0.5508811230988826</c:v>
                </c:pt>
                <c:pt idx="388">
                  <c:v>0.61907757584748291</c:v>
                </c:pt>
                <c:pt idx="389">
                  <c:v>0.18925900713236787</c:v>
                </c:pt>
                <c:pt idx="390">
                  <c:v>0.52743348513549559</c:v>
                </c:pt>
                <c:pt idx="391">
                  <c:v>0.2647205693845725</c:v>
                </c:pt>
                <c:pt idx="392">
                  <c:v>0.55256864017332497</c:v>
                </c:pt>
                <c:pt idx="393">
                  <c:v>1.0078495619624721</c:v>
                </c:pt>
                <c:pt idx="394">
                  <c:v>#N/A</c:v>
                </c:pt>
                <c:pt idx="395">
                  <c:v>0.72704315130450881</c:v>
                </c:pt>
                <c:pt idx="396">
                  <c:v>0.43227354768103277</c:v>
                </c:pt>
                <c:pt idx="397">
                  <c:v>0.2830101725874391</c:v>
                </c:pt>
                <c:pt idx="398">
                  <c:v>0.3628430292069571</c:v>
                </c:pt>
                <c:pt idx="399">
                  <c:v>0.56804022744815541</c:v>
                </c:pt>
                <c:pt idx="400">
                  <c:v>0.26899160735916411</c:v>
                </c:pt>
                <c:pt idx="401">
                  <c:v>0.6595668921887452</c:v>
                </c:pt>
                <c:pt idx="402">
                  <c:v>0.35329603065784976</c:v>
                </c:pt>
                <c:pt idx="403">
                  <c:v>0.33993312400371989</c:v>
                </c:pt>
                <c:pt idx="404">
                  <c:v>0.19774733786024418</c:v>
                </c:pt>
                <c:pt idx="405">
                  <c:v>0.38182387038608345</c:v>
                </c:pt>
                <c:pt idx="406">
                  <c:v>0.98269572936001026</c:v>
                </c:pt>
                <c:pt idx="407">
                  <c:v>3.5876931344813401E-2</c:v>
                </c:pt>
                <c:pt idx="408">
                  <c:v>1.5583892299650287E-3</c:v>
                </c:pt>
                <c:pt idx="409">
                  <c:v>#N/A</c:v>
                </c:pt>
                <c:pt idx="410">
                  <c:v>7.1622886962046023E-2</c:v>
                </c:pt>
                <c:pt idx="411">
                  <c:v>5.9608049475786212E-2</c:v>
                </c:pt>
                <c:pt idx="412">
                  <c:v>0.26711170622691871</c:v>
                </c:pt>
                <c:pt idx="413">
                  <c:v>0.26273759724562251</c:v>
                </c:pt>
                <c:pt idx="414">
                  <c:v>0.45625294341633604</c:v>
                </c:pt>
                <c:pt idx="415">
                  <c:v>0.54065090987546505</c:v>
                </c:pt>
                <c:pt idx="416">
                  <c:v>0.43863023046322819</c:v>
                </c:pt>
                <c:pt idx="417">
                  <c:v>0.5479593320350713</c:v>
                </c:pt>
                <c:pt idx="418">
                  <c:v>0.42976856329801427</c:v>
                </c:pt>
                <c:pt idx="419">
                  <c:v>0.45969504430524605</c:v>
                </c:pt>
                <c:pt idx="420">
                  <c:v>0.39004254631713031</c:v>
                </c:pt>
                <c:pt idx="421">
                  <c:v>0.32434086808498658</c:v>
                </c:pt>
                <c:pt idx="422">
                  <c:v>0.25767567206766578</c:v>
                </c:pt>
                <c:pt idx="423">
                  <c:v>0.34970350143979712</c:v>
                </c:pt>
                <c:pt idx="424">
                  <c:v>0.2981954072024347</c:v>
                </c:pt>
                <c:pt idx="425">
                  <c:v>0.25344364685976029</c:v>
                </c:pt>
                <c:pt idx="426">
                  <c:v>0.25578975102344492</c:v>
                </c:pt>
                <c:pt idx="427">
                  <c:v>0.23157292720163392</c:v>
                </c:pt>
                <c:pt idx="428">
                  <c:v>0.28945392994953745</c:v>
                </c:pt>
                <c:pt idx="429">
                  <c:v>0.44425669224637598</c:v>
                </c:pt>
                <c:pt idx="430">
                  <c:v>0.53166066495428765</c:v>
                </c:pt>
                <c:pt idx="431">
                  <c:v>0.40276324942278363</c:v>
                </c:pt>
                <c:pt idx="432">
                  <c:v>0.33474099031879845</c:v>
                </c:pt>
                <c:pt idx="433">
                  <c:v>0.30279290186400637</c:v>
                </c:pt>
                <c:pt idx="434">
                  <c:v>0.8830686837748144</c:v>
                </c:pt>
                <c:pt idx="435">
                  <c:v>0.98588532246768945</c:v>
                </c:pt>
                <c:pt idx="436">
                  <c:v>0.57311562967431429</c:v>
                </c:pt>
                <c:pt idx="437">
                  <c:v>0.76960977177636125</c:v>
                </c:pt>
                <c:pt idx="438">
                  <c:v>0.58107244383542711</c:v>
                </c:pt>
                <c:pt idx="439">
                  <c:v>0.641975517470315</c:v>
                </c:pt>
                <c:pt idx="440">
                  <c:v>0.83611295253737961</c:v>
                </c:pt>
                <c:pt idx="441">
                  <c:v>1.1779342994972095</c:v>
                </c:pt>
                <c:pt idx="442">
                  <c:v>1.4973099753973067</c:v>
                </c:pt>
                <c:pt idx="443">
                  <c:v>1.5110783777624646</c:v>
                </c:pt>
                <c:pt idx="444">
                  <c:v>1.4266572267994022</c:v>
                </c:pt>
                <c:pt idx="445">
                  <c:v>1.3745370271477415</c:v>
                </c:pt>
                <c:pt idx="446">
                  <c:v>0.87569626530224753</c:v>
                </c:pt>
                <c:pt idx="447">
                  <c:v>1.1200196300984697</c:v>
                </c:pt>
                <c:pt idx="448">
                  <c:v>1.1747268440962002</c:v>
                </c:pt>
                <c:pt idx="449">
                  <c:v>1.1320594383094058</c:v>
                </c:pt>
                <c:pt idx="450">
                  <c:v>0.37581174347634194</c:v>
                </c:pt>
                <c:pt idx="451">
                  <c:v>0.62634117506993792</c:v>
                </c:pt>
                <c:pt idx="452">
                  <c:v>0.30374050744315029</c:v>
                </c:pt>
                <c:pt idx="453">
                  <c:v>0.44646345703824813</c:v>
                </c:pt>
                <c:pt idx="454">
                  <c:v>0.44893566139140884</c:v>
                </c:pt>
                <c:pt idx="455">
                  <c:v>0.7257382731887515</c:v>
                </c:pt>
                <c:pt idx="456">
                  <c:v>0.41907303447239841</c:v>
                </c:pt>
                <c:pt idx="457">
                  <c:v>0.45431755575265093</c:v>
                </c:pt>
                <c:pt idx="458">
                  <c:v>0.40817210349529343</c:v>
                </c:pt>
                <c:pt idx="459">
                  <c:v>0.17640841140020952</c:v>
                </c:pt>
                <c:pt idx="460">
                  <c:v>0.31188171507648588</c:v>
                </c:pt>
                <c:pt idx="461">
                  <c:v>1.082060821653742</c:v>
                </c:pt>
                <c:pt idx="462">
                  <c:v>0.36865604682210723</c:v>
                </c:pt>
                <c:pt idx="463">
                  <c:v>0.79851915897707892</c:v>
                </c:pt>
                <c:pt idx="464">
                  <c:v>7.7725213474557672E-2</c:v>
                </c:pt>
                <c:pt idx="465">
                  <c:v>0.27428923019148216</c:v>
                </c:pt>
                <c:pt idx="466">
                  <c:v>0.22842531499641983</c:v>
                </c:pt>
                <c:pt idx="467">
                  <c:v>0.88270336914024683</c:v>
                </c:pt>
                <c:pt idx="468">
                  <c:v>0.61622457681422949</c:v>
                </c:pt>
                <c:pt idx="469">
                  <c:v>0.14232189468798434</c:v>
                </c:pt>
                <c:pt idx="470">
                  <c:v>5.179865412762559E-2</c:v>
                </c:pt>
                <c:pt idx="471">
                  <c:v>3.1411494494858236E-2</c:v>
                </c:pt>
                <c:pt idx="472">
                  <c:v>6.0203560791139657E-4</c:v>
                </c:pt>
                <c:pt idx="473">
                  <c:v>2.885926217966846E-3</c:v>
                </c:pt>
                <c:pt idx="474">
                  <c:v>0.11544750256410091</c:v>
                </c:pt>
                <c:pt idx="475">
                  <c:v>9.1102501724813489E-3</c:v>
                </c:pt>
                <c:pt idx="476">
                  <c:v>9.4315246058719313E-2</c:v>
                </c:pt>
                <c:pt idx="477">
                  <c:v>0.30039711570744076</c:v>
                </c:pt>
                <c:pt idx="478">
                  <c:v>0.20363948653885872</c:v>
                </c:pt>
                <c:pt idx="479">
                  <c:v>8.2705029667752367E-2</c:v>
                </c:pt>
                <c:pt idx="480">
                  <c:v>0.18772826327313533</c:v>
                </c:pt>
                <c:pt idx="481">
                  <c:v>0.15613651122421893</c:v>
                </c:pt>
                <c:pt idx="482">
                  <c:v>0.15903354648630247</c:v>
                </c:pt>
                <c:pt idx="483">
                  <c:v>0.22343424852867849</c:v>
                </c:pt>
                <c:pt idx="484">
                  <c:v>0.15080250650844229</c:v>
                </c:pt>
                <c:pt idx="485">
                  <c:v>6.4151149245510339E-2</c:v>
                </c:pt>
                <c:pt idx="486">
                  <c:v>0.27480825384221252</c:v>
                </c:pt>
                <c:pt idx="487">
                  <c:v>0.62821232279526895</c:v>
                </c:pt>
                <c:pt idx="488">
                  <c:v>0.63512719424357333</c:v>
                </c:pt>
                <c:pt idx="489">
                  <c:v>0.41870418598231179</c:v>
                </c:pt>
                <c:pt idx="490">
                  <c:v>0.67429057963870553</c:v>
                </c:pt>
                <c:pt idx="491">
                  <c:v>0.36202163047447489</c:v>
                </c:pt>
                <c:pt idx="492">
                  <c:v>5.8744809642910893E-2</c:v>
                </c:pt>
                <c:pt idx="493">
                  <c:v>4.7470844105964638E-2</c:v>
                </c:pt>
                <c:pt idx="494">
                  <c:v>7.0251256570554144E-2</c:v>
                </c:pt>
                <c:pt idx="495">
                  <c:v>8.7997886494745201E-2</c:v>
                </c:pt>
                <c:pt idx="496">
                  <c:v>0.5878569242077909</c:v>
                </c:pt>
                <c:pt idx="497">
                  <c:v>0.70695297190424589</c:v>
                </c:pt>
                <c:pt idx="498">
                  <c:v>0.50165095608644761</c:v>
                </c:pt>
                <c:pt idx="499">
                  <c:v>0.64516500740990157</c:v>
                </c:pt>
                <c:pt idx="500">
                  <c:v>0.95295493527900699</c:v>
                </c:pt>
                <c:pt idx="501">
                  <c:v>0.32207819306703783</c:v>
                </c:pt>
                <c:pt idx="502">
                  <c:v>0.14711275289196088</c:v>
                </c:pt>
                <c:pt idx="503">
                  <c:v>0.1781025848182623</c:v>
                </c:pt>
                <c:pt idx="504">
                  <c:v>0.13465911622409052</c:v>
                </c:pt>
                <c:pt idx="505">
                  <c:v>0.15368211917654492</c:v>
                </c:pt>
                <c:pt idx="506">
                  <c:v>0.18419329068611445</c:v>
                </c:pt>
                <c:pt idx="507">
                  <c:v>0.29786438451682712</c:v>
                </c:pt>
                <c:pt idx="508">
                  <c:v>0.2748550376190188</c:v>
                </c:pt>
                <c:pt idx="509">
                  <c:v>0.32823815060614608</c:v>
                </c:pt>
                <c:pt idx="510">
                  <c:v>0.19864146873063335</c:v>
                </c:pt>
                <c:pt idx="511">
                  <c:v>0.82014843132162563</c:v>
                </c:pt>
                <c:pt idx="512">
                  <c:v>0.95709462348090479</c:v>
                </c:pt>
                <c:pt idx="513">
                  <c:v>0.33337509621177336</c:v>
                </c:pt>
                <c:pt idx="514">
                  <c:v>0.34983552440118126</c:v>
                </c:pt>
                <c:pt idx="515">
                  <c:v>0.25174329769901221</c:v>
                </c:pt>
                <c:pt idx="516">
                  <c:v>0.27232045829616847</c:v>
                </c:pt>
                <c:pt idx="517">
                  <c:v>0.50374194603262401</c:v>
                </c:pt>
                <c:pt idx="518">
                  <c:v>0.59716383487195335</c:v>
                </c:pt>
                <c:pt idx="519">
                  <c:v>9.5512126915228784E-2</c:v>
                </c:pt>
                <c:pt idx="520">
                  <c:v>0.32848524357291198</c:v>
                </c:pt>
                <c:pt idx="521">
                  <c:v>0.43967179200168721</c:v>
                </c:pt>
                <c:pt idx="522">
                  <c:v>0.2773575470390236</c:v>
                </c:pt>
                <c:pt idx="523">
                  <c:v>0.20226547934816663</c:v>
                </c:pt>
                <c:pt idx="524">
                  <c:v>0.52319457949985293</c:v>
                </c:pt>
                <c:pt idx="525">
                  <c:v>0.38087973390500185</c:v>
                </c:pt>
                <c:pt idx="526">
                  <c:v>0.33153008473362522</c:v>
                </c:pt>
                <c:pt idx="527">
                  <c:v>0.35790529729879633</c:v>
                </c:pt>
                <c:pt idx="528">
                  <c:v>0.4926422120619961</c:v>
                </c:pt>
                <c:pt idx="529">
                  <c:v>0.83427810471761632</c:v>
                </c:pt>
                <c:pt idx="530">
                  <c:v>0.35671901348338542</c:v>
                </c:pt>
                <c:pt idx="531">
                  <c:v>0.53519575612542103</c:v>
                </c:pt>
                <c:pt idx="532">
                  <c:v>0.6954933633131376</c:v>
                </c:pt>
                <c:pt idx="533">
                  <c:v>0.94254153076751046</c:v>
                </c:pt>
                <c:pt idx="534">
                  <c:v>0.28668719482873478</c:v>
                </c:pt>
                <c:pt idx="535">
                  <c:v>0.48831882980350266</c:v>
                </c:pt>
                <c:pt idx="536">
                  <c:v>0.48097821231869881</c:v>
                </c:pt>
                <c:pt idx="537">
                  <c:v>0.23645262566434322</c:v>
                </c:pt>
                <c:pt idx="538">
                  <c:v>0.41564889798537075</c:v>
                </c:pt>
                <c:pt idx="539">
                  <c:v>8.9346665265342962E-2</c:v>
                </c:pt>
                <c:pt idx="540">
                  <c:v>0.285010702299415</c:v>
                </c:pt>
                <c:pt idx="541">
                  <c:v>0.37830460083022277</c:v>
                </c:pt>
                <c:pt idx="542">
                  <c:v>0.78097315663952827</c:v>
                </c:pt>
                <c:pt idx="543">
                  <c:v>0.44442694015217382</c:v>
                </c:pt>
                <c:pt idx="544">
                  <c:v>0.2842894496011375</c:v>
                </c:pt>
                <c:pt idx="545">
                  <c:v>0.38130695786648067</c:v>
                </c:pt>
                <c:pt idx="546">
                  <c:v>0.19844964165098061</c:v>
                </c:pt>
                <c:pt idx="547">
                  <c:v>0.50602797533604693</c:v>
                </c:pt>
                <c:pt idx="548">
                  <c:v>0.75058742084939389</c:v>
                </c:pt>
                <c:pt idx="549">
                  <c:v>0.87375545355646422</c:v>
                </c:pt>
                <c:pt idx="550">
                  <c:v>0.41071054882535085</c:v>
                </c:pt>
                <c:pt idx="551">
                  <c:v>0.3861111656054878</c:v>
                </c:pt>
                <c:pt idx="552">
                  <c:v>0.26097508900626271</c:v>
                </c:pt>
                <c:pt idx="553">
                  <c:v>0.27482166374106237</c:v>
                </c:pt>
                <c:pt idx="554">
                  <c:v>0.14828788596329479</c:v>
                </c:pt>
                <c:pt idx="555">
                  <c:v>0.38950832175641853</c:v>
                </c:pt>
                <c:pt idx="556">
                  <c:v>0.37716854701364866</c:v>
                </c:pt>
                <c:pt idx="557">
                  <c:v>0.21411960130172666</c:v>
                </c:pt>
                <c:pt idx="558">
                  <c:v>0.14744046650069062</c:v>
                </c:pt>
                <c:pt idx="559">
                  <c:v>0.17404988798037277</c:v>
                </c:pt>
                <c:pt idx="560">
                  <c:v>0.80743550447442891</c:v>
                </c:pt>
                <c:pt idx="561">
                  <c:v>0.8734011485611507</c:v>
                </c:pt>
                <c:pt idx="562">
                  <c:v>0.68727694985132493</c:v>
                </c:pt>
                <c:pt idx="563">
                  <c:v>0.58968407218013352</c:v>
                </c:pt>
                <c:pt idx="564">
                  <c:v>0.70423656619022801</c:v>
                </c:pt>
                <c:pt idx="565">
                  <c:v>0.26251163602610311</c:v>
                </c:pt>
                <c:pt idx="566">
                  <c:v>0.17482632906300014</c:v>
                </c:pt>
                <c:pt idx="567">
                  <c:v>0.45540514009461441</c:v>
                </c:pt>
                <c:pt idx="568">
                  <c:v>0.16206871702179762</c:v>
                </c:pt>
                <c:pt idx="569">
                  <c:v>0.36667884900034442</c:v>
                </c:pt>
                <c:pt idx="570">
                  <c:v>0.62310307182311508</c:v>
                </c:pt>
                <c:pt idx="571">
                  <c:v>0.7890592908625943</c:v>
                </c:pt>
                <c:pt idx="572">
                  <c:v>0.82666819604120523</c:v>
                </c:pt>
                <c:pt idx="573">
                  <c:v>0.82763155528105981</c:v>
                </c:pt>
                <c:pt idx="574">
                  <c:v>0.66714203610925338</c:v>
                </c:pt>
                <c:pt idx="575">
                  <c:v>1.0088010942972483</c:v>
                </c:pt>
                <c:pt idx="576">
                  <c:v>0.67492104799184904</c:v>
                </c:pt>
                <c:pt idx="577">
                  <c:v>0.62481909110619249</c:v>
                </c:pt>
                <c:pt idx="578">
                  <c:v>0.40355672243448693</c:v>
                </c:pt>
                <c:pt idx="579">
                  <c:v>0.45845715810336474</c:v>
                </c:pt>
                <c:pt idx="580">
                  <c:v>0.39919981168923435</c:v>
                </c:pt>
                <c:pt idx="581">
                  <c:v>0.82588948800030881</c:v>
                </c:pt>
                <c:pt idx="582">
                  <c:v>0.7496398812877757</c:v>
                </c:pt>
                <c:pt idx="583">
                  <c:v>0.7231876923295506</c:v>
                </c:pt>
                <c:pt idx="584">
                  <c:v>0.50875332315678767</c:v>
                </c:pt>
                <c:pt idx="585">
                  <c:v>0.34038465301601395</c:v>
                </c:pt>
                <c:pt idx="586">
                  <c:v>0.43654320409617775</c:v>
                </c:pt>
                <c:pt idx="587">
                  <c:v>0.16913090010932766</c:v>
                </c:pt>
                <c:pt idx="588">
                  <c:v>0.28905216355622704</c:v>
                </c:pt>
                <c:pt idx="589">
                  <c:v>0.28676621164371363</c:v>
                </c:pt>
                <c:pt idx="590">
                  <c:v>0.70635659184933719</c:v>
                </c:pt>
                <c:pt idx="591">
                  <c:v>3.7248034696678978E-2</c:v>
                </c:pt>
                <c:pt idx="592">
                  <c:v>0.32569201936100822</c:v>
                </c:pt>
                <c:pt idx="593">
                  <c:v>0.69635610632411704</c:v>
                </c:pt>
                <c:pt idx="594">
                  <c:v>0.442515342821997</c:v>
                </c:pt>
                <c:pt idx="595">
                  <c:v>0.13939281304780418</c:v>
                </c:pt>
                <c:pt idx="596">
                  <c:v>0.18388669675470273</c:v>
                </c:pt>
                <c:pt idx="597">
                  <c:v>0.34860646286968977</c:v>
                </c:pt>
                <c:pt idx="598">
                  <c:v>0.15145374913519905</c:v>
                </c:pt>
                <c:pt idx="599">
                  <c:v>0.35070461658926788</c:v>
                </c:pt>
                <c:pt idx="600">
                  <c:v>0.22019914396553039</c:v>
                </c:pt>
                <c:pt idx="601">
                  <c:v>0.10645261759265802</c:v>
                </c:pt>
                <c:pt idx="602">
                  <c:v>0.1774439474069931</c:v>
                </c:pt>
                <c:pt idx="603">
                  <c:v>0.21198413283400633</c:v>
                </c:pt>
                <c:pt idx="604">
                  <c:v>0.32152496133808572</c:v>
                </c:pt>
                <c:pt idx="605">
                  <c:v>0.10724859895990332</c:v>
                </c:pt>
                <c:pt idx="606">
                  <c:v>0.3063512582682737</c:v>
                </c:pt>
                <c:pt idx="607">
                  <c:v>0.17456922014344969</c:v>
                </c:pt>
                <c:pt idx="608">
                  <c:v>0.11841633056978047</c:v>
                </c:pt>
                <c:pt idx="609">
                  <c:v>0.1980997358966588</c:v>
                </c:pt>
                <c:pt idx="610">
                  <c:v>0.34812360820017479</c:v>
                </c:pt>
                <c:pt idx="611">
                  <c:v>0.31776424863758845</c:v>
                </c:pt>
                <c:pt idx="612">
                  <c:v>0.26468739448191697</c:v>
                </c:pt>
                <c:pt idx="613">
                  <c:v>0.26545730711206406</c:v>
                </c:pt>
                <c:pt idx="614">
                  <c:v>0.22955404041342922</c:v>
                </c:pt>
                <c:pt idx="615">
                  <c:v>0.60568131666012892</c:v>
                </c:pt>
                <c:pt idx="616">
                  <c:v>0.95703672657297434</c:v>
                </c:pt>
                <c:pt idx="617">
                  <c:v>0.55095814913977226</c:v>
                </c:pt>
                <c:pt idx="618">
                  <c:v>0.25195988109170653</c:v>
                </c:pt>
                <c:pt idx="619">
                  <c:v>0.38392273883946088</c:v>
                </c:pt>
                <c:pt idx="620">
                  <c:v>0.11905523162103332</c:v>
                </c:pt>
                <c:pt idx="621">
                  <c:v>0.39411727209662323</c:v>
                </c:pt>
                <c:pt idx="622">
                  <c:v>0.84933402160670979</c:v>
                </c:pt>
                <c:pt idx="623">
                  <c:v>0.33624729304411383</c:v>
                </c:pt>
                <c:pt idx="624">
                  <c:v>0.55085564002334042</c:v>
                </c:pt>
                <c:pt idx="625">
                  <c:v>0.65921876084791364</c:v>
                </c:pt>
                <c:pt idx="626">
                  <c:v>5.3638783025344174E-2</c:v>
                </c:pt>
                <c:pt idx="627">
                  <c:v>0.21213917062620335</c:v>
                </c:pt>
                <c:pt idx="628">
                  <c:v>0.62457201812222762</c:v>
                </c:pt>
                <c:pt idx="629">
                  <c:v>0.91306104792564302</c:v>
                </c:pt>
                <c:pt idx="630">
                  <c:v>0.61692151360672032</c:v>
                </c:pt>
                <c:pt idx="631">
                  <c:v>0.69527057336614984</c:v>
                </c:pt>
                <c:pt idx="632">
                  <c:v>0.65621631516234635</c:v>
                </c:pt>
                <c:pt idx="633">
                  <c:v>0.41609727047936707</c:v>
                </c:pt>
                <c:pt idx="634">
                  <c:v>0.45615124737326385</c:v>
                </c:pt>
                <c:pt idx="635">
                  <c:v>1.0091921325202567E-4</c:v>
                </c:pt>
                <c:pt idx="636">
                  <c:v>5.8201866685265113E-2</c:v>
                </c:pt>
                <c:pt idx="637">
                  <c:v>0.21778740088352627</c:v>
                </c:pt>
                <c:pt idx="638">
                  <c:v>0.42599743770900961</c:v>
                </c:pt>
                <c:pt idx="639">
                  <c:v>0.34467296938845371</c:v>
                </c:pt>
                <c:pt idx="640">
                  <c:v>0.10228440486168795</c:v>
                </c:pt>
                <c:pt idx="641">
                  <c:v>1.2923821226902703E-2</c:v>
                </c:pt>
                <c:pt idx="642">
                  <c:v>9.4411674547994762E-2</c:v>
                </c:pt>
                <c:pt idx="643">
                  <c:v>6.3595999179927934E-2</c:v>
                </c:pt>
                <c:pt idx="644">
                  <c:v>1.5569604373305468E-3</c:v>
                </c:pt>
                <c:pt idx="645">
                  <c:v>9.2333217838956091E-3</c:v>
                </c:pt>
                <c:pt idx="646">
                  <c:v>1.3524189115163619E-2</c:v>
                </c:pt>
                <c:pt idx="647">
                  <c:v>8.5408115469993565E-2</c:v>
                </c:pt>
                <c:pt idx="648">
                  <c:v>0.12370212872030013</c:v>
                </c:pt>
                <c:pt idx="649">
                  <c:v>0.23420848762430913</c:v>
                </c:pt>
                <c:pt idx="650">
                  <c:v>0.17843663317298797</c:v>
                </c:pt>
                <c:pt idx="651">
                  <c:v>0.3331043345574245</c:v>
                </c:pt>
                <c:pt idx="652">
                  <c:v>0.46007465652857565</c:v>
                </c:pt>
                <c:pt idx="653">
                  <c:v>7.7588858471374561E-2</c:v>
                </c:pt>
                <c:pt idx="654">
                  <c:v>1.3245953711794826E-2</c:v>
                </c:pt>
                <c:pt idx="655">
                  <c:v>0.17048727422441956</c:v>
                </c:pt>
                <c:pt idx="656">
                  <c:v>0.21010556643300221</c:v>
                </c:pt>
                <c:pt idx="657">
                  <c:v>0.21494532045623457</c:v>
                </c:pt>
                <c:pt idx="658">
                  <c:v>0.20211932865211024</c:v>
                </c:pt>
                <c:pt idx="659">
                  <c:v>0.25885645496654358</c:v>
                </c:pt>
                <c:pt idx="660">
                  <c:v>0.67622529486608318</c:v>
                </c:pt>
                <c:pt idx="661">
                  <c:v>0.25070384018612857</c:v>
                </c:pt>
                <c:pt idx="662">
                  <c:v>0.14081276359794423</c:v>
                </c:pt>
                <c:pt idx="663">
                  <c:v>0.50778459003154486</c:v>
                </c:pt>
                <c:pt idx="664">
                  <c:v>0.66210297414430075</c:v>
                </c:pt>
                <c:pt idx="665">
                  <c:v>0.89713949927407755</c:v>
                </c:pt>
                <c:pt idx="666">
                  <c:v>2.70034608208411E-2</c:v>
                </c:pt>
                <c:pt idx="667">
                  <c:v>0.15507101284367145</c:v>
                </c:pt>
                <c:pt idx="668">
                  <c:v>0.10283578938424479</c:v>
                </c:pt>
                <c:pt idx="669">
                  <c:v>0.15107821480569325</c:v>
                </c:pt>
                <c:pt idx="670">
                  <c:v>7.5505131421380198E-2</c:v>
                </c:pt>
                <c:pt idx="671">
                  <c:v>7.1877251717023291E-2</c:v>
                </c:pt>
                <c:pt idx="672">
                  <c:v>9.6936935493284887E-3</c:v>
                </c:pt>
                <c:pt idx="673">
                  <c:v>0.23667602044703329</c:v>
                </c:pt>
                <c:pt idx="674">
                  <c:v>0.20165263539622036</c:v>
                </c:pt>
                <c:pt idx="675">
                  <c:v>0.51578755634840234</c:v>
                </c:pt>
                <c:pt idx="676">
                  <c:v>0.35218461698113818</c:v>
                </c:pt>
                <c:pt idx="677">
                  <c:v>0.25068982208805796</c:v>
                </c:pt>
                <c:pt idx="678">
                  <c:v>0.26045446757410162</c:v>
                </c:pt>
                <c:pt idx="679">
                  <c:v>2.7877032615253095E-2</c:v>
                </c:pt>
                <c:pt idx="680">
                  <c:v>0.1288298831293623</c:v>
                </c:pt>
                <c:pt idx="681">
                  <c:v>8.7712410705144447E-2</c:v>
                </c:pt>
                <c:pt idx="682">
                  <c:v>0.25608072257754799</c:v>
                </c:pt>
                <c:pt idx="683">
                  <c:v>0.4566019795963801</c:v>
                </c:pt>
                <c:pt idx="684">
                  <c:v>0.39131804186907004</c:v>
                </c:pt>
                <c:pt idx="685">
                  <c:v>0.26294912746082333</c:v>
                </c:pt>
                <c:pt idx="686">
                  <c:v>0.11130132817184617</c:v>
                </c:pt>
                <c:pt idx="687">
                  <c:v>4.685170163399506E-2</c:v>
                </c:pt>
                <c:pt idx="688">
                  <c:v>1.1880297667990139E-2</c:v>
                </c:pt>
                <c:pt idx="689">
                  <c:v>4.5009656075108817E-2</c:v>
                </c:pt>
                <c:pt idx="690">
                  <c:v>2.1612985192656546E-3</c:v>
                </c:pt>
                <c:pt idx="691">
                  <c:v>7.7443776733649699E-3</c:v>
                </c:pt>
                <c:pt idx="692">
                  <c:v>5.1703802120320322E-3</c:v>
                </c:pt>
                <c:pt idx="693">
                  <c:v>8.9083963484719253E-2</c:v>
                </c:pt>
                <c:pt idx="694">
                  <c:v>0.27243044290818147</c:v>
                </c:pt>
                <c:pt idx="695">
                  <c:v>0.11744572660029645</c:v>
                </c:pt>
                <c:pt idx="696">
                  <c:v>9.075041146452514E-3</c:v>
                </c:pt>
                <c:pt idx="697">
                  <c:v>9.726355953471693E-3</c:v>
                </c:pt>
                <c:pt idx="698">
                  <c:v>0.10067536605976825</c:v>
                </c:pt>
                <c:pt idx="699">
                  <c:v>0.23359635225407963</c:v>
                </c:pt>
                <c:pt idx="700">
                  <c:v>8.5839726765926438E-2</c:v>
                </c:pt>
                <c:pt idx="701">
                  <c:v>0.25457991051883372</c:v>
                </c:pt>
                <c:pt idx="702">
                  <c:v>0.27383181895087344</c:v>
                </c:pt>
                <c:pt idx="703">
                  <c:v>0.11691171901189552</c:v>
                </c:pt>
                <c:pt idx="704">
                  <c:v>0.30701680695056277</c:v>
                </c:pt>
                <c:pt idx="705">
                  <c:v>0.39520461035944593</c:v>
                </c:pt>
                <c:pt idx="706">
                  <c:v>0.26766603447175658</c:v>
                </c:pt>
                <c:pt idx="707">
                  <c:v>0.20714606778369596</c:v>
                </c:pt>
                <c:pt idx="708">
                  <c:v>9.5356002833782039E-2</c:v>
                </c:pt>
                <c:pt idx="709">
                  <c:v>0.19210102992383191</c:v>
                </c:pt>
                <c:pt idx="710">
                  <c:v>3.3402828207615455E-2</c:v>
                </c:pt>
                <c:pt idx="711">
                  <c:v>9.0174119497423832E-3</c:v>
                </c:pt>
                <c:pt idx="712">
                  <c:v>5.9415477601473331E-2</c:v>
                </c:pt>
                <c:pt idx="713">
                  <c:v>1.2728382093654815E-2</c:v>
                </c:pt>
                <c:pt idx="714">
                  <c:v>7.3399411863934463E-2</c:v>
                </c:pt>
                <c:pt idx="715">
                  <c:v>0.20272226741459864</c:v>
                </c:pt>
                <c:pt idx="716">
                  <c:v>0.44528913700807471</c:v>
                </c:pt>
                <c:pt idx="717">
                  <c:v>0.25231571775791584</c:v>
                </c:pt>
                <c:pt idx="718">
                  <c:v>0.26620820495980158</c:v>
                </c:pt>
                <c:pt idx="719">
                  <c:v>6.9489392767034336E-2</c:v>
                </c:pt>
                <c:pt idx="720">
                  <c:v>0.314715707199965</c:v>
                </c:pt>
                <c:pt idx="721">
                  <c:v>0.14721855617336635</c:v>
                </c:pt>
                <c:pt idx="722">
                  <c:v>5.7961389759989615E-2</c:v>
                </c:pt>
                <c:pt idx="723">
                  <c:v>0.19145696162524364</c:v>
                </c:pt>
                <c:pt idx="724">
                  <c:v>0.47089955984001802</c:v>
                </c:pt>
                <c:pt idx="725">
                  <c:v>0.10015803136782166</c:v>
                </c:pt>
                <c:pt idx="726">
                  <c:v>0.13165714128178879</c:v>
                </c:pt>
                <c:pt idx="727">
                  <c:v>0.19026117241020704</c:v>
                </c:pt>
                <c:pt idx="728">
                  <c:v>0.46086724316001448</c:v>
                </c:pt>
                <c:pt idx="729">
                  <c:v>0.6329704480610745</c:v>
                </c:pt>
                <c:pt idx="730">
                  <c:v>0.38797975340867052</c:v>
                </c:pt>
                <c:pt idx="731">
                  <c:v>0.34641020279461726</c:v>
                </c:pt>
                <c:pt idx="732">
                  <c:v>4.8847343232870662E-2</c:v>
                </c:pt>
                <c:pt idx="733">
                  <c:v>0.31202590478356074</c:v>
                </c:pt>
                <c:pt idx="734">
                  <c:v>#N/A</c:v>
                </c:pt>
                <c:pt idx="735">
                  <c:v>0.31107519459320243</c:v>
                </c:pt>
                <c:pt idx="736">
                  <c:v>0.1741825767118001</c:v>
                </c:pt>
                <c:pt idx="737">
                  <c:v>0.28023308360341376</c:v>
                </c:pt>
                <c:pt idx="738">
                  <c:v>0.20957869588413328</c:v>
                </c:pt>
                <c:pt idx="739">
                  <c:v>0.23799830019786075</c:v>
                </c:pt>
                <c:pt idx="740">
                  <c:v>0.29238034170134458</c:v>
                </c:pt>
                <c:pt idx="741">
                  <c:v>0.62397668485075408</c:v>
                </c:pt>
                <c:pt idx="742">
                  <c:v>0.68110095448736452</c:v>
                </c:pt>
                <c:pt idx="743">
                  <c:v>0.86422397678255525</c:v>
                </c:pt>
                <c:pt idx="744">
                  <c:v>0.58809569975088338</c:v>
                </c:pt>
                <c:pt idx="745">
                  <c:v>0.60313648402217124</c:v>
                </c:pt>
                <c:pt idx="746">
                  <c:v>0.22204447862387269</c:v>
                </c:pt>
                <c:pt idx="747">
                  <c:v>0.75726118548793209</c:v>
                </c:pt>
                <c:pt idx="748">
                  <c:v>1.1565119674766371</c:v>
                </c:pt>
                <c:pt idx="749">
                  <c:v>1.1121046972736672</c:v>
                </c:pt>
                <c:pt idx="750">
                  <c:v>0.95896903912826181</c:v>
                </c:pt>
                <c:pt idx="751">
                  <c:v>0.53391593853144892</c:v>
                </c:pt>
                <c:pt idx="752">
                  <c:v>0.23384003841459114</c:v>
                </c:pt>
                <c:pt idx="753">
                  <c:v>2.6331121263857268E-2</c:v>
                </c:pt>
                <c:pt idx="754">
                  <c:v>1.0455074954829325E-2</c:v>
                </c:pt>
                <c:pt idx="755">
                  <c:v>0.18450885049672233</c:v>
                </c:pt>
                <c:pt idx="756">
                  <c:v>0.1906309155465169</c:v>
                </c:pt>
                <c:pt idx="757">
                  <c:v>0.26648328191934878</c:v>
                </c:pt>
                <c:pt idx="758">
                  <c:v>0.11217951217580263</c:v>
                </c:pt>
                <c:pt idx="759">
                  <c:v>2.1080764201530437E-2</c:v>
                </c:pt>
                <c:pt idx="760">
                  <c:v>3.1340257137029717E-2</c:v>
                </c:pt>
                <c:pt idx="761">
                  <c:v>1.5278136205860098E-2</c:v>
                </c:pt>
                <c:pt idx="762">
                  <c:v>3.7225902277857381E-2</c:v>
                </c:pt>
                <c:pt idx="763">
                  <c:v>0.27800082615965616</c:v>
                </c:pt>
                <c:pt idx="764">
                  <c:v>0.16321467915336638</c:v>
                </c:pt>
                <c:pt idx="765">
                  <c:v>0.16701651156482183</c:v>
                </c:pt>
                <c:pt idx="766">
                  <c:v>0.22227024043971608</c:v>
                </c:pt>
                <c:pt idx="767">
                  <c:v>8.8185090985863607E-2</c:v>
                </c:pt>
                <c:pt idx="768">
                  <c:v>0.20776212471726579</c:v>
                </c:pt>
                <c:pt idx="769">
                  <c:v>0.22390139895688099</c:v>
                </c:pt>
                <c:pt idx="770">
                  <c:v>0.21517953823744979</c:v>
                </c:pt>
                <c:pt idx="771">
                  <c:v>0.39195604676213758</c:v>
                </c:pt>
                <c:pt idx="772">
                  <c:v>0.32289877570889441</c:v>
                </c:pt>
                <c:pt idx="773">
                  <c:v>0.32952524589097903</c:v>
                </c:pt>
                <c:pt idx="774">
                  <c:v>0.46493662973753397</c:v>
                </c:pt>
                <c:pt idx="775">
                  <c:v>0.23849457832865784</c:v>
                </c:pt>
                <c:pt idx="776">
                  <c:v>0.32425563243653616</c:v>
                </c:pt>
                <c:pt idx="777">
                  <c:v>7.3263894010401565E-2</c:v>
                </c:pt>
                <c:pt idx="778">
                  <c:v>0.40686067186725189</c:v>
                </c:pt>
                <c:pt idx="779">
                  <c:v>0.34547885657386374</c:v>
                </c:pt>
                <c:pt idx="780">
                  <c:v>0.30638235588232443</c:v>
                </c:pt>
                <c:pt idx="781">
                  <c:v>0.34562337123264014</c:v>
                </c:pt>
                <c:pt idx="782">
                  <c:v>0.38556818622998035</c:v>
                </c:pt>
                <c:pt idx="783">
                  <c:v>0.42794950135147419</c:v>
                </c:pt>
                <c:pt idx="784">
                  <c:v>0.17768559193513786</c:v>
                </c:pt>
                <c:pt idx="785">
                  <c:v>0.32113518461536444</c:v>
                </c:pt>
                <c:pt idx="786">
                  <c:v>0.39755756676843057</c:v>
                </c:pt>
                <c:pt idx="787">
                  <c:v>0.35139130502478855</c:v>
                </c:pt>
                <c:pt idx="788">
                  <c:v>0.39036150556604127</c:v>
                </c:pt>
                <c:pt idx="789">
                  <c:v>0.14921977726028451</c:v>
                </c:pt>
                <c:pt idx="790">
                  <c:v>0.28117049600488048</c:v>
                </c:pt>
                <c:pt idx="791">
                  <c:v>0.67766354808523077</c:v>
                </c:pt>
                <c:pt idx="792">
                  <c:v>0.15826726756266948</c:v>
                </c:pt>
                <c:pt idx="793">
                  <c:v>0.30290680731561287</c:v>
                </c:pt>
                <c:pt idx="794">
                  <c:v>0.38224993683250597</c:v>
                </c:pt>
                <c:pt idx="795">
                  <c:v>0.2934143342056042</c:v>
                </c:pt>
                <c:pt idx="796">
                  <c:v>0.68063598659128077</c:v>
                </c:pt>
                <c:pt idx="797">
                  <c:v>0.16650789637964419</c:v>
                </c:pt>
                <c:pt idx="798">
                  <c:v>0.80260155458242366</c:v>
                </c:pt>
                <c:pt idx="799">
                  <c:v>0.31201201686781405</c:v>
                </c:pt>
                <c:pt idx="800">
                  <c:v>0.37877076186925757</c:v>
                </c:pt>
                <c:pt idx="801">
                  <c:v>0.43131203738432156</c:v>
                </c:pt>
                <c:pt idx="802">
                  <c:v>0.59721043111621452</c:v>
                </c:pt>
                <c:pt idx="803">
                  <c:v>1.0328967655774388</c:v>
                </c:pt>
                <c:pt idx="804">
                  <c:v>0.27969355650058469</c:v>
                </c:pt>
                <c:pt idx="805">
                  <c:v>0.19815830611099461</c:v>
                </c:pt>
                <c:pt idx="806">
                  <c:v>0.26013763330608297</c:v>
                </c:pt>
                <c:pt idx="807">
                  <c:v>0.38313630997168496</c:v>
                </c:pt>
                <c:pt idx="808">
                  <c:v>0.46571683501762351</c:v>
                </c:pt>
                <c:pt idx="809">
                  <c:v>0.18851469143918029</c:v>
                </c:pt>
                <c:pt idx="810">
                  <c:v>0.13571931375008678</c:v>
                </c:pt>
                <c:pt idx="811">
                  <c:v>0.19217008273134484</c:v>
                </c:pt>
                <c:pt idx="812">
                  <c:v>0.32873860551399164</c:v>
                </c:pt>
                <c:pt idx="813">
                  <c:v>0.31307521267814437</c:v>
                </c:pt>
                <c:pt idx="814">
                  <c:v>7.4783632443703535E-2</c:v>
                </c:pt>
                <c:pt idx="815">
                  <c:v>0.29365163828663915</c:v>
                </c:pt>
                <c:pt idx="816">
                  <c:v>0.45940451259706322</c:v>
                </c:pt>
                <c:pt idx="817">
                  <c:v>0.18620488451055442</c:v>
                </c:pt>
                <c:pt idx="818">
                  <c:v>0.55837767601787958</c:v>
                </c:pt>
                <c:pt idx="819">
                  <c:v>0.42841910587785337</c:v>
                </c:pt>
                <c:pt idx="820">
                  <c:v>#N/A</c:v>
                </c:pt>
                <c:pt idx="821">
                  <c:v>#N/A</c:v>
                </c:pt>
                <c:pt idx="822">
                  <c:v>0.49886747507455514</c:v>
                </c:pt>
                <c:pt idx="823">
                  <c:v>0.71228461395261722</c:v>
                </c:pt>
                <c:pt idx="824">
                  <c:v>0.4830597796540394</c:v>
                </c:pt>
                <c:pt idx="825">
                  <c:v>0.4694926687787464</c:v>
                </c:pt>
                <c:pt idx="826">
                  <c:v>0.51906548597732582</c:v>
                </c:pt>
                <c:pt idx="827">
                  <c:v>0.62473472580423728</c:v>
                </c:pt>
                <c:pt idx="828">
                  <c:v>0.53760237763776553</c:v>
                </c:pt>
                <c:pt idx="829">
                  <c:v>0.57203459836849635</c:v>
                </c:pt>
                <c:pt idx="830">
                  <c:v>0.53316623908722871</c:v>
                </c:pt>
                <c:pt idx="831">
                  <c:v>0.61495920356391554</c:v>
                </c:pt>
                <c:pt idx="832">
                  <c:v>0.45512013927930328</c:v>
                </c:pt>
                <c:pt idx="833">
                  <c:v>0.81185103316788343</c:v>
                </c:pt>
                <c:pt idx="834">
                  <c:v>0.61633786011857139</c:v>
                </c:pt>
                <c:pt idx="835">
                  <c:v>0.20183965114345878</c:v>
                </c:pt>
                <c:pt idx="836">
                  <c:v>0.44922560119259902</c:v>
                </c:pt>
                <c:pt idx="837">
                  <c:v>0.53204849037308899</c:v>
                </c:pt>
                <c:pt idx="838">
                  <c:v>4.8578836942448522E-2</c:v>
                </c:pt>
                <c:pt idx="839">
                  <c:v>5.1355274567212916E-7</c:v>
                </c:pt>
                <c:pt idx="840">
                  <c:v>3.5782131087689103E-3</c:v>
                </c:pt>
                <c:pt idx="841">
                  <c:v>3.5157769255296054E-2</c:v>
                </c:pt>
                <c:pt idx="842">
                  <c:v>0.12572010845550663</c:v>
                </c:pt>
                <c:pt idx="843">
                  <c:v>0.27705603613529822</c:v>
                </c:pt>
                <c:pt idx="844">
                  <c:v>0.69278916813746694</c:v>
                </c:pt>
                <c:pt idx="845">
                  <c:v>0.58126206075524944</c:v>
                </c:pt>
                <c:pt idx="846">
                  <c:v>0.21256140160500245</c:v>
                </c:pt>
                <c:pt idx="847">
                  <c:v>0.51925202890932054</c:v>
                </c:pt>
                <c:pt idx="848">
                  <c:v>0.62261872375408867</c:v>
                </c:pt>
                <c:pt idx="849">
                  <c:v>0.67034976685588843</c:v>
                </c:pt>
                <c:pt idx="850">
                  <c:v>0.9271597176431946</c:v>
                </c:pt>
                <c:pt idx="851">
                  <c:v>1.5291689616055011</c:v>
                </c:pt>
                <c:pt idx="852">
                  <c:v>0.27844829102906371</c:v>
                </c:pt>
                <c:pt idx="853">
                  <c:v>0.25254071571000358</c:v>
                </c:pt>
                <c:pt idx="854">
                  <c:v>0.26591359539316012</c:v>
                </c:pt>
                <c:pt idx="855">
                  <c:v>0.5122332525660146</c:v>
                </c:pt>
                <c:pt idx="856">
                  <c:v>0.57805653884123398</c:v>
                </c:pt>
                <c:pt idx="857">
                  <c:v>0.47860841631062206</c:v>
                </c:pt>
                <c:pt idx="858">
                  <c:v>0.27727559811381269</c:v>
                </c:pt>
                <c:pt idx="859">
                  <c:v>0.66250431884533323</c:v>
                </c:pt>
                <c:pt idx="860">
                  <c:v>0.47892947729094476</c:v>
                </c:pt>
                <c:pt idx="861">
                  <c:v>0.27867398518729974</c:v>
                </c:pt>
                <c:pt idx="862">
                  <c:v>0.24956891363509004</c:v>
                </c:pt>
                <c:pt idx="863">
                  <c:v>0.13410264927217366</c:v>
                </c:pt>
                <c:pt idx="864">
                  <c:v>0.23118655207598307</c:v>
                </c:pt>
                <c:pt idx="865">
                  <c:v>0.22398967201679787</c:v>
                </c:pt>
                <c:pt idx="866">
                  <c:v>0.6116383213391674</c:v>
                </c:pt>
                <c:pt idx="867">
                  <c:v>0.15415292077385884</c:v>
                </c:pt>
                <c:pt idx="868">
                  <c:v>0.1520880423567284</c:v>
                </c:pt>
                <c:pt idx="869">
                  <c:v>0.33885103137360767</c:v>
                </c:pt>
                <c:pt idx="870">
                  <c:v>0.37118510464439014</c:v>
                </c:pt>
                <c:pt idx="871">
                  <c:v>0.20713898543255671</c:v>
                </c:pt>
                <c:pt idx="872">
                  <c:v>0.3285567626445996</c:v>
                </c:pt>
                <c:pt idx="873">
                  <c:v>0.45139510111921455</c:v>
                </c:pt>
                <c:pt idx="874">
                  <c:v>0.3996237327519771</c:v>
                </c:pt>
                <c:pt idx="875">
                  <c:v>0.11289784108538281</c:v>
                </c:pt>
                <c:pt idx="876">
                  <c:v>0.80907343442553348</c:v>
                </c:pt>
                <c:pt idx="877">
                  <c:v>0.43213049717185259</c:v>
                </c:pt>
                <c:pt idx="878">
                  <c:v>0.76374987494024815</c:v>
                </c:pt>
                <c:pt idx="879">
                  <c:v>1.4216734348300126</c:v>
                </c:pt>
                <c:pt idx="880">
                  <c:v>1.0847102794248697</c:v>
                </c:pt>
                <c:pt idx="881">
                  <c:v>0.42659452599461434</c:v>
                </c:pt>
                <c:pt idx="882">
                  <c:v>0.44963452787697189</c:v>
                </c:pt>
                <c:pt idx="883">
                  <c:v>0.24426551558026097</c:v>
                </c:pt>
                <c:pt idx="884">
                  <c:v>0.51600978660137342</c:v>
                </c:pt>
                <c:pt idx="885">
                  <c:v>0.2406855611181373</c:v>
                </c:pt>
                <c:pt idx="886">
                  <c:v>0.29153402151482255</c:v>
                </c:pt>
                <c:pt idx="887">
                  <c:v>0.11857926393172302</c:v>
                </c:pt>
                <c:pt idx="888">
                  <c:v>1.1347280451056279</c:v>
                </c:pt>
                <c:pt idx="889">
                  <c:v>0.23754395932689121</c:v>
                </c:pt>
                <c:pt idx="890">
                  <c:v>0.3195514066714753</c:v>
                </c:pt>
                <c:pt idx="891">
                  <c:v>0.221570546324457</c:v>
                </c:pt>
                <c:pt idx="892">
                  <c:v>0.27702879381023732</c:v>
                </c:pt>
                <c:pt idx="893">
                  <c:v>0.70460550910763387</c:v>
                </c:pt>
                <c:pt idx="894">
                  <c:v>9.0887045760189522E-2</c:v>
                </c:pt>
                <c:pt idx="895">
                  <c:v>0.23103888440533213</c:v>
                </c:pt>
                <c:pt idx="896">
                  <c:v>0.21789972271882127</c:v>
                </c:pt>
                <c:pt idx="897">
                  <c:v>0.48215526228272221</c:v>
                </c:pt>
                <c:pt idx="898">
                  <c:v>0.27542141505079337</c:v>
                </c:pt>
                <c:pt idx="899">
                  <c:v>0.5132424816474932</c:v>
                </c:pt>
                <c:pt idx="900">
                  <c:v>0.66723491265435664</c:v>
                </c:pt>
                <c:pt idx="901">
                  <c:v>0.10416402206780236</c:v>
                </c:pt>
                <c:pt idx="902">
                  <c:v>0.15697603713890099</c:v>
                </c:pt>
                <c:pt idx="903">
                  <c:v>0.16810774256147176</c:v>
                </c:pt>
                <c:pt idx="904">
                  <c:v>0.25800264924262167</c:v>
                </c:pt>
                <c:pt idx="905">
                  <c:v>0.25496669493125951</c:v>
                </c:pt>
                <c:pt idx="906">
                  <c:v>0.82966062595421786</c:v>
                </c:pt>
                <c:pt idx="907">
                  <c:v>0.79589376913966148</c:v>
                </c:pt>
                <c:pt idx="908">
                  <c:v>0.76953276414933125</c:v>
                </c:pt>
                <c:pt idx="909">
                  <c:v>1.200594333337422</c:v>
                </c:pt>
                <c:pt idx="910">
                  <c:v>1.5727362718898572</c:v>
                </c:pt>
                <c:pt idx="911">
                  <c:v>1.1844168497047154</c:v>
                </c:pt>
                <c:pt idx="912">
                  <c:v>1.3863012708501616</c:v>
                </c:pt>
                <c:pt idx="913">
                  <c:v>1.9536836198571612</c:v>
                </c:pt>
                <c:pt idx="914">
                  <c:v>0.24739638656958565</c:v>
                </c:pt>
                <c:pt idx="915">
                  <c:v>0.66546701829221389</c:v>
                </c:pt>
                <c:pt idx="916">
                  <c:v>1.0958269581357332</c:v>
                </c:pt>
                <c:pt idx="917">
                  <c:v>0.12611972369310612</c:v>
                </c:pt>
                <c:pt idx="918">
                  <c:v>0.29639958687442736</c:v>
                </c:pt>
                <c:pt idx="919">
                  <c:v>0.14720739806829192</c:v>
                </c:pt>
                <c:pt idx="920">
                  <c:v>0.23251759388305138</c:v>
                </c:pt>
                <c:pt idx="921">
                  <c:v>0.26008240068265359</c:v>
                </c:pt>
                <c:pt idx="922">
                  <c:v>0.23996110062642029</c:v>
                </c:pt>
                <c:pt idx="923">
                  <c:v>0.29281355610789961</c:v>
                </c:pt>
                <c:pt idx="924">
                  <c:v>2.360387361195564E-2</c:v>
                </c:pt>
                <c:pt idx="925">
                  <c:v>1.2062824484925028</c:v>
                </c:pt>
                <c:pt idx="926">
                  <c:v>#N/A</c:v>
                </c:pt>
                <c:pt idx="927">
                  <c:v>0.11645392663574092</c:v>
                </c:pt>
                <c:pt idx="928">
                  <c:v>3.0841143996822258E-2</c:v>
                </c:pt>
                <c:pt idx="929">
                  <c:v>1.7594623845810314E-2</c:v>
                </c:pt>
                <c:pt idx="930">
                  <c:v>5.9332600723505588E-2</c:v>
                </c:pt>
                <c:pt idx="931">
                  <c:v>0.71323648383288374</c:v>
                </c:pt>
                <c:pt idx="932">
                  <c:v>0.61269485543474578</c:v>
                </c:pt>
                <c:pt idx="933">
                  <c:v>0.231385686348165</c:v>
                </c:pt>
                <c:pt idx="934">
                  <c:v>0.17827634153321859</c:v>
                </c:pt>
                <c:pt idx="935">
                  <c:v>0.19201659918615777</c:v>
                </c:pt>
                <c:pt idx="936">
                  <c:v>0.1587308759629012</c:v>
                </c:pt>
                <c:pt idx="937">
                  <c:v>0.31956984917668524</c:v>
                </c:pt>
                <c:pt idx="938">
                  <c:v>#N/A</c:v>
                </c:pt>
                <c:pt idx="939">
                  <c:v>0.36127663093982887</c:v>
                </c:pt>
                <c:pt idx="940">
                  <c:v>0.48350979200138983</c:v>
                </c:pt>
                <c:pt idx="941">
                  <c:v>0.52695437074956752</c:v>
                </c:pt>
                <c:pt idx="942">
                  <c:v>0.2233273661641092</c:v>
                </c:pt>
                <c:pt idx="943">
                  <c:v>8.9848545332011698E-2</c:v>
                </c:pt>
                <c:pt idx="944">
                  <c:v>0.25119644305196182</c:v>
                </c:pt>
                <c:pt idx="945">
                  <c:v>0.24984287014764692</c:v>
                </c:pt>
                <c:pt idx="946">
                  <c:v>0.40015969216679842</c:v>
                </c:pt>
                <c:pt idx="947">
                  <c:v>0.90249733065620108</c:v>
                </c:pt>
                <c:pt idx="948">
                  <c:v>0.58488055575322961</c:v>
                </c:pt>
                <c:pt idx="949">
                  <c:v>0.65689335549070216</c:v>
                </c:pt>
                <c:pt idx="950">
                  <c:v>0.25567537451425759</c:v>
                </c:pt>
                <c:pt idx="951">
                  <c:v>4.485577491467449E-2</c:v>
                </c:pt>
                <c:pt idx="952">
                  <c:v>1.6884350828386255E-2</c:v>
                </c:pt>
                <c:pt idx="953">
                  <c:v>1.2284836229973213E-4</c:v>
                </c:pt>
                <c:pt idx="954">
                  <c:v>2.8978574362029417E-2</c:v>
                </c:pt>
                <c:pt idx="955">
                  <c:v>6.7712557872201248E-2</c:v>
                </c:pt>
                <c:pt idx="956">
                  <c:v>7.0210637562550471E-2</c:v>
                </c:pt>
                <c:pt idx="957">
                  <c:v>9.3618788060004565E-2</c:v>
                </c:pt>
                <c:pt idx="958">
                  <c:v>0.2095683847948214</c:v>
                </c:pt>
                <c:pt idx="959">
                  <c:v>0.60219127472271905</c:v>
                </c:pt>
                <c:pt idx="960">
                  <c:v>0.68158690196352822</c:v>
                </c:pt>
                <c:pt idx="961">
                  <c:v>0.9591846874869373</c:v>
                </c:pt>
                <c:pt idx="962">
                  <c:v>1.0150324747548707</c:v>
                </c:pt>
              </c:numCache>
            </c:numRef>
          </c:yVal>
          <c:smooth val="0"/>
          <c:extLst>
            <c:ext xmlns:c16="http://schemas.microsoft.com/office/drawing/2014/chart" uri="{C3380CC4-5D6E-409C-BE32-E72D297353CC}">
              <c16:uniqueId val="{00000005-B228-466D-BBB7-350253D92F5B}"/>
            </c:ext>
          </c:extLst>
        </c:ser>
        <c:dLbls>
          <c:showLegendKey val="0"/>
          <c:showVal val="0"/>
          <c:showCatName val="0"/>
          <c:showSerName val="0"/>
          <c:showPercent val="0"/>
          <c:showBubbleSize val="0"/>
        </c:dLbls>
        <c:axId val="869095232"/>
        <c:axId val="869096480"/>
      </c:scatterChart>
      <c:valAx>
        <c:axId val="869095232"/>
        <c:scaling>
          <c:orientation val="minMax"/>
          <c:max val="57"/>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Distance Upstream (km)</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69096480"/>
        <c:crosses val="autoZero"/>
        <c:crossBetween val="midCat"/>
      </c:valAx>
      <c:valAx>
        <c:axId val="869096480"/>
        <c:scaling>
          <c:orientation val="minMax"/>
          <c:max val="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Channel Change (m/yr)</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69095232"/>
        <c:crosses val="autoZero"/>
        <c:crossBetween val="midCat"/>
      </c:valAx>
      <c:spPr>
        <a:noFill/>
        <a:ln>
          <a:noFill/>
        </a:ln>
        <a:effectLst/>
      </c:spPr>
    </c:plotArea>
    <c:legend>
      <c:legendPos val="b"/>
      <c:legendEntry>
        <c:idx val="0"/>
        <c:delete val="1"/>
      </c:legendEntry>
      <c:legendEntry>
        <c:idx val="1"/>
        <c:delete val="1"/>
      </c:legendEntry>
      <c:legendEntry>
        <c:idx val="2"/>
        <c:delete val="1"/>
      </c:legendEntry>
      <c:layout>
        <c:manualLayout>
          <c:xMode val="edge"/>
          <c:yMode val="edge"/>
          <c:x val="0.51170971526286491"/>
          <c:y val="0.15939612662053607"/>
          <c:w val="0.46034035801087181"/>
          <c:h val="6.156734089363057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dirty="0"/>
              <a:t>Sugar River</a:t>
            </a:r>
          </a:p>
        </c:rich>
      </c:tx>
      <c:layout>
        <c:manualLayout>
          <c:xMode val="edge"/>
          <c:yMode val="edge"/>
          <c:x val="8.8876262626262609E-2"/>
          <c:y val="0.13636363636363635"/>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bg1">
                  <a:lumMod val="95000"/>
                </a:schemeClr>
              </a:solidFill>
              <a:round/>
            </a:ln>
            <a:effectLst/>
          </c:spPr>
          <c:marker>
            <c:symbol val="none"/>
          </c:marker>
          <c:xVal>
            <c:numRef>
              <c:f>'Sugar 1998 2011 Union'!$AL$2:$AL$474</c:f>
              <c:numCache>
                <c:formatCode>General</c:formatCode>
                <c:ptCount val="473"/>
                <c:pt idx="0">
                  <c:v>0.25179205121364157</c:v>
                </c:pt>
                <c:pt idx="1">
                  <c:v>0.30232793731261176</c:v>
                </c:pt>
                <c:pt idx="2">
                  <c:v>0.35297064006492018</c:v>
                </c:pt>
                <c:pt idx="3">
                  <c:v>0.40223708229332938</c:v>
                </c:pt>
                <c:pt idx="4">
                  <c:v>0.45272109334995136</c:v>
                </c:pt>
                <c:pt idx="5">
                  <c:v>0.50261891436235562</c:v>
                </c:pt>
                <c:pt idx="6">
                  <c:v>0.55289826996772073</c:v>
                </c:pt>
                <c:pt idx="7">
                  <c:v>0.60293198508422363</c:v>
                </c:pt>
                <c:pt idx="8">
                  <c:v>0.65282552004807026</c:v>
                </c:pt>
                <c:pt idx="9">
                  <c:v>0.70280427284646629</c:v>
                </c:pt>
                <c:pt idx="10">
                  <c:v>0.75341368201042647</c:v>
                </c:pt>
                <c:pt idx="11">
                  <c:v>0.80230535927217117</c:v>
                </c:pt>
                <c:pt idx="12">
                  <c:v>0.85226241072987052</c:v>
                </c:pt>
                <c:pt idx="13">
                  <c:v>0.90214404627667888</c:v>
                </c:pt>
                <c:pt idx="14">
                  <c:v>0.95488220994270601</c:v>
                </c:pt>
                <c:pt idx="15">
                  <c:v>1.1030141161087634</c:v>
                </c:pt>
                <c:pt idx="16">
                  <c:v>#N/A</c:v>
                </c:pt>
                <c:pt idx="17">
                  <c:v>1.5702162760432983</c:v>
                </c:pt>
                <c:pt idx="18">
                  <c:v>1.6201233103091863</c:v>
                </c:pt>
                <c:pt idx="19">
                  <c:v>1.6720919886573897</c:v>
                </c:pt>
                <c:pt idx="20">
                  <c:v>1.7232978889996249</c:v>
                </c:pt>
                <c:pt idx="21">
                  <c:v>1.7744032537688068</c:v>
                </c:pt>
                <c:pt idx="22">
                  <c:v>1.8239328152360335</c:v>
                </c:pt>
                <c:pt idx="23">
                  <c:v>1.8740784564393156</c:v>
                </c:pt>
                <c:pt idx="24">
                  <c:v>1.9240109540121306</c:v>
                </c:pt>
                <c:pt idx="25">
                  <c:v>1.9744259725068278</c:v>
                </c:pt>
                <c:pt idx="26">
                  <c:v>2.0287525455709101</c:v>
                </c:pt>
                <c:pt idx="27">
                  <c:v>2.0838679876868893</c:v>
                </c:pt>
                <c:pt idx="28">
                  <c:v>2.1386569723666891</c:v>
                </c:pt>
                <c:pt idx="29">
                  <c:v>2.211689439019803</c:v>
                </c:pt>
                <c:pt idx="30">
                  <c:v>2.4774578795704758</c:v>
                </c:pt>
                <c:pt idx="31">
                  <c:v>2.5280816535917539</c:v>
                </c:pt>
                <c:pt idx="32">
                  <c:v>2.5816789730735978</c:v>
                </c:pt>
                <c:pt idx="33">
                  <c:v>2.6380211868904024</c:v>
                </c:pt>
                <c:pt idx="34">
                  <c:v>2.6919288552288645</c:v>
                </c:pt>
                <c:pt idx="35">
                  <c:v>2.8477536247320696</c:v>
                </c:pt>
                <c:pt idx="36">
                  <c:v>2.8979467965892738</c:v>
                </c:pt>
                <c:pt idx="37">
                  <c:v>2.9493531492823721</c:v>
                </c:pt>
                <c:pt idx="38">
                  <c:v>3.0002359720255529</c:v>
                </c:pt>
                <c:pt idx="39">
                  <c:v>3.0505321956917029</c:v>
                </c:pt>
                <c:pt idx="40">
                  <c:v>3.1005706275012823</c:v>
                </c:pt>
                <c:pt idx="41">
                  <c:v>3.1507737364425572</c:v>
                </c:pt>
                <c:pt idx="42">
                  <c:v>3.2011599385600102</c:v>
                </c:pt>
                <c:pt idx="43">
                  <c:v>3.2519638309583367</c:v>
                </c:pt>
                <c:pt idx="44">
                  <c:v>3.304062879760937</c:v>
                </c:pt>
                <c:pt idx="45">
                  <c:v>3.3548017595239967</c:v>
                </c:pt>
                <c:pt idx="46">
                  <c:v>3.4064740611264495</c:v>
                </c:pt>
                <c:pt idx="47">
                  <c:v>3.4602710977312108</c:v>
                </c:pt>
                <c:pt idx="48">
                  <c:v>3.5140584947784252</c:v>
                </c:pt>
                <c:pt idx="49">
                  <c:v>3.5645934063055789</c:v>
                </c:pt>
                <c:pt idx="50">
                  <c:v>3.614159957782491</c:v>
                </c:pt>
                <c:pt idx="51">
                  <c:v>3.6650875349674865</c:v>
                </c:pt>
                <c:pt idx="52">
                  <c:v>3.7160151121524825</c:v>
                </c:pt>
                <c:pt idx="53">
                  <c:v>3.7620764098073005</c:v>
                </c:pt>
                <c:pt idx="54">
                  <c:v>#N/A</c:v>
                </c:pt>
                <c:pt idx="55">
                  <c:v>4.5226712793278621</c:v>
                </c:pt>
                <c:pt idx="56">
                  <c:v>4.5745602981140197</c:v>
                </c:pt>
                <c:pt idx="57">
                  <c:v>4.7337922816885873</c:v>
                </c:pt>
                <c:pt idx="58">
                  <c:v>4.8936261140304254</c:v>
                </c:pt>
                <c:pt idx="59">
                  <c:v>4.9435306531573637</c:v>
                </c:pt>
                <c:pt idx="60">
                  <c:v>5.094277621439729</c:v>
                </c:pt>
                <c:pt idx="61">
                  <c:v>5.1449962355246139</c:v>
                </c:pt>
                <c:pt idx="62">
                  <c:v>5.1963892053855165</c:v>
                </c:pt>
                <c:pt idx="63">
                  <c:v>5.2481759564869073</c:v>
                </c:pt>
                <c:pt idx="64">
                  <c:v>5.3022169075333405</c:v>
                </c:pt>
                <c:pt idx="65">
                  <c:v>5.3532262120822862</c:v>
                </c:pt>
                <c:pt idx="66">
                  <c:v>5.4032468103188416</c:v>
                </c:pt>
                <c:pt idx="67">
                  <c:v>5.4534095960817046</c:v>
                </c:pt>
                <c:pt idx="68">
                  <c:v>5.5038368803877651</c:v>
                </c:pt>
                <c:pt idx="69">
                  <c:v>5.5552383975604833</c:v>
                </c:pt>
                <c:pt idx="70">
                  <c:v>5.6058868534720077</c:v>
                </c:pt>
                <c:pt idx="71">
                  <c:v>5.6567816078383411</c:v>
                </c:pt>
                <c:pt idx="72">
                  <c:v>5.7068801468389756</c:v>
                </c:pt>
                <c:pt idx="73">
                  <c:v>5.756940694031873</c:v>
                </c:pt>
                <c:pt idx="74">
                  <c:v>5.8074414570074175</c:v>
                </c:pt>
                <c:pt idx="75">
                  <c:v>5.8585376723273059</c:v>
                </c:pt>
                <c:pt idx="76">
                  <c:v>5.909649137643795</c:v>
                </c:pt>
                <c:pt idx="77">
                  <c:v>5.9600843308827942</c:v>
                </c:pt>
                <c:pt idx="78">
                  <c:v>6.0101932748386302</c:v>
                </c:pt>
                <c:pt idx="79">
                  <c:v>6.0599718278901511</c:v>
                </c:pt>
                <c:pt idx="80">
                  <c:v>6.1110100749799319</c:v>
                </c:pt>
                <c:pt idx="81">
                  <c:v>6.1611012555060389</c:v>
                </c:pt>
                <c:pt idx="82">
                  <c:v>6.2114294773862175</c:v>
                </c:pt>
                <c:pt idx="83">
                  <c:v>6.2613709058876283</c:v>
                </c:pt>
                <c:pt idx="84">
                  <c:v>6.3106084160368692</c:v>
                </c:pt>
                <c:pt idx="85">
                  <c:v>6.3609740712291316</c:v>
                </c:pt>
                <c:pt idx="86">
                  <c:v>6.4945000064440066</c:v>
                </c:pt>
                <c:pt idx="87">
                  <c:v>6.5674413629977817</c:v>
                </c:pt>
                <c:pt idx="88">
                  <c:v>6.6638184069440811</c:v>
                </c:pt>
                <c:pt idx="89">
                  <c:v>6.7609017304689853</c:v>
                </c:pt>
                <c:pt idx="90">
                  <c:v>6.8140431825783194</c:v>
                </c:pt>
                <c:pt idx="91">
                  <c:v>6.866098770573724</c:v>
                </c:pt>
                <c:pt idx="92">
                  <c:v>6.916103160649608</c:v>
                </c:pt>
                <c:pt idx="93">
                  <c:v>6.9663399542917679</c:v>
                </c:pt>
                <c:pt idx="94">
                  <c:v>7.0163009100437925</c:v>
                </c:pt>
                <c:pt idx="95">
                  <c:v>7.0662478906740347</c:v>
                </c:pt>
                <c:pt idx="96">
                  <c:v>7.1163645048965325</c:v>
                </c:pt>
                <c:pt idx="97">
                  <c:v>7.1676701821262156</c:v>
                </c:pt>
                <c:pt idx="98">
                  <c:v>7.2189809650105579</c:v>
                </c:pt>
                <c:pt idx="99">
                  <c:v>7.2691848067168134</c:v>
                </c:pt>
                <c:pt idx="100">
                  <c:v>7.3201482590347231</c:v>
                </c:pt>
                <c:pt idx="101">
                  <c:v>7.3705951396240392</c:v>
                </c:pt>
                <c:pt idx="102">
                  <c:v>7.5313940009245348</c:v>
                </c:pt>
                <c:pt idx="103">
                  <c:v>7.6039587558769277</c:v>
                </c:pt>
                <c:pt idx="104">
                  <c:v>7.654106120064462</c:v>
                </c:pt>
                <c:pt idx="105">
                  <c:v>7.807896349068554</c:v>
                </c:pt>
                <c:pt idx="106">
                  <c:v>7.8578619156343379</c:v>
                </c:pt>
                <c:pt idx="107">
                  <c:v>7.9083832429494807</c:v>
                </c:pt>
                <c:pt idx="108">
                  <c:v>7.9623353487085682</c:v>
                </c:pt>
                <c:pt idx="109">
                  <c:v>8.0135151519213821</c:v>
                </c:pt>
                <c:pt idx="110">
                  <c:v>8.0645000048612907</c:v>
                </c:pt>
                <c:pt idx="111">
                  <c:v>8.1144083418029833</c:v>
                </c:pt>
                <c:pt idx="112">
                  <c:v>8.1644992284443063</c:v>
                </c:pt>
                <c:pt idx="113">
                  <c:v>8.2186589080288339</c:v>
                </c:pt>
                <c:pt idx="114">
                  <c:v>8.2740277736291095</c:v>
                </c:pt>
                <c:pt idx="115">
                  <c:v>8.3305495257513957</c:v>
                </c:pt>
                <c:pt idx="116">
                  <c:v>8.3808160459589374</c:v>
                </c:pt>
                <c:pt idx="117">
                  <c:v>8.4329311769752149</c:v>
                </c:pt>
                <c:pt idx="118">
                  <c:v>8.4869886382593958</c:v>
                </c:pt>
                <c:pt idx="119">
                  <c:v>8.5416402171166368</c:v>
                </c:pt>
                <c:pt idx="120">
                  <c:v>8.5937555953039908</c:v>
                </c:pt>
                <c:pt idx="121">
                  <c:v>8.6452254119961562</c:v>
                </c:pt>
                <c:pt idx="122">
                  <c:v>8.6951806790081605</c:v>
                </c:pt>
                <c:pt idx="123">
                  <c:v>8.7451908467627177</c:v>
                </c:pt>
                <c:pt idx="124">
                  <c:v>8.7949936718660346</c:v>
                </c:pt>
                <c:pt idx="125">
                  <c:v>8.847794017452653</c:v>
                </c:pt>
                <c:pt idx="126">
                  <c:v>8.9019333680085939</c:v>
                </c:pt>
                <c:pt idx="127">
                  <c:v>8.953092352073762</c:v>
                </c:pt>
                <c:pt idx="128">
                  <c:v>9.0033571355811119</c:v>
                </c:pt>
                <c:pt idx="129">
                  <c:v>9.0552834402464377</c:v>
                </c:pt>
                <c:pt idx="130">
                  <c:v>9.1071081414778199</c:v>
                </c:pt>
                <c:pt idx="131">
                  <c:v>9.1576273639500005</c:v>
                </c:pt>
                <c:pt idx="132">
                  <c:v>9.2079826243677871</c:v>
                </c:pt>
                <c:pt idx="133">
                  <c:v>9.3614821154483074</c:v>
                </c:pt>
                <c:pt idx="134">
                  <c:v>9.4117884242563221</c:v>
                </c:pt>
                <c:pt idx="135">
                  <c:v>9.4620600034832432</c:v>
                </c:pt>
                <c:pt idx="136">
                  <c:v>9.51203994468516</c:v>
                </c:pt>
                <c:pt idx="137">
                  <c:v>9.5621622892363227</c:v>
                </c:pt>
                <c:pt idx="138">
                  <c:v>9.612050496528834</c:v>
                </c:pt>
                <c:pt idx="139">
                  <c:v>9.6622417088763441</c:v>
                </c:pt>
                <c:pt idx="140">
                  <c:v>9.7129555448378611</c:v>
                </c:pt>
                <c:pt idx="141">
                  <c:v>9.7632321395898671</c:v>
                </c:pt>
                <c:pt idx="142">
                  <c:v>9.8134199497590568</c:v>
                </c:pt>
                <c:pt idx="143">
                  <c:v>9.8633775780201276</c:v>
                </c:pt>
                <c:pt idx="144">
                  <c:v>9.913345513142378</c:v>
                </c:pt>
                <c:pt idx="145">
                  <c:v>9.9634413922749054</c:v>
                </c:pt>
                <c:pt idx="146">
                  <c:v>10.013462154597772</c:v>
                </c:pt>
                <c:pt idx="147">
                  <c:v>10.06360517797126</c:v>
                </c:pt>
                <c:pt idx="148">
                  <c:v>10.113924921369744</c:v>
                </c:pt>
                <c:pt idx="149">
                  <c:v>10.164310927868451</c:v>
                </c:pt>
                <c:pt idx="150">
                  <c:v>10.2143854432338</c:v>
                </c:pt>
                <c:pt idx="151">
                  <c:v>10.264998562110586</c:v>
                </c:pt>
                <c:pt idx="152">
                  <c:v>10.315182425244895</c:v>
                </c:pt>
                <c:pt idx="153">
                  <c:v>10.365382436183376</c:v>
                </c:pt>
                <c:pt idx="154">
                  <c:v>10.41542402131433</c:v>
                </c:pt>
                <c:pt idx="155">
                  <c:v>10.465456302865284</c:v>
                </c:pt>
                <c:pt idx="156">
                  <c:v>10.51542639408825</c:v>
                </c:pt>
                <c:pt idx="157">
                  <c:v>10.565479201478011</c:v>
                </c:pt>
                <c:pt idx="158">
                  <c:v>10.615147915640843</c:v>
                </c:pt>
                <c:pt idx="159">
                  <c:v>10.665118881329544</c:v>
                </c:pt>
                <c:pt idx="160">
                  <c:v>10.71560325071462</c:v>
                </c:pt>
                <c:pt idx="161">
                  <c:v>10.76540877080177</c:v>
                </c:pt>
                <c:pt idx="162">
                  <c:v>10.815957211801695</c:v>
                </c:pt>
                <c:pt idx="163">
                  <c:v>10.868424813942289</c:v>
                </c:pt>
                <c:pt idx="164">
                  <c:v>10.919358984715164</c:v>
                </c:pt>
                <c:pt idx="165">
                  <c:v>10.969734312226642</c:v>
                </c:pt>
                <c:pt idx="166">
                  <c:v>11.027028170784785</c:v>
                </c:pt>
                <c:pt idx="167">
                  <c:v>11.23796880610648</c:v>
                </c:pt>
                <c:pt idx="168">
                  <c:v>11.493351897249486</c:v>
                </c:pt>
                <c:pt idx="169">
                  <c:v>11.650880428190623</c:v>
                </c:pt>
                <c:pt idx="170">
                  <c:v>11.810673203115352</c:v>
                </c:pt>
                <c:pt idx="171">
                  <c:v>11.860092572471665</c:v>
                </c:pt>
                <c:pt idx="172">
                  <c:v>11.911949049470856</c:v>
                </c:pt>
                <c:pt idx="173">
                  <c:v>11.962715156003947</c:v>
                </c:pt>
                <c:pt idx="174">
                  <c:v>12.012757002852373</c:v>
                </c:pt>
                <c:pt idx="175">
                  <c:v>12.062639332591777</c:v>
                </c:pt>
                <c:pt idx="176">
                  <c:v>12.11358318297173</c:v>
                </c:pt>
                <c:pt idx="177">
                  <c:v>12.164491050827682</c:v>
                </c:pt>
                <c:pt idx="178">
                  <c:v>12.32057696848052</c:v>
                </c:pt>
                <c:pt idx="179">
                  <c:v>12.373281973707266</c:v>
                </c:pt>
                <c:pt idx="180">
                  <c:v>12.423108421197579</c:v>
                </c:pt>
                <c:pt idx="181">
                  <c:v>12.472897366056253</c:v>
                </c:pt>
                <c:pt idx="182">
                  <c:v>12.52343508515855</c:v>
                </c:pt>
                <c:pt idx="183">
                  <c:v>12.573477225467199</c:v>
                </c:pt>
                <c:pt idx="184">
                  <c:v>12.623530132977118</c:v>
                </c:pt>
                <c:pt idx="185">
                  <c:v>12.67490547981749</c:v>
                </c:pt>
                <c:pt idx="186">
                  <c:v>12.728203095065878</c:v>
                </c:pt>
                <c:pt idx="187">
                  <c:v>12.784592371836522</c:v>
                </c:pt>
                <c:pt idx="188">
                  <c:v>13.002986720497281</c:v>
                </c:pt>
                <c:pt idx="189">
                  <c:v>13.073266498309946</c:v>
                </c:pt>
                <c:pt idx="190">
                  <c:v>13.230304270036305</c:v>
                </c:pt>
                <c:pt idx="191">
                  <c:v>13.281044178117886</c:v>
                </c:pt>
                <c:pt idx="192">
                  <c:v>13.331149069783658</c:v>
                </c:pt>
                <c:pt idx="193">
                  <c:v>13.381146514384401</c:v>
                </c:pt>
                <c:pt idx="194">
                  <c:v>13.431184810025451</c:v>
                </c:pt>
                <c:pt idx="195">
                  <c:v>13.481581167412811</c:v>
                </c:pt>
                <c:pt idx="196">
                  <c:v>13.532068930464966</c:v>
                </c:pt>
                <c:pt idx="197">
                  <c:v>13.582456226910065</c:v>
                </c:pt>
                <c:pt idx="198">
                  <c:v>13.633061762022052</c:v>
                </c:pt>
                <c:pt idx="199">
                  <c:v>13.683172867170763</c:v>
                </c:pt>
                <c:pt idx="200">
                  <c:v>13.73859376520369</c:v>
                </c:pt>
                <c:pt idx="201">
                  <c:v>13.792773222581983</c:v>
                </c:pt>
                <c:pt idx="202">
                  <c:v>13.851134290929872</c:v>
                </c:pt>
                <c:pt idx="203">
                  <c:v>13.906663502260672</c:v>
                </c:pt>
                <c:pt idx="204">
                  <c:v>14.067868140794635</c:v>
                </c:pt>
                <c:pt idx="205">
                  <c:v>14.11987457115031</c:v>
                </c:pt>
                <c:pt idx="206">
                  <c:v>14.171694498339484</c:v>
                </c:pt>
                <c:pt idx="207">
                  <c:v>14.22248787088064</c:v>
                </c:pt>
                <c:pt idx="208">
                  <c:v>14.272297825423317</c:v>
                </c:pt>
                <c:pt idx="209">
                  <c:v>14.322434566344237</c:v>
                </c:pt>
                <c:pt idx="210">
                  <c:v>14.372705264436942</c:v>
                </c:pt>
                <c:pt idx="211">
                  <c:v>14.423121049831018</c:v>
                </c:pt>
                <c:pt idx="212">
                  <c:v>14.47492397290004</c:v>
                </c:pt>
                <c:pt idx="213">
                  <c:v>14.526214391758828</c:v>
                </c:pt>
                <c:pt idx="214">
                  <c:v>14.578918475854021</c:v>
                </c:pt>
                <c:pt idx="215">
                  <c:v>14.629095211115748</c:v>
                </c:pt>
                <c:pt idx="216">
                  <c:v>14.679014827846153</c:v>
                </c:pt>
                <c:pt idx="217">
                  <c:v>14.72831265952437</c:v>
                </c:pt>
                <c:pt idx="218">
                  <c:v>14.778320359638901</c:v>
                </c:pt>
                <c:pt idx="219">
                  <c:v>14.831236135533759</c:v>
                </c:pt>
                <c:pt idx="220">
                  <c:v>14.885301083092161</c:v>
                </c:pt>
                <c:pt idx="221">
                  <c:v>14.93248409834588</c:v>
                </c:pt>
                <c:pt idx="222">
                  <c:v>14.981931922629947</c:v>
                </c:pt>
                <c:pt idx="223">
                  <c:v>15.031957879435652</c:v>
                </c:pt>
                <c:pt idx="224">
                  <c:v>15.08295159578458</c:v>
                </c:pt>
                <c:pt idx="225">
                  <c:v>15.13370235146064</c:v>
                </c:pt>
                <c:pt idx="226">
                  <c:v>15.181994816238918</c:v>
                </c:pt>
                <c:pt idx="227">
                  <c:v>15.231492772993812</c:v>
                </c:pt>
                <c:pt idx="228">
                  <c:v>15.281658428799703</c:v>
                </c:pt>
                <c:pt idx="229">
                  <c:v>15.331536000750582</c:v>
                </c:pt>
                <c:pt idx="230">
                  <c:v>15.38152525469952</c:v>
                </c:pt>
                <c:pt idx="231">
                  <c:v>15.431582240214661</c:v>
                </c:pt>
                <c:pt idx="232">
                  <c:v>15.481623291405437</c:v>
                </c:pt>
                <c:pt idx="233">
                  <c:v>15.531693357519417</c:v>
                </c:pt>
                <c:pt idx="234">
                  <c:v>15.581941009898951</c:v>
                </c:pt>
                <c:pt idx="235">
                  <c:v>15.63251395361215</c:v>
                </c:pt>
                <c:pt idx="236">
                  <c:v>15.683885421309189</c:v>
                </c:pt>
                <c:pt idx="237">
                  <c:v>15.734632492998649</c:v>
                </c:pt>
                <c:pt idx="238">
                  <c:v>15.784383971651597</c:v>
                </c:pt>
                <c:pt idx="239">
                  <c:v>15.834523214418088</c:v>
                </c:pt>
                <c:pt idx="240">
                  <c:v>15.885205802855959</c:v>
                </c:pt>
                <c:pt idx="241">
                  <c:v>15.935399422543012</c:v>
                </c:pt>
                <c:pt idx="242">
                  <c:v>15.987756027853067</c:v>
                </c:pt>
                <c:pt idx="243">
                  <c:v>16.041659795329448</c:v>
                </c:pt>
                <c:pt idx="244">
                  <c:v>16.09410417856747</c:v>
                </c:pt>
                <c:pt idx="245">
                  <c:v>16.145195055291492</c:v>
                </c:pt>
                <c:pt idx="246">
                  <c:v>16.195952528934928</c:v>
                </c:pt>
                <c:pt idx="247">
                  <c:v>16.246992550410774</c:v>
                </c:pt>
                <c:pt idx="248">
                  <c:v>16.30311994595575</c:v>
                </c:pt>
                <c:pt idx="249">
                  <c:v>16.362982208051179</c:v>
                </c:pt>
                <c:pt idx="250">
                  <c:v>16.419823413255386</c:v>
                </c:pt>
                <c:pt idx="251">
                  <c:v>16.471870799899818</c:v>
                </c:pt>
                <c:pt idx="252">
                  <c:v>16.521748252255144</c:v>
                </c:pt>
                <c:pt idx="253">
                  <c:v>16.571880488034246</c:v>
                </c:pt>
                <c:pt idx="254">
                  <c:v>16.622645563509067</c:v>
                </c:pt>
                <c:pt idx="255">
                  <c:v>16.673366763903264</c:v>
                </c:pt>
                <c:pt idx="256">
                  <c:v>16.723751321196907</c:v>
                </c:pt>
                <c:pt idx="257">
                  <c:v>16.773920796685271</c:v>
                </c:pt>
                <c:pt idx="258">
                  <c:v>16.825655305838218</c:v>
                </c:pt>
                <c:pt idx="259">
                  <c:v>16.880880100461269</c:v>
                </c:pt>
                <c:pt idx="260">
                  <c:v>16.936592393572901</c:v>
                </c:pt>
                <c:pt idx="261">
                  <c:v>16.989815384319183</c:v>
                </c:pt>
                <c:pt idx="262">
                  <c:v>17.141712607072854</c:v>
                </c:pt>
                <c:pt idx="263">
                  <c:v>17.19172403195186</c:v>
                </c:pt>
                <c:pt idx="264">
                  <c:v>17.241946223737184</c:v>
                </c:pt>
                <c:pt idx="265">
                  <c:v>17.29192186102776</c:v>
                </c:pt>
                <c:pt idx="266">
                  <c:v>17.342183340604741</c:v>
                </c:pt>
                <c:pt idx="267">
                  <c:v>17.392936709019974</c:v>
                </c:pt>
                <c:pt idx="268">
                  <c:v>17.443052707750169</c:v>
                </c:pt>
                <c:pt idx="269">
                  <c:v>17.492727238636316</c:v>
                </c:pt>
                <c:pt idx="270">
                  <c:v>17.543461720481794</c:v>
                </c:pt>
                <c:pt idx="271">
                  <c:v>17.594744174849463</c:v>
                </c:pt>
                <c:pt idx="272">
                  <c:v>17.654472366436984</c:v>
                </c:pt>
                <c:pt idx="273">
                  <c:v>17.707186201196997</c:v>
                </c:pt>
                <c:pt idx="274">
                  <c:v>17.761674704274299</c:v>
                </c:pt>
                <c:pt idx="275">
                  <c:v>17.813110134579432</c:v>
                </c:pt>
                <c:pt idx="276">
                  <c:v>17.865139123027376</c:v>
                </c:pt>
                <c:pt idx="277">
                  <c:v>17.91568822258472</c:v>
                </c:pt>
                <c:pt idx="278">
                  <c:v>17.967878665593947</c:v>
                </c:pt>
                <c:pt idx="279">
                  <c:v>18.021039319217998</c:v>
                </c:pt>
                <c:pt idx="280">
                  <c:v>18.075399325336804</c:v>
                </c:pt>
                <c:pt idx="281">
                  <c:v>18.127179093786189</c:v>
                </c:pt>
                <c:pt idx="282">
                  <c:v>18.179131994517633</c:v>
                </c:pt>
                <c:pt idx="283">
                  <c:v>18.23288953908915</c:v>
                </c:pt>
                <c:pt idx="284">
                  <c:v>18.282591094077343</c:v>
                </c:pt>
                <c:pt idx="285">
                  <c:v>18.333037953201934</c:v>
                </c:pt>
                <c:pt idx="286">
                  <c:v>18.383482958464832</c:v>
                </c:pt>
                <c:pt idx="287">
                  <c:v>18.434472743485316</c:v>
                </c:pt>
                <c:pt idx="288">
                  <c:v>18.484896976698291</c:v>
                </c:pt>
                <c:pt idx="289">
                  <c:v>18.536144464750201</c:v>
                </c:pt>
                <c:pt idx="290">
                  <c:v>18.587012637757461</c:v>
                </c:pt>
                <c:pt idx="291">
                  <c:v>18.639848098574337</c:v>
                </c:pt>
                <c:pt idx="292">
                  <c:v>18.691070788867897</c:v>
                </c:pt>
                <c:pt idx="293">
                  <c:v>18.742830544354181</c:v>
                </c:pt>
                <c:pt idx="294">
                  <c:v>18.792505086499322</c:v>
                </c:pt>
                <c:pt idx="295">
                  <c:v>18.844844646585837</c:v>
                </c:pt>
                <c:pt idx="296">
                  <c:v>18.897129440024678</c:v>
                </c:pt>
                <c:pt idx="297">
                  <c:v>18.950421852974255</c:v>
                </c:pt>
                <c:pt idx="298">
                  <c:v>18.999031107204651</c:v>
                </c:pt>
                <c:pt idx="299">
                  <c:v>19.049595586025792</c:v>
                </c:pt>
                <c:pt idx="300">
                  <c:v>19.101927302971095</c:v>
                </c:pt>
                <c:pt idx="301">
                  <c:v>19.153857710041379</c:v>
                </c:pt>
                <c:pt idx="302">
                  <c:v>19.204505131625197</c:v>
                </c:pt>
                <c:pt idx="303">
                  <c:v>19.254687046868579</c:v>
                </c:pt>
                <c:pt idx="304">
                  <c:v>19.30515135280227</c:v>
                </c:pt>
                <c:pt idx="305">
                  <c:v>19.357009746824147</c:v>
                </c:pt>
                <c:pt idx="306">
                  <c:v>19.408062864013115</c:v>
                </c:pt>
                <c:pt idx="307">
                  <c:v>19.458177315679468</c:v>
                </c:pt>
                <c:pt idx="308">
                  <c:v>19.508874849639902</c:v>
                </c:pt>
                <c:pt idx="309">
                  <c:v>19.559475650015496</c:v>
                </c:pt>
                <c:pt idx="310">
                  <c:v>19.609753665555097</c:v>
                </c:pt>
                <c:pt idx="311">
                  <c:v>19.659936412363031</c:v>
                </c:pt>
                <c:pt idx="312">
                  <c:v>19.711249043668136</c:v>
                </c:pt>
                <c:pt idx="313">
                  <c:v>19.767849674272345</c:v>
                </c:pt>
                <c:pt idx="314">
                  <c:v>19.829683460638325</c:v>
                </c:pt>
                <c:pt idx="315">
                  <c:v>19.886083089089489</c:v>
                </c:pt>
                <c:pt idx="316">
                  <c:v>19.937660927869423</c:v>
                </c:pt>
                <c:pt idx="317">
                  <c:v>19.989825240167274</c:v>
                </c:pt>
                <c:pt idx="318">
                  <c:v>20.040063452917906</c:v>
                </c:pt>
                <c:pt idx="319">
                  <c:v>20.090190976494309</c:v>
                </c:pt>
                <c:pt idx="320">
                  <c:v>20.14027548120977</c:v>
                </c:pt>
                <c:pt idx="321">
                  <c:v>20.190922420485908</c:v>
                </c:pt>
                <c:pt idx="322">
                  <c:v>20.241540578777439</c:v>
                </c:pt>
                <c:pt idx="323">
                  <c:v>20.292680645858255</c:v>
                </c:pt>
                <c:pt idx="324">
                  <c:v>20.344152382371671</c:v>
                </c:pt>
                <c:pt idx="325">
                  <c:v>20.395802765414455</c:v>
                </c:pt>
                <c:pt idx="326">
                  <c:v>20.445949306659546</c:v>
                </c:pt>
                <c:pt idx="327">
                  <c:v>20.495790881953226</c:v>
                </c:pt>
                <c:pt idx="328">
                  <c:v>20.545650139110005</c:v>
                </c:pt>
                <c:pt idx="329">
                  <c:v>20.595732495176129</c:v>
                </c:pt>
                <c:pt idx="330">
                  <c:v>20.645527997661343</c:v>
                </c:pt>
                <c:pt idx="331">
                  <c:v>20.696336564673789</c:v>
                </c:pt>
                <c:pt idx="332">
                  <c:v>20.745724856547159</c:v>
                </c:pt>
                <c:pt idx="333">
                  <c:v>20.795971756875272</c:v>
                </c:pt>
                <c:pt idx="334">
                  <c:v>20.845537722762082</c:v>
                </c:pt>
                <c:pt idx="335">
                  <c:v>20.895612080124184</c:v>
                </c:pt>
                <c:pt idx="336">
                  <c:v>20.947065774825106</c:v>
                </c:pt>
                <c:pt idx="337">
                  <c:v>20.996565997690933</c:v>
                </c:pt>
                <c:pt idx="338">
                  <c:v>21.046943507591479</c:v>
                </c:pt>
                <c:pt idx="339">
                  <c:v>21.09805857429647</c:v>
                </c:pt>
                <c:pt idx="340">
                  <c:v>21.148528777066879</c:v>
                </c:pt>
                <c:pt idx="341">
                  <c:v>21.198717955470432</c:v>
                </c:pt>
                <c:pt idx="342">
                  <c:v>21.248985637585889</c:v>
                </c:pt>
                <c:pt idx="343">
                  <c:v>21.298856043376421</c:v>
                </c:pt>
                <c:pt idx="344">
                  <c:v>21.349460206755204</c:v>
                </c:pt>
                <c:pt idx="345">
                  <c:v>21.400129770905014</c:v>
                </c:pt>
                <c:pt idx="346">
                  <c:v>21.4546024531728</c:v>
                </c:pt>
                <c:pt idx="347">
                  <c:v>21.504560603040499</c:v>
                </c:pt>
                <c:pt idx="348">
                  <c:v>21.555974691731162</c:v>
                </c:pt>
                <c:pt idx="349">
                  <c:v>21.606197503614094</c:v>
                </c:pt>
                <c:pt idx="350">
                  <c:v>21.656372295508909</c:v>
                </c:pt>
                <c:pt idx="351">
                  <c:v>21.707378447669349</c:v>
                </c:pt>
                <c:pt idx="352">
                  <c:v>21.757865996449713</c:v>
                </c:pt>
                <c:pt idx="353">
                  <c:v>21.807851878685</c:v>
                </c:pt>
                <c:pt idx="354">
                  <c:v>21.85797698465349</c:v>
                </c:pt>
                <c:pt idx="355">
                  <c:v>21.908271202302455</c:v>
                </c:pt>
                <c:pt idx="356">
                  <c:v>21.958780954955039</c:v>
                </c:pt>
                <c:pt idx="357">
                  <c:v>22.011390217933901</c:v>
                </c:pt>
                <c:pt idx="358">
                  <c:v>22.061767021044236</c:v>
                </c:pt>
                <c:pt idx="359">
                  <c:v>22.111597380007495</c:v>
                </c:pt>
                <c:pt idx="360">
                  <c:v>22.161519904690767</c:v>
                </c:pt>
                <c:pt idx="361">
                  <c:v>22.213939775261899</c:v>
                </c:pt>
                <c:pt idx="362">
                  <c:v>22.277106688065135</c:v>
                </c:pt>
                <c:pt idx="363">
                  <c:v>22.329896030018517</c:v>
                </c:pt>
                <c:pt idx="364">
                  <c:v>22.383991560547042</c:v>
                </c:pt>
                <c:pt idx="365">
                  <c:v>22.436692940057668</c:v>
                </c:pt>
                <c:pt idx="366">
                  <c:v>22.487541980147554</c:v>
                </c:pt>
                <c:pt idx="367">
                  <c:v>22.538480706482446</c:v>
                </c:pt>
                <c:pt idx="368">
                  <c:v>22.589585271256912</c:v>
                </c:pt>
                <c:pt idx="369">
                  <c:v>22.640079371872115</c:v>
                </c:pt>
                <c:pt idx="370">
                  <c:v>22.690330378259187</c:v>
                </c:pt>
                <c:pt idx="371">
                  <c:v>22.740707770451003</c:v>
                </c:pt>
                <c:pt idx="372">
                  <c:v>22.790629148493924</c:v>
                </c:pt>
                <c:pt idx="373">
                  <c:v>22.84405417160982</c:v>
                </c:pt>
                <c:pt idx="374">
                  <c:v>22.89835432845997</c:v>
                </c:pt>
                <c:pt idx="375">
                  <c:v>22.952089527484429</c:v>
                </c:pt>
                <c:pt idx="376">
                  <c:v>23.002204425528614</c:v>
                </c:pt>
                <c:pt idx="377">
                  <c:v>23.053280046253064</c:v>
                </c:pt>
                <c:pt idx="378">
                  <c:v>23.106110635238178</c:v>
                </c:pt>
                <c:pt idx="379">
                  <c:v>23.162454566808726</c:v>
                </c:pt>
                <c:pt idx="380">
                  <c:v>23.212164818539964</c:v>
                </c:pt>
                <c:pt idx="381">
                  <c:v>23.262822208685563</c:v>
                </c:pt>
                <c:pt idx="382">
                  <c:v>23.316512990337429</c:v>
                </c:pt>
                <c:pt idx="383">
                  <c:v>23.367219502866494</c:v>
                </c:pt>
                <c:pt idx="384">
                  <c:v>23.417613555042458</c:v>
                </c:pt>
                <c:pt idx="385">
                  <c:v>23.468516844854641</c:v>
                </c:pt>
                <c:pt idx="386">
                  <c:v>23.519091708510345</c:v>
                </c:pt>
                <c:pt idx="387">
                  <c:v>23.574263711398181</c:v>
                </c:pt>
                <c:pt idx="388">
                  <c:v>23.631705785432331</c:v>
                </c:pt>
                <c:pt idx="389">
                  <c:v>23.682456009555608</c:v>
                </c:pt>
                <c:pt idx="390">
                  <c:v>23.836167734531607</c:v>
                </c:pt>
                <c:pt idx="391">
                  <c:v>23.887337055639378</c:v>
                </c:pt>
                <c:pt idx="392">
                  <c:v>23.947187326076957</c:v>
                </c:pt>
                <c:pt idx="393">
                  <c:v>24.006710216292674</c:v>
                </c:pt>
                <c:pt idx="394">
                  <c:v>24.058816831746181</c:v>
                </c:pt>
                <c:pt idx="395">
                  <c:v>24.310914893826791</c:v>
                </c:pt>
                <c:pt idx="396">
                  <c:v>24.361146853545041</c:v>
                </c:pt>
                <c:pt idx="397">
                  <c:v>24.411702543944099</c:v>
                </c:pt>
                <c:pt idx="398">
                  <c:v>24.462301738606953</c:v>
                </c:pt>
                <c:pt idx="399">
                  <c:v>24.512413998700733</c:v>
                </c:pt>
                <c:pt idx="400">
                  <c:v>24.562755469363463</c:v>
                </c:pt>
                <c:pt idx="401">
                  <c:v>24.61470491017387</c:v>
                </c:pt>
                <c:pt idx="402">
                  <c:v>24.669057178243843</c:v>
                </c:pt>
                <c:pt idx="403">
                  <c:v>24.720683743835249</c:v>
                </c:pt>
                <c:pt idx="404">
                  <c:v>24.772821181419136</c:v>
                </c:pt>
                <c:pt idx="405">
                  <c:v>24.924817267443075</c:v>
                </c:pt>
                <c:pt idx="406">
                  <c:v>24.979058969728253</c:v>
                </c:pt>
                <c:pt idx="407">
                  <c:v>25.034048623702148</c:v>
                </c:pt>
                <c:pt idx="408">
                  <c:v>25.086162626116597</c:v>
                </c:pt>
                <c:pt idx="409">
                  <c:v>25.155370897384678</c:v>
                </c:pt>
                <c:pt idx="410">
                  <c:v>25.207237464278201</c:v>
                </c:pt>
                <c:pt idx="411">
                  <c:v>25.359042272430386</c:v>
                </c:pt>
                <c:pt idx="412">
                  <c:v>25.411798255133714</c:v>
                </c:pt>
                <c:pt idx="413">
                  <c:v>25.463004062781543</c:v>
                </c:pt>
                <c:pt idx="414">
                  <c:v>25.512788918595895</c:v>
                </c:pt>
                <c:pt idx="415">
                  <c:v>25.562883078297702</c:v>
                </c:pt>
                <c:pt idx="416">
                  <c:v>25.613066706179495</c:v>
                </c:pt>
                <c:pt idx="417">
                  <c:v>25.662918489098928</c:v>
                </c:pt>
                <c:pt idx="418">
                  <c:v>25.712117993312283</c:v>
                </c:pt>
                <c:pt idx="419">
                  <c:v>25.763935653381562</c:v>
                </c:pt>
                <c:pt idx="420">
                  <c:v>25.817504670325288</c:v>
                </c:pt>
                <c:pt idx="421">
                  <c:v>25.86815405268835</c:v>
                </c:pt>
                <c:pt idx="422">
                  <c:v>26.018266430424262</c:v>
                </c:pt>
                <c:pt idx="423">
                  <c:v>26.068167301587163</c:v>
                </c:pt>
                <c:pt idx="424">
                  <c:v>26.118207773022839</c:v>
                </c:pt>
                <c:pt idx="425">
                  <c:v>26.168278452746403</c:v>
                </c:pt>
                <c:pt idx="426">
                  <c:v>26.21847753104884</c:v>
                </c:pt>
                <c:pt idx="427">
                  <c:v>26.268338652241141</c:v>
                </c:pt>
                <c:pt idx="428">
                  <c:v>26.319717860420955</c:v>
                </c:pt>
                <c:pt idx="429">
                  <c:v>26.371574880943395</c:v>
                </c:pt>
                <c:pt idx="430">
                  <c:v>26.423642369142232</c:v>
                </c:pt>
                <c:pt idx="431">
                  <c:v>26.474011436233454</c:v>
                </c:pt>
                <c:pt idx="432">
                  <c:v>26.525631871201576</c:v>
                </c:pt>
                <c:pt idx="433">
                  <c:v>26.579363827782657</c:v>
                </c:pt>
                <c:pt idx="434">
                  <c:v>26.6364513557102</c:v>
                </c:pt>
                <c:pt idx="435">
                  <c:v>26.700688795109375</c:v>
                </c:pt>
                <c:pt idx="436">
                  <c:v>27.051285563749328</c:v>
                </c:pt>
                <c:pt idx="437">
                  <c:v>27.101205137539338</c:v>
                </c:pt>
                <c:pt idx="438">
                  <c:v>27.151162178305075</c:v>
                </c:pt>
                <c:pt idx="439">
                  <c:v>27.200957800876289</c:v>
                </c:pt>
                <c:pt idx="440">
                  <c:v>27.251071788294386</c:v>
                </c:pt>
                <c:pt idx="441">
                  <c:v>27.301064086027701</c:v>
                </c:pt>
                <c:pt idx="442">
                  <c:v>27.351073282868832</c:v>
                </c:pt>
                <c:pt idx="443">
                  <c:v>27.401047650539461</c:v>
                </c:pt>
                <c:pt idx="444">
                  <c:v>27.451192442585359</c:v>
                </c:pt>
                <c:pt idx="445">
                  <c:v>27.501417829236079</c:v>
                </c:pt>
                <c:pt idx="446">
                  <c:v>27.551670426405789</c:v>
                </c:pt>
                <c:pt idx="447">
                  <c:v>27.601965916550725</c:v>
                </c:pt>
                <c:pt idx="448">
                  <c:v>27.652083097125342</c:v>
                </c:pt>
                <c:pt idx="449">
                  <c:v>27.702433148554725</c:v>
                </c:pt>
                <c:pt idx="450">
                  <c:v>27.752550669990494</c:v>
                </c:pt>
                <c:pt idx="451">
                  <c:v>27.802584873404999</c:v>
                </c:pt>
                <c:pt idx="452">
                  <c:v>27.853013073362167</c:v>
                </c:pt>
                <c:pt idx="453">
                  <c:v>27.903125966698539</c:v>
                </c:pt>
                <c:pt idx="454">
                  <c:v>27.954146303977048</c:v>
                </c:pt>
                <c:pt idx="455">
                  <c:v>28.005171595222556</c:v>
                </c:pt>
                <c:pt idx="456">
                  <c:v>28.055318414405846</c:v>
                </c:pt>
                <c:pt idx="457">
                  <c:v>28.105647100843033</c:v>
                </c:pt>
                <c:pt idx="458">
                  <c:v>28.155634674576188</c:v>
                </c:pt>
                <c:pt idx="459">
                  <c:v>28.210329268348044</c:v>
                </c:pt>
                <c:pt idx="460">
                  <c:v>28.264582213163383</c:v>
                </c:pt>
                <c:pt idx="461">
                  <c:v>28.316122898573688</c:v>
                </c:pt>
                <c:pt idx="462">
                  <c:v>28.569778367010358</c:v>
                </c:pt>
                <c:pt idx="463">
                  <c:v>28.620188940237025</c:v>
                </c:pt>
                <c:pt idx="464">
                  <c:v>28.670173406829104</c:v>
                </c:pt>
                <c:pt idx="465">
                  <c:v>28.720301997386862</c:v>
                </c:pt>
                <c:pt idx="466">
                  <c:v>28.77174538445492</c:v>
                </c:pt>
                <c:pt idx="467">
                  <c:v>28.82587486722155</c:v>
                </c:pt>
                <c:pt idx="468">
                  <c:v>28.878450125477006</c:v>
                </c:pt>
                <c:pt idx="469">
                  <c:v>28.984941562156042</c:v>
                </c:pt>
                <c:pt idx="470">
                  <c:v>29.039782760061893</c:v>
                </c:pt>
                <c:pt idx="471">
                  <c:v>29.160169721861788</c:v>
                </c:pt>
                <c:pt idx="472">
                  <c:v>29.315252156735703</c:v>
                </c:pt>
              </c:numCache>
            </c:numRef>
          </c:xVal>
          <c:yVal>
            <c:numRef>
              <c:f>'Sugar 1998 2011 Union'!$AM$2:$AM$474</c:f>
              <c:numCache>
                <c:formatCode>General</c:formatCode>
                <c:ptCount val="473"/>
                <c:pt idx="0">
                  <c:v>2.9526985864773083</c:v>
                </c:pt>
                <c:pt idx="1">
                  <c:v>1.6115461386709169</c:v>
                </c:pt>
                <c:pt idx="2">
                  <c:v>0.94085014970373959</c:v>
                </c:pt>
                <c:pt idx="3">
                  <c:v>1.2165874426384551</c:v>
                </c:pt>
                <c:pt idx="4">
                  <c:v>0.8443391729619889</c:v>
                </c:pt>
                <c:pt idx="5">
                  <c:v>2.0305887740594617</c:v>
                </c:pt>
                <c:pt idx="6">
                  <c:v>1.4620847392797445</c:v>
                </c:pt>
                <c:pt idx="7">
                  <c:v>0.70904152230921558</c:v>
                </c:pt>
                <c:pt idx="8">
                  <c:v>0.4718996972227601</c:v>
                </c:pt>
                <c:pt idx="9">
                  <c:v>0.5517245900895198</c:v>
                </c:pt>
                <c:pt idx="10">
                  <c:v>1.3752577662878192</c:v>
                </c:pt>
                <c:pt idx="11">
                  <c:v>0.36272965073610131</c:v>
                </c:pt>
                <c:pt idx="12">
                  <c:v>0.44774891913516868</c:v>
                </c:pt>
                <c:pt idx="13">
                  <c:v>0.62005526969393998</c:v>
                </c:pt>
                <c:pt idx="14">
                  <c:v>1.8082255818183022</c:v>
                </c:pt>
                <c:pt idx="15">
                  <c:v>0.46812597062621791</c:v>
                </c:pt>
                <c:pt idx="16">
                  <c:v>#N/A</c:v>
                </c:pt>
                <c:pt idx="17">
                  <c:v>0.43722214779251362</c:v>
                </c:pt>
                <c:pt idx="18">
                  <c:v>0.21427254415965502</c:v>
                </c:pt>
                <c:pt idx="19">
                  <c:v>0.67988601044857289</c:v>
                </c:pt>
                <c:pt idx="20">
                  <c:v>0.93623678709258118</c:v>
                </c:pt>
                <c:pt idx="21">
                  <c:v>0.8388361916317566</c:v>
                </c:pt>
                <c:pt idx="22">
                  <c:v>0.69113032802710894</c:v>
                </c:pt>
                <c:pt idx="23">
                  <c:v>0.43002431213682435</c:v>
                </c:pt>
                <c:pt idx="24">
                  <c:v>0.53057919527906861</c:v>
                </c:pt>
                <c:pt idx="25">
                  <c:v>0.97673617676658053</c:v>
                </c:pt>
                <c:pt idx="26">
                  <c:v>1.0232046968151445</c:v>
                </c:pt>
                <c:pt idx="27">
                  <c:v>1.1675002716016363</c:v>
                </c:pt>
                <c:pt idx="28">
                  <c:v>2.4827357954138169</c:v>
                </c:pt>
                <c:pt idx="29">
                  <c:v>0.56041673090726996</c:v>
                </c:pt>
                <c:pt idx="30">
                  <c:v>0.69566055309121211</c:v>
                </c:pt>
                <c:pt idx="31">
                  <c:v>0.53121259284456268</c:v>
                </c:pt>
                <c:pt idx="32">
                  <c:v>0.57415823294623491</c:v>
                </c:pt>
                <c:pt idx="33">
                  <c:v>0.78952501504573669</c:v>
                </c:pt>
                <c:pt idx="34">
                  <c:v>1.2955948009148821</c:v>
                </c:pt>
                <c:pt idx="35">
                  <c:v>5.2402320148798989</c:v>
                </c:pt>
                <c:pt idx="36">
                  <c:v>3.0247459677792983</c:v>
                </c:pt>
                <c:pt idx="37">
                  <c:v>1.6310029902419332</c:v>
                </c:pt>
                <c:pt idx="38">
                  <c:v>0.45118992843457389</c:v>
                </c:pt>
                <c:pt idx="39">
                  <c:v>0.19063860722971229</c:v>
                </c:pt>
                <c:pt idx="40">
                  <c:v>0.2443455370980257</c:v>
                </c:pt>
                <c:pt idx="41">
                  <c:v>0.62431726450437408</c:v>
                </c:pt>
                <c:pt idx="42">
                  <c:v>0.50584047570007895</c:v>
                </c:pt>
                <c:pt idx="43">
                  <c:v>0.40226300962104072</c:v>
                </c:pt>
                <c:pt idx="44">
                  <c:v>0.84417040992210324</c:v>
                </c:pt>
                <c:pt idx="45">
                  <c:v>0.98724934017943433</c:v>
                </c:pt>
                <c:pt idx="46">
                  <c:v>0.73817264098631996</c:v>
                </c:pt>
                <c:pt idx="47">
                  <c:v>0.77098308999005438</c:v>
                </c:pt>
                <c:pt idx="48">
                  <c:v>0.55341965180096531</c:v>
                </c:pt>
                <c:pt idx="49">
                  <c:v>0.34765030391691709</c:v>
                </c:pt>
                <c:pt idx="50">
                  <c:v>0.56497572476012481</c:v>
                </c:pt>
                <c:pt idx="51">
                  <c:v>0.73410251250183733</c:v>
                </c:pt>
                <c:pt idx="52">
                  <c:v>1.127100434632879</c:v>
                </c:pt>
                <c:pt idx="53">
                  <c:v>1.3924743991606294</c:v>
                </c:pt>
                <c:pt idx="54">
                  <c:v>#N/A</c:v>
                </c:pt>
                <c:pt idx="55">
                  <c:v>2.3681505711425173</c:v>
                </c:pt>
                <c:pt idx="56">
                  <c:v>2.406728737926831</c:v>
                </c:pt>
                <c:pt idx="57">
                  <c:v>0.31423676239461468</c:v>
                </c:pt>
                <c:pt idx="58">
                  <c:v>0.76551527183850676</c:v>
                </c:pt>
                <c:pt idx="59">
                  <c:v>0.91892362162972907</c:v>
                </c:pt>
                <c:pt idx="60">
                  <c:v>0.51433596985995811</c:v>
                </c:pt>
                <c:pt idx="61">
                  <c:v>0.24410140851893986</c:v>
                </c:pt>
                <c:pt idx="62">
                  <c:v>0.66587952229075276</c:v>
                </c:pt>
                <c:pt idx="63">
                  <c:v>0.46939653182472302</c:v>
                </c:pt>
                <c:pt idx="64">
                  <c:v>0.32719937994983067</c:v>
                </c:pt>
                <c:pt idx="65">
                  <c:v>0.62313539815747931</c:v>
                </c:pt>
                <c:pt idx="66">
                  <c:v>0.53022237370956826</c:v>
                </c:pt>
                <c:pt idx="67">
                  <c:v>1.0106540345489423</c:v>
                </c:pt>
                <c:pt idx="68">
                  <c:v>1.1637770033765547</c:v>
                </c:pt>
                <c:pt idx="69">
                  <c:v>0.76504748059266359</c:v>
                </c:pt>
                <c:pt idx="70">
                  <c:v>0.88193914403320783</c:v>
                </c:pt>
                <c:pt idx="71">
                  <c:v>0.93498126285878946</c:v>
                </c:pt>
                <c:pt idx="72">
                  <c:v>0.92981479129362787</c:v>
                </c:pt>
                <c:pt idx="73">
                  <c:v>0.87344976750164072</c:v>
                </c:pt>
                <c:pt idx="74">
                  <c:v>0.5339451887539044</c:v>
                </c:pt>
                <c:pt idx="75">
                  <c:v>1.1335681990664457</c:v>
                </c:pt>
                <c:pt idx="76">
                  <c:v>0.41113091644688438</c:v>
                </c:pt>
                <c:pt idx="77">
                  <c:v>0.50567902950566068</c:v>
                </c:pt>
                <c:pt idx="78">
                  <c:v>0.37134805250206931</c:v>
                </c:pt>
                <c:pt idx="79">
                  <c:v>0.18020655593502463</c:v>
                </c:pt>
                <c:pt idx="80">
                  <c:v>0.11781356925069725</c:v>
                </c:pt>
                <c:pt idx="81">
                  <c:v>0.3926389761342462</c:v>
                </c:pt>
                <c:pt idx="82">
                  <c:v>0.79540184290612903</c:v>
                </c:pt>
                <c:pt idx="83">
                  <c:v>0.55337225084460206</c:v>
                </c:pt>
                <c:pt idx="84">
                  <c:v>0.5738771107259597</c:v>
                </c:pt>
                <c:pt idx="85">
                  <c:v>0.39955034298299896</c:v>
                </c:pt>
                <c:pt idx="86">
                  <c:v>0.17082685147639065</c:v>
                </c:pt>
                <c:pt idx="87">
                  <c:v>0.29009918658324563</c:v>
                </c:pt>
                <c:pt idx="88">
                  <c:v>1.043032046987673</c:v>
                </c:pt>
                <c:pt idx="89">
                  <c:v>1.4091386207664933</c:v>
                </c:pt>
                <c:pt idx="90">
                  <c:v>2.5582767712020948</c:v>
                </c:pt>
                <c:pt idx="91">
                  <c:v>1.9715715936171017</c:v>
                </c:pt>
                <c:pt idx="92">
                  <c:v>0.63504605209641807</c:v>
                </c:pt>
                <c:pt idx="93">
                  <c:v>0.58951376058634364</c:v>
                </c:pt>
                <c:pt idx="94">
                  <c:v>0.73205851687876355</c:v>
                </c:pt>
                <c:pt idx="95">
                  <c:v>0.45708374249210704</c:v>
                </c:pt>
                <c:pt idx="96">
                  <c:v>1.2686906206725699</c:v>
                </c:pt>
                <c:pt idx="97">
                  <c:v>0.33319249833393477</c:v>
                </c:pt>
                <c:pt idx="98">
                  <c:v>0.56041553891028095</c:v>
                </c:pt>
                <c:pt idx="99">
                  <c:v>0.25006423999994853</c:v>
                </c:pt>
                <c:pt idx="100">
                  <c:v>0.23117506737140395</c:v>
                </c:pt>
                <c:pt idx="101">
                  <c:v>0.58609014110094426</c:v>
                </c:pt>
                <c:pt idx="102">
                  <c:v>2.3454778865342365</c:v>
                </c:pt>
                <c:pt idx="103">
                  <c:v>1.5277365636841556</c:v>
                </c:pt>
                <c:pt idx="104">
                  <c:v>1.3186142901149647</c:v>
                </c:pt>
                <c:pt idx="105">
                  <c:v>1.4614335615591207</c:v>
                </c:pt>
                <c:pt idx="106">
                  <c:v>2.3886064652024945</c:v>
                </c:pt>
                <c:pt idx="107">
                  <c:v>1.2170837426754522</c:v>
                </c:pt>
                <c:pt idx="108">
                  <c:v>0.83706172048375627</c:v>
                </c:pt>
                <c:pt idx="109">
                  <c:v>0.8598888092175373</c:v>
                </c:pt>
                <c:pt idx="110">
                  <c:v>0.4770096284893342</c:v>
                </c:pt>
                <c:pt idx="111">
                  <c:v>0.7819241168222637</c:v>
                </c:pt>
                <c:pt idx="112">
                  <c:v>0.53019966979633792</c:v>
                </c:pt>
                <c:pt idx="113">
                  <c:v>0.48142193493812269</c:v>
                </c:pt>
                <c:pt idx="114">
                  <c:v>0.40536502494862658</c:v>
                </c:pt>
                <c:pt idx="115">
                  <c:v>0.59440321307836064</c:v>
                </c:pt>
                <c:pt idx="116">
                  <c:v>0.36298554901707908</c:v>
                </c:pt>
                <c:pt idx="117">
                  <c:v>0.98653288652154747</c:v>
                </c:pt>
                <c:pt idx="118">
                  <c:v>0.45628082430984829</c:v>
                </c:pt>
                <c:pt idx="119">
                  <c:v>0.29803642582951889</c:v>
                </c:pt>
                <c:pt idx="120">
                  <c:v>0.5993056642822634</c:v>
                </c:pt>
                <c:pt idx="121">
                  <c:v>0.46481395160709749</c:v>
                </c:pt>
                <c:pt idx="122">
                  <c:v>0.31450311738960746</c:v>
                </c:pt>
                <c:pt idx="123">
                  <c:v>0.4595619175175959</c:v>
                </c:pt>
                <c:pt idx="124">
                  <c:v>0.97397575239536616</c:v>
                </c:pt>
                <c:pt idx="125">
                  <c:v>0.57143220072112899</c:v>
                </c:pt>
                <c:pt idx="126">
                  <c:v>0.54295084941078797</c:v>
                </c:pt>
                <c:pt idx="127">
                  <c:v>0.23036167452939804</c:v>
                </c:pt>
                <c:pt idx="128">
                  <c:v>0.47979929701907575</c:v>
                </c:pt>
                <c:pt idx="129">
                  <c:v>1.0935242558726572</c:v>
                </c:pt>
                <c:pt idx="130">
                  <c:v>0.79971537771260448</c:v>
                </c:pt>
                <c:pt idx="131">
                  <c:v>0.65813118152123617</c:v>
                </c:pt>
                <c:pt idx="132">
                  <c:v>0.93579633459317035</c:v>
                </c:pt>
                <c:pt idx="133">
                  <c:v>0.50093878723631069</c:v>
                </c:pt>
                <c:pt idx="134">
                  <c:v>0.34051032728132474</c:v>
                </c:pt>
                <c:pt idx="135">
                  <c:v>0.52350998801857473</c:v>
                </c:pt>
                <c:pt idx="136">
                  <c:v>0.87608010449690887</c:v>
                </c:pt>
                <c:pt idx="137">
                  <c:v>0.81150024464321413</c:v>
                </c:pt>
                <c:pt idx="138">
                  <c:v>0.66212666217875649</c:v>
                </c:pt>
                <c:pt idx="139">
                  <c:v>1.2120861606964177</c:v>
                </c:pt>
                <c:pt idx="140">
                  <c:v>1.6029684781482132</c:v>
                </c:pt>
                <c:pt idx="141">
                  <c:v>1.222675911477487</c:v>
                </c:pt>
                <c:pt idx="142">
                  <c:v>1.2332394247540843</c:v>
                </c:pt>
                <c:pt idx="143">
                  <c:v>1.4365876494803278</c:v>
                </c:pt>
                <c:pt idx="144">
                  <c:v>1.5459970834976839</c:v>
                </c:pt>
                <c:pt idx="145">
                  <c:v>1.3553691179931415</c:v>
                </c:pt>
                <c:pt idx="146">
                  <c:v>1.8743331628453903</c:v>
                </c:pt>
                <c:pt idx="147">
                  <c:v>2.3779071791520585</c:v>
                </c:pt>
                <c:pt idx="148">
                  <c:v>2.4128243023524543</c:v>
                </c:pt>
                <c:pt idx="149">
                  <c:v>1.5211576435544838</c:v>
                </c:pt>
                <c:pt idx="150">
                  <c:v>1.4447502531276972</c:v>
                </c:pt>
                <c:pt idx="151">
                  <c:v>1.5709479067405647</c:v>
                </c:pt>
                <c:pt idx="152">
                  <c:v>0.76881311454476386</c:v>
                </c:pt>
                <c:pt idx="153">
                  <c:v>0.96862382630294885</c:v>
                </c:pt>
                <c:pt idx="154">
                  <c:v>0.89342365476061714</c:v>
                </c:pt>
                <c:pt idx="155">
                  <c:v>1.4069718337687389</c:v>
                </c:pt>
                <c:pt idx="156">
                  <c:v>1.6070126477663551</c:v>
                </c:pt>
                <c:pt idx="157">
                  <c:v>1.2926758997893488</c:v>
                </c:pt>
                <c:pt idx="158">
                  <c:v>0.85023027095249293</c:v>
                </c:pt>
                <c:pt idx="159">
                  <c:v>0.90400571465317947</c:v>
                </c:pt>
                <c:pt idx="160">
                  <c:v>0.91340348726814935</c:v>
                </c:pt>
                <c:pt idx="161">
                  <c:v>0.58247890859568818</c:v>
                </c:pt>
                <c:pt idx="162">
                  <c:v>0.59743795369326069</c:v>
                </c:pt>
                <c:pt idx="163">
                  <c:v>0.34418713914443611</c:v>
                </c:pt>
                <c:pt idx="164">
                  <c:v>0.30865203567445287</c:v>
                </c:pt>
                <c:pt idx="165">
                  <c:v>0.52513888987997648</c:v>
                </c:pt>
                <c:pt idx="166">
                  <c:v>0.78074125830075003</c:v>
                </c:pt>
                <c:pt idx="167">
                  <c:v>3.8598120120470494</c:v>
                </c:pt>
                <c:pt idx="168">
                  <c:v>1.8743263569221387</c:v>
                </c:pt>
                <c:pt idx="169">
                  <c:v>3.4116877411493056</c:v>
                </c:pt>
                <c:pt idx="170">
                  <c:v>0.59159934286024418</c:v>
                </c:pt>
                <c:pt idx="171">
                  <c:v>0.6335602677771176</c:v>
                </c:pt>
                <c:pt idx="172">
                  <c:v>0.48771416592661088</c:v>
                </c:pt>
                <c:pt idx="173">
                  <c:v>1.1077585316137077</c:v>
                </c:pt>
                <c:pt idx="174">
                  <c:v>0.86409711729029581</c:v>
                </c:pt>
                <c:pt idx="175">
                  <c:v>0.14920590417440438</c:v>
                </c:pt>
                <c:pt idx="176">
                  <c:v>0.1924649867927696</c:v>
                </c:pt>
                <c:pt idx="177">
                  <c:v>2.6065388311511879</c:v>
                </c:pt>
                <c:pt idx="178">
                  <c:v>1.0521064072412647</c:v>
                </c:pt>
                <c:pt idx="179">
                  <c:v>0.25718748310936501</c:v>
                </c:pt>
                <c:pt idx="180">
                  <c:v>0.99891817229452051</c:v>
                </c:pt>
                <c:pt idx="181">
                  <c:v>0.66052542821234261</c:v>
                </c:pt>
                <c:pt idx="182">
                  <c:v>0.25144873201629847</c:v>
                </c:pt>
                <c:pt idx="183">
                  <c:v>0.35088666102100874</c:v>
                </c:pt>
                <c:pt idx="184">
                  <c:v>0.34017430855966474</c:v>
                </c:pt>
                <c:pt idx="185">
                  <c:v>0.47048417717318808</c:v>
                </c:pt>
                <c:pt idx="186">
                  <c:v>0.72651849095872223</c:v>
                </c:pt>
                <c:pt idx="187">
                  <c:v>0.62413764326625909</c:v>
                </c:pt>
                <c:pt idx="188">
                  <c:v>0.65893113856037033</c:v>
                </c:pt>
                <c:pt idx="189">
                  <c:v>2.8516612983910941</c:v>
                </c:pt>
                <c:pt idx="190">
                  <c:v>0.47357314838567183</c:v>
                </c:pt>
                <c:pt idx="191">
                  <c:v>0.44239409461425999</c:v>
                </c:pt>
                <c:pt idx="192">
                  <c:v>0.61298791712248812</c:v>
                </c:pt>
                <c:pt idx="193">
                  <c:v>0.59888826798275396</c:v>
                </c:pt>
                <c:pt idx="194">
                  <c:v>0.98948988895186041</c:v>
                </c:pt>
                <c:pt idx="195">
                  <c:v>1.9546203639571025</c:v>
                </c:pt>
                <c:pt idx="196">
                  <c:v>1.5129970759018472</c:v>
                </c:pt>
                <c:pt idx="197">
                  <c:v>1.7251521729918289</c:v>
                </c:pt>
                <c:pt idx="198">
                  <c:v>3.8339961685952848</c:v>
                </c:pt>
                <c:pt idx="199">
                  <c:v>3.1271553993525787</c:v>
                </c:pt>
                <c:pt idx="200">
                  <c:v>3.169709736706293</c:v>
                </c:pt>
                <c:pt idx="201">
                  <c:v>1.3926839176808092</c:v>
                </c:pt>
                <c:pt idx="202">
                  <c:v>1.4946890346161117</c:v>
                </c:pt>
                <c:pt idx="203">
                  <c:v>1.274270335947477</c:v>
                </c:pt>
                <c:pt idx="204">
                  <c:v>0.42172489283081271</c:v>
                </c:pt>
                <c:pt idx="205">
                  <c:v>0.59171496111209199</c:v>
                </c:pt>
                <c:pt idx="206">
                  <c:v>0.4130292802578891</c:v>
                </c:pt>
                <c:pt idx="207">
                  <c:v>0.76182015211668697</c:v>
                </c:pt>
                <c:pt idx="208">
                  <c:v>0.83347509156673683</c:v>
                </c:pt>
                <c:pt idx="209">
                  <c:v>0.5081462631953646</c:v>
                </c:pt>
                <c:pt idx="210">
                  <c:v>0.59494140533984297</c:v>
                </c:pt>
                <c:pt idx="211">
                  <c:v>0.85551871565163928</c:v>
                </c:pt>
                <c:pt idx="212">
                  <c:v>0.9040230866428125</c:v>
                </c:pt>
                <c:pt idx="213">
                  <c:v>0.9906740567767075</c:v>
                </c:pt>
                <c:pt idx="214">
                  <c:v>1.0968716198213195</c:v>
                </c:pt>
                <c:pt idx="215">
                  <c:v>2.440930574858645</c:v>
                </c:pt>
                <c:pt idx="216">
                  <c:v>2.5187159542476092</c:v>
                </c:pt>
                <c:pt idx="217">
                  <c:v>0.61403410140999859</c:v>
                </c:pt>
                <c:pt idx="218">
                  <c:v>1.0404668393898175</c:v>
                </c:pt>
                <c:pt idx="219">
                  <c:v>0.83742958251017019</c:v>
                </c:pt>
                <c:pt idx="220">
                  <c:v>0.7302499874115751</c:v>
                </c:pt>
                <c:pt idx="221">
                  <c:v>0.9858025590869135</c:v>
                </c:pt>
                <c:pt idx="222">
                  <c:v>2.1730622336378143</c:v>
                </c:pt>
                <c:pt idx="223">
                  <c:v>1.4757419160210701</c:v>
                </c:pt>
                <c:pt idx="224">
                  <c:v>1.0218984451040674</c:v>
                </c:pt>
                <c:pt idx="225">
                  <c:v>0.76936116596635884</c:v>
                </c:pt>
                <c:pt idx="226">
                  <c:v>0.84390326121803139</c:v>
                </c:pt>
                <c:pt idx="227">
                  <c:v>1.0156886111237435</c:v>
                </c:pt>
                <c:pt idx="228">
                  <c:v>1.3022826435144004</c:v>
                </c:pt>
                <c:pt idx="229">
                  <c:v>0.899052318309984</c:v>
                </c:pt>
                <c:pt idx="230">
                  <c:v>1.1730255106365322</c:v>
                </c:pt>
                <c:pt idx="231">
                  <c:v>0.57757281037993735</c:v>
                </c:pt>
                <c:pt idx="232">
                  <c:v>0.47514921755071704</c:v>
                </c:pt>
                <c:pt idx="233">
                  <c:v>0.16836003611310124</c:v>
                </c:pt>
                <c:pt idx="234">
                  <c:v>0.27196241504558205</c:v>
                </c:pt>
                <c:pt idx="235">
                  <c:v>0.14838470017417224</c:v>
                </c:pt>
                <c:pt idx="236">
                  <c:v>0.33047394321796741</c:v>
                </c:pt>
                <c:pt idx="237">
                  <c:v>0.3655068996862389</c:v>
                </c:pt>
                <c:pt idx="238">
                  <c:v>0.42985696687392816</c:v>
                </c:pt>
                <c:pt idx="239">
                  <c:v>0.6438208074063223</c:v>
                </c:pt>
                <c:pt idx="240">
                  <c:v>1.0517594213854258</c:v>
                </c:pt>
                <c:pt idx="241">
                  <c:v>1.1126211922271925</c:v>
                </c:pt>
                <c:pt idx="242">
                  <c:v>0.50521250302888743</c:v>
                </c:pt>
                <c:pt idx="243">
                  <c:v>0.4014783418523426</c:v>
                </c:pt>
                <c:pt idx="244">
                  <c:v>0.26383296632911379</c:v>
                </c:pt>
                <c:pt idx="245">
                  <c:v>0.24084179734230649</c:v>
                </c:pt>
                <c:pt idx="246">
                  <c:v>0.16435366349431785</c:v>
                </c:pt>
                <c:pt idx="247">
                  <c:v>0.30096001699269981</c:v>
                </c:pt>
                <c:pt idx="248">
                  <c:v>0.40998197443885026</c:v>
                </c:pt>
                <c:pt idx="249">
                  <c:v>0.54312421636017216</c:v>
                </c:pt>
                <c:pt idx="250">
                  <c:v>0.8625333212724543</c:v>
                </c:pt>
                <c:pt idx="251">
                  <c:v>1.1652860446402096</c:v>
                </c:pt>
                <c:pt idx="252">
                  <c:v>0.98123310830518495</c:v>
                </c:pt>
                <c:pt idx="253">
                  <c:v>1.2763204728023134</c:v>
                </c:pt>
                <c:pt idx="254">
                  <c:v>1.3794749869343668</c:v>
                </c:pt>
                <c:pt idx="255">
                  <c:v>1.3675835577029898</c:v>
                </c:pt>
                <c:pt idx="256">
                  <c:v>0.92885672783810957</c:v>
                </c:pt>
                <c:pt idx="257">
                  <c:v>0.88042907733244469</c:v>
                </c:pt>
                <c:pt idx="258">
                  <c:v>0.87003433374256178</c:v>
                </c:pt>
                <c:pt idx="259">
                  <c:v>0.96695091480533213</c:v>
                </c:pt>
                <c:pt idx="260">
                  <c:v>0.94738697491888857</c:v>
                </c:pt>
                <c:pt idx="261">
                  <c:v>1.1923205625706823</c:v>
                </c:pt>
                <c:pt idx="262">
                  <c:v>0.26717898190730138</c:v>
                </c:pt>
                <c:pt idx="263">
                  <c:v>0.26517811028627664</c:v>
                </c:pt>
                <c:pt idx="264">
                  <c:v>0.51616460089689631</c:v>
                </c:pt>
                <c:pt idx="265">
                  <c:v>0.38781873481184992</c:v>
                </c:pt>
                <c:pt idx="266">
                  <c:v>0.28775004359877221</c:v>
                </c:pt>
                <c:pt idx="267">
                  <c:v>0.26076256943224924</c:v>
                </c:pt>
                <c:pt idx="268">
                  <c:v>0.29126855444247829</c:v>
                </c:pt>
                <c:pt idx="269">
                  <c:v>0.44355934898037397</c:v>
                </c:pt>
                <c:pt idx="270">
                  <c:v>0.34782617272571797</c:v>
                </c:pt>
                <c:pt idx="271">
                  <c:v>0.47821073923116697</c:v>
                </c:pt>
                <c:pt idx="272">
                  <c:v>0.25464479004313556</c:v>
                </c:pt>
                <c:pt idx="273">
                  <c:v>0.37596458599192129</c:v>
                </c:pt>
                <c:pt idx="274">
                  <c:v>0.60912272767787323</c:v>
                </c:pt>
                <c:pt idx="275">
                  <c:v>0.6140797898454311</c:v>
                </c:pt>
                <c:pt idx="276">
                  <c:v>0.56830208728847786</c:v>
                </c:pt>
                <c:pt idx="277">
                  <c:v>0.72457266358079531</c:v>
                </c:pt>
                <c:pt idx="278">
                  <c:v>0.56282858468572061</c:v>
                </c:pt>
                <c:pt idx="279">
                  <c:v>0.43747600785504637</c:v>
                </c:pt>
                <c:pt idx="280">
                  <c:v>0.45215192914830993</c:v>
                </c:pt>
                <c:pt idx="281">
                  <c:v>0.17994367883137397</c:v>
                </c:pt>
                <c:pt idx="282">
                  <c:v>0.31370964915799776</c:v>
                </c:pt>
                <c:pt idx="283">
                  <c:v>0.35421163079123386</c:v>
                </c:pt>
                <c:pt idx="284">
                  <c:v>0.28411760678062431</c:v>
                </c:pt>
                <c:pt idx="285">
                  <c:v>0.33898974410717347</c:v>
                </c:pt>
                <c:pt idx="286">
                  <c:v>0.31502057475121553</c:v>
                </c:pt>
                <c:pt idx="287">
                  <c:v>0.28038061925426089</c:v>
                </c:pt>
                <c:pt idx="288">
                  <c:v>0.22556496408715557</c:v>
                </c:pt>
                <c:pt idx="289">
                  <c:v>0.58738588573592343</c:v>
                </c:pt>
                <c:pt idx="290">
                  <c:v>0.46226982928454519</c:v>
                </c:pt>
                <c:pt idx="291">
                  <c:v>0.28964599139893682</c:v>
                </c:pt>
                <c:pt idx="292">
                  <c:v>0.46134647067648243</c:v>
                </c:pt>
                <c:pt idx="293">
                  <c:v>0.69571044414640315</c:v>
                </c:pt>
                <c:pt idx="294">
                  <c:v>0.71503260932847601</c:v>
                </c:pt>
                <c:pt idx="295">
                  <c:v>0.85910173003750756</c:v>
                </c:pt>
                <c:pt idx="296">
                  <c:v>0.58345601415351456</c:v>
                </c:pt>
                <c:pt idx="297">
                  <c:v>0.47811689863677215</c:v>
                </c:pt>
                <c:pt idx="298">
                  <c:v>0.23602540915614686</c:v>
                </c:pt>
                <c:pt idx="299">
                  <c:v>0.13816024270933691</c:v>
                </c:pt>
                <c:pt idx="300">
                  <c:v>0.19862600380776516</c:v>
                </c:pt>
                <c:pt idx="301">
                  <c:v>0.25818392672138724</c:v>
                </c:pt>
                <c:pt idx="302">
                  <c:v>0.29383269583802013</c:v>
                </c:pt>
                <c:pt idx="303">
                  <c:v>0.21571025865733756</c:v>
                </c:pt>
                <c:pt idx="304">
                  <c:v>0.1395959085687242</c:v>
                </c:pt>
                <c:pt idx="305">
                  <c:v>0.11718116880490098</c:v>
                </c:pt>
                <c:pt idx="306">
                  <c:v>0.39391297793560526</c:v>
                </c:pt>
                <c:pt idx="307">
                  <c:v>0.74883540147098826</c:v>
                </c:pt>
                <c:pt idx="308">
                  <c:v>0.64532705995273731</c:v>
                </c:pt>
                <c:pt idx="309">
                  <c:v>0.49270973204223789</c:v>
                </c:pt>
                <c:pt idx="310">
                  <c:v>0.20247212069767245</c:v>
                </c:pt>
                <c:pt idx="311">
                  <c:v>0.277039006187007</c:v>
                </c:pt>
                <c:pt idx="312">
                  <c:v>0.34470660183102714</c:v>
                </c:pt>
                <c:pt idx="313">
                  <c:v>0.21295035269716875</c:v>
                </c:pt>
                <c:pt idx="314">
                  <c:v>0.17663337270468799</c:v>
                </c:pt>
                <c:pt idx="315">
                  <c:v>0.21347300695357185</c:v>
                </c:pt>
                <c:pt idx="316">
                  <c:v>0.90455694805014875</c:v>
                </c:pt>
                <c:pt idx="317">
                  <c:v>0.84030645556745109</c:v>
                </c:pt>
                <c:pt idx="318">
                  <c:v>0.82333206740988674</c:v>
                </c:pt>
                <c:pt idx="319">
                  <c:v>0.34214258706708139</c:v>
                </c:pt>
                <c:pt idx="320">
                  <c:v>0.56436056145187408</c:v>
                </c:pt>
                <c:pt idx="321">
                  <c:v>0.43866545490824715</c:v>
                </c:pt>
                <c:pt idx="322">
                  <c:v>0.25854354578808736</c:v>
                </c:pt>
                <c:pt idx="323">
                  <c:v>0.75725158673594839</c:v>
                </c:pt>
                <c:pt idx="324">
                  <c:v>0.22977061313701724</c:v>
                </c:pt>
                <c:pt idx="325">
                  <c:v>0.18035815669383798</c:v>
                </c:pt>
                <c:pt idx="326">
                  <c:v>0.27089162543399531</c:v>
                </c:pt>
                <c:pt idx="327">
                  <c:v>0.20877920239722056</c:v>
                </c:pt>
                <c:pt idx="328">
                  <c:v>0.21087730064703861</c:v>
                </c:pt>
                <c:pt idx="329">
                  <c:v>0.17833139887988636</c:v>
                </c:pt>
                <c:pt idx="330">
                  <c:v>0.31447370224312571</c:v>
                </c:pt>
                <c:pt idx="331">
                  <c:v>0.50652988683481115</c:v>
                </c:pt>
                <c:pt idx="332">
                  <c:v>1.1761568183057394</c:v>
                </c:pt>
                <c:pt idx="333">
                  <c:v>0.75273502701420392</c:v>
                </c:pt>
                <c:pt idx="334">
                  <c:v>0.23591081089410426</c:v>
                </c:pt>
                <c:pt idx="335">
                  <c:v>0.33080641967708968</c:v>
                </c:pt>
                <c:pt idx="336">
                  <c:v>1.0934622419611897</c:v>
                </c:pt>
                <c:pt idx="337">
                  <c:v>1.2702438752442355</c:v>
                </c:pt>
                <c:pt idx="338">
                  <c:v>0.76633505940954139</c:v>
                </c:pt>
                <c:pt idx="339">
                  <c:v>0.79525853906927735</c:v>
                </c:pt>
                <c:pt idx="340">
                  <c:v>0.95443757982971722</c:v>
                </c:pt>
                <c:pt idx="341">
                  <c:v>1.1280576805393254</c:v>
                </c:pt>
                <c:pt idx="342">
                  <c:v>0.47478233032379258</c:v>
                </c:pt>
                <c:pt idx="343">
                  <c:v>0.4371896050912959</c:v>
                </c:pt>
                <c:pt idx="344">
                  <c:v>0.34295323999170463</c:v>
                </c:pt>
                <c:pt idx="345">
                  <c:v>0.32092622057540843</c:v>
                </c:pt>
                <c:pt idx="346">
                  <c:v>0.39251671846898428</c:v>
                </c:pt>
                <c:pt idx="347">
                  <c:v>0.53800946303433284</c:v>
                </c:pt>
                <c:pt idx="348">
                  <c:v>0.27359569271707262</c:v>
                </c:pt>
                <c:pt idx="349">
                  <c:v>0.25530137915790702</c:v>
                </c:pt>
                <c:pt idx="350">
                  <c:v>0.28435410107312753</c:v>
                </c:pt>
                <c:pt idx="351">
                  <c:v>0.21657244245382043</c:v>
                </c:pt>
                <c:pt idx="352">
                  <c:v>0.26026054862589698</c:v>
                </c:pt>
                <c:pt idx="353">
                  <c:v>0.38105358594488742</c:v>
                </c:pt>
                <c:pt idx="354">
                  <c:v>0.4076011448954564</c:v>
                </c:pt>
                <c:pt idx="355">
                  <c:v>0.23130957797189552</c:v>
                </c:pt>
                <c:pt idx="356">
                  <c:v>0.95706548901384358</c:v>
                </c:pt>
                <c:pt idx="357">
                  <c:v>0.66117449251341276</c:v>
                </c:pt>
                <c:pt idx="358">
                  <c:v>0.95524079520898286</c:v>
                </c:pt>
                <c:pt idx="359">
                  <c:v>0.18489309084143996</c:v>
                </c:pt>
                <c:pt idx="360">
                  <c:v>0.31984069340884919</c:v>
                </c:pt>
                <c:pt idx="361">
                  <c:v>0.69445061312299694</c:v>
                </c:pt>
                <c:pt idx="362">
                  <c:v>0.38957085979407069</c:v>
                </c:pt>
                <c:pt idx="363">
                  <c:v>0.34648529667958528</c:v>
                </c:pt>
                <c:pt idx="364">
                  <c:v>0.5607216686919313</c:v>
                </c:pt>
                <c:pt idx="365">
                  <c:v>0.62647244446873418</c:v>
                </c:pt>
                <c:pt idx="366">
                  <c:v>0.28723101737939111</c:v>
                </c:pt>
                <c:pt idx="367">
                  <c:v>1.2268017844488961</c:v>
                </c:pt>
                <c:pt idx="368">
                  <c:v>0.3579308545880075</c:v>
                </c:pt>
                <c:pt idx="369">
                  <c:v>0.23949127428051881</c:v>
                </c:pt>
                <c:pt idx="370">
                  <c:v>0.23664356460591518</c:v>
                </c:pt>
                <c:pt idx="371">
                  <c:v>0.71666795927284865</c:v>
                </c:pt>
                <c:pt idx="372">
                  <c:v>0.60639272115138343</c:v>
                </c:pt>
                <c:pt idx="373">
                  <c:v>0.60287694279744009</c:v>
                </c:pt>
                <c:pt idx="374">
                  <c:v>8.9705455507518503E-2</c:v>
                </c:pt>
                <c:pt idx="375">
                  <c:v>0.28383602835554272</c:v>
                </c:pt>
                <c:pt idx="376">
                  <c:v>0.47187788582134604</c:v>
                </c:pt>
                <c:pt idx="377">
                  <c:v>0.4928117078572587</c:v>
                </c:pt>
                <c:pt idx="378">
                  <c:v>0.31772570955347923</c:v>
                </c:pt>
                <c:pt idx="379">
                  <c:v>0.44717139500348863</c:v>
                </c:pt>
                <c:pt idx="380">
                  <c:v>0.58025232686896677</c:v>
                </c:pt>
                <c:pt idx="381">
                  <c:v>1.0270202916217337</c:v>
                </c:pt>
                <c:pt idx="382">
                  <c:v>0.54092663511659855</c:v>
                </c:pt>
                <c:pt idx="383">
                  <c:v>0.6212476367758446</c:v>
                </c:pt>
                <c:pt idx="384">
                  <c:v>0.56675265199857661</c:v>
                </c:pt>
                <c:pt idx="385">
                  <c:v>0.49823571624646051</c:v>
                </c:pt>
                <c:pt idx="386">
                  <c:v>0.47583852031088764</c:v>
                </c:pt>
                <c:pt idx="387">
                  <c:v>0.41806095511730368</c:v>
                </c:pt>
                <c:pt idx="388">
                  <c:v>0.50596942630851005</c:v>
                </c:pt>
                <c:pt idx="389">
                  <c:v>1.1857418290334532</c:v>
                </c:pt>
                <c:pt idx="390">
                  <c:v>0.86906739253951981</c:v>
                </c:pt>
                <c:pt idx="391">
                  <c:v>1.0563191942657888</c:v>
                </c:pt>
                <c:pt idx="392">
                  <c:v>1.1275844088976577</c:v>
                </c:pt>
                <c:pt idx="393">
                  <c:v>0.69324199265726782</c:v>
                </c:pt>
                <c:pt idx="394">
                  <c:v>0.74486799893450217</c:v>
                </c:pt>
                <c:pt idx="395">
                  <c:v>1.0827682672221834</c:v>
                </c:pt>
                <c:pt idx="396">
                  <c:v>1.0563458807565884</c:v>
                </c:pt>
                <c:pt idx="397">
                  <c:v>0.45718117865552865</c:v>
                </c:pt>
                <c:pt idx="398">
                  <c:v>0.64246449348249279</c:v>
                </c:pt>
                <c:pt idx="399">
                  <c:v>0.46396002622943233</c:v>
                </c:pt>
                <c:pt idx="400">
                  <c:v>0.45570505814169954</c:v>
                </c:pt>
                <c:pt idx="401">
                  <c:v>0.54094441447560748</c:v>
                </c:pt>
                <c:pt idx="402">
                  <c:v>0.69875217423794633</c:v>
                </c:pt>
                <c:pt idx="403">
                  <c:v>0.50529771775988763</c:v>
                </c:pt>
                <c:pt idx="404">
                  <c:v>0.76286556420364104</c:v>
                </c:pt>
                <c:pt idx="405">
                  <c:v>0.83390705982113766</c:v>
                </c:pt>
                <c:pt idx="406">
                  <c:v>0.69345052352727476</c:v>
                </c:pt>
                <c:pt idx="407">
                  <c:v>0.67898229696580092</c:v>
                </c:pt>
                <c:pt idx="408">
                  <c:v>0.77440754547200974</c:v>
                </c:pt>
                <c:pt idx="409">
                  <c:v>0.26427019737757107</c:v>
                </c:pt>
                <c:pt idx="410">
                  <c:v>1.436599144740593</c:v>
                </c:pt>
                <c:pt idx="411">
                  <c:v>0.34681828616359661</c:v>
                </c:pt>
                <c:pt idx="412">
                  <c:v>0.33026234757001649</c:v>
                </c:pt>
                <c:pt idx="413">
                  <c:v>0.38204394435385364</c:v>
                </c:pt>
                <c:pt idx="414">
                  <c:v>0.86899659155464193</c:v>
                </c:pt>
                <c:pt idx="415">
                  <c:v>0.6246137326384088</c:v>
                </c:pt>
                <c:pt idx="416">
                  <c:v>0.6556413976935761</c:v>
                </c:pt>
                <c:pt idx="417">
                  <c:v>0.66221881585415321</c:v>
                </c:pt>
                <c:pt idx="418">
                  <c:v>1.0244496255963138</c:v>
                </c:pt>
                <c:pt idx="419">
                  <c:v>1.23630559140067</c:v>
                </c:pt>
                <c:pt idx="420">
                  <c:v>0.48781211779217298</c:v>
                </c:pt>
                <c:pt idx="421">
                  <c:v>0.36221556870659694</c:v>
                </c:pt>
                <c:pt idx="422">
                  <c:v>0.56986291726567684</c:v>
                </c:pt>
                <c:pt idx="423">
                  <c:v>0.24984676095249889</c:v>
                </c:pt>
                <c:pt idx="424">
                  <c:v>0.38801091317330694</c:v>
                </c:pt>
                <c:pt idx="425">
                  <c:v>0.6072244475502967</c:v>
                </c:pt>
                <c:pt idx="426">
                  <c:v>0.30448822270631742</c:v>
                </c:pt>
                <c:pt idx="427">
                  <c:v>0.76335822180382584</c:v>
                </c:pt>
                <c:pt idx="428">
                  <c:v>0.64036708414122312</c:v>
                </c:pt>
                <c:pt idx="429">
                  <c:v>0.97478900456454742</c:v>
                </c:pt>
                <c:pt idx="430">
                  <c:v>0.78666227156276136</c:v>
                </c:pt>
                <c:pt idx="431">
                  <c:v>0.62534599538466062</c:v>
                </c:pt>
                <c:pt idx="432">
                  <c:v>0.84775342655528241</c:v>
                </c:pt>
                <c:pt idx="433">
                  <c:v>0.61549005798230216</c:v>
                </c:pt>
                <c:pt idx="434">
                  <c:v>0.3183016767772775</c:v>
                </c:pt>
                <c:pt idx="435">
                  <c:v>0.1767664128403659</c:v>
                </c:pt>
                <c:pt idx="436">
                  <c:v>0.35763390010648738</c:v>
                </c:pt>
                <c:pt idx="437">
                  <c:v>0.19055752248289964</c:v>
                </c:pt>
                <c:pt idx="438">
                  <c:v>0.21195391446795295</c:v>
                </c:pt>
                <c:pt idx="439">
                  <c:v>0.37745812015120467</c:v>
                </c:pt>
                <c:pt idx="440">
                  <c:v>0.19736010913158011</c:v>
                </c:pt>
                <c:pt idx="441">
                  <c:v>0.25341804364629889</c:v>
                </c:pt>
                <c:pt idx="442">
                  <c:v>0.18252176269618381</c:v>
                </c:pt>
                <c:pt idx="443">
                  <c:v>0.27027190591481237</c:v>
                </c:pt>
                <c:pt idx="444">
                  <c:v>0.30555110940121022</c:v>
                </c:pt>
                <c:pt idx="445">
                  <c:v>0.20189700123122156</c:v>
                </c:pt>
                <c:pt idx="446">
                  <c:v>0.28222809785377134</c:v>
                </c:pt>
                <c:pt idx="447">
                  <c:v>0.24331305151082147</c:v>
                </c:pt>
                <c:pt idx="448">
                  <c:v>0.24066796247553052</c:v>
                </c:pt>
                <c:pt idx="449">
                  <c:v>0.36787646689534365</c:v>
                </c:pt>
                <c:pt idx="450">
                  <c:v>0.49936256853202732</c:v>
                </c:pt>
                <c:pt idx="451">
                  <c:v>0.31026930589294616</c:v>
                </c:pt>
                <c:pt idx="452">
                  <c:v>0.45647147708754038</c:v>
                </c:pt>
                <c:pt idx="453">
                  <c:v>0.59410728041331307</c:v>
                </c:pt>
                <c:pt idx="454">
                  <c:v>0.3021497528830816</c:v>
                </c:pt>
                <c:pt idx="455">
                  <c:v>0.24682388215835172</c:v>
                </c:pt>
                <c:pt idx="456">
                  <c:v>0.261148084134812</c:v>
                </c:pt>
                <c:pt idx="457">
                  <c:v>0.22596744339576094</c:v>
                </c:pt>
                <c:pt idx="458">
                  <c:v>0.65551599704171026</c:v>
                </c:pt>
                <c:pt idx="459">
                  <c:v>0.23327753071865936</c:v>
                </c:pt>
                <c:pt idx="460">
                  <c:v>0.52184980085053567</c:v>
                </c:pt>
                <c:pt idx="461">
                  <c:v>0.77578838129440564</c:v>
                </c:pt>
                <c:pt idx="462">
                  <c:v>0.37404499704498168</c:v>
                </c:pt>
                <c:pt idx="463">
                  <c:v>0.3097316940584553</c:v>
                </c:pt>
                <c:pt idx="464">
                  <c:v>0.4193214608875811</c:v>
                </c:pt>
                <c:pt idx="465">
                  <c:v>0.56449270572498</c:v>
                </c:pt>
                <c:pt idx="466">
                  <c:v>0.50466909833283224</c:v>
                </c:pt>
                <c:pt idx="467">
                  <c:v>0.336349655615726</c:v>
                </c:pt>
                <c:pt idx="468">
                  <c:v>0.21609680181054369</c:v>
                </c:pt>
                <c:pt idx="469">
                  <c:v>0.30218840607477848</c:v>
                </c:pt>
                <c:pt idx="470">
                  <c:v>0.36099257084880243</c:v>
                </c:pt>
                <c:pt idx="471">
                  <c:v>0.17086287445554216</c:v>
                </c:pt>
                <c:pt idx="472">
                  <c:v>0.44444932668491877</c:v>
                </c:pt>
              </c:numCache>
            </c:numRef>
          </c:yVal>
          <c:smooth val="0"/>
          <c:extLst>
            <c:ext xmlns:c16="http://schemas.microsoft.com/office/drawing/2014/chart" uri="{C3380CC4-5D6E-409C-BE32-E72D297353CC}">
              <c16:uniqueId val="{00000000-2829-41EE-9019-1B6BBAB091A1}"/>
            </c:ext>
          </c:extLst>
        </c:ser>
        <c:ser>
          <c:idx val="1"/>
          <c:order val="1"/>
          <c:spPr>
            <a:ln w="19050" cap="rnd">
              <a:solidFill>
                <a:schemeClr val="bg1">
                  <a:lumMod val="85000"/>
                </a:schemeClr>
              </a:solidFill>
              <a:round/>
            </a:ln>
            <a:effectLst/>
          </c:spPr>
          <c:marker>
            <c:symbol val="none"/>
          </c:marker>
          <c:xVal>
            <c:numRef>
              <c:f>'Sugar 1998 2011 Union'!$AL$2:$AL$474</c:f>
              <c:numCache>
                <c:formatCode>General</c:formatCode>
                <c:ptCount val="473"/>
                <c:pt idx="0">
                  <c:v>0.25179205121364157</c:v>
                </c:pt>
                <c:pt idx="1">
                  <c:v>0.30232793731261176</c:v>
                </c:pt>
                <c:pt idx="2">
                  <c:v>0.35297064006492018</c:v>
                </c:pt>
                <c:pt idx="3">
                  <c:v>0.40223708229332938</c:v>
                </c:pt>
                <c:pt idx="4">
                  <c:v>0.45272109334995136</c:v>
                </c:pt>
                <c:pt idx="5">
                  <c:v>0.50261891436235562</c:v>
                </c:pt>
                <c:pt idx="6">
                  <c:v>0.55289826996772073</c:v>
                </c:pt>
                <c:pt idx="7">
                  <c:v>0.60293198508422363</c:v>
                </c:pt>
                <c:pt idx="8">
                  <c:v>0.65282552004807026</c:v>
                </c:pt>
                <c:pt idx="9">
                  <c:v>0.70280427284646629</c:v>
                </c:pt>
                <c:pt idx="10">
                  <c:v>0.75341368201042647</c:v>
                </c:pt>
                <c:pt idx="11">
                  <c:v>0.80230535927217117</c:v>
                </c:pt>
                <c:pt idx="12">
                  <c:v>0.85226241072987052</c:v>
                </c:pt>
                <c:pt idx="13">
                  <c:v>0.90214404627667888</c:v>
                </c:pt>
                <c:pt idx="14">
                  <c:v>0.95488220994270601</c:v>
                </c:pt>
                <c:pt idx="15">
                  <c:v>1.1030141161087634</c:v>
                </c:pt>
                <c:pt idx="16">
                  <c:v>#N/A</c:v>
                </c:pt>
                <c:pt idx="17">
                  <c:v>1.5702162760432983</c:v>
                </c:pt>
                <c:pt idx="18">
                  <c:v>1.6201233103091863</c:v>
                </c:pt>
                <c:pt idx="19">
                  <c:v>1.6720919886573897</c:v>
                </c:pt>
                <c:pt idx="20">
                  <c:v>1.7232978889996249</c:v>
                </c:pt>
                <c:pt idx="21">
                  <c:v>1.7744032537688068</c:v>
                </c:pt>
                <c:pt idx="22">
                  <c:v>1.8239328152360335</c:v>
                </c:pt>
                <c:pt idx="23">
                  <c:v>1.8740784564393156</c:v>
                </c:pt>
                <c:pt idx="24">
                  <c:v>1.9240109540121306</c:v>
                </c:pt>
                <c:pt idx="25">
                  <c:v>1.9744259725068278</c:v>
                </c:pt>
                <c:pt idx="26">
                  <c:v>2.0287525455709101</c:v>
                </c:pt>
                <c:pt idx="27">
                  <c:v>2.0838679876868893</c:v>
                </c:pt>
                <c:pt idx="28">
                  <c:v>2.1386569723666891</c:v>
                </c:pt>
                <c:pt idx="29">
                  <c:v>2.211689439019803</c:v>
                </c:pt>
                <c:pt idx="30">
                  <c:v>2.4774578795704758</c:v>
                </c:pt>
                <c:pt idx="31">
                  <c:v>2.5280816535917539</c:v>
                </c:pt>
                <c:pt idx="32">
                  <c:v>2.5816789730735978</c:v>
                </c:pt>
                <c:pt idx="33">
                  <c:v>2.6380211868904024</c:v>
                </c:pt>
                <c:pt idx="34">
                  <c:v>2.6919288552288645</c:v>
                </c:pt>
                <c:pt idx="35">
                  <c:v>2.8477536247320696</c:v>
                </c:pt>
                <c:pt idx="36">
                  <c:v>2.8979467965892738</c:v>
                </c:pt>
                <c:pt idx="37">
                  <c:v>2.9493531492823721</c:v>
                </c:pt>
                <c:pt idx="38">
                  <c:v>3.0002359720255529</c:v>
                </c:pt>
                <c:pt idx="39">
                  <c:v>3.0505321956917029</c:v>
                </c:pt>
                <c:pt idx="40">
                  <c:v>3.1005706275012823</c:v>
                </c:pt>
                <c:pt idx="41">
                  <c:v>3.1507737364425572</c:v>
                </c:pt>
                <c:pt idx="42">
                  <c:v>3.2011599385600102</c:v>
                </c:pt>
                <c:pt idx="43">
                  <c:v>3.2519638309583367</c:v>
                </c:pt>
                <c:pt idx="44">
                  <c:v>3.304062879760937</c:v>
                </c:pt>
                <c:pt idx="45">
                  <c:v>3.3548017595239967</c:v>
                </c:pt>
                <c:pt idx="46">
                  <c:v>3.4064740611264495</c:v>
                </c:pt>
                <c:pt idx="47">
                  <c:v>3.4602710977312108</c:v>
                </c:pt>
                <c:pt idx="48">
                  <c:v>3.5140584947784252</c:v>
                </c:pt>
                <c:pt idx="49">
                  <c:v>3.5645934063055789</c:v>
                </c:pt>
                <c:pt idx="50">
                  <c:v>3.614159957782491</c:v>
                </c:pt>
                <c:pt idx="51">
                  <c:v>3.6650875349674865</c:v>
                </c:pt>
                <c:pt idx="52">
                  <c:v>3.7160151121524825</c:v>
                </c:pt>
                <c:pt idx="53">
                  <c:v>3.7620764098073005</c:v>
                </c:pt>
                <c:pt idx="54">
                  <c:v>#N/A</c:v>
                </c:pt>
                <c:pt idx="55">
                  <c:v>4.5226712793278621</c:v>
                </c:pt>
                <c:pt idx="56">
                  <c:v>4.5745602981140197</c:v>
                </c:pt>
                <c:pt idx="57">
                  <c:v>4.7337922816885873</c:v>
                </c:pt>
                <c:pt idx="58">
                  <c:v>4.8936261140304254</c:v>
                </c:pt>
                <c:pt idx="59">
                  <c:v>4.9435306531573637</c:v>
                </c:pt>
                <c:pt idx="60">
                  <c:v>5.094277621439729</c:v>
                </c:pt>
                <c:pt idx="61">
                  <c:v>5.1449962355246139</c:v>
                </c:pt>
                <c:pt idx="62">
                  <c:v>5.1963892053855165</c:v>
                </c:pt>
                <c:pt idx="63">
                  <c:v>5.2481759564869073</c:v>
                </c:pt>
                <c:pt idx="64">
                  <c:v>5.3022169075333405</c:v>
                </c:pt>
                <c:pt idx="65">
                  <c:v>5.3532262120822862</c:v>
                </c:pt>
                <c:pt idx="66">
                  <c:v>5.4032468103188416</c:v>
                </c:pt>
                <c:pt idx="67">
                  <c:v>5.4534095960817046</c:v>
                </c:pt>
                <c:pt idx="68">
                  <c:v>5.5038368803877651</c:v>
                </c:pt>
                <c:pt idx="69">
                  <c:v>5.5552383975604833</c:v>
                </c:pt>
                <c:pt idx="70">
                  <c:v>5.6058868534720077</c:v>
                </c:pt>
                <c:pt idx="71">
                  <c:v>5.6567816078383411</c:v>
                </c:pt>
                <c:pt idx="72">
                  <c:v>5.7068801468389756</c:v>
                </c:pt>
                <c:pt idx="73">
                  <c:v>5.756940694031873</c:v>
                </c:pt>
                <c:pt idx="74">
                  <c:v>5.8074414570074175</c:v>
                </c:pt>
                <c:pt idx="75">
                  <c:v>5.8585376723273059</c:v>
                </c:pt>
                <c:pt idx="76">
                  <c:v>5.909649137643795</c:v>
                </c:pt>
                <c:pt idx="77">
                  <c:v>5.9600843308827942</c:v>
                </c:pt>
                <c:pt idx="78">
                  <c:v>6.0101932748386302</c:v>
                </c:pt>
                <c:pt idx="79">
                  <c:v>6.0599718278901511</c:v>
                </c:pt>
                <c:pt idx="80">
                  <c:v>6.1110100749799319</c:v>
                </c:pt>
                <c:pt idx="81">
                  <c:v>6.1611012555060389</c:v>
                </c:pt>
                <c:pt idx="82">
                  <c:v>6.2114294773862175</c:v>
                </c:pt>
                <c:pt idx="83">
                  <c:v>6.2613709058876283</c:v>
                </c:pt>
                <c:pt idx="84">
                  <c:v>6.3106084160368692</c:v>
                </c:pt>
                <c:pt idx="85">
                  <c:v>6.3609740712291316</c:v>
                </c:pt>
                <c:pt idx="86">
                  <c:v>6.4945000064440066</c:v>
                </c:pt>
                <c:pt idx="87">
                  <c:v>6.5674413629977817</c:v>
                </c:pt>
                <c:pt idx="88">
                  <c:v>6.6638184069440811</c:v>
                </c:pt>
                <c:pt idx="89">
                  <c:v>6.7609017304689853</c:v>
                </c:pt>
                <c:pt idx="90">
                  <c:v>6.8140431825783194</c:v>
                </c:pt>
                <c:pt idx="91">
                  <c:v>6.866098770573724</c:v>
                </c:pt>
                <c:pt idx="92">
                  <c:v>6.916103160649608</c:v>
                </c:pt>
                <c:pt idx="93">
                  <c:v>6.9663399542917679</c:v>
                </c:pt>
                <c:pt idx="94">
                  <c:v>7.0163009100437925</c:v>
                </c:pt>
                <c:pt idx="95">
                  <c:v>7.0662478906740347</c:v>
                </c:pt>
                <c:pt idx="96">
                  <c:v>7.1163645048965325</c:v>
                </c:pt>
                <c:pt idx="97">
                  <c:v>7.1676701821262156</c:v>
                </c:pt>
                <c:pt idx="98">
                  <c:v>7.2189809650105579</c:v>
                </c:pt>
                <c:pt idx="99">
                  <c:v>7.2691848067168134</c:v>
                </c:pt>
                <c:pt idx="100">
                  <c:v>7.3201482590347231</c:v>
                </c:pt>
                <c:pt idx="101">
                  <c:v>7.3705951396240392</c:v>
                </c:pt>
                <c:pt idx="102">
                  <c:v>7.5313940009245348</c:v>
                </c:pt>
                <c:pt idx="103">
                  <c:v>7.6039587558769277</c:v>
                </c:pt>
                <c:pt idx="104">
                  <c:v>7.654106120064462</c:v>
                </c:pt>
                <c:pt idx="105">
                  <c:v>7.807896349068554</c:v>
                </c:pt>
                <c:pt idx="106">
                  <c:v>7.8578619156343379</c:v>
                </c:pt>
                <c:pt idx="107">
                  <c:v>7.9083832429494807</c:v>
                </c:pt>
                <c:pt idx="108">
                  <c:v>7.9623353487085682</c:v>
                </c:pt>
                <c:pt idx="109">
                  <c:v>8.0135151519213821</c:v>
                </c:pt>
                <c:pt idx="110">
                  <c:v>8.0645000048612907</c:v>
                </c:pt>
                <c:pt idx="111">
                  <c:v>8.1144083418029833</c:v>
                </c:pt>
                <c:pt idx="112">
                  <c:v>8.1644992284443063</c:v>
                </c:pt>
                <c:pt idx="113">
                  <c:v>8.2186589080288339</c:v>
                </c:pt>
                <c:pt idx="114">
                  <c:v>8.2740277736291095</c:v>
                </c:pt>
                <c:pt idx="115">
                  <c:v>8.3305495257513957</c:v>
                </c:pt>
                <c:pt idx="116">
                  <c:v>8.3808160459589374</c:v>
                </c:pt>
                <c:pt idx="117">
                  <c:v>8.4329311769752149</c:v>
                </c:pt>
                <c:pt idx="118">
                  <c:v>8.4869886382593958</c:v>
                </c:pt>
                <c:pt idx="119">
                  <c:v>8.5416402171166368</c:v>
                </c:pt>
                <c:pt idx="120">
                  <c:v>8.5937555953039908</c:v>
                </c:pt>
                <c:pt idx="121">
                  <c:v>8.6452254119961562</c:v>
                </c:pt>
                <c:pt idx="122">
                  <c:v>8.6951806790081605</c:v>
                </c:pt>
                <c:pt idx="123">
                  <c:v>8.7451908467627177</c:v>
                </c:pt>
                <c:pt idx="124">
                  <c:v>8.7949936718660346</c:v>
                </c:pt>
                <c:pt idx="125">
                  <c:v>8.847794017452653</c:v>
                </c:pt>
                <c:pt idx="126">
                  <c:v>8.9019333680085939</c:v>
                </c:pt>
                <c:pt idx="127">
                  <c:v>8.953092352073762</c:v>
                </c:pt>
                <c:pt idx="128">
                  <c:v>9.0033571355811119</c:v>
                </c:pt>
                <c:pt idx="129">
                  <c:v>9.0552834402464377</c:v>
                </c:pt>
                <c:pt idx="130">
                  <c:v>9.1071081414778199</c:v>
                </c:pt>
                <c:pt idx="131">
                  <c:v>9.1576273639500005</c:v>
                </c:pt>
                <c:pt idx="132">
                  <c:v>9.2079826243677871</c:v>
                </c:pt>
                <c:pt idx="133">
                  <c:v>9.3614821154483074</c:v>
                </c:pt>
                <c:pt idx="134">
                  <c:v>9.4117884242563221</c:v>
                </c:pt>
                <c:pt idx="135">
                  <c:v>9.4620600034832432</c:v>
                </c:pt>
                <c:pt idx="136">
                  <c:v>9.51203994468516</c:v>
                </c:pt>
                <c:pt idx="137">
                  <c:v>9.5621622892363227</c:v>
                </c:pt>
                <c:pt idx="138">
                  <c:v>9.612050496528834</c:v>
                </c:pt>
                <c:pt idx="139">
                  <c:v>9.6622417088763441</c:v>
                </c:pt>
                <c:pt idx="140">
                  <c:v>9.7129555448378611</c:v>
                </c:pt>
                <c:pt idx="141">
                  <c:v>9.7632321395898671</c:v>
                </c:pt>
                <c:pt idx="142">
                  <c:v>9.8134199497590568</c:v>
                </c:pt>
                <c:pt idx="143">
                  <c:v>9.8633775780201276</c:v>
                </c:pt>
                <c:pt idx="144">
                  <c:v>9.913345513142378</c:v>
                </c:pt>
                <c:pt idx="145">
                  <c:v>9.9634413922749054</c:v>
                </c:pt>
                <c:pt idx="146">
                  <c:v>10.013462154597772</c:v>
                </c:pt>
                <c:pt idx="147">
                  <c:v>10.06360517797126</c:v>
                </c:pt>
                <c:pt idx="148">
                  <c:v>10.113924921369744</c:v>
                </c:pt>
                <c:pt idx="149">
                  <c:v>10.164310927868451</c:v>
                </c:pt>
                <c:pt idx="150">
                  <c:v>10.2143854432338</c:v>
                </c:pt>
                <c:pt idx="151">
                  <c:v>10.264998562110586</c:v>
                </c:pt>
                <c:pt idx="152">
                  <c:v>10.315182425244895</c:v>
                </c:pt>
                <c:pt idx="153">
                  <c:v>10.365382436183376</c:v>
                </c:pt>
                <c:pt idx="154">
                  <c:v>10.41542402131433</c:v>
                </c:pt>
                <c:pt idx="155">
                  <c:v>10.465456302865284</c:v>
                </c:pt>
                <c:pt idx="156">
                  <c:v>10.51542639408825</c:v>
                </c:pt>
                <c:pt idx="157">
                  <c:v>10.565479201478011</c:v>
                </c:pt>
                <c:pt idx="158">
                  <c:v>10.615147915640843</c:v>
                </c:pt>
                <c:pt idx="159">
                  <c:v>10.665118881329544</c:v>
                </c:pt>
                <c:pt idx="160">
                  <c:v>10.71560325071462</c:v>
                </c:pt>
                <c:pt idx="161">
                  <c:v>10.76540877080177</c:v>
                </c:pt>
                <c:pt idx="162">
                  <c:v>10.815957211801695</c:v>
                </c:pt>
                <c:pt idx="163">
                  <c:v>10.868424813942289</c:v>
                </c:pt>
                <c:pt idx="164">
                  <c:v>10.919358984715164</c:v>
                </c:pt>
                <c:pt idx="165">
                  <c:v>10.969734312226642</c:v>
                </c:pt>
                <c:pt idx="166">
                  <c:v>11.027028170784785</c:v>
                </c:pt>
                <c:pt idx="167">
                  <c:v>11.23796880610648</c:v>
                </c:pt>
                <c:pt idx="168">
                  <c:v>11.493351897249486</c:v>
                </c:pt>
                <c:pt idx="169">
                  <c:v>11.650880428190623</c:v>
                </c:pt>
                <c:pt idx="170">
                  <c:v>11.810673203115352</c:v>
                </c:pt>
                <c:pt idx="171">
                  <c:v>11.860092572471665</c:v>
                </c:pt>
                <c:pt idx="172">
                  <c:v>11.911949049470856</c:v>
                </c:pt>
                <c:pt idx="173">
                  <c:v>11.962715156003947</c:v>
                </c:pt>
                <c:pt idx="174">
                  <c:v>12.012757002852373</c:v>
                </c:pt>
                <c:pt idx="175">
                  <c:v>12.062639332591777</c:v>
                </c:pt>
                <c:pt idx="176">
                  <c:v>12.11358318297173</c:v>
                </c:pt>
                <c:pt idx="177">
                  <c:v>12.164491050827682</c:v>
                </c:pt>
                <c:pt idx="178">
                  <c:v>12.32057696848052</c:v>
                </c:pt>
                <c:pt idx="179">
                  <c:v>12.373281973707266</c:v>
                </c:pt>
                <c:pt idx="180">
                  <c:v>12.423108421197579</c:v>
                </c:pt>
                <c:pt idx="181">
                  <c:v>12.472897366056253</c:v>
                </c:pt>
                <c:pt idx="182">
                  <c:v>12.52343508515855</c:v>
                </c:pt>
                <c:pt idx="183">
                  <c:v>12.573477225467199</c:v>
                </c:pt>
                <c:pt idx="184">
                  <c:v>12.623530132977118</c:v>
                </c:pt>
                <c:pt idx="185">
                  <c:v>12.67490547981749</c:v>
                </c:pt>
                <c:pt idx="186">
                  <c:v>12.728203095065878</c:v>
                </c:pt>
                <c:pt idx="187">
                  <c:v>12.784592371836522</c:v>
                </c:pt>
                <c:pt idx="188">
                  <c:v>13.002986720497281</c:v>
                </c:pt>
                <c:pt idx="189">
                  <c:v>13.073266498309946</c:v>
                </c:pt>
                <c:pt idx="190">
                  <c:v>13.230304270036305</c:v>
                </c:pt>
                <c:pt idx="191">
                  <c:v>13.281044178117886</c:v>
                </c:pt>
                <c:pt idx="192">
                  <c:v>13.331149069783658</c:v>
                </c:pt>
                <c:pt idx="193">
                  <c:v>13.381146514384401</c:v>
                </c:pt>
                <c:pt idx="194">
                  <c:v>13.431184810025451</c:v>
                </c:pt>
                <c:pt idx="195">
                  <c:v>13.481581167412811</c:v>
                </c:pt>
                <c:pt idx="196">
                  <c:v>13.532068930464966</c:v>
                </c:pt>
                <c:pt idx="197">
                  <c:v>13.582456226910065</c:v>
                </c:pt>
                <c:pt idx="198">
                  <c:v>13.633061762022052</c:v>
                </c:pt>
                <c:pt idx="199">
                  <c:v>13.683172867170763</c:v>
                </c:pt>
                <c:pt idx="200">
                  <c:v>13.73859376520369</c:v>
                </c:pt>
                <c:pt idx="201">
                  <c:v>13.792773222581983</c:v>
                </c:pt>
                <c:pt idx="202">
                  <c:v>13.851134290929872</c:v>
                </c:pt>
                <c:pt idx="203">
                  <c:v>13.906663502260672</c:v>
                </c:pt>
                <c:pt idx="204">
                  <c:v>14.067868140794635</c:v>
                </c:pt>
                <c:pt idx="205">
                  <c:v>14.11987457115031</c:v>
                </c:pt>
                <c:pt idx="206">
                  <c:v>14.171694498339484</c:v>
                </c:pt>
                <c:pt idx="207">
                  <c:v>14.22248787088064</c:v>
                </c:pt>
                <c:pt idx="208">
                  <c:v>14.272297825423317</c:v>
                </c:pt>
                <c:pt idx="209">
                  <c:v>14.322434566344237</c:v>
                </c:pt>
                <c:pt idx="210">
                  <c:v>14.372705264436942</c:v>
                </c:pt>
                <c:pt idx="211">
                  <c:v>14.423121049831018</c:v>
                </c:pt>
                <c:pt idx="212">
                  <c:v>14.47492397290004</c:v>
                </c:pt>
                <c:pt idx="213">
                  <c:v>14.526214391758828</c:v>
                </c:pt>
                <c:pt idx="214">
                  <c:v>14.578918475854021</c:v>
                </c:pt>
                <c:pt idx="215">
                  <c:v>14.629095211115748</c:v>
                </c:pt>
                <c:pt idx="216">
                  <c:v>14.679014827846153</c:v>
                </c:pt>
                <c:pt idx="217">
                  <c:v>14.72831265952437</c:v>
                </c:pt>
                <c:pt idx="218">
                  <c:v>14.778320359638901</c:v>
                </c:pt>
                <c:pt idx="219">
                  <c:v>14.831236135533759</c:v>
                </c:pt>
                <c:pt idx="220">
                  <c:v>14.885301083092161</c:v>
                </c:pt>
                <c:pt idx="221">
                  <c:v>14.93248409834588</c:v>
                </c:pt>
                <c:pt idx="222">
                  <c:v>14.981931922629947</c:v>
                </c:pt>
                <c:pt idx="223">
                  <c:v>15.031957879435652</c:v>
                </c:pt>
                <c:pt idx="224">
                  <c:v>15.08295159578458</c:v>
                </c:pt>
                <c:pt idx="225">
                  <c:v>15.13370235146064</c:v>
                </c:pt>
                <c:pt idx="226">
                  <c:v>15.181994816238918</c:v>
                </c:pt>
                <c:pt idx="227">
                  <c:v>15.231492772993812</c:v>
                </c:pt>
                <c:pt idx="228">
                  <c:v>15.281658428799703</c:v>
                </c:pt>
                <c:pt idx="229">
                  <c:v>15.331536000750582</c:v>
                </c:pt>
                <c:pt idx="230">
                  <c:v>15.38152525469952</c:v>
                </c:pt>
                <c:pt idx="231">
                  <c:v>15.431582240214661</c:v>
                </c:pt>
                <c:pt idx="232">
                  <c:v>15.481623291405437</c:v>
                </c:pt>
                <c:pt idx="233">
                  <c:v>15.531693357519417</c:v>
                </c:pt>
                <c:pt idx="234">
                  <c:v>15.581941009898951</c:v>
                </c:pt>
                <c:pt idx="235">
                  <c:v>15.63251395361215</c:v>
                </c:pt>
                <c:pt idx="236">
                  <c:v>15.683885421309189</c:v>
                </c:pt>
                <c:pt idx="237">
                  <c:v>15.734632492998649</c:v>
                </c:pt>
                <c:pt idx="238">
                  <c:v>15.784383971651597</c:v>
                </c:pt>
                <c:pt idx="239">
                  <c:v>15.834523214418088</c:v>
                </c:pt>
                <c:pt idx="240">
                  <c:v>15.885205802855959</c:v>
                </c:pt>
                <c:pt idx="241">
                  <c:v>15.935399422543012</c:v>
                </c:pt>
                <c:pt idx="242">
                  <c:v>15.987756027853067</c:v>
                </c:pt>
                <c:pt idx="243">
                  <c:v>16.041659795329448</c:v>
                </c:pt>
                <c:pt idx="244">
                  <c:v>16.09410417856747</c:v>
                </c:pt>
                <c:pt idx="245">
                  <c:v>16.145195055291492</c:v>
                </c:pt>
                <c:pt idx="246">
                  <c:v>16.195952528934928</c:v>
                </c:pt>
                <c:pt idx="247">
                  <c:v>16.246992550410774</c:v>
                </c:pt>
                <c:pt idx="248">
                  <c:v>16.30311994595575</c:v>
                </c:pt>
                <c:pt idx="249">
                  <c:v>16.362982208051179</c:v>
                </c:pt>
                <c:pt idx="250">
                  <c:v>16.419823413255386</c:v>
                </c:pt>
                <c:pt idx="251">
                  <c:v>16.471870799899818</c:v>
                </c:pt>
                <c:pt idx="252">
                  <c:v>16.521748252255144</c:v>
                </c:pt>
                <c:pt idx="253">
                  <c:v>16.571880488034246</c:v>
                </c:pt>
                <c:pt idx="254">
                  <c:v>16.622645563509067</c:v>
                </c:pt>
                <c:pt idx="255">
                  <c:v>16.673366763903264</c:v>
                </c:pt>
                <c:pt idx="256">
                  <c:v>16.723751321196907</c:v>
                </c:pt>
                <c:pt idx="257">
                  <c:v>16.773920796685271</c:v>
                </c:pt>
                <c:pt idx="258">
                  <c:v>16.825655305838218</c:v>
                </c:pt>
                <c:pt idx="259">
                  <c:v>16.880880100461269</c:v>
                </c:pt>
                <c:pt idx="260">
                  <c:v>16.936592393572901</c:v>
                </c:pt>
                <c:pt idx="261">
                  <c:v>16.989815384319183</c:v>
                </c:pt>
                <c:pt idx="262">
                  <c:v>17.141712607072854</c:v>
                </c:pt>
                <c:pt idx="263">
                  <c:v>17.19172403195186</c:v>
                </c:pt>
                <c:pt idx="264">
                  <c:v>17.241946223737184</c:v>
                </c:pt>
                <c:pt idx="265">
                  <c:v>17.29192186102776</c:v>
                </c:pt>
                <c:pt idx="266">
                  <c:v>17.342183340604741</c:v>
                </c:pt>
                <c:pt idx="267">
                  <c:v>17.392936709019974</c:v>
                </c:pt>
                <c:pt idx="268">
                  <c:v>17.443052707750169</c:v>
                </c:pt>
                <c:pt idx="269">
                  <c:v>17.492727238636316</c:v>
                </c:pt>
                <c:pt idx="270">
                  <c:v>17.543461720481794</c:v>
                </c:pt>
                <c:pt idx="271">
                  <c:v>17.594744174849463</c:v>
                </c:pt>
                <c:pt idx="272">
                  <c:v>17.654472366436984</c:v>
                </c:pt>
                <c:pt idx="273">
                  <c:v>17.707186201196997</c:v>
                </c:pt>
                <c:pt idx="274">
                  <c:v>17.761674704274299</c:v>
                </c:pt>
                <c:pt idx="275">
                  <c:v>17.813110134579432</c:v>
                </c:pt>
                <c:pt idx="276">
                  <c:v>17.865139123027376</c:v>
                </c:pt>
                <c:pt idx="277">
                  <c:v>17.91568822258472</c:v>
                </c:pt>
                <c:pt idx="278">
                  <c:v>17.967878665593947</c:v>
                </c:pt>
                <c:pt idx="279">
                  <c:v>18.021039319217998</c:v>
                </c:pt>
                <c:pt idx="280">
                  <c:v>18.075399325336804</c:v>
                </c:pt>
                <c:pt idx="281">
                  <c:v>18.127179093786189</c:v>
                </c:pt>
                <c:pt idx="282">
                  <c:v>18.179131994517633</c:v>
                </c:pt>
                <c:pt idx="283">
                  <c:v>18.23288953908915</c:v>
                </c:pt>
                <c:pt idx="284">
                  <c:v>18.282591094077343</c:v>
                </c:pt>
                <c:pt idx="285">
                  <c:v>18.333037953201934</c:v>
                </c:pt>
                <c:pt idx="286">
                  <c:v>18.383482958464832</c:v>
                </c:pt>
                <c:pt idx="287">
                  <c:v>18.434472743485316</c:v>
                </c:pt>
                <c:pt idx="288">
                  <c:v>18.484896976698291</c:v>
                </c:pt>
                <c:pt idx="289">
                  <c:v>18.536144464750201</c:v>
                </c:pt>
                <c:pt idx="290">
                  <c:v>18.587012637757461</c:v>
                </c:pt>
                <c:pt idx="291">
                  <c:v>18.639848098574337</c:v>
                </c:pt>
                <c:pt idx="292">
                  <c:v>18.691070788867897</c:v>
                </c:pt>
                <c:pt idx="293">
                  <c:v>18.742830544354181</c:v>
                </c:pt>
                <c:pt idx="294">
                  <c:v>18.792505086499322</c:v>
                </c:pt>
                <c:pt idx="295">
                  <c:v>18.844844646585837</c:v>
                </c:pt>
                <c:pt idx="296">
                  <c:v>18.897129440024678</c:v>
                </c:pt>
                <c:pt idx="297">
                  <c:v>18.950421852974255</c:v>
                </c:pt>
                <c:pt idx="298">
                  <c:v>18.999031107204651</c:v>
                </c:pt>
                <c:pt idx="299">
                  <c:v>19.049595586025792</c:v>
                </c:pt>
                <c:pt idx="300">
                  <c:v>19.101927302971095</c:v>
                </c:pt>
                <c:pt idx="301">
                  <c:v>19.153857710041379</c:v>
                </c:pt>
                <c:pt idx="302">
                  <c:v>19.204505131625197</c:v>
                </c:pt>
                <c:pt idx="303">
                  <c:v>19.254687046868579</c:v>
                </c:pt>
                <c:pt idx="304">
                  <c:v>19.30515135280227</c:v>
                </c:pt>
                <c:pt idx="305">
                  <c:v>19.357009746824147</c:v>
                </c:pt>
                <c:pt idx="306">
                  <c:v>19.408062864013115</c:v>
                </c:pt>
                <c:pt idx="307">
                  <c:v>19.458177315679468</c:v>
                </c:pt>
                <c:pt idx="308">
                  <c:v>19.508874849639902</c:v>
                </c:pt>
                <c:pt idx="309">
                  <c:v>19.559475650015496</c:v>
                </c:pt>
                <c:pt idx="310">
                  <c:v>19.609753665555097</c:v>
                </c:pt>
                <c:pt idx="311">
                  <c:v>19.659936412363031</c:v>
                </c:pt>
                <c:pt idx="312">
                  <c:v>19.711249043668136</c:v>
                </c:pt>
                <c:pt idx="313">
                  <c:v>19.767849674272345</c:v>
                </c:pt>
                <c:pt idx="314">
                  <c:v>19.829683460638325</c:v>
                </c:pt>
                <c:pt idx="315">
                  <c:v>19.886083089089489</c:v>
                </c:pt>
                <c:pt idx="316">
                  <c:v>19.937660927869423</c:v>
                </c:pt>
                <c:pt idx="317">
                  <c:v>19.989825240167274</c:v>
                </c:pt>
                <c:pt idx="318">
                  <c:v>20.040063452917906</c:v>
                </c:pt>
                <c:pt idx="319">
                  <c:v>20.090190976494309</c:v>
                </c:pt>
                <c:pt idx="320">
                  <c:v>20.14027548120977</c:v>
                </c:pt>
                <c:pt idx="321">
                  <c:v>20.190922420485908</c:v>
                </c:pt>
                <c:pt idx="322">
                  <c:v>20.241540578777439</c:v>
                </c:pt>
                <c:pt idx="323">
                  <c:v>20.292680645858255</c:v>
                </c:pt>
                <c:pt idx="324">
                  <c:v>20.344152382371671</c:v>
                </c:pt>
                <c:pt idx="325">
                  <c:v>20.395802765414455</c:v>
                </c:pt>
                <c:pt idx="326">
                  <c:v>20.445949306659546</c:v>
                </c:pt>
                <c:pt idx="327">
                  <c:v>20.495790881953226</c:v>
                </c:pt>
                <c:pt idx="328">
                  <c:v>20.545650139110005</c:v>
                </c:pt>
                <c:pt idx="329">
                  <c:v>20.595732495176129</c:v>
                </c:pt>
                <c:pt idx="330">
                  <c:v>20.645527997661343</c:v>
                </c:pt>
                <c:pt idx="331">
                  <c:v>20.696336564673789</c:v>
                </c:pt>
                <c:pt idx="332">
                  <c:v>20.745724856547159</c:v>
                </c:pt>
                <c:pt idx="333">
                  <c:v>20.795971756875272</c:v>
                </c:pt>
                <c:pt idx="334">
                  <c:v>20.845537722762082</c:v>
                </c:pt>
                <c:pt idx="335">
                  <c:v>20.895612080124184</c:v>
                </c:pt>
                <c:pt idx="336">
                  <c:v>20.947065774825106</c:v>
                </c:pt>
                <c:pt idx="337">
                  <c:v>20.996565997690933</c:v>
                </c:pt>
                <c:pt idx="338">
                  <c:v>21.046943507591479</c:v>
                </c:pt>
                <c:pt idx="339">
                  <c:v>21.09805857429647</c:v>
                </c:pt>
                <c:pt idx="340">
                  <c:v>21.148528777066879</c:v>
                </c:pt>
                <c:pt idx="341">
                  <c:v>21.198717955470432</c:v>
                </c:pt>
                <c:pt idx="342">
                  <c:v>21.248985637585889</c:v>
                </c:pt>
                <c:pt idx="343">
                  <c:v>21.298856043376421</c:v>
                </c:pt>
                <c:pt idx="344">
                  <c:v>21.349460206755204</c:v>
                </c:pt>
                <c:pt idx="345">
                  <c:v>21.400129770905014</c:v>
                </c:pt>
                <c:pt idx="346">
                  <c:v>21.4546024531728</c:v>
                </c:pt>
                <c:pt idx="347">
                  <c:v>21.504560603040499</c:v>
                </c:pt>
                <c:pt idx="348">
                  <c:v>21.555974691731162</c:v>
                </c:pt>
                <c:pt idx="349">
                  <c:v>21.606197503614094</c:v>
                </c:pt>
                <c:pt idx="350">
                  <c:v>21.656372295508909</c:v>
                </c:pt>
                <c:pt idx="351">
                  <c:v>21.707378447669349</c:v>
                </c:pt>
                <c:pt idx="352">
                  <c:v>21.757865996449713</c:v>
                </c:pt>
                <c:pt idx="353">
                  <c:v>21.807851878685</c:v>
                </c:pt>
                <c:pt idx="354">
                  <c:v>21.85797698465349</c:v>
                </c:pt>
                <c:pt idx="355">
                  <c:v>21.908271202302455</c:v>
                </c:pt>
                <c:pt idx="356">
                  <c:v>21.958780954955039</c:v>
                </c:pt>
                <c:pt idx="357">
                  <c:v>22.011390217933901</c:v>
                </c:pt>
                <c:pt idx="358">
                  <c:v>22.061767021044236</c:v>
                </c:pt>
                <c:pt idx="359">
                  <c:v>22.111597380007495</c:v>
                </c:pt>
                <c:pt idx="360">
                  <c:v>22.161519904690767</c:v>
                </c:pt>
                <c:pt idx="361">
                  <c:v>22.213939775261899</c:v>
                </c:pt>
                <c:pt idx="362">
                  <c:v>22.277106688065135</c:v>
                </c:pt>
                <c:pt idx="363">
                  <c:v>22.329896030018517</c:v>
                </c:pt>
                <c:pt idx="364">
                  <c:v>22.383991560547042</c:v>
                </c:pt>
                <c:pt idx="365">
                  <c:v>22.436692940057668</c:v>
                </c:pt>
                <c:pt idx="366">
                  <c:v>22.487541980147554</c:v>
                </c:pt>
                <c:pt idx="367">
                  <c:v>22.538480706482446</c:v>
                </c:pt>
                <c:pt idx="368">
                  <c:v>22.589585271256912</c:v>
                </c:pt>
                <c:pt idx="369">
                  <c:v>22.640079371872115</c:v>
                </c:pt>
                <c:pt idx="370">
                  <c:v>22.690330378259187</c:v>
                </c:pt>
                <c:pt idx="371">
                  <c:v>22.740707770451003</c:v>
                </c:pt>
                <c:pt idx="372">
                  <c:v>22.790629148493924</c:v>
                </c:pt>
                <c:pt idx="373">
                  <c:v>22.84405417160982</c:v>
                </c:pt>
                <c:pt idx="374">
                  <c:v>22.89835432845997</c:v>
                </c:pt>
                <c:pt idx="375">
                  <c:v>22.952089527484429</c:v>
                </c:pt>
                <c:pt idx="376">
                  <c:v>23.002204425528614</c:v>
                </c:pt>
                <c:pt idx="377">
                  <c:v>23.053280046253064</c:v>
                </c:pt>
                <c:pt idx="378">
                  <c:v>23.106110635238178</c:v>
                </c:pt>
                <c:pt idx="379">
                  <c:v>23.162454566808726</c:v>
                </c:pt>
                <c:pt idx="380">
                  <c:v>23.212164818539964</c:v>
                </c:pt>
                <c:pt idx="381">
                  <c:v>23.262822208685563</c:v>
                </c:pt>
                <c:pt idx="382">
                  <c:v>23.316512990337429</c:v>
                </c:pt>
                <c:pt idx="383">
                  <c:v>23.367219502866494</c:v>
                </c:pt>
                <c:pt idx="384">
                  <c:v>23.417613555042458</c:v>
                </c:pt>
                <c:pt idx="385">
                  <c:v>23.468516844854641</c:v>
                </c:pt>
                <c:pt idx="386">
                  <c:v>23.519091708510345</c:v>
                </c:pt>
                <c:pt idx="387">
                  <c:v>23.574263711398181</c:v>
                </c:pt>
                <c:pt idx="388">
                  <c:v>23.631705785432331</c:v>
                </c:pt>
                <c:pt idx="389">
                  <c:v>23.682456009555608</c:v>
                </c:pt>
                <c:pt idx="390">
                  <c:v>23.836167734531607</c:v>
                </c:pt>
                <c:pt idx="391">
                  <c:v>23.887337055639378</c:v>
                </c:pt>
                <c:pt idx="392">
                  <c:v>23.947187326076957</c:v>
                </c:pt>
                <c:pt idx="393">
                  <c:v>24.006710216292674</c:v>
                </c:pt>
                <c:pt idx="394">
                  <c:v>24.058816831746181</c:v>
                </c:pt>
                <c:pt idx="395">
                  <c:v>24.310914893826791</c:v>
                </c:pt>
                <c:pt idx="396">
                  <c:v>24.361146853545041</c:v>
                </c:pt>
                <c:pt idx="397">
                  <c:v>24.411702543944099</c:v>
                </c:pt>
                <c:pt idx="398">
                  <c:v>24.462301738606953</c:v>
                </c:pt>
                <c:pt idx="399">
                  <c:v>24.512413998700733</c:v>
                </c:pt>
                <c:pt idx="400">
                  <c:v>24.562755469363463</c:v>
                </c:pt>
                <c:pt idx="401">
                  <c:v>24.61470491017387</c:v>
                </c:pt>
                <c:pt idx="402">
                  <c:v>24.669057178243843</c:v>
                </c:pt>
                <c:pt idx="403">
                  <c:v>24.720683743835249</c:v>
                </c:pt>
                <c:pt idx="404">
                  <c:v>24.772821181419136</c:v>
                </c:pt>
                <c:pt idx="405">
                  <c:v>24.924817267443075</c:v>
                </c:pt>
                <c:pt idx="406">
                  <c:v>24.979058969728253</c:v>
                </c:pt>
                <c:pt idx="407">
                  <c:v>25.034048623702148</c:v>
                </c:pt>
                <c:pt idx="408">
                  <c:v>25.086162626116597</c:v>
                </c:pt>
                <c:pt idx="409">
                  <c:v>25.155370897384678</c:v>
                </c:pt>
                <c:pt idx="410">
                  <c:v>25.207237464278201</c:v>
                </c:pt>
                <c:pt idx="411">
                  <c:v>25.359042272430386</c:v>
                </c:pt>
                <c:pt idx="412">
                  <c:v>25.411798255133714</c:v>
                </c:pt>
                <c:pt idx="413">
                  <c:v>25.463004062781543</c:v>
                </c:pt>
                <c:pt idx="414">
                  <c:v>25.512788918595895</c:v>
                </c:pt>
                <c:pt idx="415">
                  <c:v>25.562883078297702</c:v>
                </c:pt>
                <c:pt idx="416">
                  <c:v>25.613066706179495</c:v>
                </c:pt>
                <c:pt idx="417">
                  <c:v>25.662918489098928</c:v>
                </c:pt>
                <c:pt idx="418">
                  <c:v>25.712117993312283</c:v>
                </c:pt>
                <c:pt idx="419">
                  <c:v>25.763935653381562</c:v>
                </c:pt>
                <c:pt idx="420">
                  <c:v>25.817504670325288</c:v>
                </c:pt>
                <c:pt idx="421">
                  <c:v>25.86815405268835</c:v>
                </c:pt>
                <c:pt idx="422">
                  <c:v>26.018266430424262</c:v>
                </c:pt>
                <c:pt idx="423">
                  <c:v>26.068167301587163</c:v>
                </c:pt>
                <c:pt idx="424">
                  <c:v>26.118207773022839</c:v>
                </c:pt>
                <c:pt idx="425">
                  <c:v>26.168278452746403</c:v>
                </c:pt>
                <c:pt idx="426">
                  <c:v>26.21847753104884</c:v>
                </c:pt>
                <c:pt idx="427">
                  <c:v>26.268338652241141</c:v>
                </c:pt>
                <c:pt idx="428">
                  <c:v>26.319717860420955</c:v>
                </c:pt>
                <c:pt idx="429">
                  <c:v>26.371574880943395</c:v>
                </c:pt>
                <c:pt idx="430">
                  <c:v>26.423642369142232</c:v>
                </c:pt>
                <c:pt idx="431">
                  <c:v>26.474011436233454</c:v>
                </c:pt>
                <c:pt idx="432">
                  <c:v>26.525631871201576</c:v>
                </c:pt>
                <c:pt idx="433">
                  <c:v>26.579363827782657</c:v>
                </c:pt>
                <c:pt idx="434">
                  <c:v>26.6364513557102</c:v>
                </c:pt>
                <c:pt idx="435">
                  <c:v>26.700688795109375</c:v>
                </c:pt>
                <c:pt idx="436">
                  <c:v>27.051285563749328</c:v>
                </c:pt>
                <c:pt idx="437">
                  <c:v>27.101205137539338</c:v>
                </c:pt>
                <c:pt idx="438">
                  <c:v>27.151162178305075</c:v>
                </c:pt>
                <c:pt idx="439">
                  <c:v>27.200957800876289</c:v>
                </c:pt>
                <c:pt idx="440">
                  <c:v>27.251071788294386</c:v>
                </c:pt>
                <c:pt idx="441">
                  <c:v>27.301064086027701</c:v>
                </c:pt>
                <c:pt idx="442">
                  <c:v>27.351073282868832</c:v>
                </c:pt>
                <c:pt idx="443">
                  <c:v>27.401047650539461</c:v>
                </c:pt>
                <c:pt idx="444">
                  <c:v>27.451192442585359</c:v>
                </c:pt>
                <c:pt idx="445">
                  <c:v>27.501417829236079</c:v>
                </c:pt>
                <c:pt idx="446">
                  <c:v>27.551670426405789</c:v>
                </c:pt>
                <c:pt idx="447">
                  <c:v>27.601965916550725</c:v>
                </c:pt>
                <c:pt idx="448">
                  <c:v>27.652083097125342</c:v>
                </c:pt>
                <c:pt idx="449">
                  <c:v>27.702433148554725</c:v>
                </c:pt>
                <c:pt idx="450">
                  <c:v>27.752550669990494</c:v>
                </c:pt>
                <c:pt idx="451">
                  <c:v>27.802584873404999</c:v>
                </c:pt>
                <c:pt idx="452">
                  <c:v>27.853013073362167</c:v>
                </c:pt>
                <c:pt idx="453">
                  <c:v>27.903125966698539</c:v>
                </c:pt>
                <c:pt idx="454">
                  <c:v>27.954146303977048</c:v>
                </c:pt>
                <c:pt idx="455">
                  <c:v>28.005171595222556</c:v>
                </c:pt>
                <c:pt idx="456">
                  <c:v>28.055318414405846</c:v>
                </c:pt>
                <c:pt idx="457">
                  <c:v>28.105647100843033</c:v>
                </c:pt>
                <c:pt idx="458">
                  <c:v>28.155634674576188</c:v>
                </c:pt>
                <c:pt idx="459">
                  <c:v>28.210329268348044</c:v>
                </c:pt>
                <c:pt idx="460">
                  <c:v>28.264582213163383</c:v>
                </c:pt>
                <c:pt idx="461">
                  <c:v>28.316122898573688</c:v>
                </c:pt>
                <c:pt idx="462">
                  <c:v>28.569778367010358</c:v>
                </c:pt>
                <c:pt idx="463">
                  <c:v>28.620188940237025</c:v>
                </c:pt>
                <c:pt idx="464">
                  <c:v>28.670173406829104</c:v>
                </c:pt>
                <c:pt idx="465">
                  <c:v>28.720301997386862</c:v>
                </c:pt>
                <c:pt idx="466">
                  <c:v>28.77174538445492</c:v>
                </c:pt>
                <c:pt idx="467">
                  <c:v>28.82587486722155</c:v>
                </c:pt>
                <c:pt idx="468">
                  <c:v>28.878450125477006</c:v>
                </c:pt>
                <c:pt idx="469">
                  <c:v>28.984941562156042</c:v>
                </c:pt>
                <c:pt idx="470">
                  <c:v>29.039782760061893</c:v>
                </c:pt>
                <c:pt idx="471">
                  <c:v>29.160169721861788</c:v>
                </c:pt>
                <c:pt idx="472">
                  <c:v>29.315252156735703</c:v>
                </c:pt>
              </c:numCache>
            </c:numRef>
          </c:xVal>
          <c:yVal>
            <c:numRef>
              <c:f>'Sugar 1998 2011 Union'!$AN$2:$AN$474</c:f>
              <c:numCache>
                <c:formatCode>General</c:formatCode>
                <c:ptCount val="473"/>
                <c:pt idx="0">
                  <c:v>2.377472082210967</c:v>
                </c:pt>
                <c:pt idx="1">
                  <c:v>1.5499624749051957</c:v>
                </c:pt>
                <c:pt idx="2">
                  <c:v>0.86155098295472743</c:v>
                </c:pt>
                <c:pt idx="3">
                  <c:v>1.0432054967564588</c:v>
                </c:pt>
                <c:pt idx="4">
                  <c:v>0.69433455605854799</c:v>
                </c:pt>
                <c:pt idx="5">
                  <c:v>2.0130559398745094</c:v>
                </c:pt>
                <c:pt idx="6">
                  <c:v>1.3370914322510847</c:v>
                </c:pt>
                <c:pt idx="7">
                  <c:v>0.7027993061936828</c:v>
                </c:pt>
                <c:pt idx="8">
                  <c:v>0.43280384561160495</c:v>
                </c:pt>
                <c:pt idx="9">
                  <c:v>0.4707256028267392</c:v>
                </c:pt>
                <c:pt idx="10">
                  <c:v>1.3657764709819913</c:v>
                </c:pt>
                <c:pt idx="11">
                  <c:v>0.3049983432699534</c:v>
                </c:pt>
                <c:pt idx="12">
                  <c:v>0.44767045913245718</c:v>
                </c:pt>
                <c:pt idx="13">
                  <c:v>0.57596016673064709</c:v>
                </c:pt>
                <c:pt idx="14">
                  <c:v>1.6818800561386313</c:v>
                </c:pt>
                <c:pt idx="15">
                  <c:v>9.94577521209251E-2</c:v>
                </c:pt>
                <c:pt idx="16">
                  <c:v>#N/A</c:v>
                </c:pt>
                <c:pt idx="17">
                  <c:v>2.5234452647443228E-2</c:v>
                </c:pt>
                <c:pt idx="18">
                  <c:v>7.4929193471816563E-2</c:v>
                </c:pt>
                <c:pt idx="19">
                  <c:v>0.19760646985016639</c:v>
                </c:pt>
                <c:pt idx="20">
                  <c:v>0.76270961507515134</c:v>
                </c:pt>
                <c:pt idx="21">
                  <c:v>0.8307972488781612</c:v>
                </c:pt>
                <c:pt idx="22">
                  <c:v>0.68895885749496211</c:v>
                </c:pt>
                <c:pt idx="23">
                  <c:v>0.2068220933129408</c:v>
                </c:pt>
                <c:pt idx="24">
                  <c:v>0.52418405614530406</c:v>
                </c:pt>
                <c:pt idx="25">
                  <c:v>0.96384676563927285</c:v>
                </c:pt>
                <c:pt idx="26">
                  <c:v>1.0201035143321229</c:v>
                </c:pt>
                <c:pt idx="27">
                  <c:v>1.1155632866607772</c:v>
                </c:pt>
                <c:pt idx="28">
                  <c:v>1.0471422364548695</c:v>
                </c:pt>
                <c:pt idx="29">
                  <c:v>0.14539974494072133</c:v>
                </c:pt>
                <c:pt idx="30">
                  <c:v>0.4653964683735311</c:v>
                </c:pt>
                <c:pt idx="31">
                  <c:v>0.24594484165507094</c:v>
                </c:pt>
                <c:pt idx="32">
                  <c:v>0.51637254184905612</c:v>
                </c:pt>
                <c:pt idx="33">
                  <c:v>0.37597325676358284</c:v>
                </c:pt>
                <c:pt idx="34">
                  <c:v>0.56837896715371294</c:v>
                </c:pt>
                <c:pt idx="35">
                  <c:v>2.9788215137120817</c:v>
                </c:pt>
                <c:pt idx="36">
                  <c:v>2.5020495046543556</c:v>
                </c:pt>
                <c:pt idx="37">
                  <c:v>1.1745615173249955</c:v>
                </c:pt>
                <c:pt idx="38">
                  <c:v>0.36398663616126004</c:v>
                </c:pt>
                <c:pt idx="39">
                  <c:v>0.16789610891706822</c:v>
                </c:pt>
                <c:pt idx="40">
                  <c:v>0.24222402465245635</c:v>
                </c:pt>
                <c:pt idx="41">
                  <c:v>0.62373300782574348</c:v>
                </c:pt>
                <c:pt idx="42">
                  <c:v>0.46092559928315197</c:v>
                </c:pt>
                <c:pt idx="43">
                  <c:v>8.4294230611594287E-2</c:v>
                </c:pt>
                <c:pt idx="44">
                  <c:v>0.38047517920242641</c:v>
                </c:pt>
                <c:pt idx="45">
                  <c:v>2.4139052408769776E-2</c:v>
                </c:pt>
                <c:pt idx="46">
                  <c:v>0.33564001383411401</c:v>
                </c:pt>
                <c:pt idx="47">
                  <c:v>0.54972548624364892</c:v>
                </c:pt>
                <c:pt idx="48">
                  <c:v>0.54777330041701588</c:v>
                </c:pt>
                <c:pt idx="49">
                  <c:v>0.13221556190368794</c:v>
                </c:pt>
                <c:pt idx="50">
                  <c:v>9.8424179236099044E-2</c:v>
                </c:pt>
                <c:pt idx="51">
                  <c:v>1.1763526119055555E-2</c:v>
                </c:pt>
                <c:pt idx="52">
                  <c:v>0.40476144825009719</c:v>
                </c:pt>
                <c:pt idx="53">
                  <c:v>1.3788174494921287E-2</c:v>
                </c:pt>
                <c:pt idx="54">
                  <c:v>#N/A</c:v>
                </c:pt>
                <c:pt idx="55">
                  <c:v>1.6702976200465125</c:v>
                </c:pt>
                <c:pt idx="56">
                  <c:v>1.7945541846110455</c:v>
                </c:pt>
                <c:pt idx="57">
                  <c:v>0.26249009811551144</c:v>
                </c:pt>
                <c:pt idx="58">
                  <c:v>0.46012851470552035</c:v>
                </c:pt>
                <c:pt idx="59">
                  <c:v>0.37050844974843822</c:v>
                </c:pt>
                <c:pt idx="60">
                  <c:v>0.42000550795043812</c:v>
                </c:pt>
                <c:pt idx="61">
                  <c:v>0.22886942567279789</c:v>
                </c:pt>
                <c:pt idx="62">
                  <c:v>0.61049386795062799</c:v>
                </c:pt>
                <c:pt idx="63">
                  <c:v>0.16213834058584661</c:v>
                </c:pt>
                <c:pt idx="64">
                  <c:v>0.29910787520284116</c:v>
                </c:pt>
                <c:pt idx="65">
                  <c:v>0.51938143891968092</c:v>
                </c:pt>
                <c:pt idx="66">
                  <c:v>0.5240091283161783</c:v>
                </c:pt>
                <c:pt idx="67">
                  <c:v>0.92795735854519801</c:v>
                </c:pt>
                <c:pt idx="68">
                  <c:v>1.0959050963039942</c:v>
                </c:pt>
                <c:pt idx="69">
                  <c:v>0.70248617075232689</c:v>
                </c:pt>
                <c:pt idx="70">
                  <c:v>0.81989645390805843</c:v>
                </c:pt>
                <c:pt idx="71">
                  <c:v>0.84438005928488302</c:v>
                </c:pt>
                <c:pt idx="72">
                  <c:v>0.53373907314806335</c:v>
                </c:pt>
                <c:pt idx="73">
                  <c:v>0.66034288425539467</c:v>
                </c:pt>
                <c:pt idx="74">
                  <c:v>0.51044775572356937</c:v>
                </c:pt>
                <c:pt idx="75">
                  <c:v>0.4041467688924042</c:v>
                </c:pt>
                <c:pt idx="76">
                  <c:v>0.39068735852538572</c:v>
                </c:pt>
                <c:pt idx="77">
                  <c:v>0.36065648501728048</c:v>
                </c:pt>
                <c:pt idx="78">
                  <c:v>0.17552365748986076</c:v>
                </c:pt>
                <c:pt idx="79">
                  <c:v>0.11290194651054992</c:v>
                </c:pt>
                <c:pt idx="80">
                  <c:v>8.8462547578323517E-2</c:v>
                </c:pt>
                <c:pt idx="81">
                  <c:v>0.35137154313374619</c:v>
                </c:pt>
                <c:pt idx="82">
                  <c:v>0.23926696123627578</c:v>
                </c:pt>
                <c:pt idx="83">
                  <c:v>0.1045787743767331</c:v>
                </c:pt>
                <c:pt idx="84">
                  <c:v>7.2278343969371134E-2</c:v>
                </c:pt>
                <c:pt idx="85">
                  <c:v>0.34058782198588694</c:v>
                </c:pt>
                <c:pt idx="86">
                  <c:v>0.10941441184646639</c:v>
                </c:pt>
                <c:pt idx="87">
                  <c:v>0.11102774713905277</c:v>
                </c:pt>
                <c:pt idx="88">
                  <c:v>0.57773724724004527</c:v>
                </c:pt>
                <c:pt idx="89">
                  <c:v>0.56916512725917978</c:v>
                </c:pt>
                <c:pt idx="90">
                  <c:v>0.8545500486851153</c:v>
                </c:pt>
                <c:pt idx="91">
                  <c:v>0.95401066704761617</c:v>
                </c:pt>
                <c:pt idx="92">
                  <c:v>9.052141595546322E-3</c:v>
                </c:pt>
                <c:pt idx="93">
                  <c:v>5.3382622369205967E-3</c:v>
                </c:pt>
                <c:pt idx="94">
                  <c:v>5.8007090975837027E-3</c:v>
                </c:pt>
                <c:pt idx="95">
                  <c:v>0.33935877409333337</c:v>
                </c:pt>
                <c:pt idx="96">
                  <c:v>1.2312672882091913</c:v>
                </c:pt>
                <c:pt idx="97">
                  <c:v>0.22941154201502467</c:v>
                </c:pt>
                <c:pt idx="98">
                  <c:v>0.4915849982100956</c:v>
                </c:pt>
                <c:pt idx="99">
                  <c:v>0.19767717905085044</c:v>
                </c:pt>
                <c:pt idx="100">
                  <c:v>0.138814760871832</c:v>
                </c:pt>
                <c:pt idx="101">
                  <c:v>0.57607472932425008</c:v>
                </c:pt>
                <c:pt idx="102">
                  <c:v>2.3451964060640593</c:v>
                </c:pt>
                <c:pt idx="103">
                  <c:v>1.4920818535071232</c:v>
                </c:pt>
                <c:pt idx="104">
                  <c:v>1.0205890177902939</c:v>
                </c:pt>
                <c:pt idx="105">
                  <c:v>0.56135618627321826</c:v>
                </c:pt>
                <c:pt idx="106">
                  <c:v>1.7042563549058478</c:v>
                </c:pt>
                <c:pt idx="107">
                  <c:v>1.2113843222525225</c:v>
                </c:pt>
                <c:pt idx="108">
                  <c:v>0.65816005769212438</c:v>
                </c:pt>
                <c:pt idx="109">
                  <c:v>0.85486845644631348</c:v>
                </c:pt>
                <c:pt idx="110">
                  <c:v>0.38034648979265206</c:v>
                </c:pt>
                <c:pt idx="111">
                  <c:v>0.7621948093564096</c:v>
                </c:pt>
                <c:pt idx="112">
                  <c:v>0.45337613485351896</c:v>
                </c:pt>
                <c:pt idx="113">
                  <c:v>0.33604840332773916</c:v>
                </c:pt>
                <c:pt idx="114">
                  <c:v>0.35445677853620644</c:v>
                </c:pt>
                <c:pt idx="115">
                  <c:v>0.54036306664381761</c:v>
                </c:pt>
                <c:pt idx="116">
                  <c:v>0.20286227459317011</c:v>
                </c:pt>
                <c:pt idx="117">
                  <c:v>0.74537091891222196</c:v>
                </c:pt>
                <c:pt idx="118">
                  <c:v>0.3409046173343242</c:v>
                </c:pt>
                <c:pt idx="119">
                  <c:v>0.17811057903091379</c:v>
                </c:pt>
                <c:pt idx="120">
                  <c:v>0.20704341562747258</c:v>
                </c:pt>
                <c:pt idx="121">
                  <c:v>0.46474921949383885</c:v>
                </c:pt>
                <c:pt idx="122">
                  <c:v>0.25838599854695332</c:v>
                </c:pt>
                <c:pt idx="123">
                  <c:v>2.65153005286069E-2</c:v>
                </c:pt>
                <c:pt idx="124">
                  <c:v>0.62912352362114687</c:v>
                </c:pt>
                <c:pt idx="125">
                  <c:v>0.49098582879806052</c:v>
                </c:pt>
                <c:pt idx="126">
                  <c:v>0.2995351196434981</c:v>
                </c:pt>
                <c:pt idx="127">
                  <c:v>3.0412291216375557E-2</c:v>
                </c:pt>
                <c:pt idx="128">
                  <c:v>0.36505805259999408</c:v>
                </c:pt>
                <c:pt idx="129">
                  <c:v>1.0745724146057347</c:v>
                </c:pt>
                <c:pt idx="130">
                  <c:v>0.67352976707059387</c:v>
                </c:pt>
                <c:pt idx="131">
                  <c:v>0.34715595555011802</c:v>
                </c:pt>
                <c:pt idx="132">
                  <c:v>0.82196064961506587</c:v>
                </c:pt>
                <c:pt idx="133">
                  <c:v>0.32950573163020402</c:v>
                </c:pt>
                <c:pt idx="134">
                  <c:v>0.32635033578210637</c:v>
                </c:pt>
                <c:pt idx="135">
                  <c:v>0.49985764200435795</c:v>
                </c:pt>
                <c:pt idx="136">
                  <c:v>0.61265971027076227</c:v>
                </c:pt>
                <c:pt idx="137">
                  <c:v>0.59852440558480535</c:v>
                </c:pt>
                <c:pt idx="138">
                  <c:v>0.37665704718520832</c:v>
                </c:pt>
                <c:pt idx="139">
                  <c:v>0.85970827785439963</c:v>
                </c:pt>
                <c:pt idx="140">
                  <c:v>1.1465067988516688</c:v>
                </c:pt>
                <c:pt idx="141">
                  <c:v>0.85275253248361937</c:v>
                </c:pt>
                <c:pt idx="142">
                  <c:v>1.0669492452860967</c:v>
                </c:pt>
                <c:pt idx="143">
                  <c:v>1.0866546134014095</c:v>
                </c:pt>
                <c:pt idx="144">
                  <c:v>1.0360429978760515</c:v>
                </c:pt>
                <c:pt idx="145">
                  <c:v>1.3055415663690972</c:v>
                </c:pt>
                <c:pt idx="146">
                  <c:v>1.8206919201509459</c:v>
                </c:pt>
                <c:pt idx="147">
                  <c:v>2.2863767781964852</c:v>
                </c:pt>
                <c:pt idx="148">
                  <c:v>2.2423102467306464</c:v>
                </c:pt>
                <c:pt idx="149">
                  <c:v>1.517965327343378</c:v>
                </c:pt>
                <c:pt idx="150">
                  <c:v>1.2607516030946331</c:v>
                </c:pt>
                <c:pt idx="151">
                  <c:v>1.5693428052458054</c:v>
                </c:pt>
                <c:pt idx="152">
                  <c:v>0.72547872012699655</c:v>
                </c:pt>
                <c:pt idx="153">
                  <c:v>0.8017337837927575</c:v>
                </c:pt>
                <c:pt idx="154">
                  <c:v>0.58801162098891879</c:v>
                </c:pt>
                <c:pt idx="155">
                  <c:v>0.6991876118568463</c:v>
                </c:pt>
                <c:pt idx="156">
                  <c:v>0.75594002412506955</c:v>
                </c:pt>
                <c:pt idx="157">
                  <c:v>0.57586021086592176</c:v>
                </c:pt>
                <c:pt idx="158">
                  <c:v>0.55078236111098633</c:v>
                </c:pt>
                <c:pt idx="159">
                  <c:v>0.9020214320403892</c:v>
                </c:pt>
                <c:pt idx="160">
                  <c:v>0.88569552712357447</c:v>
                </c:pt>
                <c:pt idx="161">
                  <c:v>0.42449816690952785</c:v>
                </c:pt>
                <c:pt idx="162">
                  <c:v>0.55673987553383675</c:v>
                </c:pt>
                <c:pt idx="163">
                  <c:v>0.20359695654480081</c:v>
                </c:pt>
                <c:pt idx="164">
                  <c:v>0.1877843877049058</c:v>
                </c:pt>
                <c:pt idx="165">
                  <c:v>0.31053367718585684</c:v>
                </c:pt>
                <c:pt idx="166">
                  <c:v>0.22927738012688639</c:v>
                </c:pt>
                <c:pt idx="167">
                  <c:v>2.5758809701765411</c:v>
                </c:pt>
                <c:pt idx="168">
                  <c:v>1.0083793317571386</c:v>
                </c:pt>
                <c:pt idx="169">
                  <c:v>1.6265353945096921</c:v>
                </c:pt>
                <c:pt idx="170">
                  <c:v>4.9794779901808188E-2</c:v>
                </c:pt>
                <c:pt idx="171">
                  <c:v>0.13550831271639591</c:v>
                </c:pt>
                <c:pt idx="172">
                  <c:v>0.2086329611671878</c:v>
                </c:pt>
                <c:pt idx="173">
                  <c:v>0.8951712613333046</c:v>
                </c:pt>
                <c:pt idx="174">
                  <c:v>0.84207299921486012</c:v>
                </c:pt>
                <c:pt idx="175">
                  <c:v>0.10846195436658987</c:v>
                </c:pt>
                <c:pt idx="176">
                  <c:v>0.11472689311343544</c:v>
                </c:pt>
                <c:pt idx="177">
                  <c:v>2.3447348001689452</c:v>
                </c:pt>
                <c:pt idx="178">
                  <c:v>0.78964873157819448</c:v>
                </c:pt>
                <c:pt idx="179">
                  <c:v>0.15670203608468908</c:v>
                </c:pt>
                <c:pt idx="180">
                  <c:v>0.29758391950405111</c:v>
                </c:pt>
                <c:pt idx="181">
                  <c:v>0.16374027553412984</c:v>
                </c:pt>
                <c:pt idx="182">
                  <c:v>0.21341743003306307</c:v>
                </c:pt>
                <c:pt idx="183">
                  <c:v>0.24734323150839899</c:v>
                </c:pt>
                <c:pt idx="184">
                  <c:v>0.28799115924601176</c:v>
                </c:pt>
                <c:pt idx="185">
                  <c:v>0.17411790721003267</c:v>
                </c:pt>
                <c:pt idx="186">
                  <c:v>0.16588345667681742</c:v>
                </c:pt>
                <c:pt idx="187">
                  <c:v>9.0352034857042601E-2</c:v>
                </c:pt>
                <c:pt idx="188">
                  <c:v>0.22451714770705336</c:v>
                </c:pt>
                <c:pt idx="189">
                  <c:v>2.0447270211358277</c:v>
                </c:pt>
                <c:pt idx="190">
                  <c:v>0.44383775948118198</c:v>
                </c:pt>
                <c:pt idx="191">
                  <c:v>0.44236502218640589</c:v>
                </c:pt>
                <c:pt idx="192">
                  <c:v>0.56654460269202456</c:v>
                </c:pt>
                <c:pt idx="193">
                  <c:v>0.54603358082142983</c:v>
                </c:pt>
                <c:pt idx="194">
                  <c:v>0.22510463655224272</c:v>
                </c:pt>
                <c:pt idx="195">
                  <c:v>0.58221075007523948</c:v>
                </c:pt>
                <c:pt idx="196">
                  <c:v>0.20123655013616229</c:v>
                </c:pt>
                <c:pt idx="197">
                  <c:v>0.32250836247966058</c:v>
                </c:pt>
                <c:pt idx="198">
                  <c:v>2.2123443530453915</c:v>
                </c:pt>
                <c:pt idx="199">
                  <c:v>1.9629481800342332</c:v>
                </c:pt>
                <c:pt idx="200">
                  <c:v>1.482807154425829</c:v>
                </c:pt>
                <c:pt idx="201">
                  <c:v>0.34013464089465584</c:v>
                </c:pt>
                <c:pt idx="202">
                  <c:v>0.14336076808008044</c:v>
                </c:pt>
                <c:pt idx="203">
                  <c:v>0.15494833863965896</c:v>
                </c:pt>
                <c:pt idx="204">
                  <c:v>0.40367754884218154</c:v>
                </c:pt>
                <c:pt idx="205">
                  <c:v>0.58518679269225271</c:v>
                </c:pt>
                <c:pt idx="206">
                  <c:v>3.2722474312163956E-2</c:v>
                </c:pt>
                <c:pt idx="207">
                  <c:v>1.6409389708175539E-3</c:v>
                </c:pt>
                <c:pt idx="208">
                  <c:v>7.3816818112262497E-2</c:v>
                </c:pt>
                <c:pt idx="209">
                  <c:v>0.26102590537416936</c:v>
                </c:pt>
                <c:pt idx="210">
                  <c:v>0.31679370386954031</c:v>
                </c:pt>
                <c:pt idx="211">
                  <c:v>0.36801867632312846</c:v>
                </c:pt>
                <c:pt idx="212">
                  <c:v>0.60064214921607484</c:v>
                </c:pt>
                <c:pt idx="213">
                  <c:v>0.73628785580414347</c:v>
                </c:pt>
                <c:pt idx="214">
                  <c:v>0.44988934074986064</c:v>
                </c:pt>
                <c:pt idx="215">
                  <c:v>1.5782200512288385</c:v>
                </c:pt>
                <c:pt idx="216">
                  <c:v>1.9145913464468407</c:v>
                </c:pt>
                <c:pt idx="217">
                  <c:v>0.25695295030858639</c:v>
                </c:pt>
                <c:pt idx="218">
                  <c:v>0.69068949333841623</c:v>
                </c:pt>
                <c:pt idx="219">
                  <c:v>0.47877342849134358</c:v>
                </c:pt>
                <c:pt idx="220">
                  <c:v>0.62049901134925101</c:v>
                </c:pt>
                <c:pt idx="221">
                  <c:v>0.97947779018909942</c:v>
                </c:pt>
                <c:pt idx="222">
                  <c:v>2.127358942827688</c:v>
                </c:pt>
                <c:pt idx="223">
                  <c:v>1.4626749098199714</c:v>
                </c:pt>
                <c:pt idx="224">
                  <c:v>1.0052163609908764</c:v>
                </c:pt>
                <c:pt idx="225">
                  <c:v>0.74606838136157427</c:v>
                </c:pt>
                <c:pt idx="226">
                  <c:v>0.79405939169366946</c:v>
                </c:pt>
                <c:pt idx="227">
                  <c:v>0.68920584391807238</c:v>
                </c:pt>
                <c:pt idx="228">
                  <c:v>0.1243685008748311</c:v>
                </c:pt>
                <c:pt idx="229">
                  <c:v>0.24292798782377362</c:v>
                </c:pt>
                <c:pt idx="230">
                  <c:v>0.78109906517859173</c:v>
                </c:pt>
                <c:pt idx="231">
                  <c:v>7.1134488259994216E-2</c:v>
                </c:pt>
                <c:pt idx="232">
                  <c:v>8.3673509825770414E-3</c:v>
                </c:pt>
                <c:pt idx="233">
                  <c:v>0.11111019502941237</c:v>
                </c:pt>
                <c:pt idx="234">
                  <c:v>0.24659086982270248</c:v>
                </c:pt>
                <c:pt idx="235">
                  <c:v>0.13129551464633471</c:v>
                </c:pt>
                <c:pt idx="236">
                  <c:v>0.3245013950676861</c:v>
                </c:pt>
                <c:pt idx="237">
                  <c:v>0.27012641177745633</c:v>
                </c:pt>
                <c:pt idx="238">
                  <c:v>0.34410051563936861</c:v>
                </c:pt>
                <c:pt idx="239">
                  <c:v>0.49797594235925874</c:v>
                </c:pt>
                <c:pt idx="240">
                  <c:v>0.83581574700196504</c:v>
                </c:pt>
                <c:pt idx="241">
                  <c:v>0.92314553032116176</c:v>
                </c:pt>
                <c:pt idx="242">
                  <c:v>0.4978857422933039</c:v>
                </c:pt>
                <c:pt idx="243">
                  <c:v>0.39689128228540604</c:v>
                </c:pt>
                <c:pt idx="244">
                  <c:v>0.25450733475136961</c:v>
                </c:pt>
                <c:pt idx="245">
                  <c:v>0.18228820090895695</c:v>
                </c:pt>
                <c:pt idx="246">
                  <c:v>0.14197128878216739</c:v>
                </c:pt>
                <c:pt idx="247">
                  <c:v>0.2762332498563615</c:v>
                </c:pt>
                <c:pt idx="248">
                  <c:v>0.40997102478790559</c:v>
                </c:pt>
                <c:pt idx="249">
                  <c:v>0.44431295392672876</c:v>
                </c:pt>
                <c:pt idx="250">
                  <c:v>0.16062850927862549</c:v>
                </c:pt>
                <c:pt idx="251">
                  <c:v>0.14173841622335034</c:v>
                </c:pt>
                <c:pt idx="252">
                  <c:v>0.14998056178950059</c:v>
                </c:pt>
                <c:pt idx="253">
                  <c:v>8.0112105437742775E-2</c:v>
                </c:pt>
                <c:pt idx="254">
                  <c:v>0.17057689403960941</c:v>
                </c:pt>
                <c:pt idx="255">
                  <c:v>0.4608238408260823</c:v>
                </c:pt>
                <c:pt idx="256">
                  <c:v>0.38514396517933019</c:v>
                </c:pt>
                <c:pt idx="257">
                  <c:v>0.25855613703654917</c:v>
                </c:pt>
                <c:pt idx="258">
                  <c:v>0.38140262163459204</c:v>
                </c:pt>
                <c:pt idx="259">
                  <c:v>0.5598796762200452</c:v>
                </c:pt>
                <c:pt idx="260">
                  <c:v>0.36948362306322025</c:v>
                </c:pt>
                <c:pt idx="261">
                  <c:v>0.6278340435282791</c:v>
                </c:pt>
                <c:pt idx="262">
                  <c:v>0.16457135428781142</c:v>
                </c:pt>
                <c:pt idx="263">
                  <c:v>0.20789915702415623</c:v>
                </c:pt>
                <c:pt idx="264">
                  <c:v>0.45174507870972558</c:v>
                </c:pt>
                <c:pt idx="265">
                  <c:v>0.36151359243927678</c:v>
                </c:pt>
                <c:pt idx="266">
                  <c:v>0.28755747691206868</c:v>
                </c:pt>
                <c:pt idx="267">
                  <c:v>0.25813352892801489</c:v>
                </c:pt>
                <c:pt idx="268">
                  <c:v>0.27500589613132204</c:v>
                </c:pt>
                <c:pt idx="269">
                  <c:v>0.44028352371495405</c:v>
                </c:pt>
                <c:pt idx="270">
                  <c:v>0.34643954219860035</c:v>
                </c:pt>
                <c:pt idx="271">
                  <c:v>0.47820961635501935</c:v>
                </c:pt>
                <c:pt idx="272">
                  <c:v>0.19509522715618877</c:v>
                </c:pt>
                <c:pt idx="273">
                  <c:v>0.3733526288850415</c:v>
                </c:pt>
                <c:pt idx="274">
                  <c:v>0.60767650725991207</c:v>
                </c:pt>
                <c:pt idx="275">
                  <c:v>0.57325667573844463</c:v>
                </c:pt>
                <c:pt idx="276">
                  <c:v>0.56569368873829695</c:v>
                </c:pt>
                <c:pt idx="277">
                  <c:v>0.15759957515639741</c:v>
                </c:pt>
                <c:pt idx="278">
                  <c:v>0.43017860897444721</c:v>
                </c:pt>
                <c:pt idx="279">
                  <c:v>0.42362834095511964</c:v>
                </c:pt>
                <c:pt idx="280">
                  <c:v>0.44213162114309035</c:v>
                </c:pt>
                <c:pt idx="281">
                  <c:v>8.9718464813840146E-2</c:v>
                </c:pt>
                <c:pt idx="282">
                  <c:v>0.14358303645989864</c:v>
                </c:pt>
                <c:pt idx="283">
                  <c:v>0.34565856223262098</c:v>
                </c:pt>
                <c:pt idx="284">
                  <c:v>0.25845439826338018</c:v>
                </c:pt>
                <c:pt idx="285">
                  <c:v>0.28610940713780192</c:v>
                </c:pt>
                <c:pt idx="286">
                  <c:v>0.17359242784424142</c:v>
                </c:pt>
                <c:pt idx="287">
                  <c:v>0.15271577990806892</c:v>
                </c:pt>
                <c:pt idx="288">
                  <c:v>0.18900693679041153</c:v>
                </c:pt>
                <c:pt idx="289">
                  <c:v>0.58290345101969221</c:v>
                </c:pt>
                <c:pt idx="290">
                  <c:v>0.43968216109951685</c:v>
                </c:pt>
                <c:pt idx="291">
                  <c:v>0.26685741853051687</c:v>
                </c:pt>
                <c:pt idx="292">
                  <c:v>0.22061876240473574</c:v>
                </c:pt>
                <c:pt idx="293">
                  <c:v>8.942612920128469E-2</c:v>
                </c:pt>
                <c:pt idx="294">
                  <c:v>9.8667236068682357E-2</c:v>
                </c:pt>
                <c:pt idx="295">
                  <c:v>4.3112986534094414E-2</c:v>
                </c:pt>
                <c:pt idx="296">
                  <c:v>0.12712471713225265</c:v>
                </c:pt>
                <c:pt idx="297">
                  <c:v>0.11073152740857305</c:v>
                </c:pt>
                <c:pt idx="298">
                  <c:v>8.3960110185240678E-3</c:v>
                </c:pt>
                <c:pt idx="299">
                  <c:v>5.8047315872317186E-3</c:v>
                </c:pt>
                <c:pt idx="300">
                  <c:v>8.0573759414224622E-2</c:v>
                </c:pt>
                <c:pt idx="301">
                  <c:v>0.1074684730535586</c:v>
                </c:pt>
                <c:pt idx="302">
                  <c:v>0.15400667802319654</c:v>
                </c:pt>
                <c:pt idx="303">
                  <c:v>0.19354279050823073</c:v>
                </c:pt>
                <c:pt idx="304">
                  <c:v>0.1262110923477188</c:v>
                </c:pt>
                <c:pt idx="305">
                  <c:v>1.7747079183092016E-2</c:v>
                </c:pt>
                <c:pt idx="306">
                  <c:v>0.33642213160602757</c:v>
                </c:pt>
                <c:pt idx="307">
                  <c:v>0.72946699895539857</c:v>
                </c:pt>
                <c:pt idx="308">
                  <c:v>0.63886656623336946</c:v>
                </c:pt>
                <c:pt idx="309">
                  <c:v>0.4360760652672514</c:v>
                </c:pt>
                <c:pt idx="310">
                  <c:v>0.18892921274170121</c:v>
                </c:pt>
                <c:pt idx="311">
                  <c:v>0.26416112839520561</c:v>
                </c:pt>
                <c:pt idx="312">
                  <c:v>0.32702566347386458</c:v>
                </c:pt>
                <c:pt idx="313">
                  <c:v>0.17612132373455858</c:v>
                </c:pt>
                <c:pt idx="314">
                  <c:v>5.6771348519540438E-2</c:v>
                </c:pt>
                <c:pt idx="315">
                  <c:v>9.5009757748108242E-2</c:v>
                </c:pt>
                <c:pt idx="316">
                  <c:v>0.64499855458056488</c:v>
                </c:pt>
                <c:pt idx="317">
                  <c:v>0.44689405218158035</c:v>
                </c:pt>
                <c:pt idx="318">
                  <c:v>0.45628353866786003</c:v>
                </c:pt>
                <c:pt idx="319">
                  <c:v>7.5300516067279111E-2</c:v>
                </c:pt>
                <c:pt idx="320">
                  <c:v>0.29481107992240596</c:v>
                </c:pt>
                <c:pt idx="321">
                  <c:v>0.36051433278611567</c:v>
                </c:pt>
                <c:pt idx="322">
                  <c:v>0.18142045727471834</c:v>
                </c:pt>
                <c:pt idx="323">
                  <c:v>0.64031657669419628</c:v>
                </c:pt>
                <c:pt idx="324">
                  <c:v>0.10204369015765301</c:v>
                </c:pt>
                <c:pt idx="325">
                  <c:v>8.0292665058331561E-2</c:v>
                </c:pt>
                <c:pt idx="326">
                  <c:v>0.12768908076140112</c:v>
                </c:pt>
                <c:pt idx="327">
                  <c:v>5.9667173053581567E-2</c:v>
                </c:pt>
                <c:pt idx="328">
                  <c:v>2.7429689193215683E-2</c:v>
                </c:pt>
                <c:pt idx="329">
                  <c:v>4.4987130184986762E-2</c:v>
                </c:pt>
                <c:pt idx="330">
                  <c:v>0.20167313349614785</c:v>
                </c:pt>
                <c:pt idx="331">
                  <c:v>0.28480496078991979</c:v>
                </c:pt>
                <c:pt idx="332">
                  <c:v>0.89716103213216436</c:v>
                </c:pt>
                <c:pt idx="333">
                  <c:v>0.74879505319400264</c:v>
                </c:pt>
                <c:pt idx="334">
                  <c:v>0.23532069960331853</c:v>
                </c:pt>
                <c:pt idx="335">
                  <c:v>0.29508456421969215</c:v>
                </c:pt>
                <c:pt idx="336">
                  <c:v>0.73550307421615635</c:v>
                </c:pt>
                <c:pt idx="337">
                  <c:v>0.47840383266140807</c:v>
                </c:pt>
                <c:pt idx="338">
                  <c:v>0.33965971981936932</c:v>
                </c:pt>
                <c:pt idx="339">
                  <c:v>0.59787853760547216</c:v>
                </c:pt>
                <c:pt idx="340">
                  <c:v>0.72479578245736243</c:v>
                </c:pt>
                <c:pt idx="341">
                  <c:v>0.77906573002166712</c:v>
                </c:pt>
                <c:pt idx="342">
                  <c:v>0.31279515387564116</c:v>
                </c:pt>
                <c:pt idx="343">
                  <c:v>0.33490209768037738</c:v>
                </c:pt>
                <c:pt idx="344">
                  <c:v>0.28523336009508665</c:v>
                </c:pt>
                <c:pt idx="345">
                  <c:v>0.22866044066944727</c:v>
                </c:pt>
                <c:pt idx="346">
                  <c:v>0.28148151402383614</c:v>
                </c:pt>
                <c:pt idx="347">
                  <c:v>0.4725080740279205</c:v>
                </c:pt>
                <c:pt idx="348">
                  <c:v>6.7843746362848296E-3</c:v>
                </c:pt>
                <c:pt idx="349">
                  <c:v>1.9700894355087602E-2</c:v>
                </c:pt>
                <c:pt idx="350">
                  <c:v>3.3270249765589829E-2</c:v>
                </c:pt>
                <c:pt idx="351">
                  <c:v>2.1533546599725693E-2</c:v>
                </c:pt>
                <c:pt idx="352">
                  <c:v>7.6003947334812208E-2</c:v>
                </c:pt>
                <c:pt idx="353">
                  <c:v>6.2055266377408325E-2</c:v>
                </c:pt>
                <c:pt idx="354">
                  <c:v>0.11418405004541173</c:v>
                </c:pt>
                <c:pt idx="355">
                  <c:v>0.16453528813221371</c:v>
                </c:pt>
                <c:pt idx="356">
                  <c:v>0.95459808353875175</c:v>
                </c:pt>
                <c:pt idx="357">
                  <c:v>0.47471110855958426</c:v>
                </c:pt>
                <c:pt idx="358">
                  <c:v>0.95462188912296875</c:v>
                </c:pt>
                <c:pt idx="359">
                  <c:v>9.7450155791916682E-2</c:v>
                </c:pt>
                <c:pt idx="360">
                  <c:v>0.17234137352020365</c:v>
                </c:pt>
                <c:pt idx="361">
                  <c:v>4.4246057918130514E-2</c:v>
                </c:pt>
                <c:pt idx="362">
                  <c:v>0.32908912719950972</c:v>
                </c:pt>
                <c:pt idx="363">
                  <c:v>0.28829996672983521</c:v>
                </c:pt>
                <c:pt idx="364">
                  <c:v>0.54045789677159906</c:v>
                </c:pt>
                <c:pt idx="365">
                  <c:v>0.62197416539977679</c:v>
                </c:pt>
                <c:pt idx="366">
                  <c:v>0.28426423830542802</c:v>
                </c:pt>
                <c:pt idx="367">
                  <c:v>1.1817812979480435</c:v>
                </c:pt>
                <c:pt idx="368">
                  <c:v>0.24838745313952598</c:v>
                </c:pt>
                <c:pt idx="369">
                  <c:v>3.924089941335712E-3</c:v>
                </c:pt>
                <c:pt idx="370">
                  <c:v>4.5094839115261728E-2</c:v>
                </c:pt>
                <c:pt idx="371">
                  <c:v>0.11854333610466111</c:v>
                </c:pt>
                <c:pt idx="372">
                  <c:v>9.5165857951540936E-2</c:v>
                </c:pt>
                <c:pt idx="373">
                  <c:v>6.4837970103531178E-2</c:v>
                </c:pt>
                <c:pt idx="374">
                  <c:v>5.6087548504478606E-2</c:v>
                </c:pt>
                <c:pt idx="375">
                  <c:v>0.15481493409748812</c:v>
                </c:pt>
                <c:pt idx="376">
                  <c:v>0.42604035678257535</c:v>
                </c:pt>
                <c:pt idx="377">
                  <c:v>0.42391130502887908</c:v>
                </c:pt>
                <c:pt idx="378">
                  <c:v>0.30761989119759003</c:v>
                </c:pt>
                <c:pt idx="379">
                  <c:v>0.44038553446970669</c:v>
                </c:pt>
                <c:pt idx="380">
                  <c:v>0.53135200068799437</c:v>
                </c:pt>
                <c:pt idx="381">
                  <c:v>0.65021129067545036</c:v>
                </c:pt>
                <c:pt idx="382">
                  <c:v>0.51658634196350095</c:v>
                </c:pt>
                <c:pt idx="383">
                  <c:v>0.41517109819304598</c:v>
                </c:pt>
                <c:pt idx="384">
                  <c:v>9.737234508454996E-3</c:v>
                </c:pt>
                <c:pt idx="385">
                  <c:v>5.764466882294423E-2</c:v>
                </c:pt>
                <c:pt idx="386">
                  <c:v>0.28621218177637142</c:v>
                </c:pt>
                <c:pt idx="387">
                  <c:v>0.33739951629797882</c:v>
                </c:pt>
                <c:pt idx="388">
                  <c:v>0.42733185753066205</c:v>
                </c:pt>
                <c:pt idx="389">
                  <c:v>0.38691705149611505</c:v>
                </c:pt>
                <c:pt idx="390">
                  <c:v>0.69985384718071053</c:v>
                </c:pt>
                <c:pt idx="391">
                  <c:v>0.1635950789269873</c:v>
                </c:pt>
                <c:pt idx="392">
                  <c:v>0.39665541903986645</c:v>
                </c:pt>
                <c:pt idx="393">
                  <c:v>0.68894533386791212</c:v>
                </c:pt>
                <c:pt idx="394">
                  <c:v>0.74158730853384247</c:v>
                </c:pt>
                <c:pt idx="395">
                  <c:v>0.21150370280241798</c:v>
                </c:pt>
                <c:pt idx="396">
                  <c:v>8.2623900669901162E-2</c:v>
                </c:pt>
                <c:pt idx="397">
                  <c:v>1.8000516484432742E-2</c:v>
                </c:pt>
                <c:pt idx="398">
                  <c:v>7.0415859240419529E-2</c:v>
                </c:pt>
                <c:pt idx="399">
                  <c:v>7.5748154731335879E-2</c:v>
                </c:pt>
                <c:pt idx="400">
                  <c:v>1.0853606849669035E-2</c:v>
                </c:pt>
                <c:pt idx="401">
                  <c:v>2.2572652019793641E-2</c:v>
                </c:pt>
                <c:pt idx="402">
                  <c:v>0.11043260677056356</c:v>
                </c:pt>
                <c:pt idx="403">
                  <c:v>0.12450386544564696</c:v>
                </c:pt>
                <c:pt idx="404">
                  <c:v>0.16983260198761208</c:v>
                </c:pt>
                <c:pt idx="405">
                  <c:v>0.30092257277115247</c:v>
                </c:pt>
                <c:pt idx="406">
                  <c:v>0.1177576403809196</c:v>
                </c:pt>
                <c:pt idx="407">
                  <c:v>0.25197903470092081</c:v>
                </c:pt>
                <c:pt idx="408">
                  <c:v>0.3305907537758585</c:v>
                </c:pt>
                <c:pt idx="409">
                  <c:v>8.5011231536348361E-2</c:v>
                </c:pt>
                <c:pt idx="410">
                  <c:v>3.8984461170334196E-2</c:v>
                </c:pt>
                <c:pt idx="411">
                  <c:v>0.34580106955647977</c:v>
                </c:pt>
                <c:pt idx="412">
                  <c:v>0.23880991587687389</c:v>
                </c:pt>
                <c:pt idx="413">
                  <c:v>5.6077919075858691E-2</c:v>
                </c:pt>
                <c:pt idx="414">
                  <c:v>9.3819549248589209E-4</c:v>
                </c:pt>
                <c:pt idx="415">
                  <c:v>0.13866874737741783</c:v>
                </c:pt>
                <c:pt idx="416">
                  <c:v>0.14900359890875131</c:v>
                </c:pt>
                <c:pt idx="417">
                  <c:v>0.1353035866311367</c:v>
                </c:pt>
                <c:pt idx="418">
                  <c:v>0.33297188268991235</c:v>
                </c:pt>
                <c:pt idx="419">
                  <c:v>0.28071622387396838</c:v>
                </c:pt>
                <c:pt idx="420">
                  <c:v>1.7891976862450778E-2</c:v>
                </c:pt>
                <c:pt idx="421">
                  <c:v>9.9278904092098053E-2</c:v>
                </c:pt>
                <c:pt idx="422">
                  <c:v>0.4538315433463988</c:v>
                </c:pt>
                <c:pt idx="423">
                  <c:v>0.16609407321427619</c:v>
                </c:pt>
                <c:pt idx="424">
                  <c:v>0.26330936523207621</c:v>
                </c:pt>
                <c:pt idx="425">
                  <c:v>0.1538039841130508</c:v>
                </c:pt>
                <c:pt idx="426">
                  <c:v>5.2679576295219374E-3</c:v>
                </c:pt>
                <c:pt idx="427">
                  <c:v>4.1755769205584006E-2</c:v>
                </c:pt>
                <c:pt idx="428">
                  <c:v>0.23550492851044183</c:v>
                </c:pt>
                <c:pt idx="429">
                  <c:v>5.0748921435647253E-3</c:v>
                </c:pt>
                <c:pt idx="430">
                  <c:v>2.2731592665640916E-2</c:v>
                </c:pt>
                <c:pt idx="431">
                  <c:v>4.8448867057239034E-3</c:v>
                </c:pt>
                <c:pt idx="432">
                  <c:v>1.0016873546318254E-2</c:v>
                </c:pt>
                <c:pt idx="433">
                  <c:v>1.4209201094636044E-3</c:v>
                </c:pt>
                <c:pt idx="434">
                  <c:v>1.193425844308052E-2</c:v>
                </c:pt>
                <c:pt idx="435">
                  <c:v>7.0115127497693691E-2</c:v>
                </c:pt>
                <c:pt idx="436">
                  <c:v>0.33220782253368114</c:v>
                </c:pt>
                <c:pt idx="437">
                  <c:v>0.11092045722756093</c:v>
                </c:pt>
                <c:pt idx="438">
                  <c:v>8.8401784584920373E-2</c:v>
                </c:pt>
                <c:pt idx="439">
                  <c:v>0.28922300716370208</c:v>
                </c:pt>
                <c:pt idx="440">
                  <c:v>0.14835483061805241</c:v>
                </c:pt>
                <c:pt idx="441">
                  <c:v>5.2923853210645411E-2</c:v>
                </c:pt>
                <c:pt idx="442">
                  <c:v>2.1516874163586497E-2</c:v>
                </c:pt>
                <c:pt idx="443">
                  <c:v>0.25345123698045202</c:v>
                </c:pt>
                <c:pt idx="444">
                  <c:v>0.21658932749011234</c:v>
                </c:pt>
                <c:pt idx="445">
                  <c:v>0.1998809890445995</c:v>
                </c:pt>
                <c:pt idx="446">
                  <c:v>0.25773815761970398</c:v>
                </c:pt>
                <c:pt idx="447">
                  <c:v>0.19033987080279458</c:v>
                </c:pt>
                <c:pt idx="448">
                  <c:v>0.23523090617765338</c:v>
                </c:pt>
                <c:pt idx="449">
                  <c:v>0.1153786416723032</c:v>
                </c:pt>
                <c:pt idx="450">
                  <c:v>0.19702062538532847</c:v>
                </c:pt>
                <c:pt idx="451">
                  <c:v>0.21280367079258775</c:v>
                </c:pt>
                <c:pt idx="452">
                  <c:v>0.31520556185291987</c:v>
                </c:pt>
                <c:pt idx="453">
                  <c:v>0.41287106886616104</c:v>
                </c:pt>
                <c:pt idx="454">
                  <c:v>0.14969156271180478</c:v>
                </c:pt>
                <c:pt idx="455">
                  <c:v>0.2084117398305077</c:v>
                </c:pt>
                <c:pt idx="456">
                  <c:v>0.25310694831114788</c:v>
                </c:pt>
                <c:pt idx="457">
                  <c:v>7.7838751392711819E-2</c:v>
                </c:pt>
                <c:pt idx="458">
                  <c:v>0.12006623884112674</c:v>
                </c:pt>
                <c:pt idx="459">
                  <c:v>0.16671561467768015</c:v>
                </c:pt>
                <c:pt idx="460">
                  <c:v>0.21174469244038824</c:v>
                </c:pt>
                <c:pt idx="461">
                  <c:v>7.7318161556600928E-2</c:v>
                </c:pt>
                <c:pt idx="462">
                  <c:v>3.9320200099136806E-3</c:v>
                </c:pt>
                <c:pt idx="463">
                  <c:v>4.6163237113193648E-3</c:v>
                </c:pt>
                <c:pt idx="464">
                  <c:v>0.14546108622707482</c:v>
                </c:pt>
                <c:pt idx="465">
                  <c:v>0.15808113072753205</c:v>
                </c:pt>
                <c:pt idx="466">
                  <c:v>0.23329058968147864</c:v>
                </c:pt>
                <c:pt idx="467">
                  <c:v>0.29655219662809446</c:v>
                </c:pt>
                <c:pt idx="468">
                  <c:v>0.20978553339927547</c:v>
                </c:pt>
                <c:pt idx="469">
                  <c:v>0.28564784943442201</c:v>
                </c:pt>
                <c:pt idx="470">
                  <c:v>0.33980724429807779</c:v>
                </c:pt>
                <c:pt idx="471">
                  <c:v>0.11986167229310757</c:v>
                </c:pt>
                <c:pt idx="472">
                  <c:v>7.8756835852607805E-3</c:v>
                </c:pt>
              </c:numCache>
            </c:numRef>
          </c:yVal>
          <c:smooth val="0"/>
          <c:extLst>
            <c:ext xmlns:c16="http://schemas.microsoft.com/office/drawing/2014/chart" uri="{C3380CC4-5D6E-409C-BE32-E72D297353CC}">
              <c16:uniqueId val="{00000001-2829-41EE-9019-1B6BBAB091A1}"/>
            </c:ext>
          </c:extLst>
        </c:ser>
        <c:ser>
          <c:idx val="2"/>
          <c:order val="2"/>
          <c:spPr>
            <a:ln w="19050" cap="rnd">
              <a:solidFill>
                <a:schemeClr val="bg1">
                  <a:lumMod val="85000"/>
                </a:schemeClr>
              </a:solidFill>
              <a:round/>
            </a:ln>
            <a:effectLst/>
          </c:spPr>
          <c:marker>
            <c:symbol val="none"/>
          </c:marker>
          <c:xVal>
            <c:numRef>
              <c:f>'Sugar 1998 2011 Union'!$AL$1:$AL$473</c:f>
              <c:numCache>
                <c:formatCode>General</c:formatCode>
                <c:ptCount val="473"/>
                <c:pt idx="1">
                  <c:v>0.25179205121364157</c:v>
                </c:pt>
                <c:pt idx="2">
                  <c:v>0.30232793731261176</c:v>
                </c:pt>
                <c:pt idx="3">
                  <c:v>0.35297064006492018</c:v>
                </c:pt>
                <c:pt idx="4">
                  <c:v>0.40223708229332938</c:v>
                </c:pt>
                <c:pt idx="5">
                  <c:v>0.45272109334995136</c:v>
                </c:pt>
                <c:pt idx="6">
                  <c:v>0.50261891436235562</c:v>
                </c:pt>
                <c:pt idx="7">
                  <c:v>0.55289826996772073</c:v>
                </c:pt>
                <c:pt idx="8">
                  <c:v>0.60293198508422363</c:v>
                </c:pt>
                <c:pt idx="9">
                  <c:v>0.65282552004807026</c:v>
                </c:pt>
                <c:pt idx="10">
                  <c:v>0.70280427284646629</c:v>
                </c:pt>
                <c:pt idx="11">
                  <c:v>0.75341368201042647</c:v>
                </c:pt>
                <c:pt idx="12">
                  <c:v>0.80230535927217117</c:v>
                </c:pt>
                <c:pt idx="13">
                  <c:v>0.85226241072987052</c:v>
                </c:pt>
                <c:pt idx="14">
                  <c:v>0.90214404627667888</c:v>
                </c:pt>
                <c:pt idx="15">
                  <c:v>0.95488220994270601</c:v>
                </c:pt>
                <c:pt idx="16">
                  <c:v>1.1030141161087634</c:v>
                </c:pt>
                <c:pt idx="17">
                  <c:v>#N/A</c:v>
                </c:pt>
                <c:pt idx="18">
                  <c:v>1.5702162760432983</c:v>
                </c:pt>
                <c:pt idx="19">
                  <c:v>1.6201233103091863</c:v>
                </c:pt>
                <c:pt idx="20">
                  <c:v>1.6720919886573897</c:v>
                </c:pt>
                <c:pt idx="21">
                  <c:v>1.7232978889996249</c:v>
                </c:pt>
                <c:pt idx="22">
                  <c:v>1.7744032537688068</c:v>
                </c:pt>
                <c:pt idx="23">
                  <c:v>1.8239328152360335</c:v>
                </c:pt>
                <c:pt idx="24">
                  <c:v>1.8740784564393156</c:v>
                </c:pt>
                <c:pt idx="25">
                  <c:v>1.9240109540121306</c:v>
                </c:pt>
                <c:pt idx="26">
                  <c:v>1.9744259725068278</c:v>
                </c:pt>
                <c:pt idx="27">
                  <c:v>2.0287525455709101</c:v>
                </c:pt>
                <c:pt idx="28">
                  <c:v>2.0838679876868893</c:v>
                </c:pt>
                <c:pt idx="29">
                  <c:v>2.1386569723666891</c:v>
                </c:pt>
                <c:pt idx="30">
                  <c:v>2.211689439019803</c:v>
                </c:pt>
                <c:pt idx="31">
                  <c:v>2.4774578795704758</c:v>
                </c:pt>
                <c:pt idx="32">
                  <c:v>2.5280816535917539</c:v>
                </c:pt>
                <c:pt idx="33">
                  <c:v>2.5816789730735978</c:v>
                </c:pt>
                <c:pt idx="34">
                  <c:v>2.6380211868904024</c:v>
                </c:pt>
                <c:pt idx="35">
                  <c:v>2.6919288552288645</c:v>
                </c:pt>
                <c:pt idx="36">
                  <c:v>2.8477536247320696</c:v>
                </c:pt>
                <c:pt idx="37">
                  <c:v>2.8979467965892738</c:v>
                </c:pt>
                <c:pt idx="38">
                  <c:v>2.9493531492823721</c:v>
                </c:pt>
                <c:pt idx="39">
                  <c:v>3.0002359720255529</c:v>
                </c:pt>
                <c:pt idx="40">
                  <c:v>3.0505321956917029</c:v>
                </c:pt>
                <c:pt idx="41">
                  <c:v>3.1005706275012823</c:v>
                </c:pt>
                <c:pt idx="42">
                  <c:v>3.1507737364425572</c:v>
                </c:pt>
                <c:pt idx="43">
                  <c:v>3.2011599385600102</c:v>
                </c:pt>
                <c:pt idx="44">
                  <c:v>3.2519638309583367</c:v>
                </c:pt>
                <c:pt idx="45">
                  <c:v>3.304062879760937</c:v>
                </c:pt>
                <c:pt idx="46">
                  <c:v>3.3548017595239967</c:v>
                </c:pt>
                <c:pt idx="47">
                  <c:v>3.4064740611264495</c:v>
                </c:pt>
                <c:pt idx="48">
                  <c:v>3.4602710977312108</c:v>
                </c:pt>
                <c:pt idx="49">
                  <c:v>3.5140584947784252</c:v>
                </c:pt>
                <c:pt idx="50">
                  <c:v>3.5645934063055789</c:v>
                </c:pt>
                <c:pt idx="51">
                  <c:v>3.614159957782491</c:v>
                </c:pt>
                <c:pt idx="52">
                  <c:v>3.6650875349674865</c:v>
                </c:pt>
                <c:pt idx="53">
                  <c:v>3.7160151121524825</c:v>
                </c:pt>
                <c:pt idx="54">
                  <c:v>3.7620764098073005</c:v>
                </c:pt>
                <c:pt idx="55">
                  <c:v>#N/A</c:v>
                </c:pt>
                <c:pt idx="56">
                  <c:v>4.5226712793278621</c:v>
                </c:pt>
                <c:pt idx="57">
                  <c:v>4.5745602981140197</c:v>
                </c:pt>
                <c:pt idx="58">
                  <c:v>4.7337922816885873</c:v>
                </c:pt>
                <c:pt idx="59">
                  <c:v>4.8936261140304254</c:v>
                </c:pt>
                <c:pt idx="60">
                  <c:v>4.9435306531573637</c:v>
                </c:pt>
                <c:pt idx="61">
                  <c:v>5.094277621439729</c:v>
                </c:pt>
                <c:pt idx="62">
                  <c:v>5.1449962355246139</c:v>
                </c:pt>
                <c:pt idx="63">
                  <c:v>5.1963892053855165</c:v>
                </c:pt>
                <c:pt idx="64">
                  <c:v>5.2481759564869073</c:v>
                </c:pt>
                <c:pt idx="65">
                  <c:v>5.3022169075333405</c:v>
                </c:pt>
                <c:pt idx="66">
                  <c:v>5.3532262120822862</c:v>
                </c:pt>
                <c:pt idx="67">
                  <c:v>5.4032468103188416</c:v>
                </c:pt>
                <c:pt idx="68">
                  <c:v>5.4534095960817046</c:v>
                </c:pt>
                <c:pt idx="69">
                  <c:v>5.5038368803877651</c:v>
                </c:pt>
                <c:pt idx="70">
                  <c:v>5.5552383975604833</c:v>
                </c:pt>
                <c:pt idx="71">
                  <c:v>5.6058868534720077</c:v>
                </c:pt>
                <c:pt idx="72">
                  <c:v>5.6567816078383411</c:v>
                </c:pt>
                <c:pt idx="73">
                  <c:v>5.7068801468389756</c:v>
                </c:pt>
                <c:pt idx="74">
                  <c:v>5.756940694031873</c:v>
                </c:pt>
                <c:pt idx="75">
                  <c:v>5.8074414570074175</c:v>
                </c:pt>
                <c:pt idx="76">
                  <c:v>5.8585376723273059</c:v>
                </c:pt>
                <c:pt idx="77">
                  <c:v>5.909649137643795</c:v>
                </c:pt>
                <c:pt idx="78">
                  <c:v>5.9600843308827942</c:v>
                </c:pt>
                <c:pt idx="79">
                  <c:v>6.0101932748386302</c:v>
                </c:pt>
                <c:pt idx="80">
                  <c:v>6.0599718278901511</c:v>
                </c:pt>
                <c:pt idx="81">
                  <c:v>6.1110100749799319</c:v>
                </c:pt>
                <c:pt idx="82">
                  <c:v>6.1611012555060389</c:v>
                </c:pt>
                <c:pt idx="83">
                  <c:v>6.2114294773862175</c:v>
                </c:pt>
                <c:pt idx="84">
                  <c:v>6.2613709058876283</c:v>
                </c:pt>
                <c:pt idx="85">
                  <c:v>6.3106084160368692</c:v>
                </c:pt>
                <c:pt idx="86">
                  <c:v>6.3609740712291316</c:v>
                </c:pt>
                <c:pt idx="87">
                  <c:v>6.4945000064440066</c:v>
                </c:pt>
                <c:pt idx="88">
                  <c:v>6.5674413629977817</c:v>
                </c:pt>
                <c:pt idx="89">
                  <c:v>6.6638184069440811</c:v>
                </c:pt>
                <c:pt idx="90">
                  <c:v>6.7609017304689853</c:v>
                </c:pt>
                <c:pt idx="91">
                  <c:v>6.8140431825783194</c:v>
                </c:pt>
                <c:pt idx="92">
                  <c:v>6.866098770573724</c:v>
                </c:pt>
                <c:pt idx="93">
                  <c:v>6.916103160649608</c:v>
                </c:pt>
                <c:pt idx="94">
                  <c:v>6.9663399542917679</c:v>
                </c:pt>
                <c:pt idx="95">
                  <c:v>7.0163009100437925</c:v>
                </c:pt>
                <c:pt idx="96">
                  <c:v>7.0662478906740347</c:v>
                </c:pt>
                <c:pt idx="97">
                  <c:v>7.1163645048965325</c:v>
                </c:pt>
                <c:pt idx="98">
                  <c:v>7.1676701821262156</c:v>
                </c:pt>
                <c:pt idx="99">
                  <c:v>7.2189809650105579</c:v>
                </c:pt>
                <c:pt idx="100">
                  <c:v>7.2691848067168134</c:v>
                </c:pt>
                <c:pt idx="101">
                  <c:v>7.3201482590347231</c:v>
                </c:pt>
                <c:pt idx="102">
                  <c:v>7.3705951396240392</c:v>
                </c:pt>
                <c:pt idx="103">
                  <c:v>7.5313940009245348</c:v>
                </c:pt>
                <c:pt idx="104">
                  <c:v>7.6039587558769277</c:v>
                </c:pt>
                <c:pt idx="105">
                  <c:v>7.654106120064462</c:v>
                </c:pt>
                <c:pt idx="106">
                  <c:v>7.807896349068554</c:v>
                </c:pt>
                <c:pt idx="107">
                  <c:v>7.8578619156343379</c:v>
                </c:pt>
                <c:pt idx="108">
                  <c:v>7.9083832429494807</c:v>
                </c:pt>
                <c:pt idx="109">
                  <c:v>7.9623353487085682</c:v>
                </c:pt>
                <c:pt idx="110">
                  <c:v>8.0135151519213821</c:v>
                </c:pt>
                <c:pt idx="111">
                  <c:v>8.0645000048612907</c:v>
                </c:pt>
                <c:pt idx="112">
                  <c:v>8.1144083418029833</c:v>
                </c:pt>
                <c:pt idx="113">
                  <c:v>8.1644992284443063</c:v>
                </c:pt>
                <c:pt idx="114">
                  <c:v>8.2186589080288339</c:v>
                </c:pt>
                <c:pt idx="115">
                  <c:v>8.2740277736291095</c:v>
                </c:pt>
                <c:pt idx="116">
                  <c:v>8.3305495257513957</c:v>
                </c:pt>
                <c:pt idx="117">
                  <c:v>8.3808160459589374</c:v>
                </c:pt>
                <c:pt idx="118">
                  <c:v>8.4329311769752149</c:v>
                </c:pt>
                <c:pt idx="119">
                  <c:v>8.4869886382593958</c:v>
                </c:pt>
                <c:pt idx="120">
                  <c:v>8.5416402171166368</c:v>
                </c:pt>
                <c:pt idx="121">
                  <c:v>8.5937555953039908</c:v>
                </c:pt>
                <c:pt idx="122">
                  <c:v>8.6452254119961562</c:v>
                </c:pt>
                <c:pt idx="123">
                  <c:v>8.6951806790081605</c:v>
                </c:pt>
                <c:pt idx="124">
                  <c:v>8.7451908467627177</c:v>
                </c:pt>
                <c:pt idx="125">
                  <c:v>8.7949936718660346</c:v>
                </c:pt>
                <c:pt idx="126">
                  <c:v>8.847794017452653</c:v>
                </c:pt>
                <c:pt idx="127">
                  <c:v>8.9019333680085939</c:v>
                </c:pt>
                <c:pt idx="128">
                  <c:v>8.953092352073762</c:v>
                </c:pt>
                <c:pt idx="129">
                  <c:v>9.0033571355811119</c:v>
                </c:pt>
                <c:pt idx="130">
                  <c:v>9.0552834402464377</c:v>
                </c:pt>
                <c:pt idx="131">
                  <c:v>9.1071081414778199</c:v>
                </c:pt>
                <c:pt idx="132">
                  <c:v>9.1576273639500005</c:v>
                </c:pt>
                <c:pt idx="133">
                  <c:v>9.2079826243677871</c:v>
                </c:pt>
                <c:pt idx="134">
                  <c:v>9.3614821154483074</c:v>
                </c:pt>
                <c:pt idx="135">
                  <c:v>9.4117884242563221</c:v>
                </c:pt>
                <c:pt idx="136">
                  <c:v>9.4620600034832432</c:v>
                </c:pt>
                <c:pt idx="137">
                  <c:v>9.51203994468516</c:v>
                </c:pt>
                <c:pt idx="138">
                  <c:v>9.5621622892363227</c:v>
                </c:pt>
                <c:pt idx="139">
                  <c:v>9.612050496528834</c:v>
                </c:pt>
                <c:pt idx="140">
                  <c:v>9.6622417088763441</c:v>
                </c:pt>
                <c:pt idx="141">
                  <c:v>9.7129555448378611</c:v>
                </c:pt>
                <c:pt idx="142">
                  <c:v>9.7632321395898671</c:v>
                </c:pt>
                <c:pt idx="143">
                  <c:v>9.8134199497590568</c:v>
                </c:pt>
                <c:pt idx="144">
                  <c:v>9.8633775780201276</c:v>
                </c:pt>
                <c:pt idx="145">
                  <c:v>9.913345513142378</c:v>
                </c:pt>
                <c:pt idx="146">
                  <c:v>9.9634413922749054</c:v>
                </c:pt>
                <c:pt idx="147">
                  <c:v>10.013462154597772</c:v>
                </c:pt>
                <c:pt idx="148">
                  <c:v>10.06360517797126</c:v>
                </c:pt>
                <c:pt idx="149">
                  <c:v>10.113924921369744</c:v>
                </c:pt>
                <c:pt idx="150">
                  <c:v>10.164310927868451</c:v>
                </c:pt>
                <c:pt idx="151">
                  <c:v>10.2143854432338</c:v>
                </c:pt>
                <c:pt idx="152">
                  <c:v>10.264998562110586</c:v>
                </c:pt>
                <c:pt idx="153">
                  <c:v>10.315182425244895</c:v>
                </c:pt>
                <c:pt idx="154">
                  <c:v>10.365382436183376</c:v>
                </c:pt>
                <c:pt idx="155">
                  <c:v>10.41542402131433</c:v>
                </c:pt>
                <c:pt idx="156">
                  <c:v>10.465456302865284</c:v>
                </c:pt>
                <c:pt idx="157">
                  <c:v>10.51542639408825</c:v>
                </c:pt>
                <c:pt idx="158">
                  <c:v>10.565479201478011</c:v>
                </c:pt>
                <c:pt idx="159">
                  <c:v>10.615147915640843</c:v>
                </c:pt>
                <c:pt idx="160">
                  <c:v>10.665118881329544</c:v>
                </c:pt>
                <c:pt idx="161">
                  <c:v>10.71560325071462</c:v>
                </c:pt>
                <c:pt idx="162">
                  <c:v>10.76540877080177</c:v>
                </c:pt>
                <c:pt idx="163">
                  <c:v>10.815957211801695</c:v>
                </c:pt>
                <c:pt idx="164">
                  <c:v>10.868424813942289</c:v>
                </c:pt>
                <c:pt idx="165">
                  <c:v>10.919358984715164</c:v>
                </c:pt>
                <c:pt idx="166">
                  <c:v>10.969734312226642</c:v>
                </c:pt>
                <c:pt idx="167">
                  <c:v>11.027028170784785</c:v>
                </c:pt>
                <c:pt idx="168">
                  <c:v>11.23796880610648</c:v>
                </c:pt>
                <c:pt idx="169">
                  <c:v>11.493351897249486</c:v>
                </c:pt>
                <c:pt idx="170">
                  <c:v>11.650880428190623</c:v>
                </c:pt>
                <c:pt idx="171">
                  <c:v>11.810673203115352</c:v>
                </c:pt>
                <c:pt idx="172">
                  <c:v>11.860092572471665</c:v>
                </c:pt>
                <c:pt idx="173">
                  <c:v>11.911949049470856</c:v>
                </c:pt>
                <c:pt idx="174">
                  <c:v>11.962715156003947</c:v>
                </c:pt>
                <c:pt idx="175">
                  <c:v>12.012757002852373</c:v>
                </c:pt>
                <c:pt idx="176">
                  <c:v>12.062639332591777</c:v>
                </c:pt>
                <c:pt idx="177">
                  <c:v>12.11358318297173</c:v>
                </c:pt>
                <c:pt idx="178">
                  <c:v>12.164491050827682</c:v>
                </c:pt>
                <c:pt idx="179">
                  <c:v>12.32057696848052</c:v>
                </c:pt>
                <c:pt idx="180">
                  <c:v>12.373281973707266</c:v>
                </c:pt>
                <c:pt idx="181">
                  <c:v>12.423108421197579</c:v>
                </c:pt>
                <c:pt idx="182">
                  <c:v>12.472897366056253</c:v>
                </c:pt>
                <c:pt idx="183">
                  <c:v>12.52343508515855</c:v>
                </c:pt>
                <c:pt idx="184">
                  <c:v>12.573477225467199</c:v>
                </c:pt>
                <c:pt idx="185">
                  <c:v>12.623530132977118</c:v>
                </c:pt>
                <c:pt idx="186">
                  <c:v>12.67490547981749</c:v>
                </c:pt>
                <c:pt idx="187">
                  <c:v>12.728203095065878</c:v>
                </c:pt>
                <c:pt idx="188">
                  <c:v>12.784592371836522</c:v>
                </c:pt>
                <c:pt idx="189">
                  <c:v>13.002986720497281</c:v>
                </c:pt>
                <c:pt idx="190">
                  <c:v>13.073266498309946</c:v>
                </c:pt>
                <c:pt idx="191">
                  <c:v>13.230304270036305</c:v>
                </c:pt>
                <c:pt idx="192">
                  <c:v>13.281044178117886</c:v>
                </c:pt>
                <c:pt idx="193">
                  <c:v>13.331149069783658</c:v>
                </c:pt>
                <c:pt idx="194">
                  <c:v>13.381146514384401</c:v>
                </c:pt>
                <c:pt idx="195">
                  <c:v>13.431184810025451</c:v>
                </c:pt>
                <c:pt idx="196">
                  <c:v>13.481581167412811</c:v>
                </c:pt>
                <c:pt idx="197">
                  <c:v>13.532068930464966</c:v>
                </c:pt>
                <c:pt idx="198">
                  <c:v>13.582456226910065</c:v>
                </c:pt>
                <c:pt idx="199">
                  <c:v>13.633061762022052</c:v>
                </c:pt>
                <c:pt idx="200">
                  <c:v>13.683172867170763</c:v>
                </c:pt>
                <c:pt idx="201">
                  <c:v>13.73859376520369</c:v>
                </c:pt>
                <c:pt idx="202">
                  <c:v>13.792773222581983</c:v>
                </c:pt>
                <c:pt idx="203">
                  <c:v>13.851134290929872</c:v>
                </c:pt>
                <c:pt idx="204">
                  <c:v>13.906663502260672</c:v>
                </c:pt>
                <c:pt idx="205">
                  <c:v>14.067868140794635</c:v>
                </c:pt>
                <c:pt idx="206">
                  <c:v>14.11987457115031</c:v>
                </c:pt>
                <c:pt idx="207">
                  <c:v>14.171694498339484</c:v>
                </c:pt>
                <c:pt idx="208">
                  <c:v>14.22248787088064</c:v>
                </c:pt>
                <c:pt idx="209">
                  <c:v>14.272297825423317</c:v>
                </c:pt>
                <c:pt idx="210">
                  <c:v>14.322434566344237</c:v>
                </c:pt>
                <c:pt idx="211">
                  <c:v>14.372705264436942</c:v>
                </c:pt>
                <c:pt idx="212">
                  <c:v>14.423121049831018</c:v>
                </c:pt>
                <c:pt idx="213">
                  <c:v>14.47492397290004</c:v>
                </c:pt>
                <c:pt idx="214">
                  <c:v>14.526214391758828</c:v>
                </c:pt>
                <c:pt idx="215">
                  <c:v>14.578918475854021</c:v>
                </c:pt>
                <c:pt idx="216">
                  <c:v>14.629095211115748</c:v>
                </c:pt>
                <c:pt idx="217">
                  <c:v>14.679014827846153</c:v>
                </c:pt>
                <c:pt idx="218">
                  <c:v>14.72831265952437</c:v>
                </c:pt>
                <c:pt idx="219">
                  <c:v>14.778320359638901</c:v>
                </c:pt>
                <c:pt idx="220">
                  <c:v>14.831236135533759</c:v>
                </c:pt>
                <c:pt idx="221">
                  <c:v>14.885301083092161</c:v>
                </c:pt>
                <c:pt idx="222">
                  <c:v>14.93248409834588</c:v>
                </c:pt>
                <c:pt idx="223">
                  <c:v>14.981931922629947</c:v>
                </c:pt>
                <c:pt idx="224">
                  <c:v>15.031957879435652</c:v>
                </c:pt>
                <c:pt idx="225">
                  <c:v>15.08295159578458</c:v>
                </c:pt>
                <c:pt idx="226">
                  <c:v>15.13370235146064</c:v>
                </c:pt>
                <c:pt idx="227">
                  <c:v>15.181994816238918</c:v>
                </c:pt>
                <c:pt idx="228">
                  <c:v>15.231492772993812</c:v>
                </c:pt>
                <c:pt idx="229">
                  <c:v>15.281658428799703</c:v>
                </c:pt>
                <c:pt idx="230">
                  <c:v>15.331536000750582</c:v>
                </c:pt>
                <c:pt idx="231">
                  <c:v>15.38152525469952</c:v>
                </c:pt>
                <c:pt idx="232">
                  <c:v>15.431582240214661</c:v>
                </c:pt>
                <c:pt idx="233">
                  <c:v>15.481623291405437</c:v>
                </c:pt>
                <c:pt idx="234">
                  <c:v>15.531693357519417</c:v>
                </c:pt>
                <c:pt idx="235">
                  <c:v>15.581941009898951</c:v>
                </c:pt>
                <c:pt idx="236">
                  <c:v>15.63251395361215</c:v>
                </c:pt>
                <c:pt idx="237">
                  <c:v>15.683885421309189</c:v>
                </c:pt>
                <c:pt idx="238">
                  <c:v>15.734632492998649</c:v>
                </c:pt>
                <c:pt idx="239">
                  <c:v>15.784383971651597</c:v>
                </c:pt>
                <c:pt idx="240">
                  <c:v>15.834523214418088</c:v>
                </c:pt>
                <c:pt idx="241">
                  <c:v>15.885205802855959</c:v>
                </c:pt>
                <c:pt idx="242">
                  <c:v>15.935399422543012</c:v>
                </c:pt>
                <c:pt idx="243">
                  <c:v>15.987756027853067</c:v>
                </c:pt>
                <c:pt idx="244">
                  <c:v>16.041659795329448</c:v>
                </c:pt>
                <c:pt idx="245">
                  <c:v>16.09410417856747</c:v>
                </c:pt>
                <c:pt idx="246">
                  <c:v>16.145195055291492</c:v>
                </c:pt>
                <c:pt idx="247">
                  <c:v>16.195952528934928</c:v>
                </c:pt>
                <c:pt idx="248">
                  <c:v>16.246992550410774</c:v>
                </c:pt>
                <c:pt idx="249">
                  <c:v>16.30311994595575</c:v>
                </c:pt>
                <c:pt idx="250">
                  <c:v>16.362982208051179</c:v>
                </c:pt>
                <c:pt idx="251">
                  <c:v>16.419823413255386</c:v>
                </c:pt>
                <c:pt idx="252">
                  <c:v>16.471870799899818</c:v>
                </c:pt>
                <c:pt idx="253">
                  <c:v>16.521748252255144</c:v>
                </c:pt>
                <c:pt idx="254">
                  <c:v>16.571880488034246</c:v>
                </c:pt>
                <c:pt idx="255">
                  <c:v>16.622645563509067</c:v>
                </c:pt>
                <c:pt idx="256">
                  <c:v>16.673366763903264</c:v>
                </c:pt>
                <c:pt idx="257">
                  <c:v>16.723751321196907</c:v>
                </c:pt>
                <c:pt idx="258">
                  <c:v>16.773920796685271</c:v>
                </c:pt>
                <c:pt idx="259">
                  <c:v>16.825655305838218</c:v>
                </c:pt>
                <c:pt idx="260">
                  <c:v>16.880880100461269</c:v>
                </c:pt>
                <c:pt idx="261">
                  <c:v>16.936592393572901</c:v>
                </c:pt>
                <c:pt idx="262">
                  <c:v>16.989815384319183</c:v>
                </c:pt>
                <c:pt idx="263">
                  <c:v>17.141712607072854</c:v>
                </c:pt>
                <c:pt idx="264">
                  <c:v>17.19172403195186</c:v>
                </c:pt>
                <c:pt idx="265">
                  <c:v>17.241946223737184</c:v>
                </c:pt>
                <c:pt idx="266">
                  <c:v>17.29192186102776</c:v>
                </c:pt>
                <c:pt idx="267">
                  <c:v>17.342183340604741</c:v>
                </c:pt>
                <c:pt idx="268">
                  <c:v>17.392936709019974</c:v>
                </c:pt>
                <c:pt idx="269">
                  <c:v>17.443052707750169</c:v>
                </c:pt>
                <c:pt idx="270">
                  <c:v>17.492727238636316</c:v>
                </c:pt>
                <c:pt idx="271">
                  <c:v>17.543461720481794</c:v>
                </c:pt>
                <c:pt idx="272">
                  <c:v>17.594744174849463</c:v>
                </c:pt>
                <c:pt idx="273">
                  <c:v>17.654472366436984</c:v>
                </c:pt>
                <c:pt idx="274">
                  <c:v>17.707186201196997</c:v>
                </c:pt>
                <c:pt idx="275">
                  <c:v>17.761674704274299</c:v>
                </c:pt>
                <c:pt idx="276">
                  <c:v>17.813110134579432</c:v>
                </c:pt>
                <c:pt idx="277">
                  <c:v>17.865139123027376</c:v>
                </c:pt>
                <c:pt idx="278">
                  <c:v>17.91568822258472</c:v>
                </c:pt>
                <c:pt idx="279">
                  <c:v>17.967878665593947</c:v>
                </c:pt>
                <c:pt idx="280">
                  <c:v>18.021039319217998</c:v>
                </c:pt>
                <c:pt idx="281">
                  <c:v>18.075399325336804</c:v>
                </c:pt>
                <c:pt idx="282">
                  <c:v>18.127179093786189</c:v>
                </c:pt>
                <c:pt idx="283">
                  <c:v>18.179131994517633</c:v>
                </c:pt>
                <c:pt idx="284">
                  <c:v>18.23288953908915</c:v>
                </c:pt>
                <c:pt idx="285">
                  <c:v>18.282591094077343</c:v>
                </c:pt>
                <c:pt idx="286">
                  <c:v>18.333037953201934</c:v>
                </c:pt>
                <c:pt idx="287">
                  <c:v>18.383482958464832</c:v>
                </c:pt>
                <c:pt idx="288">
                  <c:v>18.434472743485316</c:v>
                </c:pt>
                <c:pt idx="289">
                  <c:v>18.484896976698291</c:v>
                </c:pt>
                <c:pt idx="290">
                  <c:v>18.536144464750201</c:v>
                </c:pt>
                <c:pt idx="291">
                  <c:v>18.587012637757461</c:v>
                </c:pt>
                <c:pt idx="292">
                  <c:v>18.639848098574337</c:v>
                </c:pt>
                <c:pt idx="293">
                  <c:v>18.691070788867897</c:v>
                </c:pt>
                <c:pt idx="294">
                  <c:v>18.742830544354181</c:v>
                </c:pt>
                <c:pt idx="295">
                  <c:v>18.792505086499322</c:v>
                </c:pt>
                <c:pt idx="296">
                  <c:v>18.844844646585837</c:v>
                </c:pt>
                <c:pt idx="297">
                  <c:v>18.897129440024678</c:v>
                </c:pt>
                <c:pt idx="298">
                  <c:v>18.950421852974255</c:v>
                </c:pt>
                <c:pt idx="299">
                  <c:v>18.999031107204651</c:v>
                </c:pt>
                <c:pt idx="300">
                  <c:v>19.049595586025792</c:v>
                </c:pt>
                <c:pt idx="301">
                  <c:v>19.101927302971095</c:v>
                </c:pt>
                <c:pt idx="302">
                  <c:v>19.153857710041379</c:v>
                </c:pt>
                <c:pt idx="303">
                  <c:v>19.204505131625197</c:v>
                </c:pt>
                <c:pt idx="304">
                  <c:v>19.254687046868579</c:v>
                </c:pt>
                <c:pt idx="305">
                  <c:v>19.30515135280227</c:v>
                </c:pt>
                <c:pt idx="306">
                  <c:v>19.357009746824147</c:v>
                </c:pt>
                <c:pt idx="307">
                  <c:v>19.408062864013115</c:v>
                </c:pt>
                <c:pt idx="308">
                  <c:v>19.458177315679468</c:v>
                </c:pt>
                <c:pt idx="309">
                  <c:v>19.508874849639902</c:v>
                </c:pt>
                <c:pt idx="310">
                  <c:v>19.559475650015496</c:v>
                </c:pt>
                <c:pt idx="311">
                  <c:v>19.609753665555097</c:v>
                </c:pt>
                <c:pt idx="312">
                  <c:v>19.659936412363031</c:v>
                </c:pt>
                <c:pt idx="313">
                  <c:v>19.711249043668136</c:v>
                </c:pt>
                <c:pt idx="314">
                  <c:v>19.767849674272345</c:v>
                </c:pt>
                <c:pt idx="315">
                  <c:v>19.829683460638325</c:v>
                </c:pt>
                <c:pt idx="316">
                  <c:v>19.886083089089489</c:v>
                </c:pt>
                <c:pt idx="317">
                  <c:v>19.937660927869423</c:v>
                </c:pt>
                <c:pt idx="318">
                  <c:v>19.989825240167274</c:v>
                </c:pt>
                <c:pt idx="319">
                  <c:v>20.040063452917906</c:v>
                </c:pt>
                <c:pt idx="320">
                  <c:v>20.090190976494309</c:v>
                </c:pt>
                <c:pt idx="321">
                  <c:v>20.14027548120977</c:v>
                </c:pt>
                <c:pt idx="322">
                  <c:v>20.190922420485908</c:v>
                </c:pt>
                <c:pt idx="323">
                  <c:v>20.241540578777439</c:v>
                </c:pt>
                <c:pt idx="324">
                  <c:v>20.292680645858255</c:v>
                </c:pt>
                <c:pt idx="325">
                  <c:v>20.344152382371671</c:v>
                </c:pt>
                <c:pt idx="326">
                  <c:v>20.395802765414455</c:v>
                </c:pt>
                <c:pt idx="327">
                  <c:v>20.445949306659546</c:v>
                </c:pt>
                <c:pt idx="328">
                  <c:v>20.495790881953226</c:v>
                </c:pt>
                <c:pt idx="329">
                  <c:v>20.545650139110005</c:v>
                </c:pt>
                <c:pt idx="330">
                  <c:v>20.595732495176129</c:v>
                </c:pt>
                <c:pt idx="331">
                  <c:v>20.645527997661343</c:v>
                </c:pt>
                <c:pt idx="332">
                  <c:v>20.696336564673789</c:v>
                </c:pt>
                <c:pt idx="333">
                  <c:v>20.745724856547159</c:v>
                </c:pt>
                <c:pt idx="334">
                  <c:v>20.795971756875272</c:v>
                </c:pt>
                <c:pt idx="335">
                  <c:v>20.845537722762082</c:v>
                </c:pt>
                <c:pt idx="336">
                  <c:v>20.895612080124184</c:v>
                </c:pt>
                <c:pt idx="337">
                  <c:v>20.947065774825106</c:v>
                </c:pt>
                <c:pt idx="338">
                  <c:v>20.996565997690933</c:v>
                </c:pt>
                <c:pt idx="339">
                  <c:v>21.046943507591479</c:v>
                </c:pt>
                <c:pt idx="340">
                  <c:v>21.09805857429647</c:v>
                </c:pt>
                <c:pt idx="341">
                  <c:v>21.148528777066879</c:v>
                </c:pt>
                <c:pt idx="342">
                  <c:v>21.198717955470432</c:v>
                </c:pt>
                <c:pt idx="343">
                  <c:v>21.248985637585889</c:v>
                </c:pt>
                <c:pt idx="344">
                  <c:v>21.298856043376421</c:v>
                </c:pt>
                <c:pt idx="345">
                  <c:v>21.349460206755204</c:v>
                </c:pt>
                <c:pt idx="346">
                  <c:v>21.400129770905014</c:v>
                </c:pt>
                <c:pt idx="347">
                  <c:v>21.4546024531728</c:v>
                </c:pt>
                <c:pt idx="348">
                  <c:v>21.504560603040499</c:v>
                </c:pt>
                <c:pt idx="349">
                  <c:v>21.555974691731162</c:v>
                </c:pt>
                <c:pt idx="350">
                  <c:v>21.606197503614094</c:v>
                </c:pt>
                <c:pt idx="351">
                  <c:v>21.656372295508909</c:v>
                </c:pt>
                <c:pt idx="352">
                  <c:v>21.707378447669349</c:v>
                </c:pt>
                <c:pt idx="353">
                  <c:v>21.757865996449713</c:v>
                </c:pt>
                <c:pt idx="354">
                  <c:v>21.807851878685</c:v>
                </c:pt>
                <c:pt idx="355">
                  <c:v>21.85797698465349</c:v>
                </c:pt>
                <c:pt idx="356">
                  <c:v>21.908271202302455</c:v>
                </c:pt>
                <c:pt idx="357">
                  <c:v>21.958780954955039</c:v>
                </c:pt>
                <c:pt idx="358">
                  <c:v>22.011390217933901</c:v>
                </c:pt>
                <c:pt idx="359">
                  <c:v>22.061767021044236</c:v>
                </c:pt>
                <c:pt idx="360">
                  <c:v>22.111597380007495</c:v>
                </c:pt>
                <c:pt idx="361">
                  <c:v>22.161519904690767</c:v>
                </c:pt>
                <c:pt idx="362">
                  <c:v>22.213939775261899</c:v>
                </c:pt>
                <c:pt idx="363">
                  <c:v>22.277106688065135</c:v>
                </c:pt>
                <c:pt idx="364">
                  <c:v>22.329896030018517</c:v>
                </c:pt>
                <c:pt idx="365">
                  <c:v>22.383991560547042</c:v>
                </c:pt>
                <c:pt idx="366">
                  <c:v>22.436692940057668</c:v>
                </c:pt>
                <c:pt idx="367">
                  <c:v>22.487541980147554</c:v>
                </c:pt>
                <c:pt idx="368">
                  <c:v>22.538480706482446</c:v>
                </c:pt>
                <c:pt idx="369">
                  <c:v>22.589585271256912</c:v>
                </c:pt>
                <c:pt idx="370">
                  <c:v>22.640079371872115</c:v>
                </c:pt>
                <c:pt idx="371">
                  <c:v>22.690330378259187</c:v>
                </c:pt>
                <c:pt idx="372">
                  <c:v>22.740707770451003</c:v>
                </c:pt>
                <c:pt idx="373">
                  <c:v>22.790629148493924</c:v>
                </c:pt>
                <c:pt idx="374">
                  <c:v>22.84405417160982</c:v>
                </c:pt>
                <c:pt idx="375">
                  <c:v>22.89835432845997</c:v>
                </c:pt>
                <c:pt idx="376">
                  <c:v>22.952089527484429</c:v>
                </c:pt>
                <c:pt idx="377">
                  <c:v>23.002204425528614</c:v>
                </c:pt>
                <c:pt idx="378">
                  <c:v>23.053280046253064</c:v>
                </c:pt>
                <c:pt idx="379">
                  <c:v>23.106110635238178</c:v>
                </c:pt>
                <c:pt idx="380">
                  <c:v>23.162454566808726</c:v>
                </c:pt>
                <c:pt idx="381">
                  <c:v>23.212164818539964</c:v>
                </c:pt>
                <c:pt idx="382">
                  <c:v>23.262822208685563</c:v>
                </c:pt>
                <c:pt idx="383">
                  <c:v>23.316512990337429</c:v>
                </c:pt>
                <c:pt idx="384">
                  <c:v>23.367219502866494</c:v>
                </c:pt>
                <c:pt idx="385">
                  <c:v>23.417613555042458</c:v>
                </c:pt>
                <c:pt idx="386">
                  <c:v>23.468516844854641</c:v>
                </c:pt>
                <c:pt idx="387">
                  <c:v>23.519091708510345</c:v>
                </c:pt>
                <c:pt idx="388">
                  <c:v>23.574263711398181</c:v>
                </c:pt>
                <c:pt idx="389">
                  <c:v>23.631705785432331</c:v>
                </c:pt>
                <c:pt idx="390">
                  <c:v>23.682456009555608</c:v>
                </c:pt>
                <c:pt idx="391">
                  <c:v>23.836167734531607</c:v>
                </c:pt>
                <c:pt idx="392">
                  <c:v>23.887337055639378</c:v>
                </c:pt>
                <c:pt idx="393">
                  <c:v>23.947187326076957</c:v>
                </c:pt>
                <c:pt idx="394">
                  <c:v>24.006710216292674</c:v>
                </c:pt>
                <c:pt idx="395">
                  <c:v>24.058816831746181</c:v>
                </c:pt>
                <c:pt idx="396">
                  <c:v>24.310914893826791</c:v>
                </c:pt>
                <c:pt idx="397">
                  <c:v>24.361146853545041</c:v>
                </c:pt>
                <c:pt idx="398">
                  <c:v>24.411702543944099</c:v>
                </c:pt>
                <c:pt idx="399">
                  <c:v>24.462301738606953</c:v>
                </c:pt>
                <c:pt idx="400">
                  <c:v>24.512413998700733</c:v>
                </c:pt>
                <c:pt idx="401">
                  <c:v>24.562755469363463</c:v>
                </c:pt>
                <c:pt idx="402">
                  <c:v>24.61470491017387</c:v>
                </c:pt>
                <c:pt idx="403">
                  <c:v>24.669057178243843</c:v>
                </c:pt>
                <c:pt idx="404">
                  <c:v>24.720683743835249</c:v>
                </c:pt>
                <c:pt idx="405">
                  <c:v>24.772821181419136</c:v>
                </c:pt>
                <c:pt idx="406">
                  <c:v>24.924817267443075</c:v>
                </c:pt>
                <c:pt idx="407">
                  <c:v>24.979058969728253</c:v>
                </c:pt>
                <c:pt idx="408">
                  <c:v>25.034048623702148</c:v>
                </c:pt>
                <c:pt idx="409">
                  <c:v>25.086162626116597</c:v>
                </c:pt>
                <c:pt idx="410">
                  <c:v>25.155370897384678</c:v>
                </c:pt>
                <c:pt idx="411">
                  <c:v>25.207237464278201</c:v>
                </c:pt>
                <c:pt idx="412">
                  <c:v>25.359042272430386</c:v>
                </c:pt>
                <c:pt idx="413">
                  <c:v>25.411798255133714</c:v>
                </c:pt>
                <c:pt idx="414">
                  <c:v>25.463004062781543</c:v>
                </c:pt>
                <c:pt idx="415">
                  <c:v>25.512788918595895</c:v>
                </c:pt>
                <c:pt idx="416">
                  <c:v>25.562883078297702</c:v>
                </c:pt>
                <c:pt idx="417">
                  <c:v>25.613066706179495</c:v>
                </c:pt>
                <c:pt idx="418">
                  <c:v>25.662918489098928</c:v>
                </c:pt>
                <c:pt idx="419">
                  <c:v>25.712117993312283</c:v>
                </c:pt>
                <c:pt idx="420">
                  <c:v>25.763935653381562</c:v>
                </c:pt>
                <c:pt idx="421">
                  <c:v>25.817504670325288</c:v>
                </c:pt>
                <c:pt idx="422">
                  <c:v>25.86815405268835</c:v>
                </c:pt>
                <c:pt idx="423">
                  <c:v>26.018266430424262</c:v>
                </c:pt>
                <c:pt idx="424">
                  <c:v>26.068167301587163</c:v>
                </c:pt>
                <c:pt idx="425">
                  <c:v>26.118207773022839</c:v>
                </c:pt>
                <c:pt idx="426">
                  <c:v>26.168278452746403</c:v>
                </c:pt>
                <c:pt idx="427">
                  <c:v>26.21847753104884</c:v>
                </c:pt>
                <c:pt idx="428">
                  <c:v>26.268338652241141</c:v>
                </c:pt>
                <c:pt idx="429">
                  <c:v>26.319717860420955</c:v>
                </c:pt>
                <c:pt idx="430">
                  <c:v>26.371574880943395</c:v>
                </c:pt>
                <c:pt idx="431">
                  <c:v>26.423642369142232</c:v>
                </c:pt>
                <c:pt idx="432">
                  <c:v>26.474011436233454</c:v>
                </c:pt>
                <c:pt idx="433">
                  <c:v>26.525631871201576</c:v>
                </c:pt>
                <c:pt idx="434">
                  <c:v>26.579363827782657</c:v>
                </c:pt>
                <c:pt idx="435">
                  <c:v>26.6364513557102</c:v>
                </c:pt>
                <c:pt idx="436">
                  <c:v>26.700688795109375</c:v>
                </c:pt>
                <c:pt idx="437">
                  <c:v>27.051285563749328</c:v>
                </c:pt>
                <c:pt idx="438">
                  <c:v>27.101205137539338</c:v>
                </c:pt>
                <c:pt idx="439">
                  <c:v>27.151162178305075</c:v>
                </c:pt>
                <c:pt idx="440">
                  <c:v>27.200957800876289</c:v>
                </c:pt>
                <c:pt idx="441">
                  <c:v>27.251071788294386</c:v>
                </c:pt>
                <c:pt idx="442">
                  <c:v>27.301064086027701</c:v>
                </c:pt>
                <c:pt idx="443">
                  <c:v>27.351073282868832</c:v>
                </c:pt>
                <c:pt idx="444">
                  <c:v>27.401047650539461</c:v>
                </c:pt>
                <c:pt idx="445">
                  <c:v>27.451192442585359</c:v>
                </c:pt>
                <c:pt idx="446">
                  <c:v>27.501417829236079</c:v>
                </c:pt>
                <c:pt idx="447">
                  <c:v>27.551670426405789</c:v>
                </c:pt>
                <c:pt idx="448">
                  <c:v>27.601965916550725</c:v>
                </c:pt>
                <c:pt idx="449">
                  <c:v>27.652083097125342</c:v>
                </c:pt>
                <c:pt idx="450">
                  <c:v>27.702433148554725</c:v>
                </c:pt>
                <c:pt idx="451">
                  <c:v>27.752550669990494</c:v>
                </c:pt>
                <c:pt idx="452">
                  <c:v>27.802584873404999</c:v>
                </c:pt>
                <c:pt idx="453">
                  <c:v>27.853013073362167</c:v>
                </c:pt>
                <c:pt idx="454">
                  <c:v>27.903125966698539</c:v>
                </c:pt>
                <c:pt idx="455">
                  <c:v>27.954146303977048</c:v>
                </c:pt>
                <c:pt idx="456">
                  <c:v>28.005171595222556</c:v>
                </c:pt>
                <c:pt idx="457">
                  <c:v>28.055318414405846</c:v>
                </c:pt>
                <c:pt idx="458">
                  <c:v>28.105647100843033</c:v>
                </c:pt>
                <c:pt idx="459">
                  <c:v>28.155634674576188</c:v>
                </c:pt>
                <c:pt idx="460">
                  <c:v>28.210329268348044</c:v>
                </c:pt>
                <c:pt idx="461">
                  <c:v>28.264582213163383</c:v>
                </c:pt>
                <c:pt idx="462">
                  <c:v>28.316122898573688</c:v>
                </c:pt>
                <c:pt idx="463">
                  <c:v>28.569778367010358</c:v>
                </c:pt>
                <c:pt idx="464">
                  <c:v>28.620188940237025</c:v>
                </c:pt>
                <c:pt idx="465">
                  <c:v>28.670173406829104</c:v>
                </c:pt>
                <c:pt idx="466">
                  <c:v>28.720301997386862</c:v>
                </c:pt>
                <c:pt idx="467">
                  <c:v>28.77174538445492</c:v>
                </c:pt>
                <c:pt idx="468">
                  <c:v>28.82587486722155</c:v>
                </c:pt>
                <c:pt idx="469">
                  <c:v>28.878450125477006</c:v>
                </c:pt>
                <c:pt idx="470">
                  <c:v>28.984941562156042</c:v>
                </c:pt>
                <c:pt idx="471">
                  <c:v>29.039782760061893</c:v>
                </c:pt>
                <c:pt idx="472">
                  <c:v>29.160169721861788</c:v>
                </c:pt>
              </c:numCache>
            </c:numRef>
          </c:xVal>
          <c:yVal>
            <c:numRef>
              <c:f>'Sugar 1998 2011 Union'!$AO$2:$AO$474</c:f>
              <c:numCache>
                <c:formatCode>General</c:formatCode>
                <c:ptCount val="473"/>
                <c:pt idx="0">
                  <c:v>0.57522650426634114</c:v>
                </c:pt>
                <c:pt idx="1">
                  <c:v>6.1583663765721136E-2</c:v>
                </c:pt>
                <c:pt idx="2">
                  <c:v>7.9299166749012162E-2</c:v>
                </c:pt>
                <c:pt idx="3">
                  <c:v>0.17338194588199626</c:v>
                </c:pt>
                <c:pt idx="4">
                  <c:v>0.15000461690344097</c:v>
                </c:pt>
                <c:pt idx="5">
                  <c:v>1.7532834184952224E-2</c:v>
                </c:pt>
                <c:pt idx="6">
                  <c:v>0.12499330702865971</c:v>
                </c:pt>
                <c:pt idx="7">
                  <c:v>6.2422161155326937E-3</c:v>
                </c:pt>
                <c:pt idx="8">
                  <c:v>3.9095851611155134E-2</c:v>
                </c:pt>
                <c:pt idx="9">
                  <c:v>8.0998987262780611E-2</c:v>
                </c:pt>
                <c:pt idx="10">
                  <c:v>9.4812953058279158E-3</c:v>
                </c:pt>
                <c:pt idx="11">
                  <c:v>5.7731307466147866E-2</c:v>
                </c:pt>
                <c:pt idx="12">
                  <c:v>7.8460002711484118E-5</c:v>
                </c:pt>
                <c:pt idx="13">
                  <c:v>4.4095102963292873E-2</c:v>
                </c:pt>
                <c:pt idx="14">
                  <c:v>0.12634552567967086</c:v>
                </c:pt>
                <c:pt idx="15">
                  <c:v>0.3686682185052928</c:v>
                </c:pt>
                <c:pt idx="16">
                  <c:v>#N/A</c:v>
                </c:pt>
                <c:pt idx="17">
                  <c:v>0.41198769514507039</c:v>
                </c:pt>
                <c:pt idx="18">
                  <c:v>0.13934335068783846</c:v>
                </c:pt>
                <c:pt idx="19">
                  <c:v>0.48227954059840655</c:v>
                </c:pt>
                <c:pt idx="20">
                  <c:v>0.1735271720174299</c:v>
                </c:pt>
                <c:pt idx="21">
                  <c:v>8.0389427535954155E-3</c:v>
                </c:pt>
                <c:pt idx="22">
                  <c:v>2.1714705321468682E-3</c:v>
                </c:pt>
                <c:pt idx="23">
                  <c:v>0.22320221882388355</c:v>
                </c:pt>
                <c:pt idx="24">
                  <c:v>6.3951391337645162E-3</c:v>
                </c:pt>
                <c:pt idx="25">
                  <c:v>1.2889411127307685E-2</c:v>
                </c:pt>
                <c:pt idx="26">
                  <c:v>3.1011824830215703E-3</c:v>
                </c:pt>
                <c:pt idx="27">
                  <c:v>5.1936984940859285E-2</c:v>
                </c:pt>
                <c:pt idx="28">
                  <c:v>1.4355935589589477</c:v>
                </c:pt>
                <c:pt idx="29">
                  <c:v>0.41501698596654857</c:v>
                </c:pt>
                <c:pt idx="30">
                  <c:v>0.23026408471768101</c:v>
                </c:pt>
                <c:pt idx="31">
                  <c:v>0.28526775118949177</c:v>
                </c:pt>
                <c:pt idx="32">
                  <c:v>5.7785691097178828E-2</c:v>
                </c:pt>
                <c:pt idx="33">
                  <c:v>0.41355175828215385</c:v>
                </c:pt>
                <c:pt idx="34">
                  <c:v>0.72721583376116938</c:v>
                </c:pt>
                <c:pt idx="35">
                  <c:v>2.2614105011678172</c:v>
                </c:pt>
                <c:pt idx="36">
                  <c:v>0.52269646312494278</c:v>
                </c:pt>
                <c:pt idx="37">
                  <c:v>0.45644147291693787</c:v>
                </c:pt>
                <c:pt idx="38">
                  <c:v>8.7203292273313845E-2</c:v>
                </c:pt>
                <c:pt idx="39">
                  <c:v>2.2742498312644091E-2</c:v>
                </c:pt>
                <c:pt idx="40">
                  <c:v>2.1215124455693474E-3</c:v>
                </c:pt>
                <c:pt idx="41">
                  <c:v>5.8425667863057341E-4</c:v>
                </c:pt>
                <c:pt idx="42">
                  <c:v>4.4914876416926965E-2</c:v>
                </c:pt>
                <c:pt idx="43">
                  <c:v>0.31796877900944642</c:v>
                </c:pt>
                <c:pt idx="44">
                  <c:v>0.46369523071967672</c:v>
                </c:pt>
                <c:pt idx="45">
                  <c:v>0.96311028777066454</c:v>
                </c:pt>
                <c:pt idx="46">
                  <c:v>0.40253262715220589</c:v>
                </c:pt>
                <c:pt idx="47">
                  <c:v>0.22125760374640541</c:v>
                </c:pt>
                <c:pt idx="48">
                  <c:v>5.6463513839495128E-3</c:v>
                </c:pt>
                <c:pt idx="49">
                  <c:v>0.2154347420132291</c:v>
                </c:pt>
                <c:pt idx="50">
                  <c:v>0.46655154552402578</c:v>
                </c:pt>
                <c:pt idx="51">
                  <c:v>0.72233898638278182</c:v>
                </c:pt>
                <c:pt idx="52">
                  <c:v>0.72233898638278182</c:v>
                </c:pt>
                <c:pt idx="53">
                  <c:v>1.3786862246657079</c:v>
                </c:pt>
                <c:pt idx="54">
                  <c:v>#N/A</c:v>
                </c:pt>
                <c:pt idx="55">
                  <c:v>0.69785295109600465</c:v>
                </c:pt>
                <c:pt idx="56">
                  <c:v>0.61217455331578519</c:v>
                </c:pt>
                <c:pt idx="57">
                  <c:v>5.174666427910328E-2</c:v>
                </c:pt>
                <c:pt idx="58">
                  <c:v>0.30538675713298641</c:v>
                </c:pt>
                <c:pt idx="59">
                  <c:v>0.54841517188129085</c:v>
                </c:pt>
                <c:pt idx="60">
                  <c:v>9.4330461909519991E-2</c:v>
                </c:pt>
                <c:pt idx="61">
                  <c:v>1.5231982846141976E-2</c:v>
                </c:pt>
                <c:pt idx="62">
                  <c:v>5.5385654340124726E-2</c:v>
                </c:pt>
                <c:pt idx="63">
                  <c:v>0.30725819123887643</c:v>
                </c:pt>
                <c:pt idx="64">
                  <c:v>2.8091504746989571E-2</c:v>
                </c:pt>
                <c:pt idx="65">
                  <c:v>0.10375395923779845</c:v>
                </c:pt>
                <c:pt idx="66">
                  <c:v>6.2132453933900107E-3</c:v>
                </c:pt>
                <c:pt idx="67">
                  <c:v>8.2696676003744432E-2</c:v>
                </c:pt>
                <c:pt idx="68">
                  <c:v>6.7871907072560508E-2</c:v>
                </c:pt>
                <c:pt idx="69">
                  <c:v>6.2561309840336699E-2</c:v>
                </c:pt>
                <c:pt idx="70">
                  <c:v>6.2042690125149388E-2</c:v>
                </c:pt>
                <c:pt idx="71">
                  <c:v>9.0601203573906483E-2</c:v>
                </c:pt>
                <c:pt idx="72">
                  <c:v>0.39607571814556447</c:v>
                </c:pt>
                <c:pt idx="73">
                  <c:v>0.21310688324624605</c:v>
                </c:pt>
                <c:pt idx="74">
                  <c:v>2.3497433030334965E-2</c:v>
                </c:pt>
                <c:pt idx="75">
                  <c:v>0.72942143017404149</c:v>
                </c:pt>
                <c:pt idx="76">
                  <c:v>2.0443557921498656E-2</c:v>
                </c:pt>
                <c:pt idx="77">
                  <c:v>0.14502254448838017</c:v>
                </c:pt>
                <c:pt idx="78">
                  <c:v>0.19582439501220858</c:v>
                </c:pt>
                <c:pt idx="79">
                  <c:v>6.7304609424474707E-2</c:v>
                </c:pt>
                <c:pt idx="80">
                  <c:v>2.9351021672373731E-2</c:v>
                </c:pt>
                <c:pt idx="81">
                  <c:v>4.126743300050003E-2</c:v>
                </c:pt>
                <c:pt idx="82">
                  <c:v>0.55613488166985325</c:v>
                </c:pt>
                <c:pt idx="83">
                  <c:v>0.44879347646786893</c:v>
                </c:pt>
                <c:pt idx="84">
                  <c:v>0.50159876675658854</c:v>
                </c:pt>
                <c:pt idx="85">
                  <c:v>5.896252099711205E-2</c:v>
                </c:pt>
                <c:pt idx="86">
                  <c:v>6.1412439629924279E-2</c:v>
                </c:pt>
                <c:pt idx="87">
                  <c:v>0.17907143944419288</c:v>
                </c:pt>
                <c:pt idx="88">
                  <c:v>0.46529479974762789</c:v>
                </c:pt>
                <c:pt idx="89">
                  <c:v>0.83997349350731332</c:v>
                </c:pt>
                <c:pt idx="90">
                  <c:v>1.7037267225169794</c:v>
                </c:pt>
                <c:pt idx="91">
                  <c:v>1.0175609265694854</c:v>
                </c:pt>
                <c:pt idx="92">
                  <c:v>0.62599391050087172</c:v>
                </c:pt>
                <c:pt idx="93">
                  <c:v>0.58417549834942306</c:v>
                </c:pt>
                <c:pt idx="94">
                  <c:v>0.72625780778117988</c:v>
                </c:pt>
                <c:pt idx="95">
                  <c:v>0.11772496839877365</c:v>
                </c:pt>
                <c:pt idx="96">
                  <c:v>3.7423332463378596E-2</c:v>
                </c:pt>
                <c:pt idx="97">
                  <c:v>0.10378095631891013</c:v>
                </c:pt>
                <c:pt idx="98">
                  <c:v>6.883054070018535E-2</c:v>
                </c:pt>
                <c:pt idx="99">
                  <c:v>5.2387060949098098E-2</c:v>
                </c:pt>
                <c:pt idx="100">
                  <c:v>9.2360306499571942E-2</c:v>
                </c:pt>
                <c:pt idx="101">
                  <c:v>1.001541177669419E-2</c:v>
                </c:pt>
                <c:pt idx="102">
                  <c:v>2.8148047017724053E-4</c:v>
                </c:pt>
                <c:pt idx="103">
                  <c:v>3.5654710177032346E-2</c:v>
                </c:pt>
                <c:pt idx="104">
                  <c:v>0.29802527232467074</c:v>
                </c:pt>
                <c:pt idx="105">
                  <c:v>0.90007737528590226</c:v>
                </c:pt>
                <c:pt idx="106">
                  <c:v>0.68435011029664683</c:v>
                </c:pt>
                <c:pt idx="107">
                  <c:v>5.6994204229296585E-3</c:v>
                </c:pt>
                <c:pt idx="108">
                  <c:v>0.17890166279163172</c:v>
                </c:pt>
                <c:pt idx="109">
                  <c:v>5.0203527712237676E-3</c:v>
                </c:pt>
                <c:pt idx="110">
                  <c:v>9.6663138696682166E-2</c:v>
                </c:pt>
                <c:pt idx="111">
                  <c:v>1.972930746585403E-2</c:v>
                </c:pt>
                <c:pt idx="112">
                  <c:v>7.6823534942818975E-2</c:v>
                </c:pt>
                <c:pt idx="113">
                  <c:v>0.14537353161038352</c:v>
                </c:pt>
                <c:pt idx="114">
                  <c:v>5.090824641242013E-2</c:v>
                </c:pt>
                <c:pt idx="115">
                  <c:v>5.4040146434543017E-2</c:v>
                </c:pt>
                <c:pt idx="116">
                  <c:v>0.16012327442390897</c:v>
                </c:pt>
                <c:pt idx="117">
                  <c:v>0.24116196760932551</c:v>
                </c:pt>
                <c:pt idx="118">
                  <c:v>0.11537620697552406</c:v>
                </c:pt>
                <c:pt idx="119">
                  <c:v>0.1199258467986051</c:v>
                </c:pt>
                <c:pt idx="120">
                  <c:v>0.39226224865479087</c:v>
                </c:pt>
                <c:pt idx="121">
                  <c:v>6.4732113258600296E-5</c:v>
                </c:pt>
                <c:pt idx="122">
                  <c:v>5.6117118842654086E-2</c:v>
                </c:pt>
                <c:pt idx="123">
                  <c:v>0.43304661698898894</c:v>
                </c:pt>
                <c:pt idx="124">
                  <c:v>0.34485222877421928</c:v>
                </c:pt>
                <c:pt idx="125">
                  <c:v>8.0446371923068499E-2</c:v>
                </c:pt>
                <c:pt idx="126">
                  <c:v>0.24341572976728981</c:v>
                </c:pt>
                <c:pt idx="127">
                  <c:v>0.19994938331302248</c:v>
                </c:pt>
                <c:pt idx="128">
                  <c:v>0.11474124441908164</c:v>
                </c:pt>
                <c:pt idx="129">
                  <c:v>1.8951841266922599E-2</c:v>
                </c:pt>
                <c:pt idx="130">
                  <c:v>0.12618561064201061</c:v>
                </c:pt>
                <c:pt idx="131">
                  <c:v>0.31097522597111821</c:v>
                </c:pt>
                <c:pt idx="132">
                  <c:v>0.11383568497810449</c:v>
                </c:pt>
                <c:pt idx="133">
                  <c:v>0.17143305560610667</c:v>
                </c:pt>
                <c:pt idx="134">
                  <c:v>1.415999149921837E-2</c:v>
                </c:pt>
                <c:pt idx="135">
                  <c:v>2.3652346014216723E-2</c:v>
                </c:pt>
                <c:pt idx="136">
                  <c:v>0.2634203942261466</c:v>
                </c:pt>
                <c:pt idx="137">
                  <c:v>0.21297583905840878</c:v>
                </c:pt>
                <c:pt idx="138">
                  <c:v>0.28546961499354828</c:v>
                </c:pt>
                <c:pt idx="139">
                  <c:v>0.35237788284201799</c:v>
                </c:pt>
                <c:pt idx="140">
                  <c:v>0.45646167929654441</c:v>
                </c:pt>
                <c:pt idx="141">
                  <c:v>0.36992337899386762</c:v>
                </c:pt>
                <c:pt idx="142">
                  <c:v>0.16629017946798766</c:v>
                </c:pt>
                <c:pt idx="143">
                  <c:v>0.34993303607891829</c:v>
                </c:pt>
                <c:pt idx="144">
                  <c:v>0.50995408562163247</c:v>
                </c:pt>
                <c:pt idx="145">
                  <c:v>4.9827551624044113E-2</c:v>
                </c:pt>
                <c:pt idx="146">
                  <c:v>5.3641242694444362E-2</c:v>
                </c:pt>
                <c:pt idx="147">
                  <c:v>9.1530400955573424E-2</c:v>
                </c:pt>
                <c:pt idx="148">
                  <c:v>0.17051405562180816</c:v>
                </c:pt>
                <c:pt idx="149">
                  <c:v>3.1923162111059155E-3</c:v>
                </c:pt>
                <c:pt idx="150">
                  <c:v>0.18399865003306415</c:v>
                </c:pt>
                <c:pt idx="151">
                  <c:v>1.6051014947592089E-3</c:v>
                </c:pt>
                <c:pt idx="152">
                  <c:v>4.3334394417767236E-2</c:v>
                </c:pt>
                <c:pt idx="153">
                  <c:v>0.16689004251019138</c:v>
                </c:pt>
                <c:pt idx="154">
                  <c:v>0.3054120337716984</c:v>
                </c:pt>
                <c:pt idx="155">
                  <c:v>0.7077842219118925</c:v>
                </c:pt>
                <c:pt idx="156">
                  <c:v>0.85107262364128544</c:v>
                </c:pt>
                <c:pt idx="157">
                  <c:v>0.71681568892342695</c:v>
                </c:pt>
                <c:pt idx="158">
                  <c:v>0.29944790984150665</c:v>
                </c:pt>
                <c:pt idx="159">
                  <c:v>1.9842826127903228E-3</c:v>
                </c:pt>
                <c:pt idx="160">
                  <c:v>2.7707960144574821E-2</c:v>
                </c:pt>
                <c:pt idx="161">
                  <c:v>0.15798074168616028</c:v>
                </c:pt>
                <c:pt idx="162">
                  <c:v>4.0698078159423903E-2</c:v>
                </c:pt>
                <c:pt idx="163">
                  <c:v>0.14059018259963529</c:v>
                </c:pt>
                <c:pt idx="164">
                  <c:v>0.12086764796954713</c:v>
                </c:pt>
                <c:pt idx="165">
                  <c:v>0.21460521269411961</c:v>
                </c:pt>
                <c:pt idx="166">
                  <c:v>0.55146387817386366</c:v>
                </c:pt>
                <c:pt idx="167">
                  <c:v>1.2839310418705085</c:v>
                </c:pt>
                <c:pt idx="168">
                  <c:v>0.86594702516499988</c:v>
                </c:pt>
                <c:pt idx="169">
                  <c:v>1.7851523466396133</c:v>
                </c:pt>
                <c:pt idx="170">
                  <c:v>0.54180456295843604</c:v>
                </c:pt>
                <c:pt idx="171">
                  <c:v>0.49805195506072164</c:v>
                </c:pt>
                <c:pt idx="172">
                  <c:v>0.27908120475942311</c:v>
                </c:pt>
                <c:pt idx="173">
                  <c:v>0.21258727028040317</c:v>
                </c:pt>
                <c:pt idx="174">
                  <c:v>2.2024118075435663E-2</c:v>
                </c:pt>
                <c:pt idx="175">
                  <c:v>4.0743949807814525E-2</c:v>
                </c:pt>
                <c:pt idx="176">
                  <c:v>7.773809367933418E-2</c:v>
                </c:pt>
                <c:pt idx="177">
                  <c:v>0.26180403098224214</c:v>
                </c:pt>
                <c:pt idx="178">
                  <c:v>0.2624576756630701</c:v>
                </c:pt>
                <c:pt idx="179">
                  <c:v>0.10048544702467593</c:v>
                </c:pt>
                <c:pt idx="180">
                  <c:v>0.70133425279046935</c:v>
                </c:pt>
                <c:pt idx="181">
                  <c:v>0.49678515267821283</c:v>
                </c:pt>
                <c:pt idx="182">
                  <c:v>3.8031301983235385E-2</c:v>
                </c:pt>
                <c:pt idx="183">
                  <c:v>0.10354342951260977</c:v>
                </c:pt>
                <c:pt idx="184">
                  <c:v>5.2183149313652949E-2</c:v>
                </c:pt>
                <c:pt idx="185">
                  <c:v>0.2963662699631554</c:v>
                </c:pt>
                <c:pt idx="186">
                  <c:v>0.56063503428190475</c:v>
                </c:pt>
                <c:pt idx="187">
                  <c:v>0.53378560840921641</c:v>
                </c:pt>
                <c:pt idx="188">
                  <c:v>0.43441399085331689</c:v>
                </c:pt>
                <c:pt idx="189">
                  <c:v>0.80693427725526667</c:v>
                </c:pt>
                <c:pt idx="190">
                  <c:v>2.9735388904489859E-2</c:v>
                </c:pt>
                <c:pt idx="191">
                  <c:v>2.9072427854095407E-5</c:v>
                </c:pt>
                <c:pt idx="192">
                  <c:v>4.6443314430463574E-2</c:v>
                </c:pt>
                <c:pt idx="193">
                  <c:v>5.2854687161324201E-2</c:v>
                </c:pt>
                <c:pt idx="194">
                  <c:v>0.76438525239961774</c:v>
                </c:pt>
                <c:pt idx="195">
                  <c:v>1.3724096138818629</c:v>
                </c:pt>
                <c:pt idx="196">
                  <c:v>1.311760525765685</c:v>
                </c:pt>
                <c:pt idx="197">
                  <c:v>1.4026438105121681</c:v>
                </c:pt>
                <c:pt idx="198">
                  <c:v>1.6216518155498936</c:v>
                </c:pt>
                <c:pt idx="199">
                  <c:v>1.164207219318345</c:v>
                </c:pt>
                <c:pt idx="200">
                  <c:v>1.6869025822804642</c:v>
                </c:pt>
                <c:pt idx="201">
                  <c:v>1.0525492767861535</c:v>
                </c:pt>
                <c:pt idx="202">
                  <c:v>1.3513282665360313</c:v>
                </c:pt>
                <c:pt idx="203">
                  <c:v>1.1193219973078181</c:v>
                </c:pt>
                <c:pt idx="204">
                  <c:v>1.8047343988631157E-2</c:v>
                </c:pt>
                <c:pt idx="205">
                  <c:v>6.528168419839369E-3</c:v>
                </c:pt>
                <c:pt idx="206">
                  <c:v>0.38030680594572519</c:v>
                </c:pt>
                <c:pt idx="207">
                  <c:v>0.76017921314586956</c:v>
                </c:pt>
                <c:pt idx="208">
                  <c:v>0.75965827345447434</c:v>
                </c:pt>
                <c:pt idx="209">
                  <c:v>0.24712035782119518</c:v>
                </c:pt>
                <c:pt idx="210">
                  <c:v>0.27814770147030266</c:v>
                </c:pt>
                <c:pt idx="211">
                  <c:v>0.48750003932851083</c:v>
                </c:pt>
                <c:pt idx="212">
                  <c:v>0.30338093742673755</c:v>
                </c:pt>
                <c:pt idx="213">
                  <c:v>0.25438620097256415</c:v>
                </c:pt>
                <c:pt idx="214">
                  <c:v>0.646982279071459</c:v>
                </c:pt>
                <c:pt idx="215">
                  <c:v>0.86271052362980649</c:v>
                </c:pt>
                <c:pt idx="216">
                  <c:v>0.6041246078007686</c:v>
                </c:pt>
                <c:pt idx="217">
                  <c:v>0.3570811511014122</c:v>
                </c:pt>
                <c:pt idx="218">
                  <c:v>0.34977734605140137</c:v>
                </c:pt>
                <c:pt idx="219">
                  <c:v>0.35865615401882656</c:v>
                </c:pt>
                <c:pt idx="220">
                  <c:v>0.10975097606232409</c:v>
                </c:pt>
                <c:pt idx="221">
                  <c:v>6.3247688978140164E-3</c:v>
                </c:pt>
                <c:pt idx="222">
                  <c:v>4.5703290810126522E-2</c:v>
                </c:pt>
                <c:pt idx="223">
                  <c:v>1.3067006201098684E-2</c:v>
                </c:pt>
                <c:pt idx="224">
                  <c:v>1.6682084113191057E-2</c:v>
                </c:pt>
                <c:pt idx="225">
                  <c:v>2.3292784604784598E-2</c:v>
                </c:pt>
                <c:pt idx="226">
                  <c:v>4.9843869524362046E-2</c:v>
                </c:pt>
                <c:pt idx="227">
                  <c:v>0.32648276720567121</c:v>
                </c:pt>
                <c:pt idx="228">
                  <c:v>1.1779141426395692</c:v>
                </c:pt>
                <c:pt idx="229">
                  <c:v>0.65612433048621044</c:v>
                </c:pt>
                <c:pt idx="230">
                  <c:v>0.39192644545794031</c:v>
                </c:pt>
                <c:pt idx="231">
                  <c:v>0.50643832211994311</c:v>
                </c:pt>
                <c:pt idx="232">
                  <c:v>0.46678186656814002</c:v>
                </c:pt>
                <c:pt idx="233">
                  <c:v>5.7249841083688864E-2</c:v>
                </c:pt>
                <c:pt idx="234">
                  <c:v>2.5371545222879526E-2</c:v>
                </c:pt>
                <c:pt idx="235">
                  <c:v>1.7089185527837537E-2</c:v>
                </c:pt>
                <c:pt idx="236">
                  <c:v>5.9725481502813267E-3</c:v>
                </c:pt>
                <c:pt idx="237">
                  <c:v>9.5380487908782577E-2</c:v>
                </c:pt>
                <c:pt idx="238">
                  <c:v>8.5756451234559536E-2</c:v>
                </c:pt>
                <c:pt idx="239">
                  <c:v>0.14584486504706359</c:v>
                </c:pt>
                <c:pt idx="240">
                  <c:v>0.21594367438346071</c:v>
                </c:pt>
                <c:pt idx="241">
                  <c:v>0.18947566190603071</c:v>
                </c:pt>
                <c:pt idx="242">
                  <c:v>7.3267607355835254E-3</c:v>
                </c:pt>
                <c:pt idx="243">
                  <c:v>4.5870595669365829E-3</c:v>
                </c:pt>
                <c:pt idx="244">
                  <c:v>9.3256315777442075E-3</c:v>
                </c:pt>
                <c:pt idx="245">
                  <c:v>5.855359643334955E-2</c:v>
                </c:pt>
                <c:pt idx="246">
                  <c:v>2.2382374712150446E-2</c:v>
                </c:pt>
                <c:pt idx="247">
                  <c:v>2.4726767136338337E-2</c:v>
                </c:pt>
                <c:pt idx="248">
                  <c:v>1.0949650944654595E-5</c:v>
                </c:pt>
                <c:pt idx="249">
                  <c:v>9.8811262433443389E-2</c:v>
                </c:pt>
                <c:pt idx="250">
                  <c:v>0.70190481199382881</c:v>
                </c:pt>
                <c:pt idx="251">
                  <c:v>1.0235476284168592</c:v>
                </c:pt>
                <c:pt idx="252">
                  <c:v>0.83125254651568448</c:v>
                </c:pt>
                <c:pt idx="253">
                  <c:v>1.1962083673645707</c:v>
                </c:pt>
                <c:pt idx="254">
                  <c:v>1.2088980928947575</c:v>
                </c:pt>
                <c:pt idx="255">
                  <c:v>0.90675971687690771</c:v>
                </c:pt>
                <c:pt idx="256">
                  <c:v>0.54371276265877944</c:v>
                </c:pt>
                <c:pt idx="257">
                  <c:v>0.62187294029589557</c:v>
                </c:pt>
                <c:pt idx="258">
                  <c:v>0.4886317121079698</c:v>
                </c:pt>
                <c:pt idx="259">
                  <c:v>0.40707123858528688</c:v>
                </c:pt>
                <c:pt idx="260">
                  <c:v>0.57790335185566832</c:v>
                </c:pt>
                <c:pt idx="261">
                  <c:v>0.56448651904240321</c:v>
                </c:pt>
                <c:pt idx="262">
                  <c:v>0.10260762761948998</c:v>
                </c:pt>
                <c:pt idx="263">
                  <c:v>5.7278953262120395E-2</c:v>
                </c:pt>
                <c:pt idx="264">
                  <c:v>6.4419522187170702E-2</c:v>
                </c:pt>
                <c:pt idx="265">
                  <c:v>2.6305142372573167E-2</c:v>
                </c:pt>
                <c:pt idx="266">
                  <c:v>1.9256668670355437E-4</c:v>
                </c:pt>
                <c:pt idx="267">
                  <c:v>2.6290405042343804E-3</c:v>
                </c:pt>
                <c:pt idx="268">
                  <c:v>1.626265831115626E-2</c:v>
                </c:pt>
                <c:pt idx="269">
                  <c:v>3.2758252654199213E-3</c:v>
                </c:pt>
                <c:pt idx="270">
                  <c:v>1.3866305271175714E-3</c:v>
                </c:pt>
                <c:pt idx="271">
                  <c:v>1.1228761475911124E-6</c:v>
                </c:pt>
                <c:pt idx="272">
                  <c:v>5.9549562886946766E-2</c:v>
                </c:pt>
                <c:pt idx="273">
                  <c:v>2.6119571068797258E-3</c:v>
                </c:pt>
                <c:pt idx="274">
                  <c:v>1.4462204179611522E-3</c:v>
                </c:pt>
                <c:pt idx="275">
                  <c:v>4.0823114106986511E-2</c:v>
                </c:pt>
                <c:pt idx="276">
                  <c:v>2.6083985501809568E-3</c:v>
                </c:pt>
                <c:pt idx="277">
                  <c:v>0.56697308842439798</c:v>
                </c:pt>
                <c:pt idx="278">
                  <c:v>0.13264997571127346</c:v>
                </c:pt>
                <c:pt idx="279">
                  <c:v>1.3847666899926732E-2</c:v>
                </c:pt>
                <c:pt idx="280">
                  <c:v>1.002030800521957E-2</c:v>
                </c:pt>
                <c:pt idx="281">
                  <c:v>9.0225214017533834E-2</c:v>
                </c:pt>
                <c:pt idx="282">
                  <c:v>0.17012661269809912</c:v>
                </c:pt>
                <c:pt idx="283">
                  <c:v>8.5530685586128734E-3</c:v>
                </c:pt>
                <c:pt idx="284">
                  <c:v>2.5663208517244126E-2</c:v>
                </c:pt>
                <c:pt idx="285">
                  <c:v>5.2880336969371493E-2</c:v>
                </c:pt>
                <c:pt idx="286">
                  <c:v>0.14142814690697414</c:v>
                </c:pt>
                <c:pt idx="287">
                  <c:v>0.12766483934619194</c:v>
                </c:pt>
                <c:pt idx="288">
                  <c:v>3.6558027296744018E-2</c:v>
                </c:pt>
                <c:pt idx="289">
                  <c:v>4.4824347162312423E-3</c:v>
                </c:pt>
                <c:pt idx="290">
                  <c:v>2.2587668185028355E-2</c:v>
                </c:pt>
                <c:pt idx="291">
                  <c:v>2.2788572868419954E-2</c:v>
                </c:pt>
                <c:pt idx="292">
                  <c:v>0.24072770827174667</c:v>
                </c:pt>
                <c:pt idx="293">
                  <c:v>0.60628431494511847</c:v>
                </c:pt>
                <c:pt idx="294">
                  <c:v>0.61636537325979368</c:v>
                </c:pt>
                <c:pt idx="295">
                  <c:v>0.81598874350341322</c:v>
                </c:pt>
                <c:pt idx="296">
                  <c:v>0.45633129702126196</c:v>
                </c:pt>
                <c:pt idx="297">
                  <c:v>0.36738537122819914</c:v>
                </c:pt>
                <c:pt idx="298">
                  <c:v>0.22762939813762278</c:v>
                </c:pt>
                <c:pt idx="299">
                  <c:v>0.1323555111221052</c:v>
                </c:pt>
                <c:pt idx="300">
                  <c:v>0.11805224439354051</c:v>
                </c:pt>
                <c:pt idx="301">
                  <c:v>0.15071545366782862</c:v>
                </c:pt>
                <c:pt idx="302">
                  <c:v>0.13982601781482357</c:v>
                </c:pt>
                <c:pt idx="303">
                  <c:v>2.2167468149106837E-2</c:v>
                </c:pt>
                <c:pt idx="304">
                  <c:v>1.3384816221005414E-2</c:v>
                </c:pt>
                <c:pt idx="305">
                  <c:v>9.9434089621808955E-2</c:v>
                </c:pt>
                <c:pt idx="306">
                  <c:v>5.749084632957762E-2</c:v>
                </c:pt>
                <c:pt idx="307">
                  <c:v>1.9368402515589682E-2</c:v>
                </c:pt>
                <c:pt idx="308">
                  <c:v>6.4604937193679041E-3</c:v>
                </c:pt>
                <c:pt idx="309">
                  <c:v>5.6633666774986491E-2</c:v>
                </c:pt>
                <c:pt idx="310">
                  <c:v>1.3542907955971238E-2</c:v>
                </c:pt>
                <c:pt idx="311">
                  <c:v>1.2877877791801367E-2</c:v>
                </c:pt>
                <c:pt idx="312">
                  <c:v>1.7680938357162501E-2</c:v>
                </c:pt>
                <c:pt idx="313">
                  <c:v>3.6829028962610179E-2</c:v>
                </c:pt>
                <c:pt idx="314">
                  <c:v>0.11986202418514755</c:v>
                </c:pt>
                <c:pt idx="315">
                  <c:v>0.11846324920546361</c:v>
                </c:pt>
                <c:pt idx="316">
                  <c:v>0.25955839346958387</c:v>
                </c:pt>
                <c:pt idx="317">
                  <c:v>0.39341240338587075</c:v>
                </c:pt>
                <c:pt idx="318">
                  <c:v>0.36704852874202665</c:v>
                </c:pt>
                <c:pt idx="319">
                  <c:v>0.26684207099980228</c:v>
                </c:pt>
                <c:pt idx="320">
                  <c:v>0.26954948152946812</c:v>
                </c:pt>
                <c:pt idx="321">
                  <c:v>7.8151122122131475E-2</c:v>
                </c:pt>
                <c:pt idx="322">
                  <c:v>7.7123088513369034E-2</c:v>
                </c:pt>
                <c:pt idx="323">
                  <c:v>0.11693501004175208</c:v>
                </c:pt>
                <c:pt idx="324">
                  <c:v>0.12772692297936425</c:v>
                </c:pt>
                <c:pt idx="325">
                  <c:v>0.10006549163550643</c:v>
                </c:pt>
                <c:pt idx="326">
                  <c:v>0.14320254467259419</c:v>
                </c:pt>
                <c:pt idx="327">
                  <c:v>0.14911202934363899</c:v>
                </c:pt>
                <c:pt idx="328">
                  <c:v>0.18344761145382293</c:v>
                </c:pt>
                <c:pt idx="329">
                  <c:v>0.1333442686948996</c:v>
                </c:pt>
                <c:pt idx="330">
                  <c:v>0.11280056874697787</c:v>
                </c:pt>
                <c:pt idx="331">
                  <c:v>0.22172492604489141</c:v>
                </c:pt>
                <c:pt idx="332">
                  <c:v>0.27899578617357484</c:v>
                </c:pt>
                <c:pt idx="333">
                  <c:v>3.9399738202013082E-3</c:v>
                </c:pt>
                <c:pt idx="334">
                  <c:v>5.901112907857408E-4</c:v>
                </c:pt>
                <c:pt idx="335">
                  <c:v>3.5721855457397513E-2</c:v>
                </c:pt>
                <c:pt idx="336">
                  <c:v>0.35795916774503334</c:v>
                </c:pt>
                <c:pt idx="337">
                  <c:v>0.79184004258282736</c:v>
                </c:pt>
                <c:pt idx="338">
                  <c:v>0.42667533959017212</c:v>
                </c:pt>
                <c:pt idx="339">
                  <c:v>0.19738000146380513</c:v>
                </c:pt>
                <c:pt idx="340">
                  <c:v>0.22964179737235485</c:v>
                </c:pt>
                <c:pt idx="341">
                  <c:v>0.34899195051765841</c:v>
                </c:pt>
                <c:pt idx="342">
                  <c:v>0.16198717644815139</c:v>
                </c:pt>
                <c:pt idx="343">
                  <c:v>0.10228750741091855</c:v>
                </c:pt>
                <c:pt idx="344">
                  <c:v>5.7719879896617941E-2</c:v>
                </c:pt>
                <c:pt idx="345">
                  <c:v>9.2265779905961187E-2</c:v>
                </c:pt>
                <c:pt idx="346">
                  <c:v>0.11103520444514811</c:v>
                </c:pt>
                <c:pt idx="347">
                  <c:v>6.5501389006412308E-2</c:v>
                </c:pt>
                <c:pt idx="348">
                  <c:v>0.26681131808078778</c:v>
                </c:pt>
                <c:pt idx="349">
                  <c:v>0.23560048480281945</c:v>
                </c:pt>
                <c:pt idx="350">
                  <c:v>0.25108385130753769</c:v>
                </c:pt>
                <c:pt idx="351">
                  <c:v>0.19503889585409473</c:v>
                </c:pt>
                <c:pt idx="352">
                  <c:v>0.18425660129108479</c:v>
                </c:pt>
                <c:pt idx="353">
                  <c:v>0.31899831956747909</c:v>
                </c:pt>
                <c:pt idx="354">
                  <c:v>0.29341709485004469</c:v>
                </c:pt>
                <c:pt idx="355">
                  <c:v>6.6774289839681797E-2</c:v>
                </c:pt>
                <c:pt idx="356">
                  <c:v>2.4674054750918914E-3</c:v>
                </c:pt>
                <c:pt idx="357">
                  <c:v>0.18646338395382853</c:v>
                </c:pt>
                <c:pt idx="358">
                  <c:v>6.1890608601398599E-4</c:v>
                </c:pt>
                <c:pt idx="359">
                  <c:v>8.7442935049523288E-2</c:v>
                </c:pt>
                <c:pt idx="360">
                  <c:v>0.14749931988864554</c:v>
                </c:pt>
                <c:pt idx="361">
                  <c:v>0.65020455520486642</c:v>
                </c:pt>
                <c:pt idx="362">
                  <c:v>6.0481732594560959E-2</c:v>
                </c:pt>
                <c:pt idx="363">
                  <c:v>5.8185329949750085E-2</c:v>
                </c:pt>
                <c:pt idx="364">
                  <c:v>2.0263771920332133E-2</c:v>
                </c:pt>
                <c:pt idx="365">
                  <c:v>4.4982790689573138E-3</c:v>
                </c:pt>
                <c:pt idx="366">
                  <c:v>2.9667790739630953E-3</c:v>
                </c:pt>
                <c:pt idx="367">
                  <c:v>4.5020486500852434E-2</c:v>
                </c:pt>
                <c:pt idx="368">
                  <c:v>0.10954340144848157</c:v>
                </c:pt>
                <c:pt idx="369">
                  <c:v>0.23556718433918308</c:v>
                </c:pt>
                <c:pt idx="370">
                  <c:v>0.19154872549065344</c:v>
                </c:pt>
                <c:pt idx="371">
                  <c:v>0.59812462316818749</c:v>
                </c:pt>
                <c:pt idx="372">
                  <c:v>0.51122686319984245</c:v>
                </c:pt>
                <c:pt idx="373">
                  <c:v>0.53803897269390888</c:v>
                </c:pt>
                <c:pt idx="374">
                  <c:v>3.3617907003039904E-2</c:v>
                </c:pt>
                <c:pt idx="375">
                  <c:v>0.12902109425805461</c:v>
                </c:pt>
                <c:pt idx="376">
                  <c:v>4.5837529038770725E-2</c:v>
                </c:pt>
                <c:pt idx="377">
                  <c:v>6.8900402828379601E-2</c:v>
                </c:pt>
                <c:pt idx="378">
                  <c:v>1.0105818355889151E-2</c:v>
                </c:pt>
                <c:pt idx="379">
                  <c:v>6.7858605337819322E-3</c:v>
                </c:pt>
                <c:pt idx="380">
                  <c:v>4.8900326180972384E-2</c:v>
                </c:pt>
                <c:pt idx="381">
                  <c:v>0.37680900094628339</c:v>
                </c:pt>
                <c:pt idx="382">
                  <c:v>2.4340293153097603E-2</c:v>
                </c:pt>
                <c:pt idx="383">
                  <c:v>0.20607653858279862</c:v>
                </c:pt>
                <c:pt idx="384">
                  <c:v>0.55701541749012162</c:v>
                </c:pt>
                <c:pt idx="385">
                  <c:v>0.44059104742351624</c:v>
                </c:pt>
                <c:pt idx="386">
                  <c:v>0.18962633853451621</c:v>
                </c:pt>
                <c:pt idx="387">
                  <c:v>8.0661438819324832E-2</c:v>
                </c:pt>
                <c:pt idx="388">
                  <c:v>7.8637568777848069E-2</c:v>
                </c:pt>
                <c:pt idx="389">
                  <c:v>0.79882477753733805</c:v>
                </c:pt>
                <c:pt idx="390">
                  <c:v>0.16921354535880934</c:v>
                </c:pt>
                <c:pt idx="391">
                  <c:v>0.89272411533880147</c:v>
                </c:pt>
                <c:pt idx="392">
                  <c:v>0.73092898985779109</c:v>
                </c:pt>
                <c:pt idx="393">
                  <c:v>4.2966587893557943E-3</c:v>
                </c:pt>
                <c:pt idx="394">
                  <c:v>3.2806904006595864E-3</c:v>
                </c:pt>
                <c:pt idx="395">
                  <c:v>0.87126456441976552</c:v>
                </c:pt>
                <c:pt idx="396">
                  <c:v>0.97372198008668731</c:v>
                </c:pt>
                <c:pt idx="397">
                  <c:v>0.43918066217109597</c:v>
                </c:pt>
                <c:pt idx="398">
                  <c:v>0.57204863424207342</c:v>
                </c:pt>
                <c:pt idx="399">
                  <c:v>0.38821187149809638</c:v>
                </c:pt>
                <c:pt idx="400">
                  <c:v>0.44485145129203052</c:v>
                </c:pt>
                <c:pt idx="401">
                  <c:v>0.51837176245581396</c:v>
                </c:pt>
                <c:pt idx="402">
                  <c:v>0.58831956746738279</c:v>
                </c:pt>
                <c:pt idx="403">
                  <c:v>0.38079385231424062</c:v>
                </c:pt>
                <c:pt idx="404">
                  <c:v>0.59303296221602886</c:v>
                </c:pt>
                <c:pt idx="405">
                  <c:v>0.53298448704998524</c:v>
                </c:pt>
                <c:pt idx="406">
                  <c:v>0.57569288314635514</c:v>
                </c:pt>
                <c:pt idx="407">
                  <c:v>0.42700326226488011</c:v>
                </c:pt>
                <c:pt idx="408">
                  <c:v>0.44381679169615124</c:v>
                </c:pt>
                <c:pt idx="409">
                  <c:v>0.17925896584122275</c:v>
                </c:pt>
                <c:pt idx="410">
                  <c:v>1.3976146835702588</c:v>
                </c:pt>
                <c:pt idx="411">
                  <c:v>1.0172166071168499E-3</c:v>
                </c:pt>
                <c:pt idx="412">
                  <c:v>9.1452431693142586E-2</c:v>
                </c:pt>
                <c:pt idx="413">
                  <c:v>0.32596602527799495</c:v>
                </c:pt>
                <c:pt idx="414">
                  <c:v>0.86805839606215607</c:v>
                </c:pt>
                <c:pt idx="415">
                  <c:v>0.485944985260991</c:v>
                </c:pt>
                <c:pt idx="416">
                  <c:v>0.50663779878482473</c:v>
                </c:pt>
                <c:pt idx="417">
                  <c:v>0.52691522922301648</c:v>
                </c:pt>
                <c:pt idx="418">
                  <c:v>0.69147774290640152</c:v>
                </c:pt>
                <c:pt idx="419">
                  <c:v>0.95558936752670165</c:v>
                </c:pt>
                <c:pt idx="420">
                  <c:v>0.46992014092972223</c:v>
                </c:pt>
                <c:pt idx="421">
                  <c:v>0.26293666461449888</c:v>
                </c:pt>
                <c:pt idx="422">
                  <c:v>0.11603137391927801</c:v>
                </c:pt>
                <c:pt idx="423">
                  <c:v>8.375268773822267E-2</c:v>
                </c:pt>
                <c:pt idx="424">
                  <c:v>0.12470154794123073</c:v>
                </c:pt>
                <c:pt idx="425">
                  <c:v>0.45342046343724596</c:v>
                </c:pt>
                <c:pt idx="426">
                  <c:v>0.2992202650767955</c:v>
                </c:pt>
                <c:pt idx="427">
                  <c:v>0.72160245259824185</c:v>
                </c:pt>
                <c:pt idx="428">
                  <c:v>0.40486215563078132</c:v>
                </c:pt>
                <c:pt idx="429">
                  <c:v>0.96971411242098271</c:v>
                </c:pt>
                <c:pt idx="430">
                  <c:v>0.76393067889712052</c:v>
                </c:pt>
                <c:pt idx="431">
                  <c:v>0.62050110867893682</c:v>
                </c:pt>
                <c:pt idx="432">
                  <c:v>0.83773655300896421</c:v>
                </c:pt>
                <c:pt idx="433">
                  <c:v>0.61406913787283846</c:v>
                </c:pt>
                <c:pt idx="434">
                  <c:v>0.30636741833419701</c:v>
                </c:pt>
                <c:pt idx="435">
                  <c:v>0.10665128534267219</c:v>
                </c:pt>
                <c:pt idx="436">
                  <c:v>2.5426077572806259E-2</c:v>
                </c:pt>
                <c:pt idx="437">
                  <c:v>7.9637065255338674E-2</c:v>
                </c:pt>
                <c:pt idx="438">
                  <c:v>0.12355212988303259</c:v>
                </c:pt>
                <c:pt idx="439">
                  <c:v>8.8235112987502584E-2</c:v>
                </c:pt>
                <c:pt idx="440">
                  <c:v>4.9005278513527699E-2</c:v>
                </c:pt>
                <c:pt idx="441">
                  <c:v>0.20049419043565345</c:v>
                </c:pt>
                <c:pt idx="442">
                  <c:v>0.16100488853259731</c:v>
                </c:pt>
                <c:pt idx="443">
                  <c:v>1.6820668934360385E-2</c:v>
                </c:pt>
                <c:pt idx="444">
                  <c:v>8.8961781911097881E-2</c:v>
                </c:pt>
                <c:pt idx="445">
                  <c:v>2.0160121866220756E-3</c:v>
                </c:pt>
                <c:pt idx="446">
                  <c:v>2.4489940234067347E-2</c:v>
                </c:pt>
                <c:pt idx="447">
                  <c:v>5.2973180708026882E-2</c:v>
                </c:pt>
                <c:pt idx="448">
                  <c:v>5.4370562978771457E-3</c:v>
                </c:pt>
                <c:pt idx="449">
                  <c:v>0.25249782522304043</c:v>
                </c:pt>
                <c:pt idx="450">
                  <c:v>0.30234194314669882</c:v>
                </c:pt>
                <c:pt idx="451">
                  <c:v>9.7465635100358439E-2</c:v>
                </c:pt>
                <c:pt idx="452">
                  <c:v>0.14126591523462051</c:v>
                </c:pt>
                <c:pt idx="453">
                  <c:v>0.18123621154715208</c:v>
                </c:pt>
                <c:pt idx="454">
                  <c:v>0.15245819017127682</c:v>
                </c:pt>
                <c:pt idx="455">
                  <c:v>3.8412142327844005E-2</c:v>
                </c:pt>
                <c:pt idx="456">
                  <c:v>8.0411358236641001E-3</c:v>
                </c:pt>
                <c:pt idx="457">
                  <c:v>0.1481286920030491</c:v>
                </c:pt>
                <c:pt idx="458">
                  <c:v>0.53544975820058349</c:v>
                </c:pt>
                <c:pt idx="459">
                  <c:v>6.6561916040979177E-2</c:v>
                </c:pt>
                <c:pt idx="460">
                  <c:v>0.31010510841014738</c:v>
                </c:pt>
                <c:pt idx="461">
                  <c:v>0.69847021973780465</c:v>
                </c:pt>
                <c:pt idx="462">
                  <c:v>0.37011297703506801</c:v>
                </c:pt>
                <c:pt idx="463">
                  <c:v>0.30511537034713593</c:v>
                </c:pt>
                <c:pt idx="464">
                  <c:v>0.27386037466050628</c:v>
                </c:pt>
                <c:pt idx="465">
                  <c:v>0.4064115749974479</c:v>
                </c:pt>
                <c:pt idx="466">
                  <c:v>0.2713785086513536</c:v>
                </c:pt>
                <c:pt idx="467">
                  <c:v>3.979745898763154E-2</c:v>
                </c:pt>
                <c:pt idx="468">
                  <c:v>6.3112684112682331E-3</c:v>
                </c:pt>
                <c:pt idx="469">
                  <c:v>1.6540556640356471E-2</c:v>
                </c:pt>
                <c:pt idx="470">
                  <c:v>2.1185326550724672E-2</c:v>
                </c:pt>
                <c:pt idx="471">
                  <c:v>5.1001202162434603E-2</c:v>
                </c:pt>
                <c:pt idx="472">
                  <c:v>0.43657364309965802</c:v>
                </c:pt>
              </c:numCache>
            </c:numRef>
          </c:yVal>
          <c:smooth val="0"/>
          <c:extLst>
            <c:ext xmlns:c16="http://schemas.microsoft.com/office/drawing/2014/chart" uri="{C3380CC4-5D6E-409C-BE32-E72D297353CC}">
              <c16:uniqueId val="{00000002-2829-41EE-9019-1B6BBAB091A1}"/>
            </c:ext>
          </c:extLst>
        </c:ser>
        <c:ser>
          <c:idx val="3"/>
          <c:order val="3"/>
          <c:tx>
            <c:v>Total Change</c:v>
          </c:tx>
          <c:spPr>
            <a:ln w="19050" cap="rnd">
              <a:solidFill>
                <a:srgbClr val="CCCC00"/>
              </a:solidFill>
              <a:round/>
            </a:ln>
            <a:effectLst/>
          </c:spPr>
          <c:marker>
            <c:symbol val="none"/>
          </c:marker>
          <c:xVal>
            <c:numRef>
              <c:f>'Sugar 1998 2011 Union'!$AL$2:$AL$474</c:f>
              <c:numCache>
                <c:formatCode>General</c:formatCode>
                <c:ptCount val="473"/>
                <c:pt idx="0">
                  <c:v>0.25179205121364157</c:v>
                </c:pt>
                <c:pt idx="1">
                  <c:v>0.30232793731261176</c:v>
                </c:pt>
                <c:pt idx="2">
                  <c:v>0.35297064006492018</c:v>
                </c:pt>
                <c:pt idx="3">
                  <c:v>0.40223708229332938</c:v>
                </c:pt>
                <c:pt idx="4">
                  <c:v>0.45272109334995136</c:v>
                </c:pt>
                <c:pt idx="5">
                  <c:v>0.50261891436235562</c:v>
                </c:pt>
                <c:pt idx="6">
                  <c:v>0.55289826996772073</c:v>
                </c:pt>
                <c:pt idx="7">
                  <c:v>0.60293198508422363</c:v>
                </c:pt>
                <c:pt idx="8">
                  <c:v>0.65282552004807026</c:v>
                </c:pt>
                <c:pt idx="9">
                  <c:v>0.70280427284646629</c:v>
                </c:pt>
                <c:pt idx="10">
                  <c:v>0.75341368201042647</c:v>
                </c:pt>
                <c:pt idx="11">
                  <c:v>0.80230535927217117</c:v>
                </c:pt>
                <c:pt idx="12">
                  <c:v>0.85226241072987052</c:v>
                </c:pt>
                <c:pt idx="13">
                  <c:v>0.90214404627667888</c:v>
                </c:pt>
                <c:pt idx="14">
                  <c:v>0.95488220994270601</c:v>
                </c:pt>
                <c:pt idx="15">
                  <c:v>1.1030141161087634</c:v>
                </c:pt>
                <c:pt idx="16">
                  <c:v>#N/A</c:v>
                </c:pt>
                <c:pt idx="17">
                  <c:v>1.5702162760432983</c:v>
                </c:pt>
                <c:pt idx="18">
                  <c:v>1.6201233103091863</c:v>
                </c:pt>
                <c:pt idx="19">
                  <c:v>1.6720919886573897</c:v>
                </c:pt>
                <c:pt idx="20">
                  <c:v>1.7232978889996249</c:v>
                </c:pt>
                <c:pt idx="21">
                  <c:v>1.7744032537688068</c:v>
                </c:pt>
                <c:pt idx="22">
                  <c:v>1.8239328152360335</c:v>
                </c:pt>
                <c:pt idx="23">
                  <c:v>1.8740784564393156</c:v>
                </c:pt>
                <c:pt idx="24">
                  <c:v>1.9240109540121306</c:v>
                </c:pt>
                <c:pt idx="25">
                  <c:v>1.9744259725068278</c:v>
                </c:pt>
                <c:pt idx="26">
                  <c:v>2.0287525455709101</c:v>
                </c:pt>
                <c:pt idx="27">
                  <c:v>2.0838679876868893</c:v>
                </c:pt>
                <c:pt idx="28">
                  <c:v>2.1386569723666891</c:v>
                </c:pt>
                <c:pt idx="29">
                  <c:v>2.211689439019803</c:v>
                </c:pt>
                <c:pt idx="30">
                  <c:v>2.4774578795704758</c:v>
                </c:pt>
                <c:pt idx="31">
                  <c:v>2.5280816535917539</c:v>
                </c:pt>
                <c:pt idx="32">
                  <c:v>2.5816789730735978</c:v>
                </c:pt>
                <c:pt idx="33">
                  <c:v>2.6380211868904024</c:v>
                </c:pt>
                <c:pt idx="34">
                  <c:v>2.6919288552288645</c:v>
                </c:pt>
                <c:pt idx="35">
                  <c:v>2.8477536247320696</c:v>
                </c:pt>
                <c:pt idx="36">
                  <c:v>2.8979467965892738</c:v>
                </c:pt>
                <c:pt idx="37">
                  <c:v>2.9493531492823721</c:v>
                </c:pt>
                <c:pt idx="38">
                  <c:v>3.0002359720255529</c:v>
                </c:pt>
                <c:pt idx="39">
                  <c:v>3.0505321956917029</c:v>
                </c:pt>
                <c:pt idx="40">
                  <c:v>3.1005706275012823</c:v>
                </c:pt>
                <c:pt idx="41">
                  <c:v>3.1507737364425572</c:v>
                </c:pt>
                <c:pt idx="42">
                  <c:v>3.2011599385600102</c:v>
                </c:pt>
                <c:pt idx="43">
                  <c:v>3.2519638309583367</c:v>
                </c:pt>
                <c:pt idx="44">
                  <c:v>3.304062879760937</c:v>
                </c:pt>
                <c:pt idx="45">
                  <c:v>3.3548017595239967</c:v>
                </c:pt>
                <c:pt idx="46">
                  <c:v>3.4064740611264495</c:v>
                </c:pt>
                <c:pt idx="47">
                  <c:v>3.4602710977312108</c:v>
                </c:pt>
                <c:pt idx="48">
                  <c:v>3.5140584947784252</c:v>
                </c:pt>
                <c:pt idx="49">
                  <c:v>3.5645934063055789</c:v>
                </c:pt>
                <c:pt idx="50">
                  <c:v>3.614159957782491</c:v>
                </c:pt>
                <c:pt idx="51">
                  <c:v>3.6650875349674865</c:v>
                </c:pt>
                <c:pt idx="52">
                  <c:v>3.7160151121524825</c:v>
                </c:pt>
                <c:pt idx="53">
                  <c:v>3.7620764098073005</c:v>
                </c:pt>
                <c:pt idx="54">
                  <c:v>#N/A</c:v>
                </c:pt>
                <c:pt idx="55">
                  <c:v>4.5226712793278621</c:v>
                </c:pt>
                <c:pt idx="56">
                  <c:v>4.5745602981140197</c:v>
                </c:pt>
                <c:pt idx="57">
                  <c:v>4.7337922816885873</c:v>
                </c:pt>
                <c:pt idx="58">
                  <c:v>4.8936261140304254</c:v>
                </c:pt>
                <c:pt idx="59">
                  <c:v>4.9435306531573637</c:v>
                </c:pt>
                <c:pt idx="60">
                  <c:v>5.094277621439729</c:v>
                </c:pt>
                <c:pt idx="61">
                  <c:v>5.1449962355246139</c:v>
                </c:pt>
                <c:pt idx="62">
                  <c:v>5.1963892053855165</c:v>
                </c:pt>
                <c:pt idx="63">
                  <c:v>5.2481759564869073</c:v>
                </c:pt>
                <c:pt idx="64">
                  <c:v>5.3022169075333405</c:v>
                </c:pt>
                <c:pt idx="65">
                  <c:v>5.3532262120822862</c:v>
                </c:pt>
                <c:pt idx="66">
                  <c:v>5.4032468103188416</c:v>
                </c:pt>
                <c:pt idx="67">
                  <c:v>5.4534095960817046</c:v>
                </c:pt>
                <c:pt idx="68">
                  <c:v>5.5038368803877651</c:v>
                </c:pt>
                <c:pt idx="69">
                  <c:v>5.5552383975604833</c:v>
                </c:pt>
                <c:pt idx="70">
                  <c:v>5.6058868534720077</c:v>
                </c:pt>
                <c:pt idx="71">
                  <c:v>5.6567816078383411</c:v>
                </c:pt>
                <c:pt idx="72">
                  <c:v>5.7068801468389756</c:v>
                </c:pt>
                <c:pt idx="73">
                  <c:v>5.756940694031873</c:v>
                </c:pt>
                <c:pt idx="74">
                  <c:v>5.8074414570074175</c:v>
                </c:pt>
                <c:pt idx="75">
                  <c:v>5.8585376723273059</c:v>
                </c:pt>
                <c:pt idx="76">
                  <c:v>5.909649137643795</c:v>
                </c:pt>
                <c:pt idx="77">
                  <c:v>5.9600843308827942</c:v>
                </c:pt>
                <c:pt idx="78">
                  <c:v>6.0101932748386302</c:v>
                </c:pt>
                <c:pt idx="79">
                  <c:v>6.0599718278901511</c:v>
                </c:pt>
                <c:pt idx="80">
                  <c:v>6.1110100749799319</c:v>
                </c:pt>
                <c:pt idx="81">
                  <c:v>6.1611012555060389</c:v>
                </c:pt>
                <c:pt idx="82">
                  <c:v>6.2114294773862175</c:v>
                </c:pt>
                <c:pt idx="83">
                  <c:v>6.2613709058876283</c:v>
                </c:pt>
                <c:pt idx="84">
                  <c:v>6.3106084160368692</c:v>
                </c:pt>
                <c:pt idx="85">
                  <c:v>6.3609740712291316</c:v>
                </c:pt>
                <c:pt idx="86">
                  <c:v>6.4945000064440066</c:v>
                </c:pt>
                <c:pt idx="87">
                  <c:v>6.5674413629977817</c:v>
                </c:pt>
                <c:pt idx="88">
                  <c:v>6.6638184069440811</c:v>
                </c:pt>
                <c:pt idx="89">
                  <c:v>6.7609017304689853</c:v>
                </c:pt>
                <c:pt idx="90">
                  <c:v>6.8140431825783194</c:v>
                </c:pt>
                <c:pt idx="91">
                  <c:v>6.866098770573724</c:v>
                </c:pt>
                <c:pt idx="92">
                  <c:v>6.916103160649608</c:v>
                </c:pt>
                <c:pt idx="93">
                  <c:v>6.9663399542917679</c:v>
                </c:pt>
                <c:pt idx="94">
                  <c:v>7.0163009100437925</c:v>
                </c:pt>
                <c:pt idx="95">
                  <c:v>7.0662478906740347</c:v>
                </c:pt>
                <c:pt idx="96">
                  <c:v>7.1163645048965325</c:v>
                </c:pt>
                <c:pt idx="97">
                  <c:v>7.1676701821262156</c:v>
                </c:pt>
                <c:pt idx="98">
                  <c:v>7.2189809650105579</c:v>
                </c:pt>
                <c:pt idx="99">
                  <c:v>7.2691848067168134</c:v>
                </c:pt>
                <c:pt idx="100">
                  <c:v>7.3201482590347231</c:v>
                </c:pt>
                <c:pt idx="101">
                  <c:v>7.3705951396240392</c:v>
                </c:pt>
                <c:pt idx="102">
                  <c:v>7.5313940009245348</c:v>
                </c:pt>
                <c:pt idx="103">
                  <c:v>7.6039587558769277</c:v>
                </c:pt>
                <c:pt idx="104">
                  <c:v>7.654106120064462</c:v>
                </c:pt>
                <c:pt idx="105">
                  <c:v>7.807896349068554</c:v>
                </c:pt>
                <c:pt idx="106">
                  <c:v>7.8578619156343379</c:v>
                </c:pt>
                <c:pt idx="107">
                  <c:v>7.9083832429494807</c:v>
                </c:pt>
                <c:pt idx="108">
                  <c:v>7.9623353487085682</c:v>
                </c:pt>
                <c:pt idx="109">
                  <c:v>8.0135151519213821</c:v>
                </c:pt>
                <c:pt idx="110">
                  <c:v>8.0645000048612907</c:v>
                </c:pt>
                <c:pt idx="111">
                  <c:v>8.1144083418029833</c:v>
                </c:pt>
                <c:pt idx="112">
                  <c:v>8.1644992284443063</c:v>
                </c:pt>
                <c:pt idx="113">
                  <c:v>8.2186589080288339</c:v>
                </c:pt>
                <c:pt idx="114">
                  <c:v>8.2740277736291095</c:v>
                </c:pt>
                <c:pt idx="115">
                  <c:v>8.3305495257513957</c:v>
                </c:pt>
                <c:pt idx="116">
                  <c:v>8.3808160459589374</c:v>
                </c:pt>
                <c:pt idx="117">
                  <c:v>8.4329311769752149</c:v>
                </c:pt>
                <c:pt idx="118">
                  <c:v>8.4869886382593958</c:v>
                </c:pt>
                <c:pt idx="119">
                  <c:v>8.5416402171166368</c:v>
                </c:pt>
                <c:pt idx="120">
                  <c:v>8.5937555953039908</c:v>
                </c:pt>
                <c:pt idx="121">
                  <c:v>8.6452254119961562</c:v>
                </c:pt>
                <c:pt idx="122">
                  <c:v>8.6951806790081605</c:v>
                </c:pt>
                <c:pt idx="123">
                  <c:v>8.7451908467627177</c:v>
                </c:pt>
                <c:pt idx="124">
                  <c:v>8.7949936718660346</c:v>
                </c:pt>
                <c:pt idx="125">
                  <c:v>8.847794017452653</c:v>
                </c:pt>
                <c:pt idx="126">
                  <c:v>8.9019333680085939</c:v>
                </c:pt>
                <c:pt idx="127">
                  <c:v>8.953092352073762</c:v>
                </c:pt>
                <c:pt idx="128">
                  <c:v>9.0033571355811119</c:v>
                </c:pt>
                <c:pt idx="129">
                  <c:v>9.0552834402464377</c:v>
                </c:pt>
                <c:pt idx="130">
                  <c:v>9.1071081414778199</c:v>
                </c:pt>
                <c:pt idx="131">
                  <c:v>9.1576273639500005</c:v>
                </c:pt>
                <c:pt idx="132">
                  <c:v>9.2079826243677871</c:v>
                </c:pt>
                <c:pt idx="133">
                  <c:v>9.3614821154483074</c:v>
                </c:pt>
                <c:pt idx="134">
                  <c:v>9.4117884242563221</c:v>
                </c:pt>
                <c:pt idx="135">
                  <c:v>9.4620600034832432</c:v>
                </c:pt>
                <c:pt idx="136">
                  <c:v>9.51203994468516</c:v>
                </c:pt>
                <c:pt idx="137">
                  <c:v>9.5621622892363227</c:v>
                </c:pt>
                <c:pt idx="138">
                  <c:v>9.612050496528834</c:v>
                </c:pt>
                <c:pt idx="139">
                  <c:v>9.6622417088763441</c:v>
                </c:pt>
                <c:pt idx="140">
                  <c:v>9.7129555448378611</c:v>
                </c:pt>
                <c:pt idx="141">
                  <c:v>9.7632321395898671</c:v>
                </c:pt>
                <c:pt idx="142">
                  <c:v>9.8134199497590568</c:v>
                </c:pt>
                <c:pt idx="143">
                  <c:v>9.8633775780201276</c:v>
                </c:pt>
                <c:pt idx="144">
                  <c:v>9.913345513142378</c:v>
                </c:pt>
                <c:pt idx="145">
                  <c:v>9.9634413922749054</c:v>
                </c:pt>
                <c:pt idx="146">
                  <c:v>10.013462154597772</c:v>
                </c:pt>
                <c:pt idx="147">
                  <c:v>10.06360517797126</c:v>
                </c:pt>
                <c:pt idx="148">
                  <c:v>10.113924921369744</c:v>
                </c:pt>
                <c:pt idx="149">
                  <c:v>10.164310927868451</c:v>
                </c:pt>
                <c:pt idx="150">
                  <c:v>10.2143854432338</c:v>
                </c:pt>
                <c:pt idx="151">
                  <c:v>10.264998562110586</c:v>
                </c:pt>
                <c:pt idx="152">
                  <c:v>10.315182425244895</c:v>
                </c:pt>
                <c:pt idx="153">
                  <c:v>10.365382436183376</c:v>
                </c:pt>
                <c:pt idx="154">
                  <c:v>10.41542402131433</c:v>
                </c:pt>
                <c:pt idx="155">
                  <c:v>10.465456302865284</c:v>
                </c:pt>
                <c:pt idx="156">
                  <c:v>10.51542639408825</c:v>
                </c:pt>
                <c:pt idx="157">
                  <c:v>10.565479201478011</c:v>
                </c:pt>
                <c:pt idx="158">
                  <c:v>10.615147915640843</c:v>
                </c:pt>
                <c:pt idx="159">
                  <c:v>10.665118881329544</c:v>
                </c:pt>
                <c:pt idx="160">
                  <c:v>10.71560325071462</c:v>
                </c:pt>
                <c:pt idx="161">
                  <c:v>10.76540877080177</c:v>
                </c:pt>
                <c:pt idx="162">
                  <c:v>10.815957211801695</c:v>
                </c:pt>
                <c:pt idx="163">
                  <c:v>10.868424813942289</c:v>
                </c:pt>
                <c:pt idx="164">
                  <c:v>10.919358984715164</c:v>
                </c:pt>
                <c:pt idx="165">
                  <c:v>10.969734312226642</c:v>
                </c:pt>
                <c:pt idx="166">
                  <c:v>11.027028170784785</c:v>
                </c:pt>
                <c:pt idx="167">
                  <c:v>11.23796880610648</c:v>
                </c:pt>
                <c:pt idx="168">
                  <c:v>11.493351897249486</c:v>
                </c:pt>
                <c:pt idx="169">
                  <c:v>11.650880428190623</c:v>
                </c:pt>
                <c:pt idx="170">
                  <c:v>11.810673203115352</c:v>
                </c:pt>
                <c:pt idx="171">
                  <c:v>11.860092572471665</c:v>
                </c:pt>
                <c:pt idx="172">
                  <c:v>11.911949049470856</c:v>
                </c:pt>
                <c:pt idx="173">
                  <c:v>11.962715156003947</c:v>
                </c:pt>
                <c:pt idx="174">
                  <c:v>12.012757002852373</c:v>
                </c:pt>
                <c:pt idx="175">
                  <c:v>12.062639332591777</c:v>
                </c:pt>
                <c:pt idx="176">
                  <c:v>12.11358318297173</c:v>
                </c:pt>
                <c:pt idx="177">
                  <c:v>12.164491050827682</c:v>
                </c:pt>
                <c:pt idx="178">
                  <c:v>12.32057696848052</c:v>
                </c:pt>
                <c:pt idx="179">
                  <c:v>12.373281973707266</c:v>
                </c:pt>
                <c:pt idx="180">
                  <c:v>12.423108421197579</c:v>
                </c:pt>
                <c:pt idx="181">
                  <c:v>12.472897366056253</c:v>
                </c:pt>
                <c:pt idx="182">
                  <c:v>12.52343508515855</c:v>
                </c:pt>
                <c:pt idx="183">
                  <c:v>12.573477225467199</c:v>
                </c:pt>
                <c:pt idx="184">
                  <c:v>12.623530132977118</c:v>
                </c:pt>
                <c:pt idx="185">
                  <c:v>12.67490547981749</c:v>
                </c:pt>
                <c:pt idx="186">
                  <c:v>12.728203095065878</c:v>
                </c:pt>
                <c:pt idx="187">
                  <c:v>12.784592371836522</c:v>
                </c:pt>
                <c:pt idx="188">
                  <c:v>13.002986720497281</c:v>
                </c:pt>
                <c:pt idx="189">
                  <c:v>13.073266498309946</c:v>
                </c:pt>
                <c:pt idx="190">
                  <c:v>13.230304270036305</c:v>
                </c:pt>
                <c:pt idx="191">
                  <c:v>13.281044178117886</c:v>
                </c:pt>
                <c:pt idx="192">
                  <c:v>13.331149069783658</c:v>
                </c:pt>
                <c:pt idx="193">
                  <c:v>13.381146514384401</c:v>
                </c:pt>
                <c:pt idx="194">
                  <c:v>13.431184810025451</c:v>
                </c:pt>
                <c:pt idx="195">
                  <c:v>13.481581167412811</c:v>
                </c:pt>
                <c:pt idx="196">
                  <c:v>13.532068930464966</c:v>
                </c:pt>
                <c:pt idx="197">
                  <c:v>13.582456226910065</c:v>
                </c:pt>
                <c:pt idx="198">
                  <c:v>13.633061762022052</c:v>
                </c:pt>
                <c:pt idx="199">
                  <c:v>13.683172867170763</c:v>
                </c:pt>
                <c:pt idx="200">
                  <c:v>13.73859376520369</c:v>
                </c:pt>
                <c:pt idx="201">
                  <c:v>13.792773222581983</c:v>
                </c:pt>
                <c:pt idx="202">
                  <c:v>13.851134290929872</c:v>
                </c:pt>
                <c:pt idx="203">
                  <c:v>13.906663502260672</c:v>
                </c:pt>
                <c:pt idx="204">
                  <c:v>14.067868140794635</c:v>
                </c:pt>
                <c:pt idx="205">
                  <c:v>14.11987457115031</c:v>
                </c:pt>
                <c:pt idx="206">
                  <c:v>14.171694498339484</c:v>
                </c:pt>
                <c:pt idx="207">
                  <c:v>14.22248787088064</c:v>
                </c:pt>
                <c:pt idx="208">
                  <c:v>14.272297825423317</c:v>
                </c:pt>
                <c:pt idx="209">
                  <c:v>14.322434566344237</c:v>
                </c:pt>
                <c:pt idx="210">
                  <c:v>14.372705264436942</c:v>
                </c:pt>
                <c:pt idx="211">
                  <c:v>14.423121049831018</c:v>
                </c:pt>
                <c:pt idx="212">
                  <c:v>14.47492397290004</c:v>
                </c:pt>
                <c:pt idx="213">
                  <c:v>14.526214391758828</c:v>
                </c:pt>
                <c:pt idx="214">
                  <c:v>14.578918475854021</c:v>
                </c:pt>
                <c:pt idx="215">
                  <c:v>14.629095211115748</c:v>
                </c:pt>
                <c:pt idx="216">
                  <c:v>14.679014827846153</c:v>
                </c:pt>
                <c:pt idx="217">
                  <c:v>14.72831265952437</c:v>
                </c:pt>
                <c:pt idx="218">
                  <c:v>14.778320359638901</c:v>
                </c:pt>
                <c:pt idx="219">
                  <c:v>14.831236135533759</c:v>
                </c:pt>
                <c:pt idx="220">
                  <c:v>14.885301083092161</c:v>
                </c:pt>
                <c:pt idx="221">
                  <c:v>14.93248409834588</c:v>
                </c:pt>
                <c:pt idx="222">
                  <c:v>14.981931922629947</c:v>
                </c:pt>
                <c:pt idx="223">
                  <c:v>15.031957879435652</c:v>
                </c:pt>
                <c:pt idx="224">
                  <c:v>15.08295159578458</c:v>
                </c:pt>
                <c:pt idx="225">
                  <c:v>15.13370235146064</c:v>
                </c:pt>
                <c:pt idx="226">
                  <c:v>15.181994816238918</c:v>
                </c:pt>
                <c:pt idx="227">
                  <c:v>15.231492772993812</c:v>
                </c:pt>
                <c:pt idx="228">
                  <c:v>15.281658428799703</c:v>
                </c:pt>
                <c:pt idx="229">
                  <c:v>15.331536000750582</c:v>
                </c:pt>
                <c:pt idx="230">
                  <c:v>15.38152525469952</c:v>
                </c:pt>
                <c:pt idx="231">
                  <c:v>15.431582240214661</c:v>
                </c:pt>
                <c:pt idx="232">
                  <c:v>15.481623291405437</c:v>
                </c:pt>
                <c:pt idx="233">
                  <c:v>15.531693357519417</c:v>
                </c:pt>
                <c:pt idx="234">
                  <c:v>15.581941009898951</c:v>
                </c:pt>
                <c:pt idx="235">
                  <c:v>15.63251395361215</c:v>
                </c:pt>
                <c:pt idx="236">
                  <c:v>15.683885421309189</c:v>
                </c:pt>
                <c:pt idx="237">
                  <c:v>15.734632492998649</c:v>
                </c:pt>
                <c:pt idx="238">
                  <c:v>15.784383971651597</c:v>
                </c:pt>
                <c:pt idx="239">
                  <c:v>15.834523214418088</c:v>
                </c:pt>
                <c:pt idx="240">
                  <c:v>15.885205802855959</c:v>
                </c:pt>
                <c:pt idx="241">
                  <c:v>15.935399422543012</c:v>
                </c:pt>
                <c:pt idx="242">
                  <c:v>15.987756027853067</c:v>
                </c:pt>
                <c:pt idx="243">
                  <c:v>16.041659795329448</c:v>
                </c:pt>
                <c:pt idx="244">
                  <c:v>16.09410417856747</c:v>
                </c:pt>
                <c:pt idx="245">
                  <c:v>16.145195055291492</c:v>
                </c:pt>
                <c:pt idx="246">
                  <c:v>16.195952528934928</c:v>
                </c:pt>
                <c:pt idx="247">
                  <c:v>16.246992550410774</c:v>
                </c:pt>
                <c:pt idx="248">
                  <c:v>16.30311994595575</c:v>
                </c:pt>
                <c:pt idx="249">
                  <c:v>16.362982208051179</c:v>
                </c:pt>
                <c:pt idx="250">
                  <c:v>16.419823413255386</c:v>
                </c:pt>
                <c:pt idx="251">
                  <c:v>16.471870799899818</c:v>
                </c:pt>
                <c:pt idx="252">
                  <c:v>16.521748252255144</c:v>
                </c:pt>
                <c:pt idx="253">
                  <c:v>16.571880488034246</c:v>
                </c:pt>
                <c:pt idx="254">
                  <c:v>16.622645563509067</c:v>
                </c:pt>
                <c:pt idx="255">
                  <c:v>16.673366763903264</c:v>
                </c:pt>
                <c:pt idx="256">
                  <c:v>16.723751321196907</c:v>
                </c:pt>
                <c:pt idx="257">
                  <c:v>16.773920796685271</c:v>
                </c:pt>
                <c:pt idx="258">
                  <c:v>16.825655305838218</c:v>
                </c:pt>
                <c:pt idx="259">
                  <c:v>16.880880100461269</c:v>
                </c:pt>
                <c:pt idx="260">
                  <c:v>16.936592393572901</c:v>
                </c:pt>
                <c:pt idx="261">
                  <c:v>16.989815384319183</c:v>
                </c:pt>
                <c:pt idx="262">
                  <c:v>17.141712607072854</c:v>
                </c:pt>
                <c:pt idx="263">
                  <c:v>17.19172403195186</c:v>
                </c:pt>
                <c:pt idx="264">
                  <c:v>17.241946223737184</c:v>
                </c:pt>
                <c:pt idx="265">
                  <c:v>17.29192186102776</c:v>
                </c:pt>
                <c:pt idx="266">
                  <c:v>17.342183340604741</c:v>
                </c:pt>
                <c:pt idx="267">
                  <c:v>17.392936709019974</c:v>
                </c:pt>
                <c:pt idx="268">
                  <c:v>17.443052707750169</c:v>
                </c:pt>
                <c:pt idx="269">
                  <c:v>17.492727238636316</c:v>
                </c:pt>
                <c:pt idx="270">
                  <c:v>17.543461720481794</c:v>
                </c:pt>
                <c:pt idx="271">
                  <c:v>17.594744174849463</c:v>
                </c:pt>
                <c:pt idx="272">
                  <c:v>17.654472366436984</c:v>
                </c:pt>
                <c:pt idx="273">
                  <c:v>17.707186201196997</c:v>
                </c:pt>
                <c:pt idx="274">
                  <c:v>17.761674704274299</c:v>
                </c:pt>
                <c:pt idx="275">
                  <c:v>17.813110134579432</c:v>
                </c:pt>
                <c:pt idx="276">
                  <c:v>17.865139123027376</c:v>
                </c:pt>
                <c:pt idx="277">
                  <c:v>17.91568822258472</c:v>
                </c:pt>
                <c:pt idx="278">
                  <c:v>17.967878665593947</c:v>
                </c:pt>
                <c:pt idx="279">
                  <c:v>18.021039319217998</c:v>
                </c:pt>
                <c:pt idx="280">
                  <c:v>18.075399325336804</c:v>
                </c:pt>
                <c:pt idx="281">
                  <c:v>18.127179093786189</c:v>
                </c:pt>
                <c:pt idx="282">
                  <c:v>18.179131994517633</c:v>
                </c:pt>
                <c:pt idx="283">
                  <c:v>18.23288953908915</c:v>
                </c:pt>
                <c:pt idx="284">
                  <c:v>18.282591094077343</c:v>
                </c:pt>
                <c:pt idx="285">
                  <c:v>18.333037953201934</c:v>
                </c:pt>
                <c:pt idx="286">
                  <c:v>18.383482958464832</c:v>
                </c:pt>
                <c:pt idx="287">
                  <c:v>18.434472743485316</c:v>
                </c:pt>
                <c:pt idx="288">
                  <c:v>18.484896976698291</c:v>
                </c:pt>
                <c:pt idx="289">
                  <c:v>18.536144464750201</c:v>
                </c:pt>
                <c:pt idx="290">
                  <c:v>18.587012637757461</c:v>
                </c:pt>
                <c:pt idx="291">
                  <c:v>18.639848098574337</c:v>
                </c:pt>
                <c:pt idx="292">
                  <c:v>18.691070788867897</c:v>
                </c:pt>
                <c:pt idx="293">
                  <c:v>18.742830544354181</c:v>
                </c:pt>
                <c:pt idx="294">
                  <c:v>18.792505086499322</c:v>
                </c:pt>
                <c:pt idx="295">
                  <c:v>18.844844646585837</c:v>
                </c:pt>
                <c:pt idx="296">
                  <c:v>18.897129440024678</c:v>
                </c:pt>
                <c:pt idx="297">
                  <c:v>18.950421852974255</c:v>
                </c:pt>
                <c:pt idx="298">
                  <c:v>18.999031107204651</c:v>
                </c:pt>
                <c:pt idx="299">
                  <c:v>19.049595586025792</c:v>
                </c:pt>
                <c:pt idx="300">
                  <c:v>19.101927302971095</c:v>
                </c:pt>
                <c:pt idx="301">
                  <c:v>19.153857710041379</c:v>
                </c:pt>
                <c:pt idx="302">
                  <c:v>19.204505131625197</c:v>
                </c:pt>
                <c:pt idx="303">
                  <c:v>19.254687046868579</c:v>
                </c:pt>
                <c:pt idx="304">
                  <c:v>19.30515135280227</c:v>
                </c:pt>
                <c:pt idx="305">
                  <c:v>19.357009746824147</c:v>
                </c:pt>
                <c:pt idx="306">
                  <c:v>19.408062864013115</c:v>
                </c:pt>
                <c:pt idx="307">
                  <c:v>19.458177315679468</c:v>
                </c:pt>
                <c:pt idx="308">
                  <c:v>19.508874849639902</c:v>
                </c:pt>
                <c:pt idx="309">
                  <c:v>19.559475650015496</c:v>
                </c:pt>
                <c:pt idx="310">
                  <c:v>19.609753665555097</c:v>
                </c:pt>
                <c:pt idx="311">
                  <c:v>19.659936412363031</c:v>
                </c:pt>
                <c:pt idx="312">
                  <c:v>19.711249043668136</c:v>
                </c:pt>
                <c:pt idx="313">
                  <c:v>19.767849674272345</c:v>
                </c:pt>
                <c:pt idx="314">
                  <c:v>19.829683460638325</c:v>
                </c:pt>
                <c:pt idx="315">
                  <c:v>19.886083089089489</c:v>
                </c:pt>
                <c:pt idx="316">
                  <c:v>19.937660927869423</c:v>
                </c:pt>
                <c:pt idx="317">
                  <c:v>19.989825240167274</c:v>
                </c:pt>
                <c:pt idx="318">
                  <c:v>20.040063452917906</c:v>
                </c:pt>
                <c:pt idx="319">
                  <c:v>20.090190976494309</c:v>
                </c:pt>
                <c:pt idx="320">
                  <c:v>20.14027548120977</c:v>
                </c:pt>
                <c:pt idx="321">
                  <c:v>20.190922420485908</c:v>
                </c:pt>
                <c:pt idx="322">
                  <c:v>20.241540578777439</c:v>
                </c:pt>
                <c:pt idx="323">
                  <c:v>20.292680645858255</c:v>
                </c:pt>
                <c:pt idx="324">
                  <c:v>20.344152382371671</c:v>
                </c:pt>
                <c:pt idx="325">
                  <c:v>20.395802765414455</c:v>
                </c:pt>
                <c:pt idx="326">
                  <c:v>20.445949306659546</c:v>
                </c:pt>
                <c:pt idx="327">
                  <c:v>20.495790881953226</c:v>
                </c:pt>
                <c:pt idx="328">
                  <c:v>20.545650139110005</c:v>
                </c:pt>
                <c:pt idx="329">
                  <c:v>20.595732495176129</c:v>
                </c:pt>
                <c:pt idx="330">
                  <c:v>20.645527997661343</c:v>
                </c:pt>
                <c:pt idx="331">
                  <c:v>20.696336564673789</c:v>
                </c:pt>
                <c:pt idx="332">
                  <c:v>20.745724856547159</c:v>
                </c:pt>
                <c:pt idx="333">
                  <c:v>20.795971756875272</c:v>
                </c:pt>
                <c:pt idx="334">
                  <c:v>20.845537722762082</c:v>
                </c:pt>
                <c:pt idx="335">
                  <c:v>20.895612080124184</c:v>
                </c:pt>
                <c:pt idx="336">
                  <c:v>20.947065774825106</c:v>
                </c:pt>
                <c:pt idx="337">
                  <c:v>20.996565997690933</c:v>
                </c:pt>
                <c:pt idx="338">
                  <c:v>21.046943507591479</c:v>
                </c:pt>
                <c:pt idx="339">
                  <c:v>21.09805857429647</c:v>
                </c:pt>
                <c:pt idx="340">
                  <c:v>21.148528777066879</c:v>
                </c:pt>
                <c:pt idx="341">
                  <c:v>21.198717955470432</c:v>
                </c:pt>
                <c:pt idx="342">
                  <c:v>21.248985637585889</c:v>
                </c:pt>
                <c:pt idx="343">
                  <c:v>21.298856043376421</c:v>
                </c:pt>
                <c:pt idx="344">
                  <c:v>21.349460206755204</c:v>
                </c:pt>
                <c:pt idx="345">
                  <c:v>21.400129770905014</c:v>
                </c:pt>
                <c:pt idx="346">
                  <c:v>21.4546024531728</c:v>
                </c:pt>
                <c:pt idx="347">
                  <c:v>21.504560603040499</c:v>
                </c:pt>
                <c:pt idx="348">
                  <c:v>21.555974691731162</c:v>
                </c:pt>
                <c:pt idx="349">
                  <c:v>21.606197503614094</c:v>
                </c:pt>
                <c:pt idx="350">
                  <c:v>21.656372295508909</c:v>
                </c:pt>
                <c:pt idx="351">
                  <c:v>21.707378447669349</c:v>
                </c:pt>
                <c:pt idx="352">
                  <c:v>21.757865996449713</c:v>
                </c:pt>
                <c:pt idx="353">
                  <c:v>21.807851878685</c:v>
                </c:pt>
                <c:pt idx="354">
                  <c:v>21.85797698465349</c:v>
                </c:pt>
                <c:pt idx="355">
                  <c:v>21.908271202302455</c:v>
                </c:pt>
                <c:pt idx="356">
                  <c:v>21.958780954955039</c:v>
                </c:pt>
                <c:pt idx="357">
                  <c:v>22.011390217933901</c:v>
                </c:pt>
                <c:pt idx="358">
                  <c:v>22.061767021044236</c:v>
                </c:pt>
                <c:pt idx="359">
                  <c:v>22.111597380007495</c:v>
                </c:pt>
                <c:pt idx="360">
                  <c:v>22.161519904690767</c:v>
                </c:pt>
                <c:pt idx="361">
                  <c:v>22.213939775261899</c:v>
                </c:pt>
                <c:pt idx="362">
                  <c:v>22.277106688065135</c:v>
                </c:pt>
                <c:pt idx="363">
                  <c:v>22.329896030018517</c:v>
                </c:pt>
                <c:pt idx="364">
                  <c:v>22.383991560547042</c:v>
                </c:pt>
                <c:pt idx="365">
                  <c:v>22.436692940057668</c:v>
                </c:pt>
                <c:pt idx="366">
                  <c:v>22.487541980147554</c:v>
                </c:pt>
                <c:pt idx="367">
                  <c:v>22.538480706482446</c:v>
                </c:pt>
                <c:pt idx="368">
                  <c:v>22.589585271256912</c:v>
                </c:pt>
                <c:pt idx="369">
                  <c:v>22.640079371872115</c:v>
                </c:pt>
                <c:pt idx="370">
                  <c:v>22.690330378259187</c:v>
                </c:pt>
                <c:pt idx="371">
                  <c:v>22.740707770451003</c:v>
                </c:pt>
                <c:pt idx="372">
                  <c:v>22.790629148493924</c:v>
                </c:pt>
                <c:pt idx="373">
                  <c:v>22.84405417160982</c:v>
                </c:pt>
                <c:pt idx="374">
                  <c:v>22.89835432845997</c:v>
                </c:pt>
                <c:pt idx="375">
                  <c:v>22.952089527484429</c:v>
                </c:pt>
                <c:pt idx="376">
                  <c:v>23.002204425528614</c:v>
                </c:pt>
                <c:pt idx="377">
                  <c:v>23.053280046253064</c:v>
                </c:pt>
                <c:pt idx="378">
                  <c:v>23.106110635238178</c:v>
                </c:pt>
                <c:pt idx="379">
                  <c:v>23.162454566808726</c:v>
                </c:pt>
                <c:pt idx="380">
                  <c:v>23.212164818539964</c:v>
                </c:pt>
                <c:pt idx="381">
                  <c:v>23.262822208685563</c:v>
                </c:pt>
                <c:pt idx="382">
                  <c:v>23.316512990337429</c:v>
                </c:pt>
                <c:pt idx="383">
                  <c:v>23.367219502866494</c:v>
                </c:pt>
                <c:pt idx="384">
                  <c:v>23.417613555042458</c:v>
                </c:pt>
                <c:pt idx="385">
                  <c:v>23.468516844854641</c:v>
                </c:pt>
                <c:pt idx="386">
                  <c:v>23.519091708510345</c:v>
                </c:pt>
                <c:pt idx="387">
                  <c:v>23.574263711398181</c:v>
                </c:pt>
                <c:pt idx="388">
                  <c:v>23.631705785432331</c:v>
                </c:pt>
                <c:pt idx="389">
                  <c:v>23.682456009555608</c:v>
                </c:pt>
                <c:pt idx="390">
                  <c:v>23.836167734531607</c:v>
                </c:pt>
                <c:pt idx="391">
                  <c:v>23.887337055639378</c:v>
                </c:pt>
                <c:pt idx="392">
                  <c:v>23.947187326076957</c:v>
                </c:pt>
                <c:pt idx="393">
                  <c:v>24.006710216292674</c:v>
                </c:pt>
                <c:pt idx="394">
                  <c:v>24.058816831746181</c:v>
                </c:pt>
                <c:pt idx="395">
                  <c:v>24.310914893826791</c:v>
                </c:pt>
                <c:pt idx="396">
                  <c:v>24.361146853545041</c:v>
                </c:pt>
                <c:pt idx="397">
                  <c:v>24.411702543944099</c:v>
                </c:pt>
                <c:pt idx="398">
                  <c:v>24.462301738606953</c:v>
                </c:pt>
                <c:pt idx="399">
                  <c:v>24.512413998700733</c:v>
                </c:pt>
                <c:pt idx="400">
                  <c:v>24.562755469363463</c:v>
                </c:pt>
                <c:pt idx="401">
                  <c:v>24.61470491017387</c:v>
                </c:pt>
                <c:pt idx="402">
                  <c:v>24.669057178243843</c:v>
                </c:pt>
                <c:pt idx="403">
                  <c:v>24.720683743835249</c:v>
                </c:pt>
                <c:pt idx="404">
                  <c:v>24.772821181419136</c:v>
                </c:pt>
                <c:pt idx="405">
                  <c:v>24.924817267443075</c:v>
                </c:pt>
                <c:pt idx="406">
                  <c:v>24.979058969728253</c:v>
                </c:pt>
                <c:pt idx="407">
                  <c:v>25.034048623702148</c:v>
                </c:pt>
                <c:pt idx="408">
                  <c:v>25.086162626116597</c:v>
                </c:pt>
                <c:pt idx="409">
                  <c:v>25.155370897384678</c:v>
                </c:pt>
                <c:pt idx="410">
                  <c:v>25.207237464278201</c:v>
                </c:pt>
                <c:pt idx="411">
                  <c:v>25.359042272430386</c:v>
                </c:pt>
                <c:pt idx="412">
                  <c:v>25.411798255133714</c:v>
                </c:pt>
                <c:pt idx="413">
                  <c:v>25.463004062781543</c:v>
                </c:pt>
                <c:pt idx="414">
                  <c:v>25.512788918595895</c:v>
                </c:pt>
                <c:pt idx="415">
                  <c:v>25.562883078297702</c:v>
                </c:pt>
                <c:pt idx="416">
                  <c:v>25.613066706179495</c:v>
                </c:pt>
                <c:pt idx="417">
                  <c:v>25.662918489098928</c:v>
                </c:pt>
                <c:pt idx="418">
                  <c:v>25.712117993312283</c:v>
                </c:pt>
                <c:pt idx="419">
                  <c:v>25.763935653381562</c:v>
                </c:pt>
                <c:pt idx="420">
                  <c:v>25.817504670325288</c:v>
                </c:pt>
                <c:pt idx="421">
                  <c:v>25.86815405268835</c:v>
                </c:pt>
                <c:pt idx="422">
                  <c:v>26.018266430424262</c:v>
                </c:pt>
                <c:pt idx="423">
                  <c:v>26.068167301587163</c:v>
                </c:pt>
                <c:pt idx="424">
                  <c:v>26.118207773022839</c:v>
                </c:pt>
                <c:pt idx="425">
                  <c:v>26.168278452746403</c:v>
                </c:pt>
                <c:pt idx="426">
                  <c:v>26.21847753104884</c:v>
                </c:pt>
                <c:pt idx="427">
                  <c:v>26.268338652241141</c:v>
                </c:pt>
                <c:pt idx="428">
                  <c:v>26.319717860420955</c:v>
                </c:pt>
                <c:pt idx="429">
                  <c:v>26.371574880943395</c:v>
                </c:pt>
                <c:pt idx="430">
                  <c:v>26.423642369142232</c:v>
                </c:pt>
                <c:pt idx="431">
                  <c:v>26.474011436233454</c:v>
                </c:pt>
                <c:pt idx="432">
                  <c:v>26.525631871201576</c:v>
                </c:pt>
                <c:pt idx="433">
                  <c:v>26.579363827782657</c:v>
                </c:pt>
                <c:pt idx="434">
                  <c:v>26.6364513557102</c:v>
                </c:pt>
                <c:pt idx="435">
                  <c:v>26.700688795109375</c:v>
                </c:pt>
                <c:pt idx="436">
                  <c:v>27.051285563749328</c:v>
                </c:pt>
                <c:pt idx="437">
                  <c:v>27.101205137539338</c:v>
                </c:pt>
                <c:pt idx="438">
                  <c:v>27.151162178305075</c:v>
                </c:pt>
                <c:pt idx="439">
                  <c:v>27.200957800876289</c:v>
                </c:pt>
                <c:pt idx="440">
                  <c:v>27.251071788294386</c:v>
                </c:pt>
                <c:pt idx="441">
                  <c:v>27.301064086027701</c:v>
                </c:pt>
                <c:pt idx="442">
                  <c:v>27.351073282868832</c:v>
                </c:pt>
                <c:pt idx="443">
                  <c:v>27.401047650539461</c:v>
                </c:pt>
                <c:pt idx="444">
                  <c:v>27.451192442585359</c:v>
                </c:pt>
                <c:pt idx="445">
                  <c:v>27.501417829236079</c:v>
                </c:pt>
                <c:pt idx="446">
                  <c:v>27.551670426405789</c:v>
                </c:pt>
                <c:pt idx="447">
                  <c:v>27.601965916550725</c:v>
                </c:pt>
                <c:pt idx="448">
                  <c:v>27.652083097125342</c:v>
                </c:pt>
                <c:pt idx="449">
                  <c:v>27.702433148554725</c:v>
                </c:pt>
                <c:pt idx="450">
                  <c:v>27.752550669990494</c:v>
                </c:pt>
                <c:pt idx="451">
                  <c:v>27.802584873404999</c:v>
                </c:pt>
                <c:pt idx="452">
                  <c:v>27.853013073362167</c:v>
                </c:pt>
                <c:pt idx="453">
                  <c:v>27.903125966698539</c:v>
                </c:pt>
                <c:pt idx="454">
                  <c:v>27.954146303977048</c:v>
                </c:pt>
                <c:pt idx="455">
                  <c:v>28.005171595222556</c:v>
                </c:pt>
                <c:pt idx="456">
                  <c:v>28.055318414405846</c:v>
                </c:pt>
                <c:pt idx="457">
                  <c:v>28.105647100843033</c:v>
                </c:pt>
                <c:pt idx="458">
                  <c:v>28.155634674576188</c:v>
                </c:pt>
                <c:pt idx="459">
                  <c:v>28.210329268348044</c:v>
                </c:pt>
                <c:pt idx="460">
                  <c:v>28.264582213163383</c:v>
                </c:pt>
                <c:pt idx="461">
                  <c:v>28.316122898573688</c:v>
                </c:pt>
                <c:pt idx="462">
                  <c:v>28.569778367010358</c:v>
                </c:pt>
                <c:pt idx="463">
                  <c:v>28.620188940237025</c:v>
                </c:pt>
                <c:pt idx="464">
                  <c:v>28.670173406829104</c:v>
                </c:pt>
                <c:pt idx="465">
                  <c:v>28.720301997386862</c:v>
                </c:pt>
                <c:pt idx="466">
                  <c:v>28.77174538445492</c:v>
                </c:pt>
                <c:pt idx="467">
                  <c:v>28.82587486722155</c:v>
                </c:pt>
                <c:pt idx="468">
                  <c:v>28.878450125477006</c:v>
                </c:pt>
                <c:pt idx="469">
                  <c:v>28.984941562156042</c:v>
                </c:pt>
                <c:pt idx="470">
                  <c:v>29.039782760061893</c:v>
                </c:pt>
                <c:pt idx="471">
                  <c:v>29.160169721861788</c:v>
                </c:pt>
                <c:pt idx="472">
                  <c:v>29.315252156735703</c:v>
                </c:pt>
              </c:numCache>
            </c:numRef>
          </c:xVal>
          <c:yVal>
            <c:numRef>
              <c:f>'Sugar 1998 2011 Union'!$AP$2:$AP$474</c:f>
              <c:numCache>
                <c:formatCode>General</c:formatCode>
                <c:ptCount val="473"/>
                <c:pt idx="0">
                  <c:v>2.9526985864773083</c:v>
                </c:pt>
                <c:pt idx="1">
                  <c:v>1.6115461386709169</c:v>
                </c:pt>
                <c:pt idx="2">
                  <c:v>0.94085014970373959</c:v>
                </c:pt>
                <c:pt idx="3">
                  <c:v>1.2165874426384551</c:v>
                </c:pt>
                <c:pt idx="4">
                  <c:v>0.8443391729619889</c:v>
                </c:pt>
                <c:pt idx="5">
                  <c:v>2.0305887740594617</c:v>
                </c:pt>
                <c:pt idx="6">
                  <c:v>1.4620847392797445</c:v>
                </c:pt>
                <c:pt idx="7">
                  <c:v>0.70904152230921558</c:v>
                </c:pt>
                <c:pt idx="8">
                  <c:v>0.4718996972227601</c:v>
                </c:pt>
                <c:pt idx="9">
                  <c:v>0.5517245900895198</c:v>
                </c:pt>
                <c:pt idx="10">
                  <c:v>1.3752577662878192</c:v>
                </c:pt>
                <c:pt idx="11">
                  <c:v>0.36272965073610131</c:v>
                </c:pt>
                <c:pt idx="12">
                  <c:v>0.44774891913516868</c:v>
                </c:pt>
                <c:pt idx="13">
                  <c:v>0.62005526969393998</c:v>
                </c:pt>
                <c:pt idx="14">
                  <c:v>1.8082255818183022</c:v>
                </c:pt>
                <c:pt idx="15">
                  <c:v>0.46812597062621791</c:v>
                </c:pt>
                <c:pt idx="16">
                  <c:v>#N/A</c:v>
                </c:pt>
                <c:pt idx="17">
                  <c:v>0.43722214779251362</c:v>
                </c:pt>
                <c:pt idx="18">
                  <c:v>0.21427254415965502</c:v>
                </c:pt>
                <c:pt idx="19">
                  <c:v>0.67988601044857289</c:v>
                </c:pt>
                <c:pt idx="20">
                  <c:v>0.93623678709258118</c:v>
                </c:pt>
                <c:pt idx="21">
                  <c:v>0.8388361916317566</c:v>
                </c:pt>
                <c:pt idx="22">
                  <c:v>0.69113032802710894</c:v>
                </c:pt>
                <c:pt idx="23">
                  <c:v>0.43002431213682435</c:v>
                </c:pt>
                <c:pt idx="24">
                  <c:v>0.53057919527906861</c:v>
                </c:pt>
                <c:pt idx="25">
                  <c:v>0.97673617676658053</c:v>
                </c:pt>
                <c:pt idx="26">
                  <c:v>1.0232046968151445</c:v>
                </c:pt>
                <c:pt idx="27">
                  <c:v>1.1675002716016363</c:v>
                </c:pt>
                <c:pt idx="28">
                  <c:v>2.4827357954138169</c:v>
                </c:pt>
                <c:pt idx="29">
                  <c:v>0.56041673090726996</c:v>
                </c:pt>
                <c:pt idx="30">
                  <c:v>0.69566055309121211</c:v>
                </c:pt>
                <c:pt idx="31">
                  <c:v>0.53121259284456268</c:v>
                </c:pt>
                <c:pt idx="32">
                  <c:v>0.57415823294623491</c:v>
                </c:pt>
                <c:pt idx="33">
                  <c:v>0.78952501504573669</c:v>
                </c:pt>
                <c:pt idx="34">
                  <c:v>1.2955948009148821</c:v>
                </c:pt>
                <c:pt idx="35">
                  <c:v>5.2402320148798989</c:v>
                </c:pt>
                <c:pt idx="36">
                  <c:v>3.0247459677792983</c:v>
                </c:pt>
                <c:pt idx="37">
                  <c:v>1.6310029902419332</c:v>
                </c:pt>
                <c:pt idx="38">
                  <c:v>0.45118992843457389</c:v>
                </c:pt>
                <c:pt idx="39">
                  <c:v>0.19063860722971229</c:v>
                </c:pt>
                <c:pt idx="40">
                  <c:v>0.2443455370980257</c:v>
                </c:pt>
                <c:pt idx="41">
                  <c:v>0.62431726450437408</c:v>
                </c:pt>
                <c:pt idx="42">
                  <c:v>0.50584047570007895</c:v>
                </c:pt>
                <c:pt idx="43">
                  <c:v>0.40226300962104072</c:v>
                </c:pt>
                <c:pt idx="44">
                  <c:v>0.84417040992210324</c:v>
                </c:pt>
                <c:pt idx="45">
                  <c:v>0.98724934017943433</c:v>
                </c:pt>
                <c:pt idx="46">
                  <c:v>0.73817264098631996</c:v>
                </c:pt>
                <c:pt idx="47">
                  <c:v>0.77098308999005438</c:v>
                </c:pt>
                <c:pt idx="48">
                  <c:v>0.55341965180096531</c:v>
                </c:pt>
                <c:pt idx="49">
                  <c:v>0.34765030391691709</c:v>
                </c:pt>
                <c:pt idx="50">
                  <c:v>0.56497572476012481</c:v>
                </c:pt>
                <c:pt idx="51">
                  <c:v>0.73410251250183733</c:v>
                </c:pt>
                <c:pt idx="52">
                  <c:v>1.127100434632879</c:v>
                </c:pt>
                <c:pt idx="53">
                  <c:v>1.3924743991606294</c:v>
                </c:pt>
                <c:pt idx="54">
                  <c:v>#N/A</c:v>
                </c:pt>
                <c:pt idx="55">
                  <c:v>2.3681505711425173</c:v>
                </c:pt>
                <c:pt idx="56">
                  <c:v>2.406728737926831</c:v>
                </c:pt>
                <c:pt idx="57">
                  <c:v>0.31423676239461468</c:v>
                </c:pt>
                <c:pt idx="58">
                  <c:v>0.76551527183850676</c:v>
                </c:pt>
                <c:pt idx="59">
                  <c:v>0.91892362162972907</c:v>
                </c:pt>
                <c:pt idx="60">
                  <c:v>0.51433596985995811</c:v>
                </c:pt>
                <c:pt idx="61">
                  <c:v>0.24410140851893986</c:v>
                </c:pt>
                <c:pt idx="62">
                  <c:v>0.66587952229075276</c:v>
                </c:pt>
                <c:pt idx="63">
                  <c:v>0.46939653182472302</c:v>
                </c:pt>
                <c:pt idx="64">
                  <c:v>0.32719937994983067</c:v>
                </c:pt>
                <c:pt idx="65">
                  <c:v>0.62313539815747931</c:v>
                </c:pt>
                <c:pt idx="66">
                  <c:v>0.53022237370956826</c:v>
                </c:pt>
                <c:pt idx="67">
                  <c:v>1.0106540345489423</c:v>
                </c:pt>
                <c:pt idx="68">
                  <c:v>1.1637770033765547</c:v>
                </c:pt>
                <c:pt idx="69">
                  <c:v>0.76504748059266359</c:v>
                </c:pt>
                <c:pt idx="70">
                  <c:v>0.88193914403320783</c:v>
                </c:pt>
                <c:pt idx="71">
                  <c:v>0.93498126285878946</c:v>
                </c:pt>
                <c:pt idx="72">
                  <c:v>0.92981479129362787</c:v>
                </c:pt>
                <c:pt idx="73">
                  <c:v>0.87344976750164072</c:v>
                </c:pt>
                <c:pt idx="74">
                  <c:v>0.5339451887539044</c:v>
                </c:pt>
                <c:pt idx="75">
                  <c:v>1.1335681990664457</c:v>
                </c:pt>
                <c:pt idx="76">
                  <c:v>0.41113091644688438</c:v>
                </c:pt>
                <c:pt idx="77">
                  <c:v>0.50567902950566068</c:v>
                </c:pt>
                <c:pt idx="78">
                  <c:v>0.37134805250206931</c:v>
                </c:pt>
                <c:pt idx="79">
                  <c:v>0.18020655593502463</c:v>
                </c:pt>
                <c:pt idx="80">
                  <c:v>0.11781356925069725</c:v>
                </c:pt>
                <c:pt idx="81">
                  <c:v>0.3926389761342462</c:v>
                </c:pt>
                <c:pt idx="82">
                  <c:v>0.79540184290612903</c:v>
                </c:pt>
                <c:pt idx="83">
                  <c:v>0.55337225084460206</c:v>
                </c:pt>
                <c:pt idx="84">
                  <c:v>0.5738771107259597</c:v>
                </c:pt>
                <c:pt idx="85">
                  <c:v>0.39955034298299896</c:v>
                </c:pt>
                <c:pt idx="86">
                  <c:v>0.17082685147639065</c:v>
                </c:pt>
                <c:pt idx="87">
                  <c:v>0.29009918658324563</c:v>
                </c:pt>
                <c:pt idx="88">
                  <c:v>1.043032046987673</c:v>
                </c:pt>
                <c:pt idx="89">
                  <c:v>1.4091386207664933</c:v>
                </c:pt>
                <c:pt idx="90">
                  <c:v>2.5582767712020948</c:v>
                </c:pt>
                <c:pt idx="91">
                  <c:v>1.9715715936171017</c:v>
                </c:pt>
                <c:pt idx="92">
                  <c:v>0.63504605209641807</c:v>
                </c:pt>
                <c:pt idx="93">
                  <c:v>0.58951376058634364</c:v>
                </c:pt>
                <c:pt idx="94">
                  <c:v>0.73205851687876355</c:v>
                </c:pt>
                <c:pt idx="95">
                  <c:v>0.45708374249210704</c:v>
                </c:pt>
                <c:pt idx="96">
                  <c:v>1.2686906206725699</c:v>
                </c:pt>
                <c:pt idx="97">
                  <c:v>0.33319249833393477</c:v>
                </c:pt>
                <c:pt idx="98">
                  <c:v>0.56041553891028095</c:v>
                </c:pt>
                <c:pt idx="99">
                  <c:v>0.25006423999994853</c:v>
                </c:pt>
                <c:pt idx="100">
                  <c:v>0.23117506737140395</c:v>
                </c:pt>
                <c:pt idx="101">
                  <c:v>0.58609014110094426</c:v>
                </c:pt>
                <c:pt idx="102">
                  <c:v>2.3454778865342365</c:v>
                </c:pt>
                <c:pt idx="103">
                  <c:v>1.5277365636841556</c:v>
                </c:pt>
                <c:pt idx="104">
                  <c:v>1.3186142901149647</c:v>
                </c:pt>
                <c:pt idx="105">
                  <c:v>1.4614335615591207</c:v>
                </c:pt>
                <c:pt idx="106">
                  <c:v>2.3886064652024945</c:v>
                </c:pt>
                <c:pt idx="107">
                  <c:v>1.2170837426754522</c:v>
                </c:pt>
                <c:pt idx="108">
                  <c:v>0.83706172048375627</c:v>
                </c:pt>
                <c:pt idx="109">
                  <c:v>0.8598888092175373</c:v>
                </c:pt>
                <c:pt idx="110">
                  <c:v>0.4770096284893342</c:v>
                </c:pt>
                <c:pt idx="111">
                  <c:v>0.7819241168222637</c:v>
                </c:pt>
                <c:pt idx="112">
                  <c:v>0.53019966979633792</c:v>
                </c:pt>
                <c:pt idx="113">
                  <c:v>0.48142193493812269</c:v>
                </c:pt>
                <c:pt idx="114">
                  <c:v>0.40536502494862658</c:v>
                </c:pt>
                <c:pt idx="115">
                  <c:v>0.59440321307836064</c:v>
                </c:pt>
                <c:pt idx="116">
                  <c:v>0.36298554901707908</c:v>
                </c:pt>
                <c:pt idx="117">
                  <c:v>0.98653288652154747</c:v>
                </c:pt>
                <c:pt idx="118">
                  <c:v>0.45628082430984829</c:v>
                </c:pt>
                <c:pt idx="119">
                  <c:v>0.29803642582951889</c:v>
                </c:pt>
                <c:pt idx="120">
                  <c:v>0.5993056642822634</c:v>
                </c:pt>
                <c:pt idx="121">
                  <c:v>0.46481395160709749</c:v>
                </c:pt>
                <c:pt idx="122">
                  <c:v>0.31450311738960746</c:v>
                </c:pt>
                <c:pt idx="123">
                  <c:v>0.4595619175175959</c:v>
                </c:pt>
                <c:pt idx="124">
                  <c:v>0.97397575239536616</c:v>
                </c:pt>
                <c:pt idx="125">
                  <c:v>0.57143220072112899</c:v>
                </c:pt>
                <c:pt idx="126">
                  <c:v>0.54295084941078797</c:v>
                </c:pt>
                <c:pt idx="127">
                  <c:v>0.23036167452939804</c:v>
                </c:pt>
                <c:pt idx="128">
                  <c:v>0.47979929701907575</c:v>
                </c:pt>
                <c:pt idx="129">
                  <c:v>1.0935242558726572</c:v>
                </c:pt>
                <c:pt idx="130">
                  <c:v>0.79971537771260448</c:v>
                </c:pt>
                <c:pt idx="131">
                  <c:v>0.65813118152123617</c:v>
                </c:pt>
                <c:pt idx="132">
                  <c:v>0.93579633459317035</c:v>
                </c:pt>
                <c:pt idx="133">
                  <c:v>0.50093878723631069</c:v>
                </c:pt>
                <c:pt idx="134">
                  <c:v>0.34051032728132474</c:v>
                </c:pt>
                <c:pt idx="135">
                  <c:v>0.52350998801857473</c:v>
                </c:pt>
                <c:pt idx="136">
                  <c:v>0.87608010449690887</c:v>
                </c:pt>
                <c:pt idx="137">
                  <c:v>0.81150024464321413</c:v>
                </c:pt>
                <c:pt idx="138">
                  <c:v>0.66212666217875649</c:v>
                </c:pt>
                <c:pt idx="139">
                  <c:v>1.2120861606964177</c:v>
                </c:pt>
                <c:pt idx="140">
                  <c:v>1.6029684781482132</c:v>
                </c:pt>
                <c:pt idx="141">
                  <c:v>1.222675911477487</c:v>
                </c:pt>
                <c:pt idx="142">
                  <c:v>1.2332394247540843</c:v>
                </c:pt>
                <c:pt idx="143">
                  <c:v>1.4365876494803278</c:v>
                </c:pt>
                <c:pt idx="144">
                  <c:v>1.5459970834976839</c:v>
                </c:pt>
                <c:pt idx="145">
                  <c:v>1.3553691179931415</c:v>
                </c:pt>
                <c:pt idx="146">
                  <c:v>1.8743331628453903</c:v>
                </c:pt>
                <c:pt idx="147">
                  <c:v>2.3779071791520585</c:v>
                </c:pt>
                <c:pt idx="148">
                  <c:v>2.4128243023524543</c:v>
                </c:pt>
                <c:pt idx="149">
                  <c:v>1.5211576435544838</c:v>
                </c:pt>
                <c:pt idx="150">
                  <c:v>1.4447502531276972</c:v>
                </c:pt>
                <c:pt idx="151">
                  <c:v>1.5709479067405647</c:v>
                </c:pt>
                <c:pt idx="152">
                  <c:v>0.76881311454476386</c:v>
                </c:pt>
                <c:pt idx="153">
                  <c:v>0.96862382630294885</c:v>
                </c:pt>
                <c:pt idx="154">
                  <c:v>0.89342365476061714</c:v>
                </c:pt>
                <c:pt idx="155">
                  <c:v>1.4069718337687389</c:v>
                </c:pt>
                <c:pt idx="156">
                  <c:v>1.6070126477663551</c:v>
                </c:pt>
                <c:pt idx="157">
                  <c:v>1.2926758997893488</c:v>
                </c:pt>
                <c:pt idx="158">
                  <c:v>0.85023027095249293</c:v>
                </c:pt>
                <c:pt idx="159">
                  <c:v>0.90400571465317947</c:v>
                </c:pt>
                <c:pt idx="160">
                  <c:v>0.91340348726814935</c:v>
                </c:pt>
                <c:pt idx="161">
                  <c:v>0.58247890859568818</c:v>
                </c:pt>
                <c:pt idx="162">
                  <c:v>0.59743795369326069</c:v>
                </c:pt>
                <c:pt idx="163">
                  <c:v>0.34418713914443611</c:v>
                </c:pt>
                <c:pt idx="164">
                  <c:v>0.30865203567445287</c:v>
                </c:pt>
                <c:pt idx="165">
                  <c:v>0.52513888987997648</c:v>
                </c:pt>
                <c:pt idx="166">
                  <c:v>0.78074125830075003</c:v>
                </c:pt>
                <c:pt idx="167">
                  <c:v>3.8598120120470494</c:v>
                </c:pt>
                <c:pt idx="168">
                  <c:v>1.8743263569221387</c:v>
                </c:pt>
                <c:pt idx="169">
                  <c:v>3.4116877411493056</c:v>
                </c:pt>
                <c:pt idx="170">
                  <c:v>0.59159934286024418</c:v>
                </c:pt>
                <c:pt idx="171">
                  <c:v>0.6335602677771176</c:v>
                </c:pt>
                <c:pt idx="172">
                  <c:v>0.48771416592661088</c:v>
                </c:pt>
                <c:pt idx="173">
                  <c:v>1.1077585316137077</c:v>
                </c:pt>
                <c:pt idx="174">
                  <c:v>0.86409711729029581</c:v>
                </c:pt>
                <c:pt idx="175">
                  <c:v>0.14920590417440438</c:v>
                </c:pt>
                <c:pt idx="176">
                  <c:v>0.1924649867927696</c:v>
                </c:pt>
                <c:pt idx="177">
                  <c:v>#N/A</c:v>
                </c:pt>
                <c:pt idx="178">
                  <c:v>1.0521064072412647</c:v>
                </c:pt>
                <c:pt idx="179">
                  <c:v>0.25718748310936501</c:v>
                </c:pt>
                <c:pt idx="180">
                  <c:v>0.99891817229452051</c:v>
                </c:pt>
                <c:pt idx="181">
                  <c:v>0.66052542821234261</c:v>
                </c:pt>
                <c:pt idx="182">
                  <c:v>0.25144873201629847</c:v>
                </c:pt>
                <c:pt idx="183">
                  <c:v>0.35088666102100874</c:v>
                </c:pt>
                <c:pt idx="184">
                  <c:v>0.34017430855966474</c:v>
                </c:pt>
                <c:pt idx="185">
                  <c:v>0.47048417717318808</c:v>
                </c:pt>
                <c:pt idx="186">
                  <c:v>0.72651849095872223</c:v>
                </c:pt>
                <c:pt idx="187">
                  <c:v>0.62413764326625909</c:v>
                </c:pt>
                <c:pt idx="188">
                  <c:v>0.65893113856037033</c:v>
                </c:pt>
                <c:pt idx="189">
                  <c:v>2.8516612983910941</c:v>
                </c:pt>
                <c:pt idx="190">
                  <c:v>0.47357314838567183</c:v>
                </c:pt>
                <c:pt idx="191">
                  <c:v>0.44239409461425999</c:v>
                </c:pt>
                <c:pt idx="192">
                  <c:v>0.61298791712248812</c:v>
                </c:pt>
                <c:pt idx="193">
                  <c:v>0.59888826798275396</c:v>
                </c:pt>
                <c:pt idx="194">
                  <c:v>0.98948988895186041</c:v>
                </c:pt>
                <c:pt idx="195">
                  <c:v>1.9546203639571025</c:v>
                </c:pt>
                <c:pt idx="196">
                  <c:v>1.5129970759018472</c:v>
                </c:pt>
                <c:pt idx="197">
                  <c:v>1.7251521729918289</c:v>
                </c:pt>
                <c:pt idx="198">
                  <c:v>3.8339961685952848</c:v>
                </c:pt>
                <c:pt idx="199">
                  <c:v>3.1271553993525787</c:v>
                </c:pt>
                <c:pt idx="200">
                  <c:v>3.169709736706293</c:v>
                </c:pt>
                <c:pt idx="201">
                  <c:v>1.3926839176808092</c:v>
                </c:pt>
                <c:pt idx="202">
                  <c:v>1.4946890346161117</c:v>
                </c:pt>
                <c:pt idx="203">
                  <c:v>1.274270335947477</c:v>
                </c:pt>
                <c:pt idx="204">
                  <c:v>0.42172489283081271</c:v>
                </c:pt>
                <c:pt idx="205">
                  <c:v>0.59171496111209199</c:v>
                </c:pt>
                <c:pt idx="206">
                  <c:v>0.4130292802578891</c:v>
                </c:pt>
                <c:pt idx="207">
                  <c:v>0.76182015211668697</c:v>
                </c:pt>
                <c:pt idx="208">
                  <c:v>0.83347509156673683</c:v>
                </c:pt>
                <c:pt idx="209">
                  <c:v>0.5081462631953646</c:v>
                </c:pt>
                <c:pt idx="210">
                  <c:v>0.59494140533984297</c:v>
                </c:pt>
                <c:pt idx="211">
                  <c:v>0.85551871565163928</c:v>
                </c:pt>
                <c:pt idx="212">
                  <c:v>0.9040230866428125</c:v>
                </c:pt>
                <c:pt idx="213">
                  <c:v>0.9906740567767075</c:v>
                </c:pt>
                <c:pt idx="214">
                  <c:v>1.0968716198213195</c:v>
                </c:pt>
                <c:pt idx="215">
                  <c:v>2.440930574858645</c:v>
                </c:pt>
                <c:pt idx="216">
                  <c:v>2.5187159542476092</c:v>
                </c:pt>
                <c:pt idx="217">
                  <c:v>0.61403410140999859</c:v>
                </c:pt>
                <c:pt idx="218">
                  <c:v>1.0404668393898175</c:v>
                </c:pt>
                <c:pt idx="219">
                  <c:v>0.83742958251017019</c:v>
                </c:pt>
                <c:pt idx="220">
                  <c:v>0.7302499874115751</c:v>
                </c:pt>
                <c:pt idx="221">
                  <c:v>0.9858025590869135</c:v>
                </c:pt>
                <c:pt idx="222">
                  <c:v>2.1730622336378143</c:v>
                </c:pt>
                <c:pt idx="223">
                  <c:v>1.4757419160210701</c:v>
                </c:pt>
                <c:pt idx="224">
                  <c:v>1.0218984451040674</c:v>
                </c:pt>
                <c:pt idx="225">
                  <c:v>0.76936116596635884</c:v>
                </c:pt>
                <c:pt idx="226">
                  <c:v>0.84390326121803139</c:v>
                </c:pt>
                <c:pt idx="227">
                  <c:v>1.0156886111237435</c:v>
                </c:pt>
                <c:pt idx="228">
                  <c:v>1.3022826435144004</c:v>
                </c:pt>
                <c:pt idx="229">
                  <c:v>0.899052318309984</c:v>
                </c:pt>
                <c:pt idx="230">
                  <c:v>1.1730255106365322</c:v>
                </c:pt>
                <c:pt idx="231">
                  <c:v>0.57757281037993735</c:v>
                </c:pt>
                <c:pt idx="232">
                  <c:v>0.47514921755071704</c:v>
                </c:pt>
                <c:pt idx="233">
                  <c:v>0.16836003611310124</c:v>
                </c:pt>
                <c:pt idx="234">
                  <c:v>0.27196241504558205</c:v>
                </c:pt>
                <c:pt idx="235">
                  <c:v>0.14838470017417224</c:v>
                </c:pt>
                <c:pt idx="236">
                  <c:v>0.33047394321796741</c:v>
                </c:pt>
                <c:pt idx="237">
                  <c:v>0.3655068996862389</c:v>
                </c:pt>
                <c:pt idx="238">
                  <c:v>0.42985696687392816</c:v>
                </c:pt>
                <c:pt idx="239">
                  <c:v>0.6438208074063223</c:v>
                </c:pt>
                <c:pt idx="240">
                  <c:v>1.0517594213854258</c:v>
                </c:pt>
                <c:pt idx="241">
                  <c:v>1.1126211922271925</c:v>
                </c:pt>
                <c:pt idx="242">
                  <c:v>0.50521250302888743</c:v>
                </c:pt>
                <c:pt idx="243">
                  <c:v>0.4014783418523426</c:v>
                </c:pt>
                <c:pt idx="244">
                  <c:v>0.26383296632911379</c:v>
                </c:pt>
                <c:pt idx="245">
                  <c:v>0.24084179734230649</c:v>
                </c:pt>
                <c:pt idx="246">
                  <c:v>0.16435366349431785</c:v>
                </c:pt>
                <c:pt idx="247">
                  <c:v>0.30096001699269981</c:v>
                </c:pt>
                <c:pt idx="248">
                  <c:v>0.40998197443885026</c:v>
                </c:pt>
                <c:pt idx="249">
                  <c:v>0.54312421636017216</c:v>
                </c:pt>
                <c:pt idx="250">
                  <c:v>0.8625333212724543</c:v>
                </c:pt>
                <c:pt idx="251">
                  <c:v>1.1652860446402096</c:v>
                </c:pt>
                <c:pt idx="252">
                  <c:v>0.98123310830518495</c:v>
                </c:pt>
                <c:pt idx="253">
                  <c:v>1.2763204728023134</c:v>
                </c:pt>
                <c:pt idx="254">
                  <c:v>1.3794749869343668</c:v>
                </c:pt>
                <c:pt idx="255">
                  <c:v>1.3675835577029898</c:v>
                </c:pt>
                <c:pt idx="256">
                  <c:v>0.92885672783810957</c:v>
                </c:pt>
                <c:pt idx="257">
                  <c:v>0.88042907733244469</c:v>
                </c:pt>
                <c:pt idx="258">
                  <c:v>0.87003433374256178</c:v>
                </c:pt>
                <c:pt idx="259">
                  <c:v>0.96695091480533213</c:v>
                </c:pt>
                <c:pt idx="260">
                  <c:v>0.94738697491888857</c:v>
                </c:pt>
                <c:pt idx="261">
                  <c:v>1.1923205625706823</c:v>
                </c:pt>
                <c:pt idx="262">
                  <c:v>0.26717898190730138</c:v>
                </c:pt>
                <c:pt idx="263">
                  <c:v>0.26517811028627664</c:v>
                </c:pt>
                <c:pt idx="264">
                  <c:v>0.51616460089689631</c:v>
                </c:pt>
                <c:pt idx="265">
                  <c:v>0.38781873481184992</c:v>
                </c:pt>
                <c:pt idx="266">
                  <c:v>0.28775004359877221</c:v>
                </c:pt>
                <c:pt idx="267">
                  <c:v>0.26076256943224924</c:v>
                </c:pt>
                <c:pt idx="268">
                  <c:v>0.29126855444247829</c:v>
                </c:pt>
                <c:pt idx="269">
                  <c:v>0.44355934898037397</c:v>
                </c:pt>
                <c:pt idx="270">
                  <c:v>0.34782617272571797</c:v>
                </c:pt>
                <c:pt idx="271">
                  <c:v>0.47821073923116697</c:v>
                </c:pt>
                <c:pt idx="272">
                  <c:v>0.25464479004313556</c:v>
                </c:pt>
                <c:pt idx="273">
                  <c:v>0.37596458599192129</c:v>
                </c:pt>
                <c:pt idx="274">
                  <c:v>0.60912272767787323</c:v>
                </c:pt>
                <c:pt idx="275">
                  <c:v>0.6140797898454311</c:v>
                </c:pt>
                <c:pt idx="276">
                  <c:v>0.56830208728847786</c:v>
                </c:pt>
                <c:pt idx="277">
                  <c:v>0.72457266358079531</c:v>
                </c:pt>
                <c:pt idx="278">
                  <c:v>0.56282858468572061</c:v>
                </c:pt>
                <c:pt idx="279">
                  <c:v>0.43747600785504637</c:v>
                </c:pt>
                <c:pt idx="280">
                  <c:v>0.45215192914830993</c:v>
                </c:pt>
                <c:pt idx="281">
                  <c:v>0.17994367883137397</c:v>
                </c:pt>
                <c:pt idx="282">
                  <c:v>0.31370964915799776</c:v>
                </c:pt>
                <c:pt idx="283">
                  <c:v>0.35421163079123386</c:v>
                </c:pt>
                <c:pt idx="284">
                  <c:v>0.28411760678062431</c:v>
                </c:pt>
                <c:pt idx="285">
                  <c:v>0.33898974410717347</c:v>
                </c:pt>
                <c:pt idx="286">
                  <c:v>0.31502057475121553</c:v>
                </c:pt>
                <c:pt idx="287">
                  <c:v>0.28038061925426089</c:v>
                </c:pt>
                <c:pt idx="288">
                  <c:v>0.22556496408715557</c:v>
                </c:pt>
                <c:pt idx="289">
                  <c:v>0.58738588573592343</c:v>
                </c:pt>
                <c:pt idx="290">
                  <c:v>0.46226982928454519</c:v>
                </c:pt>
                <c:pt idx="291">
                  <c:v>0.28964599139893682</c:v>
                </c:pt>
                <c:pt idx="292">
                  <c:v>0.46134647067648243</c:v>
                </c:pt>
                <c:pt idx="293">
                  <c:v>0.69571044414640315</c:v>
                </c:pt>
                <c:pt idx="294">
                  <c:v>0.71503260932847601</c:v>
                </c:pt>
                <c:pt idx="295">
                  <c:v>0.85910173003750756</c:v>
                </c:pt>
                <c:pt idx="296">
                  <c:v>0.58345601415351456</c:v>
                </c:pt>
                <c:pt idx="297">
                  <c:v>0.47811689863677215</c:v>
                </c:pt>
                <c:pt idx="298">
                  <c:v>0.23602540915614686</c:v>
                </c:pt>
                <c:pt idx="299">
                  <c:v>0.13816024270933691</c:v>
                </c:pt>
                <c:pt idx="300">
                  <c:v>0.19862600380776516</c:v>
                </c:pt>
                <c:pt idx="301">
                  <c:v>0.25818392672138724</c:v>
                </c:pt>
                <c:pt idx="302">
                  <c:v>0.29383269583802013</c:v>
                </c:pt>
                <c:pt idx="303">
                  <c:v>0.21571025865733756</c:v>
                </c:pt>
                <c:pt idx="304">
                  <c:v>0.1395959085687242</c:v>
                </c:pt>
                <c:pt idx="305">
                  <c:v>0.11718116880490098</c:v>
                </c:pt>
                <c:pt idx="306">
                  <c:v>0.39391297793560526</c:v>
                </c:pt>
                <c:pt idx="307">
                  <c:v>0.74883540147098826</c:v>
                </c:pt>
                <c:pt idx="308">
                  <c:v>0.64532705995273731</c:v>
                </c:pt>
                <c:pt idx="309">
                  <c:v>0.49270973204223789</c:v>
                </c:pt>
                <c:pt idx="310">
                  <c:v>0.20247212069767245</c:v>
                </c:pt>
                <c:pt idx="311">
                  <c:v>0.277039006187007</c:v>
                </c:pt>
                <c:pt idx="312">
                  <c:v>0.34470660183102714</c:v>
                </c:pt>
                <c:pt idx="313">
                  <c:v>0.21295035269716875</c:v>
                </c:pt>
                <c:pt idx="314">
                  <c:v>0.17663337270468799</c:v>
                </c:pt>
                <c:pt idx="315">
                  <c:v>0.21347300695357185</c:v>
                </c:pt>
                <c:pt idx="316">
                  <c:v>0.90455694805014875</c:v>
                </c:pt>
                <c:pt idx="317">
                  <c:v>0.84030645556745109</c:v>
                </c:pt>
                <c:pt idx="318">
                  <c:v>0.82333206740988674</c:v>
                </c:pt>
                <c:pt idx="319">
                  <c:v>0.34214258706708139</c:v>
                </c:pt>
                <c:pt idx="320">
                  <c:v>0.56436056145187408</c:v>
                </c:pt>
                <c:pt idx="321">
                  <c:v>0.43866545490824715</c:v>
                </c:pt>
                <c:pt idx="322">
                  <c:v>0.25854354578808736</c:v>
                </c:pt>
                <c:pt idx="323">
                  <c:v>0.75725158673594839</c:v>
                </c:pt>
                <c:pt idx="324">
                  <c:v>0.22977061313701724</c:v>
                </c:pt>
                <c:pt idx="325">
                  <c:v>0.18035815669383798</c:v>
                </c:pt>
                <c:pt idx="326">
                  <c:v>0.27089162543399531</c:v>
                </c:pt>
                <c:pt idx="327">
                  <c:v>0.20877920239722056</c:v>
                </c:pt>
                <c:pt idx="328">
                  <c:v>0.21087730064703861</c:v>
                </c:pt>
                <c:pt idx="329">
                  <c:v>0.17833139887988636</c:v>
                </c:pt>
                <c:pt idx="330">
                  <c:v>0.31447370224312571</c:v>
                </c:pt>
                <c:pt idx="331">
                  <c:v>0.50652988683481115</c:v>
                </c:pt>
                <c:pt idx="332">
                  <c:v>1.1761568183057394</c:v>
                </c:pt>
                <c:pt idx="333">
                  <c:v>0.75273502701420392</c:v>
                </c:pt>
                <c:pt idx="334">
                  <c:v>0.23591081089410426</c:v>
                </c:pt>
                <c:pt idx="335">
                  <c:v>0.33080641967708968</c:v>
                </c:pt>
                <c:pt idx="336">
                  <c:v>1.0934622419611897</c:v>
                </c:pt>
                <c:pt idx="337">
                  <c:v>1.2702438752442355</c:v>
                </c:pt>
                <c:pt idx="338">
                  <c:v>0.76633505940954139</c:v>
                </c:pt>
                <c:pt idx="339">
                  <c:v>0.79525853906927735</c:v>
                </c:pt>
                <c:pt idx="340">
                  <c:v>0.95443757982971722</c:v>
                </c:pt>
                <c:pt idx="341">
                  <c:v>1.1280576805393254</c:v>
                </c:pt>
                <c:pt idx="342">
                  <c:v>0.47478233032379258</c:v>
                </c:pt>
                <c:pt idx="343">
                  <c:v>0.4371896050912959</c:v>
                </c:pt>
                <c:pt idx="344">
                  <c:v>0.34295323999170463</c:v>
                </c:pt>
                <c:pt idx="345">
                  <c:v>0.32092622057540843</c:v>
                </c:pt>
                <c:pt idx="346">
                  <c:v>0.39251671846898428</c:v>
                </c:pt>
                <c:pt idx="347">
                  <c:v>0.53800946303433284</c:v>
                </c:pt>
                <c:pt idx="348">
                  <c:v>0.27359569271707262</c:v>
                </c:pt>
                <c:pt idx="349">
                  <c:v>0.25530137915790702</c:v>
                </c:pt>
                <c:pt idx="350">
                  <c:v>0.28435410107312753</c:v>
                </c:pt>
                <c:pt idx="351">
                  <c:v>0.21657244245382043</c:v>
                </c:pt>
                <c:pt idx="352">
                  <c:v>0.26026054862589698</c:v>
                </c:pt>
                <c:pt idx="353">
                  <c:v>0.38105358594488742</c:v>
                </c:pt>
                <c:pt idx="354">
                  <c:v>0.4076011448954564</c:v>
                </c:pt>
                <c:pt idx="355">
                  <c:v>0.23130957797189552</c:v>
                </c:pt>
                <c:pt idx="356">
                  <c:v>0.95706548901384358</c:v>
                </c:pt>
                <c:pt idx="357">
                  <c:v>0.66117449251341276</c:v>
                </c:pt>
                <c:pt idx="358">
                  <c:v>0.95524079520898286</c:v>
                </c:pt>
                <c:pt idx="359">
                  <c:v>0.18489309084143996</c:v>
                </c:pt>
                <c:pt idx="360">
                  <c:v>0.31984069340884919</c:v>
                </c:pt>
                <c:pt idx="361">
                  <c:v>0.69445061312299694</c:v>
                </c:pt>
                <c:pt idx="362">
                  <c:v>0.38957085979407069</c:v>
                </c:pt>
                <c:pt idx="363">
                  <c:v>0.34648529667958528</c:v>
                </c:pt>
                <c:pt idx="364">
                  <c:v>0.5607216686919313</c:v>
                </c:pt>
                <c:pt idx="365">
                  <c:v>0.62647244446873418</c:v>
                </c:pt>
                <c:pt idx="366">
                  <c:v>0.28723101737939111</c:v>
                </c:pt>
                <c:pt idx="367">
                  <c:v>1.2268017844488961</c:v>
                </c:pt>
                <c:pt idx="368">
                  <c:v>0.3579308545880075</c:v>
                </c:pt>
                <c:pt idx="369">
                  <c:v>0.23949127428051881</c:v>
                </c:pt>
                <c:pt idx="370">
                  <c:v>0.23664356460591518</c:v>
                </c:pt>
                <c:pt idx="371">
                  <c:v>0.71666795927284865</c:v>
                </c:pt>
                <c:pt idx="372">
                  <c:v>0.60639272115138343</c:v>
                </c:pt>
                <c:pt idx="373">
                  <c:v>0.60287694279744009</c:v>
                </c:pt>
                <c:pt idx="374">
                  <c:v>8.9705455507518503E-2</c:v>
                </c:pt>
                <c:pt idx="375">
                  <c:v>0.28383602835554272</c:v>
                </c:pt>
                <c:pt idx="376">
                  <c:v>0.47187788582134604</c:v>
                </c:pt>
                <c:pt idx="377">
                  <c:v>0.4928117078572587</c:v>
                </c:pt>
                <c:pt idx="378">
                  <c:v>0.31772570955347923</c:v>
                </c:pt>
                <c:pt idx="379">
                  <c:v>0.44717139500348863</c:v>
                </c:pt>
                <c:pt idx="380">
                  <c:v>0.58025232686896677</c:v>
                </c:pt>
                <c:pt idx="381">
                  <c:v>1.0270202916217337</c:v>
                </c:pt>
                <c:pt idx="382">
                  <c:v>0.54092663511659855</c:v>
                </c:pt>
                <c:pt idx="383">
                  <c:v>0.6212476367758446</c:v>
                </c:pt>
                <c:pt idx="384">
                  <c:v>0.56675265199857661</c:v>
                </c:pt>
                <c:pt idx="385">
                  <c:v>0.49823571624646051</c:v>
                </c:pt>
                <c:pt idx="386">
                  <c:v>0.47583852031088764</c:v>
                </c:pt>
                <c:pt idx="387">
                  <c:v>0.41806095511730368</c:v>
                </c:pt>
                <c:pt idx="388">
                  <c:v>0.50596942630851005</c:v>
                </c:pt>
                <c:pt idx="389">
                  <c:v>1.1857418290334532</c:v>
                </c:pt>
                <c:pt idx="390">
                  <c:v>0.86906739253951981</c:v>
                </c:pt>
                <c:pt idx="391">
                  <c:v>#N/A</c:v>
                </c:pt>
                <c:pt idx="392">
                  <c:v>#N/A</c:v>
                </c:pt>
                <c:pt idx="393">
                  <c:v>0.69324199265726782</c:v>
                </c:pt>
                <c:pt idx="394">
                  <c:v>0.74486799893450217</c:v>
                </c:pt>
                <c:pt idx="395">
                  <c:v>1.0827682672221834</c:v>
                </c:pt>
                <c:pt idx="396">
                  <c:v>1.0563458807565884</c:v>
                </c:pt>
                <c:pt idx="397">
                  <c:v>0.45718117865552865</c:v>
                </c:pt>
                <c:pt idx="398">
                  <c:v>0.64246449348249279</c:v>
                </c:pt>
                <c:pt idx="399">
                  <c:v>0.46396002622943233</c:v>
                </c:pt>
                <c:pt idx="400">
                  <c:v>0.45570505814169954</c:v>
                </c:pt>
                <c:pt idx="401">
                  <c:v>0.54094441447560748</c:v>
                </c:pt>
                <c:pt idx="402">
                  <c:v>0.69875217423794633</c:v>
                </c:pt>
                <c:pt idx="403">
                  <c:v>0.50529771775988763</c:v>
                </c:pt>
                <c:pt idx="404">
                  <c:v>0.76286556420364104</c:v>
                </c:pt>
                <c:pt idx="405">
                  <c:v>0.83390705982113766</c:v>
                </c:pt>
                <c:pt idx="406">
                  <c:v>0.69345052352727476</c:v>
                </c:pt>
                <c:pt idx="407">
                  <c:v>0.67898229696580092</c:v>
                </c:pt>
                <c:pt idx="408">
                  <c:v>0.77440754547200974</c:v>
                </c:pt>
                <c:pt idx="409">
                  <c:v>0.26427019737757107</c:v>
                </c:pt>
                <c:pt idx="410">
                  <c:v>1.436599144740593</c:v>
                </c:pt>
                <c:pt idx="411">
                  <c:v>0.34681828616359661</c:v>
                </c:pt>
                <c:pt idx="412">
                  <c:v>0.33026234757001649</c:v>
                </c:pt>
                <c:pt idx="413">
                  <c:v>0.38204394435385364</c:v>
                </c:pt>
                <c:pt idx="414">
                  <c:v>0.86899659155464193</c:v>
                </c:pt>
                <c:pt idx="415">
                  <c:v>0.6246137326384088</c:v>
                </c:pt>
                <c:pt idx="416">
                  <c:v>0.6556413976935761</c:v>
                </c:pt>
                <c:pt idx="417">
                  <c:v>0.66221881585415321</c:v>
                </c:pt>
                <c:pt idx="418">
                  <c:v>1.0244496255963138</c:v>
                </c:pt>
                <c:pt idx="419">
                  <c:v>1.23630559140067</c:v>
                </c:pt>
                <c:pt idx="420">
                  <c:v>0.48781211779217298</c:v>
                </c:pt>
                <c:pt idx="421">
                  <c:v>0.36221556870659694</c:v>
                </c:pt>
                <c:pt idx="422">
                  <c:v>0.56986291726567684</c:v>
                </c:pt>
                <c:pt idx="423">
                  <c:v>0.24984676095249889</c:v>
                </c:pt>
                <c:pt idx="424">
                  <c:v>0.38801091317330694</c:v>
                </c:pt>
                <c:pt idx="425">
                  <c:v>0.6072244475502967</c:v>
                </c:pt>
                <c:pt idx="426">
                  <c:v>0.30448822270631742</c:v>
                </c:pt>
                <c:pt idx="427">
                  <c:v>0.76335822180382584</c:v>
                </c:pt>
                <c:pt idx="428">
                  <c:v>0.64036708414122312</c:v>
                </c:pt>
                <c:pt idx="429">
                  <c:v>0.97478900456454742</c:v>
                </c:pt>
                <c:pt idx="430">
                  <c:v>0.78666227156276136</c:v>
                </c:pt>
                <c:pt idx="431">
                  <c:v>0.62534599538466062</c:v>
                </c:pt>
                <c:pt idx="432">
                  <c:v>0.84775342655528241</c:v>
                </c:pt>
                <c:pt idx="433">
                  <c:v>0.61549005798230216</c:v>
                </c:pt>
                <c:pt idx="434">
                  <c:v>0.3183016767772775</c:v>
                </c:pt>
                <c:pt idx="435">
                  <c:v>0.1767664128403659</c:v>
                </c:pt>
                <c:pt idx="436">
                  <c:v>0.35763390010648738</c:v>
                </c:pt>
                <c:pt idx="437">
                  <c:v>0.19055752248289964</c:v>
                </c:pt>
                <c:pt idx="438">
                  <c:v>0.21195391446795295</c:v>
                </c:pt>
                <c:pt idx="439">
                  <c:v>0.37745812015120467</c:v>
                </c:pt>
                <c:pt idx="440">
                  <c:v>0.19736010913158011</c:v>
                </c:pt>
                <c:pt idx="441">
                  <c:v>0.25341804364629889</c:v>
                </c:pt>
                <c:pt idx="442">
                  <c:v>0.18252176269618381</c:v>
                </c:pt>
                <c:pt idx="443">
                  <c:v>0.27027190591481237</c:v>
                </c:pt>
                <c:pt idx="444">
                  <c:v>0.30555110940121022</c:v>
                </c:pt>
                <c:pt idx="445">
                  <c:v>0.20189700123122156</c:v>
                </c:pt>
                <c:pt idx="446">
                  <c:v>0.28222809785377134</c:v>
                </c:pt>
                <c:pt idx="447">
                  <c:v>0.24331305151082147</c:v>
                </c:pt>
                <c:pt idx="448">
                  <c:v>0.24066796247553052</c:v>
                </c:pt>
                <c:pt idx="449">
                  <c:v>0.36787646689534365</c:v>
                </c:pt>
                <c:pt idx="450">
                  <c:v>0.49936256853202732</c:v>
                </c:pt>
                <c:pt idx="451">
                  <c:v>0.31026930589294616</c:v>
                </c:pt>
                <c:pt idx="452">
                  <c:v>0.45647147708754038</c:v>
                </c:pt>
                <c:pt idx="453">
                  <c:v>0.59410728041331307</c:v>
                </c:pt>
                <c:pt idx="454">
                  <c:v>0.3021497528830816</c:v>
                </c:pt>
                <c:pt idx="455">
                  <c:v>0.24682388215835172</c:v>
                </c:pt>
                <c:pt idx="456">
                  <c:v>0.261148084134812</c:v>
                </c:pt>
                <c:pt idx="457">
                  <c:v>0.22596744339576094</c:v>
                </c:pt>
                <c:pt idx="458">
                  <c:v>0.65551599704171026</c:v>
                </c:pt>
                <c:pt idx="459">
                  <c:v>0.23327753071865936</c:v>
                </c:pt>
                <c:pt idx="460">
                  <c:v>0.52184980085053567</c:v>
                </c:pt>
                <c:pt idx="461">
                  <c:v>0.77578838129440564</c:v>
                </c:pt>
                <c:pt idx="462">
                  <c:v>0.37404499704498168</c:v>
                </c:pt>
                <c:pt idx="463">
                  <c:v>0.3097316940584553</c:v>
                </c:pt>
                <c:pt idx="464">
                  <c:v>0.4193214608875811</c:v>
                </c:pt>
                <c:pt idx="465">
                  <c:v>0.56449270572498</c:v>
                </c:pt>
                <c:pt idx="466">
                  <c:v>0.50466909833283224</c:v>
                </c:pt>
                <c:pt idx="467">
                  <c:v>0.336349655615726</c:v>
                </c:pt>
                <c:pt idx="468">
                  <c:v>0.21609680181054369</c:v>
                </c:pt>
                <c:pt idx="469">
                  <c:v>0.30218840607477848</c:v>
                </c:pt>
                <c:pt idx="470">
                  <c:v>0.36099257084880243</c:v>
                </c:pt>
                <c:pt idx="471">
                  <c:v>0.17086287445554216</c:v>
                </c:pt>
                <c:pt idx="472">
                  <c:v>0.44444932668491877</c:v>
                </c:pt>
              </c:numCache>
            </c:numRef>
          </c:yVal>
          <c:smooth val="0"/>
          <c:extLst>
            <c:ext xmlns:c16="http://schemas.microsoft.com/office/drawing/2014/chart" uri="{C3380CC4-5D6E-409C-BE32-E72D297353CC}">
              <c16:uniqueId val="{00000003-2829-41EE-9019-1B6BBAB091A1}"/>
            </c:ext>
          </c:extLst>
        </c:ser>
        <c:ser>
          <c:idx val="4"/>
          <c:order val="4"/>
          <c:tx>
            <c:v>Deposition</c:v>
          </c:tx>
          <c:spPr>
            <a:ln w="19050" cap="rnd">
              <a:solidFill>
                <a:schemeClr val="accent4">
                  <a:lumMod val="75000"/>
                </a:schemeClr>
              </a:solidFill>
              <a:round/>
            </a:ln>
            <a:effectLst/>
          </c:spPr>
          <c:marker>
            <c:symbol val="none"/>
          </c:marker>
          <c:xVal>
            <c:numRef>
              <c:f>'Sugar 1998 2011 Union'!$AL$2:$AL$474</c:f>
              <c:numCache>
                <c:formatCode>General</c:formatCode>
                <c:ptCount val="473"/>
                <c:pt idx="0">
                  <c:v>0.25179205121364157</c:v>
                </c:pt>
                <c:pt idx="1">
                  <c:v>0.30232793731261176</c:v>
                </c:pt>
                <c:pt idx="2">
                  <c:v>0.35297064006492018</c:v>
                </c:pt>
                <c:pt idx="3">
                  <c:v>0.40223708229332938</c:v>
                </c:pt>
                <c:pt idx="4">
                  <c:v>0.45272109334995136</c:v>
                </c:pt>
                <c:pt idx="5">
                  <c:v>0.50261891436235562</c:v>
                </c:pt>
                <c:pt idx="6">
                  <c:v>0.55289826996772073</c:v>
                </c:pt>
                <c:pt idx="7">
                  <c:v>0.60293198508422363</c:v>
                </c:pt>
                <c:pt idx="8">
                  <c:v>0.65282552004807026</c:v>
                </c:pt>
                <c:pt idx="9">
                  <c:v>0.70280427284646629</c:v>
                </c:pt>
                <c:pt idx="10">
                  <c:v>0.75341368201042647</c:v>
                </c:pt>
                <c:pt idx="11">
                  <c:v>0.80230535927217117</c:v>
                </c:pt>
                <c:pt idx="12">
                  <c:v>0.85226241072987052</c:v>
                </c:pt>
                <c:pt idx="13">
                  <c:v>0.90214404627667888</c:v>
                </c:pt>
                <c:pt idx="14">
                  <c:v>0.95488220994270601</c:v>
                </c:pt>
                <c:pt idx="15">
                  <c:v>1.1030141161087634</c:v>
                </c:pt>
                <c:pt idx="16">
                  <c:v>#N/A</c:v>
                </c:pt>
                <c:pt idx="17">
                  <c:v>1.5702162760432983</c:v>
                </c:pt>
                <c:pt idx="18">
                  <c:v>1.6201233103091863</c:v>
                </c:pt>
                <c:pt idx="19">
                  <c:v>1.6720919886573897</c:v>
                </c:pt>
                <c:pt idx="20">
                  <c:v>1.7232978889996249</c:v>
                </c:pt>
                <c:pt idx="21">
                  <c:v>1.7744032537688068</c:v>
                </c:pt>
                <c:pt idx="22">
                  <c:v>1.8239328152360335</c:v>
                </c:pt>
                <c:pt idx="23">
                  <c:v>1.8740784564393156</c:v>
                </c:pt>
                <c:pt idx="24">
                  <c:v>1.9240109540121306</c:v>
                </c:pt>
                <c:pt idx="25">
                  <c:v>1.9744259725068278</c:v>
                </c:pt>
                <c:pt idx="26">
                  <c:v>2.0287525455709101</c:v>
                </c:pt>
                <c:pt idx="27">
                  <c:v>2.0838679876868893</c:v>
                </c:pt>
                <c:pt idx="28">
                  <c:v>2.1386569723666891</c:v>
                </c:pt>
                <c:pt idx="29">
                  <c:v>2.211689439019803</c:v>
                </c:pt>
                <c:pt idx="30">
                  <c:v>2.4774578795704758</c:v>
                </c:pt>
                <c:pt idx="31">
                  <c:v>2.5280816535917539</c:v>
                </c:pt>
                <c:pt idx="32">
                  <c:v>2.5816789730735978</c:v>
                </c:pt>
                <c:pt idx="33">
                  <c:v>2.6380211868904024</c:v>
                </c:pt>
                <c:pt idx="34">
                  <c:v>2.6919288552288645</c:v>
                </c:pt>
                <c:pt idx="35">
                  <c:v>2.8477536247320696</c:v>
                </c:pt>
                <c:pt idx="36">
                  <c:v>2.8979467965892738</c:v>
                </c:pt>
                <c:pt idx="37">
                  <c:v>2.9493531492823721</c:v>
                </c:pt>
                <c:pt idx="38">
                  <c:v>3.0002359720255529</c:v>
                </c:pt>
                <c:pt idx="39">
                  <c:v>3.0505321956917029</c:v>
                </c:pt>
                <c:pt idx="40">
                  <c:v>3.1005706275012823</c:v>
                </c:pt>
                <c:pt idx="41">
                  <c:v>3.1507737364425572</c:v>
                </c:pt>
                <c:pt idx="42">
                  <c:v>3.2011599385600102</c:v>
                </c:pt>
                <c:pt idx="43">
                  <c:v>3.2519638309583367</c:v>
                </c:pt>
                <c:pt idx="44">
                  <c:v>3.304062879760937</c:v>
                </c:pt>
                <c:pt idx="45">
                  <c:v>3.3548017595239967</c:v>
                </c:pt>
                <c:pt idx="46">
                  <c:v>3.4064740611264495</c:v>
                </c:pt>
                <c:pt idx="47">
                  <c:v>3.4602710977312108</c:v>
                </c:pt>
                <c:pt idx="48">
                  <c:v>3.5140584947784252</c:v>
                </c:pt>
                <c:pt idx="49">
                  <c:v>3.5645934063055789</c:v>
                </c:pt>
                <c:pt idx="50">
                  <c:v>3.614159957782491</c:v>
                </c:pt>
                <c:pt idx="51">
                  <c:v>3.6650875349674865</c:v>
                </c:pt>
                <c:pt idx="52">
                  <c:v>3.7160151121524825</c:v>
                </c:pt>
                <c:pt idx="53">
                  <c:v>3.7620764098073005</c:v>
                </c:pt>
                <c:pt idx="54">
                  <c:v>#N/A</c:v>
                </c:pt>
                <c:pt idx="55">
                  <c:v>4.5226712793278621</c:v>
                </c:pt>
                <c:pt idx="56">
                  <c:v>4.5745602981140197</c:v>
                </c:pt>
                <c:pt idx="57">
                  <c:v>4.7337922816885873</c:v>
                </c:pt>
                <c:pt idx="58">
                  <c:v>4.8936261140304254</c:v>
                </c:pt>
                <c:pt idx="59">
                  <c:v>4.9435306531573637</c:v>
                </c:pt>
                <c:pt idx="60">
                  <c:v>5.094277621439729</c:v>
                </c:pt>
                <c:pt idx="61">
                  <c:v>5.1449962355246139</c:v>
                </c:pt>
                <c:pt idx="62">
                  <c:v>5.1963892053855165</c:v>
                </c:pt>
                <c:pt idx="63">
                  <c:v>5.2481759564869073</c:v>
                </c:pt>
                <c:pt idx="64">
                  <c:v>5.3022169075333405</c:v>
                </c:pt>
                <c:pt idx="65">
                  <c:v>5.3532262120822862</c:v>
                </c:pt>
                <c:pt idx="66">
                  <c:v>5.4032468103188416</c:v>
                </c:pt>
                <c:pt idx="67">
                  <c:v>5.4534095960817046</c:v>
                </c:pt>
                <c:pt idx="68">
                  <c:v>5.5038368803877651</c:v>
                </c:pt>
                <c:pt idx="69">
                  <c:v>5.5552383975604833</c:v>
                </c:pt>
                <c:pt idx="70">
                  <c:v>5.6058868534720077</c:v>
                </c:pt>
                <c:pt idx="71">
                  <c:v>5.6567816078383411</c:v>
                </c:pt>
                <c:pt idx="72">
                  <c:v>5.7068801468389756</c:v>
                </c:pt>
                <c:pt idx="73">
                  <c:v>5.756940694031873</c:v>
                </c:pt>
                <c:pt idx="74">
                  <c:v>5.8074414570074175</c:v>
                </c:pt>
                <c:pt idx="75">
                  <c:v>5.8585376723273059</c:v>
                </c:pt>
                <c:pt idx="76">
                  <c:v>5.909649137643795</c:v>
                </c:pt>
                <c:pt idx="77">
                  <c:v>5.9600843308827942</c:v>
                </c:pt>
                <c:pt idx="78">
                  <c:v>6.0101932748386302</c:v>
                </c:pt>
                <c:pt idx="79">
                  <c:v>6.0599718278901511</c:v>
                </c:pt>
                <c:pt idx="80">
                  <c:v>6.1110100749799319</c:v>
                </c:pt>
                <c:pt idx="81">
                  <c:v>6.1611012555060389</c:v>
                </c:pt>
                <c:pt idx="82">
                  <c:v>6.2114294773862175</c:v>
                </c:pt>
                <c:pt idx="83">
                  <c:v>6.2613709058876283</c:v>
                </c:pt>
                <c:pt idx="84">
                  <c:v>6.3106084160368692</c:v>
                </c:pt>
                <c:pt idx="85">
                  <c:v>6.3609740712291316</c:v>
                </c:pt>
                <c:pt idx="86">
                  <c:v>6.4945000064440066</c:v>
                </c:pt>
                <c:pt idx="87">
                  <c:v>6.5674413629977817</c:v>
                </c:pt>
                <c:pt idx="88">
                  <c:v>6.6638184069440811</c:v>
                </c:pt>
                <c:pt idx="89">
                  <c:v>6.7609017304689853</c:v>
                </c:pt>
                <c:pt idx="90">
                  <c:v>6.8140431825783194</c:v>
                </c:pt>
                <c:pt idx="91">
                  <c:v>6.866098770573724</c:v>
                </c:pt>
                <c:pt idx="92">
                  <c:v>6.916103160649608</c:v>
                </c:pt>
                <c:pt idx="93">
                  <c:v>6.9663399542917679</c:v>
                </c:pt>
                <c:pt idx="94">
                  <c:v>7.0163009100437925</c:v>
                </c:pt>
                <c:pt idx="95">
                  <c:v>7.0662478906740347</c:v>
                </c:pt>
                <c:pt idx="96">
                  <c:v>7.1163645048965325</c:v>
                </c:pt>
                <c:pt idx="97">
                  <c:v>7.1676701821262156</c:v>
                </c:pt>
                <c:pt idx="98">
                  <c:v>7.2189809650105579</c:v>
                </c:pt>
                <c:pt idx="99">
                  <c:v>7.2691848067168134</c:v>
                </c:pt>
                <c:pt idx="100">
                  <c:v>7.3201482590347231</c:v>
                </c:pt>
                <c:pt idx="101">
                  <c:v>7.3705951396240392</c:v>
                </c:pt>
                <c:pt idx="102">
                  <c:v>7.5313940009245348</c:v>
                </c:pt>
                <c:pt idx="103">
                  <c:v>7.6039587558769277</c:v>
                </c:pt>
                <c:pt idx="104">
                  <c:v>7.654106120064462</c:v>
                </c:pt>
                <c:pt idx="105">
                  <c:v>7.807896349068554</c:v>
                </c:pt>
                <c:pt idx="106">
                  <c:v>7.8578619156343379</c:v>
                </c:pt>
                <c:pt idx="107">
                  <c:v>7.9083832429494807</c:v>
                </c:pt>
                <c:pt idx="108">
                  <c:v>7.9623353487085682</c:v>
                </c:pt>
                <c:pt idx="109">
                  <c:v>8.0135151519213821</c:v>
                </c:pt>
                <c:pt idx="110">
                  <c:v>8.0645000048612907</c:v>
                </c:pt>
                <c:pt idx="111">
                  <c:v>8.1144083418029833</c:v>
                </c:pt>
                <c:pt idx="112">
                  <c:v>8.1644992284443063</c:v>
                </c:pt>
                <c:pt idx="113">
                  <c:v>8.2186589080288339</c:v>
                </c:pt>
                <c:pt idx="114">
                  <c:v>8.2740277736291095</c:v>
                </c:pt>
                <c:pt idx="115">
                  <c:v>8.3305495257513957</c:v>
                </c:pt>
                <c:pt idx="116">
                  <c:v>8.3808160459589374</c:v>
                </c:pt>
                <c:pt idx="117">
                  <c:v>8.4329311769752149</c:v>
                </c:pt>
                <c:pt idx="118">
                  <c:v>8.4869886382593958</c:v>
                </c:pt>
                <c:pt idx="119">
                  <c:v>8.5416402171166368</c:v>
                </c:pt>
                <c:pt idx="120">
                  <c:v>8.5937555953039908</c:v>
                </c:pt>
                <c:pt idx="121">
                  <c:v>8.6452254119961562</c:v>
                </c:pt>
                <c:pt idx="122">
                  <c:v>8.6951806790081605</c:v>
                </c:pt>
                <c:pt idx="123">
                  <c:v>8.7451908467627177</c:v>
                </c:pt>
                <c:pt idx="124">
                  <c:v>8.7949936718660346</c:v>
                </c:pt>
                <c:pt idx="125">
                  <c:v>8.847794017452653</c:v>
                </c:pt>
                <c:pt idx="126">
                  <c:v>8.9019333680085939</c:v>
                </c:pt>
                <c:pt idx="127">
                  <c:v>8.953092352073762</c:v>
                </c:pt>
                <c:pt idx="128">
                  <c:v>9.0033571355811119</c:v>
                </c:pt>
                <c:pt idx="129">
                  <c:v>9.0552834402464377</c:v>
                </c:pt>
                <c:pt idx="130">
                  <c:v>9.1071081414778199</c:v>
                </c:pt>
                <c:pt idx="131">
                  <c:v>9.1576273639500005</c:v>
                </c:pt>
                <c:pt idx="132">
                  <c:v>9.2079826243677871</c:v>
                </c:pt>
                <c:pt idx="133">
                  <c:v>9.3614821154483074</c:v>
                </c:pt>
                <c:pt idx="134">
                  <c:v>9.4117884242563221</c:v>
                </c:pt>
                <c:pt idx="135">
                  <c:v>9.4620600034832432</c:v>
                </c:pt>
                <c:pt idx="136">
                  <c:v>9.51203994468516</c:v>
                </c:pt>
                <c:pt idx="137">
                  <c:v>9.5621622892363227</c:v>
                </c:pt>
                <c:pt idx="138">
                  <c:v>9.612050496528834</c:v>
                </c:pt>
                <c:pt idx="139">
                  <c:v>9.6622417088763441</c:v>
                </c:pt>
                <c:pt idx="140">
                  <c:v>9.7129555448378611</c:v>
                </c:pt>
                <c:pt idx="141">
                  <c:v>9.7632321395898671</c:v>
                </c:pt>
                <c:pt idx="142">
                  <c:v>9.8134199497590568</c:v>
                </c:pt>
                <c:pt idx="143">
                  <c:v>9.8633775780201276</c:v>
                </c:pt>
                <c:pt idx="144">
                  <c:v>9.913345513142378</c:v>
                </c:pt>
                <c:pt idx="145">
                  <c:v>9.9634413922749054</c:v>
                </c:pt>
                <c:pt idx="146">
                  <c:v>10.013462154597772</c:v>
                </c:pt>
                <c:pt idx="147">
                  <c:v>10.06360517797126</c:v>
                </c:pt>
                <c:pt idx="148">
                  <c:v>10.113924921369744</c:v>
                </c:pt>
                <c:pt idx="149">
                  <c:v>10.164310927868451</c:v>
                </c:pt>
                <c:pt idx="150">
                  <c:v>10.2143854432338</c:v>
                </c:pt>
                <c:pt idx="151">
                  <c:v>10.264998562110586</c:v>
                </c:pt>
                <c:pt idx="152">
                  <c:v>10.315182425244895</c:v>
                </c:pt>
                <c:pt idx="153">
                  <c:v>10.365382436183376</c:v>
                </c:pt>
                <c:pt idx="154">
                  <c:v>10.41542402131433</c:v>
                </c:pt>
                <c:pt idx="155">
                  <c:v>10.465456302865284</c:v>
                </c:pt>
                <c:pt idx="156">
                  <c:v>10.51542639408825</c:v>
                </c:pt>
                <c:pt idx="157">
                  <c:v>10.565479201478011</c:v>
                </c:pt>
                <c:pt idx="158">
                  <c:v>10.615147915640843</c:v>
                </c:pt>
                <c:pt idx="159">
                  <c:v>10.665118881329544</c:v>
                </c:pt>
                <c:pt idx="160">
                  <c:v>10.71560325071462</c:v>
                </c:pt>
                <c:pt idx="161">
                  <c:v>10.76540877080177</c:v>
                </c:pt>
                <c:pt idx="162">
                  <c:v>10.815957211801695</c:v>
                </c:pt>
                <c:pt idx="163">
                  <c:v>10.868424813942289</c:v>
                </c:pt>
                <c:pt idx="164">
                  <c:v>10.919358984715164</c:v>
                </c:pt>
                <c:pt idx="165">
                  <c:v>10.969734312226642</c:v>
                </c:pt>
                <c:pt idx="166">
                  <c:v>11.027028170784785</c:v>
                </c:pt>
                <c:pt idx="167">
                  <c:v>11.23796880610648</c:v>
                </c:pt>
                <c:pt idx="168">
                  <c:v>11.493351897249486</c:v>
                </c:pt>
                <c:pt idx="169">
                  <c:v>11.650880428190623</c:v>
                </c:pt>
                <c:pt idx="170">
                  <c:v>11.810673203115352</c:v>
                </c:pt>
                <c:pt idx="171">
                  <c:v>11.860092572471665</c:v>
                </c:pt>
                <c:pt idx="172">
                  <c:v>11.911949049470856</c:v>
                </c:pt>
                <c:pt idx="173">
                  <c:v>11.962715156003947</c:v>
                </c:pt>
                <c:pt idx="174">
                  <c:v>12.012757002852373</c:v>
                </c:pt>
                <c:pt idx="175">
                  <c:v>12.062639332591777</c:v>
                </c:pt>
                <c:pt idx="176">
                  <c:v>12.11358318297173</c:v>
                </c:pt>
                <c:pt idx="177">
                  <c:v>12.164491050827682</c:v>
                </c:pt>
                <c:pt idx="178">
                  <c:v>12.32057696848052</c:v>
                </c:pt>
                <c:pt idx="179">
                  <c:v>12.373281973707266</c:v>
                </c:pt>
                <c:pt idx="180">
                  <c:v>12.423108421197579</c:v>
                </c:pt>
                <c:pt idx="181">
                  <c:v>12.472897366056253</c:v>
                </c:pt>
                <c:pt idx="182">
                  <c:v>12.52343508515855</c:v>
                </c:pt>
                <c:pt idx="183">
                  <c:v>12.573477225467199</c:v>
                </c:pt>
                <c:pt idx="184">
                  <c:v>12.623530132977118</c:v>
                </c:pt>
                <c:pt idx="185">
                  <c:v>12.67490547981749</c:v>
                </c:pt>
                <c:pt idx="186">
                  <c:v>12.728203095065878</c:v>
                </c:pt>
                <c:pt idx="187">
                  <c:v>12.784592371836522</c:v>
                </c:pt>
                <c:pt idx="188">
                  <c:v>13.002986720497281</c:v>
                </c:pt>
                <c:pt idx="189">
                  <c:v>13.073266498309946</c:v>
                </c:pt>
                <c:pt idx="190">
                  <c:v>13.230304270036305</c:v>
                </c:pt>
                <c:pt idx="191">
                  <c:v>13.281044178117886</c:v>
                </c:pt>
                <c:pt idx="192">
                  <c:v>13.331149069783658</c:v>
                </c:pt>
                <c:pt idx="193">
                  <c:v>13.381146514384401</c:v>
                </c:pt>
                <c:pt idx="194">
                  <c:v>13.431184810025451</c:v>
                </c:pt>
                <c:pt idx="195">
                  <c:v>13.481581167412811</c:v>
                </c:pt>
                <c:pt idx="196">
                  <c:v>13.532068930464966</c:v>
                </c:pt>
                <c:pt idx="197">
                  <c:v>13.582456226910065</c:v>
                </c:pt>
                <c:pt idx="198">
                  <c:v>13.633061762022052</c:v>
                </c:pt>
                <c:pt idx="199">
                  <c:v>13.683172867170763</c:v>
                </c:pt>
                <c:pt idx="200">
                  <c:v>13.73859376520369</c:v>
                </c:pt>
                <c:pt idx="201">
                  <c:v>13.792773222581983</c:v>
                </c:pt>
                <c:pt idx="202">
                  <c:v>13.851134290929872</c:v>
                </c:pt>
                <c:pt idx="203">
                  <c:v>13.906663502260672</c:v>
                </c:pt>
                <c:pt idx="204">
                  <c:v>14.067868140794635</c:v>
                </c:pt>
                <c:pt idx="205">
                  <c:v>14.11987457115031</c:v>
                </c:pt>
                <c:pt idx="206">
                  <c:v>14.171694498339484</c:v>
                </c:pt>
                <c:pt idx="207">
                  <c:v>14.22248787088064</c:v>
                </c:pt>
                <c:pt idx="208">
                  <c:v>14.272297825423317</c:v>
                </c:pt>
                <c:pt idx="209">
                  <c:v>14.322434566344237</c:v>
                </c:pt>
                <c:pt idx="210">
                  <c:v>14.372705264436942</c:v>
                </c:pt>
                <c:pt idx="211">
                  <c:v>14.423121049831018</c:v>
                </c:pt>
                <c:pt idx="212">
                  <c:v>14.47492397290004</c:v>
                </c:pt>
                <c:pt idx="213">
                  <c:v>14.526214391758828</c:v>
                </c:pt>
                <c:pt idx="214">
                  <c:v>14.578918475854021</c:v>
                </c:pt>
                <c:pt idx="215">
                  <c:v>14.629095211115748</c:v>
                </c:pt>
                <c:pt idx="216">
                  <c:v>14.679014827846153</c:v>
                </c:pt>
                <c:pt idx="217">
                  <c:v>14.72831265952437</c:v>
                </c:pt>
                <c:pt idx="218">
                  <c:v>14.778320359638901</c:v>
                </c:pt>
                <c:pt idx="219">
                  <c:v>14.831236135533759</c:v>
                </c:pt>
                <c:pt idx="220">
                  <c:v>14.885301083092161</c:v>
                </c:pt>
                <c:pt idx="221">
                  <c:v>14.93248409834588</c:v>
                </c:pt>
                <c:pt idx="222">
                  <c:v>14.981931922629947</c:v>
                </c:pt>
                <c:pt idx="223">
                  <c:v>15.031957879435652</c:v>
                </c:pt>
                <c:pt idx="224">
                  <c:v>15.08295159578458</c:v>
                </c:pt>
                <c:pt idx="225">
                  <c:v>15.13370235146064</c:v>
                </c:pt>
                <c:pt idx="226">
                  <c:v>15.181994816238918</c:v>
                </c:pt>
                <c:pt idx="227">
                  <c:v>15.231492772993812</c:v>
                </c:pt>
                <c:pt idx="228">
                  <c:v>15.281658428799703</c:v>
                </c:pt>
                <c:pt idx="229">
                  <c:v>15.331536000750582</c:v>
                </c:pt>
                <c:pt idx="230">
                  <c:v>15.38152525469952</c:v>
                </c:pt>
                <c:pt idx="231">
                  <c:v>15.431582240214661</c:v>
                </c:pt>
                <c:pt idx="232">
                  <c:v>15.481623291405437</c:v>
                </c:pt>
                <c:pt idx="233">
                  <c:v>15.531693357519417</c:v>
                </c:pt>
                <c:pt idx="234">
                  <c:v>15.581941009898951</c:v>
                </c:pt>
                <c:pt idx="235">
                  <c:v>15.63251395361215</c:v>
                </c:pt>
                <c:pt idx="236">
                  <c:v>15.683885421309189</c:v>
                </c:pt>
                <c:pt idx="237">
                  <c:v>15.734632492998649</c:v>
                </c:pt>
                <c:pt idx="238">
                  <c:v>15.784383971651597</c:v>
                </c:pt>
                <c:pt idx="239">
                  <c:v>15.834523214418088</c:v>
                </c:pt>
                <c:pt idx="240">
                  <c:v>15.885205802855959</c:v>
                </c:pt>
                <c:pt idx="241">
                  <c:v>15.935399422543012</c:v>
                </c:pt>
                <c:pt idx="242">
                  <c:v>15.987756027853067</c:v>
                </c:pt>
                <c:pt idx="243">
                  <c:v>16.041659795329448</c:v>
                </c:pt>
                <c:pt idx="244">
                  <c:v>16.09410417856747</c:v>
                </c:pt>
                <c:pt idx="245">
                  <c:v>16.145195055291492</c:v>
                </c:pt>
                <c:pt idx="246">
                  <c:v>16.195952528934928</c:v>
                </c:pt>
                <c:pt idx="247">
                  <c:v>16.246992550410774</c:v>
                </c:pt>
                <c:pt idx="248">
                  <c:v>16.30311994595575</c:v>
                </c:pt>
                <c:pt idx="249">
                  <c:v>16.362982208051179</c:v>
                </c:pt>
                <c:pt idx="250">
                  <c:v>16.419823413255386</c:v>
                </c:pt>
                <c:pt idx="251">
                  <c:v>16.471870799899818</c:v>
                </c:pt>
                <c:pt idx="252">
                  <c:v>16.521748252255144</c:v>
                </c:pt>
                <c:pt idx="253">
                  <c:v>16.571880488034246</c:v>
                </c:pt>
                <c:pt idx="254">
                  <c:v>16.622645563509067</c:v>
                </c:pt>
                <c:pt idx="255">
                  <c:v>16.673366763903264</c:v>
                </c:pt>
                <c:pt idx="256">
                  <c:v>16.723751321196907</c:v>
                </c:pt>
                <c:pt idx="257">
                  <c:v>16.773920796685271</c:v>
                </c:pt>
                <c:pt idx="258">
                  <c:v>16.825655305838218</c:v>
                </c:pt>
                <c:pt idx="259">
                  <c:v>16.880880100461269</c:v>
                </c:pt>
                <c:pt idx="260">
                  <c:v>16.936592393572901</c:v>
                </c:pt>
                <c:pt idx="261">
                  <c:v>16.989815384319183</c:v>
                </c:pt>
                <c:pt idx="262">
                  <c:v>17.141712607072854</c:v>
                </c:pt>
                <c:pt idx="263">
                  <c:v>17.19172403195186</c:v>
                </c:pt>
                <c:pt idx="264">
                  <c:v>17.241946223737184</c:v>
                </c:pt>
                <c:pt idx="265">
                  <c:v>17.29192186102776</c:v>
                </c:pt>
                <c:pt idx="266">
                  <c:v>17.342183340604741</c:v>
                </c:pt>
                <c:pt idx="267">
                  <c:v>17.392936709019974</c:v>
                </c:pt>
                <c:pt idx="268">
                  <c:v>17.443052707750169</c:v>
                </c:pt>
                <c:pt idx="269">
                  <c:v>17.492727238636316</c:v>
                </c:pt>
                <c:pt idx="270">
                  <c:v>17.543461720481794</c:v>
                </c:pt>
                <c:pt idx="271">
                  <c:v>17.594744174849463</c:v>
                </c:pt>
                <c:pt idx="272">
                  <c:v>17.654472366436984</c:v>
                </c:pt>
                <c:pt idx="273">
                  <c:v>17.707186201196997</c:v>
                </c:pt>
                <c:pt idx="274">
                  <c:v>17.761674704274299</c:v>
                </c:pt>
                <c:pt idx="275">
                  <c:v>17.813110134579432</c:v>
                </c:pt>
                <c:pt idx="276">
                  <c:v>17.865139123027376</c:v>
                </c:pt>
                <c:pt idx="277">
                  <c:v>17.91568822258472</c:v>
                </c:pt>
                <c:pt idx="278">
                  <c:v>17.967878665593947</c:v>
                </c:pt>
                <c:pt idx="279">
                  <c:v>18.021039319217998</c:v>
                </c:pt>
                <c:pt idx="280">
                  <c:v>18.075399325336804</c:v>
                </c:pt>
                <c:pt idx="281">
                  <c:v>18.127179093786189</c:v>
                </c:pt>
                <c:pt idx="282">
                  <c:v>18.179131994517633</c:v>
                </c:pt>
                <c:pt idx="283">
                  <c:v>18.23288953908915</c:v>
                </c:pt>
                <c:pt idx="284">
                  <c:v>18.282591094077343</c:v>
                </c:pt>
                <c:pt idx="285">
                  <c:v>18.333037953201934</c:v>
                </c:pt>
                <c:pt idx="286">
                  <c:v>18.383482958464832</c:v>
                </c:pt>
                <c:pt idx="287">
                  <c:v>18.434472743485316</c:v>
                </c:pt>
                <c:pt idx="288">
                  <c:v>18.484896976698291</c:v>
                </c:pt>
                <c:pt idx="289">
                  <c:v>18.536144464750201</c:v>
                </c:pt>
                <c:pt idx="290">
                  <c:v>18.587012637757461</c:v>
                </c:pt>
                <c:pt idx="291">
                  <c:v>18.639848098574337</c:v>
                </c:pt>
                <c:pt idx="292">
                  <c:v>18.691070788867897</c:v>
                </c:pt>
                <c:pt idx="293">
                  <c:v>18.742830544354181</c:v>
                </c:pt>
                <c:pt idx="294">
                  <c:v>18.792505086499322</c:v>
                </c:pt>
                <c:pt idx="295">
                  <c:v>18.844844646585837</c:v>
                </c:pt>
                <c:pt idx="296">
                  <c:v>18.897129440024678</c:v>
                </c:pt>
                <c:pt idx="297">
                  <c:v>18.950421852974255</c:v>
                </c:pt>
                <c:pt idx="298">
                  <c:v>18.999031107204651</c:v>
                </c:pt>
                <c:pt idx="299">
                  <c:v>19.049595586025792</c:v>
                </c:pt>
                <c:pt idx="300">
                  <c:v>19.101927302971095</c:v>
                </c:pt>
                <c:pt idx="301">
                  <c:v>19.153857710041379</c:v>
                </c:pt>
                <c:pt idx="302">
                  <c:v>19.204505131625197</c:v>
                </c:pt>
                <c:pt idx="303">
                  <c:v>19.254687046868579</c:v>
                </c:pt>
                <c:pt idx="304">
                  <c:v>19.30515135280227</c:v>
                </c:pt>
                <c:pt idx="305">
                  <c:v>19.357009746824147</c:v>
                </c:pt>
                <c:pt idx="306">
                  <c:v>19.408062864013115</c:v>
                </c:pt>
                <c:pt idx="307">
                  <c:v>19.458177315679468</c:v>
                </c:pt>
                <c:pt idx="308">
                  <c:v>19.508874849639902</c:v>
                </c:pt>
                <c:pt idx="309">
                  <c:v>19.559475650015496</c:v>
                </c:pt>
                <c:pt idx="310">
                  <c:v>19.609753665555097</c:v>
                </c:pt>
                <c:pt idx="311">
                  <c:v>19.659936412363031</c:v>
                </c:pt>
                <c:pt idx="312">
                  <c:v>19.711249043668136</c:v>
                </c:pt>
                <c:pt idx="313">
                  <c:v>19.767849674272345</c:v>
                </c:pt>
                <c:pt idx="314">
                  <c:v>19.829683460638325</c:v>
                </c:pt>
                <c:pt idx="315">
                  <c:v>19.886083089089489</c:v>
                </c:pt>
                <c:pt idx="316">
                  <c:v>19.937660927869423</c:v>
                </c:pt>
                <c:pt idx="317">
                  <c:v>19.989825240167274</c:v>
                </c:pt>
                <c:pt idx="318">
                  <c:v>20.040063452917906</c:v>
                </c:pt>
                <c:pt idx="319">
                  <c:v>20.090190976494309</c:v>
                </c:pt>
                <c:pt idx="320">
                  <c:v>20.14027548120977</c:v>
                </c:pt>
                <c:pt idx="321">
                  <c:v>20.190922420485908</c:v>
                </c:pt>
                <c:pt idx="322">
                  <c:v>20.241540578777439</c:v>
                </c:pt>
                <c:pt idx="323">
                  <c:v>20.292680645858255</c:v>
                </c:pt>
                <c:pt idx="324">
                  <c:v>20.344152382371671</c:v>
                </c:pt>
                <c:pt idx="325">
                  <c:v>20.395802765414455</c:v>
                </c:pt>
                <c:pt idx="326">
                  <c:v>20.445949306659546</c:v>
                </c:pt>
                <c:pt idx="327">
                  <c:v>20.495790881953226</c:v>
                </c:pt>
                <c:pt idx="328">
                  <c:v>20.545650139110005</c:v>
                </c:pt>
                <c:pt idx="329">
                  <c:v>20.595732495176129</c:v>
                </c:pt>
                <c:pt idx="330">
                  <c:v>20.645527997661343</c:v>
                </c:pt>
                <c:pt idx="331">
                  <c:v>20.696336564673789</c:v>
                </c:pt>
                <c:pt idx="332">
                  <c:v>20.745724856547159</c:v>
                </c:pt>
                <c:pt idx="333">
                  <c:v>20.795971756875272</c:v>
                </c:pt>
                <c:pt idx="334">
                  <c:v>20.845537722762082</c:v>
                </c:pt>
                <c:pt idx="335">
                  <c:v>20.895612080124184</c:v>
                </c:pt>
                <c:pt idx="336">
                  <c:v>20.947065774825106</c:v>
                </c:pt>
                <c:pt idx="337">
                  <c:v>20.996565997690933</c:v>
                </c:pt>
                <c:pt idx="338">
                  <c:v>21.046943507591479</c:v>
                </c:pt>
                <c:pt idx="339">
                  <c:v>21.09805857429647</c:v>
                </c:pt>
                <c:pt idx="340">
                  <c:v>21.148528777066879</c:v>
                </c:pt>
                <c:pt idx="341">
                  <c:v>21.198717955470432</c:v>
                </c:pt>
                <c:pt idx="342">
                  <c:v>21.248985637585889</c:v>
                </c:pt>
                <c:pt idx="343">
                  <c:v>21.298856043376421</c:v>
                </c:pt>
                <c:pt idx="344">
                  <c:v>21.349460206755204</c:v>
                </c:pt>
                <c:pt idx="345">
                  <c:v>21.400129770905014</c:v>
                </c:pt>
                <c:pt idx="346">
                  <c:v>21.4546024531728</c:v>
                </c:pt>
                <c:pt idx="347">
                  <c:v>21.504560603040499</c:v>
                </c:pt>
                <c:pt idx="348">
                  <c:v>21.555974691731162</c:v>
                </c:pt>
                <c:pt idx="349">
                  <c:v>21.606197503614094</c:v>
                </c:pt>
                <c:pt idx="350">
                  <c:v>21.656372295508909</c:v>
                </c:pt>
                <c:pt idx="351">
                  <c:v>21.707378447669349</c:v>
                </c:pt>
                <c:pt idx="352">
                  <c:v>21.757865996449713</c:v>
                </c:pt>
                <c:pt idx="353">
                  <c:v>21.807851878685</c:v>
                </c:pt>
                <c:pt idx="354">
                  <c:v>21.85797698465349</c:v>
                </c:pt>
                <c:pt idx="355">
                  <c:v>21.908271202302455</c:v>
                </c:pt>
                <c:pt idx="356">
                  <c:v>21.958780954955039</c:v>
                </c:pt>
                <c:pt idx="357">
                  <c:v>22.011390217933901</c:v>
                </c:pt>
                <c:pt idx="358">
                  <c:v>22.061767021044236</c:v>
                </c:pt>
                <c:pt idx="359">
                  <c:v>22.111597380007495</c:v>
                </c:pt>
                <c:pt idx="360">
                  <c:v>22.161519904690767</c:v>
                </c:pt>
                <c:pt idx="361">
                  <c:v>22.213939775261899</c:v>
                </c:pt>
                <c:pt idx="362">
                  <c:v>22.277106688065135</c:v>
                </c:pt>
                <c:pt idx="363">
                  <c:v>22.329896030018517</c:v>
                </c:pt>
                <c:pt idx="364">
                  <c:v>22.383991560547042</c:v>
                </c:pt>
                <c:pt idx="365">
                  <c:v>22.436692940057668</c:v>
                </c:pt>
                <c:pt idx="366">
                  <c:v>22.487541980147554</c:v>
                </c:pt>
                <c:pt idx="367">
                  <c:v>22.538480706482446</c:v>
                </c:pt>
                <c:pt idx="368">
                  <c:v>22.589585271256912</c:v>
                </c:pt>
                <c:pt idx="369">
                  <c:v>22.640079371872115</c:v>
                </c:pt>
                <c:pt idx="370">
                  <c:v>22.690330378259187</c:v>
                </c:pt>
                <c:pt idx="371">
                  <c:v>22.740707770451003</c:v>
                </c:pt>
                <c:pt idx="372">
                  <c:v>22.790629148493924</c:v>
                </c:pt>
                <c:pt idx="373">
                  <c:v>22.84405417160982</c:v>
                </c:pt>
                <c:pt idx="374">
                  <c:v>22.89835432845997</c:v>
                </c:pt>
                <c:pt idx="375">
                  <c:v>22.952089527484429</c:v>
                </c:pt>
                <c:pt idx="376">
                  <c:v>23.002204425528614</c:v>
                </c:pt>
                <c:pt idx="377">
                  <c:v>23.053280046253064</c:v>
                </c:pt>
                <c:pt idx="378">
                  <c:v>23.106110635238178</c:v>
                </c:pt>
                <c:pt idx="379">
                  <c:v>23.162454566808726</c:v>
                </c:pt>
                <c:pt idx="380">
                  <c:v>23.212164818539964</c:v>
                </c:pt>
                <c:pt idx="381">
                  <c:v>23.262822208685563</c:v>
                </c:pt>
                <c:pt idx="382">
                  <c:v>23.316512990337429</c:v>
                </c:pt>
                <c:pt idx="383">
                  <c:v>23.367219502866494</c:v>
                </c:pt>
                <c:pt idx="384">
                  <c:v>23.417613555042458</c:v>
                </c:pt>
                <c:pt idx="385">
                  <c:v>23.468516844854641</c:v>
                </c:pt>
                <c:pt idx="386">
                  <c:v>23.519091708510345</c:v>
                </c:pt>
                <c:pt idx="387">
                  <c:v>23.574263711398181</c:v>
                </c:pt>
                <c:pt idx="388">
                  <c:v>23.631705785432331</c:v>
                </c:pt>
                <c:pt idx="389">
                  <c:v>23.682456009555608</c:v>
                </c:pt>
                <c:pt idx="390">
                  <c:v>23.836167734531607</c:v>
                </c:pt>
                <c:pt idx="391">
                  <c:v>23.887337055639378</c:v>
                </c:pt>
                <c:pt idx="392">
                  <c:v>23.947187326076957</c:v>
                </c:pt>
                <c:pt idx="393">
                  <c:v>24.006710216292674</c:v>
                </c:pt>
                <c:pt idx="394">
                  <c:v>24.058816831746181</c:v>
                </c:pt>
                <c:pt idx="395">
                  <c:v>24.310914893826791</c:v>
                </c:pt>
                <c:pt idx="396">
                  <c:v>24.361146853545041</c:v>
                </c:pt>
                <c:pt idx="397">
                  <c:v>24.411702543944099</c:v>
                </c:pt>
                <c:pt idx="398">
                  <c:v>24.462301738606953</c:v>
                </c:pt>
                <c:pt idx="399">
                  <c:v>24.512413998700733</c:v>
                </c:pt>
                <c:pt idx="400">
                  <c:v>24.562755469363463</c:v>
                </c:pt>
                <c:pt idx="401">
                  <c:v>24.61470491017387</c:v>
                </c:pt>
                <c:pt idx="402">
                  <c:v>24.669057178243843</c:v>
                </c:pt>
                <c:pt idx="403">
                  <c:v>24.720683743835249</c:v>
                </c:pt>
                <c:pt idx="404">
                  <c:v>24.772821181419136</c:v>
                </c:pt>
                <c:pt idx="405">
                  <c:v>24.924817267443075</c:v>
                </c:pt>
                <c:pt idx="406">
                  <c:v>24.979058969728253</c:v>
                </c:pt>
                <c:pt idx="407">
                  <c:v>25.034048623702148</c:v>
                </c:pt>
                <c:pt idx="408">
                  <c:v>25.086162626116597</c:v>
                </c:pt>
                <c:pt idx="409">
                  <c:v>25.155370897384678</c:v>
                </c:pt>
                <c:pt idx="410">
                  <c:v>25.207237464278201</c:v>
                </c:pt>
                <c:pt idx="411">
                  <c:v>25.359042272430386</c:v>
                </c:pt>
                <c:pt idx="412">
                  <c:v>25.411798255133714</c:v>
                </c:pt>
                <c:pt idx="413">
                  <c:v>25.463004062781543</c:v>
                </c:pt>
                <c:pt idx="414">
                  <c:v>25.512788918595895</c:v>
                </c:pt>
                <c:pt idx="415">
                  <c:v>25.562883078297702</c:v>
                </c:pt>
                <c:pt idx="416">
                  <c:v>25.613066706179495</c:v>
                </c:pt>
                <c:pt idx="417">
                  <c:v>25.662918489098928</c:v>
                </c:pt>
                <c:pt idx="418">
                  <c:v>25.712117993312283</c:v>
                </c:pt>
                <c:pt idx="419">
                  <c:v>25.763935653381562</c:v>
                </c:pt>
                <c:pt idx="420">
                  <c:v>25.817504670325288</c:v>
                </c:pt>
                <c:pt idx="421">
                  <c:v>25.86815405268835</c:v>
                </c:pt>
                <c:pt idx="422">
                  <c:v>26.018266430424262</c:v>
                </c:pt>
                <c:pt idx="423">
                  <c:v>26.068167301587163</c:v>
                </c:pt>
                <c:pt idx="424">
                  <c:v>26.118207773022839</c:v>
                </c:pt>
                <c:pt idx="425">
                  <c:v>26.168278452746403</c:v>
                </c:pt>
                <c:pt idx="426">
                  <c:v>26.21847753104884</c:v>
                </c:pt>
                <c:pt idx="427">
                  <c:v>26.268338652241141</c:v>
                </c:pt>
                <c:pt idx="428">
                  <c:v>26.319717860420955</c:v>
                </c:pt>
                <c:pt idx="429">
                  <c:v>26.371574880943395</c:v>
                </c:pt>
                <c:pt idx="430">
                  <c:v>26.423642369142232</c:v>
                </c:pt>
                <c:pt idx="431">
                  <c:v>26.474011436233454</c:v>
                </c:pt>
                <c:pt idx="432">
                  <c:v>26.525631871201576</c:v>
                </c:pt>
                <c:pt idx="433">
                  <c:v>26.579363827782657</c:v>
                </c:pt>
                <c:pt idx="434">
                  <c:v>26.6364513557102</c:v>
                </c:pt>
                <c:pt idx="435">
                  <c:v>26.700688795109375</c:v>
                </c:pt>
                <c:pt idx="436">
                  <c:v>27.051285563749328</c:v>
                </c:pt>
                <c:pt idx="437">
                  <c:v>27.101205137539338</c:v>
                </c:pt>
                <c:pt idx="438">
                  <c:v>27.151162178305075</c:v>
                </c:pt>
                <c:pt idx="439">
                  <c:v>27.200957800876289</c:v>
                </c:pt>
                <c:pt idx="440">
                  <c:v>27.251071788294386</c:v>
                </c:pt>
                <c:pt idx="441">
                  <c:v>27.301064086027701</c:v>
                </c:pt>
                <c:pt idx="442">
                  <c:v>27.351073282868832</c:v>
                </c:pt>
                <c:pt idx="443">
                  <c:v>27.401047650539461</c:v>
                </c:pt>
                <c:pt idx="444">
                  <c:v>27.451192442585359</c:v>
                </c:pt>
                <c:pt idx="445">
                  <c:v>27.501417829236079</c:v>
                </c:pt>
                <c:pt idx="446">
                  <c:v>27.551670426405789</c:v>
                </c:pt>
                <c:pt idx="447">
                  <c:v>27.601965916550725</c:v>
                </c:pt>
                <c:pt idx="448">
                  <c:v>27.652083097125342</c:v>
                </c:pt>
                <c:pt idx="449">
                  <c:v>27.702433148554725</c:v>
                </c:pt>
                <c:pt idx="450">
                  <c:v>27.752550669990494</c:v>
                </c:pt>
                <c:pt idx="451">
                  <c:v>27.802584873404999</c:v>
                </c:pt>
                <c:pt idx="452">
                  <c:v>27.853013073362167</c:v>
                </c:pt>
                <c:pt idx="453">
                  <c:v>27.903125966698539</c:v>
                </c:pt>
                <c:pt idx="454">
                  <c:v>27.954146303977048</c:v>
                </c:pt>
                <c:pt idx="455">
                  <c:v>28.005171595222556</c:v>
                </c:pt>
                <c:pt idx="456">
                  <c:v>28.055318414405846</c:v>
                </c:pt>
                <c:pt idx="457">
                  <c:v>28.105647100843033</c:v>
                </c:pt>
                <c:pt idx="458">
                  <c:v>28.155634674576188</c:v>
                </c:pt>
                <c:pt idx="459">
                  <c:v>28.210329268348044</c:v>
                </c:pt>
                <c:pt idx="460">
                  <c:v>28.264582213163383</c:v>
                </c:pt>
                <c:pt idx="461">
                  <c:v>28.316122898573688</c:v>
                </c:pt>
                <c:pt idx="462">
                  <c:v>28.569778367010358</c:v>
                </c:pt>
                <c:pt idx="463">
                  <c:v>28.620188940237025</c:v>
                </c:pt>
                <c:pt idx="464">
                  <c:v>28.670173406829104</c:v>
                </c:pt>
                <c:pt idx="465">
                  <c:v>28.720301997386862</c:v>
                </c:pt>
                <c:pt idx="466">
                  <c:v>28.77174538445492</c:v>
                </c:pt>
                <c:pt idx="467">
                  <c:v>28.82587486722155</c:v>
                </c:pt>
                <c:pt idx="468">
                  <c:v>28.878450125477006</c:v>
                </c:pt>
                <c:pt idx="469">
                  <c:v>28.984941562156042</c:v>
                </c:pt>
                <c:pt idx="470">
                  <c:v>29.039782760061893</c:v>
                </c:pt>
                <c:pt idx="471">
                  <c:v>29.160169721861788</c:v>
                </c:pt>
                <c:pt idx="472">
                  <c:v>29.315252156735703</c:v>
                </c:pt>
              </c:numCache>
            </c:numRef>
          </c:xVal>
          <c:yVal>
            <c:numRef>
              <c:f>'Sugar 1998 2011 Union'!$AQ$2:$AQ$474</c:f>
              <c:numCache>
                <c:formatCode>General</c:formatCode>
                <c:ptCount val="473"/>
                <c:pt idx="0">
                  <c:v>2.377472082210967</c:v>
                </c:pt>
                <c:pt idx="1">
                  <c:v>1.5499624749051957</c:v>
                </c:pt>
                <c:pt idx="2">
                  <c:v>0.86155098295472743</c:v>
                </c:pt>
                <c:pt idx="3">
                  <c:v>1.0432054967564588</c:v>
                </c:pt>
                <c:pt idx="4">
                  <c:v>0.69433455605854799</c:v>
                </c:pt>
                <c:pt idx="5">
                  <c:v>2.0130559398745094</c:v>
                </c:pt>
                <c:pt idx="6">
                  <c:v>1.3370914322510847</c:v>
                </c:pt>
                <c:pt idx="7">
                  <c:v>0.7027993061936828</c:v>
                </c:pt>
                <c:pt idx="8">
                  <c:v>0.43280384561160495</c:v>
                </c:pt>
                <c:pt idx="9">
                  <c:v>0.4707256028267392</c:v>
                </c:pt>
                <c:pt idx="10">
                  <c:v>1.3657764709819913</c:v>
                </c:pt>
                <c:pt idx="11">
                  <c:v>0.3049983432699534</c:v>
                </c:pt>
                <c:pt idx="12">
                  <c:v>0.44767045913245718</c:v>
                </c:pt>
                <c:pt idx="13">
                  <c:v>0.57596016673064709</c:v>
                </c:pt>
                <c:pt idx="14">
                  <c:v>1.6818800561386313</c:v>
                </c:pt>
                <c:pt idx="15">
                  <c:v>9.94577521209251E-2</c:v>
                </c:pt>
                <c:pt idx="16">
                  <c:v>#N/A</c:v>
                </c:pt>
                <c:pt idx="17">
                  <c:v>2.5234452647443228E-2</c:v>
                </c:pt>
                <c:pt idx="18">
                  <c:v>7.4929193471816563E-2</c:v>
                </c:pt>
                <c:pt idx="19">
                  <c:v>0.19760646985016639</c:v>
                </c:pt>
                <c:pt idx="20">
                  <c:v>0.76270961507515134</c:v>
                </c:pt>
                <c:pt idx="21">
                  <c:v>0.8307972488781612</c:v>
                </c:pt>
                <c:pt idx="22">
                  <c:v>0.68895885749496211</c:v>
                </c:pt>
                <c:pt idx="23">
                  <c:v>0.2068220933129408</c:v>
                </c:pt>
                <c:pt idx="24">
                  <c:v>0.52418405614530406</c:v>
                </c:pt>
                <c:pt idx="25">
                  <c:v>0.96384676563927285</c:v>
                </c:pt>
                <c:pt idx="26">
                  <c:v>1.0201035143321229</c:v>
                </c:pt>
                <c:pt idx="27">
                  <c:v>1.1155632866607772</c:v>
                </c:pt>
                <c:pt idx="28">
                  <c:v>1.0471422364548695</c:v>
                </c:pt>
                <c:pt idx="29">
                  <c:v>0.14539974494072133</c:v>
                </c:pt>
                <c:pt idx="30">
                  <c:v>0.4653964683735311</c:v>
                </c:pt>
                <c:pt idx="31">
                  <c:v>0.24594484165507094</c:v>
                </c:pt>
                <c:pt idx="32">
                  <c:v>0.51637254184905612</c:v>
                </c:pt>
                <c:pt idx="33">
                  <c:v>0.37597325676358284</c:v>
                </c:pt>
                <c:pt idx="34">
                  <c:v>0.56837896715371294</c:v>
                </c:pt>
                <c:pt idx="35">
                  <c:v>2.9788215137120817</c:v>
                </c:pt>
                <c:pt idx="36">
                  <c:v>2.5020495046543556</c:v>
                </c:pt>
                <c:pt idx="37">
                  <c:v>1.1745615173249955</c:v>
                </c:pt>
                <c:pt idx="38">
                  <c:v>0.36398663616126004</c:v>
                </c:pt>
                <c:pt idx="39">
                  <c:v>0.16789610891706822</c:v>
                </c:pt>
                <c:pt idx="40">
                  <c:v>0.24222402465245635</c:v>
                </c:pt>
                <c:pt idx="41">
                  <c:v>0.62373300782574348</c:v>
                </c:pt>
                <c:pt idx="42">
                  <c:v>0.46092559928315197</c:v>
                </c:pt>
                <c:pt idx="43">
                  <c:v>8.4294230611594287E-2</c:v>
                </c:pt>
                <c:pt idx="44">
                  <c:v>0.38047517920242641</c:v>
                </c:pt>
                <c:pt idx="45">
                  <c:v>2.4139052408769776E-2</c:v>
                </c:pt>
                <c:pt idx="46">
                  <c:v>0.33564001383411401</c:v>
                </c:pt>
                <c:pt idx="47">
                  <c:v>0.54972548624364892</c:v>
                </c:pt>
                <c:pt idx="48">
                  <c:v>0.54777330041701588</c:v>
                </c:pt>
                <c:pt idx="49">
                  <c:v>0.13221556190368794</c:v>
                </c:pt>
                <c:pt idx="50">
                  <c:v>9.8424179236099044E-2</c:v>
                </c:pt>
                <c:pt idx="51">
                  <c:v>1.1763526119055555E-2</c:v>
                </c:pt>
                <c:pt idx="52">
                  <c:v>0.40476144825009719</c:v>
                </c:pt>
                <c:pt idx="53">
                  <c:v>1.3788174494921287E-2</c:v>
                </c:pt>
                <c:pt idx="54">
                  <c:v>#N/A</c:v>
                </c:pt>
                <c:pt idx="55">
                  <c:v>1.6702976200465125</c:v>
                </c:pt>
                <c:pt idx="56">
                  <c:v>1.7945541846110455</c:v>
                </c:pt>
                <c:pt idx="57">
                  <c:v>0.26249009811551144</c:v>
                </c:pt>
                <c:pt idx="58">
                  <c:v>0.46012851470552035</c:v>
                </c:pt>
                <c:pt idx="59">
                  <c:v>0.37050844974843822</c:v>
                </c:pt>
                <c:pt idx="60">
                  <c:v>0.42000550795043812</c:v>
                </c:pt>
                <c:pt idx="61">
                  <c:v>0.22886942567279789</c:v>
                </c:pt>
                <c:pt idx="62">
                  <c:v>0.61049386795062799</c:v>
                </c:pt>
                <c:pt idx="63">
                  <c:v>0.16213834058584661</c:v>
                </c:pt>
                <c:pt idx="64">
                  <c:v>0.29910787520284116</c:v>
                </c:pt>
                <c:pt idx="65">
                  <c:v>0.51938143891968092</c:v>
                </c:pt>
                <c:pt idx="66">
                  <c:v>0.5240091283161783</c:v>
                </c:pt>
                <c:pt idx="67">
                  <c:v>0.92795735854519801</c:v>
                </c:pt>
                <c:pt idx="68">
                  <c:v>1.0959050963039942</c:v>
                </c:pt>
                <c:pt idx="69">
                  <c:v>0.70248617075232689</c:v>
                </c:pt>
                <c:pt idx="70">
                  <c:v>0.81989645390805843</c:v>
                </c:pt>
                <c:pt idx="71">
                  <c:v>0.84438005928488302</c:v>
                </c:pt>
                <c:pt idx="72">
                  <c:v>0.53373907314806335</c:v>
                </c:pt>
                <c:pt idx="73">
                  <c:v>0.66034288425539467</c:v>
                </c:pt>
                <c:pt idx="74">
                  <c:v>0.51044775572356937</c:v>
                </c:pt>
                <c:pt idx="75">
                  <c:v>0.4041467688924042</c:v>
                </c:pt>
                <c:pt idx="76">
                  <c:v>0.39068735852538572</c:v>
                </c:pt>
                <c:pt idx="77">
                  <c:v>0.36065648501728048</c:v>
                </c:pt>
                <c:pt idx="78">
                  <c:v>0.17552365748986076</c:v>
                </c:pt>
                <c:pt idx="79">
                  <c:v>0.11290194651054992</c:v>
                </c:pt>
                <c:pt idx="80">
                  <c:v>8.8462547578323517E-2</c:v>
                </c:pt>
                <c:pt idx="81">
                  <c:v>0.35137154313374619</c:v>
                </c:pt>
                <c:pt idx="82">
                  <c:v>0.23926696123627578</c:v>
                </c:pt>
                <c:pt idx="83">
                  <c:v>0.1045787743767331</c:v>
                </c:pt>
                <c:pt idx="84">
                  <c:v>7.2278343969371134E-2</c:v>
                </c:pt>
                <c:pt idx="85">
                  <c:v>0.34058782198588694</c:v>
                </c:pt>
                <c:pt idx="86">
                  <c:v>0.10941441184646639</c:v>
                </c:pt>
                <c:pt idx="87">
                  <c:v>0.11102774713905277</c:v>
                </c:pt>
                <c:pt idx="88">
                  <c:v>0.57773724724004527</c:v>
                </c:pt>
                <c:pt idx="89">
                  <c:v>0.56916512725917978</c:v>
                </c:pt>
                <c:pt idx="90">
                  <c:v>0.8545500486851153</c:v>
                </c:pt>
                <c:pt idx="91">
                  <c:v>0.95401066704761617</c:v>
                </c:pt>
                <c:pt idx="92">
                  <c:v>9.052141595546322E-3</c:v>
                </c:pt>
                <c:pt idx="93">
                  <c:v>5.3382622369205967E-3</c:v>
                </c:pt>
                <c:pt idx="94">
                  <c:v>5.8007090975837027E-3</c:v>
                </c:pt>
                <c:pt idx="95">
                  <c:v>0.33935877409333337</c:v>
                </c:pt>
                <c:pt idx="96">
                  <c:v>1.2312672882091913</c:v>
                </c:pt>
                <c:pt idx="97">
                  <c:v>0.22941154201502467</c:v>
                </c:pt>
                <c:pt idx="98">
                  <c:v>0.4915849982100956</c:v>
                </c:pt>
                <c:pt idx="99">
                  <c:v>0.19767717905085044</c:v>
                </c:pt>
                <c:pt idx="100">
                  <c:v>0.138814760871832</c:v>
                </c:pt>
                <c:pt idx="101">
                  <c:v>0.57607472932425008</c:v>
                </c:pt>
                <c:pt idx="102">
                  <c:v>2.3451964060640593</c:v>
                </c:pt>
                <c:pt idx="103">
                  <c:v>1.4920818535071232</c:v>
                </c:pt>
                <c:pt idx="104">
                  <c:v>1.0205890177902939</c:v>
                </c:pt>
                <c:pt idx="105">
                  <c:v>0.56135618627321826</c:v>
                </c:pt>
                <c:pt idx="106">
                  <c:v>1.7042563549058478</c:v>
                </c:pt>
                <c:pt idx="107">
                  <c:v>1.2113843222525225</c:v>
                </c:pt>
                <c:pt idx="108">
                  <c:v>0.65816005769212438</c:v>
                </c:pt>
                <c:pt idx="109">
                  <c:v>0.85486845644631348</c:v>
                </c:pt>
                <c:pt idx="110">
                  <c:v>0.38034648979265206</c:v>
                </c:pt>
                <c:pt idx="111">
                  <c:v>0.7621948093564096</c:v>
                </c:pt>
                <c:pt idx="112">
                  <c:v>0.45337613485351896</c:v>
                </c:pt>
                <c:pt idx="113">
                  <c:v>0.33604840332773916</c:v>
                </c:pt>
                <c:pt idx="114">
                  <c:v>0.35445677853620644</c:v>
                </c:pt>
                <c:pt idx="115">
                  <c:v>0.54036306664381761</c:v>
                </c:pt>
                <c:pt idx="116">
                  <c:v>0.20286227459317011</c:v>
                </c:pt>
                <c:pt idx="117">
                  <c:v>0.74537091891222196</c:v>
                </c:pt>
                <c:pt idx="118">
                  <c:v>0.3409046173343242</c:v>
                </c:pt>
                <c:pt idx="119">
                  <c:v>0.17811057903091379</c:v>
                </c:pt>
                <c:pt idx="120">
                  <c:v>0.20704341562747258</c:v>
                </c:pt>
                <c:pt idx="121">
                  <c:v>0.46474921949383885</c:v>
                </c:pt>
                <c:pt idx="122">
                  <c:v>0.25838599854695332</c:v>
                </c:pt>
                <c:pt idx="123">
                  <c:v>2.65153005286069E-2</c:v>
                </c:pt>
                <c:pt idx="124">
                  <c:v>0.62912352362114687</c:v>
                </c:pt>
                <c:pt idx="125">
                  <c:v>0.49098582879806052</c:v>
                </c:pt>
                <c:pt idx="126">
                  <c:v>0.2995351196434981</c:v>
                </c:pt>
                <c:pt idx="127">
                  <c:v>3.0412291216375557E-2</c:v>
                </c:pt>
                <c:pt idx="128">
                  <c:v>0.36505805259999408</c:v>
                </c:pt>
                <c:pt idx="129">
                  <c:v>1.0745724146057347</c:v>
                </c:pt>
                <c:pt idx="130">
                  <c:v>0.67352976707059387</c:v>
                </c:pt>
                <c:pt idx="131">
                  <c:v>0.34715595555011802</c:v>
                </c:pt>
                <c:pt idx="132">
                  <c:v>0.82196064961506587</c:v>
                </c:pt>
                <c:pt idx="133">
                  <c:v>0.32950573163020402</c:v>
                </c:pt>
                <c:pt idx="134">
                  <c:v>0.32635033578210637</c:v>
                </c:pt>
                <c:pt idx="135">
                  <c:v>0.49985764200435795</c:v>
                </c:pt>
                <c:pt idx="136">
                  <c:v>0.61265971027076227</c:v>
                </c:pt>
                <c:pt idx="137">
                  <c:v>0.59852440558480535</c:v>
                </c:pt>
                <c:pt idx="138">
                  <c:v>0.37665704718520832</c:v>
                </c:pt>
                <c:pt idx="139">
                  <c:v>0.85970827785439963</c:v>
                </c:pt>
                <c:pt idx="140">
                  <c:v>1.1465067988516688</c:v>
                </c:pt>
                <c:pt idx="141">
                  <c:v>0.85275253248361937</c:v>
                </c:pt>
                <c:pt idx="142">
                  <c:v>1.0669492452860967</c:v>
                </c:pt>
                <c:pt idx="143">
                  <c:v>1.0866546134014095</c:v>
                </c:pt>
                <c:pt idx="144">
                  <c:v>1.0360429978760515</c:v>
                </c:pt>
                <c:pt idx="145">
                  <c:v>1.3055415663690972</c:v>
                </c:pt>
                <c:pt idx="146">
                  <c:v>1.8206919201509459</c:v>
                </c:pt>
                <c:pt idx="147">
                  <c:v>2.2863767781964852</c:v>
                </c:pt>
                <c:pt idx="148">
                  <c:v>2.2423102467306464</c:v>
                </c:pt>
                <c:pt idx="149">
                  <c:v>1.517965327343378</c:v>
                </c:pt>
                <c:pt idx="150">
                  <c:v>1.2607516030946331</c:v>
                </c:pt>
                <c:pt idx="151">
                  <c:v>1.5693428052458054</c:v>
                </c:pt>
                <c:pt idx="152">
                  <c:v>0.72547872012699655</c:v>
                </c:pt>
                <c:pt idx="153">
                  <c:v>0.8017337837927575</c:v>
                </c:pt>
                <c:pt idx="154">
                  <c:v>0.58801162098891879</c:v>
                </c:pt>
                <c:pt idx="155">
                  <c:v>0.6991876118568463</c:v>
                </c:pt>
                <c:pt idx="156">
                  <c:v>0.75594002412506955</c:v>
                </c:pt>
                <c:pt idx="157">
                  <c:v>0.57586021086592176</c:v>
                </c:pt>
                <c:pt idx="158">
                  <c:v>0.55078236111098633</c:v>
                </c:pt>
                <c:pt idx="159">
                  <c:v>0.9020214320403892</c:v>
                </c:pt>
                <c:pt idx="160">
                  <c:v>0.88569552712357447</c:v>
                </c:pt>
                <c:pt idx="161">
                  <c:v>0.42449816690952785</c:v>
                </c:pt>
                <c:pt idx="162">
                  <c:v>0.55673987553383675</c:v>
                </c:pt>
                <c:pt idx="163">
                  <c:v>0.20359695654480081</c:v>
                </c:pt>
                <c:pt idx="164">
                  <c:v>0.1877843877049058</c:v>
                </c:pt>
                <c:pt idx="165">
                  <c:v>0.31053367718585684</c:v>
                </c:pt>
                <c:pt idx="166">
                  <c:v>0.22927738012688639</c:v>
                </c:pt>
                <c:pt idx="167">
                  <c:v>2.5758809701765411</c:v>
                </c:pt>
                <c:pt idx="168">
                  <c:v>1.0083793317571386</c:v>
                </c:pt>
                <c:pt idx="169">
                  <c:v>1.6265353945096921</c:v>
                </c:pt>
                <c:pt idx="170">
                  <c:v>4.9794779901808188E-2</c:v>
                </c:pt>
                <c:pt idx="171">
                  <c:v>0.13550831271639591</c:v>
                </c:pt>
                <c:pt idx="172">
                  <c:v>0.2086329611671878</c:v>
                </c:pt>
                <c:pt idx="173">
                  <c:v>0.8951712613333046</c:v>
                </c:pt>
                <c:pt idx="174">
                  <c:v>0.84207299921486012</c:v>
                </c:pt>
                <c:pt idx="175">
                  <c:v>0.10846195436658987</c:v>
                </c:pt>
                <c:pt idx="176">
                  <c:v>0.11472689311343544</c:v>
                </c:pt>
                <c:pt idx="177">
                  <c:v>#N/A</c:v>
                </c:pt>
                <c:pt idx="178">
                  <c:v>0.78964873157819448</c:v>
                </c:pt>
                <c:pt idx="179">
                  <c:v>0.15670203608468908</c:v>
                </c:pt>
                <c:pt idx="180">
                  <c:v>0.29758391950405111</c:v>
                </c:pt>
                <c:pt idx="181">
                  <c:v>0.16374027553412984</c:v>
                </c:pt>
                <c:pt idx="182">
                  <c:v>0.21341743003306307</c:v>
                </c:pt>
                <c:pt idx="183">
                  <c:v>0.24734323150839899</c:v>
                </c:pt>
                <c:pt idx="184">
                  <c:v>0.28799115924601176</c:v>
                </c:pt>
                <c:pt idx="185">
                  <c:v>0.17411790721003267</c:v>
                </c:pt>
                <c:pt idx="186">
                  <c:v>0.16588345667681742</c:v>
                </c:pt>
                <c:pt idx="187">
                  <c:v>9.0352034857042601E-2</c:v>
                </c:pt>
                <c:pt idx="188">
                  <c:v>0.22451714770705336</c:v>
                </c:pt>
                <c:pt idx="189">
                  <c:v>2.0447270211358277</c:v>
                </c:pt>
                <c:pt idx="190">
                  <c:v>0.44383775948118198</c:v>
                </c:pt>
                <c:pt idx="191">
                  <c:v>0.44236502218640589</c:v>
                </c:pt>
                <c:pt idx="192">
                  <c:v>0.56654460269202456</c:v>
                </c:pt>
                <c:pt idx="193">
                  <c:v>0.54603358082142983</c:v>
                </c:pt>
                <c:pt idx="194">
                  <c:v>0.22510463655224272</c:v>
                </c:pt>
                <c:pt idx="195">
                  <c:v>0.58221075007523948</c:v>
                </c:pt>
                <c:pt idx="196">
                  <c:v>0.20123655013616229</c:v>
                </c:pt>
                <c:pt idx="197">
                  <c:v>0.32250836247966058</c:v>
                </c:pt>
                <c:pt idx="198">
                  <c:v>2.2123443530453915</c:v>
                </c:pt>
                <c:pt idx="199">
                  <c:v>1.9629481800342332</c:v>
                </c:pt>
                <c:pt idx="200">
                  <c:v>1.482807154425829</c:v>
                </c:pt>
                <c:pt idx="201">
                  <c:v>0.34013464089465584</c:v>
                </c:pt>
                <c:pt idx="202">
                  <c:v>0.14336076808008044</c:v>
                </c:pt>
                <c:pt idx="203">
                  <c:v>0.15494833863965896</c:v>
                </c:pt>
                <c:pt idx="204">
                  <c:v>0.40367754884218154</c:v>
                </c:pt>
                <c:pt idx="205">
                  <c:v>0.58518679269225271</c:v>
                </c:pt>
                <c:pt idx="206">
                  <c:v>3.2722474312163956E-2</c:v>
                </c:pt>
                <c:pt idx="207">
                  <c:v>1.6409389708175539E-3</c:v>
                </c:pt>
                <c:pt idx="208">
                  <c:v>7.3816818112262497E-2</c:v>
                </c:pt>
                <c:pt idx="209">
                  <c:v>0.26102590537416936</c:v>
                </c:pt>
                <c:pt idx="210">
                  <c:v>0.31679370386954031</c:v>
                </c:pt>
                <c:pt idx="211">
                  <c:v>0.36801867632312846</c:v>
                </c:pt>
                <c:pt idx="212">
                  <c:v>0.60064214921607484</c:v>
                </c:pt>
                <c:pt idx="213">
                  <c:v>0.73628785580414347</c:v>
                </c:pt>
                <c:pt idx="214">
                  <c:v>0.44988934074986064</c:v>
                </c:pt>
                <c:pt idx="215">
                  <c:v>1.5782200512288385</c:v>
                </c:pt>
                <c:pt idx="216">
                  <c:v>1.9145913464468407</c:v>
                </c:pt>
                <c:pt idx="217">
                  <c:v>0.25695295030858639</c:v>
                </c:pt>
                <c:pt idx="218">
                  <c:v>0.69068949333841623</c:v>
                </c:pt>
                <c:pt idx="219">
                  <c:v>0.47877342849134358</c:v>
                </c:pt>
                <c:pt idx="220">
                  <c:v>0.62049901134925101</c:v>
                </c:pt>
                <c:pt idx="221">
                  <c:v>0.97947779018909942</c:v>
                </c:pt>
                <c:pt idx="222">
                  <c:v>2.127358942827688</c:v>
                </c:pt>
                <c:pt idx="223">
                  <c:v>1.4626749098199714</c:v>
                </c:pt>
                <c:pt idx="224">
                  <c:v>1.0052163609908764</c:v>
                </c:pt>
                <c:pt idx="225">
                  <c:v>0.74606838136157427</c:v>
                </c:pt>
                <c:pt idx="226">
                  <c:v>0.79405939169366946</c:v>
                </c:pt>
                <c:pt idx="227">
                  <c:v>0.68920584391807238</c:v>
                </c:pt>
                <c:pt idx="228">
                  <c:v>0.1243685008748311</c:v>
                </c:pt>
                <c:pt idx="229">
                  <c:v>0.24292798782377362</c:v>
                </c:pt>
                <c:pt idx="230">
                  <c:v>0.78109906517859173</c:v>
                </c:pt>
                <c:pt idx="231">
                  <c:v>7.1134488259994216E-2</c:v>
                </c:pt>
                <c:pt idx="232">
                  <c:v>8.3673509825770414E-3</c:v>
                </c:pt>
                <c:pt idx="233">
                  <c:v>0.11111019502941237</c:v>
                </c:pt>
                <c:pt idx="234">
                  <c:v>0.24659086982270248</c:v>
                </c:pt>
                <c:pt idx="235">
                  <c:v>0.13129551464633471</c:v>
                </c:pt>
                <c:pt idx="236">
                  <c:v>0.3245013950676861</c:v>
                </c:pt>
                <c:pt idx="237">
                  <c:v>0.27012641177745633</c:v>
                </c:pt>
                <c:pt idx="238">
                  <c:v>0.34410051563936861</c:v>
                </c:pt>
                <c:pt idx="239">
                  <c:v>0.49797594235925874</c:v>
                </c:pt>
                <c:pt idx="240">
                  <c:v>0.83581574700196504</c:v>
                </c:pt>
                <c:pt idx="241">
                  <c:v>0.92314553032116176</c:v>
                </c:pt>
                <c:pt idx="242">
                  <c:v>0.4978857422933039</c:v>
                </c:pt>
                <c:pt idx="243">
                  <c:v>0.39689128228540604</c:v>
                </c:pt>
                <c:pt idx="244">
                  <c:v>0.25450733475136961</c:v>
                </c:pt>
                <c:pt idx="245">
                  <c:v>0.18228820090895695</c:v>
                </c:pt>
                <c:pt idx="246">
                  <c:v>0.14197128878216739</c:v>
                </c:pt>
                <c:pt idx="247">
                  <c:v>0.2762332498563615</c:v>
                </c:pt>
                <c:pt idx="248">
                  <c:v>0.40997102478790559</c:v>
                </c:pt>
                <c:pt idx="249">
                  <c:v>0.44431295392672876</c:v>
                </c:pt>
                <c:pt idx="250">
                  <c:v>0.16062850927862549</c:v>
                </c:pt>
                <c:pt idx="251">
                  <c:v>0.14173841622335034</c:v>
                </c:pt>
                <c:pt idx="252">
                  <c:v>0.14998056178950059</c:v>
                </c:pt>
                <c:pt idx="253">
                  <c:v>8.0112105437742775E-2</c:v>
                </c:pt>
                <c:pt idx="254">
                  <c:v>0.17057689403960941</c:v>
                </c:pt>
                <c:pt idx="255">
                  <c:v>0.4608238408260823</c:v>
                </c:pt>
                <c:pt idx="256">
                  <c:v>0.38514396517933019</c:v>
                </c:pt>
                <c:pt idx="257">
                  <c:v>0.25855613703654917</c:v>
                </c:pt>
                <c:pt idx="258">
                  <c:v>0.38140262163459204</c:v>
                </c:pt>
                <c:pt idx="259">
                  <c:v>0.5598796762200452</c:v>
                </c:pt>
                <c:pt idx="260">
                  <c:v>0.36948362306322025</c:v>
                </c:pt>
                <c:pt idx="261">
                  <c:v>0.6278340435282791</c:v>
                </c:pt>
                <c:pt idx="262">
                  <c:v>0.16457135428781142</c:v>
                </c:pt>
                <c:pt idx="263">
                  <c:v>0.20789915702415623</c:v>
                </c:pt>
                <c:pt idx="264">
                  <c:v>0.45174507870972558</c:v>
                </c:pt>
                <c:pt idx="265">
                  <c:v>0.36151359243927678</c:v>
                </c:pt>
                <c:pt idx="266">
                  <c:v>0.28755747691206868</c:v>
                </c:pt>
                <c:pt idx="267">
                  <c:v>0.25813352892801489</c:v>
                </c:pt>
                <c:pt idx="268">
                  <c:v>0.27500589613132204</c:v>
                </c:pt>
                <c:pt idx="269">
                  <c:v>0.44028352371495405</c:v>
                </c:pt>
                <c:pt idx="270">
                  <c:v>0.34643954219860035</c:v>
                </c:pt>
                <c:pt idx="271">
                  <c:v>0.47820961635501935</c:v>
                </c:pt>
                <c:pt idx="272">
                  <c:v>0.19509522715618877</c:v>
                </c:pt>
                <c:pt idx="273">
                  <c:v>0.3733526288850415</c:v>
                </c:pt>
                <c:pt idx="274">
                  <c:v>0.60767650725991207</c:v>
                </c:pt>
                <c:pt idx="275">
                  <c:v>0.57325667573844463</c:v>
                </c:pt>
                <c:pt idx="276">
                  <c:v>0.56569368873829695</c:v>
                </c:pt>
                <c:pt idx="277">
                  <c:v>0.15759957515639741</c:v>
                </c:pt>
                <c:pt idx="278">
                  <c:v>0.43017860897444721</c:v>
                </c:pt>
                <c:pt idx="279">
                  <c:v>0.42362834095511964</c:v>
                </c:pt>
                <c:pt idx="280">
                  <c:v>0.44213162114309035</c:v>
                </c:pt>
                <c:pt idx="281">
                  <c:v>8.9718464813840146E-2</c:v>
                </c:pt>
                <c:pt idx="282">
                  <c:v>0.14358303645989864</c:v>
                </c:pt>
                <c:pt idx="283">
                  <c:v>0.34565856223262098</c:v>
                </c:pt>
                <c:pt idx="284">
                  <c:v>0.25845439826338018</c:v>
                </c:pt>
                <c:pt idx="285">
                  <c:v>0.28610940713780192</c:v>
                </c:pt>
                <c:pt idx="286">
                  <c:v>0.17359242784424142</c:v>
                </c:pt>
                <c:pt idx="287">
                  <c:v>0.15271577990806892</c:v>
                </c:pt>
                <c:pt idx="288">
                  <c:v>0.18900693679041153</c:v>
                </c:pt>
                <c:pt idx="289">
                  <c:v>0.58290345101969221</c:v>
                </c:pt>
                <c:pt idx="290">
                  <c:v>0.43968216109951685</c:v>
                </c:pt>
                <c:pt idx="291">
                  <c:v>0.26685741853051687</c:v>
                </c:pt>
                <c:pt idx="292">
                  <c:v>0.22061876240473574</c:v>
                </c:pt>
                <c:pt idx="293">
                  <c:v>8.942612920128469E-2</c:v>
                </c:pt>
                <c:pt idx="294">
                  <c:v>9.8667236068682357E-2</c:v>
                </c:pt>
                <c:pt idx="295">
                  <c:v>4.3112986534094414E-2</c:v>
                </c:pt>
                <c:pt idx="296">
                  <c:v>0.12712471713225265</c:v>
                </c:pt>
                <c:pt idx="297">
                  <c:v>0.11073152740857305</c:v>
                </c:pt>
                <c:pt idx="298">
                  <c:v>8.3960110185240678E-3</c:v>
                </c:pt>
                <c:pt idx="299">
                  <c:v>5.8047315872317186E-3</c:v>
                </c:pt>
                <c:pt idx="300">
                  <c:v>8.0573759414224622E-2</c:v>
                </c:pt>
                <c:pt idx="301">
                  <c:v>0.1074684730535586</c:v>
                </c:pt>
                <c:pt idx="302">
                  <c:v>0.15400667802319654</c:v>
                </c:pt>
                <c:pt idx="303">
                  <c:v>0.19354279050823073</c:v>
                </c:pt>
                <c:pt idx="304">
                  <c:v>0.1262110923477188</c:v>
                </c:pt>
                <c:pt idx="305">
                  <c:v>1.7747079183092016E-2</c:v>
                </c:pt>
                <c:pt idx="306">
                  <c:v>0.33642213160602757</c:v>
                </c:pt>
                <c:pt idx="307">
                  <c:v>0.72946699895539857</c:v>
                </c:pt>
                <c:pt idx="308">
                  <c:v>0.63886656623336946</c:v>
                </c:pt>
                <c:pt idx="309">
                  <c:v>0.4360760652672514</c:v>
                </c:pt>
                <c:pt idx="310">
                  <c:v>0.18892921274170121</c:v>
                </c:pt>
                <c:pt idx="311">
                  <c:v>0.26416112839520561</c:v>
                </c:pt>
                <c:pt idx="312">
                  <c:v>0.32702566347386458</c:v>
                </c:pt>
                <c:pt idx="313">
                  <c:v>0.17612132373455858</c:v>
                </c:pt>
                <c:pt idx="314">
                  <c:v>5.6771348519540438E-2</c:v>
                </c:pt>
                <c:pt idx="315">
                  <c:v>9.5009757748108242E-2</c:v>
                </c:pt>
                <c:pt idx="316">
                  <c:v>0.64499855458056488</c:v>
                </c:pt>
                <c:pt idx="317">
                  <c:v>0.44689405218158035</c:v>
                </c:pt>
                <c:pt idx="318">
                  <c:v>0.45628353866786003</c:v>
                </c:pt>
                <c:pt idx="319">
                  <c:v>7.5300516067279111E-2</c:v>
                </c:pt>
                <c:pt idx="320">
                  <c:v>0.29481107992240596</c:v>
                </c:pt>
                <c:pt idx="321">
                  <c:v>0.36051433278611567</c:v>
                </c:pt>
                <c:pt idx="322">
                  <c:v>0.18142045727471834</c:v>
                </c:pt>
                <c:pt idx="323">
                  <c:v>0.64031657669419628</c:v>
                </c:pt>
                <c:pt idx="324">
                  <c:v>0.10204369015765301</c:v>
                </c:pt>
                <c:pt idx="325">
                  <c:v>8.0292665058331561E-2</c:v>
                </c:pt>
                <c:pt idx="326">
                  <c:v>0.12768908076140112</c:v>
                </c:pt>
                <c:pt idx="327">
                  <c:v>5.9667173053581567E-2</c:v>
                </c:pt>
                <c:pt idx="328">
                  <c:v>2.7429689193215683E-2</c:v>
                </c:pt>
                <c:pt idx="329">
                  <c:v>4.4987130184986762E-2</c:v>
                </c:pt>
                <c:pt idx="330">
                  <c:v>0.20167313349614785</c:v>
                </c:pt>
                <c:pt idx="331">
                  <c:v>0.28480496078991979</c:v>
                </c:pt>
                <c:pt idx="332">
                  <c:v>0.89716103213216436</c:v>
                </c:pt>
                <c:pt idx="333">
                  <c:v>0.74879505319400264</c:v>
                </c:pt>
                <c:pt idx="334">
                  <c:v>0.23532069960331853</c:v>
                </c:pt>
                <c:pt idx="335">
                  <c:v>0.29508456421969215</c:v>
                </c:pt>
                <c:pt idx="336">
                  <c:v>0.73550307421615635</c:v>
                </c:pt>
                <c:pt idx="337">
                  <c:v>0.47840383266140807</c:v>
                </c:pt>
                <c:pt idx="338">
                  <c:v>0.33965971981936932</c:v>
                </c:pt>
                <c:pt idx="339">
                  <c:v>0.59787853760547216</c:v>
                </c:pt>
                <c:pt idx="340">
                  <c:v>0.72479578245736243</c:v>
                </c:pt>
                <c:pt idx="341">
                  <c:v>0.77906573002166712</c:v>
                </c:pt>
                <c:pt idx="342">
                  <c:v>0.31279515387564116</c:v>
                </c:pt>
                <c:pt idx="343">
                  <c:v>0.33490209768037738</c:v>
                </c:pt>
                <c:pt idx="344">
                  <c:v>0.28523336009508665</c:v>
                </c:pt>
                <c:pt idx="345">
                  <c:v>0.22866044066944727</c:v>
                </c:pt>
                <c:pt idx="346">
                  <c:v>0.28148151402383614</c:v>
                </c:pt>
                <c:pt idx="347">
                  <c:v>0.4725080740279205</c:v>
                </c:pt>
                <c:pt idx="348">
                  <c:v>6.7843746362848296E-3</c:v>
                </c:pt>
                <c:pt idx="349">
                  <c:v>1.9700894355087602E-2</c:v>
                </c:pt>
                <c:pt idx="350">
                  <c:v>3.3270249765589829E-2</c:v>
                </c:pt>
                <c:pt idx="351">
                  <c:v>2.1533546599725693E-2</c:v>
                </c:pt>
                <c:pt idx="352">
                  <c:v>7.6003947334812208E-2</c:v>
                </c:pt>
                <c:pt idx="353">
                  <c:v>6.2055266377408325E-2</c:v>
                </c:pt>
                <c:pt idx="354">
                  <c:v>0.11418405004541173</c:v>
                </c:pt>
                <c:pt idx="355">
                  <c:v>0.16453528813221371</c:v>
                </c:pt>
                <c:pt idx="356">
                  <c:v>0.95459808353875175</c:v>
                </c:pt>
                <c:pt idx="357">
                  <c:v>0.47471110855958426</c:v>
                </c:pt>
                <c:pt idx="358">
                  <c:v>0.95462188912296875</c:v>
                </c:pt>
                <c:pt idx="359">
                  <c:v>9.7450155791916682E-2</c:v>
                </c:pt>
                <c:pt idx="360">
                  <c:v>0.17234137352020365</c:v>
                </c:pt>
                <c:pt idx="361">
                  <c:v>4.4246057918130514E-2</c:v>
                </c:pt>
                <c:pt idx="362">
                  <c:v>0.32908912719950972</c:v>
                </c:pt>
                <c:pt idx="363">
                  <c:v>0.28829996672983521</c:v>
                </c:pt>
                <c:pt idx="364">
                  <c:v>0.54045789677159906</c:v>
                </c:pt>
                <c:pt idx="365">
                  <c:v>0.62197416539977679</c:v>
                </c:pt>
                <c:pt idx="366">
                  <c:v>0.28426423830542802</c:v>
                </c:pt>
                <c:pt idx="367">
                  <c:v>1.1817812979480435</c:v>
                </c:pt>
                <c:pt idx="368">
                  <c:v>0.24838745313952598</c:v>
                </c:pt>
                <c:pt idx="369">
                  <c:v>3.924089941335712E-3</c:v>
                </c:pt>
                <c:pt idx="370">
                  <c:v>4.5094839115261728E-2</c:v>
                </c:pt>
                <c:pt idx="371">
                  <c:v>0.11854333610466111</c:v>
                </c:pt>
                <c:pt idx="372">
                  <c:v>9.5165857951540936E-2</c:v>
                </c:pt>
                <c:pt idx="373">
                  <c:v>6.4837970103531178E-2</c:v>
                </c:pt>
                <c:pt idx="374">
                  <c:v>5.6087548504478606E-2</c:v>
                </c:pt>
                <c:pt idx="375">
                  <c:v>0.15481493409748812</c:v>
                </c:pt>
                <c:pt idx="376">
                  <c:v>0.42604035678257535</c:v>
                </c:pt>
                <c:pt idx="377">
                  <c:v>0.42391130502887908</c:v>
                </c:pt>
                <c:pt idx="378">
                  <c:v>0.30761989119759003</c:v>
                </c:pt>
                <c:pt idx="379">
                  <c:v>0.44038553446970669</c:v>
                </c:pt>
                <c:pt idx="380">
                  <c:v>0.53135200068799437</c:v>
                </c:pt>
                <c:pt idx="381">
                  <c:v>0.65021129067545036</c:v>
                </c:pt>
                <c:pt idx="382">
                  <c:v>0.51658634196350095</c:v>
                </c:pt>
                <c:pt idx="383">
                  <c:v>0.41517109819304598</c:v>
                </c:pt>
                <c:pt idx="384">
                  <c:v>9.737234508454996E-3</c:v>
                </c:pt>
                <c:pt idx="385">
                  <c:v>5.764466882294423E-2</c:v>
                </c:pt>
                <c:pt idx="386">
                  <c:v>0.28621218177637142</c:v>
                </c:pt>
                <c:pt idx="387">
                  <c:v>0.33739951629797882</c:v>
                </c:pt>
                <c:pt idx="388">
                  <c:v>0.42733185753066205</c:v>
                </c:pt>
                <c:pt idx="389">
                  <c:v>0.38691705149611505</c:v>
                </c:pt>
                <c:pt idx="390">
                  <c:v>0.69985384718071053</c:v>
                </c:pt>
                <c:pt idx="391">
                  <c:v>#N/A</c:v>
                </c:pt>
                <c:pt idx="392">
                  <c:v>#N/A</c:v>
                </c:pt>
                <c:pt idx="393">
                  <c:v>0.68894533386791212</c:v>
                </c:pt>
                <c:pt idx="394">
                  <c:v>0.74158730853384247</c:v>
                </c:pt>
                <c:pt idx="395">
                  <c:v>0.21150370280241798</c:v>
                </c:pt>
                <c:pt idx="396">
                  <c:v>8.2623900669901162E-2</c:v>
                </c:pt>
                <c:pt idx="397">
                  <c:v>1.8000516484432742E-2</c:v>
                </c:pt>
                <c:pt idx="398">
                  <c:v>7.0415859240419529E-2</c:v>
                </c:pt>
                <c:pt idx="399">
                  <c:v>7.5748154731335879E-2</c:v>
                </c:pt>
                <c:pt idx="400">
                  <c:v>1.0853606849669035E-2</c:v>
                </c:pt>
                <c:pt idx="401">
                  <c:v>2.2572652019793641E-2</c:v>
                </c:pt>
                <c:pt idx="402">
                  <c:v>0.11043260677056356</c:v>
                </c:pt>
                <c:pt idx="403">
                  <c:v>0.12450386544564696</c:v>
                </c:pt>
                <c:pt idx="404">
                  <c:v>0.16983260198761208</c:v>
                </c:pt>
                <c:pt idx="405">
                  <c:v>0.30092257277115247</c:v>
                </c:pt>
                <c:pt idx="406">
                  <c:v>0.1177576403809196</c:v>
                </c:pt>
                <c:pt idx="407">
                  <c:v>0.25197903470092081</c:v>
                </c:pt>
                <c:pt idx="408">
                  <c:v>0.3305907537758585</c:v>
                </c:pt>
                <c:pt idx="409">
                  <c:v>8.5011231536348361E-2</c:v>
                </c:pt>
                <c:pt idx="410">
                  <c:v>3.8984461170334196E-2</c:v>
                </c:pt>
                <c:pt idx="411">
                  <c:v>0.34580106955647977</c:v>
                </c:pt>
                <c:pt idx="412">
                  <c:v>0.23880991587687389</c:v>
                </c:pt>
                <c:pt idx="413">
                  <c:v>5.6077919075858691E-2</c:v>
                </c:pt>
                <c:pt idx="414">
                  <c:v>9.3819549248589209E-4</c:v>
                </c:pt>
                <c:pt idx="415">
                  <c:v>0.13866874737741783</c:v>
                </c:pt>
                <c:pt idx="416">
                  <c:v>0.14900359890875131</c:v>
                </c:pt>
                <c:pt idx="417">
                  <c:v>0.1353035866311367</c:v>
                </c:pt>
                <c:pt idx="418">
                  <c:v>0.33297188268991235</c:v>
                </c:pt>
                <c:pt idx="419">
                  <c:v>0.28071622387396838</c:v>
                </c:pt>
                <c:pt idx="420">
                  <c:v>1.7891976862450778E-2</c:v>
                </c:pt>
                <c:pt idx="421">
                  <c:v>9.9278904092098053E-2</c:v>
                </c:pt>
                <c:pt idx="422">
                  <c:v>0.4538315433463988</c:v>
                </c:pt>
                <c:pt idx="423">
                  <c:v>0.16609407321427619</c:v>
                </c:pt>
                <c:pt idx="424">
                  <c:v>0.26330936523207621</c:v>
                </c:pt>
                <c:pt idx="425">
                  <c:v>0.1538039841130508</c:v>
                </c:pt>
                <c:pt idx="426">
                  <c:v>5.2679576295219374E-3</c:v>
                </c:pt>
                <c:pt idx="427">
                  <c:v>4.1755769205584006E-2</c:v>
                </c:pt>
                <c:pt idx="428">
                  <c:v>0.23550492851044183</c:v>
                </c:pt>
                <c:pt idx="429">
                  <c:v>5.0748921435647253E-3</c:v>
                </c:pt>
                <c:pt idx="430">
                  <c:v>2.2731592665640916E-2</c:v>
                </c:pt>
                <c:pt idx="431">
                  <c:v>4.8448867057239034E-3</c:v>
                </c:pt>
                <c:pt idx="432">
                  <c:v>1.0016873546318254E-2</c:v>
                </c:pt>
                <c:pt idx="433">
                  <c:v>1.4209201094636044E-3</c:v>
                </c:pt>
                <c:pt idx="434">
                  <c:v>1.193425844308052E-2</c:v>
                </c:pt>
                <c:pt idx="435">
                  <c:v>7.0115127497693691E-2</c:v>
                </c:pt>
                <c:pt idx="436">
                  <c:v>0.33220782253368114</c:v>
                </c:pt>
                <c:pt idx="437">
                  <c:v>0.11092045722756093</c:v>
                </c:pt>
                <c:pt idx="438">
                  <c:v>8.8401784584920373E-2</c:v>
                </c:pt>
                <c:pt idx="439">
                  <c:v>0.28922300716370208</c:v>
                </c:pt>
                <c:pt idx="440">
                  <c:v>0.14835483061805241</c:v>
                </c:pt>
                <c:pt idx="441">
                  <c:v>5.2923853210645411E-2</c:v>
                </c:pt>
                <c:pt idx="442">
                  <c:v>2.1516874163586497E-2</c:v>
                </c:pt>
                <c:pt idx="443">
                  <c:v>0.25345123698045202</c:v>
                </c:pt>
                <c:pt idx="444">
                  <c:v>0.21658932749011234</c:v>
                </c:pt>
                <c:pt idx="445">
                  <c:v>0.1998809890445995</c:v>
                </c:pt>
                <c:pt idx="446">
                  <c:v>0.25773815761970398</c:v>
                </c:pt>
                <c:pt idx="447">
                  <c:v>0.19033987080279458</c:v>
                </c:pt>
                <c:pt idx="448">
                  <c:v>0.23523090617765338</c:v>
                </c:pt>
                <c:pt idx="449">
                  <c:v>0.1153786416723032</c:v>
                </c:pt>
                <c:pt idx="450">
                  <c:v>0.19702062538532847</c:v>
                </c:pt>
                <c:pt idx="451">
                  <c:v>0.21280367079258775</c:v>
                </c:pt>
                <c:pt idx="452">
                  <c:v>0.31520556185291987</c:v>
                </c:pt>
                <c:pt idx="453">
                  <c:v>0.41287106886616104</c:v>
                </c:pt>
                <c:pt idx="454">
                  <c:v>0.14969156271180478</c:v>
                </c:pt>
                <c:pt idx="455">
                  <c:v>0.2084117398305077</c:v>
                </c:pt>
                <c:pt idx="456">
                  <c:v>0.25310694831114788</c:v>
                </c:pt>
                <c:pt idx="457">
                  <c:v>7.7838751392711819E-2</c:v>
                </c:pt>
                <c:pt idx="458">
                  <c:v>0.12006623884112674</c:v>
                </c:pt>
                <c:pt idx="459">
                  <c:v>0.16671561467768015</c:v>
                </c:pt>
                <c:pt idx="460">
                  <c:v>0.21174469244038824</c:v>
                </c:pt>
                <c:pt idx="461">
                  <c:v>7.7318161556600928E-2</c:v>
                </c:pt>
                <c:pt idx="462">
                  <c:v>3.9320200099136806E-3</c:v>
                </c:pt>
                <c:pt idx="463">
                  <c:v>4.6163237113193648E-3</c:v>
                </c:pt>
                <c:pt idx="464">
                  <c:v>0.14546108622707482</c:v>
                </c:pt>
                <c:pt idx="465">
                  <c:v>0.15808113072753205</c:v>
                </c:pt>
                <c:pt idx="466">
                  <c:v>0.23329058968147864</c:v>
                </c:pt>
                <c:pt idx="467">
                  <c:v>0.29655219662809446</c:v>
                </c:pt>
                <c:pt idx="468">
                  <c:v>0.20978553339927547</c:v>
                </c:pt>
                <c:pt idx="469">
                  <c:v>0.28564784943442201</c:v>
                </c:pt>
                <c:pt idx="470">
                  <c:v>0.33980724429807779</c:v>
                </c:pt>
                <c:pt idx="471">
                  <c:v>0.11986167229310757</c:v>
                </c:pt>
                <c:pt idx="472">
                  <c:v>7.8756835852607805E-3</c:v>
                </c:pt>
              </c:numCache>
            </c:numRef>
          </c:yVal>
          <c:smooth val="0"/>
          <c:extLst>
            <c:ext xmlns:c16="http://schemas.microsoft.com/office/drawing/2014/chart" uri="{C3380CC4-5D6E-409C-BE32-E72D297353CC}">
              <c16:uniqueId val="{00000004-2829-41EE-9019-1B6BBAB091A1}"/>
            </c:ext>
          </c:extLst>
        </c:ser>
        <c:ser>
          <c:idx val="5"/>
          <c:order val="5"/>
          <c:tx>
            <c:v>Erosion</c:v>
          </c:tx>
          <c:spPr>
            <a:ln w="19050" cap="rnd">
              <a:solidFill>
                <a:srgbClr val="FFC000"/>
              </a:solidFill>
              <a:round/>
            </a:ln>
            <a:effectLst/>
          </c:spPr>
          <c:marker>
            <c:symbol val="none"/>
          </c:marker>
          <c:xVal>
            <c:numRef>
              <c:f>'Sugar 1998 2011 Union'!$AL$2:$AL$474</c:f>
              <c:numCache>
                <c:formatCode>General</c:formatCode>
                <c:ptCount val="473"/>
                <c:pt idx="0">
                  <c:v>0.25179205121364157</c:v>
                </c:pt>
                <c:pt idx="1">
                  <c:v>0.30232793731261176</c:v>
                </c:pt>
                <c:pt idx="2">
                  <c:v>0.35297064006492018</c:v>
                </c:pt>
                <c:pt idx="3">
                  <c:v>0.40223708229332938</c:v>
                </c:pt>
                <c:pt idx="4">
                  <c:v>0.45272109334995136</c:v>
                </c:pt>
                <c:pt idx="5">
                  <c:v>0.50261891436235562</c:v>
                </c:pt>
                <c:pt idx="6">
                  <c:v>0.55289826996772073</c:v>
                </c:pt>
                <c:pt idx="7">
                  <c:v>0.60293198508422363</c:v>
                </c:pt>
                <c:pt idx="8">
                  <c:v>0.65282552004807026</c:v>
                </c:pt>
                <c:pt idx="9">
                  <c:v>0.70280427284646629</c:v>
                </c:pt>
                <c:pt idx="10">
                  <c:v>0.75341368201042647</c:v>
                </c:pt>
                <c:pt idx="11">
                  <c:v>0.80230535927217117</c:v>
                </c:pt>
                <c:pt idx="12">
                  <c:v>0.85226241072987052</c:v>
                </c:pt>
                <c:pt idx="13">
                  <c:v>0.90214404627667888</c:v>
                </c:pt>
                <c:pt idx="14">
                  <c:v>0.95488220994270601</c:v>
                </c:pt>
                <c:pt idx="15">
                  <c:v>1.1030141161087634</c:v>
                </c:pt>
                <c:pt idx="16">
                  <c:v>#N/A</c:v>
                </c:pt>
                <c:pt idx="17">
                  <c:v>1.5702162760432983</c:v>
                </c:pt>
                <c:pt idx="18">
                  <c:v>1.6201233103091863</c:v>
                </c:pt>
                <c:pt idx="19">
                  <c:v>1.6720919886573897</c:v>
                </c:pt>
                <c:pt idx="20">
                  <c:v>1.7232978889996249</c:v>
                </c:pt>
                <c:pt idx="21">
                  <c:v>1.7744032537688068</c:v>
                </c:pt>
                <c:pt idx="22">
                  <c:v>1.8239328152360335</c:v>
                </c:pt>
                <c:pt idx="23">
                  <c:v>1.8740784564393156</c:v>
                </c:pt>
                <c:pt idx="24">
                  <c:v>1.9240109540121306</c:v>
                </c:pt>
                <c:pt idx="25">
                  <c:v>1.9744259725068278</c:v>
                </c:pt>
                <c:pt idx="26">
                  <c:v>2.0287525455709101</c:v>
                </c:pt>
                <c:pt idx="27">
                  <c:v>2.0838679876868893</c:v>
                </c:pt>
                <c:pt idx="28">
                  <c:v>2.1386569723666891</c:v>
                </c:pt>
                <c:pt idx="29">
                  <c:v>2.211689439019803</c:v>
                </c:pt>
                <c:pt idx="30">
                  <c:v>2.4774578795704758</c:v>
                </c:pt>
                <c:pt idx="31">
                  <c:v>2.5280816535917539</c:v>
                </c:pt>
                <c:pt idx="32">
                  <c:v>2.5816789730735978</c:v>
                </c:pt>
                <c:pt idx="33">
                  <c:v>2.6380211868904024</c:v>
                </c:pt>
                <c:pt idx="34">
                  <c:v>2.6919288552288645</c:v>
                </c:pt>
                <c:pt idx="35">
                  <c:v>2.8477536247320696</c:v>
                </c:pt>
                <c:pt idx="36">
                  <c:v>2.8979467965892738</c:v>
                </c:pt>
                <c:pt idx="37">
                  <c:v>2.9493531492823721</c:v>
                </c:pt>
                <c:pt idx="38">
                  <c:v>3.0002359720255529</c:v>
                </c:pt>
                <c:pt idx="39">
                  <c:v>3.0505321956917029</c:v>
                </c:pt>
                <c:pt idx="40">
                  <c:v>3.1005706275012823</c:v>
                </c:pt>
                <c:pt idx="41">
                  <c:v>3.1507737364425572</c:v>
                </c:pt>
                <c:pt idx="42">
                  <c:v>3.2011599385600102</c:v>
                </c:pt>
                <c:pt idx="43">
                  <c:v>3.2519638309583367</c:v>
                </c:pt>
                <c:pt idx="44">
                  <c:v>3.304062879760937</c:v>
                </c:pt>
                <c:pt idx="45">
                  <c:v>3.3548017595239967</c:v>
                </c:pt>
                <c:pt idx="46">
                  <c:v>3.4064740611264495</c:v>
                </c:pt>
                <c:pt idx="47">
                  <c:v>3.4602710977312108</c:v>
                </c:pt>
                <c:pt idx="48">
                  <c:v>3.5140584947784252</c:v>
                </c:pt>
                <c:pt idx="49">
                  <c:v>3.5645934063055789</c:v>
                </c:pt>
                <c:pt idx="50">
                  <c:v>3.614159957782491</c:v>
                </c:pt>
                <c:pt idx="51">
                  <c:v>3.6650875349674865</c:v>
                </c:pt>
                <c:pt idx="52">
                  <c:v>3.7160151121524825</c:v>
                </c:pt>
                <c:pt idx="53">
                  <c:v>3.7620764098073005</c:v>
                </c:pt>
                <c:pt idx="54">
                  <c:v>#N/A</c:v>
                </c:pt>
                <c:pt idx="55">
                  <c:v>4.5226712793278621</c:v>
                </c:pt>
                <c:pt idx="56">
                  <c:v>4.5745602981140197</c:v>
                </c:pt>
                <c:pt idx="57">
                  <c:v>4.7337922816885873</c:v>
                </c:pt>
                <c:pt idx="58">
                  <c:v>4.8936261140304254</c:v>
                </c:pt>
                <c:pt idx="59">
                  <c:v>4.9435306531573637</c:v>
                </c:pt>
                <c:pt idx="60">
                  <c:v>5.094277621439729</c:v>
                </c:pt>
                <c:pt idx="61">
                  <c:v>5.1449962355246139</c:v>
                </c:pt>
                <c:pt idx="62">
                  <c:v>5.1963892053855165</c:v>
                </c:pt>
                <c:pt idx="63">
                  <c:v>5.2481759564869073</c:v>
                </c:pt>
                <c:pt idx="64">
                  <c:v>5.3022169075333405</c:v>
                </c:pt>
                <c:pt idx="65">
                  <c:v>5.3532262120822862</c:v>
                </c:pt>
                <c:pt idx="66">
                  <c:v>5.4032468103188416</c:v>
                </c:pt>
                <c:pt idx="67">
                  <c:v>5.4534095960817046</c:v>
                </c:pt>
                <c:pt idx="68">
                  <c:v>5.5038368803877651</c:v>
                </c:pt>
                <c:pt idx="69">
                  <c:v>5.5552383975604833</c:v>
                </c:pt>
                <c:pt idx="70">
                  <c:v>5.6058868534720077</c:v>
                </c:pt>
                <c:pt idx="71">
                  <c:v>5.6567816078383411</c:v>
                </c:pt>
                <c:pt idx="72">
                  <c:v>5.7068801468389756</c:v>
                </c:pt>
                <c:pt idx="73">
                  <c:v>5.756940694031873</c:v>
                </c:pt>
                <c:pt idx="74">
                  <c:v>5.8074414570074175</c:v>
                </c:pt>
                <c:pt idx="75">
                  <c:v>5.8585376723273059</c:v>
                </c:pt>
                <c:pt idx="76">
                  <c:v>5.909649137643795</c:v>
                </c:pt>
                <c:pt idx="77">
                  <c:v>5.9600843308827942</c:v>
                </c:pt>
                <c:pt idx="78">
                  <c:v>6.0101932748386302</c:v>
                </c:pt>
                <c:pt idx="79">
                  <c:v>6.0599718278901511</c:v>
                </c:pt>
                <c:pt idx="80">
                  <c:v>6.1110100749799319</c:v>
                </c:pt>
                <c:pt idx="81">
                  <c:v>6.1611012555060389</c:v>
                </c:pt>
                <c:pt idx="82">
                  <c:v>6.2114294773862175</c:v>
                </c:pt>
                <c:pt idx="83">
                  <c:v>6.2613709058876283</c:v>
                </c:pt>
                <c:pt idx="84">
                  <c:v>6.3106084160368692</c:v>
                </c:pt>
                <c:pt idx="85">
                  <c:v>6.3609740712291316</c:v>
                </c:pt>
                <c:pt idx="86">
                  <c:v>6.4945000064440066</c:v>
                </c:pt>
                <c:pt idx="87">
                  <c:v>6.5674413629977817</c:v>
                </c:pt>
                <c:pt idx="88">
                  <c:v>6.6638184069440811</c:v>
                </c:pt>
                <c:pt idx="89">
                  <c:v>6.7609017304689853</c:v>
                </c:pt>
                <c:pt idx="90">
                  <c:v>6.8140431825783194</c:v>
                </c:pt>
                <c:pt idx="91">
                  <c:v>6.866098770573724</c:v>
                </c:pt>
                <c:pt idx="92">
                  <c:v>6.916103160649608</c:v>
                </c:pt>
                <c:pt idx="93">
                  <c:v>6.9663399542917679</c:v>
                </c:pt>
                <c:pt idx="94">
                  <c:v>7.0163009100437925</c:v>
                </c:pt>
                <c:pt idx="95">
                  <c:v>7.0662478906740347</c:v>
                </c:pt>
                <c:pt idx="96">
                  <c:v>7.1163645048965325</c:v>
                </c:pt>
                <c:pt idx="97">
                  <c:v>7.1676701821262156</c:v>
                </c:pt>
                <c:pt idx="98">
                  <c:v>7.2189809650105579</c:v>
                </c:pt>
                <c:pt idx="99">
                  <c:v>7.2691848067168134</c:v>
                </c:pt>
                <c:pt idx="100">
                  <c:v>7.3201482590347231</c:v>
                </c:pt>
                <c:pt idx="101">
                  <c:v>7.3705951396240392</c:v>
                </c:pt>
                <c:pt idx="102">
                  <c:v>7.5313940009245348</c:v>
                </c:pt>
                <c:pt idx="103">
                  <c:v>7.6039587558769277</c:v>
                </c:pt>
                <c:pt idx="104">
                  <c:v>7.654106120064462</c:v>
                </c:pt>
                <c:pt idx="105">
                  <c:v>7.807896349068554</c:v>
                </c:pt>
                <c:pt idx="106">
                  <c:v>7.8578619156343379</c:v>
                </c:pt>
                <c:pt idx="107">
                  <c:v>7.9083832429494807</c:v>
                </c:pt>
                <c:pt idx="108">
                  <c:v>7.9623353487085682</c:v>
                </c:pt>
                <c:pt idx="109">
                  <c:v>8.0135151519213821</c:v>
                </c:pt>
                <c:pt idx="110">
                  <c:v>8.0645000048612907</c:v>
                </c:pt>
                <c:pt idx="111">
                  <c:v>8.1144083418029833</c:v>
                </c:pt>
                <c:pt idx="112">
                  <c:v>8.1644992284443063</c:v>
                </c:pt>
                <c:pt idx="113">
                  <c:v>8.2186589080288339</c:v>
                </c:pt>
                <c:pt idx="114">
                  <c:v>8.2740277736291095</c:v>
                </c:pt>
                <c:pt idx="115">
                  <c:v>8.3305495257513957</c:v>
                </c:pt>
                <c:pt idx="116">
                  <c:v>8.3808160459589374</c:v>
                </c:pt>
                <c:pt idx="117">
                  <c:v>8.4329311769752149</c:v>
                </c:pt>
                <c:pt idx="118">
                  <c:v>8.4869886382593958</c:v>
                </c:pt>
                <c:pt idx="119">
                  <c:v>8.5416402171166368</c:v>
                </c:pt>
                <c:pt idx="120">
                  <c:v>8.5937555953039908</c:v>
                </c:pt>
                <c:pt idx="121">
                  <c:v>8.6452254119961562</c:v>
                </c:pt>
                <c:pt idx="122">
                  <c:v>8.6951806790081605</c:v>
                </c:pt>
                <c:pt idx="123">
                  <c:v>8.7451908467627177</c:v>
                </c:pt>
                <c:pt idx="124">
                  <c:v>8.7949936718660346</c:v>
                </c:pt>
                <c:pt idx="125">
                  <c:v>8.847794017452653</c:v>
                </c:pt>
                <c:pt idx="126">
                  <c:v>8.9019333680085939</c:v>
                </c:pt>
                <c:pt idx="127">
                  <c:v>8.953092352073762</c:v>
                </c:pt>
                <c:pt idx="128">
                  <c:v>9.0033571355811119</c:v>
                </c:pt>
                <c:pt idx="129">
                  <c:v>9.0552834402464377</c:v>
                </c:pt>
                <c:pt idx="130">
                  <c:v>9.1071081414778199</c:v>
                </c:pt>
                <c:pt idx="131">
                  <c:v>9.1576273639500005</c:v>
                </c:pt>
                <c:pt idx="132">
                  <c:v>9.2079826243677871</c:v>
                </c:pt>
                <c:pt idx="133">
                  <c:v>9.3614821154483074</c:v>
                </c:pt>
                <c:pt idx="134">
                  <c:v>9.4117884242563221</c:v>
                </c:pt>
                <c:pt idx="135">
                  <c:v>9.4620600034832432</c:v>
                </c:pt>
                <c:pt idx="136">
                  <c:v>9.51203994468516</c:v>
                </c:pt>
                <c:pt idx="137">
                  <c:v>9.5621622892363227</c:v>
                </c:pt>
                <c:pt idx="138">
                  <c:v>9.612050496528834</c:v>
                </c:pt>
                <c:pt idx="139">
                  <c:v>9.6622417088763441</c:v>
                </c:pt>
                <c:pt idx="140">
                  <c:v>9.7129555448378611</c:v>
                </c:pt>
                <c:pt idx="141">
                  <c:v>9.7632321395898671</c:v>
                </c:pt>
                <c:pt idx="142">
                  <c:v>9.8134199497590568</c:v>
                </c:pt>
                <c:pt idx="143">
                  <c:v>9.8633775780201276</c:v>
                </c:pt>
                <c:pt idx="144">
                  <c:v>9.913345513142378</c:v>
                </c:pt>
                <c:pt idx="145">
                  <c:v>9.9634413922749054</c:v>
                </c:pt>
                <c:pt idx="146">
                  <c:v>10.013462154597772</c:v>
                </c:pt>
                <c:pt idx="147">
                  <c:v>10.06360517797126</c:v>
                </c:pt>
                <c:pt idx="148">
                  <c:v>10.113924921369744</c:v>
                </c:pt>
                <c:pt idx="149">
                  <c:v>10.164310927868451</c:v>
                </c:pt>
                <c:pt idx="150">
                  <c:v>10.2143854432338</c:v>
                </c:pt>
                <c:pt idx="151">
                  <c:v>10.264998562110586</c:v>
                </c:pt>
                <c:pt idx="152">
                  <c:v>10.315182425244895</c:v>
                </c:pt>
                <c:pt idx="153">
                  <c:v>10.365382436183376</c:v>
                </c:pt>
                <c:pt idx="154">
                  <c:v>10.41542402131433</c:v>
                </c:pt>
                <c:pt idx="155">
                  <c:v>10.465456302865284</c:v>
                </c:pt>
                <c:pt idx="156">
                  <c:v>10.51542639408825</c:v>
                </c:pt>
                <c:pt idx="157">
                  <c:v>10.565479201478011</c:v>
                </c:pt>
                <c:pt idx="158">
                  <c:v>10.615147915640843</c:v>
                </c:pt>
                <c:pt idx="159">
                  <c:v>10.665118881329544</c:v>
                </c:pt>
                <c:pt idx="160">
                  <c:v>10.71560325071462</c:v>
                </c:pt>
                <c:pt idx="161">
                  <c:v>10.76540877080177</c:v>
                </c:pt>
                <c:pt idx="162">
                  <c:v>10.815957211801695</c:v>
                </c:pt>
                <c:pt idx="163">
                  <c:v>10.868424813942289</c:v>
                </c:pt>
                <c:pt idx="164">
                  <c:v>10.919358984715164</c:v>
                </c:pt>
                <c:pt idx="165">
                  <c:v>10.969734312226642</c:v>
                </c:pt>
                <c:pt idx="166">
                  <c:v>11.027028170784785</c:v>
                </c:pt>
                <c:pt idx="167">
                  <c:v>11.23796880610648</c:v>
                </c:pt>
                <c:pt idx="168">
                  <c:v>11.493351897249486</c:v>
                </c:pt>
                <c:pt idx="169">
                  <c:v>11.650880428190623</c:v>
                </c:pt>
                <c:pt idx="170">
                  <c:v>11.810673203115352</c:v>
                </c:pt>
                <c:pt idx="171">
                  <c:v>11.860092572471665</c:v>
                </c:pt>
                <c:pt idx="172">
                  <c:v>11.911949049470856</c:v>
                </c:pt>
                <c:pt idx="173">
                  <c:v>11.962715156003947</c:v>
                </c:pt>
                <c:pt idx="174">
                  <c:v>12.012757002852373</c:v>
                </c:pt>
                <c:pt idx="175">
                  <c:v>12.062639332591777</c:v>
                </c:pt>
                <c:pt idx="176">
                  <c:v>12.11358318297173</c:v>
                </c:pt>
                <c:pt idx="177">
                  <c:v>12.164491050827682</c:v>
                </c:pt>
                <c:pt idx="178">
                  <c:v>12.32057696848052</c:v>
                </c:pt>
                <c:pt idx="179">
                  <c:v>12.373281973707266</c:v>
                </c:pt>
                <c:pt idx="180">
                  <c:v>12.423108421197579</c:v>
                </c:pt>
                <c:pt idx="181">
                  <c:v>12.472897366056253</c:v>
                </c:pt>
                <c:pt idx="182">
                  <c:v>12.52343508515855</c:v>
                </c:pt>
                <c:pt idx="183">
                  <c:v>12.573477225467199</c:v>
                </c:pt>
                <c:pt idx="184">
                  <c:v>12.623530132977118</c:v>
                </c:pt>
                <c:pt idx="185">
                  <c:v>12.67490547981749</c:v>
                </c:pt>
                <c:pt idx="186">
                  <c:v>12.728203095065878</c:v>
                </c:pt>
                <c:pt idx="187">
                  <c:v>12.784592371836522</c:v>
                </c:pt>
                <c:pt idx="188">
                  <c:v>13.002986720497281</c:v>
                </c:pt>
                <c:pt idx="189">
                  <c:v>13.073266498309946</c:v>
                </c:pt>
                <c:pt idx="190">
                  <c:v>13.230304270036305</c:v>
                </c:pt>
                <c:pt idx="191">
                  <c:v>13.281044178117886</c:v>
                </c:pt>
                <c:pt idx="192">
                  <c:v>13.331149069783658</c:v>
                </c:pt>
                <c:pt idx="193">
                  <c:v>13.381146514384401</c:v>
                </c:pt>
                <c:pt idx="194">
                  <c:v>13.431184810025451</c:v>
                </c:pt>
                <c:pt idx="195">
                  <c:v>13.481581167412811</c:v>
                </c:pt>
                <c:pt idx="196">
                  <c:v>13.532068930464966</c:v>
                </c:pt>
                <c:pt idx="197">
                  <c:v>13.582456226910065</c:v>
                </c:pt>
                <c:pt idx="198">
                  <c:v>13.633061762022052</c:v>
                </c:pt>
                <c:pt idx="199">
                  <c:v>13.683172867170763</c:v>
                </c:pt>
                <c:pt idx="200">
                  <c:v>13.73859376520369</c:v>
                </c:pt>
                <c:pt idx="201">
                  <c:v>13.792773222581983</c:v>
                </c:pt>
                <c:pt idx="202">
                  <c:v>13.851134290929872</c:v>
                </c:pt>
                <c:pt idx="203">
                  <c:v>13.906663502260672</c:v>
                </c:pt>
                <c:pt idx="204">
                  <c:v>14.067868140794635</c:v>
                </c:pt>
                <c:pt idx="205">
                  <c:v>14.11987457115031</c:v>
                </c:pt>
                <c:pt idx="206">
                  <c:v>14.171694498339484</c:v>
                </c:pt>
                <c:pt idx="207">
                  <c:v>14.22248787088064</c:v>
                </c:pt>
                <c:pt idx="208">
                  <c:v>14.272297825423317</c:v>
                </c:pt>
                <c:pt idx="209">
                  <c:v>14.322434566344237</c:v>
                </c:pt>
                <c:pt idx="210">
                  <c:v>14.372705264436942</c:v>
                </c:pt>
                <c:pt idx="211">
                  <c:v>14.423121049831018</c:v>
                </c:pt>
                <c:pt idx="212">
                  <c:v>14.47492397290004</c:v>
                </c:pt>
                <c:pt idx="213">
                  <c:v>14.526214391758828</c:v>
                </c:pt>
                <c:pt idx="214">
                  <c:v>14.578918475854021</c:v>
                </c:pt>
                <c:pt idx="215">
                  <c:v>14.629095211115748</c:v>
                </c:pt>
                <c:pt idx="216">
                  <c:v>14.679014827846153</c:v>
                </c:pt>
                <c:pt idx="217">
                  <c:v>14.72831265952437</c:v>
                </c:pt>
                <c:pt idx="218">
                  <c:v>14.778320359638901</c:v>
                </c:pt>
                <c:pt idx="219">
                  <c:v>14.831236135533759</c:v>
                </c:pt>
                <c:pt idx="220">
                  <c:v>14.885301083092161</c:v>
                </c:pt>
                <c:pt idx="221">
                  <c:v>14.93248409834588</c:v>
                </c:pt>
                <c:pt idx="222">
                  <c:v>14.981931922629947</c:v>
                </c:pt>
                <c:pt idx="223">
                  <c:v>15.031957879435652</c:v>
                </c:pt>
                <c:pt idx="224">
                  <c:v>15.08295159578458</c:v>
                </c:pt>
                <c:pt idx="225">
                  <c:v>15.13370235146064</c:v>
                </c:pt>
                <c:pt idx="226">
                  <c:v>15.181994816238918</c:v>
                </c:pt>
                <c:pt idx="227">
                  <c:v>15.231492772993812</c:v>
                </c:pt>
                <c:pt idx="228">
                  <c:v>15.281658428799703</c:v>
                </c:pt>
                <c:pt idx="229">
                  <c:v>15.331536000750582</c:v>
                </c:pt>
                <c:pt idx="230">
                  <c:v>15.38152525469952</c:v>
                </c:pt>
                <c:pt idx="231">
                  <c:v>15.431582240214661</c:v>
                </c:pt>
                <c:pt idx="232">
                  <c:v>15.481623291405437</c:v>
                </c:pt>
                <c:pt idx="233">
                  <c:v>15.531693357519417</c:v>
                </c:pt>
                <c:pt idx="234">
                  <c:v>15.581941009898951</c:v>
                </c:pt>
                <c:pt idx="235">
                  <c:v>15.63251395361215</c:v>
                </c:pt>
                <c:pt idx="236">
                  <c:v>15.683885421309189</c:v>
                </c:pt>
                <c:pt idx="237">
                  <c:v>15.734632492998649</c:v>
                </c:pt>
                <c:pt idx="238">
                  <c:v>15.784383971651597</c:v>
                </c:pt>
                <c:pt idx="239">
                  <c:v>15.834523214418088</c:v>
                </c:pt>
                <c:pt idx="240">
                  <c:v>15.885205802855959</c:v>
                </c:pt>
                <c:pt idx="241">
                  <c:v>15.935399422543012</c:v>
                </c:pt>
                <c:pt idx="242">
                  <c:v>15.987756027853067</c:v>
                </c:pt>
                <c:pt idx="243">
                  <c:v>16.041659795329448</c:v>
                </c:pt>
                <c:pt idx="244">
                  <c:v>16.09410417856747</c:v>
                </c:pt>
                <c:pt idx="245">
                  <c:v>16.145195055291492</c:v>
                </c:pt>
                <c:pt idx="246">
                  <c:v>16.195952528934928</c:v>
                </c:pt>
                <c:pt idx="247">
                  <c:v>16.246992550410774</c:v>
                </c:pt>
                <c:pt idx="248">
                  <c:v>16.30311994595575</c:v>
                </c:pt>
                <c:pt idx="249">
                  <c:v>16.362982208051179</c:v>
                </c:pt>
                <c:pt idx="250">
                  <c:v>16.419823413255386</c:v>
                </c:pt>
                <c:pt idx="251">
                  <c:v>16.471870799899818</c:v>
                </c:pt>
                <c:pt idx="252">
                  <c:v>16.521748252255144</c:v>
                </c:pt>
                <c:pt idx="253">
                  <c:v>16.571880488034246</c:v>
                </c:pt>
                <c:pt idx="254">
                  <c:v>16.622645563509067</c:v>
                </c:pt>
                <c:pt idx="255">
                  <c:v>16.673366763903264</c:v>
                </c:pt>
                <c:pt idx="256">
                  <c:v>16.723751321196907</c:v>
                </c:pt>
                <c:pt idx="257">
                  <c:v>16.773920796685271</c:v>
                </c:pt>
                <c:pt idx="258">
                  <c:v>16.825655305838218</c:v>
                </c:pt>
                <c:pt idx="259">
                  <c:v>16.880880100461269</c:v>
                </c:pt>
                <c:pt idx="260">
                  <c:v>16.936592393572901</c:v>
                </c:pt>
                <c:pt idx="261">
                  <c:v>16.989815384319183</c:v>
                </c:pt>
                <c:pt idx="262">
                  <c:v>17.141712607072854</c:v>
                </c:pt>
                <c:pt idx="263">
                  <c:v>17.19172403195186</c:v>
                </c:pt>
                <c:pt idx="264">
                  <c:v>17.241946223737184</c:v>
                </c:pt>
                <c:pt idx="265">
                  <c:v>17.29192186102776</c:v>
                </c:pt>
                <c:pt idx="266">
                  <c:v>17.342183340604741</c:v>
                </c:pt>
                <c:pt idx="267">
                  <c:v>17.392936709019974</c:v>
                </c:pt>
                <c:pt idx="268">
                  <c:v>17.443052707750169</c:v>
                </c:pt>
                <c:pt idx="269">
                  <c:v>17.492727238636316</c:v>
                </c:pt>
                <c:pt idx="270">
                  <c:v>17.543461720481794</c:v>
                </c:pt>
                <c:pt idx="271">
                  <c:v>17.594744174849463</c:v>
                </c:pt>
                <c:pt idx="272">
                  <c:v>17.654472366436984</c:v>
                </c:pt>
                <c:pt idx="273">
                  <c:v>17.707186201196997</c:v>
                </c:pt>
                <c:pt idx="274">
                  <c:v>17.761674704274299</c:v>
                </c:pt>
                <c:pt idx="275">
                  <c:v>17.813110134579432</c:v>
                </c:pt>
                <c:pt idx="276">
                  <c:v>17.865139123027376</c:v>
                </c:pt>
                <c:pt idx="277">
                  <c:v>17.91568822258472</c:v>
                </c:pt>
                <c:pt idx="278">
                  <c:v>17.967878665593947</c:v>
                </c:pt>
                <c:pt idx="279">
                  <c:v>18.021039319217998</c:v>
                </c:pt>
                <c:pt idx="280">
                  <c:v>18.075399325336804</c:v>
                </c:pt>
                <c:pt idx="281">
                  <c:v>18.127179093786189</c:v>
                </c:pt>
                <c:pt idx="282">
                  <c:v>18.179131994517633</c:v>
                </c:pt>
                <c:pt idx="283">
                  <c:v>18.23288953908915</c:v>
                </c:pt>
                <c:pt idx="284">
                  <c:v>18.282591094077343</c:v>
                </c:pt>
                <c:pt idx="285">
                  <c:v>18.333037953201934</c:v>
                </c:pt>
                <c:pt idx="286">
                  <c:v>18.383482958464832</c:v>
                </c:pt>
                <c:pt idx="287">
                  <c:v>18.434472743485316</c:v>
                </c:pt>
                <c:pt idx="288">
                  <c:v>18.484896976698291</c:v>
                </c:pt>
                <c:pt idx="289">
                  <c:v>18.536144464750201</c:v>
                </c:pt>
                <c:pt idx="290">
                  <c:v>18.587012637757461</c:v>
                </c:pt>
                <c:pt idx="291">
                  <c:v>18.639848098574337</c:v>
                </c:pt>
                <c:pt idx="292">
                  <c:v>18.691070788867897</c:v>
                </c:pt>
                <c:pt idx="293">
                  <c:v>18.742830544354181</c:v>
                </c:pt>
                <c:pt idx="294">
                  <c:v>18.792505086499322</c:v>
                </c:pt>
                <c:pt idx="295">
                  <c:v>18.844844646585837</c:v>
                </c:pt>
                <c:pt idx="296">
                  <c:v>18.897129440024678</c:v>
                </c:pt>
                <c:pt idx="297">
                  <c:v>18.950421852974255</c:v>
                </c:pt>
                <c:pt idx="298">
                  <c:v>18.999031107204651</c:v>
                </c:pt>
                <c:pt idx="299">
                  <c:v>19.049595586025792</c:v>
                </c:pt>
                <c:pt idx="300">
                  <c:v>19.101927302971095</c:v>
                </c:pt>
                <c:pt idx="301">
                  <c:v>19.153857710041379</c:v>
                </c:pt>
                <c:pt idx="302">
                  <c:v>19.204505131625197</c:v>
                </c:pt>
                <c:pt idx="303">
                  <c:v>19.254687046868579</c:v>
                </c:pt>
                <c:pt idx="304">
                  <c:v>19.30515135280227</c:v>
                </c:pt>
                <c:pt idx="305">
                  <c:v>19.357009746824147</c:v>
                </c:pt>
                <c:pt idx="306">
                  <c:v>19.408062864013115</c:v>
                </c:pt>
                <c:pt idx="307">
                  <c:v>19.458177315679468</c:v>
                </c:pt>
                <c:pt idx="308">
                  <c:v>19.508874849639902</c:v>
                </c:pt>
                <c:pt idx="309">
                  <c:v>19.559475650015496</c:v>
                </c:pt>
                <c:pt idx="310">
                  <c:v>19.609753665555097</c:v>
                </c:pt>
                <c:pt idx="311">
                  <c:v>19.659936412363031</c:v>
                </c:pt>
                <c:pt idx="312">
                  <c:v>19.711249043668136</c:v>
                </c:pt>
                <c:pt idx="313">
                  <c:v>19.767849674272345</c:v>
                </c:pt>
                <c:pt idx="314">
                  <c:v>19.829683460638325</c:v>
                </c:pt>
                <c:pt idx="315">
                  <c:v>19.886083089089489</c:v>
                </c:pt>
                <c:pt idx="316">
                  <c:v>19.937660927869423</c:v>
                </c:pt>
                <c:pt idx="317">
                  <c:v>19.989825240167274</c:v>
                </c:pt>
                <c:pt idx="318">
                  <c:v>20.040063452917906</c:v>
                </c:pt>
                <c:pt idx="319">
                  <c:v>20.090190976494309</c:v>
                </c:pt>
                <c:pt idx="320">
                  <c:v>20.14027548120977</c:v>
                </c:pt>
                <c:pt idx="321">
                  <c:v>20.190922420485908</c:v>
                </c:pt>
                <c:pt idx="322">
                  <c:v>20.241540578777439</c:v>
                </c:pt>
                <c:pt idx="323">
                  <c:v>20.292680645858255</c:v>
                </c:pt>
                <c:pt idx="324">
                  <c:v>20.344152382371671</c:v>
                </c:pt>
                <c:pt idx="325">
                  <c:v>20.395802765414455</c:v>
                </c:pt>
                <c:pt idx="326">
                  <c:v>20.445949306659546</c:v>
                </c:pt>
                <c:pt idx="327">
                  <c:v>20.495790881953226</c:v>
                </c:pt>
                <c:pt idx="328">
                  <c:v>20.545650139110005</c:v>
                </c:pt>
                <c:pt idx="329">
                  <c:v>20.595732495176129</c:v>
                </c:pt>
                <c:pt idx="330">
                  <c:v>20.645527997661343</c:v>
                </c:pt>
                <c:pt idx="331">
                  <c:v>20.696336564673789</c:v>
                </c:pt>
                <c:pt idx="332">
                  <c:v>20.745724856547159</c:v>
                </c:pt>
                <c:pt idx="333">
                  <c:v>20.795971756875272</c:v>
                </c:pt>
                <c:pt idx="334">
                  <c:v>20.845537722762082</c:v>
                </c:pt>
                <c:pt idx="335">
                  <c:v>20.895612080124184</c:v>
                </c:pt>
                <c:pt idx="336">
                  <c:v>20.947065774825106</c:v>
                </c:pt>
                <c:pt idx="337">
                  <c:v>20.996565997690933</c:v>
                </c:pt>
                <c:pt idx="338">
                  <c:v>21.046943507591479</c:v>
                </c:pt>
                <c:pt idx="339">
                  <c:v>21.09805857429647</c:v>
                </c:pt>
                <c:pt idx="340">
                  <c:v>21.148528777066879</c:v>
                </c:pt>
                <c:pt idx="341">
                  <c:v>21.198717955470432</c:v>
                </c:pt>
                <c:pt idx="342">
                  <c:v>21.248985637585889</c:v>
                </c:pt>
                <c:pt idx="343">
                  <c:v>21.298856043376421</c:v>
                </c:pt>
                <c:pt idx="344">
                  <c:v>21.349460206755204</c:v>
                </c:pt>
                <c:pt idx="345">
                  <c:v>21.400129770905014</c:v>
                </c:pt>
                <c:pt idx="346">
                  <c:v>21.4546024531728</c:v>
                </c:pt>
                <c:pt idx="347">
                  <c:v>21.504560603040499</c:v>
                </c:pt>
                <c:pt idx="348">
                  <c:v>21.555974691731162</c:v>
                </c:pt>
                <c:pt idx="349">
                  <c:v>21.606197503614094</c:v>
                </c:pt>
                <c:pt idx="350">
                  <c:v>21.656372295508909</c:v>
                </c:pt>
                <c:pt idx="351">
                  <c:v>21.707378447669349</c:v>
                </c:pt>
                <c:pt idx="352">
                  <c:v>21.757865996449713</c:v>
                </c:pt>
                <c:pt idx="353">
                  <c:v>21.807851878685</c:v>
                </c:pt>
                <c:pt idx="354">
                  <c:v>21.85797698465349</c:v>
                </c:pt>
                <c:pt idx="355">
                  <c:v>21.908271202302455</c:v>
                </c:pt>
                <c:pt idx="356">
                  <c:v>21.958780954955039</c:v>
                </c:pt>
                <c:pt idx="357">
                  <c:v>22.011390217933901</c:v>
                </c:pt>
                <c:pt idx="358">
                  <c:v>22.061767021044236</c:v>
                </c:pt>
                <c:pt idx="359">
                  <c:v>22.111597380007495</c:v>
                </c:pt>
                <c:pt idx="360">
                  <c:v>22.161519904690767</c:v>
                </c:pt>
                <c:pt idx="361">
                  <c:v>22.213939775261899</c:v>
                </c:pt>
                <c:pt idx="362">
                  <c:v>22.277106688065135</c:v>
                </c:pt>
                <c:pt idx="363">
                  <c:v>22.329896030018517</c:v>
                </c:pt>
                <c:pt idx="364">
                  <c:v>22.383991560547042</c:v>
                </c:pt>
                <c:pt idx="365">
                  <c:v>22.436692940057668</c:v>
                </c:pt>
                <c:pt idx="366">
                  <c:v>22.487541980147554</c:v>
                </c:pt>
                <c:pt idx="367">
                  <c:v>22.538480706482446</c:v>
                </c:pt>
                <c:pt idx="368">
                  <c:v>22.589585271256912</c:v>
                </c:pt>
                <c:pt idx="369">
                  <c:v>22.640079371872115</c:v>
                </c:pt>
                <c:pt idx="370">
                  <c:v>22.690330378259187</c:v>
                </c:pt>
                <c:pt idx="371">
                  <c:v>22.740707770451003</c:v>
                </c:pt>
                <c:pt idx="372">
                  <c:v>22.790629148493924</c:v>
                </c:pt>
                <c:pt idx="373">
                  <c:v>22.84405417160982</c:v>
                </c:pt>
                <c:pt idx="374">
                  <c:v>22.89835432845997</c:v>
                </c:pt>
                <c:pt idx="375">
                  <c:v>22.952089527484429</c:v>
                </c:pt>
                <c:pt idx="376">
                  <c:v>23.002204425528614</c:v>
                </c:pt>
                <c:pt idx="377">
                  <c:v>23.053280046253064</c:v>
                </c:pt>
                <c:pt idx="378">
                  <c:v>23.106110635238178</c:v>
                </c:pt>
                <c:pt idx="379">
                  <c:v>23.162454566808726</c:v>
                </c:pt>
                <c:pt idx="380">
                  <c:v>23.212164818539964</c:v>
                </c:pt>
                <c:pt idx="381">
                  <c:v>23.262822208685563</c:v>
                </c:pt>
                <c:pt idx="382">
                  <c:v>23.316512990337429</c:v>
                </c:pt>
                <c:pt idx="383">
                  <c:v>23.367219502866494</c:v>
                </c:pt>
                <c:pt idx="384">
                  <c:v>23.417613555042458</c:v>
                </c:pt>
                <c:pt idx="385">
                  <c:v>23.468516844854641</c:v>
                </c:pt>
                <c:pt idx="386">
                  <c:v>23.519091708510345</c:v>
                </c:pt>
                <c:pt idx="387">
                  <c:v>23.574263711398181</c:v>
                </c:pt>
                <c:pt idx="388">
                  <c:v>23.631705785432331</c:v>
                </c:pt>
                <c:pt idx="389">
                  <c:v>23.682456009555608</c:v>
                </c:pt>
                <c:pt idx="390">
                  <c:v>23.836167734531607</c:v>
                </c:pt>
                <c:pt idx="391">
                  <c:v>23.887337055639378</c:v>
                </c:pt>
                <c:pt idx="392">
                  <c:v>23.947187326076957</c:v>
                </c:pt>
                <c:pt idx="393">
                  <c:v>24.006710216292674</c:v>
                </c:pt>
                <c:pt idx="394">
                  <c:v>24.058816831746181</c:v>
                </c:pt>
                <c:pt idx="395">
                  <c:v>24.310914893826791</c:v>
                </c:pt>
                <c:pt idx="396">
                  <c:v>24.361146853545041</c:v>
                </c:pt>
                <c:pt idx="397">
                  <c:v>24.411702543944099</c:v>
                </c:pt>
                <c:pt idx="398">
                  <c:v>24.462301738606953</c:v>
                </c:pt>
                <c:pt idx="399">
                  <c:v>24.512413998700733</c:v>
                </c:pt>
                <c:pt idx="400">
                  <c:v>24.562755469363463</c:v>
                </c:pt>
                <c:pt idx="401">
                  <c:v>24.61470491017387</c:v>
                </c:pt>
                <c:pt idx="402">
                  <c:v>24.669057178243843</c:v>
                </c:pt>
                <c:pt idx="403">
                  <c:v>24.720683743835249</c:v>
                </c:pt>
                <c:pt idx="404">
                  <c:v>24.772821181419136</c:v>
                </c:pt>
                <c:pt idx="405">
                  <c:v>24.924817267443075</c:v>
                </c:pt>
                <c:pt idx="406">
                  <c:v>24.979058969728253</c:v>
                </c:pt>
                <c:pt idx="407">
                  <c:v>25.034048623702148</c:v>
                </c:pt>
                <c:pt idx="408">
                  <c:v>25.086162626116597</c:v>
                </c:pt>
                <c:pt idx="409">
                  <c:v>25.155370897384678</c:v>
                </c:pt>
                <c:pt idx="410">
                  <c:v>25.207237464278201</c:v>
                </c:pt>
                <c:pt idx="411">
                  <c:v>25.359042272430386</c:v>
                </c:pt>
                <c:pt idx="412">
                  <c:v>25.411798255133714</c:v>
                </c:pt>
                <c:pt idx="413">
                  <c:v>25.463004062781543</c:v>
                </c:pt>
                <c:pt idx="414">
                  <c:v>25.512788918595895</c:v>
                </c:pt>
                <c:pt idx="415">
                  <c:v>25.562883078297702</c:v>
                </c:pt>
                <c:pt idx="416">
                  <c:v>25.613066706179495</c:v>
                </c:pt>
                <c:pt idx="417">
                  <c:v>25.662918489098928</c:v>
                </c:pt>
                <c:pt idx="418">
                  <c:v>25.712117993312283</c:v>
                </c:pt>
                <c:pt idx="419">
                  <c:v>25.763935653381562</c:v>
                </c:pt>
                <c:pt idx="420">
                  <c:v>25.817504670325288</c:v>
                </c:pt>
                <c:pt idx="421">
                  <c:v>25.86815405268835</c:v>
                </c:pt>
                <c:pt idx="422">
                  <c:v>26.018266430424262</c:v>
                </c:pt>
                <c:pt idx="423">
                  <c:v>26.068167301587163</c:v>
                </c:pt>
                <c:pt idx="424">
                  <c:v>26.118207773022839</c:v>
                </c:pt>
                <c:pt idx="425">
                  <c:v>26.168278452746403</c:v>
                </c:pt>
                <c:pt idx="426">
                  <c:v>26.21847753104884</c:v>
                </c:pt>
                <c:pt idx="427">
                  <c:v>26.268338652241141</c:v>
                </c:pt>
                <c:pt idx="428">
                  <c:v>26.319717860420955</c:v>
                </c:pt>
                <c:pt idx="429">
                  <c:v>26.371574880943395</c:v>
                </c:pt>
                <c:pt idx="430">
                  <c:v>26.423642369142232</c:v>
                </c:pt>
                <c:pt idx="431">
                  <c:v>26.474011436233454</c:v>
                </c:pt>
                <c:pt idx="432">
                  <c:v>26.525631871201576</c:v>
                </c:pt>
                <c:pt idx="433">
                  <c:v>26.579363827782657</c:v>
                </c:pt>
                <c:pt idx="434">
                  <c:v>26.6364513557102</c:v>
                </c:pt>
                <c:pt idx="435">
                  <c:v>26.700688795109375</c:v>
                </c:pt>
                <c:pt idx="436">
                  <c:v>27.051285563749328</c:v>
                </c:pt>
                <c:pt idx="437">
                  <c:v>27.101205137539338</c:v>
                </c:pt>
                <c:pt idx="438">
                  <c:v>27.151162178305075</c:v>
                </c:pt>
                <c:pt idx="439">
                  <c:v>27.200957800876289</c:v>
                </c:pt>
                <c:pt idx="440">
                  <c:v>27.251071788294386</c:v>
                </c:pt>
                <c:pt idx="441">
                  <c:v>27.301064086027701</c:v>
                </c:pt>
                <c:pt idx="442">
                  <c:v>27.351073282868832</c:v>
                </c:pt>
                <c:pt idx="443">
                  <c:v>27.401047650539461</c:v>
                </c:pt>
                <c:pt idx="444">
                  <c:v>27.451192442585359</c:v>
                </c:pt>
                <c:pt idx="445">
                  <c:v>27.501417829236079</c:v>
                </c:pt>
                <c:pt idx="446">
                  <c:v>27.551670426405789</c:v>
                </c:pt>
                <c:pt idx="447">
                  <c:v>27.601965916550725</c:v>
                </c:pt>
                <c:pt idx="448">
                  <c:v>27.652083097125342</c:v>
                </c:pt>
                <c:pt idx="449">
                  <c:v>27.702433148554725</c:v>
                </c:pt>
                <c:pt idx="450">
                  <c:v>27.752550669990494</c:v>
                </c:pt>
                <c:pt idx="451">
                  <c:v>27.802584873404999</c:v>
                </c:pt>
                <c:pt idx="452">
                  <c:v>27.853013073362167</c:v>
                </c:pt>
                <c:pt idx="453">
                  <c:v>27.903125966698539</c:v>
                </c:pt>
                <c:pt idx="454">
                  <c:v>27.954146303977048</c:v>
                </c:pt>
                <c:pt idx="455">
                  <c:v>28.005171595222556</c:v>
                </c:pt>
                <c:pt idx="456">
                  <c:v>28.055318414405846</c:v>
                </c:pt>
                <c:pt idx="457">
                  <c:v>28.105647100843033</c:v>
                </c:pt>
                <c:pt idx="458">
                  <c:v>28.155634674576188</c:v>
                </c:pt>
                <c:pt idx="459">
                  <c:v>28.210329268348044</c:v>
                </c:pt>
                <c:pt idx="460">
                  <c:v>28.264582213163383</c:v>
                </c:pt>
                <c:pt idx="461">
                  <c:v>28.316122898573688</c:v>
                </c:pt>
                <c:pt idx="462">
                  <c:v>28.569778367010358</c:v>
                </c:pt>
                <c:pt idx="463">
                  <c:v>28.620188940237025</c:v>
                </c:pt>
                <c:pt idx="464">
                  <c:v>28.670173406829104</c:v>
                </c:pt>
                <c:pt idx="465">
                  <c:v>28.720301997386862</c:v>
                </c:pt>
                <c:pt idx="466">
                  <c:v>28.77174538445492</c:v>
                </c:pt>
                <c:pt idx="467">
                  <c:v>28.82587486722155</c:v>
                </c:pt>
                <c:pt idx="468">
                  <c:v>28.878450125477006</c:v>
                </c:pt>
                <c:pt idx="469">
                  <c:v>28.984941562156042</c:v>
                </c:pt>
                <c:pt idx="470">
                  <c:v>29.039782760061893</c:v>
                </c:pt>
                <c:pt idx="471">
                  <c:v>29.160169721861788</c:v>
                </c:pt>
                <c:pt idx="472">
                  <c:v>29.315252156735703</c:v>
                </c:pt>
              </c:numCache>
            </c:numRef>
          </c:xVal>
          <c:yVal>
            <c:numRef>
              <c:f>'Sugar 1998 2011 Union'!$AR$2:$AR$474</c:f>
              <c:numCache>
                <c:formatCode>General</c:formatCode>
                <c:ptCount val="473"/>
                <c:pt idx="0">
                  <c:v>0.57522650426634114</c:v>
                </c:pt>
                <c:pt idx="1">
                  <c:v>6.1583663765721136E-2</c:v>
                </c:pt>
                <c:pt idx="2">
                  <c:v>7.9299166749012162E-2</c:v>
                </c:pt>
                <c:pt idx="3">
                  <c:v>0.17338194588199626</c:v>
                </c:pt>
                <c:pt idx="4">
                  <c:v>0.15000461690344097</c:v>
                </c:pt>
                <c:pt idx="5">
                  <c:v>1.7532834184952224E-2</c:v>
                </c:pt>
                <c:pt idx="6">
                  <c:v>0.12499330702865971</c:v>
                </c:pt>
                <c:pt idx="7">
                  <c:v>6.2422161155326937E-3</c:v>
                </c:pt>
                <c:pt idx="8">
                  <c:v>3.9095851611155134E-2</c:v>
                </c:pt>
                <c:pt idx="9">
                  <c:v>8.0998987262780611E-2</c:v>
                </c:pt>
                <c:pt idx="10">
                  <c:v>9.4812953058279158E-3</c:v>
                </c:pt>
                <c:pt idx="11">
                  <c:v>5.7731307466147866E-2</c:v>
                </c:pt>
                <c:pt idx="12">
                  <c:v>7.8460002711484118E-5</c:v>
                </c:pt>
                <c:pt idx="13">
                  <c:v>4.4095102963292873E-2</c:v>
                </c:pt>
                <c:pt idx="14">
                  <c:v>0.12634552567967086</c:v>
                </c:pt>
                <c:pt idx="15">
                  <c:v>0.3686682185052928</c:v>
                </c:pt>
                <c:pt idx="16">
                  <c:v>#N/A</c:v>
                </c:pt>
                <c:pt idx="17">
                  <c:v>0.41198769514507039</c:v>
                </c:pt>
                <c:pt idx="18">
                  <c:v>0.13934335068783846</c:v>
                </c:pt>
                <c:pt idx="19">
                  <c:v>0.48227954059840655</c:v>
                </c:pt>
                <c:pt idx="20">
                  <c:v>0.1735271720174299</c:v>
                </c:pt>
                <c:pt idx="21">
                  <c:v>8.0389427535954155E-3</c:v>
                </c:pt>
                <c:pt idx="22">
                  <c:v>2.1714705321468682E-3</c:v>
                </c:pt>
                <c:pt idx="23">
                  <c:v>0.22320221882388355</c:v>
                </c:pt>
                <c:pt idx="24">
                  <c:v>6.3951391337645162E-3</c:v>
                </c:pt>
                <c:pt idx="25">
                  <c:v>1.2889411127307685E-2</c:v>
                </c:pt>
                <c:pt idx="26">
                  <c:v>3.1011824830215703E-3</c:v>
                </c:pt>
                <c:pt idx="27">
                  <c:v>5.1936984940859285E-2</c:v>
                </c:pt>
                <c:pt idx="28">
                  <c:v>1.4355935589589477</c:v>
                </c:pt>
                <c:pt idx="29">
                  <c:v>0.41501698596654857</c:v>
                </c:pt>
                <c:pt idx="30">
                  <c:v>0.23026408471768101</c:v>
                </c:pt>
                <c:pt idx="31">
                  <c:v>0.28526775118949177</c:v>
                </c:pt>
                <c:pt idx="32">
                  <c:v>5.7785691097178828E-2</c:v>
                </c:pt>
                <c:pt idx="33">
                  <c:v>0.41355175828215385</c:v>
                </c:pt>
                <c:pt idx="34">
                  <c:v>0.72721583376116938</c:v>
                </c:pt>
                <c:pt idx="35">
                  <c:v>2.2614105011678172</c:v>
                </c:pt>
                <c:pt idx="36">
                  <c:v>0.52269646312494278</c:v>
                </c:pt>
                <c:pt idx="37">
                  <c:v>0.45644147291693787</c:v>
                </c:pt>
                <c:pt idx="38">
                  <c:v>8.7203292273313845E-2</c:v>
                </c:pt>
                <c:pt idx="39">
                  <c:v>2.2742498312644091E-2</c:v>
                </c:pt>
                <c:pt idx="40">
                  <c:v>2.1215124455693474E-3</c:v>
                </c:pt>
                <c:pt idx="41">
                  <c:v>5.8425667863057341E-4</c:v>
                </c:pt>
                <c:pt idx="42">
                  <c:v>4.4914876416926965E-2</c:v>
                </c:pt>
                <c:pt idx="43">
                  <c:v>0.31796877900944642</c:v>
                </c:pt>
                <c:pt idx="44">
                  <c:v>0.46369523071967672</c:v>
                </c:pt>
                <c:pt idx="45">
                  <c:v>0.96311028777066454</c:v>
                </c:pt>
                <c:pt idx="46">
                  <c:v>0.40253262715220589</c:v>
                </c:pt>
                <c:pt idx="47">
                  <c:v>0.22125760374640541</c:v>
                </c:pt>
                <c:pt idx="48">
                  <c:v>5.6463513839495128E-3</c:v>
                </c:pt>
                <c:pt idx="49">
                  <c:v>0.2154347420132291</c:v>
                </c:pt>
                <c:pt idx="50">
                  <c:v>0.46655154552402578</c:v>
                </c:pt>
                <c:pt idx="51">
                  <c:v>0.72233898638278182</c:v>
                </c:pt>
                <c:pt idx="52">
                  <c:v>0.72233898638278182</c:v>
                </c:pt>
                <c:pt idx="53">
                  <c:v>1.3786862246657079</c:v>
                </c:pt>
                <c:pt idx="54">
                  <c:v>#N/A</c:v>
                </c:pt>
                <c:pt idx="55">
                  <c:v>0.69785295109600465</c:v>
                </c:pt>
                <c:pt idx="56">
                  <c:v>0.61217455331578519</c:v>
                </c:pt>
                <c:pt idx="57">
                  <c:v>5.174666427910328E-2</c:v>
                </c:pt>
                <c:pt idx="58">
                  <c:v>0.30538675713298641</c:v>
                </c:pt>
                <c:pt idx="59">
                  <c:v>0.54841517188129085</c:v>
                </c:pt>
                <c:pt idx="60">
                  <c:v>9.4330461909519991E-2</c:v>
                </c:pt>
                <c:pt idx="61">
                  <c:v>1.5231982846141976E-2</c:v>
                </c:pt>
                <c:pt idx="62">
                  <c:v>5.5385654340124726E-2</c:v>
                </c:pt>
                <c:pt idx="63">
                  <c:v>0.30725819123887643</c:v>
                </c:pt>
                <c:pt idx="64">
                  <c:v>2.8091504746989571E-2</c:v>
                </c:pt>
                <c:pt idx="65">
                  <c:v>0.10375395923779845</c:v>
                </c:pt>
                <c:pt idx="66">
                  <c:v>6.2132453933900107E-3</c:v>
                </c:pt>
                <c:pt idx="67">
                  <c:v>8.2696676003744432E-2</c:v>
                </c:pt>
                <c:pt idx="68">
                  <c:v>6.7871907072560508E-2</c:v>
                </c:pt>
                <c:pt idx="69">
                  <c:v>6.2561309840336699E-2</c:v>
                </c:pt>
                <c:pt idx="70">
                  <c:v>6.2042690125149388E-2</c:v>
                </c:pt>
                <c:pt idx="71">
                  <c:v>9.0601203573906483E-2</c:v>
                </c:pt>
                <c:pt idx="72">
                  <c:v>0.39607571814556447</c:v>
                </c:pt>
                <c:pt idx="73">
                  <c:v>0.21310688324624605</c:v>
                </c:pt>
                <c:pt idx="74">
                  <c:v>2.3497433030334965E-2</c:v>
                </c:pt>
                <c:pt idx="75">
                  <c:v>0.72942143017404149</c:v>
                </c:pt>
                <c:pt idx="76">
                  <c:v>2.0443557921498656E-2</c:v>
                </c:pt>
                <c:pt idx="77">
                  <c:v>0.14502254448838017</c:v>
                </c:pt>
                <c:pt idx="78">
                  <c:v>0.19582439501220858</c:v>
                </c:pt>
                <c:pt idx="79">
                  <c:v>6.7304609424474707E-2</c:v>
                </c:pt>
                <c:pt idx="80">
                  <c:v>2.9351021672373731E-2</c:v>
                </c:pt>
                <c:pt idx="81">
                  <c:v>4.126743300050003E-2</c:v>
                </c:pt>
                <c:pt idx="82">
                  <c:v>0.55613488166985325</c:v>
                </c:pt>
                <c:pt idx="83">
                  <c:v>0.44879347646786893</c:v>
                </c:pt>
                <c:pt idx="84">
                  <c:v>0.50159876675658854</c:v>
                </c:pt>
                <c:pt idx="85">
                  <c:v>5.896252099711205E-2</c:v>
                </c:pt>
                <c:pt idx="86">
                  <c:v>6.1412439629924279E-2</c:v>
                </c:pt>
                <c:pt idx="87">
                  <c:v>0.17907143944419288</c:v>
                </c:pt>
                <c:pt idx="88">
                  <c:v>0.46529479974762789</c:v>
                </c:pt>
                <c:pt idx="89">
                  <c:v>0.83997349350731332</c:v>
                </c:pt>
                <c:pt idx="90">
                  <c:v>1.7037267225169794</c:v>
                </c:pt>
                <c:pt idx="91">
                  <c:v>1.0175609265694854</c:v>
                </c:pt>
                <c:pt idx="92">
                  <c:v>0.62599391050087172</c:v>
                </c:pt>
                <c:pt idx="93">
                  <c:v>0.58417549834942306</c:v>
                </c:pt>
                <c:pt idx="94">
                  <c:v>0.72625780778117988</c:v>
                </c:pt>
                <c:pt idx="95">
                  <c:v>0.11772496839877365</c:v>
                </c:pt>
                <c:pt idx="96">
                  <c:v>3.7423332463378596E-2</c:v>
                </c:pt>
                <c:pt idx="97">
                  <c:v>0.10378095631891013</c:v>
                </c:pt>
                <c:pt idx="98">
                  <c:v>6.883054070018535E-2</c:v>
                </c:pt>
                <c:pt idx="99">
                  <c:v>5.2387060949098098E-2</c:v>
                </c:pt>
                <c:pt idx="100">
                  <c:v>9.2360306499571942E-2</c:v>
                </c:pt>
                <c:pt idx="101">
                  <c:v>1.001541177669419E-2</c:v>
                </c:pt>
                <c:pt idx="102">
                  <c:v>2.8148047017724053E-4</c:v>
                </c:pt>
                <c:pt idx="103">
                  <c:v>3.5654710177032346E-2</c:v>
                </c:pt>
                <c:pt idx="104">
                  <c:v>0.29802527232467074</c:v>
                </c:pt>
                <c:pt idx="105">
                  <c:v>0.90007737528590226</c:v>
                </c:pt>
                <c:pt idx="106">
                  <c:v>0.68435011029664683</c:v>
                </c:pt>
                <c:pt idx="107">
                  <c:v>5.6994204229296585E-3</c:v>
                </c:pt>
                <c:pt idx="108">
                  <c:v>0.17890166279163172</c:v>
                </c:pt>
                <c:pt idx="109">
                  <c:v>5.0203527712237676E-3</c:v>
                </c:pt>
                <c:pt idx="110">
                  <c:v>9.6663138696682166E-2</c:v>
                </c:pt>
                <c:pt idx="111">
                  <c:v>1.972930746585403E-2</c:v>
                </c:pt>
                <c:pt idx="112">
                  <c:v>7.6823534942818975E-2</c:v>
                </c:pt>
                <c:pt idx="113">
                  <c:v>0.14537353161038352</c:v>
                </c:pt>
                <c:pt idx="114">
                  <c:v>5.090824641242013E-2</c:v>
                </c:pt>
                <c:pt idx="115">
                  <c:v>5.4040146434543017E-2</c:v>
                </c:pt>
                <c:pt idx="116">
                  <c:v>0.16012327442390897</c:v>
                </c:pt>
                <c:pt idx="117">
                  <c:v>0.24116196760932551</c:v>
                </c:pt>
                <c:pt idx="118">
                  <c:v>0.11537620697552406</c:v>
                </c:pt>
                <c:pt idx="119">
                  <c:v>0.1199258467986051</c:v>
                </c:pt>
                <c:pt idx="120">
                  <c:v>0.39226224865479087</c:v>
                </c:pt>
                <c:pt idx="121">
                  <c:v>6.4732113258600296E-5</c:v>
                </c:pt>
                <c:pt idx="122">
                  <c:v>5.6117118842654086E-2</c:v>
                </c:pt>
                <c:pt idx="123">
                  <c:v>0.43304661698898894</c:v>
                </c:pt>
                <c:pt idx="124">
                  <c:v>0.34485222877421928</c:v>
                </c:pt>
                <c:pt idx="125">
                  <c:v>8.0446371923068499E-2</c:v>
                </c:pt>
                <c:pt idx="126">
                  <c:v>0.24341572976728981</c:v>
                </c:pt>
                <c:pt idx="127">
                  <c:v>0.19994938331302248</c:v>
                </c:pt>
                <c:pt idx="128">
                  <c:v>0.11474124441908164</c:v>
                </c:pt>
                <c:pt idx="129">
                  <c:v>1.8951841266922599E-2</c:v>
                </c:pt>
                <c:pt idx="130">
                  <c:v>0.12618561064201061</c:v>
                </c:pt>
                <c:pt idx="131">
                  <c:v>0.31097522597111821</c:v>
                </c:pt>
                <c:pt idx="132">
                  <c:v>0.11383568497810449</c:v>
                </c:pt>
                <c:pt idx="133">
                  <c:v>0.17143305560610667</c:v>
                </c:pt>
                <c:pt idx="134">
                  <c:v>1.415999149921837E-2</c:v>
                </c:pt>
                <c:pt idx="135">
                  <c:v>2.3652346014216723E-2</c:v>
                </c:pt>
                <c:pt idx="136">
                  <c:v>0.2634203942261466</c:v>
                </c:pt>
                <c:pt idx="137">
                  <c:v>0.21297583905840878</c:v>
                </c:pt>
                <c:pt idx="138">
                  <c:v>0.28546961499354828</c:v>
                </c:pt>
                <c:pt idx="139">
                  <c:v>0.35237788284201799</c:v>
                </c:pt>
                <c:pt idx="140">
                  <c:v>0.45646167929654441</c:v>
                </c:pt>
                <c:pt idx="141">
                  <c:v>0.36992337899386762</c:v>
                </c:pt>
                <c:pt idx="142">
                  <c:v>0.16629017946798766</c:v>
                </c:pt>
                <c:pt idx="143">
                  <c:v>0.34993303607891829</c:v>
                </c:pt>
                <c:pt idx="144">
                  <c:v>0.50995408562163247</c:v>
                </c:pt>
                <c:pt idx="145">
                  <c:v>4.9827551624044113E-2</c:v>
                </c:pt>
                <c:pt idx="146">
                  <c:v>5.3641242694444362E-2</c:v>
                </c:pt>
                <c:pt idx="147">
                  <c:v>9.1530400955573424E-2</c:v>
                </c:pt>
                <c:pt idx="148">
                  <c:v>0.17051405562180816</c:v>
                </c:pt>
                <c:pt idx="149">
                  <c:v>3.1923162111059155E-3</c:v>
                </c:pt>
                <c:pt idx="150">
                  <c:v>0.18399865003306415</c:v>
                </c:pt>
                <c:pt idx="151">
                  <c:v>1.6051014947592089E-3</c:v>
                </c:pt>
                <c:pt idx="152">
                  <c:v>4.3334394417767236E-2</c:v>
                </c:pt>
                <c:pt idx="153">
                  <c:v>0.16689004251019138</c:v>
                </c:pt>
                <c:pt idx="154">
                  <c:v>0.3054120337716984</c:v>
                </c:pt>
                <c:pt idx="155">
                  <c:v>0.7077842219118925</c:v>
                </c:pt>
                <c:pt idx="156">
                  <c:v>0.85107262364128544</c:v>
                </c:pt>
                <c:pt idx="157">
                  <c:v>0.71681568892342695</c:v>
                </c:pt>
                <c:pt idx="158">
                  <c:v>0.29944790984150665</c:v>
                </c:pt>
                <c:pt idx="159">
                  <c:v>1.9842826127903228E-3</c:v>
                </c:pt>
                <c:pt idx="160">
                  <c:v>2.7707960144574821E-2</c:v>
                </c:pt>
                <c:pt idx="161">
                  <c:v>0.15798074168616028</c:v>
                </c:pt>
                <c:pt idx="162">
                  <c:v>4.0698078159423903E-2</c:v>
                </c:pt>
                <c:pt idx="163">
                  <c:v>0.14059018259963529</c:v>
                </c:pt>
                <c:pt idx="164">
                  <c:v>0.12086764796954713</c:v>
                </c:pt>
                <c:pt idx="165">
                  <c:v>0.21460521269411961</c:v>
                </c:pt>
                <c:pt idx="166">
                  <c:v>0.55146387817386366</c:v>
                </c:pt>
                <c:pt idx="167">
                  <c:v>1.2839310418705085</c:v>
                </c:pt>
                <c:pt idx="168">
                  <c:v>0.86594702516499988</c:v>
                </c:pt>
                <c:pt idx="169">
                  <c:v>1.7851523466396133</c:v>
                </c:pt>
                <c:pt idx="170">
                  <c:v>0.54180456295843604</c:v>
                </c:pt>
                <c:pt idx="171">
                  <c:v>0.49805195506072164</c:v>
                </c:pt>
                <c:pt idx="172">
                  <c:v>0.27908120475942311</c:v>
                </c:pt>
                <c:pt idx="173">
                  <c:v>0.21258727028040317</c:v>
                </c:pt>
                <c:pt idx="174">
                  <c:v>2.2024118075435663E-2</c:v>
                </c:pt>
                <c:pt idx="175">
                  <c:v>4.0743949807814525E-2</c:v>
                </c:pt>
                <c:pt idx="176">
                  <c:v>7.773809367933418E-2</c:v>
                </c:pt>
                <c:pt idx="177">
                  <c:v>#N/A</c:v>
                </c:pt>
                <c:pt idx="178">
                  <c:v>0.2624576756630701</c:v>
                </c:pt>
                <c:pt idx="179">
                  <c:v>0.10048544702467593</c:v>
                </c:pt>
                <c:pt idx="180">
                  <c:v>0.70133425279046935</c:v>
                </c:pt>
                <c:pt idx="181">
                  <c:v>0.49678515267821283</c:v>
                </c:pt>
                <c:pt idx="182">
                  <c:v>3.8031301983235385E-2</c:v>
                </c:pt>
                <c:pt idx="183">
                  <c:v>0.10354342951260977</c:v>
                </c:pt>
                <c:pt idx="184">
                  <c:v>5.2183149313652949E-2</c:v>
                </c:pt>
                <c:pt idx="185">
                  <c:v>0.2963662699631554</c:v>
                </c:pt>
                <c:pt idx="186">
                  <c:v>0.56063503428190475</c:v>
                </c:pt>
                <c:pt idx="187">
                  <c:v>0.53378560840921641</c:v>
                </c:pt>
                <c:pt idx="188">
                  <c:v>0.43441399085331689</c:v>
                </c:pt>
                <c:pt idx="189">
                  <c:v>0.80693427725526667</c:v>
                </c:pt>
                <c:pt idx="190">
                  <c:v>2.9735388904489859E-2</c:v>
                </c:pt>
                <c:pt idx="191">
                  <c:v>2.9072427854095407E-5</c:v>
                </c:pt>
                <c:pt idx="192">
                  <c:v>4.6443314430463574E-2</c:v>
                </c:pt>
                <c:pt idx="193">
                  <c:v>5.2854687161324201E-2</c:v>
                </c:pt>
                <c:pt idx="194">
                  <c:v>0.76438525239961774</c:v>
                </c:pt>
                <c:pt idx="195">
                  <c:v>1.3724096138818629</c:v>
                </c:pt>
                <c:pt idx="196">
                  <c:v>1.311760525765685</c:v>
                </c:pt>
                <c:pt idx="197">
                  <c:v>1.4026438105121681</c:v>
                </c:pt>
                <c:pt idx="198">
                  <c:v>1.6216518155498936</c:v>
                </c:pt>
                <c:pt idx="199">
                  <c:v>1.164207219318345</c:v>
                </c:pt>
                <c:pt idx="200">
                  <c:v>1.6869025822804642</c:v>
                </c:pt>
                <c:pt idx="201">
                  <c:v>1.0525492767861535</c:v>
                </c:pt>
                <c:pt idx="202">
                  <c:v>1.3513282665360313</c:v>
                </c:pt>
                <c:pt idx="203">
                  <c:v>1.1193219973078181</c:v>
                </c:pt>
                <c:pt idx="204">
                  <c:v>1.8047343988631157E-2</c:v>
                </c:pt>
                <c:pt idx="205">
                  <c:v>6.528168419839369E-3</c:v>
                </c:pt>
                <c:pt idx="206">
                  <c:v>0.38030680594572519</c:v>
                </c:pt>
                <c:pt idx="207">
                  <c:v>0.76017921314586956</c:v>
                </c:pt>
                <c:pt idx="208">
                  <c:v>0.75965827345447434</c:v>
                </c:pt>
                <c:pt idx="209">
                  <c:v>0.24712035782119518</c:v>
                </c:pt>
                <c:pt idx="210">
                  <c:v>0.27814770147030266</c:v>
                </c:pt>
                <c:pt idx="211">
                  <c:v>0.48750003932851083</c:v>
                </c:pt>
                <c:pt idx="212">
                  <c:v>0.30338093742673755</c:v>
                </c:pt>
                <c:pt idx="213">
                  <c:v>0.25438620097256415</c:v>
                </c:pt>
                <c:pt idx="214">
                  <c:v>0.646982279071459</c:v>
                </c:pt>
                <c:pt idx="215">
                  <c:v>0.86271052362980649</c:v>
                </c:pt>
                <c:pt idx="216">
                  <c:v>0.6041246078007686</c:v>
                </c:pt>
                <c:pt idx="217">
                  <c:v>0.3570811511014122</c:v>
                </c:pt>
                <c:pt idx="218">
                  <c:v>0.34977734605140137</c:v>
                </c:pt>
                <c:pt idx="219">
                  <c:v>0.35865615401882656</c:v>
                </c:pt>
                <c:pt idx="220">
                  <c:v>0.10975097606232409</c:v>
                </c:pt>
                <c:pt idx="221">
                  <c:v>6.3247688978140164E-3</c:v>
                </c:pt>
                <c:pt idx="222">
                  <c:v>4.5703290810126522E-2</c:v>
                </c:pt>
                <c:pt idx="223">
                  <c:v>1.3067006201098684E-2</c:v>
                </c:pt>
                <c:pt idx="224">
                  <c:v>1.6682084113191057E-2</c:v>
                </c:pt>
                <c:pt idx="225">
                  <c:v>2.3292784604784598E-2</c:v>
                </c:pt>
                <c:pt idx="226">
                  <c:v>4.9843869524362046E-2</c:v>
                </c:pt>
                <c:pt idx="227">
                  <c:v>0.32648276720567121</c:v>
                </c:pt>
                <c:pt idx="228">
                  <c:v>1.1779141426395692</c:v>
                </c:pt>
                <c:pt idx="229">
                  <c:v>0.65612433048621044</c:v>
                </c:pt>
                <c:pt idx="230">
                  <c:v>0.39192644545794031</c:v>
                </c:pt>
                <c:pt idx="231">
                  <c:v>0.50643832211994311</c:v>
                </c:pt>
                <c:pt idx="232">
                  <c:v>0.46678186656814002</c:v>
                </c:pt>
                <c:pt idx="233">
                  <c:v>5.7249841083688864E-2</c:v>
                </c:pt>
                <c:pt idx="234">
                  <c:v>2.5371545222879526E-2</c:v>
                </c:pt>
                <c:pt idx="235">
                  <c:v>1.7089185527837537E-2</c:v>
                </c:pt>
                <c:pt idx="236">
                  <c:v>5.9725481502813267E-3</c:v>
                </c:pt>
                <c:pt idx="237">
                  <c:v>9.5380487908782577E-2</c:v>
                </c:pt>
                <c:pt idx="238">
                  <c:v>8.5756451234559536E-2</c:v>
                </c:pt>
                <c:pt idx="239">
                  <c:v>0.14584486504706359</c:v>
                </c:pt>
                <c:pt idx="240">
                  <c:v>0.21594367438346071</c:v>
                </c:pt>
                <c:pt idx="241">
                  <c:v>0.18947566190603071</c:v>
                </c:pt>
                <c:pt idx="242">
                  <c:v>7.3267607355835254E-3</c:v>
                </c:pt>
                <c:pt idx="243">
                  <c:v>4.5870595669365829E-3</c:v>
                </c:pt>
                <c:pt idx="244">
                  <c:v>9.3256315777442075E-3</c:v>
                </c:pt>
                <c:pt idx="245">
                  <c:v>5.855359643334955E-2</c:v>
                </c:pt>
                <c:pt idx="246">
                  <c:v>2.2382374712150446E-2</c:v>
                </c:pt>
                <c:pt idx="247">
                  <c:v>2.4726767136338337E-2</c:v>
                </c:pt>
                <c:pt idx="248">
                  <c:v>1.0949650944654595E-5</c:v>
                </c:pt>
                <c:pt idx="249">
                  <c:v>9.8811262433443389E-2</c:v>
                </c:pt>
                <c:pt idx="250">
                  <c:v>0.70190481199382881</c:v>
                </c:pt>
                <c:pt idx="251">
                  <c:v>1.0235476284168592</c:v>
                </c:pt>
                <c:pt idx="252">
                  <c:v>0.83125254651568448</c:v>
                </c:pt>
                <c:pt idx="253">
                  <c:v>1.1962083673645707</c:v>
                </c:pt>
                <c:pt idx="254">
                  <c:v>1.2088980928947575</c:v>
                </c:pt>
                <c:pt idx="255">
                  <c:v>0.90675971687690771</c:v>
                </c:pt>
                <c:pt idx="256">
                  <c:v>0.54371276265877944</c:v>
                </c:pt>
                <c:pt idx="257">
                  <c:v>0.62187294029589557</c:v>
                </c:pt>
                <c:pt idx="258">
                  <c:v>0.4886317121079698</c:v>
                </c:pt>
                <c:pt idx="259">
                  <c:v>0.40707123858528688</c:v>
                </c:pt>
                <c:pt idx="260">
                  <c:v>0.57790335185566832</c:v>
                </c:pt>
                <c:pt idx="261">
                  <c:v>0.56448651904240321</c:v>
                </c:pt>
                <c:pt idx="262">
                  <c:v>0.10260762761948998</c:v>
                </c:pt>
                <c:pt idx="263">
                  <c:v>5.7278953262120395E-2</c:v>
                </c:pt>
                <c:pt idx="264">
                  <c:v>6.4419522187170702E-2</c:v>
                </c:pt>
                <c:pt idx="265">
                  <c:v>2.6305142372573167E-2</c:v>
                </c:pt>
                <c:pt idx="266">
                  <c:v>1.9256668670355437E-4</c:v>
                </c:pt>
                <c:pt idx="267">
                  <c:v>2.6290405042343804E-3</c:v>
                </c:pt>
                <c:pt idx="268">
                  <c:v>1.626265831115626E-2</c:v>
                </c:pt>
                <c:pt idx="269">
                  <c:v>3.2758252654199213E-3</c:v>
                </c:pt>
                <c:pt idx="270">
                  <c:v>1.3866305271175714E-3</c:v>
                </c:pt>
                <c:pt idx="271">
                  <c:v>1.1228761475911124E-6</c:v>
                </c:pt>
                <c:pt idx="272">
                  <c:v>5.9549562886946766E-2</c:v>
                </c:pt>
                <c:pt idx="273">
                  <c:v>2.6119571068797258E-3</c:v>
                </c:pt>
                <c:pt idx="274">
                  <c:v>1.4462204179611522E-3</c:v>
                </c:pt>
                <c:pt idx="275">
                  <c:v>4.0823114106986511E-2</c:v>
                </c:pt>
                <c:pt idx="276">
                  <c:v>2.6083985501809568E-3</c:v>
                </c:pt>
                <c:pt idx="277">
                  <c:v>0.56697308842439798</c:v>
                </c:pt>
                <c:pt idx="278">
                  <c:v>0.13264997571127346</c:v>
                </c:pt>
                <c:pt idx="279">
                  <c:v>1.3847666899926732E-2</c:v>
                </c:pt>
                <c:pt idx="280">
                  <c:v>1.002030800521957E-2</c:v>
                </c:pt>
                <c:pt idx="281">
                  <c:v>9.0225214017533834E-2</c:v>
                </c:pt>
                <c:pt idx="282">
                  <c:v>0.17012661269809912</c:v>
                </c:pt>
                <c:pt idx="283">
                  <c:v>8.5530685586128734E-3</c:v>
                </c:pt>
                <c:pt idx="284">
                  <c:v>2.5663208517244126E-2</c:v>
                </c:pt>
                <c:pt idx="285">
                  <c:v>5.2880336969371493E-2</c:v>
                </c:pt>
                <c:pt idx="286">
                  <c:v>0.14142814690697414</c:v>
                </c:pt>
                <c:pt idx="287">
                  <c:v>0.12766483934619194</c:v>
                </c:pt>
                <c:pt idx="288">
                  <c:v>3.6558027296744018E-2</c:v>
                </c:pt>
                <c:pt idx="289">
                  <c:v>4.4824347162312423E-3</c:v>
                </c:pt>
                <c:pt idx="290">
                  <c:v>2.2587668185028355E-2</c:v>
                </c:pt>
                <c:pt idx="291">
                  <c:v>2.2788572868419954E-2</c:v>
                </c:pt>
                <c:pt idx="292">
                  <c:v>0.24072770827174667</c:v>
                </c:pt>
                <c:pt idx="293">
                  <c:v>0.60628431494511847</c:v>
                </c:pt>
                <c:pt idx="294">
                  <c:v>0.61636537325979368</c:v>
                </c:pt>
                <c:pt idx="295">
                  <c:v>0.81598874350341322</c:v>
                </c:pt>
                <c:pt idx="296">
                  <c:v>0.45633129702126196</c:v>
                </c:pt>
                <c:pt idx="297">
                  <c:v>0.36738537122819914</c:v>
                </c:pt>
                <c:pt idx="298">
                  <c:v>0.22762939813762278</c:v>
                </c:pt>
                <c:pt idx="299">
                  <c:v>0.1323555111221052</c:v>
                </c:pt>
                <c:pt idx="300">
                  <c:v>0.11805224439354051</c:v>
                </c:pt>
                <c:pt idx="301">
                  <c:v>0.15071545366782862</c:v>
                </c:pt>
                <c:pt idx="302">
                  <c:v>0.13982601781482357</c:v>
                </c:pt>
                <c:pt idx="303">
                  <c:v>2.2167468149106837E-2</c:v>
                </c:pt>
                <c:pt idx="304">
                  <c:v>1.3384816221005414E-2</c:v>
                </c:pt>
                <c:pt idx="305">
                  <c:v>9.9434089621808955E-2</c:v>
                </c:pt>
                <c:pt idx="306">
                  <c:v>5.749084632957762E-2</c:v>
                </c:pt>
                <c:pt idx="307">
                  <c:v>1.9368402515589682E-2</c:v>
                </c:pt>
                <c:pt idx="308">
                  <c:v>6.4604937193679041E-3</c:v>
                </c:pt>
                <c:pt idx="309">
                  <c:v>5.6633666774986491E-2</c:v>
                </c:pt>
                <c:pt idx="310">
                  <c:v>1.3542907955971238E-2</c:v>
                </c:pt>
                <c:pt idx="311">
                  <c:v>1.2877877791801367E-2</c:v>
                </c:pt>
                <c:pt idx="312">
                  <c:v>1.7680938357162501E-2</c:v>
                </c:pt>
                <c:pt idx="313">
                  <c:v>3.6829028962610179E-2</c:v>
                </c:pt>
                <c:pt idx="314">
                  <c:v>0.11986202418514755</c:v>
                </c:pt>
                <c:pt idx="315">
                  <c:v>0.11846324920546361</c:v>
                </c:pt>
                <c:pt idx="316">
                  <c:v>0.25955839346958387</c:v>
                </c:pt>
                <c:pt idx="317">
                  <c:v>0.39341240338587075</c:v>
                </c:pt>
                <c:pt idx="318">
                  <c:v>0.36704852874202665</c:v>
                </c:pt>
                <c:pt idx="319">
                  <c:v>0.26684207099980228</c:v>
                </c:pt>
                <c:pt idx="320">
                  <c:v>0.26954948152946812</c:v>
                </c:pt>
                <c:pt idx="321">
                  <c:v>7.8151122122131475E-2</c:v>
                </c:pt>
                <c:pt idx="322">
                  <c:v>7.7123088513369034E-2</c:v>
                </c:pt>
                <c:pt idx="323">
                  <c:v>0.11693501004175208</c:v>
                </c:pt>
                <c:pt idx="324">
                  <c:v>0.12772692297936425</c:v>
                </c:pt>
                <c:pt idx="325">
                  <c:v>0.10006549163550643</c:v>
                </c:pt>
                <c:pt idx="326">
                  <c:v>0.14320254467259419</c:v>
                </c:pt>
                <c:pt idx="327">
                  <c:v>0.14911202934363899</c:v>
                </c:pt>
                <c:pt idx="328">
                  <c:v>0.18344761145382293</c:v>
                </c:pt>
                <c:pt idx="329">
                  <c:v>0.1333442686948996</c:v>
                </c:pt>
                <c:pt idx="330">
                  <c:v>0.11280056874697787</c:v>
                </c:pt>
                <c:pt idx="331">
                  <c:v>0.22172492604489141</c:v>
                </c:pt>
                <c:pt idx="332">
                  <c:v>0.27899578617357484</c:v>
                </c:pt>
                <c:pt idx="333">
                  <c:v>3.9399738202013082E-3</c:v>
                </c:pt>
                <c:pt idx="334">
                  <c:v>5.901112907857408E-4</c:v>
                </c:pt>
                <c:pt idx="335">
                  <c:v>3.5721855457397513E-2</c:v>
                </c:pt>
                <c:pt idx="336">
                  <c:v>0.35795916774503334</c:v>
                </c:pt>
                <c:pt idx="337">
                  <c:v>0.79184004258282736</c:v>
                </c:pt>
                <c:pt idx="338">
                  <c:v>0.42667533959017212</c:v>
                </c:pt>
                <c:pt idx="339">
                  <c:v>0.19738000146380513</c:v>
                </c:pt>
                <c:pt idx="340">
                  <c:v>0.22964179737235485</c:v>
                </c:pt>
                <c:pt idx="341">
                  <c:v>0.34899195051765841</c:v>
                </c:pt>
                <c:pt idx="342">
                  <c:v>0.16198717644815139</c:v>
                </c:pt>
                <c:pt idx="343">
                  <c:v>0.10228750741091855</c:v>
                </c:pt>
                <c:pt idx="344">
                  <c:v>5.7719879896617941E-2</c:v>
                </c:pt>
                <c:pt idx="345">
                  <c:v>9.2265779905961187E-2</c:v>
                </c:pt>
                <c:pt idx="346">
                  <c:v>0.11103520444514811</c:v>
                </c:pt>
                <c:pt idx="347">
                  <c:v>6.5501389006412308E-2</c:v>
                </c:pt>
                <c:pt idx="348">
                  <c:v>0.26681131808078778</c:v>
                </c:pt>
                <c:pt idx="349">
                  <c:v>0.23560048480281945</c:v>
                </c:pt>
                <c:pt idx="350">
                  <c:v>0.25108385130753769</c:v>
                </c:pt>
                <c:pt idx="351">
                  <c:v>0.19503889585409473</c:v>
                </c:pt>
                <c:pt idx="352">
                  <c:v>0.18425660129108479</c:v>
                </c:pt>
                <c:pt idx="353">
                  <c:v>0.31899831956747909</c:v>
                </c:pt>
                <c:pt idx="354">
                  <c:v>0.29341709485004469</c:v>
                </c:pt>
                <c:pt idx="355">
                  <c:v>6.6774289839681797E-2</c:v>
                </c:pt>
                <c:pt idx="356">
                  <c:v>2.4674054750918914E-3</c:v>
                </c:pt>
                <c:pt idx="357">
                  <c:v>0.18646338395382853</c:v>
                </c:pt>
                <c:pt idx="358">
                  <c:v>6.1890608601398599E-4</c:v>
                </c:pt>
                <c:pt idx="359">
                  <c:v>8.7442935049523288E-2</c:v>
                </c:pt>
                <c:pt idx="360">
                  <c:v>0.14749931988864554</c:v>
                </c:pt>
                <c:pt idx="361">
                  <c:v>0.65020455520486642</c:v>
                </c:pt>
                <c:pt idx="362">
                  <c:v>6.0481732594560959E-2</c:v>
                </c:pt>
                <c:pt idx="363">
                  <c:v>5.8185329949750085E-2</c:v>
                </c:pt>
                <c:pt idx="364">
                  <c:v>2.0263771920332133E-2</c:v>
                </c:pt>
                <c:pt idx="365">
                  <c:v>4.4982790689573138E-3</c:v>
                </c:pt>
                <c:pt idx="366">
                  <c:v>2.9667790739630953E-3</c:v>
                </c:pt>
                <c:pt idx="367">
                  <c:v>4.5020486500852434E-2</c:v>
                </c:pt>
                <c:pt idx="368">
                  <c:v>0.10954340144848157</c:v>
                </c:pt>
                <c:pt idx="369">
                  <c:v>0.23556718433918308</c:v>
                </c:pt>
                <c:pt idx="370">
                  <c:v>0.19154872549065344</c:v>
                </c:pt>
                <c:pt idx="371">
                  <c:v>0.59812462316818749</c:v>
                </c:pt>
                <c:pt idx="372">
                  <c:v>0.51122686319984245</c:v>
                </c:pt>
                <c:pt idx="373">
                  <c:v>0.53803897269390888</c:v>
                </c:pt>
                <c:pt idx="374">
                  <c:v>3.3617907003039904E-2</c:v>
                </c:pt>
                <c:pt idx="375">
                  <c:v>0.12902109425805461</c:v>
                </c:pt>
                <c:pt idx="376">
                  <c:v>4.5837529038770725E-2</c:v>
                </c:pt>
                <c:pt idx="377">
                  <c:v>6.8900402828379601E-2</c:v>
                </c:pt>
                <c:pt idx="378">
                  <c:v>1.0105818355889151E-2</c:v>
                </c:pt>
                <c:pt idx="379">
                  <c:v>6.7858605337819322E-3</c:v>
                </c:pt>
                <c:pt idx="380">
                  <c:v>4.8900326180972384E-2</c:v>
                </c:pt>
                <c:pt idx="381">
                  <c:v>0.37680900094628339</c:v>
                </c:pt>
                <c:pt idx="382">
                  <c:v>2.4340293153097603E-2</c:v>
                </c:pt>
                <c:pt idx="383">
                  <c:v>0.20607653858279862</c:v>
                </c:pt>
                <c:pt idx="384">
                  <c:v>0.55701541749012162</c:v>
                </c:pt>
                <c:pt idx="385">
                  <c:v>0.44059104742351624</c:v>
                </c:pt>
                <c:pt idx="386">
                  <c:v>0.18962633853451621</c:v>
                </c:pt>
                <c:pt idx="387">
                  <c:v>8.0661438819324832E-2</c:v>
                </c:pt>
                <c:pt idx="388">
                  <c:v>7.8637568777848069E-2</c:v>
                </c:pt>
                <c:pt idx="389">
                  <c:v>0.79882477753733805</c:v>
                </c:pt>
                <c:pt idx="390">
                  <c:v>0.16921354535880934</c:v>
                </c:pt>
                <c:pt idx="391">
                  <c:v>#N/A</c:v>
                </c:pt>
                <c:pt idx="392">
                  <c:v>#N/A</c:v>
                </c:pt>
                <c:pt idx="393">
                  <c:v>4.2966587893557943E-3</c:v>
                </c:pt>
                <c:pt idx="394">
                  <c:v>3.2806904006595864E-3</c:v>
                </c:pt>
                <c:pt idx="395">
                  <c:v>0.87126456441976552</c:v>
                </c:pt>
                <c:pt idx="396">
                  <c:v>0.97372198008668731</c:v>
                </c:pt>
                <c:pt idx="397">
                  <c:v>0.43918066217109597</c:v>
                </c:pt>
                <c:pt idx="398">
                  <c:v>0.57204863424207342</c:v>
                </c:pt>
                <c:pt idx="399">
                  <c:v>0.38821187149809638</c:v>
                </c:pt>
                <c:pt idx="400">
                  <c:v>0.44485145129203052</c:v>
                </c:pt>
                <c:pt idx="401">
                  <c:v>0.51837176245581396</c:v>
                </c:pt>
                <c:pt idx="402">
                  <c:v>0.58831956746738279</c:v>
                </c:pt>
                <c:pt idx="403">
                  <c:v>0.38079385231424062</c:v>
                </c:pt>
                <c:pt idx="404">
                  <c:v>0.59303296221602886</c:v>
                </c:pt>
                <c:pt idx="405">
                  <c:v>0.53298448704998524</c:v>
                </c:pt>
                <c:pt idx="406">
                  <c:v>0.57569288314635514</c:v>
                </c:pt>
                <c:pt idx="407">
                  <c:v>0.42700326226488011</c:v>
                </c:pt>
                <c:pt idx="408">
                  <c:v>0.44381679169615124</c:v>
                </c:pt>
                <c:pt idx="409">
                  <c:v>0.17925896584122275</c:v>
                </c:pt>
                <c:pt idx="410">
                  <c:v>1.3976146835702588</c:v>
                </c:pt>
                <c:pt idx="411">
                  <c:v>1.0172166071168499E-3</c:v>
                </c:pt>
                <c:pt idx="412">
                  <c:v>9.1452431693142586E-2</c:v>
                </c:pt>
                <c:pt idx="413">
                  <c:v>0.32596602527799495</c:v>
                </c:pt>
                <c:pt idx="414">
                  <c:v>0.86805839606215607</c:v>
                </c:pt>
                <c:pt idx="415">
                  <c:v>0.485944985260991</c:v>
                </c:pt>
                <c:pt idx="416">
                  <c:v>0.50663779878482473</c:v>
                </c:pt>
                <c:pt idx="417">
                  <c:v>0.52691522922301648</c:v>
                </c:pt>
                <c:pt idx="418">
                  <c:v>0.69147774290640152</c:v>
                </c:pt>
                <c:pt idx="419">
                  <c:v>0.95558936752670165</c:v>
                </c:pt>
                <c:pt idx="420">
                  <c:v>0.46992014092972223</c:v>
                </c:pt>
                <c:pt idx="421">
                  <c:v>0.26293666461449888</c:v>
                </c:pt>
                <c:pt idx="422">
                  <c:v>0.11603137391927801</c:v>
                </c:pt>
                <c:pt idx="423">
                  <c:v>8.375268773822267E-2</c:v>
                </c:pt>
                <c:pt idx="424">
                  <c:v>0.12470154794123073</c:v>
                </c:pt>
                <c:pt idx="425">
                  <c:v>0.45342046343724596</c:v>
                </c:pt>
                <c:pt idx="426">
                  <c:v>0.2992202650767955</c:v>
                </c:pt>
                <c:pt idx="427">
                  <c:v>0.72160245259824185</c:v>
                </c:pt>
                <c:pt idx="428">
                  <c:v>0.40486215563078132</c:v>
                </c:pt>
                <c:pt idx="429">
                  <c:v>0.96971411242098271</c:v>
                </c:pt>
                <c:pt idx="430">
                  <c:v>0.76393067889712052</c:v>
                </c:pt>
                <c:pt idx="431">
                  <c:v>0.62050110867893682</c:v>
                </c:pt>
                <c:pt idx="432">
                  <c:v>0.83773655300896421</c:v>
                </c:pt>
                <c:pt idx="433">
                  <c:v>0.61406913787283846</c:v>
                </c:pt>
                <c:pt idx="434">
                  <c:v>0.30636741833419701</c:v>
                </c:pt>
                <c:pt idx="435">
                  <c:v>0.10665128534267219</c:v>
                </c:pt>
                <c:pt idx="436">
                  <c:v>2.5426077572806259E-2</c:v>
                </c:pt>
                <c:pt idx="437">
                  <c:v>7.9637065255338674E-2</c:v>
                </c:pt>
                <c:pt idx="438">
                  <c:v>0.12355212988303259</c:v>
                </c:pt>
                <c:pt idx="439">
                  <c:v>8.8235112987502584E-2</c:v>
                </c:pt>
                <c:pt idx="440">
                  <c:v>4.9005278513527699E-2</c:v>
                </c:pt>
                <c:pt idx="441">
                  <c:v>0.20049419043565345</c:v>
                </c:pt>
                <c:pt idx="442">
                  <c:v>0.16100488853259731</c:v>
                </c:pt>
                <c:pt idx="443">
                  <c:v>1.6820668934360385E-2</c:v>
                </c:pt>
                <c:pt idx="444">
                  <c:v>8.8961781911097881E-2</c:v>
                </c:pt>
                <c:pt idx="445">
                  <c:v>2.0160121866220756E-3</c:v>
                </c:pt>
                <c:pt idx="446">
                  <c:v>2.4489940234067347E-2</c:v>
                </c:pt>
                <c:pt idx="447">
                  <c:v>5.2973180708026882E-2</c:v>
                </c:pt>
                <c:pt idx="448">
                  <c:v>5.4370562978771457E-3</c:v>
                </c:pt>
                <c:pt idx="449">
                  <c:v>0.25249782522304043</c:v>
                </c:pt>
                <c:pt idx="450">
                  <c:v>0.30234194314669882</c:v>
                </c:pt>
                <c:pt idx="451">
                  <c:v>9.7465635100358439E-2</c:v>
                </c:pt>
                <c:pt idx="452">
                  <c:v>0.14126591523462051</c:v>
                </c:pt>
                <c:pt idx="453">
                  <c:v>0.18123621154715208</c:v>
                </c:pt>
                <c:pt idx="454">
                  <c:v>0.15245819017127682</c:v>
                </c:pt>
                <c:pt idx="455">
                  <c:v>3.8412142327844005E-2</c:v>
                </c:pt>
                <c:pt idx="456">
                  <c:v>8.0411358236641001E-3</c:v>
                </c:pt>
                <c:pt idx="457">
                  <c:v>0.1481286920030491</c:v>
                </c:pt>
                <c:pt idx="458">
                  <c:v>0.53544975820058349</c:v>
                </c:pt>
                <c:pt idx="459">
                  <c:v>6.6561916040979177E-2</c:v>
                </c:pt>
                <c:pt idx="460">
                  <c:v>0.31010510841014738</c:v>
                </c:pt>
                <c:pt idx="461">
                  <c:v>0.69847021973780465</c:v>
                </c:pt>
                <c:pt idx="462">
                  <c:v>0.37011297703506801</c:v>
                </c:pt>
                <c:pt idx="463">
                  <c:v>0.30511537034713593</c:v>
                </c:pt>
                <c:pt idx="464">
                  <c:v>0.27386037466050628</c:v>
                </c:pt>
                <c:pt idx="465">
                  <c:v>0.4064115749974479</c:v>
                </c:pt>
                <c:pt idx="466">
                  <c:v>0.2713785086513536</c:v>
                </c:pt>
                <c:pt idx="467">
                  <c:v>3.979745898763154E-2</c:v>
                </c:pt>
                <c:pt idx="468">
                  <c:v>6.3112684112682331E-3</c:v>
                </c:pt>
                <c:pt idx="469">
                  <c:v>1.6540556640356471E-2</c:v>
                </c:pt>
                <c:pt idx="470">
                  <c:v>2.1185326550724672E-2</c:v>
                </c:pt>
                <c:pt idx="471">
                  <c:v>5.1001202162434603E-2</c:v>
                </c:pt>
                <c:pt idx="472">
                  <c:v>0.43657364309965802</c:v>
                </c:pt>
              </c:numCache>
            </c:numRef>
          </c:yVal>
          <c:smooth val="0"/>
          <c:extLst>
            <c:ext xmlns:c16="http://schemas.microsoft.com/office/drawing/2014/chart" uri="{C3380CC4-5D6E-409C-BE32-E72D297353CC}">
              <c16:uniqueId val="{00000005-2829-41EE-9019-1B6BBAB091A1}"/>
            </c:ext>
          </c:extLst>
        </c:ser>
        <c:dLbls>
          <c:showLegendKey val="0"/>
          <c:showVal val="0"/>
          <c:showCatName val="0"/>
          <c:showSerName val="0"/>
          <c:showPercent val="0"/>
          <c:showBubbleSize val="0"/>
        </c:dLbls>
        <c:axId val="1311154672"/>
        <c:axId val="1311155920"/>
      </c:scatterChart>
      <c:valAx>
        <c:axId val="1311154672"/>
        <c:scaling>
          <c:orientation val="minMax"/>
          <c:max val="29.3"/>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Distance Upstream (km)</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11155920"/>
        <c:crosses val="autoZero"/>
        <c:crossBetween val="midCat"/>
      </c:valAx>
      <c:valAx>
        <c:axId val="1311155920"/>
        <c:scaling>
          <c:orientation val="minMax"/>
          <c:max val="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Channel Change (m/yr)</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11154672"/>
        <c:crosses val="autoZero"/>
        <c:crossBetween val="midCat"/>
      </c:valAx>
      <c:spPr>
        <a:noFill/>
        <a:ln>
          <a:noFill/>
        </a:ln>
        <a:effectLst/>
      </c:spPr>
    </c:plotArea>
    <c:legend>
      <c:legendPos val="b"/>
      <c:legendEntry>
        <c:idx val="0"/>
        <c:delete val="1"/>
      </c:legendEntry>
      <c:legendEntry>
        <c:idx val="1"/>
        <c:delete val="1"/>
      </c:legendEntry>
      <c:legendEntry>
        <c:idx val="2"/>
        <c:delete val="1"/>
      </c:legendEntry>
      <c:layout>
        <c:manualLayout>
          <c:xMode val="edge"/>
          <c:yMode val="edge"/>
          <c:x val="0.41198172671597866"/>
          <c:y val="0.15203968822079059"/>
          <c:w val="0.55160234232084626"/>
          <c:h val="7.481488109440864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Lamprey River </a:t>
            </a:r>
          </a:p>
        </c:rich>
      </c:tx>
      <c:layout>
        <c:manualLayout>
          <c:xMode val="edge"/>
          <c:yMode val="edge"/>
          <c:x val="8.8560606060606062E-2"/>
          <c:y val="4.5454545454545456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925336037540762E-2"/>
          <c:y val="3.6243736578382243E-2"/>
          <c:w val="0.89466436013680106"/>
          <c:h val="0.69953431957368961"/>
        </c:manualLayout>
      </c:layout>
      <c:scatterChart>
        <c:scatterStyle val="lineMarker"/>
        <c:varyColors val="0"/>
        <c:ser>
          <c:idx val="0"/>
          <c:order val="0"/>
          <c:spPr>
            <a:ln w="19050" cap="rnd">
              <a:solidFill>
                <a:srgbClr val="DDDDDD"/>
              </a:solidFill>
              <a:round/>
            </a:ln>
            <a:effectLst/>
          </c:spPr>
          <c:marker>
            <c:symbol val="none"/>
          </c:marker>
          <c:xVal>
            <c:numRef>
              <c:f>'Lamprey 1998 2013 Union'!$AN$2:$AN$348</c:f>
              <c:numCache>
                <c:formatCode>General</c:formatCode>
                <c:ptCount val="347"/>
                <c:pt idx="0">
                  <c:v>0.25103852403982091</c:v>
                </c:pt>
                <c:pt idx="1">
                  <c:v>0.30098256019767261</c:v>
                </c:pt>
                <c:pt idx="2">
                  <c:v>0.35108451797005957</c:v>
                </c:pt>
                <c:pt idx="3">
                  <c:v>0.40027222261065287</c:v>
                </c:pt>
                <c:pt idx="4">
                  <c:v>0.45029548846109341</c:v>
                </c:pt>
                <c:pt idx="5">
                  <c:v>0.50029693563854372</c:v>
                </c:pt>
                <c:pt idx="6">
                  <c:v>0.55112066427343875</c:v>
                </c:pt>
                <c:pt idx="7">
                  <c:v>0.60192877652480181</c:v>
                </c:pt>
                <c:pt idx="8">
                  <c:v>0.65140437659481032</c:v>
                </c:pt>
                <c:pt idx="9">
                  <c:v>0.80291620993713519</c:v>
                </c:pt>
                <c:pt idx="10">
                  <c:v>0.85449897187272472</c:v>
                </c:pt>
                <c:pt idx="11">
                  <c:v>0.90574862136241485</c:v>
                </c:pt>
                <c:pt idx="12">
                  <c:v>0.96238761063473599</c:v>
                </c:pt>
                <c:pt idx="13">
                  <c:v>1.0208241948616874</c:v>
                </c:pt>
                <c:pt idx="14">
                  <c:v>1.2852172295912545</c:v>
                </c:pt>
                <c:pt idx="15">
                  <c:v>1.3406445429136762</c:v>
                </c:pt>
                <c:pt idx="16">
                  <c:v>1.3943931695395579</c:v>
                </c:pt>
                <c:pt idx="17">
                  <c:v>#N/A</c:v>
                </c:pt>
                <c:pt idx="18">
                  <c:v>1.4978313567594523</c:v>
                </c:pt>
                <c:pt idx="19">
                  <c:v>1.5508851263921335</c:v>
                </c:pt>
                <c:pt idx="20">
                  <c:v>1.6011862149307654</c:v>
                </c:pt>
                <c:pt idx="21">
                  <c:v>1.6509973840960572</c:v>
                </c:pt>
                <c:pt idx="22">
                  <c:v>1.7011593493084565</c:v>
                </c:pt>
                <c:pt idx="23">
                  <c:v>1.7563516605295937</c:v>
                </c:pt>
                <c:pt idx="24">
                  <c:v>1.8077552876947267</c:v>
                </c:pt>
                <c:pt idx="25">
                  <c:v>1.8645707444362682</c:v>
                </c:pt>
                <c:pt idx="26">
                  <c:v>1.9238046461856657</c:v>
                </c:pt>
                <c:pt idx="27">
                  <c:v>1.9747554974291168</c:v>
                </c:pt>
                <c:pt idx="28">
                  <c:v>2.0274942188240157</c:v>
                </c:pt>
                <c:pt idx="29">
                  <c:v>2.0802717324777951</c:v>
                </c:pt>
                <c:pt idx="30">
                  <c:v>2.2301531553887712</c:v>
                </c:pt>
                <c:pt idx="31">
                  <c:v>2.2801140784647314</c:v>
                </c:pt>
                <c:pt idx="32">
                  <c:v>2.3295396078721797</c:v>
                </c:pt>
                <c:pt idx="33">
                  <c:v>2.3793529177248769</c:v>
                </c:pt>
                <c:pt idx="34">
                  <c:v>2.4301945146672561</c:v>
                </c:pt>
                <c:pt idx="35">
                  <c:v>2.4809176351014761</c:v>
                </c:pt>
                <c:pt idx="36">
                  <c:v>2.5328447115348482</c:v>
                </c:pt>
                <c:pt idx="37">
                  <c:v>#N/A</c:v>
                </c:pt>
                <c:pt idx="38">
                  <c:v>2.6696172286244138</c:v>
                </c:pt>
                <c:pt idx="39">
                  <c:v>2.7233302285088694</c:v>
                </c:pt>
                <c:pt idx="40">
                  <c:v>2.7805982649833849</c:v>
                </c:pt>
                <c:pt idx="41">
                  <c:v>2.8306747396390395</c:v>
                </c:pt>
                <c:pt idx="42">
                  <c:v>2.882556649079</c:v>
                </c:pt>
                <c:pt idx="43">
                  <c:v>2.9327255389305438</c:v>
                </c:pt>
                <c:pt idx="44">
                  <c:v>2.9833789700004294</c:v>
                </c:pt>
                <c:pt idx="45">
                  <c:v>3.0328253082400582</c:v>
                </c:pt>
                <c:pt idx="46">
                  <c:v>3.0829679349356311</c:v>
                </c:pt>
                <c:pt idx="47">
                  <c:v>3.1330365371314657</c:v>
                </c:pt>
                <c:pt idx="48">
                  <c:v>3.18471395724168</c:v>
                </c:pt>
                <c:pt idx="49">
                  <c:v>3.2369701866239886</c:v>
                </c:pt>
                <c:pt idx="50">
                  <c:v>3.2899934218655855</c:v>
                </c:pt>
                <c:pt idx="51">
                  <c:v>3.3409801525404745</c:v>
                </c:pt>
                <c:pt idx="52">
                  <c:v>3.391966600135826</c:v>
                </c:pt>
                <c:pt idx="53">
                  <c:v>3.4424597488282505</c:v>
                </c:pt>
                <c:pt idx="54">
                  <c:v>3.4926202963241679</c:v>
                </c:pt>
                <c:pt idx="55">
                  <c:v>3.5426400945108596</c:v>
                </c:pt>
                <c:pt idx="56">
                  <c:v>3.5926066033189832</c:v>
                </c:pt>
                <c:pt idx="57">
                  <c:v>3.6432946071496155</c:v>
                </c:pt>
                <c:pt idx="58">
                  <c:v>3.6937089602429047</c:v>
                </c:pt>
                <c:pt idx="59">
                  <c:v>3.7432126173407987</c:v>
                </c:pt>
                <c:pt idx="60">
                  <c:v>3.7932374265669409</c:v>
                </c:pt>
                <c:pt idx="61">
                  <c:v>3.8488264230794988</c:v>
                </c:pt>
                <c:pt idx="62">
                  <c:v>3.906138272432695</c:v>
                </c:pt>
                <c:pt idx="63">
                  <c:v>3.959636023024832</c:v>
                </c:pt>
                <c:pt idx="64">
                  <c:v>4.0146039973421317</c:v>
                </c:pt>
                <c:pt idx="65">
                  <c:v>4.1720788858343383</c:v>
                </c:pt>
                <c:pt idx="66">
                  <c:v>4.223275346114999</c:v>
                </c:pt>
                <c:pt idx="67">
                  <c:v>4.2736495318885721</c:v>
                </c:pt>
                <c:pt idx="68">
                  <c:v>4.3235183664154091</c:v>
                </c:pt>
                <c:pt idx="69">
                  <c:v>4.3735915755377137</c:v>
                </c:pt>
                <c:pt idx="70">
                  <c:v>4.4275681030860161</c:v>
                </c:pt>
                <c:pt idx="71">
                  <c:v>4.4818227685032328</c:v>
                </c:pt>
                <c:pt idx="72">
                  <c:v>4.5367405599262867</c:v>
                </c:pt>
                <c:pt idx="73">
                  <c:v>4.5987442697124949</c:v>
                </c:pt>
                <c:pt idx="74">
                  <c:v>4.652585988670122</c:v>
                </c:pt>
                <c:pt idx="75">
                  <c:v>4.7017272846370091</c:v>
                </c:pt>
                <c:pt idx="76">
                  <c:v>4.7524804371858069</c:v>
                </c:pt>
                <c:pt idx="77">
                  <c:v>4.804777011891292</c:v>
                </c:pt>
                <c:pt idx="78">
                  <c:v>4.8549054397476876</c:v>
                </c:pt>
                <c:pt idx="79">
                  <c:v>4.9048837753328982</c:v>
                </c:pt>
                <c:pt idx="80">
                  <c:v>4.9549604490942052</c:v>
                </c:pt>
                <c:pt idx="81">
                  <c:v>5.0049110886424604</c:v>
                </c:pt>
                <c:pt idx="82">
                  <c:v>5.0548954863427555</c:v>
                </c:pt>
                <c:pt idx="83">
                  <c:v>5.1067714369095585</c:v>
                </c:pt>
                <c:pt idx="84">
                  <c:v>5.1571543094867645</c:v>
                </c:pt>
                <c:pt idx="85">
                  <c:v>5.2078297999212859</c:v>
                </c:pt>
                <c:pt idx="86">
                  <c:v>5.2580284708576022</c:v>
                </c:pt>
                <c:pt idx="87">
                  <c:v>5.3079708136886499</c:v>
                </c:pt>
                <c:pt idx="88">
                  <c:v>5.358021545249926</c:v>
                </c:pt>
                <c:pt idx="89">
                  <c:v>5.4082222343682345</c:v>
                </c:pt>
                <c:pt idx="90">
                  <c:v>5.459430731580305</c:v>
                </c:pt>
                <c:pt idx="91">
                  <c:v>5.5132752112967394</c:v>
                </c:pt>
                <c:pt idx="92">
                  <c:v>5.5690642310411791</c:v>
                </c:pt>
                <c:pt idx="93">
                  <c:v>5.6258111159947433</c:v>
                </c:pt>
                <c:pt idx="94">
                  <c:v>5.6767058476518617</c:v>
                </c:pt>
                <c:pt idx="95">
                  <c:v>5.7273708798891088</c:v>
                </c:pt>
                <c:pt idx="96">
                  <c:v>5.776704225295286</c:v>
                </c:pt>
                <c:pt idx="97">
                  <c:v>5.8267423159407112</c:v>
                </c:pt>
                <c:pt idx="98">
                  <c:v>5.8764571319851742</c:v>
                </c:pt>
                <c:pt idx="99">
                  <c:v>5.9288373931213059</c:v>
                </c:pt>
                <c:pt idx="100">
                  <c:v>5.9795623632298112</c:v>
                </c:pt>
                <c:pt idx="101">
                  <c:v>6.0296580039676382</c:v>
                </c:pt>
                <c:pt idx="102">
                  <c:v>6.0797523404948013</c:v>
                </c:pt>
                <c:pt idx="103">
                  <c:v>6.1298134241076072</c:v>
                </c:pt>
                <c:pt idx="104">
                  <c:v>6.2804357501194508</c:v>
                </c:pt>
                <c:pt idx="105">
                  <c:v>6.3351021046323845</c:v>
                </c:pt>
                <c:pt idx="106">
                  <c:v>6.3846777787363846</c:v>
                </c:pt>
                <c:pt idx="107">
                  <c:v>6.4371935112581973</c:v>
                </c:pt>
                <c:pt idx="108">
                  <c:v>6.4886555068143403</c:v>
                </c:pt>
                <c:pt idx="109">
                  <c:v>6.5389199457352394</c:v>
                </c:pt>
                <c:pt idx="110">
                  <c:v>6.589222778938769</c:v>
                </c:pt>
                <c:pt idx="111">
                  <c:v>6.6391933805788419</c:v>
                </c:pt>
                <c:pt idx="112">
                  <c:v>6.6891554441101251</c:v>
                </c:pt>
                <c:pt idx="113">
                  <c:v>6.7400076885663909</c:v>
                </c:pt>
                <c:pt idx="114">
                  <c:v>6.7970643116478451</c:v>
                </c:pt>
                <c:pt idx="115">
                  <c:v>6.8530301323038154</c:v>
                </c:pt>
                <c:pt idx="116">
                  <c:v>6.9032433462893197</c:v>
                </c:pt>
                <c:pt idx="117">
                  <c:v>6.9545592339982614</c:v>
                </c:pt>
                <c:pt idx="118">
                  <c:v>7.0062498193507494</c:v>
                </c:pt>
                <c:pt idx="119">
                  <c:v>7.0571293783238609</c:v>
                </c:pt>
                <c:pt idx="120">
                  <c:v>7.1091208204035459</c:v>
                </c:pt>
                <c:pt idx="121">
                  <c:v>7.1595580518911941</c:v>
                </c:pt>
                <c:pt idx="122">
                  <c:v>7.2100644821528599</c:v>
                </c:pt>
                <c:pt idx="123">
                  <c:v>7.261168081842488</c:v>
                </c:pt>
                <c:pt idx="124">
                  <c:v>7.3126340840397779</c:v>
                </c:pt>
                <c:pt idx="125">
                  <c:v>7.3657415354523437</c:v>
                </c:pt>
                <c:pt idx="126">
                  <c:v>7.4167793163410547</c:v>
                </c:pt>
                <c:pt idx="127">
                  <c:v>7.468444246810015</c:v>
                </c:pt>
                <c:pt idx="128">
                  <c:v>7.5187873024311482</c:v>
                </c:pt>
                <c:pt idx="129">
                  <c:v>7.570434385903293</c:v>
                </c:pt>
                <c:pt idx="130">
                  <c:v>7.6212408817956705</c:v>
                </c:pt>
                <c:pt idx="131">
                  <c:v>7.6699048166451727</c:v>
                </c:pt>
                <c:pt idx="132">
                  <c:v>7.7209243224616513</c:v>
                </c:pt>
                <c:pt idx="133">
                  <c:v>7.7724621178535207</c:v>
                </c:pt>
                <c:pt idx="134">
                  <c:v>7.8248644886601992</c:v>
                </c:pt>
                <c:pt idx="135">
                  <c:v>7.876946740810383</c:v>
                </c:pt>
                <c:pt idx="136">
                  <c:v>7.9251369917428107</c:v>
                </c:pt>
                <c:pt idx="137">
                  <c:v>7.9786840406155379</c:v>
                </c:pt>
                <c:pt idx="138">
                  <c:v>8.0315765699585278</c:v>
                </c:pt>
                <c:pt idx="139">
                  <c:v>8.0826313953675193</c:v>
                </c:pt>
                <c:pt idx="140">
                  <c:v>8.1324873327632989</c:v>
                </c:pt>
                <c:pt idx="141">
                  <c:v>8.183122707498276</c:v>
                </c:pt>
                <c:pt idx="142">
                  <c:v>8.2339266359585164</c:v>
                </c:pt>
                <c:pt idx="143">
                  <c:v>8.2850806500556633</c:v>
                </c:pt>
                <c:pt idx="144">
                  <c:v>8.3392870545039255</c:v>
                </c:pt>
                <c:pt idx="145">
                  <c:v>8.3929302306553879</c:v>
                </c:pt>
                <c:pt idx="146">
                  <c:v>8.4474056285566963</c:v>
                </c:pt>
                <c:pt idx="147">
                  <c:v>8.4984090103830781</c:v>
                </c:pt>
                <c:pt idx="148">
                  <c:v>8.5493187994074749</c:v>
                </c:pt>
                <c:pt idx="149">
                  <c:v>8.6028777609162663</c:v>
                </c:pt>
                <c:pt idx="150">
                  <c:v>8.6571739435672406</c:v>
                </c:pt>
                <c:pt idx="151">
                  <c:v>8.7093741122992512</c:v>
                </c:pt>
                <c:pt idx="152">
                  <c:v>8.7621100075476566</c:v>
                </c:pt>
                <c:pt idx="153">
                  <c:v>8.8134332593208331</c:v>
                </c:pt>
                <c:pt idx="154">
                  <c:v>8.8718929212012085</c:v>
                </c:pt>
                <c:pt idx="155">
                  <c:v>8.9217804014127644</c:v>
                </c:pt>
                <c:pt idx="156">
                  <c:v>8.9724352537251182</c:v>
                </c:pt>
                <c:pt idx="157">
                  <c:v>9.0231650785536619</c:v>
                </c:pt>
                <c:pt idx="158">
                  <c:v>9.0746757037638783</c:v>
                </c:pt>
                <c:pt idx="159">
                  <c:v>9.1306638367257751</c:v>
                </c:pt>
                <c:pt idx="160">
                  <c:v>9.1810771075923014</c:v>
                </c:pt>
                <c:pt idx="161">
                  <c:v>9.2281029944367674</c:v>
                </c:pt>
                <c:pt idx="162">
                  <c:v>9.2803120544751412</c:v>
                </c:pt>
                <c:pt idx="163">
                  <c:v>9.3314287451443345</c:v>
                </c:pt>
                <c:pt idx="164">
                  <c:v>9.3819512921450556</c:v>
                </c:pt>
                <c:pt idx="165">
                  <c:v>9.4320635425441992</c:v>
                </c:pt>
                <c:pt idx="166">
                  <c:v>9.48220133619823</c:v>
                </c:pt>
                <c:pt idx="167">
                  <c:v>9.5327153752887615</c:v>
                </c:pt>
                <c:pt idx="168">
                  <c:v>9.5829874641957034</c:v>
                </c:pt>
                <c:pt idx="169">
                  <c:v>9.634022541588557</c:v>
                </c:pt>
                <c:pt idx="170">
                  <c:v>9.685242386197535</c:v>
                </c:pt>
                <c:pt idx="171">
                  <c:v>9.7359953378653827</c:v>
                </c:pt>
                <c:pt idx="172">
                  <c:v>9.785967703928625</c:v>
                </c:pt>
                <c:pt idx="173">
                  <c:v>9.8362808681065435</c:v>
                </c:pt>
                <c:pt idx="174">
                  <c:v>9.8865875768325342</c:v>
                </c:pt>
                <c:pt idx="175">
                  <c:v>9.9365044349803977</c:v>
                </c:pt>
                <c:pt idx="176">
                  <c:v>9.9862066350841108</c:v>
                </c:pt>
                <c:pt idx="177">
                  <c:v>10.036341672366742</c:v>
                </c:pt>
                <c:pt idx="178">
                  <c:v>10.087860034197041</c:v>
                </c:pt>
                <c:pt idx="179">
                  <c:v>10.139265266062115</c:v>
                </c:pt>
                <c:pt idx="180">
                  <c:v>10.189172428849467</c:v>
                </c:pt>
                <c:pt idx="181">
                  <c:v>10.239258736591923</c:v>
                </c:pt>
                <c:pt idx="182">
                  <c:v>10.290705907113644</c:v>
                </c:pt>
                <c:pt idx="183">
                  <c:v>10.342113198523986</c:v>
                </c:pt>
                <c:pt idx="184">
                  <c:v>10.394020690432026</c:v>
                </c:pt>
                <c:pt idx="185">
                  <c:v>10.449359323264346</c:v>
                </c:pt>
                <c:pt idx="186">
                  <c:v>10.503320971186636</c:v>
                </c:pt>
                <c:pt idx="187">
                  <c:v>10.55468099174737</c:v>
                </c:pt>
                <c:pt idx="188">
                  <c:v>10.605217627548347</c:v>
                </c:pt>
                <c:pt idx="189">
                  <c:v>10.653819852661483</c:v>
                </c:pt>
                <c:pt idx="190">
                  <c:v>10.705312856014146</c:v>
                </c:pt>
                <c:pt idx="191">
                  <c:v>10.757392011848514</c:v>
                </c:pt>
                <c:pt idx="192">
                  <c:v>10.807784875231805</c:v>
                </c:pt>
                <c:pt idx="193">
                  <c:v>10.857650182777739</c:v>
                </c:pt>
                <c:pt idx="194">
                  <c:v>10.908623993874018</c:v>
                </c:pt>
                <c:pt idx="195">
                  <c:v>10.958810381234473</c:v>
                </c:pt>
                <c:pt idx="196">
                  <c:v>11.009337683311898</c:v>
                </c:pt>
                <c:pt idx="197">
                  <c:v>11.059588730490381</c:v>
                </c:pt>
                <c:pt idx="198">
                  <c:v>11.109747573712569</c:v>
                </c:pt>
                <c:pt idx="199">
                  <c:v>11.16011208393898</c:v>
                </c:pt>
                <c:pt idx="200">
                  <c:v>11.209644204449262</c:v>
                </c:pt>
                <c:pt idx="201">
                  <c:v>11.259607079496842</c:v>
                </c:pt>
                <c:pt idx="202">
                  <c:v>11.309465475536772</c:v>
                </c:pt>
                <c:pt idx="203">
                  <c:v>11.359565759445417</c:v>
                </c:pt>
                <c:pt idx="204">
                  <c:v>11.409687902066274</c:v>
                </c:pt>
                <c:pt idx="205">
                  <c:v>11.46121877982708</c:v>
                </c:pt>
                <c:pt idx="206">
                  <c:v>11.517260649995967</c:v>
                </c:pt>
                <c:pt idx="207">
                  <c:v>11.568433124401341</c:v>
                </c:pt>
                <c:pt idx="208">
                  <c:v>11.622142449464572</c:v>
                </c:pt>
                <c:pt idx="209">
                  <c:v>11.673902896446052</c:v>
                </c:pt>
                <c:pt idx="210">
                  <c:v>11.729406027574999</c:v>
                </c:pt>
                <c:pt idx="211">
                  <c:v>11.779541469476518</c:v>
                </c:pt>
                <c:pt idx="212">
                  <c:v>11.833719835063299</c:v>
                </c:pt>
                <c:pt idx="213">
                  <c:v>11.885943119412444</c:v>
                </c:pt>
                <c:pt idx="214">
                  <c:v>11.936843446600612</c:v>
                </c:pt>
                <c:pt idx="215">
                  <c:v>11.987668652159785</c:v>
                </c:pt>
                <c:pt idx="216">
                  <c:v>12.038190718749949</c:v>
                </c:pt>
                <c:pt idx="217">
                  <c:v>12.087596474944981</c:v>
                </c:pt>
                <c:pt idx="218">
                  <c:v>12.137126266321081</c:v>
                </c:pt>
                <c:pt idx="219">
                  <c:v>12.187084716600577</c:v>
                </c:pt>
                <c:pt idx="220">
                  <c:v>12.237026793839206</c:v>
                </c:pt>
                <c:pt idx="221">
                  <c:v>12.287014011479068</c:v>
                </c:pt>
                <c:pt idx="222">
                  <c:v>12.336910950533321</c:v>
                </c:pt>
                <c:pt idx="223">
                  <c:v>12.386821496363872</c:v>
                </c:pt>
                <c:pt idx="224">
                  <c:v>12.436825834717224</c:v>
                </c:pt>
                <c:pt idx="225">
                  <c:v>12.487046265533927</c:v>
                </c:pt>
                <c:pt idx="226">
                  <c:v>12.53744193272342</c:v>
                </c:pt>
                <c:pt idx="227">
                  <c:v>12.587896544259127</c:v>
                </c:pt>
                <c:pt idx="228">
                  <c:v>12.638196205104999</c:v>
                </c:pt>
                <c:pt idx="229">
                  <c:v>12.690456082971325</c:v>
                </c:pt>
                <c:pt idx="230">
                  <c:v>12.742245885141127</c:v>
                </c:pt>
                <c:pt idx="231">
                  <c:v>12.792862954554556</c:v>
                </c:pt>
                <c:pt idx="232">
                  <c:v>12.842631284261728</c:v>
                </c:pt>
                <c:pt idx="233">
                  <c:v>12.892732888705376</c:v>
                </c:pt>
                <c:pt idx="234">
                  <c:v>12.942828896650859</c:v>
                </c:pt>
                <c:pt idx="235">
                  <c:v>12.993433181971012</c:v>
                </c:pt>
                <c:pt idx="236">
                  <c:v>13.04468371081833</c:v>
                </c:pt>
                <c:pt idx="237">
                  <c:v>13.095072163645311</c:v>
                </c:pt>
                <c:pt idx="238">
                  <c:v>13.14512694115618</c:v>
                </c:pt>
                <c:pt idx="239">
                  <c:v>13.195394253616259</c:v>
                </c:pt>
                <c:pt idx="240">
                  <c:v>13.245934493881746</c:v>
                </c:pt>
                <c:pt idx="241">
                  <c:v>13.296117200651961</c:v>
                </c:pt>
                <c:pt idx="242">
                  <c:v>13.346754237252712</c:v>
                </c:pt>
                <c:pt idx="243">
                  <c:v>13.400273395982543</c:v>
                </c:pt>
                <c:pt idx="244">
                  <c:v>13.451005392670751</c:v>
                </c:pt>
                <c:pt idx="245">
                  <c:v>13.50569090315204</c:v>
                </c:pt>
                <c:pt idx="246">
                  <c:v>13.555892106755339</c:v>
                </c:pt>
                <c:pt idx="247">
                  <c:v>13.606105796257046</c:v>
                </c:pt>
                <c:pt idx="248">
                  <c:v>13.657868766480838</c:v>
                </c:pt>
                <c:pt idx="249">
                  <c:v>13.710858384559469</c:v>
                </c:pt>
                <c:pt idx="250">
                  <c:v>13.88879943503612</c:v>
                </c:pt>
                <c:pt idx="251">
                  <c:v>13.938785234466582</c:v>
                </c:pt>
                <c:pt idx="252">
                  <c:v>13.988783982770006</c:v>
                </c:pt>
                <c:pt idx="253">
                  <c:v>14.038575480680464</c:v>
                </c:pt>
                <c:pt idx="254">
                  <c:v>14.088491607329024</c:v>
                </c:pt>
                <c:pt idx="255">
                  <c:v>14.138865687597722</c:v>
                </c:pt>
                <c:pt idx="256">
                  <c:v>14.190046857008459</c:v>
                </c:pt>
                <c:pt idx="257">
                  <c:v>14.240420775445561</c:v>
                </c:pt>
                <c:pt idx="258">
                  <c:v>14.291914616818856</c:v>
                </c:pt>
                <c:pt idx="259">
                  <c:v>14.341309143517936</c:v>
                </c:pt>
                <c:pt idx="260">
                  <c:v>14.396431966932321</c:v>
                </c:pt>
                <c:pt idx="261">
                  <c:v>14.449135114846845</c:v>
                </c:pt>
                <c:pt idx="262">
                  <c:v>14.500221585227058</c:v>
                </c:pt>
                <c:pt idx="263">
                  <c:v>14.550348544717513</c:v>
                </c:pt>
                <c:pt idx="264">
                  <c:v>14.600914780560222</c:v>
                </c:pt>
                <c:pt idx="265">
                  <c:v>14.657046957438585</c:v>
                </c:pt>
                <c:pt idx="266">
                  <c:v>14.705951121760195</c:v>
                </c:pt>
                <c:pt idx="267">
                  <c:v>14.755089940730041</c:v>
                </c:pt>
                <c:pt idx="268">
                  <c:v>14.80547267550596</c:v>
                </c:pt>
                <c:pt idx="269">
                  <c:v>14.855756518352386</c:v>
                </c:pt>
                <c:pt idx="270">
                  <c:v>14.911602584658722</c:v>
                </c:pt>
                <c:pt idx="271">
                  <c:v>14.963639635726977</c:v>
                </c:pt>
                <c:pt idx="272">
                  <c:v>15.013799513697411</c:v>
                </c:pt>
                <c:pt idx="273">
                  <c:v>15.063627836065706</c:v>
                </c:pt>
                <c:pt idx="274">
                  <c:v>15.220566259563238</c:v>
                </c:pt>
                <c:pt idx="275">
                  <c:v>15.271908811474594</c:v>
                </c:pt>
                <c:pt idx="276">
                  <c:v>15.316504460430171</c:v>
                </c:pt>
                <c:pt idx="277">
                  <c:v>15.36741663514063</c:v>
                </c:pt>
                <c:pt idx="278">
                  <c:v>15.416289198033704</c:v>
                </c:pt>
                <c:pt idx="279">
                  <c:v>15.475100074291829</c:v>
                </c:pt>
                <c:pt idx="280">
                  <c:v>15.5280667898317</c:v>
                </c:pt>
                <c:pt idx="281">
                  <c:v>15.578914333558016</c:v>
                </c:pt>
                <c:pt idx="282">
                  <c:v>15.628796496215148</c:v>
                </c:pt>
                <c:pt idx="283">
                  <c:v>15.679035936281343</c:v>
                </c:pt>
                <c:pt idx="284">
                  <c:v>15.728164887916824</c:v>
                </c:pt>
                <c:pt idx="285">
                  <c:v>15.77816696724242</c:v>
                </c:pt>
                <c:pt idx="286">
                  <c:v>15.829477424333675</c:v>
                </c:pt>
                <c:pt idx="287">
                  <c:v>15.880256622367916</c:v>
                </c:pt>
                <c:pt idx="288">
                  <c:v>15.930940266783358</c:v>
                </c:pt>
                <c:pt idx="289">
                  <c:v>15.981140510807441</c:v>
                </c:pt>
                <c:pt idx="290">
                  <c:v>16.031297929667723</c:v>
                </c:pt>
                <c:pt idx="291">
                  <c:v>16.081208792879785</c:v>
                </c:pt>
                <c:pt idx="292">
                  <c:v>16.131411070759736</c:v>
                </c:pt>
                <c:pt idx="293">
                  <c:v>16.181560138702988</c:v>
                </c:pt>
                <c:pt idx="294">
                  <c:v>16.231575065606286</c:v>
                </c:pt>
                <c:pt idx="295">
                  <c:v>16.281539624713357</c:v>
                </c:pt>
                <c:pt idx="296">
                  <c:v>16.331940761828278</c:v>
                </c:pt>
                <c:pt idx="297">
                  <c:v>16.38171751670918</c:v>
                </c:pt>
                <c:pt idx="298">
                  <c:v>16.431758301581993</c:v>
                </c:pt>
                <c:pt idx="299">
                  <c:v>16.482200471520379</c:v>
                </c:pt>
                <c:pt idx="300">
                  <c:v>16.532750036048391</c:v>
                </c:pt>
                <c:pt idx="301">
                  <c:v>16.587003727609865</c:v>
                </c:pt>
                <c:pt idx="302">
                  <c:v>16.637464231252078</c:v>
                </c:pt>
                <c:pt idx="303">
                  <c:v>16.689706640317649</c:v>
                </c:pt>
                <c:pt idx="304">
                  <c:v>16.739636990861342</c:v>
                </c:pt>
                <c:pt idx="305">
                  <c:v>16.789872029484879</c:v>
                </c:pt>
                <c:pt idx="306">
                  <c:v>16.839403906425272</c:v>
                </c:pt>
                <c:pt idx="307">
                  <c:v>16.889629710722481</c:v>
                </c:pt>
                <c:pt idx="308">
                  <c:v>16.939325073352531</c:v>
                </c:pt>
                <c:pt idx="309">
                  <c:v>16.989314621259094</c:v>
                </c:pt>
                <c:pt idx="310">
                  <c:v>17.039643870217891</c:v>
                </c:pt>
                <c:pt idx="311">
                  <c:v>17.089304577032852</c:v>
                </c:pt>
                <c:pt idx="312">
                  <c:v>17.139154215565934</c:v>
                </c:pt>
                <c:pt idx="313">
                  <c:v>17.189155644986215</c:v>
                </c:pt>
                <c:pt idx="314">
                  <c:v>17.239207533322642</c:v>
                </c:pt>
                <c:pt idx="315">
                  <c:v>17.288836183502873</c:v>
                </c:pt>
                <c:pt idx="316">
                  <c:v>17.339914335201836</c:v>
                </c:pt>
                <c:pt idx="317">
                  <c:v>17.390409929468152</c:v>
                </c:pt>
                <c:pt idx="318">
                  <c:v>17.441985607418435</c:v>
                </c:pt>
                <c:pt idx="319">
                  <c:v>17.492622379479688</c:v>
                </c:pt>
                <c:pt idx="320">
                  <c:v>17.543159210616555</c:v>
                </c:pt>
                <c:pt idx="321">
                  <c:v>17.593888647978059</c:v>
                </c:pt>
                <c:pt idx="322">
                  <c:v>17.643866937529587</c:v>
                </c:pt>
                <c:pt idx="323">
                  <c:v>17.693451409276204</c:v>
                </c:pt>
                <c:pt idx="324">
                  <c:v>17.744568806011294</c:v>
                </c:pt>
                <c:pt idx="325">
                  <c:v>17.795545170409991</c:v>
                </c:pt>
                <c:pt idx="326">
                  <c:v>17.847822110202642</c:v>
                </c:pt>
                <c:pt idx="327">
                  <c:v>17.898926025006311</c:v>
                </c:pt>
                <c:pt idx="328">
                  <c:v>17.949722740313362</c:v>
                </c:pt>
                <c:pt idx="329">
                  <c:v>17.999765377631448</c:v>
                </c:pt>
                <c:pt idx="330">
                  <c:v>18.04943885427458</c:v>
                </c:pt>
                <c:pt idx="331">
                  <c:v>18.099261662827953</c:v>
                </c:pt>
                <c:pt idx="332">
                  <c:v>18.148701588486194</c:v>
                </c:pt>
                <c:pt idx="333">
                  <c:v>18.197806362610887</c:v>
                </c:pt>
                <c:pt idx="334">
                  <c:v>18.247474119316745</c:v>
                </c:pt>
                <c:pt idx="335">
                  <c:v>18.30286067937401</c:v>
                </c:pt>
                <c:pt idx="336">
                  <c:v>18.356282261144532</c:v>
                </c:pt>
                <c:pt idx="337">
                  <c:v>18.406221337171999</c:v>
                </c:pt>
                <c:pt idx="338">
                  <c:v>18.455565180006637</c:v>
                </c:pt>
                <c:pt idx="339">
                  <c:v>18.503929304988372</c:v>
                </c:pt>
                <c:pt idx="340">
                  <c:v>18.55484943210179</c:v>
                </c:pt>
                <c:pt idx="341">
                  <c:v>18.606258616228629</c:v>
                </c:pt>
                <c:pt idx="342">
                  <c:v>18.657218573554513</c:v>
                </c:pt>
                <c:pt idx="343">
                  <c:v>18.708116485246105</c:v>
                </c:pt>
                <c:pt idx="344">
                  <c:v>18.763649243705732</c:v>
                </c:pt>
                <c:pt idx="345">
                  <c:v>18.814354505144717</c:v>
                </c:pt>
                <c:pt idx="346">
                  <c:v>18.868370877111591</c:v>
                </c:pt>
              </c:numCache>
            </c:numRef>
          </c:xVal>
          <c:yVal>
            <c:numRef>
              <c:f>'Lamprey 1998 2013 Union'!$AO$2:$AO$348</c:f>
              <c:numCache>
                <c:formatCode>General</c:formatCode>
                <c:ptCount val="347"/>
                <c:pt idx="0">
                  <c:v>0.67663281992829971</c:v>
                </c:pt>
                <c:pt idx="1">
                  <c:v>0.41638830281315758</c:v>
                </c:pt>
                <c:pt idx="2">
                  <c:v>0.50902116352873206</c:v>
                </c:pt>
                <c:pt idx="3">
                  <c:v>0.19908439277980214</c:v>
                </c:pt>
                <c:pt idx="4">
                  <c:v>0.28041527169321195</c:v>
                </c:pt>
                <c:pt idx="5">
                  <c:v>0.21480442819160034</c:v>
                </c:pt>
                <c:pt idx="6">
                  <c:v>0.31700351176020114</c:v>
                </c:pt>
                <c:pt idx="7">
                  <c:v>0.3779100985239332</c:v>
                </c:pt>
                <c:pt idx="8">
                  <c:v>0.36063247010528776</c:v>
                </c:pt>
                <c:pt idx="9">
                  <c:v>1.1601994159816935</c:v>
                </c:pt>
                <c:pt idx="10">
                  <c:v>1.1439826068445313</c:v>
                </c:pt>
                <c:pt idx="11">
                  <c:v>0.31202660464586235</c:v>
                </c:pt>
                <c:pt idx="12">
                  <c:v>1.6416216689157266</c:v>
                </c:pt>
                <c:pt idx="13">
                  <c:v>1.1822121526194589</c:v>
                </c:pt>
                <c:pt idx="14">
                  <c:v>3.1730696159815137</c:v>
                </c:pt>
                <c:pt idx="15">
                  <c:v>0.62688924724390127</c:v>
                </c:pt>
                <c:pt idx="16">
                  <c:v>0.76064173298250559</c:v>
                </c:pt>
                <c:pt idx="17">
                  <c:v>#N/A</c:v>
                </c:pt>
                <c:pt idx="18">
                  <c:v>4.2538509969155163</c:v>
                </c:pt>
                <c:pt idx="19">
                  <c:v>0.7833332890704614</c:v>
                </c:pt>
                <c:pt idx="20">
                  <c:v>0.34107864992673942</c:v>
                </c:pt>
                <c:pt idx="21">
                  <c:v>1.2329987588676872</c:v>
                </c:pt>
                <c:pt idx="22">
                  <c:v>0.23183316757832875</c:v>
                </c:pt>
                <c:pt idx="23">
                  <c:v>0.79629524651902239</c:v>
                </c:pt>
                <c:pt idx="24">
                  <c:v>0.43633182238562263</c:v>
                </c:pt>
                <c:pt idx="25">
                  <c:v>1.3830931576485599</c:v>
                </c:pt>
                <c:pt idx="26">
                  <c:v>0.38975339097274059</c:v>
                </c:pt>
                <c:pt idx="27">
                  <c:v>1.2183718942531729</c:v>
                </c:pt>
                <c:pt idx="28">
                  <c:v>0.97747013665483251</c:v>
                </c:pt>
                <c:pt idx="29">
                  <c:v>0.4282493809730657</c:v>
                </c:pt>
                <c:pt idx="30">
                  <c:v>2.8140656353521631</c:v>
                </c:pt>
                <c:pt idx="31">
                  <c:v>0.30806862507159471</c:v>
                </c:pt>
                <c:pt idx="32">
                  <c:v>0.36758367436527167</c:v>
                </c:pt>
                <c:pt idx="33">
                  <c:v>0.44120141708727878</c:v>
                </c:pt>
                <c:pt idx="34">
                  <c:v>0.36284121481068049</c:v>
                </c:pt>
                <c:pt idx="35">
                  <c:v>0.52740581914968809</c:v>
                </c:pt>
                <c:pt idx="36">
                  <c:v>0.45587808138518232</c:v>
                </c:pt>
                <c:pt idx="37">
                  <c:v>#N/A</c:v>
                </c:pt>
                <c:pt idx="38">
                  <c:v>2.8071501904677252</c:v>
                </c:pt>
                <c:pt idx="39">
                  <c:v>1.0138221534558496</c:v>
                </c:pt>
                <c:pt idx="40">
                  <c:v>0.63632179464989347</c:v>
                </c:pt>
                <c:pt idx="41">
                  <c:v>0.50449355117493755</c:v>
                </c:pt>
                <c:pt idx="42">
                  <c:v>0.23319951251060575</c:v>
                </c:pt>
                <c:pt idx="43">
                  <c:v>0.54284470356567716</c:v>
                </c:pt>
                <c:pt idx="44">
                  <c:v>0.46620481023644017</c:v>
                </c:pt>
                <c:pt idx="45">
                  <c:v>0.31039999292825393</c:v>
                </c:pt>
                <c:pt idx="46">
                  <c:v>0.27291882605013529</c:v>
                </c:pt>
                <c:pt idx="47">
                  <c:v>0.34436707772867858</c:v>
                </c:pt>
                <c:pt idx="48">
                  <c:v>0.14681153761821888</c:v>
                </c:pt>
                <c:pt idx="49">
                  <c:v>0.36485401342064894</c:v>
                </c:pt>
                <c:pt idx="50">
                  <c:v>0.40660834211347419</c:v>
                </c:pt>
                <c:pt idx="51">
                  <c:v>0.21972675266083494</c:v>
                </c:pt>
                <c:pt idx="52">
                  <c:v>0.13639411448037972</c:v>
                </c:pt>
                <c:pt idx="53">
                  <c:v>0.49172501912893274</c:v>
                </c:pt>
                <c:pt idx="54">
                  <c:v>0.25570318232376138</c:v>
                </c:pt>
                <c:pt idx="55">
                  <c:v>0.29990620343877056</c:v>
                </c:pt>
                <c:pt idx="56">
                  <c:v>0.37425002972202986</c:v>
                </c:pt>
                <c:pt idx="57">
                  <c:v>0.4098923229257192</c:v>
                </c:pt>
                <c:pt idx="58">
                  <c:v>0.45730161480018605</c:v>
                </c:pt>
                <c:pt idx="59">
                  <c:v>0.53976549301275989</c:v>
                </c:pt>
                <c:pt idx="60">
                  <c:v>0.31879381240937948</c:v>
                </c:pt>
                <c:pt idx="61">
                  <c:v>0.41677684032559831</c:v>
                </c:pt>
                <c:pt idx="62">
                  <c:v>1.3964092483457808</c:v>
                </c:pt>
                <c:pt idx="63">
                  <c:v>1.373377787969966</c:v>
                </c:pt>
                <c:pt idx="64">
                  <c:v>1.7505305430447102</c:v>
                </c:pt>
                <c:pt idx="65">
                  <c:v>0.54901544668555646</c:v>
                </c:pt>
                <c:pt idx="66">
                  <c:v>0.43353654206328662</c:v>
                </c:pt>
                <c:pt idx="67">
                  <c:v>0.4660524230234605</c:v>
                </c:pt>
                <c:pt idx="68">
                  <c:v>0.18137681355516413</c:v>
                </c:pt>
                <c:pt idx="69">
                  <c:v>0.2618128810824239</c:v>
                </c:pt>
                <c:pt idx="70">
                  <c:v>0.20574624692345336</c:v>
                </c:pt>
                <c:pt idx="71">
                  <c:v>0.59621804592969052</c:v>
                </c:pt>
                <c:pt idx="72">
                  <c:v>0.4316603064634687</c:v>
                </c:pt>
                <c:pt idx="73">
                  <c:v>0.48506101021658549</c:v>
                </c:pt>
                <c:pt idx="74">
                  <c:v>1.1523616522899316</c:v>
                </c:pt>
                <c:pt idx="75">
                  <c:v>0.9571095929328417</c:v>
                </c:pt>
                <c:pt idx="76">
                  <c:v>0.22983979319973738</c:v>
                </c:pt>
                <c:pt idx="77">
                  <c:v>0.61003503782418922</c:v>
                </c:pt>
                <c:pt idx="78">
                  <c:v>0.60063739121251225</c:v>
                </c:pt>
                <c:pt idx="79">
                  <c:v>0.47361834649943935</c:v>
                </c:pt>
                <c:pt idx="80">
                  <c:v>0.40975246883633498</c:v>
                </c:pt>
                <c:pt idx="81">
                  <c:v>0.44716144784246814</c:v>
                </c:pt>
                <c:pt idx="82">
                  <c:v>0.51078054576307219</c:v>
                </c:pt>
                <c:pt idx="83">
                  <c:v>0.30057056467512672</c:v>
                </c:pt>
                <c:pt idx="84">
                  <c:v>0.29561859200794649</c:v>
                </c:pt>
                <c:pt idx="85">
                  <c:v>0.21389187709252955</c:v>
                </c:pt>
                <c:pt idx="86">
                  <c:v>0.26174263994239</c:v>
                </c:pt>
                <c:pt idx="87">
                  <c:v>0.40500054005861835</c:v>
                </c:pt>
                <c:pt idx="88">
                  <c:v>0.61766460286292435</c:v>
                </c:pt>
                <c:pt idx="89">
                  <c:v>0.26239233191789119</c:v>
                </c:pt>
                <c:pt idx="90">
                  <c:v>0.21299773919394671</c:v>
                </c:pt>
                <c:pt idx="91">
                  <c:v>0.24927261732656561</c:v>
                </c:pt>
                <c:pt idx="92">
                  <c:v>0.61201197860170209</c:v>
                </c:pt>
                <c:pt idx="93">
                  <c:v>0.53118729672785414</c:v>
                </c:pt>
                <c:pt idx="94">
                  <c:v>0.5816836493877402</c:v>
                </c:pt>
                <c:pt idx="95">
                  <c:v>0.60265322091564266</c:v>
                </c:pt>
                <c:pt idx="96">
                  <c:v>0.94579976019251033</c:v>
                </c:pt>
                <c:pt idx="97">
                  <c:v>0.81297027966870794</c:v>
                </c:pt>
                <c:pt idx="98">
                  <c:v>0.40122463480998888</c:v>
                </c:pt>
                <c:pt idx="99">
                  <c:v>0.44599705296458902</c:v>
                </c:pt>
                <c:pt idx="100">
                  <c:v>0.33806957277879179</c:v>
                </c:pt>
                <c:pt idx="101">
                  <c:v>0.34911993627008342</c:v>
                </c:pt>
                <c:pt idx="102">
                  <c:v>0.45139021615682906</c:v>
                </c:pt>
                <c:pt idx="103">
                  <c:v>0.34192485979329479</c:v>
                </c:pt>
                <c:pt idx="104">
                  <c:v>0.34863936805627616</c:v>
                </c:pt>
                <c:pt idx="105">
                  <c:v>0.20819525395469538</c:v>
                </c:pt>
                <c:pt idx="106">
                  <c:v>0.17925718229097942</c:v>
                </c:pt>
                <c:pt idx="107">
                  <c:v>0.38866891461514991</c:v>
                </c:pt>
                <c:pt idx="108">
                  <c:v>0.4429200512183461</c:v>
                </c:pt>
                <c:pt idx="109">
                  <c:v>0.36582186358972341</c:v>
                </c:pt>
                <c:pt idx="110">
                  <c:v>0.30063034837881886</c:v>
                </c:pt>
                <c:pt idx="111">
                  <c:v>0.69232750139241239</c:v>
                </c:pt>
                <c:pt idx="112">
                  <c:v>0.55615966055578148</c:v>
                </c:pt>
                <c:pt idx="113">
                  <c:v>0.5799435340651351</c:v>
                </c:pt>
                <c:pt idx="114">
                  <c:v>0.48709387170367707</c:v>
                </c:pt>
                <c:pt idx="115">
                  <c:v>0.47542269648832908</c:v>
                </c:pt>
                <c:pt idx="116">
                  <c:v>0.47372796417472657</c:v>
                </c:pt>
                <c:pt idx="117">
                  <c:v>1.1232837599360432</c:v>
                </c:pt>
                <c:pt idx="118">
                  <c:v>0.26326220180986204</c:v>
                </c:pt>
                <c:pt idx="119">
                  <c:v>0.48377722398061185</c:v>
                </c:pt>
                <c:pt idx="120">
                  <c:v>2.1927996009864583</c:v>
                </c:pt>
                <c:pt idx="121">
                  <c:v>0.42002680875851084</c:v>
                </c:pt>
                <c:pt idx="122">
                  <c:v>3.3802960009762728</c:v>
                </c:pt>
                <c:pt idx="123">
                  <c:v>0.64836005084765702</c:v>
                </c:pt>
                <c:pt idx="124">
                  <c:v>0.64981856362135393</c:v>
                </c:pt>
                <c:pt idx="125">
                  <c:v>0.24791506889488754</c:v>
                </c:pt>
                <c:pt idx="126">
                  <c:v>0.31827923366460686</c:v>
                </c:pt>
                <c:pt idx="127">
                  <c:v>0.37912093722198226</c:v>
                </c:pt>
                <c:pt idx="128">
                  <c:v>0.34774444618304884</c:v>
                </c:pt>
                <c:pt idx="129">
                  <c:v>0.20197371427385449</c:v>
                </c:pt>
                <c:pt idx="130">
                  <c:v>0.30151999207296132</c:v>
                </c:pt>
                <c:pt idx="131">
                  <c:v>0.47878550926866381</c:v>
                </c:pt>
                <c:pt idx="132">
                  <c:v>0.38626629794755318</c:v>
                </c:pt>
                <c:pt idx="133">
                  <c:v>0.27445788141181648</c:v>
                </c:pt>
                <c:pt idx="134">
                  <c:v>0.54505555188489485</c:v>
                </c:pt>
                <c:pt idx="135">
                  <c:v>0.40781090095132139</c:v>
                </c:pt>
                <c:pt idx="136">
                  <c:v>0.47183975876508594</c:v>
                </c:pt>
                <c:pt idx="137">
                  <c:v>0.64606801984005346</c:v>
                </c:pt>
                <c:pt idx="138">
                  <c:v>0.51615680611751702</c:v>
                </c:pt>
                <c:pt idx="139">
                  <c:v>0.36944802662522758</c:v>
                </c:pt>
                <c:pt idx="140">
                  <c:v>0.65758694742778778</c:v>
                </c:pt>
                <c:pt idx="141">
                  <c:v>0.84230725094996894</c:v>
                </c:pt>
                <c:pt idx="142">
                  <c:v>0.77790908028762451</c:v>
                </c:pt>
                <c:pt idx="143">
                  <c:v>0.52646861790087274</c:v>
                </c:pt>
                <c:pt idx="144">
                  <c:v>0.37680884780830221</c:v>
                </c:pt>
                <c:pt idx="145">
                  <c:v>0.54821164102174691</c:v>
                </c:pt>
                <c:pt idx="146">
                  <c:v>0.50230322267213123</c:v>
                </c:pt>
                <c:pt idx="147">
                  <c:v>0.45098743829549454</c:v>
                </c:pt>
                <c:pt idx="148">
                  <c:v>0.46132711044360586</c:v>
                </c:pt>
                <c:pt idx="149">
                  <c:v>0.51233281624547844</c:v>
                </c:pt>
                <c:pt idx="150">
                  <c:v>0.6429488502185301</c:v>
                </c:pt>
                <c:pt idx="151">
                  <c:v>0.47376320827127022</c:v>
                </c:pt>
                <c:pt idx="152">
                  <c:v>0.38924701927005412</c:v>
                </c:pt>
                <c:pt idx="153">
                  <c:v>0.40920649527788788</c:v>
                </c:pt>
                <c:pt idx="154">
                  <c:v>0.49732164895200259</c:v>
                </c:pt>
                <c:pt idx="155">
                  <c:v>0.37385811619962939</c:v>
                </c:pt>
                <c:pt idx="156">
                  <c:v>0.3633580236411092</c:v>
                </c:pt>
                <c:pt idx="157">
                  <c:v>0.47297701157459965</c:v>
                </c:pt>
                <c:pt idx="158">
                  <c:v>0.50438211376372055</c:v>
                </c:pt>
                <c:pt idx="159">
                  <c:v>0.73536052691397147</c:v>
                </c:pt>
                <c:pt idx="160">
                  <c:v>0.9681433008654825</c:v>
                </c:pt>
                <c:pt idx="161">
                  <c:v>0.9093353897926395</c:v>
                </c:pt>
                <c:pt idx="162">
                  <c:v>0.57274680926558041</c:v>
                </c:pt>
                <c:pt idx="163">
                  <c:v>0.57967386501969986</c:v>
                </c:pt>
                <c:pt idx="164">
                  <c:v>0.53762829738641116</c:v>
                </c:pt>
                <c:pt idx="165">
                  <c:v>1.4125247434651402</c:v>
                </c:pt>
                <c:pt idx="166">
                  <c:v>1.6338250424717886</c:v>
                </c:pt>
                <c:pt idx="167">
                  <c:v>0.61096505238279641</c:v>
                </c:pt>
                <c:pt idx="168">
                  <c:v>0.31520132768356557</c:v>
                </c:pt>
                <c:pt idx="169">
                  <c:v>0.236417306122191</c:v>
                </c:pt>
                <c:pt idx="170">
                  <c:v>0.29157735077763747</c:v>
                </c:pt>
                <c:pt idx="171">
                  <c:v>0.18191374854301098</c:v>
                </c:pt>
                <c:pt idx="172">
                  <c:v>0.30616835929948366</c:v>
                </c:pt>
                <c:pt idx="173">
                  <c:v>0.16671049720039413</c:v>
                </c:pt>
                <c:pt idx="174">
                  <c:v>1.5917078726243714</c:v>
                </c:pt>
                <c:pt idx="175">
                  <c:v>0.38766732613613092</c:v>
                </c:pt>
                <c:pt idx="176">
                  <c:v>0.32726137065832611</c:v>
                </c:pt>
                <c:pt idx="177">
                  <c:v>0.58228072836454348</c:v>
                </c:pt>
                <c:pt idx="178">
                  <c:v>0.50763553507087977</c:v>
                </c:pt>
                <c:pt idx="179">
                  <c:v>0.79180769816192709</c:v>
                </c:pt>
                <c:pt idx="180">
                  <c:v>1.1226932420885853</c:v>
                </c:pt>
                <c:pt idx="181">
                  <c:v>1.2990186278898141</c:v>
                </c:pt>
                <c:pt idx="182">
                  <c:v>0.88711301214290172</c:v>
                </c:pt>
                <c:pt idx="183">
                  <c:v>0.50676761774540979</c:v>
                </c:pt>
                <c:pt idx="184">
                  <c:v>0.40369563513615486</c:v>
                </c:pt>
                <c:pt idx="185">
                  <c:v>0.33371079733921122</c:v>
                </c:pt>
                <c:pt idx="186">
                  <c:v>0.85280802714675119</c:v>
                </c:pt>
                <c:pt idx="187">
                  <c:v>1.0631529215457654</c:v>
                </c:pt>
                <c:pt idx="188">
                  <c:v>1.0223010253535521</c:v>
                </c:pt>
                <c:pt idx="189">
                  <c:v>1.4017082007915547</c:v>
                </c:pt>
                <c:pt idx="190">
                  <c:v>0.94913326094511141</c:v>
                </c:pt>
                <c:pt idx="191">
                  <c:v>0.3291382166598612</c:v>
                </c:pt>
                <c:pt idx="192">
                  <c:v>0.7226041355816285</c:v>
                </c:pt>
                <c:pt idx="193">
                  <c:v>0.73347766731186981</c:v>
                </c:pt>
                <c:pt idx="194">
                  <c:v>0.27766383353880808</c:v>
                </c:pt>
                <c:pt idx="195">
                  <c:v>0.24938013751769622</c:v>
                </c:pt>
                <c:pt idx="196">
                  <c:v>0.33860862178250706</c:v>
                </c:pt>
                <c:pt idx="197">
                  <c:v>0.37749026344277076</c:v>
                </c:pt>
                <c:pt idx="198">
                  <c:v>0.27431567690094105</c:v>
                </c:pt>
                <c:pt idx="199">
                  <c:v>0.38771524958339076</c:v>
                </c:pt>
                <c:pt idx="200">
                  <c:v>0.54423769392691468</c:v>
                </c:pt>
                <c:pt idx="201">
                  <c:v>0.30528703730809492</c:v>
                </c:pt>
                <c:pt idx="202">
                  <c:v>0.29932063222449895</c:v>
                </c:pt>
                <c:pt idx="203">
                  <c:v>0.21411497417995343</c:v>
                </c:pt>
                <c:pt idx="204">
                  <c:v>0.11537356206135062</c:v>
                </c:pt>
                <c:pt idx="205">
                  <c:v>0.2643100523005536</c:v>
                </c:pt>
                <c:pt idx="206">
                  <c:v>0.71518428472206141</c:v>
                </c:pt>
                <c:pt idx="207">
                  <c:v>0.63183268188747355</c:v>
                </c:pt>
                <c:pt idx="208">
                  <c:v>5.754178302823961</c:v>
                </c:pt>
                <c:pt idx="209">
                  <c:v>0.34079181152704791</c:v>
                </c:pt>
                <c:pt idx="210">
                  <c:v>0.53402244893677886</c:v>
                </c:pt>
                <c:pt idx="211">
                  <c:v>0.30343785548942809</c:v>
                </c:pt>
                <c:pt idx="212">
                  <c:v>0.42217534331784257</c:v>
                </c:pt>
                <c:pt idx="213">
                  <c:v>9.3563700596131491E-2</c:v>
                </c:pt>
                <c:pt idx="214">
                  <c:v>0.54217417996779793</c:v>
                </c:pt>
                <c:pt idx="215">
                  <c:v>0.20670432332824437</c:v>
                </c:pt>
                <c:pt idx="216">
                  <c:v>9.9011469753499351E-2</c:v>
                </c:pt>
                <c:pt idx="217">
                  <c:v>0.33785852297401886</c:v>
                </c:pt>
                <c:pt idx="218">
                  <c:v>0.44355903023003324</c:v>
                </c:pt>
                <c:pt idx="219">
                  <c:v>0.7165742993994999</c:v>
                </c:pt>
                <c:pt idx="220">
                  <c:v>0.5320562683685145</c:v>
                </c:pt>
                <c:pt idx="221">
                  <c:v>0.4691501470515359</c:v>
                </c:pt>
                <c:pt idx="222">
                  <c:v>0.26086031915645486</c:v>
                </c:pt>
                <c:pt idx="223">
                  <c:v>0.59291562587690649</c:v>
                </c:pt>
                <c:pt idx="224">
                  <c:v>0.76953228861524969</c:v>
                </c:pt>
                <c:pt idx="225">
                  <c:v>0.64456102678384009</c:v>
                </c:pt>
                <c:pt idx="226">
                  <c:v>0.47542684753502901</c:v>
                </c:pt>
                <c:pt idx="227">
                  <c:v>0.55726310271423718</c:v>
                </c:pt>
                <c:pt idx="228">
                  <c:v>0.52475046346669918</c:v>
                </c:pt>
                <c:pt idx="229">
                  <c:v>0.51691584726182926</c:v>
                </c:pt>
                <c:pt idx="230">
                  <c:v>0.23221525230055973</c:v>
                </c:pt>
                <c:pt idx="231">
                  <c:v>0.3801941660176239</c:v>
                </c:pt>
                <c:pt idx="232">
                  <c:v>0.44682345199464812</c:v>
                </c:pt>
                <c:pt idx="233">
                  <c:v>0.52816222330668516</c:v>
                </c:pt>
                <c:pt idx="234">
                  <c:v>0.5199590101696755</c:v>
                </c:pt>
                <c:pt idx="235">
                  <c:v>0.263319632317778</c:v>
                </c:pt>
                <c:pt idx="236">
                  <c:v>1.5289234167087367</c:v>
                </c:pt>
                <c:pt idx="237">
                  <c:v>0.66892068221327727</c:v>
                </c:pt>
                <c:pt idx="238">
                  <c:v>0.30517701693127608</c:v>
                </c:pt>
                <c:pt idx="239">
                  <c:v>0.29213271525543411</c:v>
                </c:pt>
                <c:pt idx="240">
                  <c:v>0.42519563463424598</c:v>
                </c:pt>
                <c:pt idx="241">
                  <c:v>0.26916749412864543</c:v>
                </c:pt>
                <c:pt idx="242">
                  <c:v>0.40573897273106385</c:v>
                </c:pt>
                <c:pt idx="243">
                  <c:v>0.48151357340510903</c:v>
                </c:pt>
                <c:pt idx="244">
                  <c:v>0.35053340267787264</c:v>
                </c:pt>
                <c:pt idx="245">
                  <c:v>0.52420153823156423</c:v>
                </c:pt>
                <c:pt idx="246">
                  <c:v>0.7799450590756114</c:v>
                </c:pt>
                <c:pt idx="247">
                  <c:v>0.67454298936513502</c:v>
                </c:pt>
                <c:pt idx="248">
                  <c:v>0.31282292903960601</c:v>
                </c:pt>
                <c:pt idx="249">
                  <c:v>0.55816943346629799</c:v>
                </c:pt>
                <c:pt idx="250">
                  <c:v>0.4840548886274213</c:v>
                </c:pt>
                <c:pt idx="251">
                  <c:v>0.19755672187384507</c:v>
                </c:pt>
                <c:pt idx="252">
                  <c:v>0.38367359927690353</c:v>
                </c:pt>
                <c:pt idx="253">
                  <c:v>0.50723649322529107</c:v>
                </c:pt>
                <c:pt idx="254">
                  <c:v>0.32096171580137789</c:v>
                </c:pt>
                <c:pt idx="255">
                  <c:v>0.30976117292888738</c:v>
                </c:pt>
                <c:pt idx="256">
                  <c:v>0.19885408553037345</c:v>
                </c:pt>
                <c:pt idx="257">
                  <c:v>0.15902039745634494</c:v>
                </c:pt>
                <c:pt idx="258">
                  <c:v>0.46985992297424661</c:v>
                </c:pt>
                <c:pt idx="259">
                  <c:v>0.57859617976578515</c:v>
                </c:pt>
                <c:pt idx="260">
                  <c:v>0.27466710793177357</c:v>
                </c:pt>
                <c:pt idx="261">
                  <c:v>0.31928055237544428</c:v>
                </c:pt>
                <c:pt idx="262">
                  <c:v>0.59298203076922817</c:v>
                </c:pt>
                <c:pt idx="263">
                  <c:v>0.77899418635521844</c:v>
                </c:pt>
                <c:pt idx="264">
                  <c:v>0.59767647698032778</c:v>
                </c:pt>
                <c:pt idx="265">
                  <c:v>0.33639468300511199</c:v>
                </c:pt>
                <c:pt idx="266">
                  <c:v>0.59594998380470798</c:v>
                </c:pt>
                <c:pt idx="267">
                  <c:v>0.57068121944088912</c:v>
                </c:pt>
                <c:pt idx="268">
                  <c:v>0.31185625497263564</c:v>
                </c:pt>
                <c:pt idx="269">
                  <c:v>0.29745151072475001</c:v>
                </c:pt>
                <c:pt idx="270">
                  <c:v>0.10928824061572619</c:v>
                </c:pt>
                <c:pt idx="271">
                  <c:v>0.40741046010006909</c:v>
                </c:pt>
                <c:pt idx="272">
                  <c:v>0.56654200984152969</c:v>
                </c:pt>
                <c:pt idx="273">
                  <c:v>0.31705189430974468</c:v>
                </c:pt>
                <c:pt idx="274">
                  <c:v>1.0979295176777291</c:v>
                </c:pt>
                <c:pt idx="275">
                  <c:v>0.66065133339682125</c:v>
                </c:pt>
                <c:pt idx="276">
                  <c:v>1.123356809166719</c:v>
                </c:pt>
                <c:pt idx="277">
                  <c:v>0.89533773924655713</c:v>
                </c:pt>
                <c:pt idx="278">
                  <c:v>0.50405503786263117</c:v>
                </c:pt>
                <c:pt idx="279">
                  <c:v>0.29916267180275569</c:v>
                </c:pt>
                <c:pt idx="280">
                  <c:v>0.52399992739359691</c:v>
                </c:pt>
                <c:pt idx="281">
                  <c:v>0.26433872971313455</c:v>
                </c:pt>
                <c:pt idx="282">
                  <c:v>0.37384912662683883</c:v>
                </c:pt>
                <c:pt idx="283">
                  <c:v>0.26276329595436376</c:v>
                </c:pt>
                <c:pt idx="284">
                  <c:v>0.20237109081273175</c:v>
                </c:pt>
                <c:pt idx="285">
                  <c:v>0.36533504121829952</c:v>
                </c:pt>
                <c:pt idx="286">
                  <c:v>0.4072192925321802</c:v>
                </c:pt>
                <c:pt idx="287">
                  <c:v>0.23636797075919164</c:v>
                </c:pt>
                <c:pt idx="288">
                  <c:v>0.27656766283737982</c:v>
                </c:pt>
                <c:pt idx="289">
                  <c:v>0.62611535136198559</c:v>
                </c:pt>
                <c:pt idx="290">
                  <c:v>0.62029122516941426</c:v>
                </c:pt>
                <c:pt idx="291">
                  <c:v>0.99417911457195596</c:v>
                </c:pt>
                <c:pt idx="292">
                  <c:v>0.9468864669417042</c:v>
                </c:pt>
                <c:pt idx="293">
                  <c:v>0.90845353429260989</c:v>
                </c:pt>
                <c:pt idx="294">
                  <c:v>1.484593842594214</c:v>
                </c:pt>
                <c:pt idx="295">
                  <c:v>0.89669627091729198</c:v>
                </c:pt>
                <c:pt idx="296">
                  <c:v>0.86643253069007165</c:v>
                </c:pt>
                <c:pt idx="297">
                  <c:v>1.0131324682671727</c:v>
                </c:pt>
                <c:pt idx="298">
                  <c:v>0.79052361070116617</c:v>
                </c:pt>
                <c:pt idx="299">
                  <c:v>0.8147226055858785</c:v>
                </c:pt>
                <c:pt idx="300">
                  <c:v>0.62473962975374764</c:v>
                </c:pt>
                <c:pt idx="301">
                  <c:v>0.67453358712148015</c:v>
                </c:pt>
                <c:pt idx="302">
                  <c:v>1.2674854667014592</c:v>
                </c:pt>
                <c:pt idx="303">
                  <c:v>1.2179500110092145</c:v>
                </c:pt>
                <c:pt idx="304">
                  <c:v>1.5650103271330973</c:v>
                </c:pt>
                <c:pt idx="305">
                  <c:v>1.5876715206602834</c:v>
                </c:pt>
                <c:pt idx="306">
                  <c:v>1.4737742572994561</c:v>
                </c:pt>
                <c:pt idx="307">
                  <c:v>0.88018881730010079</c:v>
                </c:pt>
                <c:pt idx="308">
                  <c:v>0.12882967898597644</c:v>
                </c:pt>
                <c:pt idx="309">
                  <c:v>0.16686678355138859</c:v>
                </c:pt>
                <c:pt idx="310">
                  <c:v>0.26223946817635529</c:v>
                </c:pt>
                <c:pt idx="311">
                  <c:v>0.23135186730622814</c:v>
                </c:pt>
                <c:pt idx="312">
                  <c:v>0.12672013557261275</c:v>
                </c:pt>
                <c:pt idx="313">
                  <c:v>0.26547814384921187</c:v>
                </c:pt>
                <c:pt idx="314">
                  <c:v>0.14729714469005067</c:v>
                </c:pt>
                <c:pt idx="315">
                  <c:v>0.49922697568263202</c:v>
                </c:pt>
                <c:pt idx="316">
                  <c:v>0.78851120330691915</c:v>
                </c:pt>
                <c:pt idx="317">
                  <c:v>0.91257145320332567</c:v>
                </c:pt>
                <c:pt idx="318">
                  <c:v>0.82901419502781648</c:v>
                </c:pt>
                <c:pt idx="319">
                  <c:v>0.48529137935412509</c:v>
                </c:pt>
                <c:pt idx="320">
                  <c:v>0.31514852580432606</c:v>
                </c:pt>
                <c:pt idx="321">
                  <c:v>0.47077111319516879</c:v>
                </c:pt>
                <c:pt idx="322">
                  <c:v>1.02957774298437</c:v>
                </c:pt>
                <c:pt idx="323">
                  <c:v>1.46945634769057</c:v>
                </c:pt>
                <c:pt idx="324">
                  <c:v>1.102191922921292</c:v>
                </c:pt>
                <c:pt idx="325">
                  <c:v>1.0189418430496222</c:v>
                </c:pt>
                <c:pt idx="326">
                  <c:v>0.97592137971978732</c:v>
                </c:pt>
                <c:pt idx="327">
                  <c:v>1.2342354171403376</c:v>
                </c:pt>
                <c:pt idx="328">
                  <c:v>1.2173747118226041</c:v>
                </c:pt>
                <c:pt idx="329">
                  <c:v>1.215762109923952</c:v>
                </c:pt>
                <c:pt idx="330">
                  <c:v>1.2522541628487454</c:v>
                </c:pt>
                <c:pt idx="331">
                  <c:v>1.1254123453168228</c:v>
                </c:pt>
                <c:pt idx="332">
                  <c:v>1.1541375686843365</c:v>
                </c:pt>
                <c:pt idx="333">
                  <c:v>0.98578318765669304</c:v>
                </c:pt>
                <c:pt idx="334">
                  <c:v>0.91557695742831058</c:v>
                </c:pt>
                <c:pt idx="335">
                  <c:v>1.0479119354836801</c:v>
                </c:pt>
                <c:pt idx="336">
                  <c:v>0.86880064290739145</c:v>
                </c:pt>
                <c:pt idx="337">
                  <c:v>1.3714596655146531</c:v>
                </c:pt>
                <c:pt idx="338">
                  <c:v>1.5415114982963412</c:v>
                </c:pt>
                <c:pt idx="339">
                  <c:v>1.3753192870920554</c:v>
                </c:pt>
                <c:pt idx="340">
                  <c:v>1.0243179751510108</c:v>
                </c:pt>
                <c:pt idx="341">
                  <c:v>1.5942239759229309</c:v>
                </c:pt>
                <c:pt idx="342">
                  <c:v>1.606137930576373</c:v>
                </c:pt>
                <c:pt idx="343">
                  <c:v>0.82018200676814856</c:v>
                </c:pt>
                <c:pt idx="344">
                  <c:v>0.4434732001269675</c:v>
                </c:pt>
                <c:pt idx="345">
                  <c:v>2.7941106349823177</c:v>
                </c:pt>
                <c:pt idx="346">
                  <c:v>0.55982309974840183</c:v>
                </c:pt>
              </c:numCache>
            </c:numRef>
          </c:yVal>
          <c:smooth val="0"/>
          <c:extLst>
            <c:ext xmlns:c16="http://schemas.microsoft.com/office/drawing/2014/chart" uri="{C3380CC4-5D6E-409C-BE32-E72D297353CC}">
              <c16:uniqueId val="{00000000-2AE4-4668-B52A-A640B20A3B63}"/>
            </c:ext>
          </c:extLst>
        </c:ser>
        <c:ser>
          <c:idx val="1"/>
          <c:order val="1"/>
          <c:spPr>
            <a:ln w="19050" cap="rnd">
              <a:solidFill>
                <a:srgbClr val="B2B2B2"/>
              </a:solidFill>
              <a:round/>
            </a:ln>
            <a:effectLst/>
          </c:spPr>
          <c:marker>
            <c:symbol val="none"/>
          </c:marker>
          <c:xVal>
            <c:numRef>
              <c:f>'Lamprey 1998 2013 Union'!$AN$2:$AN$348</c:f>
              <c:numCache>
                <c:formatCode>General</c:formatCode>
                <c:ptCount val="347"/>
                <c:pt idx="0">
                  <c:v>0.25103852403982091</c:v>
                </c:pt>
                <c:pt idx="1">
                  <c:v>0.30098256019767261</c:v>
                </c:pt>
                <c:pt idx="2">
                  <c:v>0.35108451797005957</c:v>
                </c:pt>
                <c:pt idx="3">
                  <c:v>0.40027222261065287</c:v>
                </c:pt>
                <c:pt idx="4">
                  <c:v>0.45029548846109341</c:v>
                </c:pt>
                <c:pt idx="5">
                  <c:v>0.50029693563854372</c:v>
                </c:pt>
                <c:pt idx="6">
                  <c:v>0.55112066427343875</c:v>
                </c:pt>
                <c:pt idx="7">
                  <c:v>0.60192877652480181</c:v>
                </c:pt>
                <c:pt idx="8">
                  <c:v>0.65140437659481032</c:v>
                </c:pt>
                <c:pt idx="9">
                  <c:v>0.80291620993713519</c:v>
                </c:pt>
                <c:pt idx="10">
                  <c:v>0.85449897187272472</c:v>
                </c:pt>
                <c:pt idx="11">
                  <c:v>0.90574862136241485</c:v>
                </c:pt>
                <c:pt idx="12">
                  <c:v>0.96238761063473599</c:v>
                </c:pt>
                <c:pt idx="13">
                  <c:v>1.0208241948616874</c:v>
                </c:pt>
                <c:pt idx="14">
                  <c:v>1.2852172295912545</c:v>
                </c:pt>
                <c:pt idx="15">
                  <c:v>1.3406445429136762</c:v>
                </c:pt>
                <c:pt idx="16">
                  <c:v>1.3943931695395579</c:v>
                </c:pt>
                <c:pt idx="17">
                  <c:v>#N/A</c:v>
                </c:pt>
                <c:pt idx="18">
                  <c:v>1.4978313567594523</c:v>
                </c:pt>
                <c:pt idx="19">
                  <c:v>1.5508851263921335</c:v>
                </c:pt>
                <c:pt idx="20">
                  <c:v>1.6011862149307654</c:v>
                </c:pt>
                <c:pt idx="21">
                  <c:v>1.6509973840960572</c:v>
                </c:pt>
                <c:pt idx="22">
                  <c:v>1.7011593493084565</c:v>
                </c:pt>
                <c:pt idx="23">
                  <c:v>1.7563516605295937</c:v>
                </c:pt>
                <c:pt idx="24">
                  <c:v>1.8077552876947267</c:v>
                </c:pt>
                <c:pt idx="25">
                  <c:v>1.8645707444362682</c:v>
                </c:pt>
                <c:pt idx="26">
                  <c:v>1.9238046461856657</c:v>
                </c:pt>
                <c:pt idx="27">
                  <c:v>1.9747554974291168</c:v>
                </c:pt>
                <c:pt idx="28">
                  <c:v>2.0274942188240157</c:v>
                </c:pt>
                <c:pt idx="29">
                  <c:v>2.0802717324777951</c:v>
                </c:pt>
                <c:pt idx="30">
                  <c:v>2.2301531553887712</c:v>
                </c:pt>
                <c:pt idx="31">
                  <c:v>2.2801140784647314</c:v>
                </c:pt>
                <c:pt idx="32">
                  <c:v>2.3295396078721797</c:v>
                </c:pt>
                <c:pt idx="33">
                  <c:v>2.3793529177248769</c:v>
                </c:pt>
                <c:pt idx="34">
                  <c:v>2.4301945146672561</c:v>
                </c:pt>
                <c:pt idx="35">
                  <c:v>2.4809176351014761</c:v>
                </c:pt>
                <c:pt idx="36">
                  <c:v>2.5328447115348482</c:v>
                </c:pt>
                <c:pt idx="37">
                  <c:v>#N/A</c:v>
                </c:pt>
                <c:pt idx="38">
                  <c:v>2.6696172286244138</c:v>
                </c:pt>
                <c:pt idx="39">
                  <c:v>2.7233302285088694</c:v>
                </c:pt>
                <c:pt idx="40">
                  <c:v>2.7805982649833849</c:v>
                </c:pt>
                <c:pt idx="41">
                  <c:v>2.8306747396390395</c:v>
                </c:pt>
                <c:pt idx="42">
                  <c:v>2.882556649079</c:v>
                </c:pt>
                <c:pt idx="43">
                  <c:v>2.9327255389305438</c:v>
                </c:pt>
                <c:pt idx="44">
                  <c:v>2.9833789700004294</c:v>
                </c:pt>
                <c:pt idx="45">
                  <c:v>3.0328253082400582</c:v>
                </c:pt>
                <c:pt idx="46">
                  <c:v>3.0829679349356311</c:v>
                </c:pt>
                <c:pt idx="47">
                  <c:v>3.1330365371314657</c:v>
                </c:pt>
                <c:pt idx="48">
                  <c:v>3.18471395724168</c:v>
                </c:pt>
                <c:pt idx="49">
                  <c:v>3.2369701866239886</c:v>
                </c:pt>
                <c:pt idx="50">
                  <c:v>3.2899934218655855</c:v>
                </c:pt>
                <c:pt idx="51">
                  <c:v>3.3409801525404745</c:v>
                </c:pt>
                <c:pt idx="52">
                  <c:v>3.391966600135826</c:v>
                </c:pt>
                <c:pt idx="53">
                  <c:v>3.4424597488282505</c:v>
                </c:pt>
                <c:pt idx="54">
                  <c:v>3.4926202963241679</c:v>
                </c:pt>
                <c:pt idx="55">
                  <c:v>3.5426400945108596</c:v>
                </c:pt>
                <c:pt idx="56">
                  <c:v>3.5926066033189832</c:v>
                </c:pt>
                <c:pt idx="57">
                  <c:v>3.6432946071496155</c:v>
                </c:pt>
                <c:pt idx="58">
                  <c:v>3.6937089602429047</c:v>
                </c:pt>
                <c:pt idx="59">
                  <c:v>3.7432126173407987</c:v>
                </c:pt>
                <c:pt idx="60">
                  <c:v>3.7932374265669409</c:v>
                </c:pt>
                <c:pt idx="61">
                  <c:v>3.8488264230794988</c:v>
                </c:pt>
                <c:pt idx="62">
                  <c:v>3.906138272432695</c:v>
                </c:pt>
                <c:pt idx="63">
                  <c:v>3.959636023024832</c:v>
                </c:pt>
                <c:pt idx="64">
                  <c:v>4.0146039973421317</c:v>
                </c:pt>
                <c:pt idx="65">
                  <c:v>4.1720788858343383</c:v>
                </c:pt>
                <c:pt idx="66">
                  <c:v>4.223275346114999</c:v>
                </c:pt>
                <c:pt idx="67">
                  <c:v>4.2736495318885721</c:v>
                </c:pt>
                <c:pt idx="68">
                  <c:v>4.3235183664154091</c:v>
                </c:pt>
                <c:pt idx="69">
                  <c:v>4.3735915755377137</c:v>
                </c:pt>
                <c:pt idx="70">
                  <c:v>4.4275681030860161</c:v>
                </c:pt>
                <c:pt idx="71">
                  <c:v>4.4818227685032328</c:v>
                </c:pt>
                <c:pt idx="72">
                  <c:v>4.5367405599262867</c:v>
                </c:pt>
                <c:pt idx="73">
                  <c:v>4.5987442697124949</c:v>
                </c:pt>
                <c:pt idx="74">
                  <c:v>4.652585988670122</c:v>
                </c:pt>
                <c:pt idx="75">
                  <c:v>4.7017272846370091</c:v>
                </c:pt>
                <c:pt idx="76">
                  <c:v>4.7524804371858069</c:v>
                </c:pt>
                <c:pt idx="77">
                  <c:v>4.804777011891292</c:v>
                </c:pt>
                <c:pt idx="78">
                  <c:v>4.8549054397476876</c:v>
                </c:pt>
                <c:pt idx="79">
                  <c:v>4.9048837753328982</c:v>
                </c:pt>
                <c:pt idx="80">
                  <c:v>4.9549604490942052</c:v>
                </c:pt>
                <c:pt idx="81">
                  <c:v>5.0049110886424604</c:v>
                </c:pt>
                <c:pt idx="82">
                  <c:v>5.0548954863427555</c:v>
                </c:pt>
                <c:pt idx="83">
                  <c:v>5.1067714369095585</c:v>
                </c:pt>
                <c:pt idx="84">
                  <c:v>5.1571543094867645</c:v>
                </c:pt>
                <c:pt idx="85">
                  <c:v>5.2078297999212859</c:v>
                </c:pt>
                <c:pt idx="86">
                  <c:v>5.2580284708576022</c:v>
                </c:pt>
                <c:pt idx="87">
                  <c:v>5.3079708136886499</c:v>
                </c:pt>
                <c:pt idx="88">
                  <c:v>5.358021545249926</c:v>
                </c:pt>
                <c:pt idx="89">
                  <c:v>5.4082222343682345</c:v>
                </c:pt>
                <c:pt idx="90">
                  <c:v>5.459430731580305</c:v>
                </c:pt>
                <c:pt idx="91">
                  <c:v>5.5132752112967394</c:v>
                </c:pt>
                <c:pt idx="92">
                  <c:v>5.5690642310411791</c:v>
                </c:pt>
                <c:pt idx="93">
                  <c:v>5.6258111159947433</c:v>
                </c:pt>
                <c:pt idx="94">
                  <c:v>5.6767058476518617</c:v>
                </c:pt>
                <c:pt idx="95">
                  <c:v>5.7273708798891088</c:v>
                </c:pt>
                <c:pt idx="96">
                  <c:v>5.776704225295286</c:v>
                </c:pt>
                <c:pt idx="97">
                  <c:v>5.8267423159407112</c:v>
                </c:pt>
                <c:pt idx="98">
                  <c:v>5.8764571319851742</c:v>
                </c:pt>
                <c:pt idx="99">
                  <c:v>5.9288373931213059</c:v>
                </c:pt>
                <c:pt idx="100">
                  <c:v>5.9795623632298112</c:v>
                </c:pt>
                <c:pt idx="101">
                  <c:v>6.0296580039676382</c:v>
                </c:pt>
                <c:pt idx="102">
                  <c:v>6.0797523404948013</c:v>
                </c:pt>
                <c:pt idx="103">
                  <c:v>6.1298134241076072</c:v>
                </c:pt>
                <c:pt idx="104">
                  <c:v>6.2804357501194508</c:v>
                </c:pt>
                <c:pt idx="105">
                  <c:v>6.3351021046323845</c:v>
                </c:pt>
                <c:pt idx="106">
                  <c:v>6.3846777787363846</c:v>
                </c:pt>
                <c:pt idx="107">
                  <c:v>6.4371935112581973</c:v>
                </c:pt>
                <c:pt idx="108">
                  <c:v>6.4886555068143403</c:v>
                </c:pt>
                <c:pt idx="109">
                  <c:v>6.5389199457352394</c:v>
                </c:pt>
                <c:pt idx="110">
                  <c:v>6.589222778938769</c:v>
                </c:pt>
                <c:pt idx="111">
                  <c:v>6.6391933805788419</c:v>
                </c:pt>
                <c:pt idx="112">
                  <c:v>6.6891554441101251</c:v>
                </c:pt>
                <c:pt idx="113">
                  <c:v>6.7400076885663909</c:v>
                </c:pt>
                <c:pt idx="114">
                  <c:v>6.7970643116478451</c:v>
                </c:pt>
                <c:pt idx="115">
                  <c:v>6.8530301323038154</c:v>
                </c:pt>
                <c:pt idx="116">
                  <c:v>6.9032433462893197</c:v>
                </c:pt>
                <c:pt idx="117">
                  <c:v>6.9545592339982614</c:v>
                </c:pt>
                <c:pt idx="118">
                  <c:v>7.0062498193507494</c:v>
                </c:pt>
                <c:pt idx="119">
                  <c:v>7.0571293783238609</c:v>
                </c:pt>
                <c:pt idx="120">
                  <c:v>7.1091208204035459</c:v>
                </c:pt>
                <c:pt idx="121">
                  <c:v>7.1595580518911941</c:v>
                </c:pt>
                <c:pt idx="122">
                  <c:v>7.2100644821528599</c:v>
                </c:pt>
                <c:pt idx="123">
                  <c:v>7.261168081842488</c:v>
                </c:pt>
                <c:pt idx="124">
                  <c:v>7.3126340840397779</c:v>
                </c:pt>
                <c:pt idx="125">
                  <c:v>7.3657415354523437</c:v>
                </c:pt>
                <c:pt idx="126">
                  <c:v>7.4167793163410547</c:v>
                </c:pt>
                <c:pt idx="127">
                  <c:v>7.468444246810015</c:v>
                </c:pt>
                <c:pt idx="128">
                  <c:v>7.5187873024311482</c:v>
                </c:pt>
                <c:pt idx="129">
                  <c:v>7.570434385903293</c:v>
                </c:pt>
                <c:pt idx="130">
                  <c:v>7.6212408817956705</c:v>
                </c:pt>
                <c:pt idx="131">
                  <c:v>7.6699048166451727</c:v>
                </c:pt>
                <c:pt idx="132">
                  <c:v>7.7209243224616513</c:v>
                </c:pt>
                <c:pt idx="133">
                  <c:v>7.7724621178535207</c:v>
                </c:pt>
                <c:pt idx="134">
                  <c:v>7.8248644886601992</c:v>
                </c:pt>
                <c:pt idx="135">
                  <c:v>7.876946740810383</c:v>
                </c:pt>
                <c:pt idx="136">
                  <c:v>7.9251369917428107</c:v>
                </c:pt>
                <c:pt idx="137">
                  <c:v>7.9786840406155379</c:v>
                </c:pt>
                <c:pt idx="138">
                  <c:v>8.0315765699585278</c:v>
                </c:pt>
                <c:pt idx="139">
                  <c:v>8.0826313953675193</c:v>
                </c:pt>
                <c:pt idx="140">
                  <c:v>8.1324873327632989</c:v>
                </c:pt>
                <c:pt idx="141">
                  <c:v>8.183122707498276</c:v>
                </c:pt>
                <c:pt idx="142">
                  <c:v>8.2339266359585164</c:v>
                </c:pt>
                <c:pt idx="143">
                  <c:v>8.2850806500556633</c:v>
                </c:pt>
                <c:pt idx="144">
                  <c:v>8.3392870545039255</c:v>
                </c:pt>
                <c:pt idx="145">
                  <c:v>8.3929302306553879</c:v>
                </c:pt>
                <c:pt idx="146">
                  <c:v>8.4474056285566963</c:v>
                </c:pt>
                <c:pt idx="147">
                  <c:v>8.4984090103830781</c:v>
                </c:pt>
                <c:pt idx="148">
                  <c:v>8.5493187994074749</c:v>
                </c:pt>
                <c:pt idx="149">
                  <c:v>8.6028777609162663</c:v>
                </c:pt>
                <c:pt idx="150">
                  <c:v>8.6571739435672406</c:v>
                </c:pt>
                <c:pt idx="151">
                  <c:v>8.7093741122992512</c:v>
                </c:pt>
                <c:pt idx="152">
                  <c:v>8.7621100075476566</c:v>
                </c:pt>
                <c:pt idx="153">
                  <c:v>8.8134332593208331</c:v>
                </c:pt>
                <c:pt idx="154">
                  <c:v>8.8718929212012085</c:v>
                </c:pt>
                <c:pt idx="155">
                  <c:v>8.9217804014127644</c:v>
                </c:pt>
                <c:pt idx="156">
                  <c:v>8.9724352537251182</c:v>
                </c:pt>
                <c:pt idx="157">
                  <c:v>9.0231650785536619</c:v>
                </c:pt>
                <c:pt idx="158">
                  <c:v>9.0746757037638783</c:v>
                </c:pt>
                <c:pt idx="159">
                  <c:v>9.1306638367257751</c:v>
                </c:pt>
                <c:pt idx="160">
                  <c:v>9.1810771075923014</c:v>
                </c:pt>
                <c:pt idx="161">
                  <c:v>9.2281029944367674</c:v>
                </c:pt>
                <c:pt idx="162">
                  <c:v>9.2803120544751412</c:v>
                </c:pt>
                <c:pt idx="163">
                  <c:v>9.3314287451443345</c:v>
                </c:pt>
                <c:pt idx="164">
                  <c:v>9.3819512921450556</c:v>
                </c:pt>
                <c:pt idx="165">
                  <c:v>9.4320635425441992</c:v>
                </c:pt>
                <c:pt idx="166">
                  <c:v>9.48220133619823</c:v>
                </c:pt>
                <c:pt idx="167">
                  <c:v>9.5327153752887615</c:v>
                </c:pt>
                <c:pt idx="168">
                  <c:v>9.5829874641957034</c:v>
                </c:pt>
                <c:pt idx="169">
                  <c:v>9.634022541588557</c:v>
                </c:pt>
                <c:pt idx="170">
                  <c:v>9.685242386197535</c:v>
                </c:pt>
                <c:pt idx="171">
                  <c:v>9.7359953378653827</c:v>
                </c:pt>
                <c:pt idx="172">
                  <c:v>9.785967703928625</c:v>
                </c:pt>
                <c:pt idx="173">
                  <c:v>9.8362808681065435</c:v>
                </c:pt>
                <c:pt idx="174">
                  <c:v>9.8865875768325342</c:v>
                </c:pt>
                <c:pt idx="175">
                  <c:v>9.9365044349803977</c:v>
                </c:pt>
                <c:pt idx="176">
                  <c:v>9.9862066350841108</c:v>
                </c:pt>
                <c:pt idx="177">
                  <c:v>10.036341672366742</c:v>
                </c:pt>
                <c:pt idx="178">
                  <c:v>10.087860034197041</c:v>
                </c:pt>
                <c:pt idx="179">
                  <c:v>10.139265266062115</c:v>
                </c:pt>
                <c:pt idx="180">
                  <c:v>10.189172428849467</c:v>
                </c:pt>
                <c:pt idx="181">
                  <c:v>10.239258736591923</c:v>
                </c:pt>
                <c:pt idx="182">
                  <c:v>10.290705907113644</c:v>
                </c:pt>
                <c:pt idx="183">
                  <c:v>10.342113198523986</c:v>
                </c:pt>
                <c:pt idx="184">
                  <c:v>10.394020690432026</c:v>
                </c:pt>
                <c:pt idx="185">
                  <c:v>10.449359323264346</c:v>
                </c:pt>
                <c:pt idx="186">
                  <c:v>10.503320971186636</c:v>
                </c:pt>
                <c:pt idx="187">
                  <c:v>10.55468099174737</c:v>
                </c:pt>
                <c:pt idx="188">
                  <c:v>10.605217627548347</c:v>
                </c:pt>
                <c:pt idx="189">
                  <c:v>10.653819852661483</c:v>
                </c:pt>
                <c:pt idx="190">
                  <c:v>10.705312856014146</c:v>
                </c:pt>
                <c:pt idx="191">
                  <c:v>10.757392011848514</c:v>
                </c:pt>
                <c:pt idx="192">
                  <c:v>10.807784875231805</c:v>
                </c:pt>
                <c:pt idx="193">
                  <c:v>10.857650182777739</c:v>
                </c:pt>
                <c:pt idx="194">
                  <c:v>10.908623993874018</c:v>
                </c:pt>
                <c:pt idx="195">
                  <c:v>10.958810381234473</c:v>
                </c:pt>
                <c:pt idx="196">
                  <c:v>11.009337683311898</c:v>
                </c:pt>
                <c:pt idx="197">
                  <c:v>11.059588730490381</c:v>
                </c:pt>
                <c:pt idx="198">
                  <c:v>11.109747573712569</c:v>
                </c:pt>
                <c:pt idx="199">
                  <c:v>11.16011208393898</c:v>
                </c:pt>
                <c:pt idx="200">
                  <c:v>11.209644204449262</c:v>
                </c:pt>
                <c:pt idx="201">
                  <c:v>11.259607079496842</c:v>
                </c:pt>
                <c:pt idx="202">
                  <c:v>11.309465475536772</c:v>
                </c:pt>
                <c:pt idx="203">
                  <c:v>11.359565759445417</c:v>
                </c:pt>
                <c:pt idx="204">
                  <c:v>11.409687902066274</c:v>
                </c:pt>
                <c:pt idx="205">
                  <c:v>11.46121877982708</c:v>
                </c:pt>
                <c:pt idx="206">
                  <c:v>11.517260649995967</c:v>
                </c:pt>
                <c:pt idx="207">
                  <c:v>11.568433124401341</c:v>
                </c:pt>
                <c:pt idx="208">
                  <c:v>11.622142449464572</c:v>
                </c:pt>
                <c:pt idx="209">
                  <c:v>11.673902896446052</c:v>
                </c:pt>
                <c:pt idx="210">
                  <c:v>11.729406027574999</c:v>
                </c:pt>
                <c:pt idx="211">
                  <c:v>11.779541469476518</c:v>
                </c:pt>
                <c:pt idx="212">
                  <c:v>11.833719835063299</c:v>
                </c:pt>
                <c:pt idx="213">
                  <c:v>11.885943119412444</c:v>
                </c:pt>
                <c:pt idx="214">
                  <c:v>11.936843446600612</c:v>
                </c:pt>
                <c:pt idx="215">
                  <c:v>11.987668652159785</c:v>
                </c:pt>
                <c:pt idx="216">
                  <c:v>12.038190718749949</c:v>
                </c:pt>
                <c:pt idx="217">
                  <c:v>12.087596474944981</c:v>
                </c:pt>
                <c:pt idx="218">
                  <c:v>12.137126266321081</c:v>
                </c:pt>
                <c:pt idx="219">
                  <c:v>12.187084716600577</c:v>
                </c:pt>
                <c:pt idx="220">
                  <c:v>12.237026793839206</c:v>
                </c:pt>
                <c:pt idx="221">
                  <c:v>12.287014011479068</c:v>
                </c:pt>
                <c:pt idx="222">
                  <c:v>12.336910950533321</c:v>
                </c:pt>
                <c:pt idx="223">
                  <c:v>12.386821496363872</c:v>
                </c:pt>
                <c:pt idx="224">
                  <c:v>12.436825834717224</c:v>
                </c:pt>
                <c:pt idx="225">
                  <c:v>12.487046265533927</c:v>
                </c:pt>
                <c:pt idx="226">
                  <c:v>12.53744193272342</c:v>
                </c:pt>
                <c:pt idx="227">
                  <c:v>12.587896544259127</c:v>
                </c:pt>
                <c:pt idx="228">
                  <c:v>12.638196205104999</c:v>
                </c:pt>
                <c:pt idx="229">
                  <c:v>12.690456082971325</c:v>
                </c:pt>
                <c:pt idx="230">
                  <c:v>12.742245885141127</c:v>
                </c:pt>
                <c:pt idx="231">
                  <c:v>12.792862954554556</c:v>
                </c:pt>
                <c:pt idx="232">
                  <c:v>12.842631284261728</c:v>
                </c:pt>
                <c:pt idx="233">
                  <c:v>12.892732888705376</c:v>
                </c:pt>
                <c:pt idx="234">
                  <c:v>12.942828896650859</c:v>
                </c:pt>
                <c:pt idx="235">
                  <c:v>12.993433181971012</c:v>
                </c:pt>
                <c:pt idx="236">
                  <c:v>13.04468371081833</c:v>
                </c:pt>
                <c:pt idx="237">
                  <c:v>13.095072163645311</c:v>
                </c:pt>
                <c:pt idx="238">
                  <c:v>13.14512694115618</c:v>
                </c:pt>
                <c:pt idx="239">
                  <c:v>13.195394253616259</c:v>
                </c:pt>
                <c:pt idx="240">
                  <c:v>13.245934493881746</c:v>
                </c:pt>
                <c:pt idx="241">
                  <c:v>13.296117200651961</c:v>
                </c:pt>
                <c:pt idx="242">
                  <c:v>13.346754237252712</c:v>
                </c:pt>
                <c:pt idx="243">
                  <c:v>13.400273395982543</c:v>
                </c:pt>
                <c:pt idx="244">
                  <c:v>13.451005392670751</c:v>
                </c:pt>
                <c:pt idx="245">
                  <c:v>13.50569090315204</c:v>
                </c:pt>
                <c:pt idx="246">
                  <c:v>13.555892106755339</c:v>
                </c:pt>
                <c:pt idx="247">
                  <c:v>13.606105796257046</c:v>
                </c:pt>
                <c:pt idx="248">
                  <c:v>13.657868766480838</c:v>
                </c:pt>
                <c:pt idx="249">
                  <c:v>13.710858384559469</c:v>
                </c:pt>
                <c:pt idx="250">
                  <c:v>13.88879943503612</c:v>
                </c:pt>
                <c:pt idx="251">
                  <c:v>13.938785234466582</c:v>
                </c:pt>
                <c:pt idx="252">
                  <c:v>13.988783982770006</c:v>
                </c:pt>
                <c:pt idx="253">
                  <c:v>14.038575480680464</c:v>
                </c:pt>
                <c:pt idx="254">
                  <c:v>14.088491607329024</c:v>
                </c:pt>
                <c:pt idx="255">
                  <c:v>14.138865687597722</c:v>
                </c:pt>
                <c:pt idx="256">
                  <c:v>14.190046857008459</c:v>
                </c:pt>
                <c:pt idx="257">
                  <c:v>14.240420775445561</c:v>
                </c:pt>
                <c:pt idx="258">
                  <c:v>14.291914616818856</c:v>
                </c:pt>
                <c:pt idx="259">
                  <c:v>14.341309143517936</c:v>
                </c:pt>
                <c:pt idx="260">
                  <c:v>14.396431966932321</c:v>
                </c:pt>
                <c:pt idx="261">
                  <c:v>14.449135114846845</c:v>
                </c:pt>
                <c:pt idx="262">
                  <c:v>14.500221585227058</c:v>
                </c:pt>
                <c:pt idx="263">
                  <c:v>14.550348544717513</c:v>
                </c:pt>
                <c:pt idx="264">
                  <c:v>14.600914780560222</c:v>
                </c:pt>
                <c:pt idx="265">
                  <c:v>14.657046957438585</c:v>
                </c:pt>
                <c:pt idx="266">
                  <c:v>14.705951121760195</c:v>
                </c:pt>
                <c:pt idx="267">
                  <c:v>14.755089940730041</c:v>
                </c:pt>
                <c:pt idx="268">
                  <c:v>14.80547267550596</c:v>
                </c:pt>
                <c:pt idx="269">
                  <c:v>14.855756518352386</c:v>
                </c:pt>
                <c:pt idx="270">
                  <c:v>14.911602584658722</c:v>
                </c:pt>
                <c:pt idx="271">
                  <c:v>14.963639635726977</c:v>
                </c:pt>
                <c:pt idx="272">
                  <c:v>15.013799513697411</c:v>
                </c:pt>
                <c:pt idx="273">
                  <c:v>15.063627836065706</c:v>
                </c:pt>
                <c:pt idx="274">
                  <c:v>15.220566259563238</c:v>
                </c:pt>
                <c:pt idx="275">
                  <c:v>15.271908811474594</c:v>
                </c:pt>
                <c:pt idx="276">
                  <c:v>15.316504460430171</c:v>
                </c:pt>
                <c:pt idx="277">
                  <c:v>15.36741663514063</c:v>
                </c:pt>
                <c:pt idx="278">
                  <c:v>15.416289198033704</c:v>
                </c:pt>
                <c:pt idx="279">
                  <c:v>15.475100074291829</c:v>
                </c:pt>
                <c:pt idx="280">
                  <c:v>15.5280667898317</c:v>
                </c:pt>
                <c:pt idx="281">
                  <c:v>15.578914333558016</c:v>
                </c:pt>
                <c:pt idx="282">
                  <c:v>15.628796496215148</c:v>
                </c:pt>
                <c:pt idx="283">
                  <c:v>15.679035936281343</c:v>
                </c:pt>
                <c:pt idx="284">
                  <c:v>15.728164887916824</c:v>
                </c:pt>
                <c:pt idx="285">
                  <c:v>15.77816696724242</c:v>
                </c:pt>
                <c:pt idx="286">
                  <c:v>15.829477424333675</c:v>
                </c:pt>
                <c:pt idx="287">
                  <c:v>15.880256622367916</c:v>
                </c:pt>
                <c:pt idx="288">
                  <c:v>15.930940266783358</c:v>
                </c:pt>
                <c:pt idx="289">
                  <c:v>15.981140510807441</c:v>
                </c:pt>
                <c:pt idx="290">
                  <c:v>16.031297929667723</c:v>
                </c:pt>
                <c:pt idx="291">
                  <c:v>16.081208792879785</c:v>
                </c:pt>
                <c:pt idx="292">
                  <c:v>16.131411070759736</c:v>
                </c:pt>
                <c:pt idx="293">
                  <c:v>16.181560138702988</c:v>
                </c:pt>
                <c:pt idx="294">
                  <c:v>16.231575065606286</c:v>
                </c:pt>
                <c:pt idx="295">
                  <c:v>16.281539624713357</c:v>
                </c:pt>
                <c:pt idx="296">
                  <c:v>16.331940761828278</c:v>
                </c:pt>
                <c:pt idx="297">
                  <c:v>16.38171751670918</c:v>
                </c:pt>
                <c:pt idx="298">
                  <c:v>16.431758301581993</c:v>
                </c:pt>
                <c:pt idx="299">
                  <c:v>16.482200471520379</c:v>
                </c:pt>
                <c:pt idx="300">
                  <c:v>16.532750036048391</c:v>
                </c:pt>
                <c:pt idx="301">
                  <c:v>16.587003727609865</c:v>
                </c:pt>
                <c:pt idx="302">
                  <c:v>16.637464231252078</c:v>
                </c:pt>
                <c:pt idx="303">
                  <c:v>16.689706640317649</c:v>
                </c:pt>
                <c:pt idx="304">
                  <c:v>16.739636990861342</c:v>
                </c:pt>
                <c:pt idx="305">
                  <c:v>16.789872029484879</c:v>
                </c:pt>
                <c:pt idx="306">
                  <c:v>16.839403906425272</c:v>
                </c:pt>
                <c:pt idx="307">
                  <c:v>16.889629710722481</c:v>
                </c:pt>
                <c:pt idx="308">
                  <c:v>16.939325073352531</c:v>
                </c:pt>
                <c:pt idx="309">
                  <c:v>16.989314621259094</c:v>
                </c:pt>
                <c:pt idx="310">
                  <c:v>17.039643870217891</c:v>
                </c:pt>
                <c:pt idx="311">
                  <c:v>17.089304577032852</c:v>
                </c:pt>
                <c:pt idx="312">
                  <c:v>17.139154215565934</c:v>
                </c:pt>
                <c:pt idx="313">
                  <c:v>17.189155644986215</c:v>
                </c:pt>
                <c:pt idx="314">
                  <c:v>17.239207533322642</c:v>
                </c:pt>
                <c:pt idx="315">
                  <c:v>17.288836183502873</c:v>
                </c:pt>
                <c:pt idx="316">
                  <c:v>17.339914335201836</c:v>
                </c:pt>
                <c:pt idx="317">
                  <c:v>17.390409929468152</c:v>
                </c:pt>
                <c:pt idx="318">
                  <c:v>17.441985607418435</c:v>
                </c:pt>
                <c:pt idx="319">
                  <c:v>17.492622379479688</c:v>
                </c:pt>
                <c:pt idx="320">
                  <c:v>17.543159210616555</c:v>
                </c:pt>
                <c:pt idx="321">
                  <c:v>17.593888647978059</c:v>
                </c:pt>
                <c:pt idx="322">
                  <c:v>17.643866937529587</c:v>
                </c:pt>
                <c:pt idx="323">
                  <c:v>17.693451409276204</c:v>
                </c:pt>
                <c:pt idx="324">
                  <c:v>17.744568806011294</c:v>
                </c:pt>
                <c:pt idx="325">
                  <c:v>17.795545170409991</c:v>
                </c:pt>
                <c:pt idx="326">
                  <c:v>17.847822110202642</c:v>
                </c:pt>
                <c:pt idx="327">
                  <c:v>17.898926025006311</c:v>
                </c:pt>
                <c:pt idx="328">
                  <c:v>17.949722740313362</c:v>
                </c:pt>
                <c:pt idx="329">
                  <c:v>17.999765377631448</c:v>
                </c:pt>
                <c:pt idx="330">
                  <c:v>18.04943885427458</c:v>
                </c:pt>
                <c:pt idx="331">
                  <c:v>18.099261662827953</c:v>
                </c:pt>
                <c:pt idx="332">
                  <c:v>18.148701588486194</c:v>
                </c:pt>
                <c:pt idx="333">
                  <c:v>18.197806362610887</c:v>
                </c:pt>
                <c:pt idx="334">
                  <c:v>18.247474119316745</c:v>
                </c:pt>
                <c:pt idx="335">
                  <c:v>18.30286067937401</c:v>
                </c:pt>
                <c:pt idx="336">
                  <c:v>18.356282261144532</c:v>
                </c:pt>
                <c:pt idx="337">
                  <c:v>18.406221337171999</c:v>
                </c:pt>
                <c:pt idx="338">
                  <c:v>18.455565180006637</c:v>
                </c:pt>
                <c:pt idx="339">
                  <c:v>18.503929304988372</c:v>
                </c:pt>
                <c:pt idx="340">
                  <c:v>18.55484943210179</c:v>
                </c:pt>
                <c:pt idx="341">
                  <c:v>18.606258616228629</c:v>
                </c:pt>
                <c:pt idx="342">
                  <c:v>18.657218573554513</c:v>
                </c:pt>
                <c:pt idx="343">
                  <c:v>18.708116485246105</c:v>
                </c:pt>
                <c:pt idx="344">
                  <c:v>18.763649243705732</c:v>
                </c:pt>
                <c:pt idx="345">
                  <c:v>18.814354505144717</c:v>
                </c:pt>
                <c:pt idx="346">
                  <c:v>18.868370877111591</c:v>
                </c:pt>
              </c:numCache>
            </c:numRef>
          </c:xVal>
          <c:yVal>
            <c:numRef>
              <c:f>'Lamprey 1998 2013 Union'!$AP$2:$AP$348</c:f>
              <c:numCache>
                <c:formatCode>General</c:formatCode>
                <c:ptCount val="347"/>
                <c:pt idx="0">
                  <c:v>0.5978873906974338</c:v>
                </c:pt>
                <c:pt idx="1">
                  <c:v>0.41189087007333419</c:v>
                </c:pt>
                <c:pt idx="2">
                  <c:v>0.5048319206925117</c:v>
                </c:pt>
                <c:pt idx="3">
                  <c:v>3.4899095774046422E-2</c:v>
                </c:pt>
                <c:pt idx="4">
                  <c:v>1.7410764029401674E-2</c:v>
                </c:pt>
                <c:pt idx="5">
                  <c:v>7.8258914782181915E-2</c:v>
                </c:pt>
                <c:pt idx="6">
                  <c:v>0.10434446332148432</c:v>
                </c:pt>
                <c:pt idx="7">
                  <c:v>5.6317463693156343E-2</c:v>
                </c:pt>
                <c:pt idx="8">
                  <c:v>5.6481438939521691E-2</c:v>
                </c:pt>
                <c:pt idx="9">
                  <c:v>1.1041301714039464</c:v>
                </c:pt>
                <c:pt idx="10">
                  <c:v>0.93108745851572039</c:v>
                </c:pt>
                <c:pt idx="11">
                  <c:v>0.24429151107577468</c:v>
                </c:pt>
                <c:pt idx="12">
                  <c:v>1.5083155425788826</c:v>
                </c:pt>
                <c:pt idx="13">
                  <c:v>0.97776604178627013</c:v>
                </c:pt>
                <c:pt idx="14">
                  <c:v>3.1430162529286396</c:v>
                </c:pt>
                <c:pt idx="15">
                  <c:v>0.27218687748222986</c:v>
                </c:pt>
                <c:pt idx="16">
                  <c:v>0.75376207251139582</c:v>
                </c:pt>
                <c:pt idx="17">
                  <c:v>#N/A</c:v>
                </c:pt>
                <c:pt idx="18">
                  <c:v>3.2291095656935838</c:v>
                </c:pt>
                <c:pt idx="19">
                  <c:v>0.77869940004385862</c:v>
                </c:pt>
                <c:pt idx="20">
                  <c:v>0.30690291110917978</c:v>
                </c:pt>
                <c:pt idx="21">
                  <c:v>1.0456938509016611</c:v>
                </c:pt>
                <c:pt idx="22">
                  <c:v>0.13832367228406228</c:v>
                </c:pt>
                <c:pt idx="23">
                  <c:v>0.79022564819505847</c:v>
                </c:pt>
                <c:pt idx="24">
                  <c:v>0.24103788883356761</c:v>
                </c:pt>
                <c:pt idx="25">
                  <c:v>1.1053764090090799</c:v>
                </c:pt>
                <c:pt idx="26">
                  <c:v>0.32403842223427959</c:v>
                </c:pt>
                <c:pt idx="27">
                  <c:v>1.0902763499471246</c:v>
                </c:pt>
                <c:pt idx="28">
                  <c:v>0.41557443696223129</c:v>
                </c:pt>
                <c:pt idx="29">
                  <c:v>0.28997217895394994</c:v>
                </c:pt>
                <c:pt idx="30">
                  <c:v>2.8140092042237042</c:v>
                </c:pt>
                <c:pt idx="31">
                  <c:v>0.16702745878488828</c:v>
                </c:pt>
                <c:pt idx="32">
                  <c:v>0.24967816613033833</c:v>
                </c:pt>
                <c:pt idx="33">
                  <c:v>0.30039970644709063</c:v>
                </c:pt>
                <c:pt idx="34">
                  <c:v>0.3185321830591214</c:v>
                </c:pt>
                <c:pt idx="35">
                  <c:v>0.39482157622074115</c:v>
                </c:pt>
                <c:pt idx="36">
                  <c:v>0.35027402513339234</c:v>
                </c:pt>
                <c:pt idx="37">
                  <c:v>#N/A</c:v>
                </c:pt>
                <c:pt idx="38">
                  <c:v>2.7252554239656965</c:v>
                </c:pt>
                <c:pt idx="39">
                  <c:v>0.57123570521442268</c:v>
                </c:pt>
                <c:pt idx="40">
                  <c:v>0.4529671029339869</c:v>
                </c:pt>
                <c:pt idx="41">
                  <c:v>0.21512189330314244</c:v>
                </c:pt>
                <c:pt idx="42">
                  <c:v>0.22068468040477016</c:v>
                </c:pt>
                <c:pt idx="43">
                  <c:v>0.5057238061586079</c:v>
                </c:pt>
                <c:pt idx="44">
                  <c:v>0.16929869685575513</c:v>
                </c:pt>
                <c:pt idx="45">
                  <c:v>0.15930803331536952</c:v>
                </c:pt>
                <c:pt idx="46">
                  <c:v>0.26874809924451154</c:v>
                </c:pt>
                <c:pt idx="47">
                  <c:v>0.30645935317157558</c:v>
                </c:pt>
                <c:pt idx="48">
                  <c:v>6.7962402793271384E-2</c:v>
                </c:pt>
                <c:pt idx="49">
                  <c:v>0.36484506598320554</c:v>
                </c:pt>
                <c:pt idx="50">
                  <c:v>0.35566504203938948</c:v>
                </c:pt>
                <c:pt idx="51">
                  <c:v>5.1693506534445571E-2</c:v>
                </c:pt>
                <c:pt idx="52">
                  <c:v>6.0326631744056267E-2</c:v>
                </c:pt>
                <c:pt idx="53">
                  <c:v>0.1205440442644201</c:v>
                </c:pt>
                <c:pt idx="54">
                  <c:v>5.5838352427417959E-3</c:v>
                </c:pt>
                <c:pt idx="55">
                  <c:v>0.2621800704297152</c:v>
                </c:pt>
                <c:pt idx="56">
                  <c:v>0.35203352306989844</c:v>
                </c:pt>
                <c:pt idx="57">
                  <c:v>0.17762562886660177</c:v>
                </c:pt>
                <c:pt idx="58">
                  <c:v>0.17435109807590224</c:v>
                </c:pt>
                <c:pt idx="59">
                  <c:v>3.8640176042594621E-5</c:v>
                </c:pt>
                <c:pt idx="60">
                  <c:v>1.7955905150511462E-2</c:v>
                </c:pt>
                <c:pt idx="61">
                  <c:v>0.30891260969500567</c:v>
                </c:pt>
                <c:pt idx="62">
                  <c:v>1.1475750237091686</c:v>
                </c:pt>
                <c:pt idx="63">
                  <c:v>0.91642982642830384</c:v>
                </c:pt>
                <c:pt idx="64">
                  <c:v>1.7377646818852182</c:v>
                </c:pt>
                <c:pt idx="65">
                  <c:v>0.35712928088301077</c:v>
                </c:pt>
                <c:pt idx="66">
                  <c:v>0.19349616509207176</c:v>
                </c:pt>
                <c:pt idx="67">
                  <c:v>0.13171730590387679</c:v>
                </c:pt>
                <c:pt idx="68">
                  <c:v>3.385699180125154E-2</c:v>
                </c:pt>
                <c:pt idx="69">
                  <c:v>2.4673588523693543E-2</c:v>
                </c:pt>
                <c:pt idx="70">
                  <c:v>3.6783456383833908E-2</c:v>
                </c:pt>
                <c:pt idx="71">
                  <c:v>0.27927597109304508</c:v>
                </c:pt>
                <c:pt idx="72">
                  <c:v>0.40986831126930262</c:v>
                </c:pt>
                <c:pt idx="73">
                  <c:v>0.2744587144085654</c:v>
                </c:pt>
                <c:pt idx="74">
                  <c:v>0.9711195971329013</c:v>
                </c:pt>
                <c:pt idx="75">
                  <c:v>0.65102934065188689</c:v>
                </c:pt>
                <c:pt idx="76">
                  <c:v>0.15343812655812208</c:v>
                </c:pt>
                <c:pt idx="77">
                  <c:v>8.2070880283673278E-2</c:v>
                </c:pt>
                <c:pt idx="78">
                  <c:v>0.11952225747412876</c:v>
                </c:pt>
                <c:pt idx="79">
                  <c:v>8.6532166866414489E-2</c:v>
                </c:pt>
                <c:pt idx="80">
                  <c:v>1.8960665419470779E-2</c:v>
                </c:pt>
                <c:pt idx="81">
                  <c:v>1.3045716569775189E-3</c:v>
                </c:pt>
                <c:pt idx="82">
                  <c:v>4.7499886360504633E-3</c:v>
                </c:pt>
                <c:pt idx="83">
                  <c:v>5.3652564644870643E-2</c:v>
                </c:pt>
                <c:pt idx="84">
                  <c:v>0.16785370158343629</c:v>
                </c:pt>
                <c:pt idx="85">
                  <c:v>2.3423425972464156E-2</c:v>
                </c:pt>
                <c:pt idx="86">
                  <c:v>0.16211888061603624</c:v>
                </c:pt>
                <c:pt idx="87">
                  <c:v>0.33050438277134042</c:v>
                </c:pt>
                <c:pt idx="88">
                  <c:v>0.22404439949348928</c:v>
                </c:pt>
                <c:pt idx="89">
                  <c:v>2.8604090949338424E-3</c:v>
                </c:pt>
                <c:pt idx="90">
                  <c:v>6.5635982017123293E-4</c:v>
                </c:pt>
                <c:pt idx="91">
                  <c:v>0.21452747341156458</c:v>
                </c:pt>
                <c:pt idx="92">
                  <c:v>9.7441476186571716E-2</c:v>
                </c:pt>
                <c:pt idx="93">
                  <c:v>6.0113168766114673E-2</c:v>
                </c:pt>
                <c:pt idx="94">
                  <c:v>0.15887360058197639</c:v>
                </c:pt>
                <c:pt idx="95">
                  <c:v>0.34065539961425456</c:v>
                </c:pt>
                <c:pt idx="96">
                  <c:v>0.21870122472587786</c:v>
                </c:pt>
                <c:pt idx="97">
                  <c:v>0.25888720866931769</c:v>
                </c:pt>
                <c:pt idx="98">
                  <c:v>1.1977568081998206E-3</c:v>
                </c:pt>
                <c:pt idx="99">
                  <c:v>0.18774756758073202</c:v>
                </c:pt>
                <c:pt idx="100">
                  <c:v>0.26761236896685742</c:v>
                </c:pt>
                <c:pt idx="101">
                  <c:v>0.24024682181733367</c:v>
                </c:pt>
                <c:pt idx="102">
                  <c:v>0.20443852241050434</c:v>
                </c:pt>
                <c:pt idx="103">
                  <c:v>0.2930530744908742</c:v>
                </c:pt>
                <c:pt idx="104">
                  <c:v>0.24062523509950423</c:v>
                </c:pt>
                <c:pt idx="105">
                  <c:v>9.4183769266191833E-2</c:v>
                </c:pt>
                <c:pt idx="106">
                  <c:v>8.9686961432786649E-2</c:v>
                </c:pt>
                <c:pt idx="107">
                  <c:v>0.24779805374945427</c:v>
                </c:pt>
                <c:pt idx="108">
                  <c:v>0.27744297367949955</c:v>
                </c:pt>
                <c:pt idx="109">
                  <c:v>0.18295195177807641</c:v>
                </c:pt>
                <c:pt idx="110">
                  <c:v>9.1768277243813007E-2</c:v>
                </c:pt>
                <c:pt idx="111">
                  <c:v>0.24446079840257567</c:v>
                </c:pt>
                <c:pt idx="112">
                  <c:v>0.45651057834140629</c:v>
                </c:pt>
                <c:pt idx="113">
                  <c:v>0.48057017762177862</c:v>
                </c:pt>
                <c:pt idx="114">
                  <c:v>0.46301913691047802</c:v>
                </c:pt>
                <c:pt idx="115">
                  <c:v>0.28735504460062372</c:v>
                </c:pt>
                <c:pt idx="116">
                  <c:v>6.7489149127673245E-2</c:v>
                </c:pt>
                <c:pt idx="117">
                  <c:v>0.260749071737711</c:v>
                </c:pt>
                <c:pt idx="118">
                  <c:v>1.8273039451897764E-2</c:v>
                </c:pt>
                <c:pt idx="119">
                  <c:v>0.34825703901037552</c:v>
                </c:pt>
                <c:pt idx="120">
                  <c:v>0.37029593904042879</c:v>
                </c:pt>
                <c:pt idx="121">
                  <c:v>0.33802217190299688</c:v>
                </c:pt>
                <c:pt idx="122">
                  <c:v>3.3084158721576973</c:v>
                </c:pt>
                <c:pt idx="123">
                  <c:v>0.62301016406940701</c:v>
                </c:pt>
                <c:pt idx="124">
                  <c:v>0.63447954096602877</c:v>
                </c:pt>
                <c:pt idx="125">
                  <c:v>0.20790919349518797</c:v>
                </c:pt>
                <c:pt idx="126">
                  <c:v>0.21480504429258118</c:v>
                </c:pt>
                <c:pt idx="127">
                  <c:v>4.0647392792197715E-2</c:v>
                </c:pt>
                <c:pt idx="128">
                  <c:v>0.1128361986357848</c:v>
                </c:pt>
                <c:pt idx="129">
                  <c:v>0.16250665456912991</c:v>
                </c:pt>
                <c:pt idx="130">
                  <c:v>0.1386280685537119</c:v>
                </c:pt>
                <c:pt idx="131">
                  <c:v>7.8535317084700351E-2</c:v>
                </c:pt>
                <c:pt idx="132">
                  <c:v>4.2720975647080009E-2</c:v>
                </c:pt>
                <c:pt idx="133">
                  <c:v>4.8476045810779085E-2</c:v>
                </c:pt>
                <c:pt idx="134">
                  <c:v>3.7716247674703475E-2</c:v>
                </c:pt>
                <c:pt idx="135">
                  <c:v>2.8392586045126136E-2</c:v>
                </c:pt>
                <c:pt idx="136">
                  <c:v>3.9990658859077446E-2</c:v>
                </c:pt>
                <c:pt idx="137">
                  <c:v>8.5245776557532821E-2</c:v>
                </c:pt>
                <c:pt idx="138">
                  <c:v>2.424100216486972E-2</c:v>
                </c:pt>
                <c:pt idx="139">
                  <c:v>1.6533056220536428E-5</c:v>
                </c:pt>
                <c:pt idx="140">
                  <c:v>4.8313162324516962E-2</c:v>
                </c:pt>
                <c:pt idx="141">
                  <c:v>0.32376808878255858</c:v>
                </c:pt>
                <c:pt idx="142">
                  <c:v>5.8154727497957373E-2</c:v>
                </c:pt>
                <c:pt idx="143">
                  <c:v>4.7450311807996005E-2</c:v>
                </c:pt>
                <c:pt idx="144">
                  <c:v>3.8905602965543844E-2</c:v>
                </c:pt>
                <c:pt idx="145">
                  <c:v>6.2122045811395181E-2</c:v>
                </c:pt>
                <c:pt idx="146">
                  <c:v>3.6119580063249369E-2</c:v>
                </c:pt>
                <c:pt idx="147">
                  <c:v>9.8931800942682752E-2</c:v>
                </c:pt>
                <c:pt idx="148">
                  <c:v>5.782684504780243E-2</c:v>
                </c:pt>
                <c:pt idx="149">
                  <c:v>4.1980795124695464E-3</c:v>
                </c:pt>
                <c:pt idx="150">
                  <c:v>3.0858629181343685E-2</c:v>
                </c:pt>
                <c:pt idx="151">
                  <c:v>2.4813662231059526E-2</c:v>
                </c:pt>
                <c:pt idx="152">
                  <c:v>8.2893596106515123E-4</c:v>
                </c:pt>
                <c:pt idx="153">
                  <c:v>1.512054404151366E-2</c:v>
                </c:pt>
                <c:pt idx="154">
                  <c:v>3.0012879592717858E-3</c:v>
                </c:pt>
                <c:pt idx="155">
                  <c:v>7.4207423761137852E-3</c:v>
                </c:pt>
                <c:pt idx="156">
                  <c:v>2.7897447985626113E-3</c:v>
                </c:pt>
                <c:pt idx="157">
                  <c:v>3.792130550506092E-3</c:v>
                </c:pt>
                <c:pt idx="158">
                  <c:v>1.0036650687257346E-2</c:v>
                </c:pt>
                <c:pt idx="159">
                  <c:v>0.14665001787994525</c:v>
                </c:pt>
                <c:pt idx="160">
                  <c:v>1.7152213700627344E-2</c:v>
                </c:pt>
                <c:pt idx="161">
                  <c:v>0.11307943041906493</c:v>
                </c:pt>
                <c:pt idx="162">
                  <c:v>1.034718461261558E-2</c:v>
                </c:pt>
                <c:pt idx="163">
                  <c:v>4.3432592411075666E-2</c:v>
                </c:pt>
                <c:pt idx="164">
                  <c:v>9.3460753650147291E-3</c:v>
                </c:pt>
                <c:pt idx="165">
                  <c:v>1.1475251254486648E-3</c:v>
                </c:pt>
                <c:pt idx="166">
                  <c:v>8.7951426746223929E-2</c:v>
                </c:pt>
                <c:pt idx="167">
                  <c:v>0.14094000707605356</c:v>
                </c:pt>
                <c:pt idx="168">
                  <c:v>5.5316813935240648E-2</c:v>
                </c:pt>
                <c:pt idx="169">
                  <c:v>3.107281194215513E-2</c:v>
                </c:pt>
                <c:pt idx="170">
                  <c:v>4.2157123590645162E-2</c:v>
                </c:pt>
                <c:pt idx="171">
                  <c:v>7.5243965114021247E-2</c:v>
                </c:pt>
                <c:pt idx="172">
                  <c:v>0.10451199727415264</c:v>
                </c:pt>
                <c:pt idx="173">
                  <c:v>6.0099342863875783E-2</c:v>
                </c:pt>
                <c:pt idx="174">
                  <c:v>7.7561970366765501E-2</c:v>
                </c:pt>
                <c:pt idx="175">
                  <c:v>0.25157150832354935</c:v>
                </c:pt>
                <c:pt idx="176">
                  <c:v>0.21623748548453625</c:v>
                </c:pt>
                <c:pt idx="177">
                  <c:v>0.18334904951745373</c:v>
                </c:pt>
                <c:pt idx="178">
                  <c:v>0.10460136169072505</c:v>
                </c:pt>
                <c:pt idx="179">
                  <c:v>0.18912488618442158</c:v>
                </c:pt>
                <c:pt idx="180">
                  <c:v>0.10229994500676763</c:v>
                </c:pt>
                <c:pt idx="181">
                  <c:v>0.46117038342336442</c:v>
                </c:pt>
                <c:pt idx="182">
                  <c:v>0.38360219340541352</c:v>
                </c:pt>
                <c:pt idx="183">
                  <c:v>0.47879899179018764</c:v>
                </c:pt>
                <c:pt idx="184">
                  <c:v>0.16080559202576769</c:v>
                </c:pt>
                <c:pt idx="185">
                  <c:v>2.9567012158907949E-2</c:v>
                </c:pt>
                <c:pt idx="186">
                  <c:v>0.51598487508594415</c:v>
                </c:pt>
                <c:pt idx="187">
                  <c:v>0.65976614788673149</c:v>
                </c:pt>
                <c:pt idx="188">
                  <c:v>0.33852956365694908</c:v>
                </c:pt>
                <c:pt idx="189">
                  <c:v>0.41927299996106626</c:v>
                </c:pt>
                <c:pt idx="190">
                  <c:v>0.13716730744145497</c:v>
                </c:pt>
                <c:pt idx="191">
                  <c:v>3.9965583860242328E-2</c:v>
                </c:pt>
                <c:pt idx="192">
                  <c:v>6.58942319723454E-3</c:v>
                </c:pt>
                <c:pt idx="193">
                  <c:v>3.4161996033049962E-3</c:v>
                </c:pt>
                <c:pt idx="194">
                  <c:v>3.1470972732117367E-2</c:v>
                </c:pt>
                <c:pt idx="195">
                  <c:v>5.8649750528447986E-3</c:v>
                </c:pt>
                <c:pt idx="196">
                  <c:v>2.1215987484347717E-2</c:v>
                </c:pt>
                <c:pt idx="197">
                  <c:v>0.22490667477111043</c:v>
                </c:pt>
                <c:pt idx="198">
                  <c:v>0.19629590257217941</c:v>
                </c:pt>
                <c:pt idx="199">
                  <c:v>4.798534298646881E-2</c:v>
                </c:pt>
                <c:pt idx="200">
                  <c:v>4.0517137183305296E-2</c:v>
                </c:pt>
                <c:pt idx="201">
                  <c:v>1.7274593506130861E-2</c:v>
                </c:pt>
                <c:pt idx="202">
                  <c:v>3.9354414409894017E-3</c:v>
                </c:pt>
                <c:pt idx="203">
                  <c:v>4.1085490357943821E-4</c:v>
                </c:pt>
                <c:pt idx="204">
                  <c:v>7.035451082247958E-2</c:v>
                </c:pt>
                <c:pt idx="205">
                  <c:v>0.22156791072865872</c:v>
                </c:pt>
                <c:pt idx="206">
                  <c:v>0.51974597881086315</c:v>
                </c:pt>
                <c:pt idx="207">
                  <c:v>0.29977258987607175</c:v>
                </c:pt>
                <c:pt idx="208">
                  <c:v>0.4146011767320768</c:v>
                </c:pt>
                <c:pt idx="209">
                  <c:v>6.158691205501008E-2</c:v>
                </c:pt>
                <c:pt idx="210">
                  <c:v>0.38983343284995275</c:v>
                </c:pt>
                <c:pt idx="211">
                  <c:v>0.180442817367024</c:v>
                </c:pt>
                <c:pt idx="212">
                  <c:v>3.9526108698644501E-2</c:v>
                </c:pt>
                <c:pt idx="213">
                  <c:v>1.3067548109571699E-2</c:v>
                </c:pt>
                <c:pt idx="214">
                  <c:v>6.9103945178748835E-2</c:v>
                </c:pt>
                <c:pt idx="215">
                  <c:v>6.4113730891902032E-2</c:v>
                </c:pt>
                <c:pt idx="216">
                  <c:v>6.0226502459413821E-2</c:v>
                </c:pt>
                <c:pt idx="217">
                  <c:v>0.18996163008688807</c:v>
                </c:pt>
                <c:pt idx="218">
                  <c:v>0.1595951624909801</c:v>
                </c:pt>
                <c:pt idx="219">
                  <c:v>0.11203579198456479</c:v>
                </c:pt>
                <c:pt idx="220">
                  <c:v>5.9223252930419877E-2</c:v>
                </c:pt>
                <c:pt idx="221">
                  <c:v>2.9965067455439819E-3</c:v>
                </c:pt>
                <c:pt idx="222">
                  <c:v>1.0454260060190578E-2</c:v>
                </c:pt>
                <c:pt idx="223">
                  <c:v>9.1937689967820313E-2</c:v>
                </c:pt>
                <c:pt idx="224">
                  <c:v>5.6488186193532049E-3</c:v>
                </c:pt>
                <c:pt idx="225">
                  <c:v>0.21427607305595325</c:v>
                </c:pt>
                <c:pt idx="226">
                  <c:v>1.3387795497223676E-2</c:v>
                </c:pt>
                <c:pt idx="227">
                  <c:v>8.2975785292961721E-2</c:v>
                </c:pt>
                <c:pt idx="228">
                  <c:v>0.17927614701799907</c:v>
                </c:pt>
                <c:pt idx="229">
                  <c:v>1.8736439185033831E-5</c:v>
                </c:pt>
                <c:pt idx="230">
                  <c:v>7.7526903437101835E-2</c:v>
                </c:pt>
                <c:pt idx="231">
                  <c:v>8.6803041576285558E-2</c:v>
                </c:pt>
                <c:pt idx="232">
                  <c:v>5.8684122467457682E-2</c:v>
                </c:pt>
                <c:pt idx="233">
                  <c:v>7.6365161518090766E-2</c:v>
                </c:pt>
                <c:pt idx="234">
                  <c:v>3.8114413903757456E-6</c:v>
                </c:pt>
                <c:pt idx="235">
                  <c:v>0.14906302496073801</c:v>
                </c:pt>
                <c:pt idx="236">
                  <c:v>0.11396729727600055</c:v>
                </c:pt>
                <c:pt idx="237">
                  <c:v>0.23790529298044755</c:v>
                </c:pt>
                <c:pt idx="238">
                  <c:v>7.3688180763289673E-2</c:v>
                </c:pt>
                <c:pt idx="239">
                  <c:v>1.0038512193171034E-2</c:v>
                </c:pt>
                <c:pt idx="240">
                  <c:v>0.15071361790759255</c:v>
                </c:pt>
                <c:pt idx="241">
                  <c:v>4.8845427955410116E-2</c:v>
                </c:pt>
                <c:pt idx="242">
                  <c:v>0.39828326514311274</c:v>
                </c:pt>
                <c:pt idx="243">
                  <c:v>0.29648888647246802</c:v>
                </c:pt>
                <c:pt idx="244">
                  <c:v>4.4118466618787142E-2</c:v>
                </c:pt>
                <c:pt idx="245">
                  <c:v>0.38458845487596721</c:v>
                </c:pt>
                <c:pt idx="246">
                  <c:v>0.18037653148952507</c:v>
                </c:pt>
                <c:pt idx="247">
                  <c:v>0.25044981520531218</c:v>
                </c:pt>
                <c:pt idx="248">
                  <c:v>5.1326548731420257E-2</c:v>
                </c:pt>
                <c:pt idx="249">
                  <c:v>0.53921921105552395</c:v>
                </c:pt>
                <c:pt idx="250">
                  <c:v>0.10207698985358145</c:v>
                </c:pt>
                <c:pt idx="251">
                  <c:v>4.7514411083336879E-2</c:v>
                </c:pt>
                <c:pt idx="252">
                  <c:v>5.2644883063969446E-3</c:v>
                </c:pt>
                <c:pt idx="253">
                  <c:v>2.9396728426743938E-3</c:v>
                </c:pt>
                <c:pt idx="254">
                  <c:v>0.1344728161479084</c:v>
                </c:pt>
                <c:pt idx="255">
                  <c:v>9.2055186541151482E-2</c:v>
                </c:pt>
                <c:pt idx="256">
                  <c:v>6.3715540616598357E-2</c:v>
                </c:pt>
                <c:pt idx="257">
                  <c:v>1.8947041701525613E-2</c:v>
                </c:pt>
                <c:pt idx="258">
                  <c:v>4.6623748204873958E-2</c:v>
                </c:pt>
                <c:pt idx="259">
                  <c:v>1.4240456818205534E-3</c:v>
                </c:pt>
                <c:pt idx="260">
                  <c:v>0.11991678964557774</c:v>
                </c:pt>
                <c:pt idx="261">
                  <c:v>5.0647094811614349E-2</c:v>
                </c:pt>
                <c:pt idx="262">
                  <c:v>0.19147906070103943</c:v>
                </c:pt>
                <c:pt idx="263">
                  <c:v>0.15170898055966878</c:v>
                </c:pt>
                <c:pt idx="264">
                  <c:v>0.10110984684721104</c:v>
                </c:pt>
                <c:pt idx="265">
                  <c:v>4.3149212725256E-2</c:v>
                </c:pt>
                <c:pt idx="266">
                  <c:v>0.17305300450037242</c:v>
                </c:pt>
                <c:pt idx="267">
                  <c:v>0.31945528222557179</c:v>
                </c:pt>
                <c:pt idx="268">
                  <c:v>0.22403111034335885</c:v>
                </c:pt>
                <c:pt idx="269">
                  <c:v>0.16399714571338414</c:v>
                </c:pt>
                <c:pt idx="270">
                  <c:v>7.5933293758371434E-2</c:v>
                </c:pt>
                <c:pt idx="271">
                  <c:v>0.31186704540431459</c:v>
                </c:pt>
                <c:pt idx="272">
                  <c:v>0.55510351603417218</c:v>
                </c:pt>
                <c:pt idx="273">
                  <c:v>0.29624634256120258</c:v>
                </c:pt>
                <c:pt idx="274">
                  <c:v>0.65978398053110632</c:v>
                </c:pt>
                <c:pt idx="275">
                  <c:v>0.23867410102266456</c:v>
                </c:pt>
                <c:pt idx="276">
                  <c:v>0.70174315591430703</c:v>
                </c:pt>
                <c:pt idx="277">
                  <c:v>0.65733807505882058</c:v>
                </c:pt>
                <c:pt idx="278">
                  <c:v>0.18093559213799856</c:v>
                </c:pt>
                <c:pt idx="279">
                  <c:v>0.1280332203311666</c:v>
                </c:pt>
                <c:pt idx="280">
                  <c:v>0.52389961058240153</c:v>
                </c:pt>
                <c:pt idx="281">
                  <c:v>0.2254616298282838</c:v>
                </c:pt>
                <c:pt idx="282">
                  <c:v>0.3682257629171678</c:v>
                </c:pt>
                <c:pt idx="283">
                  <c:v>0.12635222310882663</c:v>
                </c:pt>
                <c:pt idx="284">
                  <c:v>0.12994064557001236</c:v>
                </c:pt>
                <c:pt idx="285">
                  <c:v>0.10021593707793126</c:v>
                </c:pt>
                <c:pt idx="286">
                  <c:v>0.36327185993776412</c:v>
                </c:pt>
                <c:pt idx="287">
                  <c:v>0.14309403537974813</c:v>
                </c:pt>
                <c:pt idx="288">
                  <c:v>0.2343875400085883</c:v>
                </c:pt>
                <c:pt idx="289">
                  <c:v>5.7768058712347158E-3</c:v>
                </c:pt>
                <c:pt idx="290">
                  <c:v>6.9764842172645725E-3</c:v>
                </c:pt>
                <c:pt idx="291">
                  <c:v>0.20870988979977556</c:v>
                </c:pt>
                <c:pt idx="292">
                  <c:v>0.16488915877329433</c:v>
                </c:pt>
                <c:pt idx="293">
                  <c:v>1.7423942850229614E-2</c:v>
                </c:pt>
                <c:pt idx="294">
                  <c:v>1.8375316941864048E-2</c:v>
                </c:pt>
                <c:pt idx="295">
                  <c:v>4.4369852949418594E-2</c:v>
                </c:pt>
                <c:pt idx="296">
                  <c:v>4.8037848550756206E-2</c:v>
                </c:pt>
                <c:pt idx="297">
                  <c:v>0.21657800772307867</c:v>
                </c:pt>
                <c:pt idx="298">
                  <c:v>6.6655769220624744E-2</c:v>
                </c:pt>
                <c:pt idx="299">
                  <c:v>0.13543998449377542</c:v>
                </c:pt>
                <c:pt idx="300">
                  <c:v>0.15824785422979287</c:v>
                </c:pt>
                <c:pt idx="301">
                  <c:v>0.14460600710821664</c:v>
                </c:pt>
                <c:pt idx="302">
                  <c:v>7.5543909471520634E-2</c:v>
                </c:pt>
                <c:pt idx="303">
                  <c:v>0.19121500193576468</c:v>
                </c:pt>
                <c:pt idx="304">
                  <c:v>0.14891913257953948</c:v>
                </c:pt>
                <c:pt idx="305">
                  <c:v>0.43734864499995407</c:v>
                </c:pt>
                <c:pt idx="306">
                  <c:v>0.71488141868313526</c:v>
                </c:pt>
                <c:pt idx="307">
                  <c:v>0.58273922224355879</c:v>
                </c:pt>
                <c:pt idx="308">
                  <c:v>3.6968846334972917E-2</c:v>
                </c:pt>
                <c:pt idx="309">
                  <c:v>0.12278704072095141</c:v>
                </c:pt>
                <c:pt idx="310">
                  <c:v>0.19012384076114025</c:v>
                </c:pt>
                <c:pt idx="311">
                  <c:v>0.2309666437089736</c:v>
                </c:pt>
                <c:pt idx="312">
                  <c:v>0.12431973208245431</c:v>
                </c:pt>
                <c:pt idx="313">
                  <c:v>0.20816933555823897</c:v>
                </c:pt>
                <c:pt idx="314">
                  <c:v>0.11887535945692568</c:v>
                </c:pt>
                <c:pt idx="315">
                  <c:v>0.48013827460556951</c:v>
                </c:pt>
                <c:pt idx="316">
                  <c:v>0.49545376512874956</c:v>
                </c:pt>
                <c:pt idx="317">
                  <c:v>0.49686649487243867</c:v>
                </c:pt>
                <c:pt idx="318">
                  <c:v>0.19136626954770006</c:v>
                </c:pt>
                <c:pt idx="319">
                  <c:v>0.16630041607906207</c:v>
                </c:pt>
                <c:pt idx="320">
                  <c:v>0.24365345311669301</c:v>
                </c:pt>
                <c:pt idx="321">
                  <c:v>0.12797582252001066</c:v>
                </c:pt>
                <c:pt idx="322">
                  <c:v>0.46127466905289538</c:v>
                </c:pt>
                <c:pt idx="323">
                  <c:v>0.673752893489174</c:v>
                </c:pt>
                <c:pt idx="324">
                  <c:v>0.41011675132648878</c:v>
                </c:pt>
                <c:pt idx="325">
                  <c:v>0.38959986790998363</c:v>
                </c:pt>
                <c:pt idx="326">
                  <c:v>0.52878049950260997</c:v>
                </c:pt>
                <c:pt idx="327">
                  <c:v>0.54820727995148721</c:v>
                </c:pt>
                <c:pt idx="328">
                  <c:v>0.50102099270158584</c:v>
                </c:pt>
                <c:pt idx="329">
                  <c:v>0.6922835063004612</c:v>
                </c:pt>
                <c:pt idx="330">
                  <c:v>0.84343337532820006</c:v>
                </c:pt>
                <c:pt idx="331">
                  <c:v>0.76150312870019621</c:v>
                </c:pt>
                <c:pt idx="332">
                  <c:v>0.43924350302689341</c:v>
                </c:pt>
                <c:pt idx="333">
                  <c:v>0.1389633059981065</c:v>
                </c:pt>
                <c:pt idx="334">
                  <c:v>0.46200114827390737</c:v>
                </c:pt>
                <c:pt idx="335">
                  <c:v>0.58356109198099226</c:v>
                </c:pt>
                <c:pt idx="336">
                  <c:v>0.48911637011624881</c:v>
                </c:pt>
                <c:pt idx="337">
                  <c:v>0.86869742213856038</c:v>
                </c:pt>
                <c:pt idx="338">
                  <c:v>0.927921901493725</c:v>
                </c:pt>
                <c:pt idx="339">
                  <c:v>1.1059435455317226</c:v>
                </c:pt>
                <c:pt idx="340">
                  <c:v>0.78271302838433732</c:v>
                </c:pt>
                <c:pt idx="341">
                  <c:v>0.88686825345117726</c:v>
                </c:pt>
                <c:pt idx="342">
                  <c:v>0.86200520692562388</c:v>
                </c:pt>
                <c:pt idx="343">
                  <c:v>0.53559432081147096</c:v>
                </c:pt>
                <c:pt idx="344">
                  <c:v>0.28865833743171226</c:v>
                </c:pt>
                <c:pt idx="345">
                  <c:v>1.7479714462657689</c:v>
                </c:pt>
                <c:pt idx="346">
                  <c:v>0.34579804822198873</c:v>
                </c:pt>
              </c:numCache>
            </c:numRef>
          </c:yVal>
          <c:smooth val="0"/>
          <c:extLst>
            <c:ext xmlns:c16="http://schemas.microsoft.com/office/drawing/2014/chart" uri="{C3380CC4-5D6E-409C-BE32-E72D297353CC}">
              <c16:uniqueId val="{00000001-2AE4-4668-B52A-A640B20A3B63}"/>
            </c:ext>
          </c:extLst>
        </c:ser>
        <c:ser>
          <c:idx val="2"/>
          <c:order val="2"/>
          <c:spPr>
            <a:ln w="19050" cap="rnd">
              <a:solidFill>
                <a:srgbClr val="DDDDDD"/>
              </a:solidFill>
              <a:round/>
            </a:ln>
            <a:effectLst/>
          </c:spPr>
          <c:marker>
            <c:symbol val="none"/>
          </c:marker>
          <c:xVal>
            <c:numRef>
              <c:f>'Lamprey 1998 2013 Union'!$AN$2:$AN$348</c:f>
              <c:numCache>
                <c:formatCode>General</c:formatCode>
                <c:ptCount val="347"/>
                <c:pt idx="0">
                  <c:v>0.25103852403982091</c:v>
                </c:pt>
                <c:pt idx="1">
                  <c:v>0.30098256019767261</c:v>
                </c:pt>
                <c:pt idx="2">
                  <c:v>0.35108451797005957</c:v>
                </c:pt>
                <c:pt idx="3">
                  <c:v>0.40027222261065287</c:v>
                </c:pt>
                <c:pt idx="4">
                  <c:v>0.45029548846109341</c:v>
                </c:pt>
                <c:pt idx="5">
                  <c:v>0.50029693563854372</c:v>
                </c:pt>
                <c:pt idx="6">
                  <c:v>0.55112066427343875</c:v>
                </c:pt>
                <c:pt idx="7">
                  <c:v>0.60192877652480181</c:v>
                </c:pt>
                <c:pt idx="8">
                  <c:v>0.65140437659481032</c:v>
                </c:pt>
                <c:pt idx="9">
                  <c:v>0.80291620993713519</c:v>
                </c:pt>
                <c:pt idx="10">
                  <c:v>0.85449897187272472</c:v>
                </c:pt>
                <c:pt idx="11">
                  <c:v>0.90574862136241485</c:v>
                </c:pt>
                <c:pt idx="12">
                  <c:v>0.96238761063473599</c:v>
                </c:pt>
                <c:pt idx="13">
                  <c:v>1.0208241948616874</c:v>
                </c:pt>
                <c:pt idx="14">
                  <c:v>1.2852172295912545</c:v>
                </c:pt>
                <c:pt idx="15">
                  <c:v>1.3406445429136762</c:v>
                </c:pt>
                <c:pt idx="16">
                  <c:v>1.3943931695395579</c:v>
                </c:pt>
                <c:pt idx="17">
                  <c:v>#N/A</c:v>
                </c:pt>
                <c:pt idx="18">
                  <c:v>1.4978313567594523</c:v>
                </c:pt>
                <c:pt idx="19">
                  <c:v>1.5508851263921335</c:v>
                </c:pt>
                <c:pt idx="20">
                  <c:v>1.6011862149307654</c:v>
                </c:pt>
                <c:pt idx="21">
                  <c:v>1.6509973840960572</c:v>
                </c:pt>
                <c:pt idx="22">
                  <c:v>1.7011593493084565</c:v>
                </c:pt>
                <c:pt idx="23">
                  <c:v>1.7563516605295937</c:v>
                </c:pt>
                <c:pt idx="24">
                  <c:v>1.8077552876947267</c:v>
                </c:pt>
                <c:pt idx="25">
                  <c:v>1.8645707444362682</c:v>
                </c:pt>
                <c:pt idx="26">
                  <c:v>1.9238046461856657</c:v>
                </c:pt>
                <c:pt idx="27">
                  <c:v>1.9747554974291168</c:v>
                </c:pt>
                <c:pt idx="28">
                  <c:v>2.0274942188240157</c:v>
                </c:pt>
                <c:pt idx="29">
                  <c:v>2.0802717324777951</c:v>
                </c:pt>
                <c:pt idx="30">
                  <c:v>2.2301531553887712</c:v>
                </c:pt>
                <c:pt idx="31">
                  <c:v>2.2801140784647314</c:v>
                </c:pt>
                <c:pt idx="32">
                  <c:v>2.3295396078721797</c:v>
                </c:pt>
                <c:pt idx="33">
                  <c:v>2.3793529177248769</c:v>
                </c:pt>
                <c:pt idx="34">
                  <c:v>2.4301945146672561</c:v>
                </c:pt>
                <c:pt idx="35">
                  <c:v>2.4809176351014761</c:v>
                </c:pt>
                <c:pt idx="36">
                  <c:v>2.5328447115348482</c:v>
                </c:pt>
                <c:pt idx="37">
                  <c:v>#N/A</c:v>
                </c:pt>
                <c:pt idx="38">
                  <c:v>2.6696172286244138</c:v>
                </c:pt>
                <c:pt idx="39">
                  <c:v>2.7233302285088694</c:v>
                </c:pt>
                <c:pt idx="40">
                  <c:v>2.7805982649833849</c:v>
                </c:pt>
                <c:pt idx="41">
                  <c:v>2.8306747396390395</c:v>
                </c:pt>
                <c:pt idx="42">
                  <c:v>2.882556649079</c:v>
                </c:pt>
                <c:pt idx="43">
                  <c:v>2.9327255389305438</c:v>
                </c:pt>
                <c:pt idx="44">
                  <c:v>2.9833789700004294</c:v>
                </c:pt>
                <c:pt idx="45">
                  <c:v>3.0328253082400582</c:v>
                </c:pt>
                <c:pt idx="46">
                  <c:v>3.0829679349356311</c:v>
                </c:pt>
                <c:pt idx="47">
                  <c:v>3.1330365371314657</c:v>
                </c:pt>
                <c:pt idx="48">
                  <c:v>3.18471395724168</c:v>
                </c:pt>
                <c:pt idx="49">
                  <c:v>3.2369701866239886</c:v>
                </c:pt>
                <c:pt idx="50">
                  <c:v>3.2899934218655855</c:v>
                </c:pt>
                <c:pt idx="51">
                  <c:v>3.3409801525404745</c:v>
                </c:pt>
                <c:pt idx="52">
                  <c:v>3.391966600135826</c:v>
                </c:pt>
                <c:pt idx="53">
                  <c:v>3.4424597488282505</c:v>
                </c:pt>
                <c:pt idx="54">
                  <c:v>3.4926202963241679</c:v>
                </c:pt>
                <c:pt idx="55">
                  <c:v>3.5426400945108596</c:v>
                </c:pt>
                <c:pt idx="56">
                  <c:v>3.5926066033189832</c:v>
                </c:pt>
                <c:pt idx="57">
                  <c:v>3.6432946071496155</c:v>
                </c:pt>
                <c:pt idx="58">
                  <c:v>3.6937089602429047</c:v>
                </c:pt>
                <c:pt idx="59">
                  <c:v>3.7432126173407987</c:v>
                </c:pt>
                <c:pt idx="60">
                  <c:v>3.7932374265669409</c:v>
                </c:pt>
                <c:pt idx="61">
                  <c:v>3.8488264230794988</c:v>
                </c:pt>
                <c:pt idx="62">
                  <c:v>3.906138272432695</c:v>
                </c:pt>
                <c:pt idx="63">
                  <c:v>3.959636023024832</c:v>
                </c:pt>
                <c:pt idx="64">
                  <c:v>4.0146039973421317</c:v>
                </c:pt>
                <c:pt idx="65">
                  <c:v>4.1720788858343383</c:v>
                </c:pt>
                <c:pt idx="66">
                  <c:v>4.223275346114999</c:v>
                </c:pt>
                <c:pt idx="67">
                  <c:v>4.2736495318885721</c:v>
                </c:pt>
                <c:pt idx="68">
                  <c:v>4.3235183664154091</c:v>
                </c:pt>
                <c:pt idx="69">
                  <c:v>4.3735915755377137</c:v>
                </c:pt>
                <c:pt idx="70">
                  <c:v>4.4275681030860161</c:v>
                </c:pt>
                <c:pt idx="71">
                  <c:v>4.4818227685032328</c:v>
                </c:pt>
                <c:pt idx="72">
                  <c:v>4.5367405599262867</c:v>
                </c:pt>
                <c:pt idx="73">
                  <c:v>4.5987442697124949</c:v>
                </c:pt>
                <c:pt idx="74">
                  <c:v>4.652585988670122</c:v>
                </c:pt>
                <c:pt idx="75">
                  <c:v>4.7017272846370091</c:v>
                </c:pt>
                <c:pt idx="76">
                  <c:v>4.7524804371858069</c:v>
                </c:pt>
                <c:pt idx="77">
                  <c:v>4.804777011891292</c:v>
                </c:pt>
                <c:pt idx="78">
                  <c:v>4.8549054397476876</c:v>
                </c:pt>
                <c:pt idx="79">
                  <c:v>4.9048837753328982</c:v>
                </c:pt>
                <c:pt idx="80">
                  <c:v>4.9549604490942052</c:v>
                </c:pt>
                <c:pt idx="81">
                  <c:v>5.0049110886424604</c:v>
                </c:pt>
                <c:pt idx="82">
                  <c:v>5.0548954863427555</c:v>
                </c:pt>
                <c:pt idx="83">
                  <c:v>5.1067714369095585</c:v>
                </c:pt>
                <c:pt idx="84">
                  <c:v>5.1571543094867645</c:v>
                </c:pt>
                <c:pt idx="85">
                  <c:v>5.2078297999212859</c:v>
                </c:pt>
                <c:pt idx="86">
                  <c:v>5.2580284708576022</c:v>
                </c:pt>
                <c:pt idx="87">
                  <c:v>5.3079708136886499</c:v>
                </c:pt>
                <c:pt idx="88">
                  <c:v>5.358021545249926</c:v>
                </c:pt>
                <c:pt idx="89">
                  <c:v>5.4082222343682345</c:v>
                </c:pt>
                <c:pt idx="90">
                  <c:v>5.459430731580305</c:v>
                </c:pt>
                <c:pt idx="91">
                  <c:v>5.5132752112967394</c:v>
                </c:pt>
                <c:pt idx="92">
                  <c:v>5.5690642310411791</c:v>
                </c:pt>
                <c:pt idx="93">
                  <c:v>5.6258111159947433</c:v>
                </c:pt>
                <c:pt idx="94">
                  <c:v>5.6767058476518617</c:v>
                </c:pt>
                <c:pt idx="95">
                  <c:v>5.7273708798891088</c:v>
                </c:pt>
                <c:pt idx="96">
                  <c:v>5.776704225295286</c:v>
                </c:pt>
                <c:pt idx="97">
                  <c:v>5.8267423159407112</c:v>
                </c:pt>
                <c:pt idx="98">
                  <c:v>5.8764571319851742</c:v>
                </c:pt>
                <c:pt idx="99">
                  <c:v>5.9288373931213059</c:v>
                </c:pt>
                <c:pt idx="100">
                  <c:v>5.9795623632298112</c:v>
                </c:pt>
                <c:pt idx="101">
                  <c:v>6.0296580039676382</c:v>
                </c:pt>
                <c:pt idx="102">
                  <c:v>6.0797523404948013</c:v>
                </c:pt>
                <c:pt idx="103">
                  <c:v>6.1298134241076072</c:v>
                </c:pt>
                <c:pt idx="104">
                  <c:v>6.2804357501194508</c:v>
                </c:pt>
                <c:pt idx="105">
                  <c:v>6.3351021046323845</c:v>
                </c:pt>
                <c:pt idx="106">
                  <c:v>6.3846777787363846</c:v>
                </c:pt>
                <c:pt idx="107">
                  <c:v>6.4371935112581973</c:v>
                </c:pt>
                <c:pt idx="108">
                  <c:v>6.4886555068143403</c:v>
                </c:pt>
                <c:pt idx="109">
                  <c:v>6.5389199457352394</c:v>
                </c:pt>
                <c:pt idx="110">
                  <c:v>6.589222778938769</c:v>
                </c:pt>
                <c:pt idx="111">
                  <c:v>6.6391933805788419</c:v>
                </c:pt>
                <c:pt idx="112">
                  <c:v>6.6891554441101251</c:v>
                </c:pt>
                <c:pt idx="113">
                  <c:v>6.7400076885663909</c:v>
                </c:pt>
                <c:pt idx="114">
                  <c:v>6.7970643116478451</c:v>
                </c:pt>
                <c:pt idx="115">
                  <c:v>6.8530301323038154</c:v>
                </c:pt>
                <c:pt idx="116">
                  <c:v>6.9032433462893197</c:v>
                </c:pt>
                <c:pt idx="117">
                  <c:v>6.9545592339982614</c:v>
                </c:pt>
                <c:pt idx="118">
                  <c:v>7.0062498193507494</c:v>
                </c:pt>
                <c:pt idx="119">
                  <c:v>7.0571293783238609</c:v>
                </c:pt>
                <c:pt idx="120">
                  <c:v>7.1091208204035459</c:v>
                </c:pt>
                <c:pt idx="121">
                  <c:v>7.1595580518911941</c:v>
                </c:pt>
                <c:pt idx="122">
                  <c:v>7.2100644821528599</c:v>
                </c:pt>
                <c:pt idx="123">
                  <c:v>7.261168081842488</c:v>
                </c:pt>
                <c:pt idx="124">
                  <c:v>7.3126340840397779</c:v>
                </c:pt>
                <c:pt idx="125">
                  <c:v>7.3657415354523437</c:v>
                </c:pt>
                <c:pt idx="126">
                  <c:v>7.4167793163410547</c:v>
                </c:pt>
                <c:pt idx="127">
                  <c:v>7.468444246810015</c:v>
                </c:pt>
                <c:pt idx="128">
                  <c:v>7.5187873024311482</c:v>
                </c:pt>
                <c:pt idx="129">
                  <c:v>7.570434385903293</c:v>
                </c:pt>
                <c:pt idx="130">
                  <c:v>7.6212408817956705</c:v>
                </c:pt>
                <c:pt idx="131">
                  <c:v>7.6699048166451727</c:v>
                </c:pt>
                <c:pt idx="132">
                  <c:v>7.7209243224616513</c:v>
                </c:pt>
                <c:pt idx="133">
                  <c:v>7.7724621178535207</c:v>
                </c:pt>
                <c:pt idx="134">
                  <c:v>7.8248644886601992</c:v>
                </c:pt>
                <c:pt idx="135">
                  <c:v>7.876946740810383</c:v>
                </c:pt>
                <c:pt idx="136">
                  <c:v>7.9251369917428107</c:v>
                </c:pt>
                <c:pt idx="137">
                  <c:v>7.9786840406155379</c:v>
                </c:pt>
                <c:pt idx="138">
                  <c:v>8.0315765699585278</c:v>
                </c:pt>
                <c:pt idx="139">
                  <c:v>8.0826313953675193</c:v>
                </c:pt>
                <c:pt idx="140">
                  <c:v>8.1324873327632989</c:v>
                </c:pt>
                <c:pt idx="141">
                  <c:v>8.183122707498276</c:v>
                </c:pt>
                <c:pt idx="142">
                  <c:v>8.2339266359585164</c:v>
                </c:pt>
                <c:pt idx="143">
                  <c:v>8.2850806500556633</c:v>
                </c:pt>
                <c:pt idx="144">
                  <c:v>8.3392870545039255</c:v>
                </c:pt>
                <c:pt idx="145">
                  <c:v>8.3929302306553879</c:v>
                </c:pt>
                <c:pt idx="146">
                  <c:v>8.4474056285566963</c:v>
                </c:pt>
                <c:pt idx="147">
                  <c:v>8.4984090103830781</c:v>
                </c:pt>
                <c:pt idx="148">
                  <c:v>8.5493187994074749</c:v>
                </c:pt>
                <c:pt idx="149">
                  <c:v>8.6028777609162663</c:v>
                </c:pt>
                <c:pt idx="150">
                  <c:v>8.6571739435672406</c:v>
                </c:pt>
                <c:pt idx="151">
                  <c:v>8.7093741122992512</c:v>
                </c:pt>
                <c:pt idx="152">
                  <c:v>8.7621100075476566</c:v>
                </c:pt>
                <c:pt idx="153">
                  <c:v>8.8134332593208331</c:v>
                </c:pt>
                <c:pt idx="154">
                  <c:v>8.8718929212012085</c:v>
                </c:pt>
                <c:pt idx="155">
                  <c:v>8.9217804014127644</c:v>
                </c:pt>
                <c:pt idx="156">
                  <c:v>8.9724352537251182</c:v>
                </c:pt>
                <c:pt idx="157">
                  <c:v>9.0231650785536619</c:v>
                </c:pt>
                <c:pt idx="158">
                  <c:v>9.0746757037638783</c:v>
                </c:pt>
                <c:pt idx="159">
                  <c:v>9.1306638367257751</c:v>
                </c:pt>
                <c:pt idx="160">
                  <c:v>9.1810771075923014</c:v>
                </c:pt>
                <c:pt idx="161">
                  <c:v>9.2281029944367674</c:v>
                </c:pt>
                <c:pt idx="162">
                  <c:v>9.2803120544751412</c:v>
                </c:pt>
                <c:pt idx="163">
                  <c:v>9.3314287451443345</c:v>
                </c:pt>
                <c:pt idx="164">
                  <c:v>9.3819512921450556</c:v>
                </c:pt>
                <c:pt idx="165">
                  <c:v>9.4320635425441992</c:v>
                </c:pt>
                <c:pt idx="166">
                  <c:v>9.48220133619823</c:v>
                </c:pt>
                <c:pt idx="167">
                  <c:v>9.5327153752887615</c:v>
                </c:pt>
                <c:pt idx="168">
                  <c:v>9.5829874641957034</c:v>
                </c:pt>
                <c:pt idx="169">
                  <c:v>9.634022541588557</c:v>
                </c:pt>
                <c:pt idx="170">
                  <c:v>9.685242386197535</c:v>
                </c:pt>
                <c:pt idx="171">
                  <c:v>9.7359953378653827</c:v>
                </c:pt>
                <c:pt idx="172">
                  <c:v>9.785967703928625</c:v>
                </c:pt>
                <c:pt idx="173">
                  <c:v>9.8362808681065435</c:v>
                </c:pt>
                <c:pt idx="174">
                  <c:v>9.8865875768325342</c:v>
                </c:pt>
                <c:pt idx="175">
                  <c:v>9.9365044349803977</c:v>
                </c:pt>
                <c:pt idx="176">
                  <c:v>9.9862066350841108</c:v>
                </c:pt>
                <c:pt idx="177">
                  <c:v>10.036341672366742</c:v>
                </c:pt>
                <c:pt idx="178">
                  <c:v>10.087860034197041</c:v>
                </c:pt>
                <c:pt idx="179">
                  <c:v>10.139265266062115</c:v>
                </c:pt>
                <c:pt idx="180">
                  <c:v>10.189172428849467</c:v>
                </c:pt>
                <c:pt idx="181">
                  <c:v>10.239258736591923</c:v>
                </c:pt>
                <c:pt idx="182">
                  <c:v>10.290705907113644</c:v>
                </c:pt>
                <c:pt idx="183">
                  <c:v>10.342113198523986</c:v>
                </c:pt>
                <c:pt idx="184">
                  <c:v>10.394020690432026</c:v>
                </c:pt>
                <c:pt idx="185">
                  <c:v>10.449359323264346</c:v>
                </c:pt>
                <c:pt idx="186">
                  <c:v>10.503320971186636</c:v>
                </c:pt>
                <c:pt idx="187">
                  <c:v>10.55468099174737</c:v>
                </c:pt>
                <c:pt idx="188">
                  <c:v>10.605217627548347</c:v>
                </c:pt>
                <c:pt idx="189">
                  <c:v>10.653819852661483</c:v>
                </c:pt>
                <c:pt idx="190">
                  <c:v>10.705312856014146</c:v>
                </c:pt>
                <c:pt idx="191">
                  <c:v>10.757392011848514</c:v>
                </c:pt>
                <c:pt idx="192">
                  <c:v>10.807784875231805</c:v>
                </c:pt>
                <c:pt idx="193">
                  <c:v>10.857650182777739</c:v>
                </c:pt>
                <c:pt idx="194">
                  <c:v>10.908623993874018</c:v>
                </c:pt>
                <c:pt idx="195">
                  <c:v>10.958810381234473</c:v>
                </c:pt>
                <c:pt idx="196">
                  <c:v>11.009337683311898</c:v>
                </c:pt>
                <c:pt idx="197">
                  <c:v>11.059588730490381</c:v>
                </c:pt>
                <c:pt idx="198">
                  <c:v>11.109747573712569</c:v>
                </c:pt>
                <c:pt idx="199">
                  <c:v>11.16011208393898</c:v>
                </c:pt>
                <c:pt idx="200">
                  <c:v>11.209644204449262</c:v>
                </c:pt>
                <c:pt idx="201">
                  <c:v>11.259607079496842</c:v>
                </c:pt>
                <c:pt idx="202">
                  <c:v>11.309465475536772</c:v>
                </c:pt>
                <c:pt idx="203">
                  <c:v>11.359565759445417</c:v>
                </c:pt>
                <c:pt idx="204">
                  <c:v>11.409687902066274</c:v>
                </c:pt>
                <c:pt idx="205">
                  <c:v>11.46121877982708</c:v>
                </c:pt>
                <c:pt idx="206">
                  <c:v>11.517260649995967</c:v>
                </c:pt>
                <c:pt idx="207">
                  <c:v>11.568433124401341</c:v>
                </c:pt>
                <c:pt idx="208">
                  <c:v>11.622142449464572</c:v>
                </c:pt>
                <c:pt idx="209">
                  <c:v>11.673902896446052</c:v>
                </c:pt>
                <c:pt idx="210">
                  <c:v>11.729406027574999</c:v>
                </c:pt>
                <c:pt idx="211">
                  <c:v>11.779541469476518</c:v>
                </c:pt>
                <c:pt idx="212">
                  <c:v>11.833719835063299</c:v>
                </c:pt>
                <c:pt idx="213">
                  <c:v>11.885943119412444</c:v>
                </c:pt>
                <c:pt idx="214">
                  <c:v>11.936843446600612</c:v>
                </c:pt>
                <c:pt idx="215">
                  <c:v>11.987668652159785</c:v>
                </c:pt>
                <c:pt idx="216">
                  <c:v>12.038190718749949</c:v>
                </c:pt>
                <c:pt idx="217">
                  <c:v>12.087596474944981</c:v>
                </c:pt>
                <c:pt idx="218">
                  <c:v>12.137126266321081</c:v>
                </c:pt>
                <c:pt idx="219">
                  <c:v>12.187084716600577</c:v>
                </c:pt>
                <c:pt idx="220">
                  <c:v>12.237026793839206</c:v>
                </c:pt>
                <c:pt idx="221">
                  <c:v>12.287014011479068</c:v>
                </c:pt>
                <c:pt idx="222">
                  <c:v>12.336910950533321</c:v>
                </c:pt>
                <c:pt idx="223">
                  <c:v>12.386821496363872</c:v>
                </c:pt>
                <c:pt idx="224">
                  <c:v>12.436825834717224</c:v>
                </c:pt>
                <c:pt idx="225">
                  <c:v>12.487046265533927</c:v>
                </c:pt>
                <c:pt idx="226">
                  <c:v>12.53744193272342</c:v>
                </c:pt>
                <c:pt idx="227">
                  <c:v>12.587896544259127</c:v>
                </c:pt>
                <c:pt idx="228">
                  <c:v>12.638196205104999</c:v>
                </c:pt>
                <c:pt idx="229">
                  <c:v>12.690456082971325</c:v>
                </c:pt>
                <c:pt idx="230">
                  <c:v>12.742245885141127</c:v>
                </c:pt>
                <c:pt idx="231">
                  <c:v>12.792862954554556</c:v>
                </c:pt>
                <c:pt idx="232">
                  <c:v>12.842631284261728</c:v>
                </c:pt>
                <c:pt idx="233">
                  <c:v>12.892732888705376</c:v>
                </c:pt>
                <c:pt idx="234">
                  <c:v>12.942828896650859</c:v>
                </c:pt>
                <c:pt idx="235">
                  <c:v>12.993433181971012</c:v>
                </c:pt>
                <c:pt idx="236">
                  <c:v>13.04468371081833</c:v>
                </c:pt>
                <c:pt idx="237">
                  <c:v>13.095072163645311</c:v>
                </c:pt>
                <c:pt idx="238">
                  <c:v>13.14512694115618</c:v>
                </c:pt>
                <c:pt idx="239">
                  <c:v>13.195394253616259</c:v>
                </c:pt>
                <c:pt idx="240">
                  <c:v>13.245934493881746</c:v>
                </c:pt>
                <c:pt idx="241">
                  <c:v>13.296117200651961</c:v>
                </c:pt>
                <c:pt idx="242">
                  <c:v>13.346754237252712</c:v>
                </c:pt>
                <c:pt idx="243">
                  <c:v>13.400273395982543</c:v>
                </c:pt>
                <c:pt idx="244">
                  <c:v>13.451005392670751</c:v>
                </c:pt>
                <c:pt idx="245">
                  <c:v>13.50569090315204</c:v>
                </c:pt>
                <c:pt idx="246">
                  <c:v>13.555892106755339</c:v>
                </c:pt>
                <c:pt idx="247">
                  <c:v>13.606105796257046</c:v>
                </c:pt>
                <c:pt idx="248">
                  <c:v>13.657868766480838</c:v>
                </c:pt>
                <c:pt idx="249">
                  <c:v>13.710858384559469</c:v>
                </c:pt>
                <c:pt idx="250">
                  <c:v>13.88879943503612</c:v>
                </c:pt>
                <c:pt idx="251">
                  <c:v>13.938785234466582</c:v>
                </c:pt>
                <c:pt idx="252">
                  <c:v>13.988783982770006</c:v>
                </c:pt>
                <c:pt idx="253">
                  <c:v>14.038575480680464</c:v>
                </c:pt>
                <c:pt idx="254">
                  <c:v>14.088491607329024</c:v>
                </c:pt>
                <c:pt idx="255">
                  <c:v>14.138865687597722</c:v>
                </c:pt>
                <c:pt idx="256">
                  <c:v>14.190046857008459</c:v>
                </c:pt>
                <c:pt idx="257">
                  <c:v>14.240420775445561</c:v>
                </c:pt>
                <c:pt idx="258">
                  <c:v>14.291914616818856</c:v>
                </c:pt>
                <c:pt idx="259">
                  <c:v>14.341309143517936</c:v>
                </c:pt>
                <c:pt idx="260">
                  <c:v>14.396431966932321</c:v>
                </c:pt>
                <c:pt idx="261">
                  <c:v>14.449135114846845</c:v>
                </c:pt>
                <c:pt idx="262">
                  <c:v>14.500221585227058</c:v>
                </c:pt>
                <c:pt idx="263">
                  <c:v>14.550348544717513</c:v>
                </c:pt>
                <c:pt idx="264">
                  <c:v>14.600914780560222</c:v>
                </c:pt>
                <c:pt idx="265">
                  <c:v>14.657046957438585</c:v>
                </c:pt>
                <c:pt idx="266">
                  <c:v>14.705951121760195</c:v>
                </c:pt>
                <c:pt idx="267">
                  <c:v>14.755089940730041</c:v>
                </c:pt>
                <c:pt idx="268">
                  <c:v>14.80547267550596</c:v>
                </c:pt>
                <c:pt idx="269">
                  <c:v>14.855756518352386</c:v>
                </c:pt>
                <c:pt idx="270">
                  <c:v>14.911602584658722</c:v>
                </c:pt>
                <c:pt idx="271">
                  <c:v>14.963639635726977</c:v>
                </c:pt>
                <c:pt idx="272">
                  <c:v>15.013799513697411</c:v>
                </c:pt>
                <c:pt idx="273">
                  <c:v>15.063627836065706</c:v>
                </c:pt>
                <c:pt idx="274">
                  <c:v>15.220566259563238</c:v>
                </c:pt>
                <c:pt idx="275">
                  <c:v>15.271908811474594</c:v>
                </c:pt>
                <c:pt idx="276">
                  <c:v>15.316504460430171</c:v>
                </c:pt>
                <c:pt idx="277">
                  <c:v>15.36741663514063</c:v>
                </c:pt>
                <c:pt idx="278">
                  <c:v>15.416289198033704</c:v>
                </c:pt>
                <c:pt idx="279">
                  <c:v>15.475100074291829</c:v>
                </c:pt>
                <c:pt idx="280">
                  <c:v>15.5280667898317</c:v>
                </c:pt>
                <c:pt idx="281">
                  <c:v>15.578914333558016</c:v>
                </c:pt>
                <c:pt idx="282">
                  <c:v>15.628796496215148</c:v>
                </c:pt>
                <c:pt idx="283">
                  <c:v>15.679035936281343</c:v>
                </c:pt>
                <c:pt idx="284">
                  <c:v>15.728164887916824</c:v>
                </c:pt>
                <c:pt idx="285">
                  <c:v>15.77816696724242</c:v>
                </c:pt>
                <c:pt idx="286">
                  <c:v>15.829477424333675</c:v>
                </c:pt>
                <c:pt idx="287">
                  <c:v>15.880256622367916</c:v>
                </c:pt>
                <c:pt idx="288">
                  <c:v>15.930940266783358</c:v>
                </c:pt>
                <c:pt idx="289">
                  <c:v>15.981140510807441</c:v>
                </c:pt>
                <c:pt idx="290">
                  <c:v>16.031297929667723</c:v>
                </c:pt>
                <c:pt idx="291">
                  <c:v>16.081208792879785</c:v>
                </c:pt>
                <c:pt idx="292">
                  <c:v>16.131411070759736</c:v>
                </c:pt>
                <c:pt idx="293">
                  <c:v>16.181560138702988</c:v>
                </c:pt>
                <c:pt idx="294">
                  <c:v>16.231575065606286</c:v>
                </c:pt>
                <c:pt idx="295">
                  <c:v>16.281539624713357</c:v>
                </c:pt>
                <c:pt idx="296">
                  <c:v>16.331940761828278</c:v>
                </c:pt>
                <c:pt idx="297">
                  <c:v>16.38171751670918</c:v>
                </c:pt>
                <c:pt idx="298">
                  <c:v>16.431758301581993</c:v>
                </c:pt>
                <c:pt idx="299">
                  <c:v>16.482200471520379</c:v>
                </c:pt>
                <c:pt idx="300">
                  <c:v>16.532750036048391</c:v>
                </c:pt>
                <c:pt idx="301">
                  <c:v>16.587003727609865</c:v>
                </c:pt>
                <c:pt idx="302">
                  <c:v>16.637464231252078</c:v>
                </c:pt>
                <c:pt idx="303">
                  <c:v>16.689706640317649</c:v>
                </c:pt>
                <c:pt idx="304">
                  <c:v>16.739636990861342</c:v>
                </c:pt>
                <c:pt idx="305">
                  <c:v>16.789872029484879</c:v>
                </c:pt>
                <c:pt idx="306">
                  <c:v>16.839403906425272</c:v>
                </c:pt>
                <c:pt idx="307">
                  <c:v>16.889629710722481</c:v>
                </c:pt>
                <c:pt idx="308">
                  <c:v>16.939325073352531</c:v>
                </c:pt>
                <c:pt idx="309">
                  <c:v>16.989314621259094</c:v>
                </c:pt>
                <c:pt idx="310">
                  <c:v>17.039643870217891</c:v>
                </c:pt>
                <c:pt idx="311">
                  <c:v>17.089304577032852</c:v>
                </c:pt>
                <c:pt idx="312">
                  <c:v>17.139154215565934</c:v>
                </c:pt>
                <c:pt idx="313">
                  <c:v>17.189155644986215</c:v>
                </c:pt>
                <c:pt idx="314">
                  <c:v>17.239207533322642</c:v>
                </c:pt>
                <c:pt idx="315">
                  <c:v>17.288836183502873</c:v>
                </c:pt>
                <c:pt idx="316">
                  <c:v>17.339914335201836</c:v>
                </c:pt>
                <c:pt idx="317">
                  <c:v>17.390409929468152</c:v>
                </c:pt>
                <c:pt idx="318">
                  <c:v>17.441985607418435</c:v>
                </c:pt>
                <c:pt idx="319">
                  <c:v>17.492622379479688</c:v>
                </c:pt>
                <c:pt idx="320">
                  <c:v>17.543159210616555</c:v>
                </c:pt>
                <c:pt idx="321">
                  <c:v>17.593888647978059</c:v>
                </c:pt>
                <c:pt idx="322">
                  <c:v>17.643866937529587</c:v>
                </c:pt>
                <c:pt idx="323">
                  <c:v>17.693451409276204</c:v>
                </c:pt>
                <c:pt idx="324">
                  <c:v>17.744568806011294</c:v>
                </c:pt>
                <c:pt idx="325">
                  <c:v>17.795545170409991</c:v>
                </c:pt>
                <c:pt idx="326">
                  <c:v>17.847822110202642</c:v>
                </c:pt>
                <c:pt idx="327">
                  <c:v>17.898926025006311</c:v>
                </c:pt>
                <c:pt idx="328">
                  <c:v>17.949722740313362</c:v>
                </c:pt>
                <c:pt idx="329">
                  <c:v>17.999765377631448</c:v>
                </c:pt>
                <c:pt idx="330">
                  <c:v>18.04943885427458</c:v>
                </c:pt>
                <c:pt idx="331">
                  <c:v>18.099261662827953</c:v>
                </c:pt>
                <c:pt idx="332">
                  <c:v>18.148701588486194</c:v>
                </c:pt>
                <c:pt idx="333">
                  <c:v>18.197806362610887</c:v>
                </c:pt>
                <c:pt idx="334">
                  <c:v>18.247474119316745</c:v>
                </c:pt>
                <c:pt idx="335">
                  <c:v>18.30286067937401</c:v>
                </c:pt>
                <c:pt idx="336">
                  <c:v>18.356282261144532</c:v>
                </c:pt>
                <c:pt idx="337">
                  <c:v>18.406221337171999</c:v>
                </c:pt>
                <c:pt idx="338">
                  <c:v>18.455565180006637</c:v>
                </c:pt>
                <c:pt idx="339">
                  <c:v>18.503929304988372</c:v>
                </c:pt>
                <c:pt idx="340">
                  <c:v>18.55484943210179</c:v>
                </c:pt>
                <c:pt idx="341">
                  <c:v>18.606258616228629</c:v>
                </c:pt>
                <c:pt idx="342">
                  <c:v>18.657218573554513</c:v>
                </c:pt>
                <c:pt idx="343">
                  <c:v>18.708116485246105</c:v>
                </c:pt>
                <c:pt idx="344">
                  <c:v>18.763649243705732</c:v>
                </c:pt>
                <c:pt idx="345">
                  <c:v>18.814354505144717</c:v>
                </c:pt>
                <c:pt idx="346">
                  <c:v>18.868370877111591</c:v>
                </c:pt>
              </c:numCache>
            </c:numRef>
          </c:xVal>
          <c:yVal>
            <c:numRef>
              <c:f>'Lamprey 1998 2013 Union'!$AQ$2:$AQ$348</c:f>
              <c:numCache>
                <c:formatCode>General</c:formatCode>
                <c:ptCount val="347"/>
                <c:pt idx="0">
                  <c:v>7.8745429230865902E-2</c:v>
                </c:pt>
                <c:pt idx="1">
                  <c:v>4.4974327398233883E-3</c:v>
                </c:pt>
                <c:pt idx="2">
                  <c:v>4.1892428362202642E-3</c:v>
                </c:pt>
                <c:pt idx="3">
                  <c:v>0.16418529700575574</c:v>
                </c:pt>
                <c:pt idx="4">
                  <c:v>0.26300450766381034</c:v>
                </c:pt>
                <c:pt idx="5">
                  <c:v>0.13654551340941842</c:v>
                </c:pt>
                <c:pt idx="6">
                  <c:v>0.21265904843871683</c:v>
                </c:pt>
                <c:pt idx="7">
                  <c:v>0.32159263483077688</c:v>
                </c:pt>
                <c:pt idx="8">
                  <c:v>0.30415103116576608</c:v>
                </c:pt>
                <c:pt idx="9">
                  <c:v>5.6069244577746959E-2</c:v>
                </c:pt>
                <c:pt idx="10">
                  <c:v>0.2128951483288109</c:v>
                </c:pt>
                <c:pt idx="11">
                  <c:v>6.773509357008764E-2</c:v>
                </c:pt>
                <c:pt idx="12">
                  <c:v>0.13330612633684397</c:v>
                </c:pt>
                <c:pt idx="13">
                  <c:v>0.20444611083318859</c:v>
                </c:pt>
                <c:pt idx="14">
                  <c:v>3.0053363052874007E-2</c:v>
                </c:pt>
                <c:pt idx="15">
                  <c:v>0.35470236976167135</c:v>
                </c:pt>
                <c:pt idx="16">
                  <c:v>6.8796604711097746E-3</c:v>
                </c:pt>
                <c:pt idx="17">
                  <c:v>#N/A</c:v>
                </c:pt>
                <c:pt idx="18">
                  <c:v>1.0247414312219327</c:v>
                </c:pt>
                <c:pt idx="19">
                  <c:v>4.6338890266028202E-3</c:v>
                </c:pt>
                <c:pt idx="20">
                  <c:v>3.4175738817559642E-2</c:v>
                </c:pt>
                <c:pt idx="21">
                  <c:v>0.187304907966026</c:v>
                </c:pt>
                <c:pt idx="22">
                  <c:v>9.350949529426647E-2</c:v>
                </c:pt>
                <c:pt idx="23">
                  <c:v>6.0695983239638564E-3</c:v>
                </c:pt>
                <c:pt idx="24">
                  <c:v>0.19529393355205502</c:v>
                </c:pt>
                <c:pt idx="25">
                  <c:v>0.27771674863948004</c:v>
                </c:pt>
                <c:pt idx="26">
                  <c:v>6.5714968738460985E-2</c:v>
                </c:pt>
                <c:pt idx="27">
                  <c:v>0.1280955443060483</c:v>
                </c:pt>
                <c:pt idx="28">
                  <c:v>0.56189569969260122</c:v>
                </c:pt>
                <c:pt idx="29">
                  <c:v>0.13827720201911575</c:v>
                </c:pt>
                <c:pt idx="30">
                  <c:v>5.6431128458686934E-5</c:v>
                </c:pt>
                <c:pt idx="31">
                  <c:v>0.14104116628670646</c:v>
                </c:pt>
                <c:pt idx="32">
                  <c:v>0.1179055082349333</c:v>
                </c:pt>
                <c:pt idx="33">
                  <c:v>0.14080171064018815</c:v>
                </c:pt>
                <c:pt idx="34">
                  <c:v>4.4309031751559043E-2</c:v>
                </c:pt>
                <c:pt idx="35">
                  <c:v>0.13258424292894688</c:v>
                </c:pt>
                <c:pt idx="36">
                  <c:v>0.10560405625178997</c:v>
                </c:pt>
                <c:pt idx="37">
                  <c:v>#N/A</c:v>
                </c:pt>
                <c:pt idx="38">
                  <c:v>8.1894766502028704E-2</c:v>
                </c:pt>
                <c:pt idx="39">
                  <c:v>0.4425864482414269</c:v>
                </c:pt>
                <c:pt idx="40">
                  <c:v>0.18335469171590663</c:v>
                </c:pt>
                <c:pt idx="41">
                  <c:v>0.2893716578717952</c:v>
                </c:pt>
                <c:pt idx="42">
                  <c:v>1.2514832105835594E-2</c:v>
                </c:pt>
                <c:pt idx="43">
                  <c:v>3.7120897407069302E-2</c:v>
                </c:pt>
                <c:pt idx="44">
                  <c:v>0.29690611338068507</c:v>
                </c:pt>
                <c:pt idx="45">
                  <c:v>0.15109195961288438</c:v>
                </c:pt>
                <c:pt idx="46">
                  <c:v>4.1707268056237479E-3</c:v>
                </c:pt>
                <c:pt idx="47">
                  <c:v>3.7907724557102992E-2</c:v>
                </c:pt>
                <c:pt idx="48">
                  <c:v>7.8849134824947514E-2</c:v>
                </c:pt>
                <c:pt idx="49">
                  <c:v>8.9474374433968176E-6</c:v>
                </c:pt>
                <c:pt idx="50">
                  <c:v>5.0943300074084749E-2</c:v>
                </c:pt>
                <c:pt idx="51">
                  <c:v>0.16803324612638937</c:v>
                </c:pt>
                <c:pt idx="52">
                  <c:v>7.6067482736323466E-2</c:v>
                </c:pt>
                <c:pt idx="53">
                  <c:v>0.37118097486451263</c:v>
                </c:pt>
                <c:pt idx="54">
                  <c:v>0.25011934708101957</c:v>
                </c:pt>
                <c:pt idx="55">
                  <c:v>3.7726133009055321E-2</c:v>
                </c:pt>
                <c:pt idx="56">
                  <c:v>2.2216506652131398E-2</c:v>
                </c:pt>
                <c:pt idx="57">
                  <c:v>0.23226669405911743</c:v>
                </c:pt>
                <c:pt idx="58">
                  <c:v>0.28295051672428378</c:v>
                </c:pt>
                <c:pt idx="59">
                  <c:v>0.53972685283671717</c:v>
                </c:pt>
                <c:pt idx="60">
                  <c:v>0.300837907258868</c:v>
                </c:pt>
                <c:pt idx="61">
                  <c:v>0.10786423063059268</c:v>
                </c:pt>
                <c:pt idx="62">
                  <c:v>0.24883422463661245</c:v>
                </c:pt>
                <c:pt idx="63">
                  <c:v>0.4569479615416624</c:v>
                </c:pt>
                <c:pt idx="64">
                  <c:v>1.2765861159491916E-2</c:v>
                </c:pt>
                <c:pt idx="65">
                  <c:v>0.19188616580254569</c:v>
                </c:pt>
                <c:pt idx="66">
                  <c:v>0.24004037697121486</c:v>
                </c:pt>
                <c:pt idx="67">
                  <c:v>0.33433511711958375</c:v>
                </c:pt>
                <c:pt idx="68">
                  <c:v>0.14751982175391257</c:v>
                </c:pt>
                <c:pt idx="69">
                  <c:v>0.23713929255873031</c:v>
                </c:pt>
                <c:pt idx="70">
                  <c:v>0.16896279053961946</c:v>
                </c:pt>
                <c:pt idx="71">
                  <c:v>0.31694207483664549</c:v>
                </c:pt>
                <c:pt idx="72">
                  <c:v>2.179199519416606E-2</c:v>
                </c:pt>
                <c:pt idx="73">
                  <c:v>0.21060229580802006</c:v>
                </c:pt>
                <c:pt idx="74">
                  <c:v>0.18124205515703018</c:v>
                </c:pt>
                <c:pt idx="75">
                  <c:v>0.30608025228095481</c:v>
                </c:pt>
                <c:pt idx="76">
                  <c:v>7.6401666641615282E-2</c:v>
                </c:pt>
                <c:pt idx="77">
                  <c:v>0.52796415754051595</c:v>
                </c:pt>
                <c:pt idx="78">
                  <c:v>0.48111513373838355</c:v>
                </c:pt>
                <c:pt idx="79">
                  <c:v>0.38708617963302488</c:v>
                </c:pt>
                <c:pt idx="80">
                  <c:v>0.39079180341686415</c:v>
                </c:pt>
                <c:pt idx="81">
                  <c:v>0.44585687618549058</c:v>
                </c:pt>
                <c:pt idx="82">
                  <c:v>0.50603055712702172</c:v>
                </c:pt>
                <c:pt idx="83">
                  <c:v>0.24691800003025607</c:v>
                </c:pt>
                <c:pt idx="84">
                  <c:v>0.1277648904245102</c:v>
                </c:pt>
                <c:pt idx="85">
                  <c:v>0.19046845112006539</c:v>
                </c:pt>
                <c:pt idx="86">
                  <c:v>9.9623759326353742E-2</c:v>
                </c:pt>
                <c:pt idx="87">
                  <c:v>7.4496157287277889E-2</c:v>
                </c:pt>
                <c:pt idx="88">
                  <c:v>0.3936202033694351</c:v>
                </c:pt>
                <c:pt idx="89">
                  <c:v>0.25953192282295734</c:v>
                </c:pt>
                <c:pt idx="90">
                  <c:v>0.21234137937377548</c:v>
                </c:pt>
                <c:pt idx="91">
                  <c:v>3.4745143915001026E-2</c:v>
                </c:pt>
                <c:pt idx="92">
                  <c:v>0.51457050241513036</c:v>
                </c:pt>
                <c:pt idx="93">
                  <c:v>0.47107412796173942</c:v>
                </c:pt>
                <c:pt idx="94">
                  <c:v>0.42281004880576384</c:v>
                </c:pt>
                <c:pt idx="95">
                  <c:v>0.26199782130138805</c:v>
                </c:pt>
                <c:pt idx="96">
                  <c:v>0.72709853546663239</c:v>
                </c:pt>
                <c:pt idx="97">
                  <c:v>0.55408307099939025</c:v>
                </c:pt>
                <c:pt idx="98">
                  <c:v>0.4000268780017891</c:v>
                </c:pt>
                <c:pt idx="99">
                  <c:v>0.258249485383857</c:v>
                </c:pt>
                <c:pt idx="100">
                  <c:v>7.0457203811934432E-2</c:v>
                </c:pt>
                <c:pt idx="101">
                  <c:v>0.10887311445274973</c:v>
                </c:pt>
                <c:pt idx="102">
                  <c:v>0.24695169374632467</c:v>
                </c:pt>
                <c:pt idx="103">
                  <c:v>4.8871785302420569E-2</c:v>
                </c:pt>
                <c:pt idx="104">
                  <c:v>0.10801413295677192</c:v>
                </c:pt>
                <c:pt idx="105">
                  <c:v>0.11401148468850354</c:v>
                </c:pt>
                <c:pt idx="106">
                  <c:v>8.9570220858192759E-2</c:v>
                </c:pt>
                <c:pt idx="107">
                  <c:v>0.14087086086569567</c:v>
                </c:pt>
                <c:pt idx="108">
                  <c:v>0.16547707753884655</c:v>
                </c:pt>
                <c:pt idx="109">
                  <c:v>0.18286991181164694</c:v>
                </c:pt>
                <c:pt idx="110">
                  <c:v>0.20886207113500585</c:v>
                </c:pt>
                <c:pt idx="111">
                  <c:v>0.44786670298983672</c:v>
                </c:pt>
                <c:pt idx="112">
                  <c:v>9.9649082214375143E-2</c:v>
                </c:pt>
                <c:pt idx="113">
                  <c:v>9.9373356443356473E-2</c:v>
                </c:pt>
                <c:pt idx="114">
                  <c:v>2.4074734793199052E-2</c:v>
                </c:pt>
                <c:pt idx="115">
                  <c:v>0.18806765188770536</c:v>
                </c:pt>
                <c:pt idx="116">
                  <c:v>0.40623881504705328</c:v>
                </c:pt>
                <c:pt idx="117">
                  <c:v>0.86253468819833223</c:v>
                </c:pt>
                <c:pt idx="118">
                  <c:v>0.24498916235796425</c:v>
                </c:pt>
                <c:pt idx="119">
                  <c:v>0.13552018497023635</c:v>
                </c:pt>
                <c:pt idx="120">
                  <c:v>1.8225036619460293</c:v>
                </c:pt>
                <c:pt idx="121">
                  <c:v>8.2004636855513943E-2</c:v>
                </c:pt>
                <c:pt idx="122">
                  <c:v>7.1880128818575473E-2</c:v>
                </c:pt>
                <c:pt idx="123">
                  <c:v>2.5349886778250095E-2</c:v>
                </c:pt>
                <c:pt idx="124">
                  <c:v>1.5339022655325168E-2</c:v>
                </c:pt>
                <c:pt idx="125">
                  <c:v>4.0005875399699575E-2</c:v>
                </c:pt>
                <c:pt idx="126">
                  <c:v>0.10347418937202568</c:v>
                </c:pt>
                <c:pt idx="127">
                  <c:v>0.33847354442978456</c:v>
                </c:pt>
                <c:pt idx="128">
                  <c:v>0.234908247547264</c:v>
                </c:pt>
                <c:pt idx="129">
                  <c:v>3.9467059704724597E-2</c:v>
                </c:pt>
                <c:pt idx="130">
                  <c:v>0.16289192351924936</c:v>
                </c:pt>
                <c:pt idx="131">
                  <c:v>0.40025019218396346</c:v>
                </c:pt>
                <c:pt idx="132">
                  <c:v>0.34354532230047319</c:v>
                </c:pt>
                <c:pt idx="133">
                  <c:v>0.22598183560103738</c:v>
                </c:pt>
                <c:pt idx="134">
                  <c:v>0.50733930421019147</c:v>
                </c:pt>
                <c:pt idx="135">
                  <c:v>0.37941831490619526</c:v>
                </c:pt>
                <c:pt idx="136">
                  <c:v>0.4318490999060085</c:v>
                </c:pt>
                <c:pt idx="137">
                  <c:v>0.56082224328252073</c:v>
                </c:pt>
                <c:pt idx="138">
                  <c:v>0.49191580395264728</c:v>
                </c:pt>
                <c:pt idx="139">
                  <c:v>0.36943149356900701</c:v>
                </c:pt>
                <c:pt idx="140">
                  <c:v>0.60927378510327079</c:v>
                </c:pt>
                <c:pt idx="141">
                  <c:v>0.51853916216741047</c:v>
                </c:pt>
                <c:pt idx="142">
                  <c:v>0.71975435278966715</c:v>
                </c:pt>
                <c:pt idx="143">
                  <c:v>0.47901830609287666</c:v>
                </c:pt>
                <c:pt idx="144">
                  <c:v>0.33790324484275835</c:v>
                </c:pt>
                <c:pt idx="145">
                  <c:v>0.48608959521035178</c:v>
                </c:pt>
                <c:pt idx="146">
                  <c:v>0.4661836426088819</c:v>
                </c:pt>
                <c:pt idx="147">
                  <c:v>0.35205563735281176</c:v>
                </c:pt>
                <c:pt idx="148">
                  <c:v>0.40350026539580341</c:v>
                </c:pt>
                <c:pt idx="149">
                  <c:v>0.50813473673300891</c:v>
                </c:pt>
                <c:pt idx="150">
                  <c:v>0.61209022103718647</c:v>
                </c:pt>
                <c:pt idx="151">
                  <c:v>0.4489495460402107</c:v>
                </c:pt>
                <c:pt idx="152">
                  <c:v>0.38841808330898897</c:v>
                </c:pt>
                <c:pt idx="153">
                  <c:v>0.39408595123637424</c:v>
                </c:pt>
                <c:pt idx="154">
                  <c:v>0.4943203609927308</c:v>
                </c:pt>
                <c:pt idx="155">
                  <c:v>0.3664373738235156</c:v>
                </c:pt>
                <c:pt idx="156">
                  <c:v>0.36056827884254655</c:v>
                </c:pt>
                <c:pt idx="157">
                  <c:v>0.46918488102409361</c:v>
                </c:pt>
                <c:pt idx="158">
                  <c:v>0.49434546307646327</c:v>
                </c:pt>
                <c:pt idx="159">
                  <c:v>0.58871050903402622</c:v>
                </c:pt>
                <c:pt idx="160">
                  <c:v>0.95099108716485514</c:v>
                </c:pt>
                <c:pt idx="161">
                  <c:v>0.79625595937357463</c:v>
                </c:pt>
                <c:pt idx="162">
                  <c:v>0.56239962465296478</c:v>
                </c:pt>
                <c:pt idx="163">
                  <c:v>0.5362412726086242</c:v>
                </c:pt>
                <c:pt idx="164">
                  <c:v>0.52828222202139641</c:v>
                </c:pt>
                <c:pt idx="165">
                  <c:v>1.4113772183396915</c:v>
                </c:pt>
                <c:pt idx="166">
                  <c:v>1.5458736157255648</c:v>
                </c:pt>
                <c:pt idx="167">
                  <c:v>0.47002504530674288</c:v>
                </c:pt>
                <c:pt idx="168">
                  <c:v>0.25988451374832494</c:v>
                </c:pt>
                <c:pt idx="169">
                  <c:v>0.20534449418003586</c:v>
                </c:pt>
                <c:pt idx="170">
                  <c:v>0.24942022718699228</c:v>
                </c:pt>
                <c:pt idx="171">
                  <c:v>0.10666978342898975</c:v>
                </c:pt>
                <c:pt idx="172">
                  <c:v>0.20165636202533099</c:v>
                </c:pt>
                <c:pt idx="173">
                  <c:v>0.10661115433651831</c:v>
                </c:pt>
                <c:pt idx="174">
                  <c:v>1.5141459022576058</c:v>
                </c:pt>
                <c:pt idx="175">
                  <c:v>0.13609581781258157</c:v>
                </c:pt>
                <c:pt idx="176">
                  <c:v>0.11102388517378983</c:v>
                </c:pt>
                <c:pt idx="177">
                  <c:v>0.3989316788470898</c:v>
                </c:pt>
                <c:pt idx="178">
                  <c:v>0.40303417338015474</c:v>
                </c:pt>
                <c:pt idx="179">
                  <c:v>0.60268281197750551</c:v>
                </c:pt>
                <c:pt idx="180">
                  <c:v>1.0203932970818177</c:v>
                </c:pt>
                <c:pt idx="181">
                  <c:v>0.83784824446644968</c:v>
                </c:pt>
                <c:pt idx="182">
                  <c:v>0.50351081873748826</c:v>
                </c:pt>
                <c:pt idx="183">
                  <c:v>2.7968625955222114E-2</c:v>
                </c:pt>
                <c:pt idx="184">
                  <c:v>0.24289004311038717</c:v>
                </c:pt>
                <c:pt idx="185">
                  <c:v>0.30414378518030322</c:v>
                </c:pt>
                <c:pt idx="186">
                  <c:v>0.33682315206080687</c:v>
                </c:pt>
                <c:pt idx="187">
                  <c:v>0.40338677365903391</c:v>
                </c:pt>
                <c:pt idx="188">
                  <c:v>0.68377146169660297</c:v>
                </c:pt>
                <c:pt idx="189">
                  <c:v>0.98243520083048863</c:v>
                </c:pt>
                <c:pt idx="190">
                  <c:v>0.81196595350365652</c:v>
                </c:pt>
                <c:pt idx="191">
                  <c:v>0.28917263279961886</c:v>
                </c:pt>
                <c:pt idx="192">
                  <c:v>0.71601471238439407</c:v>
                </c:pt>
                <c:pt idx="193">
                  <c:v>0.73006146770856473</c:v>
                </c:pt>
                <c:pt idx="194">
                  <c:v>0.2461928608066907</c:v>
                </c:pt>
                <c:pt idx="195">
                  <c:v>0.24351516246485141</c:v>
                </c:pt>
                <c:pt idx="196">
                  <c:v>0.31739263429815934</c:v>
                </c:pt>
                <c:pt idx="197">
                  <c:v>0.15258358867166036</c:v>
                </c:pt>
                <c:pt idx="198">
                  <c:v>7.8019774328761629E-2</c:v>
                </c:pt>
                <c:pt idx="199">
                  <c:v>0.33972990659692198</c:v>
                </c:pt>
                <c:pt idx="200">
                  <c:v>0.50372055674360938</c:v>
                </c:pt>
                <c:pt idx="201">
                  <c:v>0.28801244380196406</c:v>
                </c:pt>
                <c:pt idx="202">
                  <c:v>0.2953851907835095</c:v>
                </c:pt>
                <c:pt idx="203">
                  <c:v>0.21370411927637398</c:v>
                </c:pt>
                <c:pt idx="204">
                  <c:v>4.5019051238871052E-2</c:v>
                </c:pt>
                <c:pt idx="205">
                  <c:v>4.2742141571894855E-2</c:v>
                </c:pt>
                <c:pt idx="206">
                  <c:v>0.19543830591119823</c:v>
                </c:pt>
                <c:pt idx="207">
                  <c:v>0.3320600920114018</c:v>
                </c:pt>
                <c:pt idx="208">
                  <c:v>5.3395771260918838</c:v>
                </c:pt>
                <c:pt idx="209">
                  <c:v>0.27920489947203786</c:v>
                </c:pt>
                <c:pt idx="210">
                  <c:v>0.14418901608682608</c:v>
                </c:pt>
                <c:pt idx="211">
                  <c:v>0.12299503812240407</c:v>
                </c:pt>
                <c:pt idx="212">
                  <c:v>0.38264923461919803</c:v>
                </c:pt>
                <c:pt idx="213">
                  <c:v>8.0496152486559794E-2</c:v>
                </c:pt>
                <c:pt idx="214">
                  <c:v>0.47307023478904914</c:v>
                </c:pt>
                <c:pt idx="215">
                  <c:v>0.14259059243634234</c:v>
                </c:pt>
                <c:pt idx="216">
                  <c:v>3.8784967294085523E-2</c:v>
                </c:pt>
                <c:pt idx="217">
                  <c:v>0.14789689288713084</c:v>
                </c:pt>
                <c:pt idx="218">
                  <c:v>0.28396386773905313</c:v>
                </c:pt>
                <c:pt idx="219">
                  <c:v>0.60453850741493509</c:v>
                </c:pt>
                <c:pt idx="220">
                  <c:v>0.47283301543809464</c:v>
                </c:pt>
                <c:pt idx="221">
                  <c:v>0.46615364030599188</c:v>
                </c:pt>
                <c:pt idx="222">
                  <c:v>0.25040605909626429</c:v>
                </c:pt>
                <c:pt idx="223">
                  <c:v>0.50097793590908613</c:v>
                </c:pt>
                <c:pt idx="224">
                  <c:v>0.76388346999589651</c:v>
                </c:pt>
                <c:pt idx="225">
                  <c:v>0.43028495372788683</c:v>
                </c:pt>
                <c:pt idx="226">
                  <c:v>0.46203905203780526</c:v>
                </c:pt>
                <c:pt idx="227">
                  <c:v>0.47428731742127539</c:v>
                </c:pt>
                <c:pt idx="228">
                  <c:v>0.34547431644870014</c:v>
                </c:pt>
                <c:pt idx="229">
                  <c:v>0.51689711082264422</c:v>
                </c:pt>
                <c:pt idx="230">
                  <c:v>0.15468834886345789</c:v>
                </c:pt>
                <c:pt idx="231">
                  <c:v>0.29339112444133836</c:v>
                </c:pt>
                <c:pt idx="232">
                  <c:v>0.38813932952719044</c:v>
                </c:pt>
                <c:pt idx="233">
                  <c:v>0.45179706178859441</c:v>
                </c:pt>
                <c:pt idx="234">
                  <c:v>0.51995519872828522</c:v>
                </c:pt>
                <c:pt idx="235">
                  <c:v>0.11425660735703998</c:v>
                </c:pt>
                <c:pt idx="236">
                  <c:v>1.4149561194327362</c:v>
                </c:pt>
                <c:pt idx="237">
                  <c:v>0.43101538923282962</c:v>
                </c:pt>
                <c:pt idx="238">
                  <c:v>0.23148883616798641</c:v>
                </c:pt>
                <c:pt idx="239">
                  <c:v>0.28209420306226307</c:v>
                </c:pt>
                <c:pt idx="240">
                  <c:v>0.27448201672665345</c:v>
                </c:pt>
                <c:pt idx="241">
                  <c:v>0.22032206617323535</c:v>
                </c:pt>
                <c:pt idx="242">
                  <c:v>7.4557075879511025E-3</c:v>
                </c:pt>
                <c:pt idx="243">
                  <c:v>0.18502468693264101</c:v>
                </c:pt>
                <c:pt idx="244">
                  <c:v>0.30641493605908549</c:v>
                </c:pt>
                <c:pt idx="245">
                  <c:v>0.139613083355597</c:v>
                </c:pt>
                <c:pt idx="246">
                  <c:v>0.59956852758608636</c:v>
                </c:pt>
                <c:pt idx="247">
                  <c:v>0.42409317415982284</c:v>
                </c:pt>
                <c:pt idx="248">
                  <c:v>0.26149638030818573</c:v>
                </c:pt>
                <c:pt idx="249">
                  <c:v>1.8950222410773973E-2</c:v>
                </c:pt>
                <c:pt idx="250">
                  <c:v>0.38197789877383992</c:v>
                </c:pt>
                <c:pt idx="251">
                  <c:v>0.15004231079050817</c:v>
                </c:pt>
                <c:pt idx="252">
                  <c:v>0.37840911097050661</c:v>
                </c:pt>
                <c:pt idx="253">
                  <c:v>0.5042968203826167</c:v>
                </c:pt>
                <c:pt idx="254">
                  <c:v>0.18648889965346951</c:v>
                </c:pt>
                <c:pt idx="255">
                  <c:v>0.21770598638773589</c:v>
                </c:pt>
                <c:pt idx="256">
                  <c:v>0.13513854491377508</c:v>
                </c:pt>
                <c:pt idx="257">
                  <c:v>0.14007335575481933</c:v>
                </c:pt>
                <c:pt idx="258">
                  <c:v>0.42323617476937264</c:v>
                </c:pt>
                <c:pt idx="259">
                  <c:v>0.57717213408396451</c:v>
                </c:pt>
                <c:pt idx="260">
                  <c:v>0.15475031828619581</c:v>
                </c:pt>
                <c:pt idx="261">
                  <c:v>0.26863345756382995</c:v>
                </c:pt>
                <c:pt idx="262">
                  <c:v>0.40150297006818875</c:v>
                </c:pt>
                <c:pt idx="263">
                  <c:v>0.62728520579554969</c:v>
                </c:pt>
                <c:pt idx="264">
                  <c:v>0.4965666301331168</c:v>
                </c:pt>
                <c:pt idx="265">
                  <c:v>0.29324547027985592</c:v>
                </c:pt>
                <c:pt idx="266">
                  <c:v>0.42289697930433562</c:v>
                </c:pt>
                <c:pt idx="267">
                  <c:v>0.25122593721531733</c:v>
                </c:pt>
                <c:pt idx="268">
                  <c:v>8.7825144629276819E-2</c:v>
                </c:pt>
                <c:pt idx="269">
                  <c:v>0.13345436501136587</c:v>
                </c:pt>
                <c:pt idx="270">
                  <c:v>3.3354946857354746E-2</c:v>
                </c:pt>
                <c:pt idx="271">
                  <c:v>9.554341469575453E-2</c:v>
                </c:pt>
                <c:pt idx="272">
                  <c:v>1.1438493807357553E-2</c:v>
                </c:pt>
                <c:pt idx="273">
                  <c:v>2.0805551748542102E-2</c:v>
                </c:pt>
                <c:pt idx="274">
                  <c:v>0.43814553714662274</c:v>
                </c:pt>
                <c:pt idx="275">
                  <c:v>0.42197723237415669</c:v>
                </c:pt>
                <c:pt idx="276">
                  <c:v>0.42161365325241196</c:v>
                </c:pt>
                <c:pt idx="277">
                  <c:v>0.23799966418773663</c:v>
                </c:pt>
                <c:pt idx="278">
                  <c:v>0.32311944572463264</c:v>
                </c:pt>
                <c:pt idx="279">
                  <c:v>0.17112945147158912</c:v>
                </c:pt>
                <c:pt idx="280">
                  <c:v>1.003168111953283E-4</c:v>
                </c:pt>
                <c:pt idx="281">
                  <c:v>3.8877099884850753E-2</c:v>
                </c:pt>
                <c:pt idx="282">
                  <c:v>5.6233637096709975E-3</c:v>
                </c:pt>
                <c:pt idx="283">
                  <c:v>0.13641107284553713</c:v>
                </c:pt>
                <c:pt idx="284">
                  <c:v>7.2430445242719396E-2</c:v>
                </c:pt>
                <c:pt idx="285">
                  <c:v>0.26511910414036827</c:v>
                </c:pt>
                <c:pt idx="286">
                  <c:v>4.394743259441606E-2</c:v>
                </c:pt>
                <c:pt idx="287">
                  <c:v>9.3273935379443521E-2</c:v>
                </c:pt>
                <c:pt idx="288">
                  <c:v>4.2180122828791557E-2</c:v>
                </c:pt>
                <c:pt idx="289">
                  <c:v>0.62033854549075096</c:v>
                </c:pt>
                <c:pt idx="290">
                  <c:v>0.61331474095214977</c:v>
                </c:pt>
                <c:pt idx="291">
                  <c:v>0.7854692247721804</c:v>
                </c:pt>
                <c:pt idx="292">
                  <c:v>0.78199730816840995</c:v>
                </c:pt>
                <c:pt idx="293">
                  <c:v>0.89102959144238036</c:v>
                </c:pt>
                <c:pt idx="294">
                  <c:v>1.4662185256523499</c:v>
                </c:pt>
                <c:pt idx="295">
                  <c:v>0.85232641796787334</c:v>
                </c:pt>
                <c:pt idx="296">
                  <c:v>0.81839468213931543</c:v>
                </c:pt>
                <c:pt idx="297">
                  <c:v>0.79655446054409418</c:v>
                </c:pt>
                <c:pt idx="298">
                  <c:v>0.7238678414805414</c:v>
                </c:pt>
                <c:pt idx="299">
                  <c:v>0.67928262109210302</c:v>
                </c:pt>
                <c:pt idx="300">
                  <c:v>0.46649177552395477</c:v>
                </c:pt>
                <c:pt idx="301">
                  <c:v>0.52992758001326346</c:v>
                </c:pt>
                <c:pt idx="302">
                  <c:v>1.1919415572299386</c:v>
                </c:pt>
                <c:pt idx="303">
                  <c:v>1.0267350090734497</c:v>
                </c:pt>
                <c:pt idx="304">
                  <c:v>1.4160911945535579</c:v>
                </c:pt>
                <c:pt idx="305">
                  <c:v>1.1503228756603294</c:v>
                </c:pt>
                <c:pt idx="306">
                  <c:v>0.75889283861632073</c:v>
                </c:pt>
                <c:pt idx="307">
                  <c:v>0.29744959505654206</c:v>
                </c:pt>
                <c:pt idx="308">
                  <c:v>9.1860832651003532E-2</c:v>
                </c:pt>
                <c:pt idx="309">
                  <c:v>4.4079742830437203E-2</c:v>
                </c:pt>
                <c:pt idx="310">
                  <c:v>7.2115627415215017E-2</c:v>
                </c:pt>
                <c:pt idx="311">
                  <c:v>3.8522359725453345E-4</c:v>
                </c:pt>
                <c:pt idx="312">
                  <c:v>2.4004034901584492E-3</c:v>
                </c:pt>
                <c:pt idx="313">
                  <c:v>5.7308808290972874E-2</c:v>
                </c:pt>
                <c:pt idx="314">
                  <c:v>2.842178523312499E-2</c:v>
                </c:pt>
                <c:pt idx="315">
                  <c:v>1.9088701077062554E-2</c:v>
                </c:pt>
                <c:pt idx="316">
                  <c:v>0.29305743817816948</c:v>
                </c:pt>
                <c:pt idx="317">
                  <c:v>0.41570495833088711</c:v>
                </c:pt>
                <c:pt idx="318">
                  <c:v>0.6376479254801164</c:v>
                </c:pt>
                <c:pt idx="319">
                  <c:v>0.31899096327506299</c:v>
                </c:pt>
                <c:pt idx="320">
                  <c:v>7.1495072687633068E-2</c:v>
                </c:pt>
                <c:pt idx="321">
                  <c:v>0.34279529067515813</c:v>
                </c:pt>
                <c:pt idx="322">
                  <c:v>0.56830307393147472</c:v>
                </c:pt>
                <c:pt idx="323">
                  <c:v>0.79570345420139599</c:v>
                </c:pt>
                <c:pt idx="324">
                  <c:v>0.69207517159480314</c:v>
                </c:pt>
                <c:pt idx="325">
                  <c:v>0.62934197513963863</c:v>
                </c:pt>
                <c:pt idx="326">
                  <c:v>0.44714088021717735</c:v>
                </c:pt>
                <c:pt idx="327">
                  <c:v>0.68602813718885058</c:v>
                </c:pt>
                <c:pt idx="328">
                  <c:v>0.7163537191210182</c:v>
                </c:pt>
                <c:pt idx="329">
                  <c:v>0.52347860362349075</c:v>
                </c:pt>
                <c:pt idx="330">
                  <c:v>0.40882078752054518</c:v>
                </c:pt>
                <c:pt idx="331">
                  <c:v>0.36390921661662678</c:v>
                </c:pt>
                <c:pt idx="332">
                  <c:v>0.71489406565744296</c:v>
                </c:pt>
                <c:pt idx="333">
                  <c:v>0.84681988165858646</c:v>
                </c:pt>
                <c:pt idx="334">
                  <c:v>0.45357580915440326</c:v>
                </c:pt>
                <c:pt idx="335">
                  <c:v>0.46435084350268802</c:v>
                </c:pt>
                <c:pt idx="336">
                  <c:v>0.37968427279114264</c:v>
                </c:pt>
                <c:pt idx="337">
                  <c:v>0.50276224337609265</c:v>
                </c:pt>
                <c:pt idx="338">
                  <c:v>0.61358959680261604</c:v>
                </c:pt>
                <c:pt idx="339">
                  <c:v>0.26937574156033289</c:v>
                </c:pt>
                <c:pt idx="340">
                  <c:v>0.24160494676667346</c:v>
                </c:pt>
                <c:pt idx="341">
                  <c:v>0.70735572247175371</c:v>
                </c:pt>
                <c:pt idx="342">
                  <c:v>0.74413272365074901</c:v>
                </c:pt>
                <c:pt idx="343">
                  <c:v>0.28458768595667761</c:v>
                </c:pt>
                <c:pt idx="344">
                  <c:v>0.15481486269525524</c:v>
                </c:pt>
                <c:pt idx="345">
                  <c:v>1.0461391887165488</c:v>
                </c:pt>
                <c:pt idx="346">
                  <c:v>0.21402505152641313</c:v>
                </c:pt>
              </c:numCache>
            </c:numRef>
          </c:yVal>
          <c:smooth val="0"/>
          <c:extLst>
            <c:ext xmlns:c16="http://schemas.microsoft.com/office/drawing/2014/chart" uri="{C3380CC4-5D6E-409C-BE32-E72D297353CC}">
              <c16:uniqueId val="{00000002-2AE4-4668-B52A-A640B20A3B63}"/>
            </c:ext>
          </c:extLst>
        </c:ser>
        <c:ser>
          <c:idx val="3"/>
          <c:order val="3"/>
          <c:tx>
            <c:v>Total Change</c:v>
          </c:tx>
          <c:spPr>
            <a:ln w="19050" cap="rnd">
              <a:solidFill>
                <a:srgbClr val="00FF99"/>
              </a:solidFill>
              <a:round/>
            </a:ln>
            <a:effectLst/>
          </c:spPr>
          <c:marker>
            <c:symbol val="none"/>
          </c:marker>
          <c:xVal>
            <c:numRef>
              <c:f>'Lamprey 1998 2013 Union'!$AN$2:$AN$348</c:f>
              <c:numCache>
                <c:formatCode>General</c:formatCode>
                <c:ptCount val="347"/>
                <c:pt idx="0">
                  <c:v>0.25103852403982091</c:v>
                </c:pt>
                <c:pt idx="1">
                  <c:v>0.30098256019767261</c:v>
                </c:pt>
                <c:pt idx="2">
                  <c:v>0.35108451797005957</c:v>
                </c:pt>
                <c:pt idx="3">
                  <c:v>0.40027222261065287</c:v>
                </c:pt>
                <c:pt idx="4">
                  <c:v>0.45029548846109341</c:v>
                </c:pt>
                <c:pt idx="5">
                  <c:v>0.50029693563854372</c:v>
                </c:pt>
                <c:pt idx="6">
                  <c:v>0.55112066427343875</c:v>
                </c:pt>
                <c:pt idx="7">
                  <c:v>0.60192877652480181</c:v>
                </c:pt>
                <c:pt idx="8">
                  <c:v>0.65140437659481032</c:v>
                </c:pt>
                <c:pt idx="9">
                  <c:v>0.80291620993713519</c:v>
                </c:pt>
                <c:pt idx="10">
                  <c:v>0.85449897187272472</c:v>
                </c:pt>
                <c:pt idx="11">
                  <c:v>0.90574862136241485</c:v>
                </c:pt>
                <c:pt idx="12">
                  <c:v>0.96238761063473599</c:v>
                </c:pt>
                <c:pt idx="13">
                  <c:v>1.0208241948616874</c:v>
                </c:pt>
                <c:pt idx="14">
                  <c:v>1.2852172295912545</c:v>
                </c:pt>
                <c:pt idx="15">
                  <c:v>1.3406445429136762</c:v>
                </c:pt>
                <c:pt idx="16">
                  <c:v>1.3943931695395579</c:v>
                </c:pt>
                <c:pt idx="17">
                  <c:v>#N/A</c:v>
                </c:pt>
                <c:pt idx="18">
                  <c:v>1.4978313567594523</c:v>
                </c:pt>
                <c:pt idx="19">
                  <c:v>1.5508851263921335</c:v>
                </c:pt>
                <c:pt idx="20">
                  <c:v>1.6011862149307654</c:v>
                </c:pt>
                <c:pt idx="21">
                  <c:v>1.6509973840960572</c:v>
                </c:pt>
                <c:pt idx="22">
                  <c:v>1.7011593493084565</c:v>
                </c:pt>
                <c:pt idx="23">
                  <c:v>1.7563516605295937</c:v>
                </c:pt>
                <c:pt idx="24">
                  <c:v>1.8077552876947267</c:v>
                </c:pt>
                <c:pt idx="25">
                  <c:v>1.8645707444362682</c:v>
                </c:pt>
                <c:pt idx="26">
                  <c:v>1.9238046461856657</c:v>
                </c:pt>
                <c:pt idx="27">
                  <c:v>1.9747554974291168</c:v>
                </c:pt>
                <c:pt idx="28">
                  <c:v>2.0274942188240157</c:v>
                </c:pt>
                <c:pt idx="29">
                  <c:v>2.0802717324777951</c:v>
                </c:pt>
                <c:pt idx="30">
                  <c:v>2.2301531553887712</c:v>
                </c:pt>
                <c:pt idx="31">
                  <c:v>2.2801140784647314</c:v>
                </c:pt>
                <c:pt idx="32">
                  <c:v>2.3295396078721797</c:v>
                </c:pt>
                <c:pt idx="33">
                  <c:v>2.3793529177248769</c:v>
                </c:pt>
                <c:pt idx="34">
                  <c:v>2.4301945146672561</c:v>
                </c:pt>
                <c:pt idx="35">
                  <c:v>2.4809176351014761</c:v>
                </c:pt>
                <c:pt idx="36">
                  <c:v>2.5328447115348482</c:v>
                </c:pt>
                <c:pt idx="37">
                  <c:v>#N/A</c:v>
                </c:pt>
                <c:pt idx="38">
                  <c:v>2.6696172286244138</c:v>
                </c:pt>
                <c:pt idx="39">
                  <c:v>2.7233302285088694</c:v>
                </c:pt>
                <c:pt idx="40">
                  <c:v>2.7805982649833849</c:v>
                </c:pt>
                <c:pt idx="41">
                  <c:v>2.8306747396390395</c:v>
                </c:pt>
                <c:pt idx="42">
                  <c:v>2.882556649079</c:v>
                </c:pt>
                <c:pt idx="43">
                  <c:v>2.9327255389305438</c:v>
                </c:pt>
                <c:pt idx="44">
                  <c:v>2.9833789700004294</c:v>
                </c:pt>
                <c:pt idx="45">
                  <c:v>3.0328253082400582</c:v>
                </c:pt>
                <c:pt idx="46">
                  <c:v>3.0829679349356311</c:v>
                </c:pt>
                <c:pt idx="47">
                  <c:v>3.1330365371314657</c:v>
                </c:pt>
                <c:pt idx="48">
                  <c:v>3.18471395724168</c:v>
                </c:pt>
                <c:pt idx="49">
                  <c:v>3.2369701866239886</c:v>
                </c:pt>
                <c:pt idx="50">
                  <c:v>3.2899934218655855</c:v>
                </c:pt>
                <c:pt idx="51">
                  <c:v>3.3409801525404745</c:v>
                </c:pt>
                <c:pt idx="52">
                  <c:v>3.391966600135826</c:v>
                </c:pt>
                <c:pt idx="53">
                  <c:v>3.4424597488282505</c:v>
                </c:pt>
                <c:pt idx="54">
                  <c:v>3.4926202963241679</c:v>
                </c:pt>
                <c:pt idx="55">
                  <c:v>3.5426400945108596</c:v>
                </c:pt>
                <c:pt idx="56">
                  <c:v>3.5926066033189832</c:v>
                </c:pt>
                <c:pt idx="57">
                  <c:v>3.6432946071496155</c:v>
                </c:pt>
                <c:pt idx="58">
                  <c:v>3.6937089602429047</c:v>
                </c:pt>
                <c:pt idx="59">
                  <c:v>3.7432126173407987</c:v>
                </c:pt>
                <c:pt idx="60">
                  <c:v>3.7932374265669409</c:v>
                </c:pt>
                <c:pt idx="61">
                  <c:v>3.8488264230794988</c:v>
                </c:pt>
                <c:pt idx="62">
                  <c:v>3.906138272432695</c:v>
                </c:pt>
                <c:pt idx="63">
                  <c:v>3.959636023024832</c:v>
                </c:pt>
                <c:pt idx="64">
                  <c:v>4.0146039973421317</c:v>
                </c:pt>
                <c:pt idx="65">
                  <c:v>4.1720788858343383</c:v>
                </c:pt>
                <c:pt idx="66">
                  <c:v>4.223275346114999</c:v>
                </c:pt>
                <c:pt idx="67">
                  <c:v>4.2736495318885721</c:v>
                </c:pt>
                <c:pt idx="68">
                  <c:v>4.3235183664154091</c:v>
                </c:pt>
                <c:pt idx="69">
                  <c:v>4.3735915755377137</c:v>
                </c:pt>
                <c:pt idx="70">
                  <c:v>4.4275681030860161</c:v>
                </c:pt>
                <c:pt idx="71">
                  <c:v>4.4818227685032328</c:v>
                </c:pt>
                <c:pt idx="72">
                  <c:v>4.5367405599262867</c:v>
                </c:pt>
                <c:pt idx="73">
                  <c:v>4.5987442697124949</c:v>
                </c:pt>
                <c:pt idx="74">
                  <c:v>4.652585988670122</c:v>
                </c:pt>
                <c:pt idx="75">
                  <c:v>4.7017272846370091</c:v>
                </c:pt>
                <c:pt idx="76">
                  <c:v>4.7524804371858069</c:v>
                </c:pt>
                <c:pt idx="77">
                  <c:v>4.804777011891292</c:v>
                </c:pt>
                <c:pt idx="78">
                  <c:v>4.8549054397476876</c:v>
                </c:pt>
                <c:pt idx="79">
                  <c:v>4.9048837753328982</c:v>
                </c:pt>
                <c:pt idx="80">
                  <c:v>4.9549604490942052</c:v>
                </c:pt>
                <c:pt idx="81">
                  <c:v>5.0049110886424604</c:v>
                </c:pt>
                <c:pt idx="82">
                  <c:v>5.0548954863427555</c:v>
                </c:pt>
                <c:pt idx="83">
                  <c:v>5.1067714369095585</c:v>
                </c:pt>
                <c:pt idx="84">
                  <c:v>5.1571543094867645</c:v>
                </c:pt>
                <c:pt idx="85">
                  <c:v>5.2078297999212859</c:v>
                </c:pt>
                <c:pt idx="86">
                  <c:v>5.2580284708576022</c:v>
                </c:pt>
                <c:pt idx="87">
                  <c:v>5.3079708136886499</c:v>
                </c:pt>
                <c:pt idx="88">
                  <c:v>5.358021545249926</c:v>
                </c:pt>
                <c:pt idx="89">
                  <c:v>5.4082222343682345</c:v>
                </c:pt>
                <c:pt idx="90">
                  <c:v>5.459430731580305</c:v>
                </c:pt>
                <c:pt idx="91">
                  <c:v>5.5132752112967394</c:v>
                </c:pt>
                <c:pt idx="92">
                  <c:v>5.5690642310411791</c:v>
                </c:pt>
                <c:pt idx="93">
                  <c:v>5.6258111159947433</c:v>
                </c:pt>
                <c:pt idx="94">
                  <c:v>5.6767058476518617</c:v>
                </c:pt>
                <c:pt idx="95">
                  <c:v>5.7273708798891088</c:v>
                </c:pt>
                <c:pt idx="96">
                  <c:v>5.776704225295286</c:v>
                </c:pt>
                <c:pt idx="97">
                  <c:v>5.8267423159407112</c:v>
                </c:pt>
                <c:pt idx="98">
                  <c:v>5.8764571319851742</c:v>
                </c:pt>
                <c:pt idx="99">
                  <c:v>5.9288373931213059</c:v>
                </c:pt>
                <c:pt idx="100">
                  <c:v>5.9795623632298112</c:v>
                </c:pt>
                <c:pt idx="101">
                  <c:v>6.0296580039676382</c:v>
                </c:pt>
                <c:pt idx="102">
                  <c:v>6.0797523404948013</c:v>
                </c:pt>
                <c:pt idx="103">
                  <c:v>6.1298134241076072</c:v>
                </c:pt>
                <c:pt idx="104">
                  <c:v>6.2804357501194508</c:v>
                </c:pt>
                <c:pt idx="105">
                  <c:v>6.3351021046323845</c:v>
                </c:pt>
                <c:pt idx="106">
                  <c:v>6.3846777787363846</c:v>
                </c:pt>
                <c:pt idx="107">
                  <c:v>6.4371935112581973</c:v>
                </c:pt>
                <c:pt idx="108">
                  <c:v>6.4886555068143403</c:v>
                </c:pt>
                <c:pt idx="109">
                  <c:v>6.5389199457352394</c:v>
                </c:pt>
                <c:pt idx="110">
                  <c:v>6.589222778938769</c:v>
                </c:pt>
                <c:pt idx="111">
                  <c:v>6.6391933805788419</c:v>
                </c:pt>
                <c:pt idx="112">
                  <c:v>6.6891554441101251</c:v>
                </c:pt>
                <c:pt idx="113">
                  <c:v>6.7400076885663909</c:v>
                </c:pt>
                <c:pt idx="114">
                  <c:v>6.7970643116478451</c:v>
                </c:pt>
                <c:pt idx="115">
                  <c:v>6.8530301323038154</c:v>
                </c:pt>
                <c:pt idx="116">
                  <c:v>6.9032433462893197</c:v>
                </c:pt>
                <c:pt idx="117">
                  <c:v>6.9545592339982614</c:v>
                </c:pt>
                <c:pt idx="118">
                  <c:v>7.0062498193507494</c:v>
                </c:pt>
                <c:pt idx="119">
                  <c:v>7.0571293783238609</c:v>
                </c:pt>
                <c:pt idx="120">
                  <c:v>7.1091208204035459</c:v>
                </c:pt>
                <c:pt idx="121">
                  <c:v>7.1595580518911941</c:v>
                </c:pt>
                <c:pt idx="122">
                  <c:v>7.2100644821528599</c:v>
                </c:pt>
                <c:pt idx="123">
                  <c:v>7.261168081842488</c:v>
                </c:pt>
                <c:pt idx="124">
                  <c:v>7.3126340840397779</c:v>
                </c:pt>
                <c:pt idx="125">
                  <c:v>7.3657415354523437</c:v>
                </c:pt>
                <c:pt idx="126">
                  <c:v>7.4167793163410547</c:v>
                </c:pt>
                <c:pt idx="127">
                  <c:v>7.468444246810015</c:v>
                </c:pt>
                <c:pt idx="128">
                  <c:v>7.5187873024311482</c:v>
                </c:pt>
                <c:pt idx="129">
                  <c:v>7.570434385903293</c:v>
                </c:pt>
                <c:pt idx="130">
                  <c:v>7.6212408817956705</c:v>
                </c:pt>
                <c:pt idx="131">
                  <c:v>7.6699048166451727</c:v>
                </c:pt>
                <c:pt idx="132">
                  <c:v>7.7209243224616513</c:v>
                </c:pt>
                <c:pt idx="133">
                  <c:v>7.7724621178535207</c:v>
                </c:pt>
                <c:pt idx="134">
                  <c:v>7.8248644886601992</c:v>
                </c:pt>
                <c:pt idx="135">
                  <c:v>7.876946740810383</c:v>
                </c:pt>
                <c:pt idx="136">
                  <c:v>7.9251369917428107</c:v>
                </c:pt>
                <c:pt idx="137">
                  <c:v>7.9786840406155379</c:v>
                </c:pt>
                <c:pt idx="138">
                  <c:v>8.0315765699585278</c:v>
                </c:pt>
                <c:pt idx="139">
                  <c:v>8.0826313953675193</c:v>
                </c:pt>
                <c:pt idx="140">
                  <c:v>8.1324873327632989</c:v>
                </c:pt>
                <c:pt idx="141">
                  <c:v>8.183122707498276</c:v>
                </c:pt>
                <c:pt idx="142">
                  <c:v>8.2339266359585164</c:v>
                </c:pt>
                <c:pt idx="143">
                  <c:v>8.2850806500556633</c:v>
                </c:pt>
                <c:pt idx="144">
                  <c:v>8.3392870545039255</c:v>
                </c:pt>
                <c:pt idx="145">
                  <c:v>8.3929302306553879</c:v>
                </c:pt>
                <c:pt idx="146">
                  <c:v>8.4474056285566963</c:v>
                </c:pt>
                <c:pt idx="147">
                  <c:v>8.4984090103830781</c:v>
                </c:pt>
                <c:pt idx="148">
                  <c:v>8.5493187994074749</c:v>
                </c:pt>
                <c:pt idx="149">
                  <c:v>8.6028777609162663</c:v>
                </c:pt>
                <c:pt idx="150">
                  <c:v>8.6571739435672406</c:v>
                </c:pt>
                <c:pt idx="151">
                  <c:v>8.7093741122992512</c:v>
                </c:pt>
                <c:pt idx="152">
                  <c:v>8.7621100075476566</c:v>
                </c:pt>
                <c:pt idx="153">
                  <c:v>8.8134332593208331</c:v>
                </c:pt>
                <c:pt idx="154">
                  <c:v>8.8718929212012085</c:v>
                </c:pt>
                <c:pt idx="155">
                  <c:v>8.9217804014127644</c:v>
                </c:pt>
                <c:pt idx="156">
                  <c:v>8.9724352537251182</c:v>
                </c:pt>
                <c:pt idx="157">
                  <c:v>9.0231650785536619</c:v>
                </c:pt>
                <c:pt idx="158">
                  <c:v>9.0746757037638783</c:v>
                </c:pt>
                <c:pt idx="159">
                  <c:v>9.1306638367257751</c:v>
                </c:pt>
                <c:pt idx="160">
                  <c:v>9.1810771075923014</c:v>
                </c:pt>
                <c:pt idx="161">
                  <c:v>9.2281029944367674</c:v>
                </c:pt>
                <c:pt idx="162">
                  <c:v>9.2803120544751412</c:v>
                </c:pt>
                <c:pt idx="163">
                  <c:v>9.3314287451443345</c:v>
                </c:pt>
                <c:pt idx="164">
                  <c:v>9.3819512921450556</c:v>
                </c:pt>
                <c:pt idx="165">
                  <c:v>9.4320635425441992</c:v>
                </c:pt>
                <c:pt idx="166">
                  <c:v>9.48220133619823</c:v>
                </c:pt>
                <c:pt idx="167">
                  <c:v>9.5327153752887615</c:v>
                </c:pt>
                <c:pt idx="168">
                  <c:v>9.5829874641957034</c:v>
                </c:pt>
                <c:pt idx="169">
                  <c:v>9.634022541588557</c:v>
                </c:pt>
                <c:pt idx="170">
                  <c:v>9.685242386197535</c:v>
                </c:pt>
                <c:pt idx="171">
                  <c:v>9.7359953378653827</c:v>
                </c:pt>
                <c:pt idx="172">
                  <c:v>9.785967703928625</c:v>
                </c:pt>
                <c:pt idx="173">
                  <c:v>9.8362808681065435</c:v>
                </c:pt>
                <c:pt idx="174">
                  <c:v>9.8865875768325342</c:v>
                </c:pt>
                <c:pt idx="175">
                  <c:v>9.9365044349803977</c:v>
                </c:pt>
                <c:pt idx="176">
                  <c:v>9.9862066350841108</c:v>
                </c:pt>
                <c:pt idx="177">
                  <c:v>10.036341672366742</c:v>
                </c:pt>
                <c:pt idx="178">
                  <c:v>10.087860034197041</c:v>
                </c:pt>
                <c:pt idx="179">
                  <c:v>10.139265266062115</c:v>
                </c:pt>
                <c:pt idx="180">
                  <c:v>10.189172428849467</c:v>
                </c:pt>
                <c:pt idx="181">
                  <c:v>10.239258736591923</c:v>
                </c:pt>
                <c:pt idx="182">
                  <c:v>10.290705907113644</c:v>
                </c:pt>
                <c:pt idx="183">
                  <c:v>10.342113198523986</c:v>
                </c:pt>
                <c:pt idx="184">
                  <c:v>10.394020690432026</c:v>
                </c:pt>
                <c:pt idx="185">
                  <c:v>10.449359323264346</c:v>
                </c:pt>
                <c:pt idx="186">
                  <c:v>10.503320971186636</c:v>
                </c:pt>
                <c:pt idx="187">
                  <c:v>10.55468099174737</c:v>
                </c:pt>
                <c:pt idx="188">
                  <c:v>10.605217627548347</c:v>
                </c:pt>
                <c:pt idx="189">
                  <c:v>10.653819852661483</c:v>
                </c:pt>
                <c:pt idx="190">
                  <c:v>10.705312856014146</c:v>
                </c:pt>
                <c:pt idx="191">
                  <c:v>10.757392011848514</c:v>
                </c:pt>
                <c:pt idx="192">
                  <c:v>10.807784875231805</c:v>
                </c:pt>
                <c:pt idx="193">
                  <c:v>10.857650182777739</c:v>
                </c:pt>
                <c:pt idx="194">
                  <c:v>10.908623993874018</c:v>
                </c:pt>
                <c:pt idx="195">
                  <c:v>10.958810381234473</c:v>
                </c:pt>
                <c:pt idx="196">
                  <c:v>11.009337683311898</c:v>
                </c:pt>
                <c:pt idx="197">
                  <c:v>11.059588730490381</c:v>
                </c:pt>
                <c:pt idx="198">
                  <c:v>11.109747573712569</c:v>
                </c:pt>
                <c:pt idx="199">
                  <c:v>11.16011208393898</c:v>
                </c:pt>
                <c:pt idx="200">
                  <c:v>11.209644204449262</c:v>
                </c:pt>
                <c:pt idx="201">
                  <c:v>11.259607079496842</c:v>
                </c:pt>
                <c:pt idx="202">
                  <c:v>11.309465475536772</c:v>
                </c:pt>
                <c:pt idx="203">
                  <c:v>11.359565759445417</c:v>
                </c:pt>
                <c:pt idx="204">
                  <c:v>11.409687902066274</c:v>
                </c:pt>
                <c:pt idx="205">
                  <c:v>11.46121877982708</c:v>
                </c:pt>
                <c:pt idx="206">
                  <c:v>11.517260649995967</c:v>
                </c:pt>
                <c:pt idx="207">
                  <c:v>11.568433124401341</c:v>
                </c:pt>
                <c:pt idx="208">
                  <c:v>11.622142449464572</c:v>
                </c:pt>
                <c:pt idx="209">
                  <c:v>11.673902896446052</c:v>
                </c:pt>
                <c:pt idx="210">
                  <c:v>11.729406027574999</c:v>
                </c:pt>
                <c:pt idx="211">
                  <c:v>11.779541469476518</c:v>
                </c:pt>
                <c:pt idx="212">
                  <c:v>11.833719835063299</c:v>
                </c:pt>
                <c:pt idx="213">
                  <c:v>11.885943119412444</c:v>
                </c:pt>
                <c:pt idx="214">
                  <c:v>11.936843446600612</c:v>
                </c:pt>
                <c:pt idx="215">
                  <c:v>11.987668652159785</c:v>
                </c:pt>
                <c:pt idx="216">
                  <c:v>12.038190718749949</c:v>
                </c:pt>
                <c:pt idx="217">
                  <c:v>12.087596474944981</c:v>
                </c:pt>
                <c:pt idx="218">
                  <c:v>12.137126266321081</c:v>
                </c:pt>
                <c:pt idx="219">
                  <c:v>12.187084716600577</c:v>
                </c:pt>
                <c:pt idx="220">
                  <c:v>12.237026793839206</c:v>
                </c:pt>
                <c:pt idx="221">
                  <c:v>12.287014011479068</c:v>
                </c:pt>
                <c:pt idx="222">
                  <c:v>12.336910950533321</c:v>
                </c:pt>
                <c:pt idx="223">
                  <c:v>12.386821496363872</c:v>
                </c:pt>
                <c:pt idx="224">
                  <c:v>12.436825834717224</c:v>
                </c:pt>
                <c:pt idx="225">
                  <c:v>12.487046265533927</c:v>
                </c:pt>
                <c:pt idx="226">
                  <c:v>12.53744193272342</c:v>
                </c:pt>
                <c:pt idx="227">
                  <c:v>12.587896544259127</c:v>
                </c:pt>
                <c:pt idx="228">
                  <c:v>12.638196205104999</c:v>
                </c:pt>
                <c:pt idx="229">
                  <c:v>12.690456082971325</c:v>
                </c:pt>
                <c:pt idx="230">
                  <c:v>12.742245885141127</c:v>
                </c:pt>
                <c:pt idx="231">
                  <c:v>12.792862954554556</c:v>
                </c:pt>
                <c:pt idx="232">
                  <c:v>12.842631284261728</c:v>
                </c:pt>
                <c:pt idx="233">
                  <c:v>12.892732888705376</c:v>
                </c:pt>
                <c:pt idx="234">
                  <c:v>12.942828896650859</c:v>
                </c:pt>
                <c:pt idx="235">
                  <c:v>12.993433181971012</c:v>
                </c:pt>
                <c:pt idx="236">
                  <c:v>13.04468371081833</c:v>
                </c:pt>
                <c:pt idx="237">
                  <c:v>13.095072163645311</c:v>
                </c:pt>
                <c:pt idx="238">
                  <c:v>13.14512694115618</c:v>
                </c:pt>
                <c:pt idx="239">
                  <c:v>13.195394253616259</c:v>
                </c:pt>
                <c:pt idx="240">
                  <c:v>13.245934493881746</c:v>
                </c:pt>
                <c:pt idx="241">
                  <c:v>13.296117200651961</c:v>
                </c:pt>
                <c:pt idx="242">
                  <c:v>13.346754237252712</c:v>
                </c:pt>
                <c:pt idx="243">
                  <c:v>13.400273395982543</c:v>
                </c:pt>
                <c:pt idx="244">
                  <c:v>13.451005392670751</c:v>
                </c:pt>
                <c:pt idx="245">
                  <c:v>13.50569090315204</c:v>
                </c:pt>
                <c:pt idx="246">
                  <c:v>13.555892106755339</c:v>
                </c:pt>
                <c:pt idx="247">
                  <c:v>13.606105796257046</c:v>
                </c:pt>
                <c:pt idx="248">
                  <c:v>13.657868766480838</c:v>
                </c:pt>
                <c:pt idx="249">
                  <c:v>13.710858384559469</c:v>
                </c:pt>
                <c:pt idx="250">
                  <c:v>13.88879943503612</c:v>
                </c:pt>
                <c:pt idx="251">
                  <c:v>13.938785234466582</c:v>
                </c:pt>
                <c:pt idx="252">
                  <c:v>13.988783982770006</c:v>
                </c:pt>
                <c:pt idx="253">
                  <c:v>14.038575480680464</c:v>
                </c:pt>
                <c:pt idx="254">
                  <c:v>14.088491607329024</c:v>
                </c:pt>
                <c:pt idx="255">
                  <c:v>14.138865687597722</c:v>
                </c:pt>
                <c:pt idx="256">
                  <c:v>14.190046857008459</c:v>
                </c:pt>
                <c:pt idx="257">
                  <c:v>14.240420775445561</c:v>
                </c:pt>
                <c:pt idx="258">
                  <c:v>14.291914616818856</c:v>
                </c:pt>
                <c:pt idx="259">
                  <c:v>14.341309143517936</c:v>
                </c:pt>
                <c:pt idx="260">
                  <c:v>14.396431966932321</c:v>
                </c:pt>
                <c:pt idx="261">
                  <c:v>14.449135114846845</c:v>
                </c:pt>
                <c:pt idx="262">
                  <c:v>14.500221585227058</c:v>
                </c:pt>
                <c:pt idx="263">
                  <c:v>14.550348544717513</c:v>
                </c:pt>
                <c:pt idx="264">
                  <c:v>14.600914780560222</c:v>
                </c:pt>
                <c:pt idx="265">
                  <c:v>14.657046957438585</c:v>
                </c:pt>
                <c:pt idx="266">
                  <c:v>14.705951121760195</c:v>
                </c:pt>
                <c:pt idx="267">
                  <c:v>14.755089940730041</c:v>
                </c:pt>
                <c:pt idx="268">
                  <c:v>14.80547267550596</c:v>
                </c:pt>
                <c:pt idx="269">
                  <c:v>14.855756518352386</c:v>
                </c:pt>
                <c:pt idx="270">
                  <c:v>14.911602584658722</c:v>
                </c:pt>
                <c:pt idx="271">
                  <c:v>14.963639635726977</c:v>
                </c:pt>
                <c:pt idx="272">
                  <c:v>15.013799513697411</c:v>
                </c:pt>
                <c:pt idx="273">
                  <c:v>15.063627836065706</c:v>
                </c:pt>
                <c:pt idx="274">
                  <c:v>15.220566259563238</c:v>
                </c:pt>
                <c:pt idx="275">
                  <c:v>15.271908811474594</c:v>
                </c:pt>
                <c:pt idx="276">
                  <c:v>15.316504460430171</c:v>
                </c:pt>
                <c:pt idx="277">
                  <c:v>15.36741663514063</c:v>
                </c:pt>
                <c:pt idx="278">
                  <c:v>15.416289198033704</c:v>
                </c:pt>
                <c:pt idx="279">
                  <c:v>15.475100074291829</c:v>
                </c:pt>
                <c:pt idx="280">
                  <c:v>15.5280667898317</c:v>
                </c:pt>
                <c:pt idx="281">
                  <c:v>15.578914333558016</c:v>
                </c:pt>
                <c:pt idx="282">
                  <c:v>15.628796496215148</c:v>
                </c:pt>
                <c:pt idx="283">
                  <c:v>15.679035936281343</c:v>
                </c:pt>
                <c:pt idx="284">
                  <c:v>15.728164887916824</c:v>
                </c:pt>
                <c:pt idx="285">
                  <c:v>15.77816696724242</c:v>
                </c:pt>
                <c:pt idx="286">
                  <c:v>15.829477424333675</c:v>
                </c:pt>
                <c:pt idx="287">
                  <c:v>15.880256622367916</c:v>
                </c:pt>
                <c:pt idx="288">
                  <c:v>15.930940266783358</c:v>
                </c:pt>
                <c:pt idx="289">
                  <c:v>15.981140510807441</c:v>
                </c:pt>
                <c:pt idx="290">
                  <c:v>16.031297929667723</c:v>
                </c:pt>
                <c:pt idx="291">
                  <c:v>16.081208792879785</c:v>
                </c:pt>
                <c:pt idx="292">
                  <c:v>16.131411070759736</c:v>
                </c:pt>
                <c:pt idx="293">
                  <c:v>16.181560138702988</c:v>
                </c:pt>
                <c:pt idx="294">
                  <c:v>16.231575065606286</c:v>
                </c:pt>
                <c:pt idx="295">
                  <c:v>16.281539624713357</c:v>
                </c:pt>
                <c:pt idx="296">
                  <c:v>16.331940761828278</c:v>
                </c:pt>
                <c:pt idx="297">
                  <c:v>16.38171751670918</c:v>
                </c:pt>
                <c:pt idx="298">
                  <c:v>16.431758301581993</c:v>
                </c:pt>
                <c:pt idx="299">
                  <c:v>16.482200471520379</c:v>
                </c:pt>
                <c:pt idx="300">
                  <c:v>16.532750036048391</c:v>
                </c:pt>
                <c:pt idx="301">
                  <c:v>16.587003727609865</c:v>
                </c:pt>
                <c:pt idx="302">
                  <c:v>16.637464231252078</c:v>
                </c:pt>
                <c:pt idx="303">
                  <c:v>16.689706640317649</c:v>
                </c:pt>
                <c:pt idx="304">
                  <c:v>16.739636990861342</c:v>
                </c:pt>
                <c:pt idx="305">
                  <c:v>16.789872029484879</c:v>
                </c:pt>
                <c:pt idx="306">
                  <c:v>16.839403906425272</c:v>
                </c:pt>
                <c:pt idx="307">
                  <c:v>16.889629710722481</c:v>
                </c:pt>
                <c:pt idx="308">
                  <c:v>16.939325073352531</c:v>
                </c:pt>
                <c:pt idx="309">
                  <c:v>16.989314621259094</c:v>
                </c:pt>
                <c:pt idx="310">
                  <c:v>17.039643870217891</c:v>
                </c:pt>
                <c:pt idx="311">
                  <c:v>17.089304577032852</c:v>
                </c:pt>
                <c:pt idx="312">
                  <c:v>17.139154215565934</c:v>
                </c:pt>
                <c:pt idx="313">
                  <c:v>17.189155644986215</c:v>
                </c:pt>
                <c:pt idx="314">
                  <c:v>17.239207533322642</c:v>
                </c:pt>
                <c:pt idx="315">
                  <c:v>17.288836183502873</c:v>
                </c:pt>
                <c:pt idx="316">
                  <c:v>17.339914335201836</c:v>
                </c:pt>
                <c:pt idx="317">
                  <c:v>17.390409929468152</c:v>
                </c:pt>
                <c:pt idx="318">
                  <c:v>17.441985607418435</c:v>
                </c:pt>
                <c:pt idx="319">
                  <c:v>17.492622379479688</c:v>
                </c:pt>
                <c:pt idx="320">
                  <c:v>17.543159210616555</c:v>
                </c:pt>
                <c:pt idx="321">
                  <c:v>17.593888647978059</c:v>
                </c:pt>
                <c:pt idx="322">
                  <c:v>17.643866937529587</c:v>
                </c:pt>
                <c:pt idx="323">
                  <c:v>17.693451409276204</c:v>
                </c:pt>
                <c:pt idx="324">
                  <c:v>17.744568806011294</c:v>
                </c:pt>
                <c:pt idx="325">
                  <c:v>17.795545170409991</c:v>
                </c:pt>
                <c:pt idx="326">
                  <c:v>17.847822110202642</c:v>
                </c:pt>
                <c:pt idx="327">
                  <c:v>17.898926025006311</c:v>
                </c:pt>
                <c:pt idx="328">
                  <c:v>17.949722740313362</c:v>
                </c:pt>
                <c:pt idx="329">
                  <c:v>17.999765377631448</c:v>
                </c:pt>
                <c:pt idx="330">
                  <c:v>18.04943885427458</c:v>
                </c:pt>
                <c:pt idx="331">
                  <c:v>18.099261662827953</c:v>
                </c:pt>
                <c:pt idx="332">
                  <c:v>18.148701588486194</c:v>
                </c:pt>
                <c:pt idx="333">
                  <c:v>18.197806362610887</c:v>
                </c:pt>
                <c:pt idx="334">
                  <c:v>18.247474119316745</c:v>
                </c:pt>
                <c:pt idx="335">
                  <c:v>18.30286067937401</c:v>
                </c:pt>
                <c:pt idx="336">
                  <c:v>18.356282261144532</c:v>
                </c:pt>
                <c:pt idx="337">
                  <c:v>18.406221337171999</c:v>
                </c:pt>
                <c:pt idx="338">
                  <c:v>18.455565180006637</c:v>
                </c:pt>
                <c:pt idx="339">
                  <c:v>18.503929304988372</c:v>
                </c:pt>
                <c:pt idx="340">
                  <c:v>18.55484943210179</c:v>
                </c:pt>
                <c:pt idx="341">
                  <c:v>18.606258616228629</c:v>
                </c:pt>
                <c:pt idx="342">
                  <c:v>18.657218573554513</c:v>
                </c:pt>
                <c:pt idx="343">
                  <c:v>18.708116485246105</c:v>
                </c:pt>
                <c:pt idx="344">
                  <c:v>18.763649243705732</c:v>
                </c:pt>
                <c:pt idx="345">
                  <c:v>18.814354505144717</c:v>
                </c:pt>
                <c:pt idx="346">
                  <c:v>18.868370877111591</c:v>
                </c:pt>
              </c:numCache>
            </c:numRef>
          </c:xVal>
          <c:yVal>
            <c:numRef>
              <c:f>'Lamprey 1998 2013 Union'!$AR$2:$AR$348</c:f>
              <c:numCache>
                <c:formatCode>General</c:formatCode>
                <c:ptCount val="347"/>
                <c:pt idx="0">
                  <c:v>0.67663281992829971</c:v>
                </c:pt>
                <c:pt idx="1">
                  <c:v>0.41638830281315758</c:v>
                </c:pt>
                <c:pt idx="2">
                  <c:v>0.50902116352873206</c:v>
                </c:pt>
                <c:pt idx="3">
                  <c:v>0.19908439277980214</c:v>
                </c:pt>
                <c:pt idx="4">
                  <c:v>0.28041527169321195</c:v>
                </c:pt>
                <c:pt idx="5">
                  <c:v>0.21480442819160034</c:v>
                </c:pt>
                <c:pt idx="6">
                  <c:v>0.31700351176020114</c:v>
                </c:pt>
                <c:pt idx="7">
                  <c:v>0.3779100985239332</c:v>
                </c:pt>
                <c:pt idx="8">
                  <c:v>0.36063247010528776</c:v>
                </c:pt>
                <c:pt idx="9">
                  <c:v>1.1601994159816935</c:v>
                </c:pt>
                <c:pt idx="10">
                  <c:v>1.1439826068445313</c:v>
                </c:pt>
                <c:pt idx="11">
                  <c:v>0.31202660464586235</c:v>
                </c:pt>
                <c:pt idx="12">
                  <c:v>1.6416216689157266</c:v>
                </c:pt>
                <c:pt idx="13">
                  <c:v>#N/A</c:v>
                </c:pt>
                <c:pt idx="14">
                  <c:v>3.1730696159815137</c:v>
                </c:pt>
                <c:pt idx="15">
                  <c:v>0.62688924724390127</c:v>
                </c:pt>
                <c:pt idx="16">
                  <c:v>0.76064173298250559</c:v>
                </c:pt>
                <c:pt idx="17">
                  <c:v>#N/A</c:v>
                </c:pt>
                <c:pt idx="18">
                  <c:v>#N/A</c:v>
                </c:pt>
                <c:pt idx="19">
                  <c:v>0.7833332890704614</c:v>
                </c:pt>
                <c:pt idx="20">
                  <c:v>0.34107864992673942</c:v>
                </c:pt>
                <c:pt idx="21">
                  <c:v>1.2329987588676872</c:v>
                </c:pt>
                <c:pt idx="22">
                  <c:v>0.23183316757832875</c:v>
                </c:pt>
                <c:pt idx="23">
                  <c:v>0.79629524651902239</c:v>
                </c:pt>
                <c:pt idx="24">
                  <c:v>0.43633182238562263</c:v>
                </c:pt>
                <c:pt idx="25">
                  <c:v>1.3830931576485599</c:v>
                </c:pt>
                <c:pt idx="26">
                  <c:v>0.38975339097274059</c:v>
                </c:pt>
                <c:pt idx="27">
                  <c:v>1.2183718942531729</c:v>
                </c:pt>
                <c:pt idx="28">
                  <c:v>0.97747013665483251</c:v>
                </c:pt>
                <c:pt idx="29">
                  <c:v>0.4282493809730657</c:v>
                </c:pt>
                <c:pt idx="30">
                  <c:v>2.8140656353521631</c:v>
                </c:pt>
                <c:pt idx="31">
                  <c:v>0.30806862507159471</c:v>
                </c:pt>
                <c:pt idx="32">
                  <c:v>0.36758367436527167</c:v>
                </c:pt>
                <c:pt idx="33">
                  <c:v>0.44120141708727878</c:v>
                </c:pt>
                <c:pt idx="34">
                  <c:v>0.36284121481068049</c:v>
                </c:pt>
                <c:pt idx="35">
                  <c:v>0.52740581914968809</c:v>
                </c:pt>
                <c:pt idx="36">
                  <c:v>0.45587808138518232</c:v>
                </c:pt>
                <c:pt idx="37">
                  <c:v>#N/A</c:v>
                </c:pt>
                <c:pt idx="38">
                  <c:v>2.8071501904677252</c:v>
                </c:pt>
                <c:pt idx="39">
                  <c:v>1.0138221534558496</c:v>
                </c:pt>
                <c:pt idx="40">
                  <c:v>0.63632179464989347</c:v>
                </c:pt>
                <c:pt idx="41">
                  <c:v>0.50449355117493755</c:v>
                </c:pt>
                <c:pt idx="42">
                  <c:v>0.23319951251060575</c:v>
                </c:pt>
                <c:pt idx="43">
                  <c:v>0.54284470356567716</c:v>
                </c:pt>
                <c:pt idx="44">
                  <c:v>0.46620481023644017</c:v>
                </c:pt>
                <c:pt idx="45">
                  <c:v>0.31039999292825393</c:v>
                </c:pt>
                <c:pt idx="46">
                  <c:v>0.27291882605013529</c:v>
                </c:pt>
                <c:pt idx="47">
                  <c:v>0.34436707772867858</c:v>
                </c:pt>
                <c:pt idx="48">
                  <c:v>0.14681153761821888</c:v>
                </c:pt>
                <c:pt idx="49">
                  <c:v>0.36485401342064894</c:v>
                </c:pt>
                <c:pt idx="50">
                  <c:v>0.40660834211347419</c:v>
                </c:pt>
                <c:pt idx="51">
                  <c:v>0.21972675266083494</c:v>
                </c:pt>
                <c:pt idx="52">
                  <c:v>0.13639411448037972</c:v>
                </c:pt>
                <c:pt idx="53">
                  <c:v>0.49172501912893274</c:v>
                </c:pt>
                <c:pt idx="54">
                  <c:v>0.25570318232376138</c:v>
                </c:pt>
                <c:pt idx="55">
                  <c:v>0.29990620343877056</c:v>
                </c:pt>
                <c:pt idx="56">
                  <c:v>0.37425002972202986</c:v>
                </c:pt>
                <c:pt idx="57">
                  <c:v>0.4098923229257192</c:v>
                </c:pt>
                <c:pt idx="58">
                  <c:v>0.45730161480018605</c:v>
                </c:pt>
                <c:pt idx="59">
                  <c:v>0.53976549301275989</c:v>
                </c:pt>
                <c:pt idx="60">
                  <c:v>0.31879381240937948</c:v>
                </c:pt>
                <c:pt idx="61">
                  <c:v>0.41677684032559831</c:v>
                </c:pt>
                <c:pt idx="62">
                  <c:v>1.3964092483457808</c:v>
                </c:pt>
                <c:pt idx="63">
                  <c:v>1.373377787969966</c:v>
                </c:pt>
                <c:pt idx="64">
                  <c:v>1.7505305430447102</c:v>
                </c:pt>
                <c:pt idx="65">
                  <c:v>0.54901544668555646</c:v>
                </c:pt>
                <c:pt idx="66">
                  <c:v>0.43353654206328662</c:v>
                </c:pt>
                <c:pt idx="67">
                  <c:v>0.4660524230234605</c:v>
                </c:pt>
                <c:pt idx="68">
                  <c:v>0.18137681355516413</c:v>
                </c:pt>
                <c:pt idx="69">
                  <c:v>0.2618128810824239</c:v>
                </c:pt>
                <c:pt idx="70">
                  <c:v>0.20574624692345336</c:v>
                </c:pt>
                <c:pt idx="71">
                  <c:v>0.59621804592969052</c:v>
                </c:pt>
                <c:pt idx="72">
                  <c:v>0.4316603064634687</c:v>
                </c:pt>
                <c:pt idx="73">
                  <c:v>0.48506101021658549</c:v>
                </c:pt>
                <c:pt idx="74">
                  <c:v>1.1523616522899316</c:v>
                </c:pt>
                <c:pt idx="75">
                  <c:v>0.9571095929328417</c:v>
                </c:pt>
                <c:pt idx="76">
                  <c:v>0.22983979319973738</c:v>
                </c:pt>
                <c:pt idx="77">
                  <c:v>0.61003503782418922</c:v>
                </c:pt>
                <c:pt idx="78">
                  <c:v>0.60063739121251225</c:v>
                </c:pt>
                <c:pt idx="79">
                  <c:v>0.47361834649943935</c:v>
                </c:pt>
                <c:pt idx="80">
                  <c:v>0.40975246883633498</c:v>
                </c:pt>
                <c:pt idx="81">
                  <c:v>0.44716144784246814</c:v>
                </c:pt>
                <c:pt idx="82">
                  <c:v>0.51078054576307219</c:v>
                </c:pt>
                <c:pt idx="83">
                  <c:v>0.30057056467512672</c:v>
                </c:pt>
                <c:pt idx="84">
                  <c:v>0.29561859200794649</c:v>
                </c:pt>
                <c:pt idx="85">
                  <c:v>0.21389187709252955</c:v>
                </c:pt>
                <c:pt idx="86">
                  <c:v>0.26174263994239</c:v>
                </c:pt>
                <c:pt idx="87">
                  <c:v>0.40500054005861835</c:v>
                </c:pt>
                <c:pt idx="88">
                  <c:v>0.61766460286292435</c:v>
                </c:pt>
                <c:pt idx="89">
                  <c:v>0.26239233191789119</c:v>
                </c:pt>
                <c:pt idx="90">
                  <c:v>0.21299773919394671</c:v>
                </c:pt>
                <c:pt idx="91">
                  <c:v>0.24927261732656561</c:v>
                </c:pt>
                <c:pt idx="92">
                  <c:v>0.61201197860170209</c:v>
                </c:pt>
                <c:pt idx="93">
                  <c:v>0.53118729672785414</c:v>
                </c:pt>
                <c:pt idx="94">
                  <c:v>0.5816836493877402</c:v>
                </c:pt>
                <c:pt idx="95">
                  <c:v>0.60265322091564266</c:v>
                </c:pt>
                <c:pt idx="96">
                  <c:v>0.94579976019251033</c:v>
                </c:pt>
                <c:pt idx="97">
                  <c:v>0.81297027966870794</c:v>
                </c:pt>
                <c:pt idx="98">
                  <c:v>0.40122463480998888</c:v>
                </c:pt>
                <c:pt idx="99">
                  <c:v>0.44599705296458902</c:v>
                </c:pt>
                <c:pt idx="100">
                  <c:v>0.33806957277879179</c:v>
                </c:pt>
                <c:pt idx="101">
                  <c:v>0.34911993627008342</c:v>
                </c:pt>
                <c:pt idx="102">
                  <c:v>0.45139021615682906</c:v>
                </c:pt>
                <c:pt idx="103">
                  <c:v>0.34192485979329479</c:v>
                </c:pt>
                <c:pt idx="104">
                  <c:v>0.34863936805627616</c:v>
                </c:pt>
                <c:pt idx="105">
                  <c:v>0.20819525395469538</c:v>
                </c:pt>
                <c:pt idx="106">
                  <c:v>0.17925718229097942</c:v>
                </c:pt>
                <c:pt idx="107">
                  <c:v>0.38866891461514991</c:v>
                </c:pt>
                <c:pt idx="108">
                  <c:v>0.4429200512183461</c:v>
                </c:pt>
                <c:pt idx="109">
                  <c:v>0.36582186358972341</c:v>
                </c:pt>
                <c:pt idx="110">
                  <c:v>0.30063034837881886</c:v>
                </c:pt>
                <c:pt idx="111">
                  <c:v>0.69232750139241239</c:v>
                </c:pt>
                <c:pt idx="112">
                  <c:v>0.55615966055578148</c:v>
                </c:pt>
                <c:pt idx="113">
                  <c:v>0.5799435340651351</c:v>
                </c:pt>
                <c:pt idx="114">
                  <c:v>0.48709387170367707</c:v>
                </c:pt>
                <c:pt idx="115">
                  <c:v>0.47542269648832908</c:v>
                </c:pt>
                <c:pt idx="116">
                  <c:v>0.47372796417472657</c:v>
                </c:pt>
                <c:pt idx="117">
                  <c:v>1.1232837599360432</c:v>
                </c:pt>
                <c:pt idx="118">
                  <c:v>0.26326220180986204</c:v>
                </c:pt>
                <c:pt idx="119">
                  <c:v>0.48377722398061185</c:v>
                </c:pt>
                <c:pt idx="120">
                  <c:v>2.1927996009864583</c:v>
                </c:pt>
                <c:pt idx="121">
                  <c:v>0.42002680875851084</c:v>
                </c:pt>
                <c:pt idx="122">
                  <c:v>#N/A</c:v>
                </c:pt>
                <c:pt idx="123">
                  <c:v>0.64836005084765702</c:v>
                </c:pt>
                <c:pt idx="124">
                  <c:v>0.64981856362135393</c:v>
                </c:pt>
                <c:pt idx="125">
                  <c:v>0.24791506889488754</c:v>
                </c:pt>
                <c:pt idx="126">
                  <c:v>0.31827923366460686</c:v>
                </c:pt>
                <c:pt idx="127">
                  <c:v>0.37912093722198226</c:v>
                </c:pt>
                <c:pt idx="128">
                  <c:v>0.34774444618304884</c:v>
                </c:pt>
                <c:pt idx="129">
                  <c:v>0.20197371427385449</c:v>
                </c:pt>
                <c:pt idx="130">
                  <c:v>0.30151999207296132</c:v>
                </c:pt>
                <c:pt idx="131">
                  <c:v>0.47878550926866381</c:v>
                </c:pt>
                <c:pt idx="132">
                  <c:v>0.38626629794755318</c:v>
                </c:pt>
                <c:pt idx="133">
                  <c:v>0.27445788141181648</c:v>
                </c:pt>
                <c:pt idx="134">
                  <c:v>0.54505555188489485</c:v>
                </c:pt>
                <c:pt idx="135">
                  <c:v>0.40781090095132139</c:v>
                </c:pt>
                <c:pt idx="136">
                  <c:v>0.47183975876508594</c:v>
                </c:pt>
                <c:pt idx="137">
                  <c:v>0.64606801984005346</c:v>
                </c:pt>
                <c:pt idx="138">
                  <c:v>0.51615680611751702</c:v>
                </c:pt>
                <c:pt idx="139">
                  <c:v>0.36944802662522758</c:v>
                </c:pt>
                <c:pt idx="140">
                  <c:v>0.65758694742778778</c:v>
                </c:pt>
                <c:pt idx="141">
                  <c:v>0.84230725094996894</c:v>
                </c:pt>
                <c:pt idx="142">
                  <c:v>0.77790908028762451</c:v>
                </c:pt>
                <c:pt idx="143">
                  <c:v>0.52646861790087274</c:v>
                </c:pt>
                <c:pt idx="144">
                  <c:v>0.37680884780830221</c:v>
                </c:pt>
                <c:pt idx="145">
                  <c:v>0.54821164102174691</c:v>
                </c:pt>
                <c:pt idx="146">
                  <c:v>0.50230322267213123</c:v>
                </c:pt>
                <c:pt idx="147">
                  <c:v>0.45098743829549454</c:v>
                </c:pt>
                <c:pt idx="148">
                  <c:v>0.46132711044360586</c:v>
                </c:pt>
                <c:pt idx="149">
                  <c:v>0.51233281624547844</c:v>
                </c:pt>
                <c:pt idx="150">
                  <c:v>0.6429488502185301</c:v>
                </c:pt>
                <c:pt idx="151">
                  <c:v>0.47376320827127022</c:v>
                </c:pt>
                <c:pt idx="152">
                  <c:v>0.38924701927005412</c:v>
                </c:pt>
                <c:pt idx="153">
                  <c:v>0.40920649527788788</c:v>
                </c:pt>
                <c:pt idx="154">
                  <c:v>0.49732164895200259</c:v>
                </c:pt>
                <c:pt idx="155">
                  <c:v>0.37385811619962939</c:v>
                </c:pt>
                <c:pt idx="156">
                  <c:v>0.3633580236411092</c:v>
                </c:pt>
                <c:pt idx="157">
                  <c:v>0.47297701157459965</c:v>
                </c:pt>
                <c:pt idx="158">
                  <c:v>0.50438211376372055</c:v>
                </c:pt>
                <c:pt idx="159">
                  <c:v>0.73536052691397147</c:v>
                </c:pt>
                <c:pt idx="160">
                  <c:v>0.9681433008654825</c:v>
                </c:pt>
                <c:pt idx="161">
                  <c:v>0.9093353897926395</c:v>
                </c:pt>
                <c:pt idx="162">
                  <c:v>0.57274680926558041</c:v>
                </c:pt>
                <c:pt idx="163">
                  <c:v>0.57967386501969986</c:v>
                </c:pt>
                <c:pt idx="164">
                  <c:v>0.53762829738641116</c:v>
                </c:pt>
                <c:pt idx="165">
                  <c:v>1.4125247434651402</c:v>
                </c:pt>
                <c:pt idx="166">
                  <c:v>1.6338250424717886</c:v>
                </c:pt>
                <c:pt idx="167">
                  <c:v>0.61096505238279641</c:v>
                </c:pt>
                <c:pt idx="168">
                  <c:v>0.31520132768356557</c:v>
                </c:pt>
                <c:pt idx="169">
                  <c:v>0.236417306122191</c:v>
                </c:pt>
                <c:pt idx="170">
                  <c:v>0.29157735077763747</c:v>
                </c:pt>
                <c:pt idx="171">
                  <c:v>0.18191374854301098</c:v>
                </c:pt>
                <c:pt idx="172">
                  <c:v>0.30616835929948366</c:v>
                </c:pt>
                <c:pt idx="173">
                  <c:v>0.16671049720039413</c:v>
                </c:pt>
                <c:pt idx="174">
                  <c:v>#N/A</c:v>
                </c:pt>
                <c:pt idx="175">
                  <c:v>0.38766732613613092</c:v>
                </c:pt>
                <c:pt idx="176">
                  <c:v>0.32726137065832611</c:v>
                </c:pt>
                <c:pt idx="177">
                  <c:v>0.58228072836454348</c:v>
                </c:pt>
                <c:pt idx="178">
                  <c:v>0.50763553507087977</c:v>
                </c:pt>
                <c:pt idx="179">
                  <c:v>0.79180769816192709</c:v>
                </c:pt>
                <c:pt idx="180">
                  <c:v>1.1226932420885853</c:v>
                </c:pt>
                <c:pt idx="181">
                  <c:v>1.2990186278898141</c:v>
                </c:pt>
                <c:pt idx="182">
                  <c:v>0.88711301214290172</c:v>
                </c:pt>
                <c:pt idx="183">
                  <c:v>0.50676761774540979</c:v>
                </c:pt>
                <c:pt idx="184">
                  <c:v>0.40369563513615486</c:v>
                </c:pt>
                <c:pt idx="185">
                  <c:v>0.33371079733921122</c:v>
                </c:pt>
                <c:pt idx="186">
                  <c:v>0.85280802714675119</c:v>
                </c:pt>
                <c:pt idx="187">
                  <c:v>1.0631529215457654</c:v>
                </c:pt>
                <c:pt idx="188">
                  <c:v>1.0223010253535521</c:v>
                </c:pt>
                <c:pt idx="189">
                  <c:v>1.4017082007915547</c:v>
                </c:pt>
                <c:pt idx="190">
                  <c:v>0.94913326094511141</c:v>
                </c:pt>
                <c:pt idx="191">
                  <c:v>0.3291382166598612</c:v>
                </c:pt>
                <c:pt idx="192">
                  <c:v>0.7226041355816285</c:v>
                </c:pt>
                <c:pt idx="193">
                  <c:v>0.73347766731186981</c:v>
                </c:pt>
                <c:pt idx="194">
                  <c:v>0.27766383353880808</c:v>
                </c:pt>
                <c:pt idx="195">
                  <c:v>0.24938013751769622</c:v>
                </c:pt>
                <c:pt idx="196">
                  <c:v>0.33860862178250706</c:v>
                </c:pt>
                <c:pt idx="197">
                  <c:v>0.37749026344277076</c:v>
                </c:pt>
                <c:pt idx="198">
                  <c:v>0.27431567690094105</c:v>
                </c:pt>
                <c:pt idx="199">
                  <c:v>0.38771524958339076</c:v>
                </c:pt>
                <c:pt idx="200">
                  <c:v>0.54423769392691468</c:v>
                </c:pt>
                <c:pt idx="201">
                  <c:v>0.30528703730809492</c:v>
                </c:pt>
                <c:pt idx="202">
                  <c:v>0.29932063222449895</c:v>
                </c:pt>
                <c:pt idx="203">
                  <c:v>0.21411497417995343</c:v>
                </c:pt>
                <c:pt idx="204">
                  <c:v>0.11537356206135062</c:v>
                </c:pt>
                <c:pt idx="205">
                  <c:v>0.2643100523005536</c:v>
                </c:pt>
                <c:pt idx="206">
                  <c:v>0.71518428472206141</c:v>
                </c:pt>
                <c:pt idx="207">
                  <c:v>0.63183268188747355</c:v>
                </c:pt>
                <c:pt idx="208">
                  <c:v>#N/A</c:v>
                </c:pt>
                <c:pt idx="209">
                  <c:v>0.34079181152704791</c:v>
                </c:pt>
                <c:pt idx="210">
                  <c:v>0.53402244893677886</c:v>
                </c:pt>
                <c:pt idx="211">
                  <c:v>0.30343785548942809</c:v>
                </c:pt>
                <c:pt idx="212">
                  <c:v>0.42217534331784257</c:v>
                </c:pt>
                <c:pt idx="213">
                  <c:v>9.3563700596131491E-2</c:v>
                </c:pt>
                <c:pt idx="214">
                  <c:v>0.54217417996779793</c:v>
                </c:pt>
                <c:pt idx="215">
                  <c:v>0.20670432332824437</c:v>
                </c:pt>
                <c:pt idx="216">
                  <c:v>9.9011469753499351E-2</c:v>
                </c:pt>
                <c:pt idx="217">
                  <c:v>0.33785852297401886</c:v>
                </c:pt>
                <c:pt idx="218">
                  <c:v>0.44355903023003324</c:v>
                </c:pt>
                <c:pt idx="219">
                  <c:v>0.7165742993994999</c:v>
                </c:pt>
                <c:pt idx="220">
                  <c:v>0.5320562683685145</c:v>
                </c:pt>
                <c:pt idx="221">
                  <c:v>0.4691501470515359</c:v>
                </c:pt>
                <c:pt idx="222">
                  <c:v>0.26086031915645486</c:v>
                </c:pt>
                <c:pt idx="223">
                  <c:v>0.59291562587690649</c:v>
                </c:pt>
                <c:pt idx="224">
                  <c:v>0.76953228861524969</c:v>
                </c:pt>
                <c:pt idx="225">
                  <c:v>0.64456102678384009</c:v>
                </c:pt>
                <c:pt idx="226">
                  <c:v>0.47542684753502901</c:v>
                </c:pt>
                <c:pt idx="227">
                  <c:v>0.55726310271423718</c:v>
                </c:pt>
                <c:pt idx="228">
                  <c:v>0.52475046346669918</c:v>
                </c:pt>
                <c:pt idx="229">
                  <c:v>0.51691584726182926</c:v>
                </c:pt>
                <c:pt idx="230">
                  <c:v>0.23221525230055973</c:v>
                </c:pt>
                <c:pt idx="231">
                  <c:v>0.3801941660176239</c:v>
                </c:pt>
                <c:pt idx="232">
                  <c:v>0.44682345199464812</c:v>
                </c:pt>
                <c:pt idx="233">
                  <c:v>0.52816222330668516</c:v>
                </c:pt>
                <c:pt idx="234">
                  <c:v>0.5199590101696755</c:v>
                </c:pt>
                <c:pt idx="235">
                  <c:v>0.263319632317778</c:v>
                </c:pt>
                <c:pt idx="236">
                  <c:v>#N/A</c:v>
                </c:pt>
                <c:pt idx="237">
                  <c:v>0.66892068221327727</c:v>
                </c:pt>
                <c:pt idx="238">
                  <c:v>0.30517701693127608</c:v>
                </c:pt>
                <c:pt idx="239">
                  <c:v>0.29213271525543411</c:v>
                </c:pt>
                <c:pt idx="240">
                  <c:v>0.42519563463424598</c:v>
                </c:pt>
                <c:pt idx="241">
                  <c:v>0.26916749412864543</c:v>
                </c:pt>
                <c:pt idx="242">
                  <c:v>0.40573897273106385</c:v>
                </c:pt>
                <c:pt idx="243">
                  <c:v>0.48151357340510903</c:v>
                </c:pt>
                <c:pt idx="244">
                  <c:v>0.35053340267787264</c:v>
                </c:pt>
                <c:pt idx="245">
                  <c:v>0.52420153823156423</c:v>
                </c:pt>
                <c:pt idx="246">
                  <c:v>0.7799450590756114</c:v>
                </c:pt>
                <c:pt idx="247">
                  <c:v>0.67454298936513502</c:v>
                </c:pt>
                <c:pt idx="248">
                  <c:v>0.31282292903960601</c:v>
                </c:pt>
                <c:pt idx="249">
                  <c:v>0.55816943346629799</c:v>
                </c:pt>
                <c:pt idx="250">
                  <c:v>0.4840548886274213</c:v>
                </c:pt>
                <c:pt idx="251">
                  <c:v>0.19755672187384507</c:v>
                </c:pt>
                <c:pt idx="252">
                  <c:v>0.38367359927690353</c:v>
                </c:pt>
                <c:pt idx="253">
                  <c:v>0.50723649322529107</c:v>
                </c:pt>
                <c:pt idx="254">
                  <c:v>0.32096171580137789</c:v>
                </c:pt>
                <c:pt idx="255">
                  <c:v>0.30976117292888738</c:v>
                </c:pt>
                <c:pt idx="256">
                  <c:v>0.19885408553037345</c:v>
                </c:pt>
                <c:pt idx="257">
                  <c:v>0.15902039745634494</c:v>
                </c:pt>
                <c:pt idx="258">
                  <c:v>0.46985992297424661</c:v>
                </c:pt>
                <c:pt idx="259">
                  <c:v>0.57859617976578515</c:v>
                </c:pt>
                <c:pt idx="260">
                  <c:v>0.27466710793177357</c:v>
                </c:pt>
                <c:pt idx="261">
                  <c:v>0.31928055237544428</c:v>
                </c:pt>
                <c:pt idx="262">
                  <c:v>0.59298203076922817</c:v>
                </c:pt>
                <c:pt idx="263">
                  <c:v>0.77899418635521844</c:v>
                </c:pt>
                <c:pt idx="264">
                  <c:v>0.59767647698032778</c:v>
                </c:pt>
                <c:pt idx="265">
                  <c:v>0.33639468300511199</c:v>
                </c:pt>
                <c:pt idx="266">
                  <c:v>0.59594998380470798</c:v>
                </c:pt>
                <c:pt idx="267">
                  <c:v>0.57068121944088912</c:v>
                </c:pt>
                <c:pt idx="268">
                  <c:v>0.31185625497263564</c:v>
                </c:pt>
                <c:pt idx="269">
                  <c:v>0.29745151072475001</c:v>
                </c:pt>
                <c:pt idx="270">
                  <c:v>0.10928824061572619</c:v>
                </c:pt>
                <c:pt idx="271">
                  <c:v>0.40741046010006909</c:v>
                </c:pt>
                <c:pt idx="272">
                  <c:v>0.56654200984152969</c:v>
                </c:pt>
                <c:pt idx="273">
                  <c:v>0.31705189430974468</c:v>
                </c:pt>
                <c:pt idx="274">
                  <c:v>1.0979295176777291</c:v>
                </c:pt>
                <c:pt idx="275">
                  <c:v>0.66065133339682125</c:v>
                </c:pt>
                <c:pt idx="276">
                  <c:v>1.123356809166719</c:v>
                </c:pt>
                <c:pt idx="277">
                  <c:v>0.89533773924655713</c:v>
                </c:pt>
                <c:pt idx="278">
                  <c:v>0.50405503786263117</c:v>
                </c:pt>
                <c:pt idx="279">
                  <c:v>0.29916267180275569</c:v>
                </c:pt>
                <c:pt idx="280">
                  <c:v>0.52399992739359691</c:v>
                </c:pt>
                <c:pt idx="281">
                  <c:v>0.26433872971313455</c:v>
                </c:pt>
                <c:pt idx="282">
                  <c:v>0.37384912662683883</c:v>
                </c:pt>
                <c:pt idx="283">
                  <c:v>0.26276329595436376</c:v>
                </c:pt>
                <c:pt idx="284">
                  <c:v>0.20237109081273175</c:v>
                </c:pt>
                <c:pt idx="285">
                  <c:v>0.36533504121829952</c:v>
                </c:pt>
                <c:pt idx="286">
                  <c:v>0.4072192925321802</c:v>
                </c:pt>
                <c:pt idx="287">
                  <c:v>0.23636797075919164</c:v>
                </c:pt>
                <c:pt idx="288">
                  <c:v>0.27656766283737982</c:v>
                </c:pt>
                <c:pt idx="289">
                  <c:v>0.62611535136198559</c:v>
                </c:pt>
                <c:pt idx="290">
                  <c:v>0.62029122516941426</c:v>
                </c:pt>
                <c:pt idx="291">
                  <c:v>0.99417911457195596</c:v>
                </c:pt>
                <c:pt idx="292">
                  <c:v>0.9468864669417042</c:v>
                </c:pt>
                <c:pt idx="293">
                  <c:v>0.90845353429260989</c:v>
                </c:pt>
                <c:pt idx="294">
                  <c:v>1.484593842594214</c:v>
                </c:pt>
                <c:pt idx="295">
                  <c:v>0.89669627091729198</c:v>
                </c:pt>
                <c:pt idx="296">
                  <c:v>0.86643253069007165</c:v>
                </c:pt>
                <c:pt idx="297">
                  <c:v>1.0131324682671727</c:v>
                </c:pt>
                <c:pt idx="298">
                  <c:v>0.79052361070116617</c:v>
                </c:pt>
                <c:pt idx="299">
                  <c:v>0.8147226055858785</c:v>
                </c:pt>
                <c:pt idx="300">
                  <c:v>0.62473962975374764</c:v>
                </c:pt>
                <c:pt idx="301">
                  <c:v>0.67453358712148015</c:v>
                </c:pt>
                <c:pt idx="302">
                  <c:v>1.2674854667014592</c:v>
                </c:pt>
                <c:pt idx="303">
                  <c:v>1.2179500110092145</c:v>
                </c:pt>
                <c:pt idx="304">
                  <c:v>1.5650103271330973</c:v>
                </c:pt>
                <c:pt idx="305">
                  <c:v>1.5876715206602834</c:v>
                </c:pt>
                <c:pt idx="306">
                  <c:v>1.4737742572994561</c:v>
                </c:pt>
                <c:pt idx="307">
                  <c:v>0.88018881730010079</c:v>
                </c:pt>
                <c:pt idx="308">
                  <c:v>0.12882967898597644</c:v>
                </c:pt>
                <c:pt idx="309">
                  <c:v>0.16686678355138859</c:v>
                </c:pt>
                <c:pt idx="310">
                  <c:v>0.26223946817635529</c:v>
                </c:pt>
                <c:pt idx="311">
                  <c:v>0.23135186730622814</c:v>
                </c:pt>
                <c:pt idx="312">
                  <c:v>0.12672013557261275</c:v>
                </c:pt>
                <c:pt idx="313">
                  <c:v>0.26547814384921187</c:v>
                </c:pt>
                <c:pt idx="314">
                  <c:v>0.14729714469005067</c:v>
                </c:pt>
                <c:pt idx="315">
                  <c:v>0.49922697568263202</c:v>
                </c:pt>
                <c:pt idx="316">
                  <c:v>0.78851120330691915</c:v>
                </c:pt>
                <c:pt idx="317">
                  <c:v>0.91257145320332567</c:v>
                </c:pt>
                <c:pt idx="318">
                  <c:v>0.82901419502781648</c:v>
                </c:pt>
                <c:pt idx="319">
                  <c:v>0.48529137935412509</c:v>
                </c:pt>
                <c:pt idx="320">
                  <c:v>0.31514852580432606</c:v>
                </c:pt>
                <c:pt idx="321">
                  <c:v>0.47077111319516879</c:v>
                </c:pt>
                <c:pt idx="322">
                  <c:v>1.02957774298437</c:v>
                </c:pt>
                <c:pt idx="323">
                  <c:v>1.46945634769057</c:v>
                </c:pt>
                <c:pt idx="324">
                  <c:v>1.102191922921292</c:v>
                </c:pt>
                <c:pt idx="325">
                  <c:v>1.0189418430496222</c:v>
                </c:pt>
                <c:pt idx="326">
                  <c:v>0.97592137971978732</c:v>
                </c:pt>
                <c:pt idx="327">
                  <c:v>1.2342354171403376</c:v>
                </c:pt>
                <c:pt idx="328">
                  <c:v>1.2173747118226041</c:v>
                </c:pt>
                <c:pt idx="329">
                  <c:v>1.215762109923952</c:v>
                </c:pt>
                <c:pt idx="330">
                  <c:v>1.2522541628487454</c:v>
                </c:pt>
                <c:pt idx="331">
                  <c:v>1.1254123453168228</c:v>
                </c:pt>
                <c:pt idx="332">
                  <c:v>1.1541375686843365</c:v>
                </c:pt>
                <c:pt idx="333">
                  <c:v>0.98578318765669304</c:v>
                </c:pt>
                <c:pt idx="334">
                  <c:v>0.91557695742831058</c:v>
                </c:pt>
                <c:pt idx="335">
                  <c:v>1.0479119354836801</c:v>
                </c:pt>
                <c:pt idx="336">
                  <c:v>0.86880064290739145</c:v>
                </c:pt>
                <c:pt idx="337">
                  <c:v>1.3714596655146531</c:v>
                </c:pt>
                <c:pt idx="338">
                  <c:v>1.5415114982963412</c:v>
                </c:pt>
                <c:pt idx="339">
                  <c:v>1.3753192870920554</c:v>
                </c:pt>
                <c:pt idx="340">
                  <c:v>1.0243179751510108</c:v>
                </c:pt>
                <c:pt idx="341">
                  <c:v>1.5942239759229309</c:v>
                </c:pt>
                <c:pt idx="342">
                  <c:v>1.606137930576373</c:v>
                </c:pt>
                <c:pt idx="343">
                  <c:v>0.82018200676814856</c:v>
                </c:pt>
                <c:pt idx="344">
                  <c:v>0.4434732001269675</c:v>
                </c:pt>
                <c:pt idx="345">
                  <c:v>2.7941106349823177</c:v>
                </c:pt>
                <c:pt idx="346">
                  <c:v>0.55982309974840183</c:v>
                </c:pt>
              </c:numCache>
            </c:numRef>
          </c:yVal>
          <c:smooth val="0"/>
          <c:extLst>
            <c:ext xmlns:c16="http://schemas.microsoft.com/office/drawing/2014/chart" uri="{C3380CC4-5D6E-409C-BE32-E72D297353CC}">
              <c16:uniqueId val="{00000003-2AE4-4668-B52A-A640B20A3B63}"/>
            </c:ext>
          </c:extLst>
        </c:ser>
        <c:ser>
          <c:idx val="4"/>
          <c:order val="4"/>
          <c:tx>
            <c:v>Deposition</c:v>
          </c:tx>
          <c:spPr>
            <a:ln w="19050" cap="rnd">
              <a:solidFill>
                <a:srgbClr val="00FF00"/>
              </a:solidFill>
              <a:round/>
            </a:ln>
            <a:effectLst/>
          </c:spPr>
          <c:marker>
            <c:symbol val="none"/>
          </c:marker>
          <c:xVal>
            <c:numRef>
              <c:f>'Lamprey 1998 2013 Union'!$AN$2:$AN$348</c:f>
              <c:numCache>
                <c:formatCode>General</c:formatCode>
                <c:ptCount val="347"/>
                <c:pt idx="0">
                  <c:v>0.25103852403982091</c:v>
                </c:pt>
                <c:pt idx="1">
                  <c:v>0.30098256019767261</c:v>
                </c:pt>
                <c:pt idx="2">
                  <c:v>0.35108451797005957</c:v>
                </c:pt>
                <c:pt idx="3">
                  <c:v>0.40027222261065287</c:v>
                </c:pt>
                <c:pt idx="4">
                  <c:v>0.45029548846109341</c:v>
                </c:pt>
                <c:pt idx="5">
                  <c:v>0.50029693563854372</c:v>
                </c:pt>
                <c:pt idx="6">
                  <c:v>0.55112066427343875</c:v>
                </c:pt>
                <c:pt idx="7">
                  <c:v>0.60192877652480181</c:v>
                </c:pt>
                <c:pt idx="8">
                  <c:v>0.65140437659481032</c:v>
                </c:pt>
                <c:pt idx="9">
                  <c:v>0.80291620993713519</c:v>
                </c:pt>
                <c:pt idx="10">
                  <c:v>0.85449897187272472</c:v>
                </c:pt>
                <c:pt idx="11">
                  <c:v>0.90574862136241485</c:v>
                </c:pt>
                <c:pt idx="12">
                  <c:v>0.96238761063473599</c:v>
                </c:pt>
                <c:pt idx="13">
                  <c:v>1.0208241948616874</c:v>
                </c:pt>
                <c:pt idx="14">
                  <c:v>1.2852172295912545</c:v>
                </c:pt>
                <c:pt idx="15">
                  <c:v>1.3406445429136762</c:v>
                </c:pt>
                <c:pt idx="16">
                  <c:v>1.3943931695395579</c:v>
                </c:pt>
                <c:pt idx="17">
                  <c:v>#N/A</c:v>
                </c:pt>
                <c:pt idx="18">
                  <c:v>1.4978313567594523</c:v>
                </c:pt>
                <c:pt idx="19">
                  <c:v>1.5508851263921335</c:v>
                </c:pt>
                <c:pt idx="20">
                  <c:v>1.6011862149307654</c:v>
                </c:pt>
                <c:pt idx="21">
                  <c:v>1.6509973840960572</c:v>
                </c:pt>
                <c:pt idx="22">
                  <c:v>1.7011593493084565</c:v>
                </c:pt>
                <c:pt idx="23">
                  <c:v>1.7563516605295937</c:v>
                </c:pt>
                <c:pt idx="24">
                  <c:v>1.8077552876947267</c:v>
                </c:pt>
                <c:pt idx="25">
                  <c:v>1.8645707444362682</c:v>
                </c:pt>
                <c:pt idx="26">
                  <c:v>1.9238046461856657</c:v>
                </c:pt>
                <c:pt idx="27">
                  <c:v>1.9747554974291168</c:v>
                </c:pt>
                <c:pt idx="28">
                  <c:v>2.0274942188240157</c:v>
                </c:pt>
                <c:pt idx="29">
                  <c:v>2.0802717324777951</c:v>
                </c:pt>
                <c:pt idx="30">
                  <c:v>2.2301531553887712</c:v>
                </c:pt>
                <c:pt idx="31">
                  <c:v>2.2801140784647314</c:v>
                </c:pt>
                <c:pt idx="32">
                  <c:v>2.3295396078721797</c:v>
                </c:pt>
                <c:pt idx="33">
                  <c:v>2.3793529177248769</c:v>
                </c:pt>
                <c:pt idx="34">
                  <c:v>2.4301945146672561</c:v>
                </c:pt>
                <c:pt idx="35">
                  <c:v>2.4809176351014761</c:v>
                </c:pt>
                <c:pt idx="36">
                  <c:v>2.5328447115348482</c:v>
                </c:pt>
                <c:pt idx="37">
                  <c:v>#N/A</c:v>
                </c:pt>
                <c:pt idx="38">
                  <c:v>2.6696172286244138</c:v>
                </c:pt>
                <c:pt idx="39">
                  <c:v>2.7233302285088694</c:v>
                </c:pt>
                <c:pt idx="40">
                  <c:v>2.7805982649833849</c:v>
                </c:pt>
                <c:pt idx="41">
                  <c:v>2.8306747396390395</c:v>
                </c:pt>
                <c:pt idx="42">
                  <c:v>2.882556649079</c:v>
                </c:pt>
                <c:pt idx="43">
                  <c:v>2.9327255389305438</c:v>
                </c:pt>
                <c:pt idx="44">
                  <c:v>2.9833789700004294</c:v>
                </c:pt>
                <c:pt idx="45">
                  <c:v>3.0328253082400582</c:v>
                </c:pt>
                <c:pt idx="46">
                  <c:v>3.0829679349356311</c:v>
                </c:pt>
                <c:pt idx="47">
                  <c:v>3.1330365371314657</c:v>
                </c:pt>
                <c:pt idx="48">
                  <c:v>3.18471395724168</c:v>
                </c:pt>
                <c:pt idx="49">
                  <c:v>3.2369701866239886</c:v>
                </c:pt>
                <c:pt idx="50">
                  <c:v>3.2899934218655855</c:v>
                </c:pt>
                <c:pt idx="51">
                  <c:v>3.3409801525404745</c:v>
                </c:pt>
                <c:pt idx="52">
                  <c:v>3.391966600135826</c:v>
                </c:pt>
                <c:pt idx="53">
                  <c:v>3.4424597488282505</c:v>
                </c:pt>
                <c:pt idx="54">
                  <c:v>3.4926202963241679</c:v>
                </c:pt>
                <c:pt idx="55">
                  <c:v>3.5426400945108596</c:v>
                </c:pt>
                <c:pt idx="56">
                  <c:v>3.5926066033189832</c:v>
                </c:pt>
                <c:pt idx="57">
                  <c:v>3.6432946071496155</c:v>
                </c:pt>
                <c:pt idx="58">
                  <c:v>3.6937089602429047</c:v>
                </c:pt>
                <c:pt idx="59">
                  <c:v>3.7432126173407987</c:v>
                </c:pt>
                <c:pt idx="60">
                  <c:v>3.7932374265669409</c:v>
                </c:pt>
                <c:pt idx="61">
                  <c:v>3.8488264230794988</c:v>
                </c:pt>
                <c:pt idx="62">
                  <c:v>3.906138272432695</c:v>
                </c:pt>
                <c:pt idx="63">
                  <c:v>3.959636023024832</c:v>
                </c:pt>
                <c:pt idx="64">
                  <c:v>4.0146039973421317</c:v>
                </c:pt>
                <c:pt idx="65">
                  <c:v>4.1720788858343383</c:v>
                </c:pt>
                <c:pt idx="66">
                  <c:v>4.223275346114999</c:v>
                </c:pt>
                <c:pt idx="67">
                  <c:v>4.2736495318885721</c:v>
                </c:pt>
                <c:pt idx="68">
                  <c:v>4.3235183664154091</c:v>
                </c:pt>
                <c:pt idx="69">
                  <c:v>4.3735915755377137</c:v>
                </c:pt>
                <c:pt idx="70">
                  <c:v>4.4275681030860161</c:v>
                </c:pt>
                <c:pt idx="71">
                  <c:v>4.4818227685032328</c:v>
                </c:pt>
                <c:pt idx="72">
                  <c:v>4.5367405599262867</c:v>
                </c:pt>
                <c:pt idx="73">
                  <c:v>4.5987442697124949</c:v>
                </c:pt>
                <c:pt idx="74">
                  <c:v>4.652585988670122</c:v>
                </c:pt>
                <c:pt idx="75">
                  <c:v>4.7017272846370091</c:v>
                </c:pt>
                <c:pt idx="76">
                  <c:v>4.7524804371858069</c:v>
                </c:pt>
                <c:pt idx="77">
                  <c:v>4.804777011891292</c:v>
                </c:pt>
                <c:pt idx="78">
                  <c:v>4.8549054397476876</c:v>
                </c:pt>
                <c:pt idx="79">
                  <c:v>4.9048837753328982</c:v>
                </c:pt>
                <c:pt idx="80">
                  <c:v>4.9549604490942052</c:v>
                </c:pt>
                <c:pt idx="81">
                  <c:v>5.0049110886424604</c:v>
                </c:pt>
                <c:pt idx="82">
                  <c:v>5.0548954863427555</c:v>
                </c:pt>
                <c:pt idx="83">
                  <c:v>5.1067714369095585</c:v>
                </c:pt>
                <c:pt idx="84">
                  <c:v>5.1571543094867645</c:v>
                </c:pt>
                <c:pt idx="85">
                  <c:v>5.2078297999212859</c:v>
                </c:pt>
                <c:pt idx="86">
                  <c:v>5.2580284708576022</c:v>
                </c:pt>
                <c:pt idx="87">
                  <c:v>5.3079708136886499</c:v>
                </c:pt>
                <c:pt idx="88">
                  <c:v>5.358021545249926</c:v>
                </c:pt>
                <c:pt idx="89">
                  <c:v>5.4082222343682345</c:v>
                </c:pt>
                <c:pt idx="90">
                  <c:v>5.459430731580305</c:v>
                </c:pt>
                <c:pt idx="91">
                  <c:v>5.5132752112967394</c:v>
                </c:pt>
                <c:pt idx="92">
                  <c:v>5.5690642310411791</c:v>
                </c:pt>
                <c:pt idx="93">
                  <c:v>5.6258111159947433</c:v>
                </c:pt>
                <c:pt idx="94">
                  <c:v>5.6767058476518617</c:v>
                </c:pt>
                <c:pt idx="95">
                  <c:v>5.7273708798891088</c:v>
                </c:pt>
                <c:pt idx="96">
                  <c:v>5.776704225295286</c:v>
                </c:pt>
                <c:pt idx="97">
                  <c:v>5.8267423159407112</c:v>
                </c:pt>
                <c:pt idx="98">
                  <c:v>5.8764571319851742</c:v>
                </c:pt>
                <c:pt idx="99">
                  <c:v>5.9288373931213059</c:v>
                </c:pt>
                <c:pt idx="100">
                  <c:v>5.9795623632298112</c:v>
                </c:pt>
                <c:pt idx="101">
                  <c:v>6.0296580039676382</c:v>
                </c:pt>
                <c:pt idx="102">
                  <c:v>6.0797523404948013</c:v>
                </c:pt>
                <c:pt idx="103">
                  <c:v>6.1298134241076072</c:v>
                </c:pt>
                <c:pt idx="104">
                  <c:v>6.2804357501194508</c:v>
                </c:pt>
                <c:pt idx="105">
                  <c:v>6.3351021046323845</c:v>
                </c:pt>
                <c:pt idx="106">
                  <c:v>6.3846777787363846</c:v>
                </c:pt>
                <c:pt idx="107">
                  <c:v>6.4371935112581973</c:v>
                </c:pt>
                <c:pt idx="108">
                  <c:v>6.4886555068143403</c:v>
                </c:pt>
                <c:pt idx="109">
                  <c:v>6.5389199457352394</c:v>
                </c:pt>
                <c:pt idx="110">
                  <c:v>6.589222778938769</c:v>
                </c:pt>
                <c:pt idx="111">
                  <c:v>6.6391933805788419</c:v>
                </c:pt>
                <c:pt idx="112">
                  <c:v>6.6891554441101251</c:v>
                </c:pt>
                <c:pt idx="113">
                  <c:v>6.7400076885663909</c:v>
                </c:pt>
                <c:pt idx="114">
                  <c:v>6.7970643116478451</c:v>
                </c:pt>
                <c:pt idx="115">
                  <c:v>6.8530301323038154</c:v>
                </c:pt>
                <c:pt idx="116">
                  <c:v>6.9032433462893197</c:v>
                </c:pt>
                <c:pt idx="117">
                  <c:v>6.9545592339982614</c:v>
                </c:pt>
                <c:pt idx="118">
                  <c:v>7.0062498193507494</c:v>
                </c:pt>
                <c:pt idx="119">
                  <c:v>7.0571293783238609</c:v>
                </c:pt>
                <c:pt idx="120">
                  <c:v>7.1091208204035459</c:v>
                </c:pt>
                <c:pt idx="121">
                  <c:v>7.1595580518911941</c:v>
                </c:pt>
                <c:pt idx="122">
                  <c:v>7.2100644821528599</c:v>
                </c:pt>
                <c:pt idx="123">
                  <c:v>7.261168081842488</c:v>
                </c:pt>
                <c:pt idx="124">
                  <c:v>7.3126340840397779</c:v>
                </c:pt>
                <c:pt idx="125">
                  <c:v>7.3657415354523437</c:v>
                </c:pt>
                <c:pt idx="126">
                  <c:v>7.4167793163410547</c:v>
                </c:pt>
                <c:pt idx="127">
                  <c:v>7.468444246810015</c:v>
                </c:pt>
                <c:pt idx="128">
                  <c:v>7.5187873024311482</c:v>
                </c:pt>
                <c:pt idx="129">
                  <c:v>7.570434385903293</c:v>
                </c:pt>
                <c:pt idx="130">
                  <c:v>7.6212408817956705</c:v>
                </c:pt>
                <c:pt idx="131">
                  <c:v>7.6699048166451727</c:v>
                </c:pt>
                <c:pt idx="132">
                  <c:v>7.7209243224616513</c:v>
                </c:pt>
                <c:pt idx="133">
                  <c:v>7.7724621178535207</c:v>
                </c:pt>
                <c:pt idx="134">
                  <c:v>7.8248644886601992</c:v>
                </c:pt>
                <c:pt idx="135">
                  <c:v>7.876946740810383</c:v>
                </c:pt>
                <c:pt idx="136">
                  <c:v>7.9251369917428107</c:v>
                </c:pt>
                <c:pt idx="137">
                  <c:v>7.9786840406155379</c:v>
                </c:pt>
                <c:pt idx="138">
                  <c:v>8.0315765699585278</c:v>
                </c:pt>
                <c:pt idx="139">
                  <c:v>8.0826313953675193</c:v>
                </c:pt>
                <c:pt idx="140">
                  <c:v>8.1324873327632989</c:v>
                </c:pt>
                <c:pt idx="141">
                  <c:v>8.183122707498276</c:v>
                </c:pt>
                <c:pt idx="142">
                  <c:v>8.2339266359585164</c:v>
                </c:pt>
                <c:pt idx="143">
                  <c:v>8.2850806500556633</c:v>
                </c:pt>
                <c:pt idx="144">
                  <c:v>8.3392870545039255</c:v>
                </c:pt>
                <c:pt idx="145">
                  <c:v>8.3929302306553879</c:v>
                </c:pt>
                <c:pt idx="146">
                  <c:v>8.4474056285566963</c:v>
                </c:pt>
                <c:pt idx="147">
                  <c:v>8.4984090103830781</c:v>
                </c:pt>
                <c:pt idx="148">
                  <c:v>8.5493187994074749</c:v>
                </c:pt>
                <c:pt idx="149">
                  <c:v>8.6028777609162663</c:v>
                </c:pt>
                <c:pt idx="150">
                  <c:v>8.6571739435672406</c:v>
                </c:pt>
                <c:pt idx="151">
                  <c:v>8.7093741122992512</c:v>
                </c:pt>
                <c:pt idx="152">
                  <c:v>8.7621100075476566</c:v>
                </c:pt>
                <c:pt idx="153">
                  <c:v>8.8134332593208331</c:v>
                </c:pt>
                <c:pt idx="154">
                  <c:v>8.8718929212012085</c:v>
                </c:pt>
                <c:pt idx="155">
                  <c:v>8.9217804014127644</c:v>
                </c:pt>
                <c:pt idx="156">
                  <c:v>8.9724352537251182</c:v>
                </c:pt>
                <c:pt idx="157">
                  <c:v>9.0231650785536619</c:v>
                </c:pt>
                <c:pt idx="158">
                  <c:v>9.0746757037638783</c:v>
                </c:pt>
                <c:pt idx="159">
                  <c:v>9.1306638367257751</c:v>
                </c:pt>
                <c:pt idx="160">
                  <c:v>9.1810771075923014</c:v>
                </c:pt>
                <c:pt idx="161">
                  <c:v>9.2281029944367674</c:v>
                </c:pt>
                <c:pt idx="162">
                  <c:v>9.2803120544751412</c:v>
                </c:pt>
                <c:pt idx="163">
                  <c:v>9.3314287451443345</c:v>
                </c:pt>
                <c:pt idx="164">
                  <c:v>9.3819512921450556</c:v>
                </c:pt>
                <c:pt idx="165">
                  <c:v>9.4320635425441992</c:v>
                </c:pt>
                <c:pt idx="166">
                  <c:v>9.48220133619823</c:v>
                </c:pt>
                <c:pt idx="167">
                  <c:v>9.5327153752887615</c:v>
                </c:pt>
                <c:pt idx="168">
                  <c:v>9.5829874641957034</c:v>
                </c:pt>
                <c:pt idx="169">
                  <c:v>9.634022541588557</c:v>
                </c:pt>
                <c:pt idx="170">
                  <c:v>9.685242386197535</c:v>
                </c:pt>
                <c:pt idx="171">
                  <c:v>9.7359953378653827</c:v>
                </c:pt>
                <c:pt idx="172">
                  <c:v>9.785967703928625</c:v>
                </c:pt>
                <c:pt idx="173">
                  <c:v>9.8362808681065435</c:v>
                </c:pt>
                <c:pt idx="174">
                  <c:v>9.8865875768325342</c:v>
                </c:pt>
                <c:pt idx="175">
                  <c:v>9.9365044349803977</c:v>
                </c:pt>
                <c:pt idx="176">
                  <c:v>9.9862066350841108</c:v>
                </c:pt>
                <c:pt idx="177">
                  <c:v>10.036341672366742</c:v>
                </c:pt>
                <c:pt idx="178">
                  <c:v>10.087860034197041</c:v>
                </c:pt>
                <c:pt idx="179">
                  <c:v>10.139265266062115</c:v>
                </c:pt>
                <c:pt idx="180">
                  <c:v>10.189172428849467</c:v>
                </c:pt>
                <c:pt idx="181">
                  <c:v>10.239258736591923</c:v>
                </c:pt>
                <c:pt idx="182">
                  <c:v>10.290705907113644</c:v>
                </c:pt>
                <c:pt idx="183">
                  <c:v>10.342113198523986</c:v>
                </c:pt>
                <c:pt idx="184">
                  <c:v>10.394020690432026</c:v>
                </c:pt>
                <c:pt idx="185">
                  <c:v>10.449359323264346</c:v>
                </c:pt>
                <c:pt idx="186">
                  <c:v>10.503320971186636</c:v>
                </c:pt>
                <c:pt idx="187">
                  <c:v>10.55468099174737</c:v>
                </c:pt>
                <c:pt idx="188">
                  <c:v>10.605217627548347</c:v>
                </c:pt>
                <c:pt idx="189">
                  <c:v>10.653819852661483</c:v>
                </c:pt>
                <c:pt idx="190">
                  <c:v>10.705312856014146</c:v>
                </c:pt>
                <c:pt idx="191">
                  <c:v>10.757392011848514</c:v>
                </c:pt>
                <c:pt idx="192">
                  <c:v>10.807784875231805</c:v>
                </c:pt>
                <c:pt idx="193">
                  <c:v>10.857650182777739</c:v>
                </c:pt>
                <c:pt idx="194">
                  <c:v>10.908623993874018</c:v>
                </c:pt>
                <c:pt idx="195">
                  <c:v>10.958810381234473</c:v>
                </c:pt>
                <c:pt idx="196">
                  <c:v>11.009337683311898</c:v>
                </c:pt>
                <c:pt idx="197">
                  <c:v>11.059588730490381</c:v>
                </c:pt>
                <c:pt idx="198">
                  <c:v>11.109747573712569</c:v>
                </c:pt>
                <c:pt idx="199">
                  <c:v>11.16011208393898</c:v>
                </c:pt>
                <c:pt idx="200">
                  <c:v>11.209644204449262</c:v>
                </c:pt>
                <c:pt idx="201">
                  <c:v>11.259607079496842</c:v>
                </c:pt>
                <c:pt idx="202">
                  <c:v>11.309465475536772</c:v>
                </c:pt>
                <c:pt idx="203">
                  <c:v>11.359565759445417</c:v>
                </c:pt>
                <c:pt idx="204">
                  <c:v>11.409687902066274</c:v>
                </c:pt>
                <c:pt idx="205">
                  <c:v>11.46121877982708</c:v>
                </c:pt>
                <c:pt idx="206">
                  <c:v>11.517260649995967</c:v>
                </c:pt>
                <c:pt idx="207">
                  <c:v>11.568433124401341</c:v>
                </c:pt>
                <c:pt idx="208">
                  <c:v>11.622142449464572</c:v>
                </c:pt>
                <c:pt idx="209">
                  <c:v>11.673902896446052</c:v>
                </c:pt>
                <c:pt idx="210">
                  <c:v>11.729406027574999</c:v>
                </c:pt>
                <c:pt idx="211">
                  <c:v>11.779541469476518</c:v>
                </c:pt>
                <c:pt idx="212">
                  <c:v>11.833719835063299</c:v>
                </c:pt>
                <c:pt idx="213">
                  <c:v>11.885943119412444</c:v>
                </c:pt>
                <c:pt idx="214">
                  <c:v>11.936843446600612</c:v>
                </c:pt>
                <c:pt idx="215">
                  <c:v>11.987668652159785</c:v>
                </c:pt>
                <c:pt idx="216">
                  <c:v>12.038190718749949</c:v>
                </c:pt>
                <c:pt idx="217">
                  <c:v>12.087596474944981</c:v>
                </c:pt>
                <c:pt idx="218">
                  <c:v>12.137126266321081</c:v>
                </c:pt>
                <c:pt idx="219">
                  <c:v>12.187084716600577</c:v>
                </c:pt>
                <c:pt idx="220">
                  <c:v>12.237026793839206</c:v>
                </c:pt>
                <c:pt idx="221">
                  <c:v>12.287014011479068</c:v>
                </c:pt>
                <c:pt idx="222">
                  <c:v>12.336910950533321</c:v>
                </c:pt>
                <c:pt idx="223">
                  <c:v>12.386821496363872</c:v>
                </c:pt>
                <c:pt idx="224">
                  <c:v>12.436825834717224</c:v>
                </c:pt>
                <c:pt idx="225">
                  <c:v>12.487046265533927</c:v>
                </c:pt>
                <c:pt idx="226">
                  <c:v>12.53744193272342</c:v>
                </c:pt>
                <c:pt idx="227">
                  <c:v>12.587896544259127</c:v>
                </c:pt>
                <c:pt idx="228">
                  <c:v>12.638196205104999</c:v>
                </c:pt>
                <c:pt idx="229">
                  <c:v>12.690456082971325</c:v>
                </c:pt>
                <c:pt idx="230">
                  <c:v>12.742245885141127</c:v>
                </c:pt>
                <c:pt idx="231">
                  <c:v>12.792862954554556</c:v>
                </c:pt>
                <c:pt idx="232">
                  <c:v>12.842631284261728</c:v>
                </c:pt>
                <c:pt idx="233">
                  <c:v>12.892732888705376</c:v>
                </c:pt>
                <c:pt idx="234">
                  <c:v>12.942828896650859</c:v>
                </c:pt>
                <c:pt idx="235">
                  <c:v>12.993433181971012</c:v>
                </c:pt>
                <c:pt idx="236">
                  <c:v>13.04468371081833</c:v>
                </c:pt>
                <c:pt idx="237">
                  <c:v>13.095072163645311</c:v>
                </c:pt>
                <c:pt idx="238">
                  <c:v>13.14512694115618</c:v>
                </c:pt>
                <c:pt idx="239">
                  <c:v>13.195394253616259</c:v>
                </c:pt>
                <c:pt idx="240">
                  <c:v>13.245934493881746</c:v>
                </c:pt>
                <c:pt idx="241">
                  <c:v>13.296117200651961</c:v>
                </c:pt>
                <c:pt idx="242">
                  <c:v>13.346754237252712</c:v>
                </c:pt>
                <c:pt idx="243">
                  <c:v>13.400273395982543</c:v>
                </c:pt>
                <c:pt idx="244">
                  <c:v>13.451005392670751</c:v>
                </c:pt>
                <c:pt idx="245">
                  <c:v>13.50569090315204</c:v>
                </c:pt>
                <c:pt idx="246">
                  <c:v>13.555892106755339</c:v>
                </c:pt>
                <c:pt idx="247">
                  <c:v>13.606105796257046</c:v>
                </c:pt>
                <c:pt idx="248">
                  <c:v>13.657868766480838</c:v>
                </c:pt>
                <c:pt idx="249">
                  <c:v>13.710858384559469</c:v>
                </c:pt>
                <c:pt idx="250">
                  <c:v>13.88879943503612</c:v>
                </c:pt>
                <c:pt idx="251">
                  <c:v>13.938785234466582</c:v>
                </c:pt>
                <c:pt idx="252">
                  <c:v>13.988783982770006</c:v>
                </c:pt>
                <c:pt idx="253">
                  <c:v>14.038575480680464</c:v>
                </c:pt>
                <c:pt idx="254">
                  <c:v>14.088491607329024</c:v>
                </c:pt>
                <c:pt idx="255">
                  <c:v>14.138865687597722</c:v>
                </c:pt>
                <c:pt idx="256">
                  <c:v>14.190046857008459</c:v>
                </c:pt>
                <c:pt idx="257">
                  <c:v>14.240420775445561</c:v>
                </c:pt>
                <c:pt idx="258">
                  <c:v>14.291914616818856</c:v>
                </c:pt>
                <c:pt idx="259">
                  <c:v>14.341309143517936</c:v>
                </c:pt>
                <c:pt idx="260">
                  <c:v>14.396431966932321</c:v>
                </c:pt>
                <c:pt idx="261">
                  <c:v>14.449135114846845</c:v>
                </c:pt>
                <c:pt idx="262">
                  <c:v>14.500221585227058</c:v>
                </c:pt>
                <c:pt idx="263">
                  <c:v>14.550348544717513</c:v>
                </c:pt>
                <c:pt idx="264">
                  <c:v>14.600914780560222</c:v>
                </c:pt>
                <c:pt idx="265">
                  <c:v>14.657046957438585</c:v>
                </c:pt>
                <c:pt idx="266">
                  <c:v>14.705951121760195</c:v>
                </c:pt>
                <c:pt idx="267">
                  <c:v>14.755089940730041</c:v>
                </c:pt>
                <c:pt idx="268">
                  <c:v>14.80547267550596</c:v>
                </c:pt>
                <c:pt idx="269">
                  <c:v>14.855756518352386</c:v>
                </c:pt>
                <c:pt idx="270">
                  <c:v>14.911602584658722</c:v>
                </c:pt>
                <c:pt idx="271">
                  <c:v>14.963639635726977</c:v>
                </c:pt>
                <c:pt idx="272">
                  <c:v>15.013799513697411</c:v>
                </c:pt>
                <c:pt idx="273">
                  <c:v>15.063627836065706</c:v>
                </c:pt>
                <c:pt idx="274">
                  <c:v>15.220566259563238</c:v>
                </c:pt>
                <c:pt idx="275">
                  <c:v>15.271908811474594</c:v>
                </c:pt>
                <c:pt idx="276">
                  <c:v>15.316504460430171</c:v>
                </c:pt>
                <c:pt idx="277">
                  <c:v>15.36741663514063</c:v>
                </c:pt>
                <c:pt idx="278">
                  <c:v>15.416289198033704</c:v>
                </c:pt>
                <c:pt idx="279">
                  <c:v>15.475100074291829</c:v>
                </c:pt>
                <c:pt idx="280">
                  <c:v>15.5280667898317</c:v>
                </c:pt>
                <c:pt idx="281">
                  <c:v>15.578914333558016</c:v>
                </c:pt>
                <c:pt idx="282">
                  <c:v>15.628796496215148</c:v>
                </c:pt>
                <c:pt idx="283">
                  <c:v>15.679035936281343</c:v>
                </c:pt>
                <c:pt idx="284">
                  <c:v>15.728164887916824</c:v>
                </c:pt>
                <c:pt idx="285">
                  <c:v>15.77816696724242</c:v>
                </c:pt>
                <c:pt idx="286">
                  <c:v>15.829477424333675</c:v>
                </c:pt>
                <c:pt idx="287">
                  <c:v>15.880256622367916</c:v>
                </c:pt>
                <c:pt idx="288">
                  <c:v>15.930940266783358</c:v>
                </c:pt>
                <c:pt idx="289">
                  <c:v>15.981140510807441</c:v>
                </c:pt>
                <c:pt idx="290">
                  <c:v>16.031297929667723</c:v>
                </c:pt>
                <c:pt idx="291">
                  <c:v>16.081208792879785</c:v>
                </c:pt>
                <c:pt idx="292">
                  <c:v>16.131411070759736</c:v>
                </c:pt>
                <c:pt idx="293">
                  <c:v>16.181560138702988</c:v>
                </c:pt>
                <c:pt idx="294">
                  <c:v>16.231575065606286</c:v>
                </c:pt>
                <c:pt idx="295">
                  <c:v>16.281539624713357</c:v>
                </c:pt>
                <c:pt idx="296">
                  <c:v>16.331940761828278</c:v>
                </c:pt>
                <c:pt idx="297">
                  <c:v>16.38171751670918</c:v>
                </c:pt>
                <c:pt idx="298">
                  <c:v>16.431758301581993</c:v>
                </c:pt>
                <c:pt idx="299">
                  <c:v>16.482200471520379</c:v>
                </c:pt>
                <c:pt idx="300">
                  <c:v>16.532750036048391</c:v>
                </c:pt>
                <c:pt idx="301">
                  <c:v>16.587003727609865</c:v>
                </c:pt>
                <c:pt idx="302">
                  <c:v>16.637464231252078</c:v>
                </c:pt>
                <c:pt idx="303">
                  <c:v>16.689706640317649</c:v>
                </c:pt>
                <c:pt idx="304">
                  <c:v>16.739636990861342</c:v>
                </c:pt>
                <c:pt idx="305">
                  <c:v>16.789872029484879</c:v>
                </c:pt>
                <c:pt idx="306">
                  <c:v>16.839403906425272</c:v>
                </c:pt>
                <c:pt idx="307">
                  <c:v>16.889629710722481</c:v>
                </c:pt>
                <c:pt idx="308">
                  <c:v>16.939325073352531</c:v>
                </c:pt>
                <c:pt idx="309">
                  <c:v>16.989314621259094</c:v>
                </c:pt>
                <c:pt idx="310">
                  <c:v>17.039643870217891</c:v>
                </c:pt>
                <c:pt idx="311">
                  <c:v>17.089304577032852</c:v>
                </c:pt>
                <c:pt idx="312">
                  <c:v>17.139154215565934</c:v>
                </c:pt>
                <c:pt idx="313">
                  <c:v>17.189155644986215</c:v>
                </c:pt>
                <c:pt idx="314">
                  <c:v>17.239207533322642</c:v>
                </c:pt>
                <c:pt idx="315">
                  <c:v>17.288836183502873</c:v>
                </c:pt>
                <c:pt idx="316">
                  <c:v>17.339914335201836</c:v>
                </c:pt>
                <c:pt idx="317">
                  <c:v>17.390409929468152</c:v>
                </c:pt>
                <c:pt idx="318">
                  <c:v>17.441985607418435</c:v>
                </c:pt>
                <c:pt idx="319">
                  <c:v>17.492622379479688</c:v>
                </c:pt>
                <c:pt idx="320">
                  <c:v>17.543159210616555</c:v>
                </c:pt>
                <c:pt idx="321">
                  <c:v>17.593888647978059</c:v>
                </c:pt>
                <c:pt idx="322">
                  <c:v>17.643866937529587</c:v>
                </c:pt>
                <c:pt idx="323">
                  <c:v>17.693451409276204</c:v>
                </c:pt>
                <c:pt idx="324">
                  <c:v>17.744568806011294</c:v>
                </c:pt>
                <c:pt idx="325">
                  <c:v>17.795545170409991</c:v>
                </c:pt>
                <c:pt idx="326">
                  <c:v>17.847822110202642</c:v>
                </c:pt>
                <c:pt idx="327">
                  <c:v>17.898926025006311</c:v>
                </c:pt>
                <c:pt idx="328">
                  <c:v>17.949722740313362</c:v>
                </c:pt>
                <c:pt idx="329">
                  <c:v>17.999765377631448</c:v>
                </c:pt>
                <c:pt idx="330">
                  <c:v>18.04943885427458</c:v>
                </c:pt>
                <c:pt idx="331">
                  <c:v>18.099261662827953</c:v>
                </c:pt>
                <c:pt idx="332">
                  <c:v>18.148701588486194</c:v>
                </c:pt>
                <c:pt idx="333">
                  <c:v>18.197806362610887</c:v>
                </c:pt>
                <c:pt idx="334">
                  <c:v>18.247474119316745</c:v>
                </c:pt>
                <c:pt idx="335">
                  <c:v>18.30286067937401</c:v>
                </c:pt>
                <c:pt idx="336">
                  <c:v>18.356282261144532</c:v>
                </c:pt>
                <c:pt idx="337">
                  <c:v>18.406221337171999</c:v>
                </c:pt>
                <c:pt idx="338">
                  <c:v>18.455565180006637</c:v>
                </c:pt>
                <c:pt idx="339">
                  <c:v>18.503929304988372</c:v>
                </c:pt>
                <c:pt idx="340">
                  <c:v>18.55484943210179</c:v>
                </c:pt>
                <c:pt idx="341">
                  <c:v>18.606258616228629</c:v>
                </c:pt>
                <c:pt idx="342">
                  <c:v>18.657218573554513</c:v>
                </c:pt>
                <c:pt idx="343">
                  <c:v>18.708116485246105</c:v>
                </c:pt>
                <c:pt idx="344">
                  <c:v>18.763649243705732</c:v>
                </c:pt>
                <c:pt idx="345">
                  <c:v>18.814354505144717</c:v>
                </c:pt>
                <c:pt idx="346">
                  <c:v>18.868370877111591</c:v>
                </c:pt>
              </c:numCache>
            </c:numRef>
          </c:xVal>
          <c:yVal>
            <c:numRef>
              <c:f>'Lamprey 1998 2013 Union'!$AS$2:$AS$348</c:f>
              <c:numCache>
                <c:formatCode>General</c:formatCode>
                <c:ptCount val="347"/>
                <c:pt idx="0">
                  <c:v>0.5978873906974338</c:v>
                </c:pt>
                <c:pt idx="1">
                  <c:v>0.41189087007333419</c:v>
                </c:pt>
                <c:pt idx="2">
                  <c:v>0.5048319206925117</c:v>
                </c:pt>
                <c:pt idx="3">
                  <c:v>3.4899095774046422E-2</c:v>
                </c:pt>
                <c:pt idx="4">
                  <c:v>1.7410764029401674E-2</c:v>
                </c:pt>
                <c:pt idx="5">
                  <c:v>7.8258914782181915E-2</c:v>
                </c:pt>
                <c:pt idx="6">
                  <c:v>0.10434446332148432</c:v>
                </c:pt>
                <c:pt idx="7">
                  <c:v>5.6317463693156343E-2</c:v>
                </c:pt>
                <c:pt idx="8">
                  <c:v>5.6481438939521691E-2</c:v>
                </c:pt>
                <c:pt idx="9">
                  <c:v>1.1041301714039464</c:v>
                </c:pt>
                <c:pt idx="10">
                  <c:v>0.93108745851572039</c:v>
                </c:pt>
                <c:pt idx="11">
                  <c:v>0.24429151107577468</c:v>
                </c:pt>
                <c:pt idx="12">
                  <c:v>1.5083155425788826</c:v>
                </c:pt>
                <c:pt idx="13">
                  <c:v>#N/A</c:v>
                </c:pt>
                <c:pt idx="14">
                  <c:v>3.1430162529286396</c:v>
                </c:pt>
                <c:pt idx="15">
                  <c:v>0.27218687748222986</c:v>
                </c:pt>
                <c:pt idx="16">
                  <c:v>0.75376207251139582</c:v>
                </c:pt>
                <c:pt idx="17">
                  <c:v>#N/A</c:v>
                </c:pt>
                <c:pt idx="18">
                  <c:v>#N/A</c:v>
                </c:pt>
                <c:pt idx="19">
                  <c:v>0.77869940004385862</c:v>
                </c:pt>
                <c:pt idx="20">
                  <c:v>0.30690291110917978</c:v>
                </c:pt>
                <c:pt idx="21">
                  <c:v>1.0456938509016611</c:v>
                </c:pt>
                <c:pt idx="22">
                  <c:v>0.13832367228406228</c:v>
                </c:pt>
                <c:pt idx="23">
                  <c:v>0.79022564819505847</c:v>
                </c:pt>
                <c:pt idx="24">
                  <c:v>0.24103788883356761</c:v>
                </c:pt>
                <c:pt idx="25">
                  <c:v>1.1053764090090799</c:v>
                </c:pt>
                <c:pt idx="26">
                  <c:v>0.32403842223427959</c:v>
                </c:pt>
                <c:pt idx="27">
                  <c:v>1.0902763499471246</c:v>
                </c:pt>
                <c:pt idx="28">
                  <c:v>0.41557443696223129</c:v>
                </c:pt>
                <c:pt idx="29">
                  <c:v>0.28997217895394994</c:v>
                </c:pt>
                <c:pt idx="30">
                  <c:v>2.8140092042237042</c:v>
                </c:pt>
                <c:pt idx="31">
                  <c:v>0.16702745878488828</c:v>
                </c:pt>
                <c:pt idx="32">
                  <c:v>0.24967816613033833</c:v>
                </c:pt>
                <c:pt idx="33">
                  <c:v>0.30039970644709063</c:v>
                </c:pt>
                <c:pt idx="34">
                  <c:v>0.3185321830591214</c:v>
                </c:pt>
                <c:pt idx="35">
                  <c:v>0.39482157622074115</c:v>
                </c:pt>
                <c:pt idx="36">
                  <c:v>0.35027402513339234</c:v>
                </c:pt>
                <c:pt idx="37">
                  <c:v>#N/A</c:v>
                </c:pt>
                <c:pt idx="38">
                  <c:v>2.7252554239656965</c:v>
                </c:pt>
                <c:pt idx="39">
                  <c:v>0.57123570521442268</c:v>
                </c:pt>
                <c:pt idx="40">
                  <c:v>0.4529671029339869</c:v>
                </c:pt>
                <c:pt idx="41">
                  <c:v>0.21512189330314244</c:v>
                </c:pt>
                <c:pt idx="42">
                  <c:v>0.22068468040477016</c:v>
                </c:pt>
                <c:pt idx="43">
                  <c:v>0.5057238061586079</c:v>
                </c:pt>
                <c:pt idx="44">
                  <c:v>0.16929869685575513</c:v>
                </c:pt>
                <c:pt idx="45">
                  <c:v>0.15930803331536952</c:v>
                </c:pt>
                <c:pt idx="46">
                  <c:v>0.26874809924451154</c:v>
                </c:pt>
                <c:pt idx="47">
                  <c:v>0.30645935317157558</c:v>
                </c:pt>
                <c:pt idx="48">
                  <c:v>6.7962402793271384E-2</c:v>
                </c:pt>
                <c:pt idx="49">
                  <c:v>0.36484506598320554</c:v>
                </c:pt>
                <c:pt idx="50">
                  <c:v>0.35566504203938948</c:v>
                </c:pt>
                <c:pt idx="51">
                  <c:v>5.1693506534445571E-2</c:v>
                </c:pt>
                <c:pt idx="52">
                  <c:v>6.0326631744056267E-2</c:v>
                </c:pt>
                <c:pt idx="53">
                  <c:v>0.1205440442644201</c:v>
                </c:pt>
                <c:pt idx="54">
                  <c:v>5.5838352427417959E-3</c:v>
                </c:pt>
                <c:pt idx="55">
                  <c:v>0.2621800704297152</c:v>
                </c:pt>
                <c:pt idx="56">
                  <c:v>0.35203352306989844</c:v>
                </c:pt>
                <c:pt idx="57">
                  <c:v>0.17762562886660177</c:v>
                </c:pt>
                <c:pt idx="58">
                  <c:v>0.17435109807590224</c:v>
                </c:pt>
                <c:pt idx="59">
                  <c:v>3.8640176042594621E-5</c:v>
                </c:pt>
                <c:pt idx="60">
                  <c:v>1.7955905150511462E-2</c:v>
                </c:pt>
                <c:pt idx="61">
                  <c:v>0.30891260969500567</c:v>
                </c:pt>
                <c:pt idx="62">
                  <c:v>1.1475750237091686</c:v>
                </c:pt>
                <c:pt idx="63">
                  <c:v>0.91642982642830384</c:v>
                </c:pt>
                <c:pt idx="64">
                  <c:v>1.7377646818852182</c:v>
                </c:pt>
                <c:pt idx="65">
                  <c:v>0.35712928088301077</c:v>
                </c:pt>
                <c:pt idx="66">
                  <c:v>0.19349616509207176</c:v>
                </c:pt>
                <c:pt idx="67">
                  <c:v>0.13171730590387679</c:v>
                </c:pt>
                <c:pt idx="68">
                  <c:v>3.385699180125154E-2</c:v>
                </c:pt>
                <c:pt idx="69">
                  <c:v>2.4673588523693543E-2</c:v>
                </c:pt>
                <c:pt idx="70">
                  <c:v>3.6783456383833908E-2</c:v>
                </c:pt>
                <c:pt idx="71">
                  <c:v>0.27927597109304508</c:v>
                </c:pt>
                <c:pt idx="72">
                  <c:v>0.40986831126930262</c:v>
                </c:pt>
                <c:pt idx="73">
                  <c:v>0.2744587144085654</c:v>
                </c:pt>
                <c:pt idx="74">
                  <c:v>0.9711195971329013</c:v>
                </c:pt>
                <c:pt idx="75">
                  <c:v>0.65102934065188689</c:v>
                </c:pt>
                <c:pt idx="76">
                  <c:v>0.15343812655812208</c:v>
                </c:pt>
                <c:pt idx="77">
                  <c:v>8.2070880283673278E-2</c:v>
                </c:pt>
                <c:pt idx="78">
                  <c:v>0.11952225747412876</c:v>
                </c:pt>
                <c:pt idx="79">
                  <c:v>8.6532166866414489E-2</c:v>
                </c:pt>
                <c:pt idx="80">
                  <c:v>1.8960665419470779E-2</c:v>
                </c:pt>
                <c:pt idx="81">
                  <c:v>1.3045716569775189E-3</c:v>
                </c:pt>
                <c:pt idx="82">
                  <c:v>4.7499886360504633E-3</c:v>
                </c:pt>
                <c:pt idx="83">
                  <c:v>5.3652564644870643E-2</c:v>
                </c:pt>
                <c:pt idx="84">
                  <c:v>0.16785370158343629</c:v>
                </c:pt>
                <c:pt idx="85">
                  <c:v>2.3423425972464156E-2</c:v>
                </c:pt>
                <c:pt idx="86">
                  <c:v>0.16211888061603624</c:v>
                </c:pt>
                <c:pt idx="87">
                  <c:v>0.33050438277134042</c:v>
                </c:pt>
                <c:pt idx="88">
                  <c:v>0.22404439949348928</c:v>
                </c:pt>
                <c:pt idx="89">
                  <c:v>2.8604090949338424E-3</c:v>
                </c:pt>
                <c:pt idx="90">
                  <c:v>6.5635982017123293E-4</c:v>
                </c:pt>
                <c:pt idx="91">
                  <c:v>0.21452747341156458</c:v>
                </c:pt>
                <c:pt idx="92">
                  <c:v>9.7441476186571716E-2</c:v>
                </c:pt>
                <c:pt idx="93">
                  <c:v>6.0113168766114673E-2</c:v>
                </c:pt>
                <c:pt idx="94">
                  <c:v>0.15887360058197639</c:v>
                </c:pt>
                <c:pt idx="95">
                  <c:v>0.34065539961425456</c:v>
                </c:pt>
                <c:pt idx="96">
                  <c:v>0.21870122472587786</c:v>
                </c:pt>
                <c:pt idx="97">
                  <c:v>0.25888720866931769</c:v>
                </c:pt>
                <c:pt idx="98">
                  <c:v>1.1977568081998206E-3</c:v>
                </c:pt>
                <c:pt idx="99">
                  <c:v>0.18774756758073202</c:v>
                </c:pt>
                <c:pt idx="100">
                  <c:v>0.26761236896685742</c:v>
                </c:pt>
                <c:pt idx="101">
                  <c:v>0.24024682181733367</c:v>
                </c:pt>
                <c:pt idx="102">
                  <c:v>0.20443852241050434</c:v>
                </c:pt>
                <c:pt idx="103">
                  <c:v>0.2930530744908742</c:v>
                </c:pt>
                <c:pt idx="104">
                  <c:v>0.24062523509950423</c:v>
                </c:pt>
                <c:pt idx="105">
                  <c:v>9.4183769266191833E-2</c:v>
                </c:pt>
                <c:pt idx="106">
                  <c:v>8.9686961432786649E-2</c:v>
                </c:pt>
                <c:pt idx="107">
                  <c:v>0.24779805374945427</c:v>
                </c:pt>
                <c:pt idx="108">
                  <c:v>0.27744297367949955</c:v>
                </c:pt>
                <c:pt idx="109">
                  <c:v>0.18295195177807641</c:v>
                </c:pt>
                <c:pt idx="110">
                  <c:v>9.1768277243813007E-2</c:v>
                </c:pt>
                <c:pt idx="111">
                  <c:v>0.24446079840257567</c:v>
                </c:pt>
                <c:pt idx="112">
                  <c:v>0.45651057834140629</c:v>
                </c:pt>
                <c:pt idx="113">
                  <c:v>0.48057017762177862</c:v>
                </c:pt>
                <c:pt idx="114">
                  <c:v>0.46301913691047802</c:v>
                </c:pt>
                <c:pt idx="115">
                  <c:v>0.28735504460062372</c:v>
                </c:pt>
                <c:pt idx="116">
                  <c:v>6.7489149127673245E-2</c:v>
                </c:pt>
                <c:pt idx="117">
                  <c:v>0.260749071737711</c:v>
                </c:pt>
                <c:pt idx="118">
                  <c:v>1.8273039451897764E-2</c:v>
                </c:pt>
                <c:pt idx="119">
                  <c:v>0.34825703901037552</c:v>
                </c:pt>
                <c:pt idx="120">
                  <c:v>0.37029593904042879</c:v>
                </c:pt>
                <c:pt idx="121">
                  <c:v>0.33802217190299688</c:v>
                </c:pt>
                <c:pt idx="122">
                  <c:v>#N/A</c:v>
                </c:pt>
                <c:pt idx="123">
                  <c:v>0.62301016406940701</c:v>
                </c:pt>
                <c:pt idx="124">
                  <c:v>0.63447954096602877</c:v>
                </c:pt>
                <c:pt idx="125">
                  <c:v>0.20790919349518797</c:v>
                </c:pt>
                <c:pt idx="126">
                  <c:v>0.21480504429258118</c:v>
                </c:pt>
                <c:pt idx="127">
                  <c:v>4.0647392792197715E-2</c:v>
                </c:pt>
                <c:pt idx="128">
                  <c:v>0.1128361986357848</c:v>
                </c:pt>
                <c:pt idx="129">
                  <c:v>0.16250665456912991</c:v>
                </c:pt>
                <c:pt idx="130">
                  <c:v>0.1386280685537119</c:v>
                </c:pt>
                <c:pt idx="131">
                  <c:v>7.8535317084700351E-2</c:v>
                </c:pt>
                <c:pt idx="132">
                  <c:v>4.2720975647080009E-2</c:v>
                </c:pt>
                <c:pt idx="133">
                  <c:v>4.8476045810779085E-2</c:v>
                </c:pt>
                <c:pt idx="134">
                  <c:v>3.7716247674703475E-2</c:v>
                </c:pt>
                <c:pt idx="135">
                  <c:v>2.8392586045126136E-2</c:v>
                </c:pt>
                <c:pt idx="136">
                  <c:v>3.9990658859077446E-2</c:v>
                </c:pt>
                <c:pt idx="137">
                  <c:v>8.5245776557532821E-2</c:v>
                </c:pt>
                <c:pt idx="138">
                  <c:v>2.424100216486972E-2</c:v>
                </c:pt>
                <c:pt idx="139">
                  <c:v>1.6533056220536428E-5</c:v>
                </c:pt>
                <c:pt idx="140">
                  <c:v>4.8313162324516962E-2</c:v>
                </c:pt>
                <c:pt idx="141">
                  <c:v>0.32376808878255858</c:v>
                </c:pt>
                <c:pt idx="142">
                  <c:v>5.8154727497957373E-2</c:v>
                </c:pt>
                <c:pt idx="143">
                  <c:v>4.7450311807996005E-2</c:v>
                </c:pt>
                <c:pt idx="144">
                  <c:v>3.8905602965543844E-2</c:v>
                </c:pt>
                <c:pt idx="145">
                  <c:v>6.2122045811395181E-2</c:v>
                </c:pt>
                <c:pt idx="146">
                  <c:v>3.6119580063249369E-2</c:v>
                </c:pt>
                <c:pt idx="147">
                  <c:v>9.8931800942682752E-2</c:v>
                </c:pt>
                <c:pt idx="148">
                  <c:v>5.782684504780243E-2</c:v>
                </c:pt>
                <c:pt idx="149">
                  <c:v>4.1980795124695464E-3</c:v>
                </c:pt>
                <c:pt idx="150">
                  <c:v>3.0858629181343685E-2</c:v>
                </c:pt>
                <c:pt idx="151">
                  <c:v>2.4813662231059526E-2</c:v>
                </c:pt>
                <c:pt idx="152">
                  <c:v>8.2893596106515123E-4</c:v>
                </c:pt>
                <c:pt idx="153">
                  <c:v>1.512054404151366E-2</c:v>
                </c:pt>
                <c:pt idx="154">
                  <c:v>3.0012879592717858E-3</c:v>
                </c:pt>
                <c:pt idx="155">
                  <c:v>7.4207423761137852E-3</c:v>
                </c:pt>
                <c:pt idx="156">
                  <c:v>2.7897447985626113E-3</c:v>
                </c:pt>
                <c:pt idx="157">
                  <c:v>3.792130550506092E-3</c:v>
                </c:pt>
                <c:pt idx="158">
                  <c:v>1.0036650687257346E-2</c:v>
                </c:pt>
                <c:pt idx="159">
                  <c:v>0.14665001787994525</c:v>
                </c:pt>
                <c:pt idx="160">
                  <c:v>1.7152213700627344E-2</c:v>
                </c:pt>
                <c:pt idx="161">
                  <c:v>0.11307943041906493</c:v>
                </c:pt>
                <c:pt idx="162">
                  <c:v>1.034718461261558E-2</c:v>
                </c:pt>
                <c:pt idx="163">
                  <c:v>4.3432592411075666E-2</c:v>
                </c:pt>
                <c:pt idx="164">
                  <c:v>9.3460753650147291E-3</c:v>
                </c:pt>
                <c:pt idx="165">
                  <c:v>1.1475251254486648E-3</c:v>
                </c:pt>
                <c:pt idx="166">
                  <c:v>8.7951426746223929E-2</c:v>
                </c:pt>
                <c:pt idx="167">
                  <c:v>0.14094000707605356</c:v>
                </c:pt>
                <c:pt idx="168">
                  <c:v>5.5316813935240648E-2</c:v>
                </c:pt>
                <c:pt idx="169">
                  <c:v>3.107281194215513E-2</c:v>
                </c:pt>
                <c:pt idx="170">
                  <c:v>4.2157123590645162E-2</c:v>
                </c:pt>
                <c:pt idx="171">
                  <c:v>7.5243965114021247E-2</c:v>
                </c:pt>
                <c:pt idx="172">
                  <c:v>0.10451199727415264</c:v>
                </c:pt>
                <c:pt idx="173">
                  <c:v>6.0099342863875783E-2</c:v>
                </c:pt>
                <c:pt idx="174">
                  <c:v>#N/A</c:v>
                </c:pt>
                <c:pt idx="175">
                  <c:v>0.25157150832354935</c:v>
                </c:pt>
                <c:pt idx="176">
                  <c:v>0.21623748548453625</c:v>
                </c:pt>
                <c:pt idx="177">
                  <c:v>0.18334904951745373</c:v>
                </c:pt>
                <c:pt idx="178">
                  <c:v>0.10460136169072505</c:v>
                </c:pt>
                <c:pt idx="179">
                  <c:v>0.18912488618442158</c:v>
                </c:pt>
                <c:pt idx="180">
                  <c:v>0.10229994500676763</c:v>
                </c:pt>
                <c:pt idx="181">
                  <c:v>0.46117038342336442</c:v>
                </c:pt>
                <c:pt idx="182">
                  <c:v>0.38360219340541352</c:v>
                </c:pt>
                <c:pt idx="183">
                  <c:v>0.47879899179018764</c:v>
                </c:pt>
                <c:pt idx="184">
                  <c:v>0.16080559202576769</c:v>
                </c:pt>
                <c:pt idx="185">
                  <c:v>2.9567012158907949E-2</c:v>
                </c:pt>
                <c:pt idx="186">
                  <c:v>0.51598487508594415</c:v>
                </c:pt>
                <c:pt idx="187">
                  <c:v>0.65976614788673149</c:v>
                </c:pt>
                <c:pt idx="188">
                  <c:v>0.33852956365694908</c:v>
                </c:pt>
                <c:pt idx="189">
                  <c:v>0.41927299996106626</c:v>
                </c:pt>
                <c:pt idx="190">
                  <c:v>0.13716730744145497</c:v>
                </c:pt>
                <c:pt idx="191">
                  <c:v>3.9965583860242328E-2</c:v>
                </c:pt>
                <c:pt idx="192">
                  <c:v>6.58942319723454E-3</c:v>
                </c:pt>
                <c:pt idx="193">
                  <c:v>3.4161996033049962E-3</c:v>
                </c:pt>
                <c:pt idx="194">
                  <c:v>3.1470972732117367E-2</c:v>
                </c:pt>
                <c:pt idx="195">
                  <c:v>5.8649750528447986E-3</c:v>
                </c:pt>
                <c:pt idx="196">
                  <c:v>2.1215987484347717E-2</c:v>
                </c:pt>
                <c:pt idx="197">
                  <c:v>0.22490667477111043</c:v>
                </c:pt>
                <c:pt idx="198">
                  <c:v>0.19629590257217941</c:v>
                </c:pt>
                <c:pt idx="199">
                  <c:v>4.798534298646881E-2</c:v>
                </c:pt>
                <c:pt idx="200">
                  <c:v>4.0517137183305296E-2</c:v>
                </c:pt>
                <c:pt idx="201">
                  <c:v>1.7274593506130861E-2</c:v>
                </c:pt>
                <c:pt idx="202">
                  <c:v>3.9354414409894017E-3</c:v>
                </c:pt>
                <c:pt idx="203">
                  <c:v>4.1085490357943821E-4</c:v>
                </c:pt>
                <c:pt idx="204">
                  <c:v>7.035451082247958E-2</c:v>
                </c:pt>
                <c:pt idx="205">
                  <c:v>0.22156791072865872</c:v>
                </c:pt>
                <c:pt idx="206">
                  <c:v>0.51974597881086315</c:v>
                </c:pt>
                <c:pt idx="207">
                  <c:v>0.29977258987607175</c:v>
                </c:pt>
                <c:pt idx="208">
                  <c:v>#N/A</c:v>
                </c:pt>
                <c:pt idx="209">
                  <c:v>6.158691205501008E-2</c:v>
                </c:pt>
                <c:pt idx="210">
                  <c:v>0.38983343284995275</c:v>
                </c:pt>
                <c:pt idx="211">
                  <c:v>0.180442817367024</c:v>
                </c:pt>
                <c:pt idx="212">
                  <c:v>3.9526108698644501E-2</c:v>
                </c:pt>
                <c:pt idx="213">
                  <c:v>1.3067548109571699E-2</c:v>
                </c:pt>
                <c:pt idx="214">
                  <c:v>6.9103945178748835E-2</c:v>
                </c:pt>
                <c:pt idx="215">
                  <c:v>6.4113730891902032E-2</c:v>
                </c:pt>
                <c:pt idx="216">
                  <c:v>6.0226502459413821E-2</c:v>
                </c:pt>
                <c:pt idx="217">
                  <c:v>0.18996163008688807</c:v>
                </c:pt>
                <c:pt idx="218">
                  <c:v>0.1595951624909801</c:v>
                </c:pt>
                <c:pt idx="219">
                  <c:v>0.11203579198456479</c:v>
                </c:pt>
                <c:pt idx="220">
                  <c:v>5.9223252930419877E-2</c:v>
                </c:pt>
                <c:pt idx="221">
                  <c:v>2.9965067455439819E-3</c:v>
                </c:pt>
                <c:pt idx="222">
                  <c:v>1.0454260060190578E-2</c:v>
                </c:pt>
                <c:pt idx="223">
                  <c:v>9.1937689967820313E-2</c:v>
                </c:pt>
                <c:pt idx="224">
                  <c:v>5.6488186193532049E-3</c:v>
                </c:pt>
                <c:pt idx="225">
                  <c:v>0.21427607305595325</c:v>
                </c:pt>
                <c:pt idx="226">
                  <c:v>1.3387795497223676E-2</c:v>
                </c:pt>
                <c:pt idx="227">
                  <c:v>8.2975785292961721E-2</c:v>
                </c:pt>
                <c:pt idx="228">
                  <c:v>0.17927614701799907</c:v>
                </c:pt>
                <c:pt idx="229">
                  <c:v>1.8736439185033831E-5</c:v>
                </c:pt>
                <c:pt idx="230">
                  <c:v>7.7526903437101835E-2</c:v>
                </c:pt>
                <c:pt idx="231">
                  <c:v>8.6803041576285558E-2</c:v>
                </c:pt>
                <c:pt idx="232">
                  <c:v>5.8684122467457682E-2</c:v>
                </c:pt>
                <c:pt idx="233">
                  <c:v>7.6365161518090766E-2</c:v>
                </c:pt>
                <c:pt idx="234">
                  <c:v>3.8114413903757456E-6</c:v>
                </c:pt>
                <c:pt idx="235">
                  <c:v>0.14906302496073801</c:v>
                </c:pt>
                <c:pt idx="236">
                  <c:v>#N/A</c:v>
                </c:pt>
                <c:pt idx="237">
                  <c:v>0.23790529298044755</c:v>
                </c:pt>
                <c:pt idx="238">
                  <c:v>7.3688180763289673E-2</c:v>
                </c:pt>
                <c:pt idx="239">
                  <c:v>1.0038512193171034E-2</c:v>
                </c:pt>
                <c:pt idx="240">
                  <c:v>0.15071361790759255</c:v>
                </c:pt>
                <c:pt idx="241">
                  <c:v>4.8845427955410116E-2</c:v>
                </c:pt>
                <c:pt idx="242">
                  <c:v>0.39828326514311274</c:v>
                </c:pt>
                <c:pt idx="243">
                  <c:v>0.29648888647246802</c:v>
                </c:pt>
                <c:pt idx="244">
                  <c:v>4.4118466618787142E-2</c:v>
                </c:pt>
                <c:pt idx="245">
                  <c:v>0.38458845487596721</c:v>
                </c:pt>
                <c:pt idx="246">
                  <c:v>0.18037653148952507</c:v>
                </c:pt>
                <c:pt idx="247">
                  <c:v>0.25044981520531218</c:v>
                </c:pt>
                <c:pt idx="248">
                  <c:v>5.1326548731420257E-2</c:v>
                </c:pt>
                <c:pt idx="249">
                  <c:v>0.53921921105552395</c:v>
                </c:pt>
                <c:pt idx="250">
                  <c:v>0.10207698985358145</c:v>
                </c:pt>
                <c:pt idx="251">
                  <c:v>4.7514411083336879E-2</c:v>
                </c:pt>
                <c:pt idx="252">
                  <c:v>5.2644883063969446E-3</c:v>
                </c:pt>
                <c:pt idx="253">
                  <c:v>2.9396728426743938E-3</c:v>
                </c:pt>
                <c:pt idx="254">
                  <c:v>0.1344728161479084</c:v>
                </c:pt>
                <c:pt idx="255">
                  <c:v>9.2055186541151482E-2</c:v>
                </c:pt>
                <c:pt idx="256">
                  <c:v>6.3715540616598357E-2</c:v>
                </c:pt>
                <c:pt idx="257">
                  <c:v>1.8947041701525613E-2</c:v>
                </c:pt>
                <c:pt idx="258">
                  <c:v>4.6623748204873958E-2</c:v>
                </c:pt>
                <c:pt idx="259">
                  <c:v>1.4240456818205534E-3</c:v>
                </c:pt>
                <c:pt idx="260">
                  <c:v>0.11991678964557774</c:v>
                </c:pt>
                <c:pt idx="261">
                  <c:v>5.0647094811614349E-2</c:v>
                </c:pt>
                <c:pt idx="262">
                  <c:v>0.19147906070103943</c:v>
                </c:pt>
                <c:pt idx="263">
                  <c:v>0.15170898055966878</c:v>
                </c:pt>
                <c:pt idx="264">
                  <c:v>0.10110984684721104</c:v>
                </c:pt>
                <c:pt idx="265">
                  <c:v>4.3149212725256E-2</c:v>
                </c:pt>
                <c:pt idx="266">
                  <c:v>0.17305300450037242</c:v>
                </c:pt>
                <c:pt idx="267">
                  <c:v>0.31945528222557179</c:v>
                </c:pt>
                <c:pt idx="268">
                  <c:v>0.22403111034335885</c:v>
                </c:pt>
                <c:pt idx="269">
                  <c:v>0.16399714571338414</c:v>
                </c:pt>
                <c:pt idx="270">
                  <c:v>7.5933293758371434E-2</c:v>
                </c:pt>
                <c:pt idx="271">
                  <c:v>0.31186704540431459</c:v>
                </c:pt>
                <c:pt idx="272">
                  <c:v>0.55510351603417218</c:v>
                </c:pt>
                <c:pt idx="273">
                  <c:v>0.29624634256120258</c:v>
                </c:pt>
                <c:pt idx="274">
                  <c:v>0.65978398053110632</c:v>
                </c:pt>
                <c:pt idx="275">
                  <c:v>0.23867410102266456</c:v>
                </c:pt>
                <c:pt idx="276">
                  <c:v>0.70174315591430703</c:v>
                </c:pt>
                <c:pt idx="277">
                  <c:v>0.65733807505882058</c:v>
                </c:pt>
                <c:pt idx="278">
                  <c:v>0.18093559213799856</c:v>
                </c:pt>
                <c:pt idx="279">
                  <c:v>0.1280332203311666</c:v>
                </c:pt>
                <c:pt idx="280">
                  <c:v>0.52389961058240153</c:v>
                </c:pt>
                <c:pt idx="281">
                  <c:v>0.2254616298282838</c:v>
                </c:pt>
                <c:pt idx="282">
                  <c:v>0.3682257629171678</c:v>
                </c:pt>
                <c:pt idx="283">
                  <c:v>0.12635222310882663</c:v>
                </c:pt>
                <c:pt idx="284">
                  <c:v>0.12994064557001236</c:v>
                </c:pt>
                <c:pt idx="285">
                  <c:v>0.10021593707793126</c:v>
                </c:pt>
                <c:pt idx="286">
                  <c:v>0.36327185993776412</c:v>
                </c:pt>
                <c:pt idx="287">
                  <c:v>0.14309403537974813</c:v>
                </c:pt>
                <c:pt idx="288">
                  <c:v>0.2343875400085883</c:v>
                </c:pt>
                <c:pt idx="289">
                  <c:v>5.7768058712347158E-3</c:v>
                </c:pt>
                <c:pt idx="290">
                  <c:v>6.9764842172645725E-3</c:v>
                </c:pt>
                <c:pt idx="291">
                  <c:v>0.20870988979977556</c:v>
                </c:pt>
                <c:pt idx="292">
                  <c:v>0.16488915877329433</c:v>
                </c:pt>
                <c:pt idx="293">
                  <c:v>1.7423942850229614E-2</c:v>
                </c:pt>
                <c:pt idx="294">
                  <c:v>1.8375316941864048E-2</c:v>
                </c:pt>
                <c:pt idx="295">
                  <c:v>4.4369852949418594E-2</c:v>
                </c:pt>
                <c:pt idx="296">
                  <c:v>4.8037848550756206E-2</c:v>
                </c:pt>
                <c:pt idx="297">
                  <c:v>0.21657800772307867</c:v>
                </c:pt>
                <c:pt idx="298">
                  <c:v>6.6655769220624744E-2</c:v>
                </c:pt>
                <c:pt idx="299">
                  <c:v>0.13543998449377542</c:v>
                </c:pt>
                <c:pt idx="300">
                  <c:v>0.15824785422979287</c:v>
                </c:pt>
                <c:pt idx="301">
                  <c:v>0.14460600710821664</c:v>
                </c:pt>
                <c:pt idx="302">
                  <c:v>7.5543909471520634E-2</c:v>
                </c:pt>
                <c:pt idx="303">
                  <c:v>0.19121500193576468</c:v>
                </c:pt>
                <c:pt idx="304">
                  <c:v>0.14891913257953948</c:v>
                </c:pt>
                <c:pt idx="305">
                  <c:v>0.43734864499995407</c:v>
                </c:pt>
                <c:pt idx="306">
                  <c:v>0.71488141868313526</c:v>
                </c:pt>
                <c:pt idx="307">
                  <c:v>0.58273922224355879</c:v>
                </c:pt>
                <c:pt idx="308">
                  <c:v>3.6968846334972917E-2</c:v>
                </c:pt>
                <c:pt idx="309">
                  <c:v>0.12278704072095141</c:v>
                </c:pt>
                <c:pt idx="310">
                  <c:v>0.19012384076114025</c:v>
                </c:pt>
                <c:pt idx="311">
                  <c:v>0.2309666437089736</c:v>
                </c:pt>
                <c:pt idx="312">
                  <c:v>0.12431973208245431</c:v>
                </c:pt>
                <c:pt idx="313">
                  <c:v>0.20816933555823897</c:v>
                </c:pt>
                <c:pt idx="314">
                  <c:v>0.11887535945692568</c:v>
                </c:pt>
                <c:pt idx="315">
                  <c:v>0.48013827460556951</c:v>
                </c:pt>
                <c:pt idx="316">
                  <c:v>0.49545376512874956</c:v>
                </c:pt>
                <c:pt idx="317">
                  <c:v>0.49686649487243867</c:v>
                </c:pt>
                <c:pt idx="318">
                  <c:v>0.19136626954770006</c:v>
                </c:pt>
                <c:pt idx="319">
                  <c:v>0.16630041607906207</c:v>
                </c:pt>
                <c:pt idx="320">
                  <c:v>0.24365345311669301</c:v>
                </c:pt>
                <c:pt idx="321">
                  <c:v>0.12797582252001066</c:v>
                </c:pt>
                <c:pt idx="322">
                  <c:v>0.46127466905289538</c:v>
                </c:pt>
                <c:pt idx="323">
                  <c:v>0.673752893489174</c:v>
                </c:pt>
                <c:pt idx="324">
                  <c:v>0.41011675132648878</c:v>
                </c:pt>
                <c:pt idx="325">
                  <c:v>0.38959986790998363</c:v>
                </c:pt>
                <c:pt idx="326">
                  <c:v>0.52878049950260997</c:v>
                </c:pt>
                <c:pt idx="327">
                  <c:v>0.54820727995148721</c:v>
                </c:pt>
                <c:pt idx="328">
                  <c:v>0.50102099270158584</c:v>
                </c:pt>
                <c:pt idx="329">
                  <c:v>0.6922835063004612</c:v>
                </c:pt>
                <c:pt idx="330">
                  <c:v>0.84343337532820006</c:v>
                </c:pt>
                <c:pt idx="331">
                  <c:v>0.76150312870019621</c:v>
                </c:pt>
                <c:pt idx="332">
                  <c:v>0.43924350302689341</c:v>
                </c:pt>
                <c:pt idx="333">
                  <c:v>0.1389633059981065</c:v>
                </c:pt>
                <c:pt idx="334">
                  <c:v>0.46200114827390737</c:v>
                </c:pt>
                <c:pt idx="335">
                  <c:v>0.58356109198099226</c:v>
                </c:pt>
                <c:pt idx="336">
                  <c:v>0.48911637011624881</c:v>
                </c:pt>
                <c:pt idx="337">
                  <c:v>0.86869742213856038</c:v>
                </c:pt>
                <c:pt idx="338">
                  <c:v>0.927921901493725</c:v>
                </c:pt>
                <c:pt idx="339">
                  <c:v>1.1059435455317226</c:v>
                </c:pt>
                <c:pt idx="340">
                  <c:v>0.78271302838433732</c:v>
                </c:pt>
                <c:pt idx="341">
                  <c:v>0.88686825345117726</c:v>
                </c:pt>
                <c:pt idx="342">
                  <c:v>0.86200520692562388</c:v>
                </c:pt>
                <c:pt idx="343">
                  <c:v>0.53559432081147096</c:v>
                </c:pt>
                <c:pt idx="344">
                  <c:v>0.28865833743171226</c:v>
                </c:pt>
                <c:pt idx="345">
                  <c:v>1.7479714462657689</c:v>
                </c:pt>
                <c:pt idx="346">
                  <c:v>0.34579804822198873</c:v>
                </c:pt>
              </c:numCache>
            </c:numRef>
          </c:yVal>
          <c:smooth val="0"/>
          <c:extLst>
            <c:ext xmlns:c16="http://schemas.microsoft.com/office/drawing/2014/chart" uri="{C3380CC4-5D6E-409C-BE32-E72D297353CC}">
              <c16:uniqueId val="{00000004-2AE4-4668-B52A-A640B20A3B63}"/>
            </c:ext>
          </c:extLst>
        </c:ser>
        <c:ser>
          <c:idx val="5"/>
          <c:order val="5"/>
          <c:tx>
            <c:v>Erosion</c:v>
          </c:tx>
          <c:spPr>
            <a:ln w="19050" cap="rnd">
              <a:solidFill>
                <a:srgbClr val="008000"/>
              </a:solidFill>
              <a:round/>
            </a:ln>
            <a:effectLst/>
          </c:spPr>
          <c:marker>
            <c:symbol val="none"/>
          </c:marker>
          <c:xVal>
            <c:numRef>
              <c:f>'Lamprey 1998 2013 Union'!$AN$2:$AN$348</c:f>
              <c:numCache>
                <c:formatCode>General</c:formatCode>
                <c:ptCount val="347"/>
                <c:pt idx="0">
                  <c:v>0.25103852403982091</c:v>
                </c:pt>
                <c:pt idx="1">
                  <c:v>0.30098256019767261</c:v>
                </c:pt>
                <c:pt idx="2">
                  <c:v>0.35108451797005957</c:v>
                </c:pt>
                <c:pt idx="3">
                  <c:v>0.40027222261065287</c:v>
                </c:pt>
                <c:pt idx="4">
                  <c:v>0.45029548846109341</c:v>
                </c:pt>
                <c:pt idx="5">
                  <c:v>0.50029693563854372</c:v>
                </c:pt>
                <c:pt idx="6">
                  <c:v>0.55112066427343875</c:v>
                </c:pt>
                <c:pt idx="7">
                  <c:v>0.60192877652480181</c:v>
                </c:pt>
                <c:pt idx="8">
                  <c:v>0.65140437659481032</c:v>
                </c:pt>
                <c:pt idx="9">
                  <c:v>0.80291620993713519</c:v>
                </c:pt>
                <c:pt idx="10">
                  <c:v>0.85449897187272472</c:v>
                </c:pt>
                <c:pt idx="11">
                  <c:v>0.90574862136241485</c:v>
                </c:pt>
                <c:pt idx="12">
                  <c:v>0.96238761063473599</c:v>
                </c:pt>
                <c:pt idx="13">
                  <c:v>1.0208241948616874</c:v>
                </c:pt>
                <c:pt idx="14">
                  <c:v>1.2852172295912545</c:v>
                </c:pt>
                <c:pt idx="15">
                  <c:v>1.3406445429136762</c:v>
                </c:pt>
                <c:pt idx="16">
                  <c:v>1.3943931695395579</c:v>
                </c:pt>
                <c:pt idx="17">
                  <c:v>#N/A</c:v>
                </c:pt>
                <c:pt idx="18">
                  <c:v>1.4978313567594523</c:v>
                </c:pt>
                <c:pt idx="19">
                  <c:v>1.5508851263921335</c:v>
                </c:pt>
                <c:pt idx="20">
                  <c:v>1.6011862149307654</c:v>
                </c:pt>
                <c:pt idx="21">
                  <c:v>1.6509973840960572</c:v>
                </c:pt>
                <c:pt idx="22">
                  <c:v>1.7011593493084565</c:v>
                </c:pt>
                <c:pt idx="23">
                  <c:v>1.7563516605295937</c:v>
                </c:pt>
                <c:pt idx="24">
                  <c:v>1.8077552876947267</c:v>
                </c:pt>
                <c:pt idx="25">
                  <c:v>1.8645707444362682</c:v>
                </c:pt>
                <c:pt idx="26">
                  <c:v>1.9238046461856657</c:v>
                </c:pt>
                <c:pt idx="27">
                  <c:v>1.9747554974291168</c:v>
                </c:pt>
                <c:pt idx="28">
                  <c:v>2.0274942188240157</c:v>
                </c:pt>
                <c:pt idx="29">
                  <c:v>2.0802717324777951</c:v>
                </c:pt>
                <c:pt idx="30">
                  <c:v>2.2301531553887712</c:v>
                </c:pt>
                <c:pt idx="31">
                  <c:v>2.2801140784647314</c:v>
                </c:pt>
                <c:pt idx="32">
                  <c:v>2.3295396078721797</c:v>
                </c:pt>
                <c:pt idx="33">
                  <c:v>2.3793529177248769</c:v>
                </c:pt>
                <c:pt idx="34">
                  <c:v>2.4301945146672561</c:v>
                </c:pt>
                <c:pt idx="35">
                  <c:v>2.4809176351014761</c:v>
                </c:pt>
                <c:pt idx="36">
                  <c:v>2.5328447115348482</c:v>
                </c:pt>
                <c:pt idx="37">
                  <c:v>#N/A</c:v>
                </c:pt>
                <c:pt idx="38">
                  <c:v>2.6696172286244138</c:v>
                </c:pt>
                <c:pt idx="39">
                  <c:v>2.7233302285088694</c:v>
                </c:pt>
                <c:pt idx="40">
                  <c:v>2.7805982649833849</c:v>
                </c:pt>
                <c:pt idx="41">
                  <c:v>2.8306747396390395</c:v>
                </c:pt>
                <c:pt idx="42">
                  <c:v>2.882556649079</c:v>
                </c:pt>
                <c:pt idx="43">
                  <c:v>2.9327255389305438</c:v>
                </c:pt>
                <c:pt idx="44">
                  <c:v>2.9833789700004294</c:v>
                </c:pt>
                <c:pt idx="45">
                  <c:v>3.0328253082400582</c:v>
                </c:pt>
                <c:pt idx="46">
                  <c:v>3.0829679349356311</c:v>
                </c:pt>
                <c:pt idx="47">
                  <c:v>3.1330365371314657</c:v>
                </c:pt>
                <c:pt idx="48">
                  <c:v>3.18471395724168</c:v>
                </c:pt>
                <c:pt idx="49">
                  <c:v>3.2369701866239886</c:v>
                </c:pt>
                <c:pt idx="50">
                  <c:v>3.2899934218655855</c:v>
                </c:pt>
                <c:pt idx="51">
                  <c:v>3.3409801525404745</c:v>
                </c:pt>
                <c:pt idx="52">
                  <c:v>3.391966600135826</c:v>
                </c:pt>
                <c:pt idx="53">
                  <c:v>3.4424597488282505</c:v>
                </c:pt>
                <c:pt idx="54">
                  <c:v>3.4926202963241679</c:v>
                </c:pt>
                <c:pt idx="55">
                  <c:v>3.5426400945108596</c:v>
                </c:pt>
                <c:pt idx="56">
                  <c:v>3.5926066033189832</c:v>
                </c:pt>
                <c:pt idx="57">
                  <c:v>3.6432946071496155</c:v>
                </c:pt>
                <c:pt idx="58">
                  <c:v>3.6937089602429047</c:v>
                </c:pt>
                <c:pt idx="59">
                  <c:v>3.7432126173407987</c:v>
                </c:pt>
                <c:pt idx="60">
                  <c:v>3.7932374265669409</c:v>
                </c:pt>
                <c:pt idx="61">
                  <c:v>3.8488264230794988</c:v>
                </c:pt>
                <c:pt idx="62">
                  <c:v>3.906138272432695</c:v>
                </c:pt>
                <c:pt idx="63">
                  <c:v>3.959636023024832</c:v>
                </c:pt>
                <c:pt idx="64">
                  <c:v>4.0146039973421317</c:v>
                </c:pt>
                <c:pt idx="65">
                  <c:v>4.1720788858343383</c:v>
                </c:pt>
                <c:pt idx="66">
                  <c:v>4.223275346114999</c:v>
                </c:pt>
                <c:pt idx="67">
                  <c:v>4.2736495318885721</c:v>
                </c:pt>
                <c:pt idx="68">
                  <c:v>4.3235183664154091</c:v>
                </c:pt>
                <c:pt idx="69">
                  <c:v>4.3735915755377137</c:v>
                </c:pt>
                <c:pt idx="70">
                  <c:v>4.4275681030860161</c:v>
                </c:pt>
                <c:pt idx="71">
                  <c:v>4.4818227685032328</c:v>
                </c:pt>
                <c:pt idx="72">
                  <c:v>4.5367405599262867</c:v>
                </c:pt>
                <c:pt idx="73">
                  <c:v>4.5987442697124949</c:v>
                </c:pt>
                <c:pt idx="74">
                  <c:v>4.652585988670122</c:v>
                </c:pt>
                <c:pt idx="75">
                  <c:v>4.7017272846370091</c:v>
                </c:pt>
                <c:pt idx="76">
                  <c:v>4.7524804371858069</c:v>
                </c:pt>
                <c:pt idx="77">
                  <c:v>4.804777011891292</c:v>
                </c:pt>
                <c:pt idx="78">
                  <c:v>4.8549054397476876</c:v>
                </c:pt>
                <c:pt idx="79">
                  <c:v>4.9048837753328982</c:v>
                </c:pt>
                <c:pt idx="80">
                  <c:v>4.9549604490942052</c:v>
                </c:pt>
                <c:pt idx="81">
                  <c:v>5.0049110886424604</c:v>
                </c:pt>
                <c:pt idx="82">
                  <c:v>5.0548954863427555</c:v>
                </c:pt>
                <c:pt idx="83">
                  <c:v>5.1067714369095585</c:v>
                </c:pt>
                <c:pt idx="84">
                  <c:v>5.1571543094867645</c:v>
                </c:pt>
                <c:pt idx="85">
                  <c:v>5.2078297999212859</c:v>
                </c:pt>
                <c:pt idx="86">
                  <c:v>5.2580284708576022</c:v>
                </c:pt>
                <c:pt idx="87">
                  <c:v>5.3079708136886499</c:v>
                </c:pt>
                <c:pt idx="88">
                  <c:v>5.358021545249926</c:v>
                </c:pt>
                <c:pt idx="89">
                  <c:v>5.4082222343682345</c:v>
                </c:pt>
                <c:pt idx="90">
                  <c:v>5.459430731580305</c:v>
                </c:pt>
                <c:pt idx="91">
                  <c:v>5.5132752112967394</c:v>
                </c:pt>
                <c:pt idx="92">
                  <c:v>5.5690642310411791</c:v>
                </c:pt>
                <c:pt idx="93">
                  <c:v>5.6258111159947433</c:v>
                </c:pt>
                <c:pt idx="94">
                  <c:v>5.6767058476518617</c:v>
                </c:pt>
                <c:pt idx="95">
                  <c:v>5.7273708798891088</c:v>
                </c:pt>
                <c:pt idx="96">
                  <c:v>5.776704225295286</c:v>
                </c:pt>
                <c:pt idx="97">
                  <c:v>5.8267423159407112</c:v>
                </c:pt>
                <c:pt idx="98">
                  <c:v>5.8764571319851742</c:v>
                </c:pt>
                <c:pt idx="99">
                  <c:v>5.9288373931213059</c:v>
                </c:pt>
                <c:pt idx="100">
                  <c:v>5.9795623632298112</c:v>
                </c:pt>
                <c:pt idx="101">
                  <c:v>6.0296580039676382</c:v>
                </c:pt>
                <c:pt idx="102">
                  <c:v>6.0797523404948013</c:v>
                </c:pt>
                <c:pt idx="103">
                  <c:v>6.1298134241076072</c:v>
                </c:pt>
                <c:pt idx="104">
                  <c:v>6.2804357501194508</c:v>
                </c:pt>
                <c:pt idx="105">
                  <c:v>6.3351021046323845</c:v>
                </c:pt>
                <c:pt idx="106">
                  <c:v>6.3846777787363846</c:v>
                </c:pt>
                <c:pt idx="107">
                  <c:v>6.4371935112581973</c:v>
                </c:pt>
                <c:pt idx="108">
                  <c:v>6.4886555068143403</c:v>
                </c:pt>
                <c:pt idx="109">
                  <c:v>6.5389199457352394</c:v>
                </c:pt>
                <c:pt idx="110">
                  <c:v>6.589222778938769</c:v>
                </c:pt>
                <c:pt idx="111">
                  <c:v>6.6391933805788419</c:v>
                </c:pt>
                <c:pt idx="112">
                  <c:v>6.6891554441101251</c:v>
                </c:pt>
                <c:pt idx="113">
                  <c:v>6.7400076885663909</c:v>
                </c:pt>
                <c:pt idx="114">
                  <c:v>6.7970643116478451</c:v>
                </c:pt>
                <c:pt idx="115">
                  <c:v>6.8530301323038154</c:v>
                </c:pt>
                <c:pt idx="116">
                  <c:v>6.9032433462893197</c:v>
                </c:pt>
                <c:pt idx="117">
                  <c:v>6.9545592339982614</c:v>
                </c:pt>
                <c:pt idx="118">
                  <c:v>7.0062498193507494</c:v>
                </c:pt>
                <c:pt idx="119">
                  <c:v>7.0571293783238609</c:v>
                </c:pt>
                <c:pt idx="120">
                  <c:v>7.1091208204035459</c:v>
                </c:pt>
                <c:pt idx="121">
                  <c:v>7.1595580518911941</c:v>
                </c:pt>
                <c:pt idx="122">
                  <c:v>7.2100644821528599</c:v>
                </c:pt>
                <c:pt idx="123">
                  <c:v>7.261168081842488</c:v>
                </c:pt>
                <c:pt idx="124">
                  <c:v>7.3126340840397779</c:v>
                </c:pt>
                <c:pt idx="125">
                  <c:v>7.3657415354523437</c:v>
                </c:pt>
                <c:pt idx="126">
                  <c:v>7.4167793163410547</c:v>
                </c:pt>
                <c:pt idx="127">
                  <c:v>7.468444246810015</c:v>
                </c:pt>
                <c:pt idx="128">
                  <c:v>7.5187873024311482</c:v>
                </c:pt>
                <c:pt idx="129">
                  <c:v>7.570434385903293</c:v>
                </c:pt>
                <c:pt idx="130">
                  <c:v>7.6212408817956705</c:v>
                </c:pt>
                <c:pt idx="131">
                  <c:v>7.6699048166451727</c:v>
                </c:pt>
                <c:pt idx="132">
                  <c:v>7.7209243224616513</c:v>
                </c:pt>
                <c:pt idx="133">
                  <c:v>7.7724621178535207</c:v>
                </c:pt>
                <c:pt idx="134">
                  <c:v>7.8248644886601992</c:v>
                </c:pt>
                <c:pt idx="135">
                  <c:v>7.876946740810383</c:v>
                </c:pt>
                <c:pt idx="136">
                  <c:v>7.9251369917428107</c:v>
                </c:pt>
                <c:pt idx="137">
                  <c:v>7.9786840406155379</c:v>
                </c:pt>
                <c:pt idx="138">
                  <c:v>8.0315765699585278</c:v>
                </c:pt>
                <c:pt idx="139">
                  <c:v>8.0826313953675193</c:v>
                </c:pt>
                <c:pt idx="140">
                  <c:v>8.1324873327632989</c:v>
                </c:pt>
                <c:pt idx="141">
                  <c:v>8.183122707498276</c:v>
                </c:pt>
                <c:pt idx="142">
                  <c:v>8.2339266359585164</c:v>
                </c:pt>
                <c:pt idx="143">
                  <c:v>8.2850806500556633</c:v>
                </c:pt>
                <c:pt idx="144">
                  <c:v>8.3392870545039255</c:v>
                </c:pt>
                <c:pt idx="145">
                  <c:v>8.3929302306553879</c:v>
                </c:pt>
                <c:pt idx="146">
                  <c:v>8.4474056285566963</c:v>
                </c:pt>
                <c:pt idx="147">
                  <c:v>8.4984090103830781</c:v>
                </c:pt>
                <c:pt idx="148">
                  <c:v>8.5493187994074749</c:v>
                </c:pt>
                <c:pt idx="149">
                  <c:v>8.6028777609162663</c:v>
                </c:pt>
                <c:pt idx="150">
                  <c:v>8.6571739435672406</c:v>
                </c:pt>
                <c:pt idx="151">
                  <c:v>8.7093741122992512</c:v>
                </c:pt>
                <c:pt idx="152">
                  <c:v>8.7621100075476566</c:v>
                </c:pt>
                <c:pt idx="153">
                  <c:v>8.8134332593208331</c:v>
                </c:pt>
                <c:pt idx="154">
                  <c:v>8.8718929212012085</c:v>
                </c:pt>
                <c:pt idx="155">
                  <c:v>8.9217804014127644</c:v>
                </c:pt>
                <c:pt idx="156">
                  <c:v>8.9724352537251182</c:v>
                </c:pt>
                <c:pt idx="157">
                  <c:v>9.0231650785536619</c:v>
                </c:pt>
                <c:pt idx="158">
                  <c:v>9.0746757037638783</c:v>
                </c:pt>
                <c:pt idx="159">
                  <c:v>9.1306638367257751</c:v>
                </c:pt>
                <c:pt idx="160">
                  <c:v>9.1810771075923014</c:v>
                </c:pt>
                <c:pt idx="161">
                  <c:v>9.2281029944367674</c:v>
                </c:pt>
                <c:pt idx="162">
                  <c:v>9.2803120544751412</c:v>
                </c:pt>
                <c:pt idx="163">
                  <c:v>9.3314287451443345</c:v>
                </c:pt>
                <c:pt idx="164">
                  <c:v>9.3819512921450556</c:v>
                </c:pt>
                <c:pt idx="165">
                  <c:v>9.4320635425441992</c:v>
                </c:pt>
                <c:pt idx="166">
                  <c:v>9.48220133619823</c:v>
                </c:pt>
                <c:pt idx="167">
                  <c:v>9.5327153752887615</c:v>
                </c:pt>
                <c:pt idx="168">
                  <c:v>9.5829874641957034</c:v>
                </c:pt>
                <c:pt idx="169">
                  <c:v>9.634022541588557</c:v>
                </c:pt>
                <c:pt idx="170">
                  <c:v>9.685242386197535</c:v>
                </c:pt>
                <c:pt idx="171">
                  <c:v>9.7359953378653827</c:v>
                </c:pt>
                <c:pt idx="172">
                  <c:v>9.785967703928625</c:v>
                </c:pt>
                <c:pt idx="173">
                  <c:v>9.8362808681065435</c:v>
                </c:pt>
                <c:pt idx="174">
                  <c:v>9.8865875768325342</c:v>
                </c:pt>
                <c:pt idx="175">
                  <c:v>9.9365044349803977</c:v>
                </c:pt>
                <c:pt idx="176">
                  <c:v>9.9862066350841108</c:v>
                </c:pt>
                <c:pt idx="177">
                  <c:v>10.036341672366742</c:v>
                </c:pt>
                <c:pt idx="178">
                  <c:v>10.087860034197041</c:v>
                </c:pt>
                <c:pt idx="179">
                  <c:v>10.139265266062115</c:v>
                </c:pt>
                <c:pt idx="180">
                  <c:v>10.189172428849467</c:v>
                </c:pt>
                <c:pt idx="181">
                  <c:v>10.239258736591923</c:v>
                </c:pt>
                <c:pt idx="182">
                  <c:v>10.290705907113644</c:v>
                </c:pt>
                <c:pt idx="183">
                  <c:v>10.342113198523986</c:v>
                </c:pt>
                <c:pt idx="184">
                  <c:v>10.394020690432026</c:v>
                </c:pt>
                <c:pt idx="185">
                  <c:v>10.449359323264346</c:v>
                </c:pt>
                <c:pt idx="186">
                  <c:v>10.503320971186636</c:v>
                </c:pt>
                <c:pt idx="187">
                  <c:v>10.55468099174737</c:v>
                </c:pt>
                <c:pt idx="188">
                  <c:v>10.605217627548347</c:v>
                </c:pt>
                <c:pt idx="189">
                  <c:v>10.653819852661483</c:v>
                </c:pt>
                <c:pt idx="190">
                  <c:v>10.705312856014146</c:v>
                </c:pt>
                <c:pt idx="191">
                  <c:v>10.757392011848514</c:v>
                </c:pt>
                <c:pt idx="192">
                  <c:v>10.807784875231805</c:v>
                </c:pt>
                <c:pt idx="193">
                  <c:v>10.857650182777739</c:v>
                </c:pt>
                <c:pt idx="194">
                  <c:v>10.908623993874018</c:v>
                </c:pt>
                <c:pt idx="195">
                  <c:v>10.958810381234473</c:v>
                </c:pt>
                <c:pt idx="196">
                  <c:v>11.009337683311898</c:v>
                </c:pt>
                <c:pt idx="197">
                  <c:v>11.059588730490381</c:v>
                </c:pt>
                <c:pt idx="198">
                  <c:v>11.109747573712569</c:v>
                </c:pt>
                <c:pt idx="199">
                  <c:v>11.16011208393898</c:v>
                </c:pt>
                <c:pt idx="200">
                  <c:v>11.209644204449262</c:v>
                </c:pt>
                <c:pt idx="201">
                  <c:v>11.259607079496842</c:v>
                </c:pt>
                <c:pt idx="202">
                  <c:v>11.309465475536772</c:v>
                </c:pt>
                <c:pt idx="203">
                  <c:v>11.359565759445417</c:v>
                </c:pt>
                <c:pt idx="204">
                  <c:v>11.409687902066274</c:v>
                </c:pt>
                <c:pt idx="205">
                  <c:v>11.46121877982708</c:v>
                </c:pt>
                <c:pt idx="206">
                  <c:v>11.517260649995967</c:v>
                </c:pt>
                <c:pt idx="207">
                  <c:v>11.568433124401341</c:v>
                </c:pt>
                <c:pt idx="208">
                  <c:v>11.622142449464572</c:v>
                </c:pt>
                <c:pt idx="209">
                  <c:v>11.673902896446052</c:v>
                </c:pt>
                <c:pt idx="210">
                  <c:v>11.729406027574999</c:v>
                </c:pt>
                <c:pt idx="211">
                  <c:v>11.779541469476518</c:v>
                </c:pt>
                <c:pt idx="212">
                  <c:v>11.833719835063299</c:v>
                </c:pt>
                <c:pt idx="213">
                  <c:v>11.885943119412444</c:v>
                </c:pt>
                <c:pt idx="214">
                  <c:v>11.936843446600612</c:v>
                </c:pt>
                <c:pt idx="215">
                  <c:v>11.987668652159785</c:v>
                </c:pt>
                <c:pt idx="216">
                  <c:v>12.038190718749949</c:v>
                </c:pt>
                <c:pt idx="217">
                  <c:v>12.087596474944981</c:v>
                </c:pt>
                <c:pt idx="218">
                  <c:v>12.137126266321081</c:v>
                </c:pt>
                <c:pt idx="219">
                  <c:v>12.187084716600577</c:v>
                </c:pt>
                <c:pt idx="220">
                  <c:v>12.237026793839206</c:v>
                </c:pt>
                <c:pt idx="221">
                  <c:v>12.287014011479068</c:v>
                </c:pt>
                <c:pt idx="222">
                  <c:v>12.336910950533321</c:v>
                </c:pt>
                <c:pt idx="223">
                  <c:v>12.386821496363872</c:v>
                </c:pt>
                <c:pt idx="224">
                  <c:v>12.436825834717224</c:v>
                </c:pt>
                <c:pt idx="225">
                  <c:v>12.487046265533927</c:v>
                </c:pt>
                <c:pt idx="226">
                  <c:v>12.53744193272342</c:v>
                </c:pt>
                <c:pt idx="227">
                  <c:v>12.587896544259127</c:v>
                </c:pt>
                <c:pt idx="228">
                  <c:v>12.638196205104999</c:v>
                </c:pt>
                <c:pt idx="229">
                  <c:v>12.690456082971325</c:v>
                </c:pt>
                <c:pt idx="230">
                  <c:v>12.742245885141127</c:v>
                </c:pt>
                <c:pt idx="231">
                  <c:v>12.792862954554556</c:v>
                </c:pt>
                <c:pt idx="232">
                  <c:v>12.842631284261728</c:v>
                </c:pt>
                <c:pt idx="233">
                  <c:v>12.892732888705376</c:v>
                </c:pt>
                <c:pt idx="234">
                  <c:v>12.942828896650859</c:v>
                </c:pt>
                <c:pt idx="235">
                  <c:v>12.993433181971012</c:v>
                </c:pt>
                <c:pt idx="236">
                  <c:v>13.04468371081833</c:v>
                </c:pt>
                <c:pt idx="237">
                  <c:v>13.095072163645311</c:v>
                </c:pt>
                <c:pt idx="238">
                  <c:v>13.14512694115618</c:v>
                </c:pt>
                <c:pt idx="239">
                  <c:v>13.195394253616259</c:v>
                </c:pt>
                <c:pt idx="240">
                  <c:v>13.245934493881746</c:v>
                </c:pt>
                <c:pt idx="241">
                  <c:v>13.296117200651961</c:v>
                </c:pt>
                <c:pt idx="242">
                  <c:v>13.346754237252712</c:v>
                </c:pt>
                <c:pt idx="243">
                  <c:v>13.400273395982543</c:v>
                </c:pt>
                <c:pt idx="244">
                  <c:v>13.451005392670751</c:v>
                </c:pt>
                <c:pt idx="245">
                  <c:v>13.50569090315204</c:v>
                </c:pt>
                <c:pt idx="246">
                  <c:v>13.555892106755339</c:v>
                </c:pt>
                <c:pt idx="247">
                  <c:v>13.606105796257046</c:v>
                </c:pt>
                <c:pt idx="248">
                  <c:v>13.657868766480838</c:v>
                </c:pt>
                <c:pt idx="249">
                  <c:v>13.710858384559469</c:v>
                </c:pt>
                <c:pt idx="250">
                  <c:v>13.88879943503612</c:v>
                </c:pt>
                <c:pt idx="251">
                  <c:v>13.938785234466582</c:v>
                </c:pt>
                <c:pt idx="252">
                  <c:v>13.988783982770006</c:v>
                </c:pt>
                <c:pt idx="253">
                  <c:v>14.038575480680464</c:v>
                </c:pt>
                <c:pt idx="254">
                  <c:v>14.088491607329024</c:v>
                </c:pt>
                <c:pt idx="255">
                  <c:v>14.138865687597722</c:v>
                </c:pt>
                <c:pt idx="256">
                  <c:v>14.190046857008459</c:v>
                </c:pt>
                <c:pt idx="257">
                  <c:v>14.240420775445561</c:v>
                </c:pt>
                <c:pt idx="258">
                  <c:v>14.291914616818856</c:v>
                </c:pt>
                <c:pt idx="259">
                  <c:v>14.341309143517936</c:v>
                </c:pt>
                <c:pt idx="260">
                  <c:v>14.396431966932321</c:v>
                </c:pt>
                <c:pt idx="261">
                  <c:v>14.449135114846845</c:v>
                </c:pt>
                <c:pt idx="262">
                  <c:v>14.500221585227058</c:v>
                </c:pt>
                <c:pt idx="263">
                  <c:v>14.550348544717513</c:v>
                </c:pt>
                <c:pt idx="264">
                  <c:v>14.600914780560222</c:v>
                </c:pt>
                <c:pt idx="265">
                  <c:v>14.657046957438585</c:v>
                </c:pt>
                <c:pt idx="266">
                  <c:v>14.705951121760195</c:v>
                </c:pt>
                <c:pt idx="267">
                  <c:v>14.755089940730041</c:v>
                </c:pt>
                <c:pt idx="268">
                  <c:v>14.80547267550596</c:v>
                </c:pt>
                <c:pt idx="269">
                  <c:v>14.855756518352386</c:v>
                </c:pt>
                <c:pt idx="270">
                  <c:v>14.911602584658722</c:v>
                </c:pt>
                <c:pt idx="271">
                  <c:v>14.963639635726977</c:v>
                </c:pt>
                <c:pt idx="272">
                  <c:v>15.013799513697411</c:v>
                </c:pt>
                <c:pt idx="273">
                  <c:v>15.063627836065706</c:v>
                </c:pt>
                <c:pt idx="274">
                  <c:v>15.220566259563238</c:v>
                </c:pt>
                <c:pt idx="275">
                  <c:v>15.271908811474594</c:v>
                </c:pt>
                <c:pt idx="276">
                  <c:v>15.316504460430171</c:v>
                </c:pt>
                <c:pt idx="277">
                  <c:v>15.36741663514063</c:v>
                </c:pt>
                <c:pt idx="278">
                  <c:v>15.416289198033704</c:v>
                </c:pt>
                <c:pt idx="279">
                  <c:v>15.475100074291829</c:v>
                </c:pt>
                <c:pt idx="280">
                  <c:v>15.5280667898317</c:v>
                </c:pt>
                <c:pt idx="281">
                  <c:v>15.578914333558016</c:v>
                </c:pt>
                <c:pt idx="282">
                  <c:v>15.628796496215148</c:v>
                </c:pt>
                <c:pt idx="283">
                  <c:v>15.679035936281343</c:v>
                </c:pt>
                <c:pt idx="284">
                  <c:v>15.728164887916824</c:v>
                </c:pt>
                <c:pt idx="285">
                  <c:v>15.77816696724242</c:v>
                </c:pt>
                <c:pt idx="286">
                  <c:v>15.829477424333675</c:v>
                </c:pt>
                <c:pt idx="287">
                  <c:v>15.880256622367916</c:v>
                </c:pt>
                <c:pt idx="288">
                  <c:v>15.930940266783358</c:v>
                </c:pt>
                <c:pt idx="289">
                  <c:v>15.981140510807441</c:v>
                </c:pt>
                <c:pt idx="290">
                  <c:v>16.031297929667723</c:v>
                </c:pt>
                <c:pt idx="291">
                  <c:v>16.081208792879785</c:v>
                </c:pt>
                <c:pt idx="292">
                  <c:v>16.131411070759736</c:v>
                </c:pt>
                <c:pt idx="293">
                  <c:v>16.181560138702988</c:v>
                </c:pt>
                <c:pt idx="294">
                  <c:v>16.231575065606286</c:v>
                </c:pt>
                <c:pt idx="295">
                  <c:v>16.281539624713357</c:v>
                </c:pt>
                <c:pt idx="296">
                  <c:v>16.331940761828278</c:v>
                </c:pt>
                <c:pt idx="297">
                  <c:v>16.38171751670918</c:v>
                </c:pt>
                <c:pt idx="298">
                  <c:v>16.431758301581993</c:v>
                </c:pt>
                <c:pt idx="299">
                  <c:v>16.482200471520379</c:v>
                </c:pt>
                <c:pt idx="300">
                  <c:v>16.532750036048391</c:v>
                </c:pt>
                <c:pt idx="301">
                  <c:v>16.587003727609865</c:v>
                </c:pt>
                <c:pt idx="302">
                  <c:v>16.637464231252078</c:v>
                </c:pt>
                <c:pt idx="303">
                  <c:v>16.689706640317649</c:v>
                </c:pt>
                <c:pt idx="304">
                  <c:v>16.739636990861342</c:v>
                </c:pt>
                <c:pt idx="305">
                  <c:v>16.789872029484879</c:v>
                </c:pt>
                <c:pt idx="306">
                  <c:v>16.839403906425272</c:v>
                </c:pt>
                <c:pt idx="307">
                  <c:v>16.889629710722481</c:v>
                </c:pt>
                <c:pt idx="308">
                  <c:v>16.939325073352531</c:v>
                </c:pt>
                <c:pt idx="309">
                  <c:v>16.989314621259094</c:v>
                </c:pt>
                <c:pt idx="310">
                  <c:v>17.039643870217891</c:v>
                </c:pt>
                <c:pt idx="311">
                  <c:v>17.089304577032852</c:v>
                </c:pt>
                <c:pt idx="312">
                  <c:v>17.139154215565934</c:v>
                </c:pt>
                <c:pt idx="313">
                  <c:v>17.189155644986215</c:v>
                </c:pt>
                <c:pt idx="314">
                  <c:v>17.239207533322642</c:v>
                </c:pt>
                <c:pt idx="315">
                  <c:v>17.288836183502873</c:v>
                </c:pt>
                <c:pt idx="316">
                  <c:v>17.339914335201836</c:v>
                </c:pt>
                <c:pt idx="317">
                  <c:v>17.390409929468152</c:v>
                </c:pt>
                <c:pt idx="318">
                  <c:v>17.441985607418435</c:v>
                </c:pt>
                <c:pt idx="319">
                  <c:v>17.492622379479688</c:v>
                </c:pt>
                <c:pt idx="320">
                  <c:v>17.543159210616555</c:v>
                </c:pt>
                <c:pt idx="321">
                  <c:v>17.593888647978059</c:v>
                </c:pt>
                <c:pt idx="322">
                  <c:v>17.643866937529587</c:v>
                </c:pt>
                <c:pt idx="323">
                  <c:v>17.693451409276204</c:v>
                </c:pt>
                <c:pt idx="324">
                  <c:v>17.744568806011294</c:v>
                </c:pt>
                <c:pt idx="325">
                  <c:v>17.795545170409991</c:v>
                </c:pt>
                <c:pt idx="326">
                  <c:v>17.847822110202642</c:v>
                </c:pt>
                <c:pt idx="327">
                  <c:v>17.898926025006311</c:v>
                </c:pt>
                <c:pt idx="328">
                  <c:v>17.949722740313362</c:v>
                </c:pt>
                <c:pt idx="329">
                  <c:v>17.999765377631448</c:v>
                </c:pt>
                <c:pt idx="330">
                  <c:v>18.04943885427458</c:v>
                </c:pt>
                <c:pt idx="331">
                  <c:v>18.099261662827953</c:v>
                </c:pt>
                <c:pt idx="332">
                  <c:v>18.148701588486194</c:v>
                </c:pt>
                <c:pt idx="333">
                  <c:v>18.197806362610887</c:v>
                </c:pt>
                <c:pt idx="334">
                  <c:v>18.247474119316745</c:v>
                </c:pt>
                <c:pt idx="335">
                  <c:v>18.30286067937401</c:v>
                </c:pt>
                <c:pt idx="336">
                  <c:v>18.356282261144532</c:v>
                </c:pt>
                <c:pt idx="337">
                  <c:v>18.406221337171999</c:v>
                </c:pt>
                <c:pt idx="338">
                  <c:v>18.455565180006637</c:v>
                </c:pt>
                <c:pt idx="339">
                  <c:v>18.503929304988372</c:v>
                </c:pt>
                <c:pt idx="340">
                  <c:v>18.55484943210179</c:v>
                </c:pt>
                <c:pt idx="341">
                  <c:v>18.606258616228629</c:v>
                </c:pt>
                <c:pt idx="342">
                  <c:v>18.657218573554513</c:v>
                </c:pt>
                <c:pt idx="343">
                  <c:v>18.708116485246105</c:v>
                </c:pt>
                <c:pt idx="344">
                  <c:v>18.763649243705732</c:v>
                </c:pt>
                <c:pt idx="345">
                  <c:v>18.814354505144717</c:v>
                </c:pt>
                <c:pt idx="346">
                  <c:v>18.868370877111591</c:v>
                </c:pt>
              </c:numCache>
            </c:numRef>
          </c:xVal>
          <c:yVal>
            <c:numRef>
              <c:f>'Lamprey 1998 2013 Union'!$AT$2:$AT$348</c:f>
              <c:numCache>
                <c:formatCode>General</c:formatCode>
                <c:ptCount val="347"/>
                <c:pt idx="0">
                  <c:v>7.8745429230865902E-2</c:v>
                </c:pt>
                <c:pt idx="1">
                  <c:v>4.4974327398233883E-3</c:v>
                </c:pt>
                <c:pt idx="2">
                  <c:v>4.1892428362202642E-3</c:v>
                </c:pt>
                <c:pt idx="3">
                  <c:v>0.16418529700575574</c:v>
                </c:pt>
                <c:pt idx="4">
                  <c:v>0.26300450766381034</c:v>
                </c:pt>
                <c:pt idx="5">
                  <c:v>0.13654551340941842</c:v>
                </c:pt>
                <c:pt idx="6">
                  <c:v>0.21265904843871683</c:v>
                </c:pt>
                <c:pt idx="7">
                  <c:v>0.32159263483077688</c:v>
                </c:pt>
                <c:pt idx="8">
                  <c:v>0.30415103116576608</c:v>
                </c:pt>
                <c:pt idx="9">
                  <c:v>5.6069244577746959E-2</c:v>
                </c:pt>
                <c:pt idx="10">
                  <c:v>0.2128951483288109</c:v>
                </c:pt>
                <c:pt idx="11">
                  <c:v>6.773509357008764E-2</c:v>
                </c:pt>
                <c:pt idx="12">
                  <c:v>0.13330612633684397</c:v>
                </c:pt>
                <c:pt idx="13">
                  <c:v>#N/A</c:v>
                </c:pt>
                <c:pt idx="14">
                  <c:v>3.0053363052874007E-2</c:v>
                </c:pt>
                <c:pt idx="15">
                  <c:v>0.35470236976167135</c:v>
                </c:pt>
                <c:pt idx="16">
                  <c:v>6.8796604711097746E-3</c:v>
                </c:pt>
                <c:pt idx="17">
                  <c:v>#N/A</c:v>
                </c:pt>
                <c:pt idx="18">
                  <c:v>#N/A</c:v>
                </c:pt>
                <c:pt idx="19">
                  <c:v>4.6338890266028202E-3</c:v>
                </c:pt>
                <c:pt idx="20">
                  <c:v>3.4175738817559642E-2</c:v>
                </c:pt>
                <c:pt idx="21">
                  <c:v>0.187304907966026</c:v>
                </c:pt>
                <c:pt idx="22">
                  <c:v>9.350949529426647E-2</c:v>
                </c:pt>
                <c:pt idx="23">
                  <c:v>6.0695983239638564E-3</c:v>
                </c:pt>
                <c:pt idx="24">
                  <c:v>0.19529393355205502</c:v>
                </c:pt>
                <c:pt idx="25">
                  <c:v>0.27771674863948004</c:v>
                </c:pt>
                <c:pt idx="26">
                  <c:v>6.5714968738460985E-2</c:v>
                </c:pt>
                <c:pt idx="27">
                  <c:v>0.1280955443060483</c:v>
                </c:pt>
                <c:pt idx="28">
                  <c:v>0.56189569969260122</c:v>
                </c:pt>
                <c:pt idx="29">
                  <c:v>0.13827720201911575</c:v>
                </c:pt>
                <c:pt idx="30">
                  <c:v>5.6431128458686934E-5</c:v>
                </c:pt>
                <c:pt idx="31">
                  <c:v>0.14104116628670646</c:v>
                </c:pt>
                <c:pt idx="32">
                  <c:v>0.1179055082349333</c:v>
                </c:pt>
                <c:pt idx="33">
                  <c:v>0.14080171064018815</c:v>
                </c:pt>
                <c:pt idx="34">
                  <c:v>4.4309031751559043E-2</c:v>
                </c:pt>
                <c:pt idx="35">
                  <c:v>0.13258424292894688</c:v>
                </c:pt>
                <c:pt idx="36">
                  <c:v>0.10560405625178997</c:v>
                </c:pt>
                <c:pt idx="37">
                  <c:v>#N/A</c:v>
                </c:pt>
                <c:pt idx="38">
                  <c:v>8.1894766502028704E-2</c:v>
                </c:pt>
                <c:pt idx="39">
                  <c:v>0.4425864482414269</c:v>
                </c:pt>
                <c:pt idx="40">
                  <c:v>0.18335469171590663</c:v>
                </c:pt>
                <c:pt idx="41">
                  <c:v>0.2893716578717952</c:v>
                </c:pt>
                <c:pt idx="42">
                  <c:v>1.2514832105835594E-2</c:v>
                </c:pt>
                <c:pt idx="43">
                  <c:v>3.7120897407069302E-2</c:v>
                </c:pt>
                <c:pt idx="44">
                  <c:v>0.29690611338068507</c:v>
                </c:pt>
                <c:pt idx="45">
                  <c:v>0.15109195961288438</c:v>
                </c:pt>
                <c:pt idx="46">
                  <c:v>4.1707268056237479E-3</c:v>
                </c:pt>
                <c:pt idx="47">
                  <c:v>3.7907724557102992E-2</c:v>
                </c:pt>
                <c:pt idx="48">
                  <c:v>7.8849134824947514E-2</c:v>
                </c:pt>
                <c:pt idx="49">
                  <c:v>8.9474374433968176E-6</c:v>
                </c:pt>
                <c:pt idx="50">
                  <c:v>5.0943300074084749E-2</c:v>
                </c:pt>
                <c:pt idx="51">
                  <c:v>0.16803324612638937</c:v>
                </c:pt>
                <c:pt idx="52">
                  <c:v>7.6067482736323466E-2</c:v>
                </c:pt>
                <c:pt idx="53">
                  <c:v>0.37118097486451263</c:v>
                </c:pt>
                <c:pt idx="54">
                  <c:v>0.25011934708101957</c:v>
                </c:pt>
                <c:pt idx="55">
                  <c:v>3.7726133009055321E-2</c:v>
                </c:pt>
                <c:pt idx="56">
                  <c:v>2.2216506652131398E-2</c:v>
                </c:pt>
                <c:pt idx="57">
                  <c:v>0.23226669405911743</c:v>
                </c:pt>
                <c:pt idx="58">
                  <c:v>0.28295051672428378</c:v>
                </c:pt>
                <c:pt idx="59">
                  <c:v>0.53972685283671717</c:v>
                </c:pt>
                <c:pt idx="60">
                  <c:v>0.300837907258868</c:v>
                </c:pt>
                <c:pt idx="61">
                  <c:v>0.10786423063059268</c:v>
                </c:pt>
                <c:pt idx="62">
                  <c:v>0.24883422463661245</c:v>
                </c:pt>
                <c:pt idx="63">
                  <c:v>0.4569479615416624</c:v>
                </c:pt>
                <c:pt idx="64">
                  <c:v>1.2765861159491916E-2</c:v>
                </c:pt>
                <c:pt idx="65">
                  <c:v>0.19188616580254569</c:v>
                </c:pt>
                <c:pt idx="66">
                  <c:v>0.24004037697121486</c:v>
                </c:pt>
                <c:pt idx="67">
                  <c:v>0.33433511711958375</c:v>
                </c:pt>
                <c:pt idx="68">
                  <c:v>0.14751982175391257</c:v>
                </c:pt>
                <c:pt idx="69">
                  <c:v>0.23713929255873031</c:v>
                </c:pt>
                <c:pt idx="70">
                  <c:v>0.16896279053961946</c:v>
                </c:pt>
                <c:pt idx="71">
                  <c:v>0.31694207483664549</c:v>
                </c:pt>
                <c:pt idx="72">
                  <c:v>2.179199519416606E-2</c:v>
                </c:pt>
                <c:pt idx="73">
                  <c:v>0.21060229580802006</c:v>
                </c:pt>
                <c:pt idx="74">
                  <c:v>0.18124205515703018</c:v>
                </c:pt>
                <c:pt idx="75">
                  <c:v>0.30608025228095481</c:v>
                </c:pt>
                <c:pt idx="76">
                  <c:v>7.6401666641615282E-2</c:v>
                </c:pt>
                <c:pt idx="77">
                  <c:v>0.52796415754051595</c:v>
                </c:pt>
                <c:pt idx="78">
                  <c:v>0.48111513373838355</c:v>
                </c:pt>
                <c:pt idx="79">
                  <c:v>0.38708617963302488</c:v>
                </c:pt>
                <c:pt idx="80">
                  <c:v>0.39079180341686415</c:v>
                </c:pt>
                <c:pt idx="81">
                  <c:v>0.44585687618549058</c:v>
                </c:pt>
                <c:pt idx="82">
                  <c:v>0.50603055712702172</c:v>
                </c:pt>
                <c:pt idx="83">
                  <c:v>0.24691800003025607</c:v>
                </c:pt>
                <c:pt idx="84">
                  <c:v>0.1277648904245102</c:v>
                </c:pt>
                <c:pt idx="85">
                  <c:v>0.19046845112006539</c:v>
                </c:pt>
                <c:pt idx="86">
                  <c:v>9.9623759326353742E-2</c:v>
                </c:pt>
                <c:pt idx="87">
                  <c:v>7.4496157287277889E-2</c:v>
                </c:pt>
                <c:pt idx="88">
                  <c:v>0.3936202033694351</c:v>
                </c:pt>
                <c:pt idx="89">
                  <c:v>0.25953192282295734</c:v>
                </c:pt>
                <c:pt idx="90">
                  <c:v>0.21234137937377548</c:v>
                </c:pt>
                <c:pt idx="91">
                  <c:v>3.4745143915001026E-2</c:v>
                </c:pt>
                <c:pt idx="92">
                  <c:v>0.51457050241513036</c:v>
                </c:pt>
                <c:pt idx="93">
                  <c:v>0.47107412796173942</c:v>
                </c:pt>
                <c:pt idx="94">
                  <c:v>0.42281004880576384</c:v>
                </c:pt>
                <c:pt idx="95">
                  <c:v>0.26199782130138805</c:v>
                </c:pt>
                <c:pt idx="96">
                  <c:v>0.72709853546663239</c:v>
                </c:pt>
                <c:pt idx="97">
                  <c:v>0.55408307099939025</c:v>
                </c:pt>
                <c:pt idx="98">
                  <c:v>0.4000268780017891</c:v>
                </c:pt>
                <c:pt idx="99">
                  <c:v>0.258249485383857</c:v>
                </c:pt>
                <c:pt idx="100">
                  <c:v>7.0457203811934432E-2</c:v>
                </c:pt>
                <c:pt idx="101">
                  <c:v>0.10887311445274973</c:v>
                </c:pt>
                <c:pt idx="102">
                  <c:v>0.24695169374632467</c:v>
                </c:pt>
                <c:pt idx="103">
                  <c:v>4.8871785302420569E-2</c:v>
                </c:pt>
                <c:pt idx="104">
                  <c:v>0.10801413295677192</c:v>
                </c:pt>
                <c:pt idx="105">
                  <c:v>0.11401148468850354</c:v>
                </c:pt>
                <c:pt idx="106">
                  <c:v>8.9570220858192759E-2</c:v>
                </c:pt>
                <c:pt idx="107">
                  <c:v>0.14087086086569567</c:v>
                </c:pt>
                <c:pt idx="108">
                  <c:v>0.16547707753884655</c:v>
                </c:pt>
                <c:pt idx="109">
                  <c:v>0.18286991181164694</c:v>
                </c:pt>
                <c:pt idx="110">
                  <c:v>0.20886207113500585</c:v>
                </c:pt>
                <c:pt idx="111">
                  <c:v>0.44786670298983672</c:v>
                </c:pt>
                <c:pt idx="112">
                  <c:v>9.9649082214375143E-2</c:v>
                </c:pt>
                <c:pt idx="113">
                  <c:v>9.9373356443356473E-2</c:v>
                </c:pt>
                <c:pt idx="114">
                  <c:v>2.4074734793199052E-2</c:v>
                </c:pt>
                <c:pt idx="115">
                  <c:v>0.18806765188770536</c:v>
                </c:pt>
                <c:pt idx="116">
                  <c:v>0.40623881504705328</c:v>
                </c:pt>
                <c:pt idx="117">
                  <c:v>0.86253468819833223</c:v>
                </c:pt>
                <c:pt idx="118">
                  <c:v>0.24498916235796425</c:v>
                </c:pt>
                <c:pt idx="119">
                  <c:v>0.13552018497023635</c:v>
                </c:pt>
                <c:pt idx="120">
                  <c:v>1.8225036619460293</c:v>
                </c:pt>
                <c:pt idx="121">
                  <c:v>8.2004636855513943E-2</c:v>
                </c:pt>
                <c:pt idx="122">
                  <c:v>#N/A</c:v>
                </c:pt>
                <c:pt idx="123">
                  <c:v>2.5349886778250095E-2</c:v>
                </c:pt>
                <c:pt idx="124">
                  <c:v>1.5339022655325168E-2</c:v>
                </c:pt>
                <c:pt idx="125">
                  <c:v>4.0005875399699575E-2</c:v>
                </c:pt>
                <c:pt idx="126">
                  <c:v>0.10347418937202568</c:v>
                </c:pt>
                <c:pt idx="127">
                  <c:v>0.33847354442978456</c:v>
                </c:pt>
                <c:pt idx="128">
                  <c:v>0.234908247547264</c:v>
                </c:pt>
                <c:pt idx="129">
                  <c:v>3.9467059704724597E-2</c:v>
                </c:pt>
                <c:pt idx="130">
                  <c:v>0.16289192351924936</c:v>
                </c:pt>
                <c:pt idx="131">
                  <c:v>0.40025019218396346</c:v>
                </c:pt>
                <c:pt idx="132">
                  <c:v>0.34354532230047319</c:v>
                </c:pt>
                <c:pt idx="133">
                  <c:v>0.22598183560103738</c:v>
                </c:pt>
                <c:pt idx="134">
                  <c:v>0.50733930421019147</c:v>
                </c:pt>
                <c:pt idx="135">
                  <c:v>0.37941831490619526</c:v>
                </c:pt>
                <c:pt idx="136">
                  <c:v>0.4318490999060085</c:v>
                </c:pt>
                <c:pt idx="137">
                  <c:v>0.56082224328252073</c:v>
                </c:pt>
                <c:pt idx="138">
                  <c:v>0.49191580395264728</c:v>
                </c:pt>
                <c:pt idx="139">
                  <c:v>0.36943149356900701</c:v>
                </c:pt>
                <c:pt idx="140">
                  <c:v>0.60927378510327079</c:v>
                </c:pt>
                <c:pt idx="141">
                  <c:v>0.51853916216741047</c:v>
                </c:pt>
                <c:pt idx="142">
                  <c:v>0.71975435278966715</c:v>
                </c:pt>
                <c:pt idx="143">
                  <c:v>0.47901830609287666</c:v>
                </c:pt>
                <c:pt idx="144">
                  <c:v>0.33790324484275835</c:v>
                </c:pt>
                <c:pt idx="145">
                  <c:v>0.48608959521035178</c:v>
                </c:pt>
                <c:pt idx="146">
                  <c:v>0.4661836426088819</c:v>
                </c:pt>
                <c:pt idx="147">
                  <c:v>0.35205563735281176</c:v>
                </c:pt>
                <c:pt idx="148">
                  <c:v>0.40350026539580341</c:v>
                </c:pt>
                <c:pt idx="149">
                  <c:v>0.50813473673300891</c:v>
                </c:pt>
                <c:pt idx="150">
                  <c:v>0.61209022103718647</c:v>
                </c:pt>
                <c:pt idx="151">
                  <c:v>0.4489495460402107</c:v>
                </c:pt>
                <c:pt idx="152">
                  <c:v>0.38841808330898897</c:v>
                </c:pt>
                <c:pt idx="153">
                  <c:v>0.39408595123637424</c:v>
                </c:pt>
                <c:pt idx="154">
                  <c:v>0.4943203609927308</c:v>
                </c:pt>
                <c:pt idx="155">
                  <c:v>0.3664373738235156</c:v>
                </c:pt>
                <c:pt idx="156">
                  <c:v>0.36056827884254655</c:v>
                </c:pt>
                <c:pt idx="157">
                  <c:v>0.46918488102409361</c:v>
                </c:pt>
                <c:pt idx="158">
                  <c:v>0.49434546307646327</c:v>
                </c:pt>
                <c:pt idx="159">
                  <c:v>0.58871050903402622</c:v>
                </c:pt>
                <c:pt idx="160">
                  <c:v>0.95099108716485514</c:v>
                </c:pt>
                <c:pt idx="161">
                  <c:v>0.79625595937357463</c:v>
                </c:pt>
                <c:pt idx="162">
                  <c:v>0.56239962465296478</c:v>
                </c:pt>
                <c:pt idx="163">
                  <c:v>0.5362412726086242</c:v>
                </c:pt>
                <c:pt idx="164">
                  <c:v>0.52828222202139641</c:v>
                </c:pt>
                <c:pt idx="165">
                  <c:v>1.4113772183396915</c:v>
                </c:pt>
                <c:pt idx="166">
                  <c:v>1.5458736157255648</c:v>
                </c:pt>
                <c:pt idx="167">
                  <c:v>0.47002504530674288</c:v>
                </c:pt>
                <c:pt idx="168">
                  <c:v>0.25988451374832494</c:v>
                </c:pt>
                <c:pt idx="169">
                  <c:v>0.20534449418003586</c:v>
                </c:pt>
                <c:pt idx="170">
                  <c:v>0.24942022718699228</c:v>
                </c:pt>
                <c:pt idx="171">
                  <c:v>0.10666978342898975</c:v>
                </c:pt>
                <c:pt idx="172">
                  <c:v>0.20165636202533099</c:v>
                </c:pt>
                <c:pt idx="173">
                  <c:v>0.10661115433651831</c:v>
                </c:pt>
                <c:pt idx="174">
                  <c:v>#N/A</c:v>
                </c:pt>
                <c:pt idx="175">
                  <c:v>0.13609581781258157</c:v>
                </c:pt>
                <c:pt idx="176">
                  <c:v>0.11102388517378983</c:v>
                </c:pt>
                <c:pt idx="177">
                  <c:v>0.3989316788470898</c:v>
                </c:pt>
                <c:pt idx="178">
                  <c:v>0.40303417338015474</c:v>
                </c:pt>
                <c:pt idx="179">
                  <c:v>0.60268281197750551</c:v>
                </c:pt>
                <c:pt idx="180">
                  <c:v>1.0203932970818177</c:v>
                </c:pt>
                <c:pt idx="181">
                  <c:v>0.83784824446644968</c:v>
                </c:pt>
                <c:pt idx="182">
                  <c:v>0.50351081873748826</c:v>
                </c:pt>
                <c:pt idx="183">
                  <c:v>2.7968625955222114E-2</c:v>
                </c:pt>
                <c:pt idx="184">
                  <c:v>0.24289004311038717</c:v>
                </c:pt>
                <c:pt idx="185">
                  <c:v>0.30414378518030322</c:v>
                </c:pt>
                <c:pt idx="186">
                  <c:v>0.33682315206080687</c:v>
                </c:pt>
                <c:pt idx="187">
                  <c:v>0.40338677365903391</c:v>
                </c:pt>
                <c:pt idx="188">
                  <c:v>0.68377146169660297</c:v>
                </c:pt>
                <c:pt idx="189">
                  <c:v>0.98243520083048863</c:v>
                </c:pt>
                <c:pt idx="190">
                  <c:v>0.81196595350365652</c:v>
                </c:pt>
                <c:pt idx="191">
                  <c:v>0.28917263279961886</c:v>
                </c:pt>
                <c:pt idx="192">
                  <c:v>0.71601471238439407</c:v>
                </c:pt>
                <c:pt idx="193">
                  <c:v>0.73006146770856473</c:v>
                </c:pt>
                <c:pt idx="194">
                  <c:v>0.2461928608066907</c:v>
                </c:pt>
                <c:pt idx="195">
                  <c:v>0.24351516246485141</c:v>
                </c:pt>
                <c:pt idx="196">
                  <c:v>0.31739263429815934</c:v>
                </c:pt>
                <c:pt idx="197">
                  <c:v>0.15258358867166036</c:v>
                </c:pt>
                <c:pt idx="198">
                  <c:v>7.8019774328761629E-2</c:v>
                </c:pt>
                <c:pt idx="199">
                  <c:v>0.33972990659692198</c:v>
                </c:pt>
                <c:pt idx="200">
                  <c:v>0.50372055674360938</c:v>
                </c:pt>
                <c:pt idx="201">
                  <c:v>0.28801244380196406</c:v>
                </c:pt>
                <c:pt idx="202">
                  <c:v>0.2953851907835095</c:v>
                </c:pt>
                <c:pt idx="203">
                  <c:v>0.21370411927637398</c:v>
                </c:pt>
                <c:pt idx="204">
                  <c:v>4.5019051238871052E-2</c:v>
                </c:pt>
                <c:pt idx="205">
                  <c:v>4.2742141571894855E-2</c:v>
                </c:pt>
                <c:pt idx="206">
                  <c:v>0.19543830591119823</c:v>
                </c:pt>
                <c:pt idx="207">
                  <c:v>0.3320600920114018</c:v>
                </c:pt>
                <c:pt idx="208">
                  <c:v>#N/A</c:v>
                </c:pt>
                <c:pt idx="209">
                  <c:v>0.27920489947203786</c:v>
                </c:pt>
                <c:pt idx="210">
                  <c:v>0.14418901608682608</c:v>
                </c:pt>
                <c:pt idx="211">
                  <c:v>0.12299503812240407</c:v>
                </c:pt>
                <c:pt idx="212">
                  <c:v>0.38264923461919803</c:v>
                </c:pt>
                <c:pt idx="213">
                  <c:v>8.0496152486559794E-2</c:v>
                </c:pt>
                <c:pt idx="214">
                  <c:v>0.47307023478904914</c:v>
                </c:pt>
                <c:pt idx="215">
                  <c:v>0.14259059243634234</c:v>
                </c:pt>
                <c:pt idx="216">
                  <c:v>3.8784967294085523E-2</c:v>
                </c:pt>
                <c:pt idx="217">
                  <c:v>0.14789689288713084</c:v>
                </c:pt>
                <c:pt idx="218">
                  <c:v>0.28396386773905313</c:v>
                </c:pt>
                <c:pt idx="219">
                  <c:v>0.60453850741493509</c:v>
                </c:pt>
                <c:pt idx="220">
                  <c:v>0.47283301543809464</c:v>
                </c:pt>
                <c:pt idx="221">
                  <c:v>0.46615364030599188</c:v>
                </c:pt>
                <c:pt idx="222">
                  <c:v>0.25040605909626429</c:v>
                </c:pt>
                <c:pt idx="223">
                  <c:v>0.50097793590908613</c:v>
                </c:pt>
                <c:pt idx="224">
                  <c:v>0.76388346999589651</c:v>
                </c:pt>
                <c:pt idx="225">
                  <c:v>0.43028495372788683</c:v>
                </c:pt>
                <c:pt idx="226">
                  <c:v>0.46203905203780526</c:v>
                </c:pt>
                <c:pt idx="227">
                  <c:v>0.47428731742127539</c:v>
                </c:pt>
                <c:pt idx="228">
                  <c:v>0.34547431644870014</c:v>
                </c:pt>
                <c:pt idx="229">
                  <c:v>0.51689711082264422</c:v>
                </c:pt>
                <c:pt idx="230">
                  <c:v>0.15468834886345789</c:v>
                </c:pt>
                <c:pt idx="231">
                  <c:v>0.29339112444133836</c:v>
                </c:pt>
                <c:pt idx="232">
                  <c:v>0.38813932952719044</c:v>
                </c:pt>
                <c:pt idx="233">
                  <c:v>0.45179706178859441</c:v>
                </c:pt>
                <c:pt idx="234">
                  <c:v>0.51995519872828522</c:v>
                </c:pt>
                <c:pt idx="235">
                  <c:v>0.11425660735703998</c:v>
                </c:pt>
                <c:pt idx="236">
                  <c:v>#N/A</c:v>
                </c:pt>
                <c:pt idx="237">
                  <c:v>0.43101538923282962</c:v>
                </c:pt>
                <c:pt idx="238">
                  <c:v>0.23148883616798641</c:v>
                </c:pt>
                <c:pt idx="239">
                  <c:v>0.28209420306226307</c:v>
                </c:pt>
                <c:pt idx="240">
                  <c:v>0.27448201672665345</c:v>
                </c:pt>
                <c:pt idx="241">
                  <c:v>0.22032206617323535</c:v>
                </c:pt>
                <c:pt idx="242">
                  <c:v>7.4557075879511025E-3</c:v>
                </c:pt>
                <c:pt idx="243">
                  <c:v>0.18502468693264101</c:v>
                </c:pt>
                <c:pt idx="244">
                  <c:v>0.30641493605908549</c:v>
                </c:pt>
                <c:pt idx="245">
                  <c:v>0.139613083355597</c:v>
                </c:pt>
                <c:pt idx="246">
                  <c:v>0.59956852758608636</c:v>
                </c:pt>
                <c:pt idx="247">
                  <c:v>0.42409317415982284</c:v>
                </c:pt>
                <c:pt idx="248">
                  <c:v>0.26149638030818573</c:v>
                </c:pt>
                <c:pt idx="249">
                  <c:v>1.8950222410773973E-2</c:v>
                </c:pt>
                <c:pt idx="250">
                  <c:v>0.38197789877383992</c:v>
                </c:pt>
                <c:pt idx="251">
                  <c:v>0.15004231079050817</c:v>
                </c:pt>
                <c:pt idx="252">
                  <c:v>0.37840911097050661</c:v>
                </c:pt>
                <c:pt idx="253">
                  <c:v>0.5042968203826167</c:v>
                </c:pt>
                <c:pt idx="254">
                  <c:v>0.18648889965346951</c:v>
                </c:pt>
                <c:pt idx="255">
                  <c:v>0.21770598638773589</c:v>
                </c:pt>
                <c:pt idx="256">
                  <c:v>0.13513854491377508</c:v>
                </c:pt>
                <c:pt idx="257">
                  <c:v>0.14007335575481933</c:v>
                </c:pt>
                <c:pt idx="258">
                  <c:v>0.42323617476937264</c:v>
                </c:pt>
                <c:pt idx="259">
                  <c:v>0.57717213408396451</c:v>
                </c:pt>
                <c:pt idx="260">
                  <c:v>0.15475031828619581</c:v>
                </c:pt>
                <c:pt idx="261">
                  <c:v>0.26863345756382995</c:v>
                </c:pt>
                <c:pt idx="262">
                  <c:v>0.40150297006818875</c:v>
                </c:pt>
                <c:pt idx="263">
                  <c:v>0.62728520579554969</c:v>
                </c:pt>
                <c:pt idx="264">
                  <c:v>0.4965666301331168</c:v>
                </c:pt>
                <c:pt idx="265">
                  <c:v>0.29324547027985592</c:v>
                </c:pt>
                <c:pt idx="266">
                  <c:v>0.42289697930433562</c:v>
                </c:pt>
                <c:pt idx="267">
                  <c:v>0.25122593721531733</c:v>
                </c:pt>
                <c:pt idx="268">
                  <c:v>8.7825144629276819E-2</c:v>
                </c:pt>
                <c:pt idx="269">
                  <c:v>0.13345436501136587</c:v>
                </c:pt>
                <c:pt idx="270">
                  <c:v>3.3354946857354746E-2</c:v>
                </c:pt>
                <c:pt idx="271">
                  <c:v>9.554341469575453E-2</c:v>
                </c:pt>
                <c:pt idx="272">
                  <c:v>1.1438493807357553E-2</c:v>
                </c:pt>
                <c:pt idx="273">
                  <c:v>2.0805551748542102E-2</c:v>
                </c:pt>
                <c:pt idx="274">
                  <c:v>0.43814553714662274</c:v>
                </c:pt>
                <c:pt idx="275">
                  <c:v>0.42197723237415669</c:v>
                </c:pt>
                <c:pt idx="276">
                  <c:v>0.42161365325241196</c:v>
                </c:pt>
                <c:pt idx="277">
                  <c:v>0.23799966418773663</c:v>
                </c:pt>
                <c:pt idx="278">
                  <c:v>0.32311944572463264</c:v>
                </c:pt>
                <c:pt idx="279">
                  <c:v>0.17112945147158912</c:v>
                </c:pt>
                <c:pt idx="280">
                  <c:v>1.003168111953283E-4</c:v>
                </c:pt>
                <c:pt idx="281">
                  <c:v>3.8877099884850753E-2</c:v>
                </c:pt>
                <c:pt idx="282">
                  <c:v>5.6233637096709975E-3</c:v>
                </c:pt>
                <c:pt idx="283">
                  <c:v>0.13641107284553713</c:v>
                </c:pt>
                <c:pt idx="284">
                  <c:v>7.2430445242719396E-2</c:v>
                </c:pt>
                <c:pt idx="285">
                  <c:v>0.26511910414036827</c:v>
                </c:pt>
                <c:pt idx="286">
                  <c:v>4.394743259441606E-2</c:v>
                </c:pt>
                <c:pt idx="287">
                  <c:v>9.3273935379443521E-2</c:v>
                </c:pt>
                <c:pt idx="288">
                  <c:v>4.2180122828791557E-2</c:v>
                </c:pt>
                <c:pt idx="289">
                  <c:v>0.62033854549075096</c:v>
                </c:pt>
                <c:pt idx="290">
                  <c:v>0.61331474095214977</c:v>
                </c:pt>
                <c:pt idx="291">
                  <c:v>0.7854692247721804</c:v>
                </c:pt>
                <c:pt idx="292">
                  <c:v>0.78199730816840995</c:v>
                </c:pt>
                <c:pt idx="293">
                  <c:v>0.89102959144238036</c:v>
                </c:pt>
                <c:pt idx="294">
                  <c:v>1.4662185256523499</c:v>
                </c:pt>
                <c:pt idx="295">
                  <c:v>0.85232641796787334</c:v>
                </c:pt>
                <c:pt idx="296">
                  <c:v>0.81839468213931543</c:v>
                </c:pt>
                <c:pt idx="297">
                  <c:v>0.79655446054409418</c:v>
                </c:pt>
                <c:pt idx="298">
                  <c:v>0.7238678414805414</c:v>
                </c:pt>
                <c:pt idx="299">
                  <c:v>0.67928262109210302</c:v>
                </c:pt>
                <c:pt idx="300">
                  <c:v>0.46649177552395477</c:v>
                </c:pt>
                <c:pt idx="301">
                  <c:v>0.52992758001326346</c:v>
                </c:pt>
                <c:pt idx="302">
                  <c:v>1.1919415572299386</c:v>
                </c:pt>
                <c:pt idx="303">
                  <c:v>1.0267350090734497</c:v>
                </c:pt>
                <c:pt idx="304">
                  <c:v>1.4160911945535579</c:v>
                </c:pt>
                <c:pt idx="305">
                  <c:v>1.1503228756603294</c:v>
                </c:pt>
                <c:pt idx="306">
                  <c:v>0.75889283861632073</c:v>
                </c:pt>
                <c:pt idx="307">
                  <c:v>0.29744959505654206</c:v>
                </c:pt>
                <c:pt idx="308">
                  <c:v>9.1860832651003532E-2</c:v>
                </c:pt>
                <c:pt idx="309">
                  <c:v>4.4079742830437203E-2</c:v>
                </c:pt>
                <c:pt idx="310">
                  <c:v>7.2115627415215017E-2</c:v>
                </c:pt>
                <c:pt idx="311">
                  <c:v>3.8522359725453345E-4</c:v>
                </c:pt>
                <c:pt idx="312">
                  <c:v>2.4004034901584492E-3</c:v>
                </c:pt>
                <c:pt idx="313">
                  <c:v>5.7308808290972874E-2</c:v>
                </c:pt>
                <c:pt idx="314">
                  <c:v>2.842178523312499E-2</c:v>
                </c:pt>
                <c:pt idx="315">
                  <c:v>1.9088701077062554E-2</c:v>
                </c:pt>
                <c:pt idx="316">
                  <c:v>0.29305743817816948</c:v>
                </c:pt>
                <c:pt idx="317">
                  <c:v>0.41570495833088711</c:v>
                </c:pt>
                <c:pt idx="318">
                  <c:v>0.6376479254801164</c:v>
                </c:pt>
                <c:pt idx="319">
                  <c:v>0.31899096327506299</c:v>
                </c:pt>
                <c:pt idx="320">
                  <c:v>7.1495072687633068E-2</c:v>
                </c:pt>
                <c:pt idx="321">
                  <c:v>0.34279529067515813</c:v>
                </c:pt>
                <c:pt idx="322">
                  <c:v>0.56830307393147472</c:v>
                </c:pt>
                <c:pt idx="323">
                  <c:v>0.79570345420139599</c:v>
                </c:pt>
                <c:pt idx="324">
                  <c:v>0.69207517159480314</c:v>
                </c:pt>
                <c:pt idx="325">
                  <c:v>0.62934197513963863</c:v>
                </c:pt>
                <c:pt idx="326">
                  <c:v>0.44714088021717735</c:v>
                </c:pt>
                <c:pt idx="327">
                  <c:v>0.68602813718885058</c:v>
                </c:pt>
                <c:pt idx="328">
                  <c:v>0.7163537191210182</c:v>
                </c:pt>
                <c:pt idx="329">
                  <c:v>0.52347860362349075</c:v>
                </c:pt>
                <c:pt idx="330">
                  <c:v>0.40882078752054518</c:v>
                </c:pt>
                <c:pt idx="331">
                  <c:v>0.36390921661662678</c:v>
                </c:pt>
                <c:pt idx="332">
                  <c:v>0.71489406565744296</c:v>
                </c:pt>
                <c:pt idx="333">
                  <c:v>0.84681988165858646</c:v>
                </c:pt>
                <c:pt idx="334">
                  <c:v>0.45357580915440326</c:v>
                </c:pt>
                <c:pt idx="335">
                  <c:v>0.46435084350268802</c:v>
                </c:pt>
                <c:pt idx="336">
                  <c:v>0.37968427279114264</c:v>
                </c:pt>
                <c:pt idx="337">
                  <c:v>0.50276224337609265</c:v>
                </c:pt>
                <c:pt idx="338">
                  <c:v>0.61358959680261604</c:v>
                </c:pt>
                <c:pt idx="339">
                  <c:v>0.26937574156033289</c:v>
                </c:pt>
                <c:pt idx="340">
                  <c:v>0.24160494676667346</c:v>
                </c:pt>
                <c:pt idx="341">
                  <c:v>0.70735572247175371</c:v>
                </c:pt>
                <c:pt idx="342">
                  <c:v>0.74413272365074901</c:v>
                </c:pt>
                <c:pt idx="343">
                  <c:v>0.28458768595667761</c:v>
                </c:pt>
                <c:pt idx="344">
                  <c:v>0.15481486269525524</c:v>
                </c:pt>
                <c:pt idx="345">
                  <c:v>1.0461391887165488</c:v>
                </c:pt>
                <c:pt idx="346">
                  <c:v>0.21402505152641313</c:v>
                </c:pt>
              </c:numCache>
            </c:numRef>
          </c:yVal>
          <c:smooth val="0"/>
          <c:extLst>
            <c:ext xmlns:c16="http://schemas.microsoft.com/office/drawing/2014/chart" uri="{C3380CC4-5D6E-409C-BE32-E72D297353CC}">
              <c16:uniqueId val="{00000005-2AE4-4668-B52A-A640B20A3B63}"/>
            </c:ext>
          </c:extLst>
        </c:ser>
        <c:dLbls>
          <c:showLegendKey val="0"/>
          <c:showVal val="0"/>
          <c:showCatName val="0"/>
          <c:showSerName val="0"/>
          <c:showPercent val="0"/>
          <c:showBubbleSize val="0"/>
        </c:dLbls>
        <c:axId val="1310933936"/>
        <c:axId val="1310933104"/>
      </c:scatterChart>
      <c:valAx>
        <c:axId val="1310933936"/>
        <c:scaling>
          <c:orientation val="minMax"/>
          <c:max val="19"/>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Distance Upstream (km)</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10933104"/>
        <c:crosses val="autoZero"/>
        <c:crossBetween val="midCat"/>
      </c:valAx>
      <c:valAx>
        <c:axId val="1310933104"/>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Channel Change (m/yr)</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10933936"/>
        <c:crosses val="autoZero"/>
        <c:crossBetween val="midCat"/>
      </c:valAx>
      <c:spPr>
        <a:noFill/>
        <a:ln>
          <a:noFill/>
        </a:ln>
        <a:effectLst/>
      </c:spPr>
    </c:plotArea>
    <c:legend>
      <c:legendPos val="b"/>
      <c:legendEntry>
        <c:idx val="0"/>
        <c:delete val="1"/>
      </c:legendEntry>
      <c:legendEntry>
        <c:idx val="1"/>
        <c:delete val="1"/>
      </c:legendEntry>
      <c:legendEntry>
        <c:idx val="2"/>
        <c:delete val="1"/>
      </c:legendEntry>
      <c:layout>
        <c:manualLayout>
          <c:xMode val="edge"/>
          <c:yMode val="edge"/>
          <c:x val="0.51595760757178077"/>
          <c:y val="5.4541875447387256E-2"/>
          <c:w val="0.44623699185756571"/>
          <c:h val="6.461819023750953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6285235"/>
            <a:ext cx="43525440" cy="13370560"/>
          </a:xfrm>
        </p:spPr>
        <p:txBody>
          <a:bodyPr anchor="b"/>
          <a:lstStyle>
            <a:lvl1pPr algn="ctr">
              <a:defRPr sz="29400"/>
            </a:lvl1pPr>
          </a:lstStyle>
          <a:p>
            <a:r>
              <a:rPr lang="en-US"/>
              <a:t>Click to edit Master title style</a:t>
            </a:r>
            <a:endParaRPr lang="en-US" dirty="0"/>
          </a:p>
        </p:txBody>
      </p:sp>
      <p:sp>
        <p:nvSpPr>
          <p:cNvPr id="3" name="Subtitle 2"/>
          <p:cNvSpPr>
            <a:spLocks noGrp="1"/>
          </p:cNvSpPr>
          <p:nvPr>
            <p:ph type="subTitle" idx="1"/>
          </p:nvPr>
        </p:nvSpPr>
        <p:spPr>
          <a:xfrm>
            <a:off x="6400800" y="20171415"/>
            <a:ext cx="38404800" cy="9272267"/>
          </a:xfrm>
        </p:spPr>
        <p:txBody>
          <a:bodyPr/>
          <a:lstStyle>
            <a:lvl1pPr marL="0" indent="0" algn="ctr">
              <a:buNone/>
              <a:defRPr sz="11800"/>
            </a:lvl1pPr>
            <a:lvl2pPr marL="2240152" indent="0" algn="ctr">
              <a:buNone/>
              <a:defRPr sz="9800"/>
            </a:lvl2pPr>
            <a:lvl3pPr marL="4480304" indent="0" algn="ctr">
              <a:buNone/>
              <a:defRPr sz="8800"/>
            </a:lvl3pPr>
            <a:lvl4pPr marL="6720456" indent="0" algn="ctr">
              <a:buNone/>
              <a:defRPr sz="7800"/>
            </a:lvl4pPr>
            <a:lvl5pPr marL="8960608" indent="0" algn="ctr">
              <a:buNone/>
              <a:defRPr sz="7800"/>
            </a:lvl5pPr>
            <a:lvl6pPr marL="11200760" indent="0" algn="ctr">
              <a:buNone/>
              <a:defRPr sz="7800"/>
            </a:lvl6pPr>
            <a:lvl7pPr marL="13440912" indent="0" algn="ctr">
              <a:buNone/>
              <a:defRPr sz="7800"/>
            </a:lvl7pPr>
            <a:lvl8pPr marL="15681064" indent="0" algn="ctr">
              <a:buNone/>
              <a:defRPr sz="7800"/>
            </a:lvl8pPr>
            <a:lvl9pPr marL="17921216" indent="0" algn="ctr">
              <a:buNone/>
              <a:defRPr sz="7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2" y="2044702"/>
            <a:ext cx="11041380" cy="32546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2" y="2044702"/>
            <a:ext cx="32484060" cy="32546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2" y="9574544"/>
            <a:ext cx="44165520" cy="15975327"/>
          </a:xfrm>
        </p:spPr>
        <p:txBody>
          <a:bodyPr anchor="b"/>
          <a:lstStyle>
            <a:lvl1pPr>
              <a:defRPr sz="29400"/>
            </a:lvl1pPr>
          </a:lstStyle>
          <a:p>
            <a:r>
              <a:rPr lang="en-US"/>
              <a:t>Click to edit Master title style</a:t>
            </a:r>
            <a:endParaRPr lang="en-US" dirty="0"/>
          </a:p>
        </p:txBody>
      </p:sp>
      <p:sp>
        <p:nvSpPr>
          <p:cNvPr id="3" name="Text Placeholder 2"/>
          <p:cNvSpPr>
            <a:spLocks noGrp="1"/>
          </p:cNvSpPr>
          <p:nvPr>
            <p:ph type="body" idx="1"/>
          </p:nvPr>
        </p:nvSpPr>
        <p:spPr>
          <a:xfrm>
            <a:off x="3493772" y="25701005"/>
            <a:ext cx="44165520" cy="8401047"/>
          </a:xfrm>
        </p:spPr>
        <p:txBody>
          <a:bodyPr/>
          <a:lstStyle>
            <a:lvl1pPr marL="0" indent="0">
              <a:buNone/>
              <a:defRPr sz="11800">
                <a:solidFill>
                  <a:schemeClr val="tx1"/>
                </a:solidFill>
              </a:defRPr>
            </a:lvl1pPr>
            <a:lvl2pPr marL="2240152" indent="0">
              <a:buNone/>
              <a:defRPr sz="9800">
                <a:solidFill>
                  <a:schemeClr val="tx1">
                    <a:tint val="75000"/>
                  </a:schemeClr>
                </a:solidFill>
              </a:defRPr>
            </a:lvl2pPr>
            <a:lvl3pPr marL="4480304" indent="0">
              <a:buNone/>
              <a:defRPr sz="8800">
                <a:solidFill>
                  <a:schemeClr val="tx1">
                    <a:tint val="75000"/>
                  </a:schemeClr>
                </a:solidFill>
              </a:defRPr>
            </a:lvl3pPr>
            <a:lvl4pPr marL="6720456" indent="0">
              <a:buNone/>
              <a:defRPr sz="7800">
                <a:solidFill>
                  <a:schemeClr val="tx1">
                    <a:tint val="75000"/>
                  </a:schemeClr>
                </a:solidFill>
              </a:defRPr>
            </a:lvl4pPr>
            <a:lvl5pPr marL="8960608" indent="0">
              <a:buNone/>
              <a:defRPr sz="7800">
                <a:solidFill>
                  <a:schemeClr val="tx1">
                    <a:tint val="75000"/>
                  </a:schemeClr>
                </a:solidFill>
              </a:defRPr>
            </a:lvl5pPr>
            <a:lvl6pPr marL="11200760" indent="0">
              <a:buNone/>
              <a:defRPr sz="7800">
                <a:solidFill>
                  <a:schemeClr val="tx1">
                    <a:tint val="75000"/>
                  </a:schemeClr>
                </a:solidFill>
              </a:defRPr>
            </a:lvl6pPr>
            <a:lvl7pPr marL="13440912" indent="0">
              <a:buNone/>
              <a:defRPr sz="7800">
                <a:solidFill>
                  <a:schemeClr val="tx1">
                    <a:tint val="75000"/>
                  </a:schemeClr>
                </a:solidFill>
              </a:defRPr>
            </a:lvl7pPr>
            <a:lvl8pPr marL="15681064" indent="0">
              <a:buNone/>
              <a:defRPr sz="7800">
                <a:solidFill>
                  <a:schemeClr val="tx1">
                    <a:tint val="75000"/>
                  </a:schemeClr>
                </a:solidFill>
              </a:defRPr>
            </a:lvl8pPr>
            <a:lvl9pPr marL="17921216"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10223503"/>
            <a:ext cx="21762720" cy="24367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10223503"/>
            <a:ext cx="21762720" cy="24367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E81BC7-D5A5-445F-BF4D-797F02B50EB4}"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044709"/>
            <a:ext cx="44165520" cy="7423154"/>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6" y="9414517"/>
            <a:ext cx="21662704" cy="461390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4" name="Content Placeholder 3"/>
          <p:cNvSpPr>
            <a:spLocks noGrp="1"/>
          </p:cNvSpPr>
          <p:nvPr>
            <p:ph sz="half" idx="2"/>
          </p:nvPr>
        </p:nvSpPr>
        <p:spPr>
          <a:xfrm>
            <a:off x="3527116" y="14028420"/>
            <a:ext cx="21662704" cy="206336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3" y="9414517"/>
            <a:ext cx="21769390" cy="461390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5923243" y="14028420"/>
            <a:ext cx="21769390" cy="206336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E81BC7-D5A5-445F-BF4D-797F02B50EB4}" type="datetimeFigureOut">
              <a:rPr lang="en-US" smtClean="0"/>
              <a:t>4/18/2022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E81BC7-D5A5-445F-BF4D-797F02B50EB4}" type="datetimeFigureOut">
              <a:rPr lang="en-US" smtClean="0"/>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6" cy="8961120"/>
          </a:xfrm>
        </p:spPr>
        <p:txBody>
          <a:bodyPr anchor="b"/>
          <a:lstStyle>
            <a:lvl1pPr>
              <a:defRPr sz="15700"/>
            </a:lvl1pPr>
          </a:lstStyle>
          <a:p>
            <a:r>
              <a:rPr lang="en-US"/>
              <a:t>Click to edit Master title style</a:t>
            </a:r>
            <a:endParaRPr lang="en-US" dirty="0"/>
          </a:p>
        </p:txBody>
      </p:sp>
      <p:sp>
        <p:nvSpPr>
          <p:cNvPr id="3" name="Content Placeholder 2"/>
          <p:cNvSpPr>
            <a:spLocks noGrp="1"/>
          </p:cNvSpPr>
          <p:nvPr>
            <p:ph idx="1"/>
          </p:nvPr>
        </p:nvSpPr>
        <p:spPr>
          <a:xfrm>
            <a:off x="21769390" y="5529589"/>
            <a:ext cx="25923240" cy="272923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0" y="11521441"/>
            <a:ext cx="16515396" cy="21344894"/>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6" cy="8961120"/>
          </a:xfrm>
        </p:spPr>
        <p:txBody>
          <a:bodyPr anchor="b"/>
          <a:lstStyle>
            <a:lvl1pPr>
              <a:defRPr sz="15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5529589"/>
            <a:ext cx="25923240" cy="27292300"/>
          </a:xfrm>
        </p:spPr>
        <p:txBody>
          <a:bodyPr anchor="t"/>
          <a:lstStyle>
            <a:lvl1pPr marL="0" indent="0">
              <a:buNone/>
              <a:defRPr sz="15700"/>
            </a:lvl1pPr>
            <a:lvl2pPr marL="2240152" indent="0">
              <a:buNone/>
              <a:defRPr sz="13700"/>
            </a:lvl2pPr>
            <a:lvl3pPr marL="4480304" indent="0">
              <a:buNone/>
              <a:defRPr sz="11800"/>
            </a:lvl3pPr>
            <a:lvl4pPr marL="6720456" indent="0">
              <a:buNone/>
              <a:defRPr sz="9800"/>
            </a:lvl4pPr>
            <a:lvl5pPr marL="8960608" indent="0">
              <a:buNone/>
              <a:defRPr sz="9800"/>
            </a:lvl5pPr>
            <a:lvl6pPr marL="11200760" indent="0">
              <a:buNone/>
              <a:defRPr sz="9800"/>
            </a:lvl6pPr>
            <a:lvl7pPr marL="13440912" indent="0">
              <a:buNone/>
              <a:defRPr sz="9800"/>
            </a:lvl7pPr>
            <a:lvl8pPr marL="15681064" indent="0">
              <a:buNone/>
              <a:defRPr sz="9800"/>
            </a:lvl8pPr>
            <a:lvl9pPr marL="17921216" indent="0">
              <a:buNone/>
              <a:defRPr sz="9800"/>
            </a:lvl9pPr>
          </a:lstStyle>
          <a:p>
            <a:r>
              <a:rPr lang="en-US"/>
              <a:t>Click icon to add picture</a:t>
            </a:r>
            <a:endParaRPr lang="en-US" dirty="0"/>
          </a:p>
        </p:txBody>
      </p:sp>
      <p:sp>
        <p:nvSpPr>
          <p:cNvPr id="4" name="Text Placeholder 3"/>
          <p:cNvSpPr>
            <a:spLocks noGrp="1"/>
          </p:cNvSpPr>
          <p:nvPr>
            <p:ph type="body" sz="half" idx="2"/>
          </p:nvPr>
        </p:nvSpPr>
        <p:spPr>
          <a:xfrm>
            <a:off x="3527110" y="11521441"/>
            <a:ext cx="16515396" cy="21344894"/>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2044709"/>
            <a:ext cx="44165520" cy="7423154"/>
          </a:xfrm>
          <a:prstGeom prst="rect">
            <a:avLst/>
          </a:prstGeom>
        </p:spPr>
        <p:txBody>
          <a:bodyPr vert="horz" lIns="106674" tIns="53337" rIns="106674" bIns="5333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10223503"/>
            <a:ext cx="44165520" cy="24367494"/>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35595569"/>
            <a:ext cx="11521440" cy="20447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4/18/2022</a:t>
            </a:fld>
            <a:endParaRPr lang="en-US"/>
          </a:p>
        </p:txBody>
      </p:sp>
      <p:sp>
        <p:nvSpPr>
          <p:cNvPr id="5" name="Footer Placeholder 4"/>
          <p:cNvSpPr>
            <a:spLocks noGrp="1"/>
          </p:cNvSpPr>
          <p:nvPr>
            <p:ph type="ftr" sz="quarter" idx="3"/>
          </p:nvPr>
        </p:nvSpPr>
        <p:spPr>
          <a:xfrm>
            <a:off x="16962120" y="35595569"/>
            <a:ext cx="17282160" cy="20447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35595569"/>
            <a:ext cx="11521440" cy="20447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304" rtl="0" eaLnBrk="1" latinLnBrk="0" hangingPunct="1">
        <a:lnSpc>
          <a:spcPct val="90000"/>
        </a:lnSpc>
        <a:spcBef>
          <a:spcPct val="0"/>
        </a:spcBef>
        <a:buNone/>
        <a:defRPr sz="21600" kern="1200">
          <a:solidFill>
            <a:schemeClr val="tx1"/>
          </a:solidFill>
          <a:latin typeface="+mj-lt"/>
          <a:ea typeface="+mj-ea"/>
          <a:cs typeface="+mj-cs"/>
        </a:defRPr>
      </a:lvl1pPr>
    </p:titleStyle>
    <p:bodyStyle>
      <a:lvl1pPr marL="1120076" indent="-1120076" algn="l" defTabSz="4480304"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228" indent="-1120076" algn="l" defTabSz="4480304" rtl="0" eaLnBrk="1" latinLnBrk="0" hangingPunct="1">
        <a:lnSpc>
          <a:spcPct val="90000"/>
        </a:lnSpc>
        <a:spcBef>
          <a:spcPts val="2450"/>
        </a:spcBef>
        <a:buFont typeface="Arial" panose="020B0604020202020204" pitchFamily="34" charset="0"/>
        <a:buChar char="•"/>
        <a:defRPr sz="11800" kern="1200">
          <a:solidFill>
            <a:schemeClr val="tx1"/>
          </a:solidFill>
          <a:latin typeface="+mn-lt"/>
          <a:ea typeface="+mn-ea"/>
          <a:cs typeface="+mn-cs"/>
        </a:defRPr>
      </a:lvl2pPr>
      <a:lvl3pPr marL="5600380" indent="-1120076" algn="l" defTabSz="4480304" rtl="0" eaLnBrk="1" latinLnBrk="0" hangingPunct="1">
        <a:lnSpc>
          <a:spcPct val="90000"/>
        </a:lnSpc>
        <a:spcBef>
          <a:spcPts val="2450"/>
        </a:spcBef>
        <a:buFont typeface="Arial" panose="020B0604020202020204" pitchFamily="34" charset="0"/>
        <a:buChar char="•"/>
        <a:defRPr sz="9800" kern="1200">
          <a:solidFill>
            <a:schemeClr val="tx1"/>
          </a:solidFill>
          <a:latin typeface="+mn-lt"/>
          <a:ea typeface="+mn-ea"/>
          <a:cs typeface="+mn-cs"/>
        </a:defRPr>
      </a:lvl3pPr>
      <a:lvl4pPr marL="784053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4pPr>
      <a:lvl5pPr marL="10080684"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304" rtl="0" eaLnBrk="1" latinLnBrk="0" hangingPunct="1">
        <a:defRPr sz="8800" kern="1200">
          <a:solidFill>
            <a:schemeClr val="tx1"/>
          </a:solidFill>
          <a:latin typeface="+mn-lt"/>
          <a:ea typeface="+mn-ea"/>
          <a:cs typeface="+mn-cs"/>
        </a:defRPr>
      </a:lvl1pPr>
      <a:lvl2pPr marL="2240152" algn="l" defTabSz="4480304" rtl="0" eaLnBrk="1" latinLnBrk="0" hangingPunct="1">
        <a:defRPr sz="8800" kern="1200">
          <a:solidFill>
            <a:schemeClr val="tx1"/>
          </a:solidFill>
          <a:latin typeface="+mn-lt"/>
          <a:ea typeface="+mn-ea"/>
          <a:cs typeface="+mn-cs"/>
        </a:defRPr>
      </a:lvl2pPr>
      <a:lvl3pPr marL="4480304" algn="l" defTabSz="4480304" rtl="0" eaLnBrk="1" latinLnBrk="0" hangingPunct="1">
        <a:defRPr sz="8800" kern="1200">
          <a:solidFill>
            <a:schemeClr val="tx1"/>
          </a:solidFill>
          <a:latin typeface="+mn-lt"/>
          <a:ea typeface="+mn-ea"/>
          <a:cs typeface="+mn-cs"/>
        </a:defRPr>
      </a:lvl3pPr>
      <a:lvl4pPr marL="6720456" algn="l" defTabSz="4480304" rtl="0" eaLnBrk="1" latinLnBrk="0" hangingPunct="1">
        <a:defRPr sz="8800" kern="1200">
          <a:solidFill>
            <a:schemeClr val="tx1"/>
          </a:solidFill>
          <a:latin typeface="+mn-lt"/>
          <a:ea typeface="+mn-ea"/>
          <a:cs typeface="+mn-cs"/>
        </a:defRPr>
      </a:lvl4pPr>
      <a:lvl5pPr marL="8960608" algn="l" defTabSz="4480304" rtl="0" eaLnBrk="1" latinLnBrk="0" hangingPunct="1">
        <a:defRPr sz="8800" kern="1200">
          <a:solidFill>
            <a:schemeClr val="tx1"/>
          </a:solidFill>
          <a:latin typeface="+mn-lt"/>
          <a:ea typeface="+mn-ea"/>
          <a:cs typeface="+mn-cs"/>
        </a:defRPr>
      </a:lvl5pPr>
      <a:lvl6pPr marL="11200760" algn="l" defTabSz="4480304" rtl="0" eaLnBrk="1" latinLnBrk="0" hangingPunct="1">
        <a:defRPr sz="8800" kern="1200">
          <a:solidFill>
            <a:schemeClr val="tx1"/>
          </a:solidFill>
          <a:latin typeface="+mn-lt"/>
          <a:ea typeface="+mn-ea"/>
          <a:cs typeface="+mn-cs"/>
        </a:defRPr>
      </a:lvl6pPr>
      <a:lvl7pPr marL="13440912" algn="l" defTabSz="4480304" rtl="0" eaLnBrk="1" latinLnBrk="0" hangingPunct="1">
        <a:defRPr sz="8800" kern="1200">
          <a:solidFill>
            <a:schemeClr val="tx1"/>
          </a:solidFill>
          <a:latin typeface="+mn-lt"/>
          <a:ea typeface="+mn-ea"/>
          <a:cs typeface="+mn-cs"/>
        </a:defRPr>
      </a:lvl7pPr>
      <a:lvl8pPr marL="15681064" algn="l" defTabSz="4480304" rtl="0" eaLnBrk="1" latinLnBrk="0" hangingPunct="1">
        <a:defRPr sz="8800" kern="1200">
          <a:solidFill>
            <a:schemeClr val="tx1"/>
          </a:solidFill>
          <a:latin typeface="+mn-lt"/>
          <a:ea typeface="+mn-ea"/>
          <a:cs typeface="+mn-cs"/>
        </a:defRPr>
      </a:lvl8pPr>
      <a:lvl9pPr marL="17921216" algn="l" defTabSz="4480304"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3.xml"/><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chart" Target="../charts/chart2.xml"/><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image" Target="../media/image1.jpeg"/><Relationship Id="rId16" Type="http://schemas.openxmlformats.org/officeDocument/2006/relationships/image" Target="../media/image12.png"/><Relationship Id="rId20"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chart" Target="../charts/chart1.xm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8336" y="609601"/>
            <a:ext cx="49491844" cy="4589009"/>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8400" dirty="0">
                <a:solidFill>
                  <a:schemeClr val="bg1"/>
                </a:solidFill>
                <a:latin typeface="Cambria" panose="02040503050406030204" pitchFamily="18" charset="0"/>
                <a:cs typeface="Arial" panose="020B0604020202020204" pitchFamily="34" charset="0"/>
              </a:rPr>
              <a:t>Estimating historical river channel change in New England</a:t>
            </a:r>
            <a:br>
              <a:rPr lang="en-US" sz="8400" dirty="0">
                <a:solidFill>
                  <a:schemeClr val="bg1"/>
                </a:solidFill>
                <a:latin typeface="Cambria" panose="02040503050406030204" pitchFamily="18" charset="0"/>
                <a:cs typeface="Arial" panose="020B0604020202020204" pitchFamily="34" charset="0"/>
              </a:rPr>
            </a:br>
            <a:r>
              <a:rPr lang="en-US" sz="5600" dirty="0">
                <a:solidFill>
                  <a:schemeClr val="bg1"/>
                </a:solidFill>
                <a:latin typeface="Cambria" panose="02040503050406030204" pitchFamily="18" charset="0"/>
                <a:cs typeface="Arial" panose="020B0604020202020204" pitchFamily="34" charset="0"/>
              </a:rPr>
              <a:t>Anthony Nguyen</a:t>
            </a:r>
            <a:br>
              <a:rPr lang="en-US" sz="5600" dirty="0">
                <a:solidFill>
                  <a:schemeClr val="bg1"/>
                </a:solidFill>
                <a:latin typeface="Cambria" panose="02040503050406030204" pitchFamily="18" charset="0"/>
                <a:cs typeface="Arial" panose="020B0604020202020204" pitchFamily="34" charset="0"/>
              </a:rPr>
            </a:br>
            <a:r>
              <a:rPr lang="en-US" sz="5600" dirty="0">
                <a:solidFill>
                  <a:schemeClr val="bg1"/>
                </a:solidFill>
                <a:latin typeface="Cambria" panose="02040503050406030204" pitchFamily="18" charset="0"/>
                <a:cs typeface="Arial" panose="020B0604020202020204" pitchFamily="34" charset="0"/>
              </a:rPr>
              <a:t>Advisor: Anne </a:t>
            </a:r>
            <a:r>
              <a:rPr lang="en-US" sz="5600" dirty="0" err="1">
                <a:solidFill>
                  <a:schemeClr val="bg1"/>
                </a:solidFill>
                <a:latin typeface="Cambria" panose="02040503050406030204" pitchFamily="18" charset="0"/>
                <a:cs typeface="Arial" panose="020B0604020202020204" pitchFamily="34" charset="0"/>
              </a:rPr>
              <a:t>Lightbody</a:t>
            </a:r>
            <a:br>
              <a:rPr lang="en-US" sz="5600" dirty="0">
                <a:solidFill>
                  <a:schemeClr val="bg1"/>
                </a:solidFill>
                <a:latin typeface="Cambria" panose="02040503050406030204" pitchFamily="18" charset="0"/>
                <a:cs typeface="Arial" panose="020B0604020202020204" pitchFamily="34" charset="0"/>
              </a:rPr>
            </a:br>
            <a:r>
              <a:rPr lang="en-US" sz="5600" i="1" dirty="0">
                <a:solidFill>
                  <a:schemeClr val="bg1"/>
                </a:solidFill>
                <a:latin typeface="Cambria" panose="02040503050406030204" pitchFamily="18" charset="0"/>
                <a:cs typeface="Arial" panose="020B0604020202020204" pitchFamily="34" charset="0"/>
              </a:rPr>
              <a:t>Department of Earth Sciences, University of New Hampshire</a:t>
            </a:r>
            <a:endParaRPr lang="en-US" sz="9300" i="1" dirty="0">
              <a:solidFill>
                <a:schemeClr val="bg1"/>
              </a:solidFill>
              <a:latin typeface="Cambria" panose="02040503050406030204" pitchFamily="18" charset="0"/>
              <a:cs typeface="Arial" panose="020B0604020202020204" pitchFamily="34" charset="0"/>
            </a:endParaRPr>
          </a:p>
        </p:txBody>
      </p:sp>
      <p:pic>
        <p:nvPicPr>
          <p:cNvPr id="8" name="Picture 7" descr="Map&#10;&#10;Description automatically generated">
            <a:extLst>
              <a:ext uri="{FF2B5EF4-FFF2-40B4-BE49-F238E27FC236}">
                <a16:creationId xmlns:a16="http://schemas.microsoft.com/office/drawing/2014/main" id="{62E74032-F9DC-4873-AA9C-E05373E97816}"/>
              </a:ext>
            </a:extLst>
          </p:cNvPr>
          <p:cNvPicPr>
            <a:picLocks noChangeAspect="1"/>
          </p:cNvPicPr>
          <p:nvPr/>
        </p:nvPicPr>
        <p:blipFill rotWithShape="1">
          <a:blip r:embed="rId2">
            <a:extLst>
              <a:ext uri="{28A0092B-C50C-407E-A947-70E740481C1C}">
                <a14:useLocalDpi xmlns:a14="http://schemas.microsoft.com/office/drawing/2010/main" val="0"/>
              </a:ext>
            </a:extLst>
          </a:blip>
          <a:srcRect t="3605"/>
          <a:stretch/>
        </p:blipFill>
        <p:spPr>
          <a:xfrm>
            <a:off x="948714" y="20938897"/>
            <a:ext cx="11039973" cy="13772005"/>
          </a:xfrm>
          <a:prstGeom prst="rect">
            <a:avLst/>
          </a:prstGeom>
        </p:spPr>
      </p:pic>
      <p:sp>
        <p:nvSpPr>
          <p:cNvPr id="6" name="Subtitle 2"/>
          <p:cNvSpPr txBox="1">
            <a:spLocks/>
          </p:cNvSpPr>
          <p:nvPr/>
        </p:nvSpPr>
        <p:spPr>
          <a:xfrm>
            <a:off x="508336" y="6999329"/>
            <a:ext cx="12733867" cy="11519296"/>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l" defTabSz="3840480"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Rivers and streams are an important part </a:t>
            </a:r>
            <a:r>
              <a:rPr lang="en-US" sz="3700" dirty="0">
                <a:solidFill>
                  <a:prstClr val="black"/>
                </a:solidFill>
                <a:latin typeface="Cambria" panose="02040503050406030204" pitchFamily="18" charset="0"/>
              </a:rPr>
              <a:t>of</a:t>
            </a:r>
            <a:r>
              <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 ecosystem and are constantly changing over time. Erosion, which results when bank sediment is lost and carried downstream</a:t>
            </a:r>
            <a:r>
              <a:rPr lang="en-US" sz="3700" dirty="0">
                <a:solidFill>
                  <a:prstClr val="black"/>
                </a:solidFill>
                <a:latin typeface="Cambria" panose="02040503050406030204" pitchFamily="18" charset="0"/>
              </a:rPr>
              <a:t>, </a:t>
            </a:r>
            <a:r>
              <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threaten infrastructure that is located along the bank (Figure 1). Deposition results when sediment accretes on the bank, forming new land or islands. The goal of this study was to estimate the rate and location of historical channel change for three rivers in New Hampshire.</a:t>
            </a:r>
          </a:p>
        </p:txBody>
      </p:sp>
      <p:sp>
        <p:nvSpPr>
          <p:cNvPr id="7" name="Subtitle 2"/>
          <p:cNvSpPr txBox="1">
            <a:spLocks/>
          </p:cNvSpPr>
          <p:nvPr/>
        </p:nvSpPr>
        <p:spPr>
          <a:xfrm>
            <a:off x="508336" y="18859527"/>
            <a:ext cx="12733867" cy="116128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480"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5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Study Area</a:t>
            </a:r>
          </a:p>
        </p:txBody>
      </p:sp>
      <p:sp>
        <p:nvSpPr>
          <p:cNvPr id="9" name="Subtitle 2"/>
          <p:cNvSpPr txBox="1">
            <a:spLocks/>
          </p:cNvSpPr>
          <p:nvPr/>
        </p:nvSpPr>
        <p:spPr>
          <a:xfrm>
            <a:off x="13896960" y="5610938"/>
            <a:ext cx="36103220" cy="1161288"/>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480"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5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River Delineation</a:t>
            </a:r>
          </a:p>
        </p:txBody>
      </p:sp>
      <p:sp>
        <p:nvSpPr>
          <p:cNvPr id="12" name="Subtitle 2"/>
          <p:cNvSpPr txBox="1">
            <a:spLocks/>
          </p:cNvSpPr>
          <p:nvPr/>
        </p:nvSpPr>
        <p:spPr>
          <a:xfrm>
            <a:off x="31645991" y="27624728"/>
            <a:ext cx="18354189" cy="6318205"/>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marR="0" lvl="0" indent="-571500" algn="l" defTabSz="384048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3700" dirty="0">
                <a:solidFill>
                  <a:prstClr val="black"/>
                </a:solidFill>
                <a:latin typeface="Cambria" panose="02040503050406030204" pitchFamily="18" charset="0"/>
              </a:rPr>
              <a:t>Historical aerial photos provide useful information about channel change in New Hampshire rivers. Accurate estimation requires leaf off satellite imagery for the beginning and the end of the study period.</a:t>
            </a:r>
            <a:endPar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571500" marR="0" lvl="0" indent="-571500" algn="l" defTabSz="384048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Erosion and deposition were present in all three studied rivers and were focused in shorter (in general, less than 100-meter-long) reaches.</a:t>
            </a:r>
          </a:p>
          <a:p>
            <a:pPr marL="571500" marR="0" lvl="0" indent="-571500" algn="l" defTabSz="384048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Lamprey River did not change much compared to the </a:t>
            </a:r>
            <a:r>
              <a:rPr kumimoji="0" lang="en-US" sz="3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Ammonoosuc</a:t>
            </a:r>
            <a:r>
              <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River and the lower portion of the Sugar River, underscoring the importance of local geomorphology on river movement.</a:t>
            </a:r>
          </a:p>
          <a:p>
            <a:pPr marL="571500" marR="0" lvl="0" indent="-571500" algn="l" defTabSz="384048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Areas with recent channel change can help identify fluvial erosion hazards which can affect people and properties.</a:t>
            </a:r>
          </a:p>
          <a:p>
            <a:pPr marL="571500" indent="-571500" algn="l">
              <a:spcBef>
                <a:spcPts val="0"/>
              </a:spcBef>
              <a:buFont typeface="Arial" panose="020B0604020202020204" pitchFamily="34" charset="0"/>
              <a:buChar char="•"/>
              <a:defRPr/>
            </a:pPr>
            <a:r>
              <a:rPr lang="en-US" sz="3700" dirty="0">
                <a:solidFill>
                  <a:prstClr val="black"/>
                </a:solidFill>
                <a:latin typeface="Cambria" panose="02040503050406030204" pitchFamily="18" charset="0"/>
              </a:rPr>
              <a:t>C</a:t>
            </a:r>
            <a:r>
              <a:rPr kumimoji="0" lang="en-US" sz="3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hanges</a:t>
            </a:r>
            <a:r>
              <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 climate and land use are likely to increase flood peaks </a:t>
            </a:r>
            <a:r>
              <a:rPr lang="en-US" sz="3700" dirty="0">
                <a:solidFill>
                  <a:prstClr val="black"/>
                </a:solidFill>
                <a:latin typeface="Cambria" panose="02040503050406030204" pitchFamily="18" charset="0"/>
              </a:rPr>
              <a:t>and high flow velocities and </a:t>
            </a:r>
            <a:r>
              <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therefore </a:t>
            </a:r>
            <a:r>
              <a:rPr lang="en-US" sz="3700" dirty="0">
                <a:solidFill>
                  <a:prstClr val="black"/>
                </a:solidFill>
                <a:latin typeface="Cambria" panose="02040503050406030204" pitchFamily="18" charset="0"/>
              </a:rPr>
              <a:t>accelerate</a:t>
            </a:r>
            <a:r>
              <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channel change in New England rivers</a:t>
            </a:r>
            <a:r>
              <a:rPr lang="en-US" sz="3700" dirty="0">
                <a:solidFill>
                  <a:prstClr val="black"/>
                </a:solidFill>
                <a:latin typeface="Cambria" panose="02040503050406030204" pitchFamily="18" charset="0"/>
              </a:rPr>
              <a:t>. </a:t>
            </a:r>
            <a:endPar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571500" marR="0" lvl="0" indent="-571500" algn="l" defTabSz="384048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384048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Subtitle 2"/>
          <p:cNvSpPr txBox="1">
            <a:spLocks/>
          </p:cNvSpPr>
          <p:nvPr/>
        </p:nvSpPr>
        <p:spPr>
          <a:xfrm>
            <a:off x="508336" y="5601409"/>
            <a:ext cx="12733867" cy="116128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480"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5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Introduction</a:t>
            </a:r>
          </a:p>
        </p:txBody>
      </p:sp>
      <p:sp>
        <p:nvSpPr>
          <p:cNvPr id="15" name="Subtitle 2"/>
          <p:cNvSpPr txBox="1">
            <a:spLocks/>
          </p:cNvSpPr>
          <p:nvPr/>
        </p:nvSpPr>
        <p:spPr>
          <a:xfrm>
            <a:off x="13887988" y="26217179"/>
            <a:ext cx="17151792" cy="116160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480"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5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Change Comparison</a:t>
            </a:r>
          </a:p>
        </p:txBody>
      </p:sp>
      <p:sp>
        <p:nvSpPr>
          <p:cNvPr id="16" name="Subtitle 2"/>
          <p:cNvSpPr txBox="1">
            <a:spLocks/>
          </p:cNvSpPr>
          <p:nvPr/>
        </p:nvSpPr>
        <p:spPr>
          <a:xfrm>
            <a:off x="13887988" y="6999329"/>
            <a:ext cx="36112192" cy="18902447"/>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480" rtl="0" eaLnBrk="1" fontAlgn="auto" latinLnBrk="0" hangingPunct="1">
              <a:lnSpc>
                <a:spcPct val="90000"/>
              </a:lnSpc>
              <a:spcBef>
                <a:spcPts val="4200"/>
              </a:spcBef>
              <a:spcAft>
                <a:spcPts val="0"/>
              </a:spcAft>
              <a:buClrTx/>
              <a:buSzTx/>
              <a:buFont typeface="Arial" panose="020B0604020202020204" pitchFamily="34" charset="0"/>
              <a:buNone/>
              <a:tabLst/>
              <a:defRPr/>
            </a:pPr>
            <a:endPar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7" name="Subtitle 2"/>
          <p:cNvSpPr txBox="1">
            <a:spLocks/>
          </p:cNvSpPr>
          <p:nvPr/>
        </p:nvSpPr>
        <p:spPr>
          <a:xfrm>
            <a:off x="31645991" y="26214783"/>
            <a:ext cx="18354189" cy="116160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480" rtl="0" eaLnBrk="1" fontAlgn="auto" latinLnBrk="0" hangingPunct="1">
              <a:lnSpc>
                <a:spcPct val="90000"/>
              </a:lnSpc>
              <a:spcBef>
                <a:spcPts val="4200"/>
              </a:spcBef>
              <a:spcAft>
                <a:spcPts val="0"/>
              </a:spcAft>
              <a:buClrTx/>
              <a:buSzTx/>
              <a:buFont typeface="Arial" panose="020B0604020202020204" pitchFamily="34" charset="0"/>
              <a:buNone/>
              <a:tabLst/>
              <a:defRPr/>
            </a:pPr>
            <a:r>
              <a:rPr lang="en-US" sz="5800" dirty="0">
                <a:solidFill>
                  <a:prstClr val="white"/>
                </a:solidFill>
                <a:latin typeface="Cambria" panose="02040503050406030204" pitchFamily="18" charset="0"/>
              </a:rPr>
              <a:t>C</a:t>
            </a:r>
            <a:r>
              <a:rPr kumimoji="0" lang="en-US" sz="5800" b="0"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onclusion</a:t>
            </a:r>
            <a:endParaRPr kumimoji="0" lang="en-US" sz="5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8" name="Subtitle 2"/>
          <p:cNvSpPr txBox="1">
            <a:spLocks/>
          </p:cNvSpPr>
          <p:nvPr/>
        </p:nvSpPr>
        <p:spPr>
          <a:xfrm>
            <a:off x="31635955" y="34183721"/>
            <a:ext cx="18364225" cy="116128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480"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5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Acknowledgements</a:t>
            </a:r>
          </a:p>
        </p:txBody>
      </p:sp>
      <p:sp>
        <p:nvSpPr>
          <p:cNvPr id="19" name="Subtitle 2"/>
          <p:cNvSpPr txBox="1">
            <a:spLocks/>
          </p:cNvSpPr>
          <p:nvPr/>
        </p:nvSpPr>
        <p:spPr>
          <a:xfrm>
            <a:off x="13887988" y="27650782"/>
            <a:ext cx="17160763" cy="9789389"/>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marR="0" lvl="0" indent="-571500" algn="l" defTabSz="384048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4" name="TextBox 63"/>
          <p:cNvSpPr txBox="1"/>
          <p:nvPr/>
        </p:nvSpPr>
        <p:spPr>
          <a:xfrm>
            <a:off x="37268459" y="23222942"/>
            <a:ext cx="12499848" cy="2693039"/>
          </a:xfrm>
          <a:prstGeom prst="rect">
            <a:avLst/>
          </a:prstGeom>
          <a:noFill/>
        </p:spPr>
        <p:txBody>
          <a:bodyPr wrap="square" lIns="106674" tIns="53337" rIns="106674" bIns="53337" rtlCol="0">
            <a:spAutoFit/>
          </a:bodyPr>
          <a:lstStyle/>
          <a:p>
            <a:pPr marL="0" marR="0" lvl="0" indent="0" algn="just" defTabSz="43010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Figure 5. Erosion, deposition, and total channel change for the (A)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Ammonoosuc</a:t>
            </a:r>
            <a:r>
              <a:rPr lang="en-US" sz="2800" dirty="0">
                <a:solidFill>
                  <a:prstClr val="black"/>
                </a:solidFill>
                <a:latin typeface="Cambria" panose="02040503050406030204" pitchFamily="18" charset="0"/>
              </a:rPr>
              <a: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 Sugar, and (C) Lamprey Rivers. Erosion was calculated for each polygon by dividing its positive horizontal area change by length by number of years between images. Deposition was calculated for each polygon by dividing its negative horizontal area change by length by number of years. Total change was calculated by summing erosion and deposition.</a:t>
            </a:r>
          </a:p>
        </p:txBody>
      </p:sp>
      <p:sp>
        <p:nvSpPr>
          <p:cNvPr id="99" name="Subtitle 2"/>
          <p:cNvSpPr txBox="1">
            <a:spLocks/>
          </p:cNvSpPr>
          <p:nvPr/>
        </p:nvSpPr>
        <p:spPr>
          <a:xfrm>
            <a:off x="508336" y="20302539"/>
            <a:ext cx="12733867" cy="17137633"/>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400027" marR="0" lvl="0" indent="-400027" algn="just" defTabSz="384048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400027" marR="0" lvl="0" indent="-400027" algn="just" defTabSz="384048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400027" marR="0" lvl="0" indent="-400027" algn="just" defTabSz="384048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just" defTabSz="384048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just" defTabSz="384048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just" defTabSz="384048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400027" marR="0" lvl="0" indent="-400027" algn="just" defTabSz="384048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just" defTabSz="384048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400027" marR="0" lvl="0" indent="-400027" algn="just" defTabSz="384048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400027" marR="0" lvl="0" indent="-400027" algn="just" defTabSz="384048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400027" marR="0" lvl="0" indent="-400027" algn="just" defTabSz="384048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384048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just" defTabSz="384048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384048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384048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384048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06" name="TextBox 105"/>
          <p:cNvSpPr txBox="1"/>
          <p:nvPr/>
        </p:nvSpPr>
        <p:spPr>
          <a:xfrm>
            <a:off x="28150300" y="23653829"/>
            <a:ext cx="7452360" cy="2262152"/>
          </a:xfrm>
          <a:prstGeom prst="rect">
            <a:avLst/>
          </a:prstGeom>
          <a:noFill/>
        </p:spPr>
        <p:txBody>
          <a:bodyPr wrap="square" lIns="106674" tIns="53337" rIns="106674" bIns="53337" rtlCol="0">
            <a:spAutoFit/>
          </a:bodyPr>
          <a:lstStyle/>
          <a:p>
            <a:pPr marL="0" marR="0" lvl="0" indent="0" algn="just" defTabSz="43010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Figure 4. Close ups of delineated channel change on study rivers. (A) </a:t>
            </a:r>
            <a:r>
              <a:rPr lang="en-US" sz="2800" dirty="0">
                <a:solidFill>
                  <a:prstClr val="black"/>
                </a:solidFill>
                <a:latin typeface="Cambria" panose="02040503050406030204" pitchFamily="18" charset="0"/>
              </a:rPr>
              <a:t>A</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vulsion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on the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Ammonoosuc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River. (B) </a:t>
            </a:r>
            <a:r>
              <a:rPr lang="en-US" sz="2800" dirty="0">
                <a:solidFill>
                  <a:prstClr val="black"/>
                </a:solidFill>
                <a:latin typeface="Cambria" panose="02040503050406030204" pitchFamily="18" charset="0"/>
              </a:rPr>
              <a:t>Erosion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on the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Ammonoosuc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River. (C) Deposition on the Sugar River.</a:t>
            </a:r>
          </a:p>
        </p:txBody>
      </p:sp>
      <p:sp>
        <p:nvSpPr>
          <p:cNvPr id="108" name="Subtitle 2"/>
          <p:cNvSpPr txBox="1">
            <a:spLocks/>
          </p:cNvSpPr>
          <p:nvPr/>
        </p:nvSpPr>
        <p:spPr>
          <a:xfrm>
            <a:off x="31635955" y="35585797"/>
            <a:ext cx="18364225" cy="1854375"/>
          </a:xfrm>
          <a:prstGeom prst="rect">
            <a:avLst/>
          </a:prstGeom>
          <a:noFill/>
          <a:ln>
            <a:solidFill>
              <a:srgbClr val="002060"/>
            </a:solidFill>
          </a:ln>
        </p:spPr>
        <p:txBody>
          <a:bodyPr vert="horz" lIns="106674" tIns="146304" rIns="106674" bIns="53337" rtlCol="0" anchor="t">
            <a:normAutofit fontScale="92500" lnSpcReduction="2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l" defTabSz="384048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 would like to thank Trevor Fenoff and Anne Lightbody for all their help, guidance, and support throughout all the phases of this project. I am grateful that Trevor shared his python program to be able to compute the delineation data from Google Earth Pro to ArcGIS and Excel.</a:t>
            </a:r>
          </a:p>
          <a:p>
            <a:pPr marL="0" marR="0" lvl="0" indent="0" algn="l" defTabSz="384048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3840480" rtl="0" eaLnBrk="1" fontAlgn="auto" latinLnBrk="0" hangingPunct="1">
              <a:lnSpc>
                <a:spcPct val="90000"/>
              </a:lnSpc>
              <a:spcBef>
                <a:spcPts val="4200"/>
              </a:spcBef>
              <a:spcAft>
                <a:spcPts val="0"/>
              </a:spcAft>
              <a:buClrTx/>
              <a:buSzTx/>
              <a:buFont typeface="Arial" panose="020B0604020202020204" pitchFamily="34" charset="0"/>
              <a:buNone/>
              <a:tabLst/>
              <a:defRPr/>
            </a:pPr>
            <a:endParaRPr kumimoji="0" lang="en-US" sz="3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0443" y="1363833"/>
            <a:ext cx="2478029" cy="2983998"/>
          </a:xfrm>
          <a:prstGeom prst="rect">
            <a:avLst/>
          </a:prstGeom>
        </p:spPr>
      </p:pic>
      <p:sp>
        <p:nvSpPr>
          <p:cNvPr id="23" name="TextBox 22">
            <a:extLst>
              <a:ext uri="{FF2B5EF4-FFF2-40B4-BE49-F238E27FC236}">
                <a16:creationId xmlns:a16="http://schemas.microsoft.com/office/drawing/2014/main" id="{D3875013-E7DD-A641-9EFF-5AC1A0C2F9DD}"/>
              </a:ext>
            </a:extLst>
          </p:cNvPr>
          <p:cNvSpPr txBox="1"/>
          <p:nvPr/>
        </p:nvSpPr>
        <p:spPr>
          <a:xfrm>
            <a:off x="1681316" y="34976375"/>
            <a:ext cx="9615950" cy="1384995"/>
          </a:xfrm>
          <a:prstGeom prst="rect">
            <a:avLst/>
          </a:prstGeom>
          <a:noFill/>
        </p:spPr>
        <p:txBody>
          <a:bodyPr wrap="square" rtlCol="0">
            <a:spAutoFit/>
          </a:bodyPr>
          <a:lstStyle/>
          <a:p>
            <a:pPr marL="0" marR="0" lvl="0" indent="0" algn="just" defTabSz="43010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Figure 2. </a:t>
            </a:r>
            <a:r>
              <a:rPr lang="en-US" sz="2800" dirty="0">
                <a:solidFill>
                  <a:prstClr val="black"/>
                </a:solidFill>
                <a:latin typeface="Calibri" panose="020F0502020204030204"/>
              </a:rPr>
              <a:t>L</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ocation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watershed areas for the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Ammonoosuc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Sugar, and Lamprey Rivers, which</a:t>
            </a:r>
            <a:r>
              <a:rPr lang="en-US" sz="2800" dirty="0">
                <a:solidFill>
                  <a:prstClr val="black"/>
                </a:solidFill>
                <a:latin typeface="Cambria" panose="02040503050406030204" pitchFamily="18" charset="0"/>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were each delineated during two different years to be able to </a:t>
            </a:r>
            <a:r>
              <a:rPr lang="en-US" sz="2800" dirty="0">
                <a:solidFill>
                  <a:prstClr val="black"/>
                </a:solidFill>
                <a:latin typeface="Cambria" panose="02040503050406030204" pitchFamily="18" charset="0"/>
              </a:rPr>
              <a:t>estimate</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channel change.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61DBFC6D-B123-447F-8AC1-501F59E462B5}"/>
              </a:ext>
            </a:extLst>
          </p:cNvPr>
          <p:cNvSpPr txBox="1"/>
          <p:nvPr/>
        </p:nvSpPr>
        <p:spPr>
          <a:xfrm>
            <a:off x="15472304" y="23222942"/>
            <a:ext cx="10058400" cy="2693039"/>
          </a:xfrm>
          <a:prstGeom prst="rect">
            <a:avLst/>
          </a:prstGeom>
          <a:noFill/>
        </p:spPr>
        <p:txBody>
          <a:bodyPr wrap="square" lIns="106674" tIns="53337" rIns="106674" bIns="53337" rtlCol="0">
            <a:spAutoFit/>
          </a:bodyPr>
          <a:lstStyle/>
          <a:p>
            <a:pPr marL="0" marR="0" lvl="0" indent="0" algn="just" defTabSz="43010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Figure 3. </a:t>
            </a:r>
            <a:r>
              <a:rPr lang="en-US" sz="2800" dirty="0">
                <a:solidFill>
                  <a:prstClr val="black"/>
                </a:solidFill>
                <a:latin typeface="Cambria" panose="02040503050406030204" pitchFamily="18" charset="0"/>
              </a:rPr>
              <a:t>Delineation of the main stem of the</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Ammonoosuc</a:t>
            </a:r>
            <a:r>
              <a:rPr lang="en-US" sz="2800" dirty="0">
                <a:solidFill>
                  <a:prstClr val="black"/>
                </a:solidFill>
                <a:latin typeface="Cambria" panose="02040503050406030204" pitchFamily="18" charset="0"/>
              </a:rPr>
              <a: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 Sugar, and (C) Lamprey Rivers. Google Earth Pro was used to manually delineate points along the bank lines, centerlines, and islands for two different imagery dates for each river. Points were then imported into ArcGIS Pro, where a Python code was used to calculate channel change for </a:t>
            </a:r>
            <a:r>
              <a:rPr lang="en-US" sz="2800" dirty="0">
                <a:solidFill>
                  <a:prstClr val="black"/>
                </a:solidFill>
                <a:latin typeface="Cambria" panose="02040503050406030204" pitchFamily="18" charset="0"/>
              </a:rPr>
              <a:t>5-</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meter-long polygons.</a:t>
            </a:r>
          </a:p>
        </p:txBody>
      </p:sp>
      <p:sp>
        <p:nvSpPr>
          <p:cNvPr id="29" name="Rectangle 28">
            <a:extLst>
              <a:ext uri="{FF2B5EF4-FFF2-40B4-BE49-F238E27FC236}">
                <a16:creationId xmlns:a16="http://schemas.microsoft.com/office/drawing/2014/main" id="{159D1200-DC68-4666-BB08-0AF5E243A264}"/>
              </a:ext>
            </a:extLst>
          </p:cNvPr>
          <p:cNvSpPr/>
          <p:nvPr/>
        </p:nvSpPr>
        <p:spPr>
          <a:xfrm>
            <a:off x="14763808" y="7254561"/>
            <a:ext cx="585417" cy="923330"/>
          </a:xfrm>
          <a:prstGeom prst="rect">
            <a:avLst/>
          </a:prstGeom>
          <a:noFill/>
        </p:spPr>
        <p:txBody>
          <a:bodyPr wrap="none" lIns="91440" tIns="45720" rIns="91440" bIns="45720">
            <a:spAutoFit/>
          </a:bodyPr>
          <a:lstStyle/>
          <a:p>
            <a:pPr marL="0" marR="0" lvl="0" indent="0" algn="ctr" defTabSz="430109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30" name="Rectangle 29">
            <a:extLst>
              <a:ext uri="{FF2B5EF4-FFF2-40B4-BE49-F238E27FC236}">
                <a16:creationId xmlns:a16="http://schemas.microsoft.com/office/drawing/2014/main" id="{C73DAD4A-262B-4479-A5A9-E39C24281767}"/>
              </a:ext>
            </a:extLst>
          </p:cNvPr>
          <p:cNvSpPr/>
          <p:nvPr/>
        </p:nvSpPr>
        <p:spPr>
          <a:xfrm>
            <a:off x="14787854" y="12965926"/>
            <a:ext cx="561371" cy="923330"/>
          </a:xfrm>
          <a:prstGeom prst="rect">
            <a:avLst/>
          </a:prstGeom>
          <a:noFill/>
        </p:spPr>
        <p:txBody>
          <a:bodyPr wrap="square" lIns="91440" tIns="45720" rIns="91440" bIns="45720">
            <a:spAutoFit/>
          </a:bodyPr>
          <a:lstStyle/>
          <a:p>
            <a:pPr marL="0" marR="0" lvl="0" indent="0" algn="ctr" defTabSz="430109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34" name="Rectangle 33">
            <a:extLst>
              <a:ext uri="{FF2B5EF4-FFF2-40B4-BE49-F238E27FC236}">
                <a16:creationId xmlns:a16="http://schemas.microsoft.com/office/drawing/2014/main" id="{9DC449E8-916A-4E4F-A86F-FB4F050A8929}"/>
              </a:ext>
            </a:extLst>
          </p:cNvPr>
          <p:cNvSpPr/>
          <p:nvPr/>
        </p:nvSpPr>
        <p:spPr>
          <a:xfrm>
            <a:off x="14763808" y="17723341"/>
            <a:ext cx="553357" cy="923330"/>
          </a:xfrm>
          <a:prstGeom prst="rect">
            <a:avLst/>
          </a:prstGeom>
          <a:noFill/>
        </p:spPr>
        <p:txBody>
          <a:bodyPr wrap="none" lIns="91440" tIns="45720" rIns="91440" bIns="45720">
            <a:spAutoFit/>
          </a:bodyPr>
          <a:lstStyle/>
          <a:p>
            <a:pPr marL="0" marR="0" lvl="0" indent="0" algn="ctr" defTabSz="430109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
            </a:r>
          </a:p>
        </p:txBody>
      </p:sp>
      <p:sp>
        <p:nvSpPr>
          <p:cNvPr id="57" name="Rectangle 56">
            <a:extLst>
              <a:ext uri="{FF2B5EF4-FFF2-40B4-BE49-F238E27FC236}">
                <a16:creationId xmlns:a16="http://schemas.microsoft.com/office/drawing/2014/main" id="{423CB89E-2B98-4A5E-A4A3-2A5FDF113652}"/>
              </a:ext>
            </a:extLst>
          </p:cNvPr>
          <p:cNvSpPr/>
          <p:nvPr/>
        </p:nvSpPr>
        <p:spPr>
          <a:xfrm>
            <a:off x="36656340" y="7175201"/>
            <a:ext cx="585417" cy="923330"/>
          </a:xfrm>
          <a:prstGeom prst="rect">
            <a:avLst/>
          </a:prstGeom>
          <a:noFill/>
        </p:spPr>
        <p:txBody>
          <a:bodyPr wrap="none" lIns="91440" tIns="45720" rIns="91440" bIns="45720">
            <a:spAutoFit/>
          </a:bodyPr>
          <a:lstStyle/>
          <a:p>
            <a:pPr marL="0" marR="0" lvl="0" indent="0" algn="ctr" defTabSz="430109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58" name="Rectangle 57">
            <a:extLst>
              <a:ext uri="{FF2B5EF4-FFF2-40B4-BE49-F238E27FC236}">
                <a16:creationId xmlns:a16="http://schemas.microsoft.com/office/drawing/2014/main" id="{55C3A871-500F-49E2-A950-AC4F3E7932D6}"/>
              </a:ext>
            </a:extLst>
          </p:cNvPr>
          <p:cNvSpPr/>
          <p:nvPr/>
        </p:nvSpPr>
        <p:spPr>
          <a:xfrm>
            <a:off x="36835997" y="12759928"/>
            <a:ext cx="561371" cy="923330"/>
          </a:xfrm>
          <a:prstGeom prst="rect">
            <a:avLst/>
          </a:prstGeom>
          <a:noFill/>
        </p:spPr>
        <p:txBody>
          <a:bodyPr wrap="none" lIns="91440" tIns="45720" rIns="91440" bIns="45720">
            <a:spAutoFit/>
          </a:bodyPr>
          <a:lstStyle/>
          <a:p>
            <a:pPr marL="0" marR="0" lvl="0" indent="0" algn="ctr" defTabSz="430109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59" name="Rectangle 58">
            <a:extLst>
              <a:ext uri="{FF2B5EF4-FFF2-40B4-BE49-F238E27FC236}">
                <a16:creationId xmlns:a16="http://schemas.microsoft.com/office/drawing/2014/main" id="{194AF2FF-2E22-411B-BDBD-3A0B89308DCE}"/>
              </a:ext>
            </a:extLst>
          </p:cNvPr>
          <p:cNvSpPr/>
          <p:nvPr/>
        </p:nvSpPr>
        <p:spPr>
          <a:xfrm>
            <a:off x="36883813" y="17688670"/>
            <a:ext cx="553357" cy="923330"/>
          </a:xfrm>
          <a:prstGeom prst="rect">
            <a:avLst/>
          </a:prstGeom>
          <a:noFill/>
        </p:spPr>
        <p:txBody>
          <a:bodyPr wrap="none" lIns="91440" tIns="45720" rIns="91440" bIns="45720">
            <a:spAutoFit/>
          </a:bodyPr>
          <a:lstStyle/>
          <a:p>
            <a:pPr marL="0" marR="0" lvl="0" indent="0" algn="ctr" defTabSz="430109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
            </a:r>
          </a:p>
        </p:txBody>
      </p:sp>
      <p:sp>
        <p:nvSpPr>
          <p:cNvPr id="60" name="TextBox 59">
            <a:extLst>
              <a:ext uri="{FF2B5EF4-FFF2-40B4-BE49-F238E27FC236}">
                <a16:creationId xmlns:a16="http://schemas.microsoft.com/office/drawing/2014/main" id="{767DB9BF-7D3F-4AA4-A7DB-292823D480D7}"/>
              </a:ext>
            </a:extLst>
          </p:cNvPr>
          <p:cNvSpPr txBox="1"/>
          <p:nvPr/>
        </p:nvSpPr>
        <p:spPr>
          <a:xfrm>
            <a:off x="1270137" y="17404672"/>
            <a:ext cx="11055989" cy="969490"/>
          </a:xfrm>
          <a:prstGeom prst="rect">
            <a:avLst/>
          </a:prstGeom>
          <a:noFill/>
        </p:spPr>
        <p:txBody>
          <a:bodyPr wrap="square" lIns="106674" tIns="53337" rIns="106674" bIns="53337" rtlCol="0">
            <a:spAutoFit/>
          </a:bodyPr>
          <a:lstStyle/>
          <a:p>
            <a:pPr marL="0" marR="0" lvl="0" indent="0" algn="just" defTabSz="43010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Figure 1. </a:t>
            </a:r>
            <a:r>
              <a:rPr lang="en-US" sz="2800" dirty="0">
                <a:solidFill>
                  <a:prstClr val="black"/>
                </a:solidFill>
                <a:latin typeface="Cambria" panose="02040503050406030204" pitchFamily="18" charset="0"/>
              </a:rPr>
              <a:t>E</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rosion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occurring next to train tracks along the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Ammonoosuc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River</a:t>
            </a:r>
            <a:r>
              <a:rPr lang="en-US" sz="2800" dirty="0">
                <a:solidFill>
                  <a:prstClr val="black"/>
                </a:solidFill>
                <a:latin typeface="Cambria" panose="02040503050406030204" pitchFamily="18" charset="0"/>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Spring of 2022. Photo credit: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Ammonoosuc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Valley ATV Club.</a:t>
            </a:r>
          </a:p>
        </p:txBody>
      </p:sp>
      <p:sp>
        <p:nvSpPr>
          <p:cNvPr id="63" name="Rectangle 62">
            <a:extLst>
              <a:ext uri="{FF2B5EF4-FFF2-40B4-BE49-F238E27FC236}">
                <a16:creationId xmlns:a16="http://schemas.microsoft.com/office/drawing/2014/main" id="{32674DCD-D563-4CDC-AD42-2DDD4D7E6B8A}"/>
              </a:ext>
            </a:extLst>
          </p:cNvPr>
          <p:cNvSpPr/>
          <p:nvPr/>
        </p:nvSpPr>
        <p:spPr>
          <a:xfrm>
            <a:off x="27489186" y="7175201"/>
            <a:ext cx="585417" cy="923330"/>
          </a:xfrm>
          <a:prstGeom prst="rect">
            <a:avLst/>
          </a:prstGeom>
          <a:noFill/>
        </p:spPr>
        <p:txBody>
          <a:bodyPr wrap="none" lIns="91440" tIns="45720" rIns="91440" bIns="45720">
            <a:spAutoFit/>
          </a:bodyPr>
          <a:lstStyle/>
          <a:p>
            <a:pPr marL="0" marR="0" lvl="0" indent="0" algn="ctr" defTabSz="430109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65" name="Rectangle 64">
            <a:extLst>
              <a:ext uri="{FF2B5EF4-FFF2-40B4-BE49-F238E27FC236}">
                <a16:creationId xmlns:a16="http://schemas.microsoft.com/office/drawing/2014/main" id="{A2597DAD-1939-43A5-B212-695349399350}"/>
              </a:ext>
            </a:extLst>
          </p:cNvPr>
          <p:cNvSpPr/>
          <p:nvPr/>
        </p:nvSpPr>
        <p:spPr>
          <a:xfrm>
            <a:off x="27505759" y="12849772"/>
            <a:ext cx="561371" cy="923330"/>
          </a:xfrm>
          <a:prstGeom prst="rect">
            <a:avLst/>
          </a:prstGeom>
          <a:noFill/>
        </p:spPr>
        <p:txBody>
          <a:bodyPr wrap="none" lIns="91440" tIns="45720" rIns="91440" bIns="45720">
            <a:spAutoFit/>
          </a:bodyPr>
          <a:lstStyle/>
          <a:p>
            <a:pPr marL="0" marR="0" lvl="0" indent="0" algn="ctr" defTabSz="430109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66" name="Rectangle 65">
            <a:extLst>
              <a:ext uri="{FF2B5EF4-FFF2-40B4-BE49-F238E27FC236}">
                <a16:creationId xmlns:a16="http://schemas.microsoft.com/office/drawing/2014/main" id="{40879EF5-9214-40EF-B280-CE458A9A8397}"/>
              </a:ext>
            </a:extLst>
          </p:cNvPr>
          <p:cNvSpPr/>
          <p:nvPr/>
        </p:nvSpPr>
        <p:spPr>
          <a:xfrm>
            <a:off x="27506515" y="18249287"/>
            <a:ext cx="553357" cy="923330"/>
          </a:xfrm>
          <a:prstGeom prst="rect">
            <a:avLst/>
          </a:prstGeom>
          <a:noFill/>
        </p:spPr>
        <p:txBody>
          <a:bodyPr wrap="none" lIns="91440" tIns="45720" rIns="91440" bIns="45720">
            <a:spAutoFit/>
          </a:bodyPr>
          <a:lstStyle/>
          <a:p>
            <a:pPr marL="0" marR="0" lvl="0" indent="0" algn="ctr" defTabSz="430109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
            </a:r>
          </a:p>
        </p:txBody>
      </p:sp>
      <p:sp>
        <p:nvSpPr>
          <p:cNvPr id="40" name="TextBox 39">
            <a:extLst>
              <a:ext uri="{FF2B5EF4-FFF2-40B4-BE49-F238E27FC236}">
                <a16:creationId xmlns:a16="http://schemas.microsoft.com/office/drawing/2014/main" id="{D9BC61D9-969B-46BF-8E83-699D86BB63D0}"/>
              </a:ext>
            </a:extLst>
          </p:cNvPr>
          <p:cNvSpPr txBox="1"/>
          <p:nvPr/>
        </p:nvSpPr>
        <p:spPr>
          <a:xfrm>
            <a:off x="14709921" y="27873030"/>
            <a:ext cx="15612762" cy="1384995"/>
          </a:xfrm>
          <a:prstGeom prst="rect">
            <a:avLst/>
          </a:prstGeom>
          <a:noFill/>
        </p:spPr>
        <p:txBody>
          <a:bodyPr wrap="square" rtlCol="0">
            <a:spAutoFit/>
          </a:bodyPr>
          <a:lstStyle/>
          <a:p>
            <a:pPr marL="0" marR="0" lvl="0" indent="0" algn="just" defTabSz="43010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Table 1. Erosion, deposition, and total change (average </a:t>
            </a:r>
            <a:r>
              <a:rPr lang="en-US" sz="2800" b="0" i="0" u="none" strike="noStrike" dirty="0">
                <a:solidFill>
                  <a:srgbClr val="000000"/>
                </a:solidFill>
                <a:effectLst/>
                <a:latin typeface="Cambria" panose="02040503050406030204" pitchFamily="18" charset="0"/>
                <a:ea typeface="Cambria" panose="02040503050406030204" pitchFamily="18" charset="0"/>
              </a:rPr>
              <a:t>± standard deviation) for non-backwater regions</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of each river. Letters (a, b, c, etc.) indicate which values are significantly different from each other (p ≤ 0.05). </a:t>
            </a:r>
          </a:p>
        </p:txBody>
      </p:sp>
      <p:pic>
        <p:nvPicPr>
          <p:cNvPr id="5" name="Picture 4" descr="A road next to a body of water&#10;&#10;Description automatically generated with medium confidence">
            <a:extLst>
              <a:ext uri="{FF2B5EF4-FFF2-40B4-BE49-F238E27FC236}">
                <a16:creationId xmlns:a16="http://schemas.microsoft.com/office/drawing/2014/main" id="{0B61C5C0-79DA-46A7-AB7B-5B708517CC86}"/>
              </a:ext>
            </a:extLst>
          </p:cNvPr>
          <p:cNvPicPr>
            <a:picLocks noChangeAspect="1"/>
          </p:cNvPicPr>
          <p:nvPr/>
        </p:nvPicPr>
        <p:blipFill rotWithShape="1">
          <a:blip r:embed="rId4">
            <a:extLst>
              <a:ext uri="{28A0092B-C50C-407E-A947-70E740481C1C}">
                <a14:useLocalDpi xmlns:a14="http://schemas.microsoft.com/office/drawing/2010/main" val="0"/>
              </a:ext>
            </a:extLst>
          </a:blip>
          <a:srcRect l="10743" t="101" r="11302" b="-101"/>
          <a:stretch/>
        </p:blipFill>
        <p:spPr>
          <a:xfrm>
            <a:off x="2780265" y="11470934"/>
            <a:ext cx="8035733" cy="5782231"/>
          </a:xfrm>
          <a:prstGeom prst="rect">
            <a:avLst/>
          </a:prstGeom>
        </p:spPr>
      </p:pic>
      <p:cxnSp>
        <p:nvCxnSpPr>
          <p:cNvPr id="35" name="Straight Connector 34">
            <a:extLst>
              <a:ext uri="{FF2B5EF4-FFF2-40B4-BE49-F238E27FC236}">
                <a16:creationId xmlns:a16="http://schemas.microsoft.com/office/drawing/2014/main" id="{60B2C4D3-6F34-44BE-A31D-0BEB9E0C275A}"/>
              </a:ext>
            </a:extLst>
          </p:cNvPr>
          <p:cNvCxnSpPr>
            <a:cxnSpLocks/>
          </p:cNvCxnSpPr>
          <p:nvPr/>
        </p:nvCxnSpPr>
        <p:spPr>
          <a:xfrm>
            <a:off x="15894050" y="14471650"/>
            <a:ext cx="0" cy="10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5DD6D3-FA21-47A0-8CC1-BC910F7EE1F5}"/>
              </a:ext>
            </a:extLst>
          </p:cNvPr>
          <p:cNvCxnSpPr>
            <a:cxnSpLocks/>
          </p:cNvCxnSpPr>
          <p:nvPr/>
        </p:nvCxnSpPr>
        <p:spPr>
          <a:xfrm>
            <a:off x="16065500" y="14471650"/>
            <a:ext cx="0" cy="10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AB9489C-9E1F-432B-A672-AFF26DEABAE2}"/>
              </a:ext>
            </a:extLst>
          </p:cNvPr>
          <p:cNvSpPr txBox="1"/>
          <p:nvPr/>
        </p:nvSpPr>
        <p:spPr>
          <a:xfrm>
            <a:off x="15747698" y="14536399"/>
            <a:ext cx="1243727" cy="523220"/>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 km</a:t>
            </a:r>
          </a:p>
        </p:txBody>
      </p:sp>
      <p:cxnSp>
        <p:nvCxnSpPr>
          <p:cNvPr id="52" name="Straight Connector 51">
            <a:extLst>
              <a:ext uri="{FF2B5EF4-FFF2-40B4-BE49-F238E27FC236}">
                <a16:creationId xmlns:a16="http://schemas.microsoft.com/office/drawing/2014/main" id="{7887258D-3F50-45A4-99ED-0BB7A59B8282}"/>
              </a:ext>
            </a:extLst>
          </p:cNvPr>
          <p:cNvCxnSpPr>
            <a:cxnSpLocks/>
          </p:cNvCxnSpPr>
          <p:nvPr/>
        </p:nvCxnSpPr>
        <p:spPr>
          <a:xfrm>
            <a:off x="15976600" y="14457024"/>
            <a:ext cx="0" cy="165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4608DE1-E516-4902-BBEA-7B2D73D7D38B}"/>
              </a:ext>
            </a:extLst>
          </p:cNvPr>
          <p:cNvCxnSpPr>
            <a:cxnSpLocks/>
          </p:cNvCxnSpPr>
          <p:nvPr/>
        </p:nvCxnSpPr>
        <p:spPr>
          <a:xfrm>
            <a:off x="16170275" y="14463374"/>
            <a:ext cx="0" cy="1587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7186E2A-1852-494F-8A5F-6AE28DB7AD43}"/>
              </a:ext>
            </a:extLst>
          </p:cNvPr>
          <p:cNvSpPr txBox="1"/>
          <p:nvPr/>
        </p:nvSpPr>
        <p:spPr>
          <a:xfrm>
            <a:off x="15814144" y="14565095"/>
            <a:ext cx="952500" cy="523220"/>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 km</a:t>
            </a:r>
          </a:p>
        </p:txBody>
      </p:sp>
      <p:pic>
        <p:nvPicPr>
          <p:cNvPr id="78" name="Picture 77">
            <a:extLst>
              <a:ext uri="{FF2B5EF4-FFF2-40B4-BE49-F238E27FC236}">
                <a16:creationId xmlns:a16="http://schemas.microsoft.com/office/drawing/2014/main" id="{DE9B8EFB-B0AC-44BA-88A7-156C784AEC88}"/>
              </a:ext>
            </a:extLst>
          </p:cNvPr>
          <p:cNvPicPr>
            <a:picLocks noChangeAspect="1"/>
          </p:cNvPicPr>
          <p:nvPr/>
        </p:nvPicPr>
        <p:blipFill>
          <a:blip r:embed="rId5"/>
          <a:stretch>
            <a:fillRect/>
          </a:stretch>
        </p:blipFill>
        <p:spPr>
          <a:xfrm>
            <a:off x="15472304" y="17863577"/>
            <a:ext cx="10058400" cy="5102352"/>
          </a:xfrm>
          <a:prstGeom prst="rect">
            <a:avLst/>
          </a:prstGeom>
        </p:spPr>
      </p:pic>
      <p:cxnSp>
        <p:nvCxnSpPr>
          <p:cNvPr id="80" name="Straight Connector 79">
            <a:extLst>
              <a:ext uri="{FF2B5EF4-FFF2-40B4-BE49-F238E27FC236}">
                <a16:creationId xmlns:a16="http://schemas.microsoft.com/office/drawing/2014/main" id="{6BD231FF-38E2-4FC4-B3FA-9FA370F1CC00}"/>
              </a:ext>
            </a:extLst>
          </p:cNvPr>
          <p:cNvCxnSpPr>
            <a:cxnSpLocks/>
          </p:cNvCxnSpPr>
          <p:nvPr/>
        </p:nvCxnSpPr>
        <p:spPr>
          <a:xfrm>
            <a:off x="16369561" y="24326124"/>
            <a:ext cx="0" cy="2622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14FF581-2181-4039-8DE7-B70FCD6CC8EF}"/>
              </a:ext>
            </a:extLst>
          </p:cNvPr>
          <p:cNvCxnSpPr>
            <a:cxnSpLocks/>
          </p:cNvCxnSpPr>
          <p:nvPr/>
        </p:nvCxnSpPr>
        <p:spPr>
          <a:xfrm>
            <a:off x="17610540" y="24327437"/>
            <a:ext cx="0" cy="2622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B8196472-4FA0-4560-80B1-56B684C78587}"/>
              </a:ext>
            </a:extLst>
          </p:cNvPr>
          <p:cNvSpPr txBox="1"/>
          <p:nvPr/>
        </p:nvSpPr>
        <p:spPr>
          <a:xfrm>
            <a:off x="17567186" y="24223172"/>
            <a:ext cx="972653" cy="461665"/>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1km</a:t>
            </a:r>
          </a:p>
        </p:txBody>
      </p:sp>
      <p:graphicFrame>
        <p:nvGraphicFramePr>
          <p:cNvPr id="77" name="Chart 76">
            <a:extLst>
              <a:ext uri="{FF2B5EF4-FFF2-40B4-BE49-F238E27FC236}">
                <a16:creationId xmlns:a16="http://schemas.microsoft.com/office/drawing/2014/main" id="{1EF4A0F7-9D34-4A8D-810A-0ECAE2070368}"/>
              </a:ext>
            </a:extLst>
          </p:cNvPr>
          <p:cNvGraphicFramePr>
            <a:graphicFrameLocks/>
          </p:cNvGraphicFramePr>
          <p:nvPr>
            <p:extLst>
              <p:ext uri="{D42A27DB-BD31-4B8C-83A1-F6EECF244321}">
                <p14:modId xmlns:p14="http://schemas.microsoft.com/office/powerpoint/2010/main" val="4246079064"/>
              </p:ext>
            </p:extLst>
          </p:nvPr>
        </p:nvGraphicFramePr>
        <p:xfrm>
          <a:off x="37241757" y="7145637"/>
          <a:ext cx="12342318" cy="530128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9" name="Chart 78">
            <a:extLst>
              <a:ext uri="{FF2B5EF4-FFF2-40B4-BE49-F238E27FC236}">
                <a16:creationId xmlns:a16="http://schemas.microsoft.com/office/drawing/2014/main" id="{A387D652-0757-4883-A5FE-85B45BDA9970}"/>
              </a:ext>
            </a:extLst>
          </p:cNvPr>
          <p:cNvGraphicFramePr>
            <a:graphicFrameLocks/>
          </p:cNvGraphicFramePr>
          <p:nvPr>
            <p:extLst>
              <p:ext uri="{D42A27DB-BD31-4B8C-83A1-F6EECF244321}">
                <p14:modId xmlns:p14="http://schemas.microsoft.com/office/powerpoint/2010/main" val="3484205987"/>
              </p:ext>
            </p:extLst>
          </p:nvPr>
        </p:nvGraphicFramePr>
        <p:xfrm>
          <a:off x="37241757" y="12191947"/>
          <a:ext cx="12342318" cy="563579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1" name="Chart 80">
            <a:extLst>
              <a:ext uri="{FF2B5EF4-FFF2-40B4-BE49-F238E27FC236}">
                <a16:creationId xmlns:a16="http://schemas.microsoft.com/office/drawing/2014/main" id="{58C3A33A-E2E6-41DF-BB6E-ADD042DFE58F}"/>
              </a:ext>
            </a:extLst>
          </p:cNvPr>
          <p:cNvGraphicFramePr>
            <a:graphicFrameLocks/>
          </p:cNvGraphicFramePr>
          <p:nvPr>
            <p:extLst>
              <p:ext uri="{D42A27DB-BD31-4B8C-83A1-F6EECF244321}">
                <p14:modId xmlns:p14="http://schemas.microsoft.com/office/powerpoint/2010/main" val="3538926701"/>
              </p:ext>
            </p:extLst>
          </p:nvPr>
        </p:nvGraphicFramePr>
        <p:xfrm>
          <a:off x="37116683" y="17731342"/>
          <a:ext cx="12496889" cy="587025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 name="Table 10">
            <a:extLst>
              <a:ext uri="{FF2B5EF4-FFF2-40B4-BE49-F238E27FC236}">
                <a16:creationId xmlns:a16="http://schemas.microsoft.com/office/drawing/2014/main" id="{12D4FC95-A56D-40C7-9BC7-A14DEF2E256B}"/>
              </a:ext>
            </a:extLst>
          </p:cNvPr>
          <p:cNvGraphicFramePr>
            <a:graphicFrameLocks noGrp="1"/>
          </p:cNvGraphicFramePr>
          <p:nvPr>
            <p:extLst>
              <p:ext uri="{D42A27DB-BD31-4B8C-83A1-F6EECF244321}">
                <p14:modId xmlns:p14="http://schemas.microsoft.com/office/powerpoint/2010/main" val="3818949579"/>
              </p:ext>
            </p:extLst>
          </p:nvPr>
        </p:nvGraphicFramePr>
        <p:xfrm>
          <a:off x="14709922" y="29329295"/>
          <a:ext cx="15612762" cy="7662940"/>
        </p:xfrm>
        <a:graphic>
          <a:graphicData uri="http://schemas.openxmlformats.org/drawingml/2006/table">
            <a:tbl>
              <a:tblPr firstRow="1" bandRow="1">
                <a:tableStyleId>{5C22544A-7EE6-4342-B048-85BDC9FD1C3A}</a:tableStyleId>
              </a:tblPr>
              <a:tblGrid>
                <a:gridCol w="3720263">
                  <a:extLst>
                    <a:ext uri="{9D8B030D-6E8A-4147-A177-3AD203B41FA5}">
                      <a16:colId xmlns:a16="http://schemas.microsoft.com/office/drawing/2014/main" val="3075112259"/>
                    </a:ext>
                  </a:extLst>
                </a:gridCol>
                <a:gridCol w="3224668">
                  <a:extLst>
                    <a:ext uri="{9D8B030D-6E8A-4147-A177-3AD203B41FA5}">
                      <a16:colId xmlns:a16="http://schemas.microsoft.com/office/drawing/2014/main" val="3408858010"/>
                    </a:ext>
                  </a:extLst>
                </a:gridCol>
                <a:gridCol w="3038168">
                  <a:extLst>
                    <a:ext uri="{9D8B030D-6E8A-4147-A177-3AD203B41FA5}">
                      <a16:colId xmlns:a16="http://schemas.microsoft.com/office/drawing/2014/main" val="750834664"/>
                    </a:ext>
                  </a:extLst>
                </a:gridCol>
                <a:gridCol w="2831690">
                  <a:extLst>
                    <a:ext uri="{9D8B030D-6E8A-4147-A177-3AD203B41FA5}">
                      <a16:colId xmlns:a16="http://schemas.microsoft.com/office/drawing/2014/main" val="2753793492"/>
                    </a:ext>
                  </a:extLst>
                </a:gridCol>
                <a:gridCol w="2797973">
                  <a:extLst>
                    <a:ext uri="{9D8B030D-6E8A-4147-A177-3AD203B41FA5}">
                      <a16:colId xmlns:a16="http://schemas.microsoft.com/office/drawing/2014/main" val="1326223273"/>
                    </a:ext>
                  </a:extLst>
                </a:gridCol>
              </a:tblGrid>
              <a:tr h="1394663">
                <a:tc>
                  <a:txBody>
                    <a:bodyPr/>
                    <a:lstStyle/>
                    <a:p>
                      <a:pPr algn="l" fontAlgn="b"/>
                      <a:r>
                        <a:rPr lang="en-US" sz="4000" b="1" i="0" u="none" strike="noStrike" dirty="0">
                          <a:solidFill>
                            <a:srgbClr val="FFFFFF"/>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4000" b="1" i="0" u="none" strike="noStrike" dirty="0" err="1">
                          <a:solidFill>
                            <a:schemeClr val="tx1"/>
                          </a:solidFill>
                          <a:effectLst/>
                          <a:latin typeface="Calibri" panose="020F0502020204030204" pitchFamily="34" charset="0"/>
                        </a:rPr>
                        <a:t>Ammonoosuc</a:t>
                      </a:r>
                      <a:r>
                        <a:rPr lang="en-US" sz="4000" b="1" i="0" u="none" strike="noStrike" dirty="0">
                          <a:solidFill>
                            <a:schemeClr val="tx1"/>
                          </a:solidFill>
                          <a:effectLst/>
                          <a:latin typeface="Calibri" panose="020F0502020204030204" pitchFamily="34" charset="0"/>
                        </a:rPr>
                        <a:t> River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fontAlgn="b"/>
                      <a:r>
                        <a:rPr lang="en-US" sz="4000" b="1" i="0" u="none" strike="noStrike" dirty="0">
                          <a:solidFill>
                            <a:schemeClr val="tx1"/>
                          </a:solidFill>
                          <a:effectLst/>
                          <a:latin typeface="Calibri" panose="020F0502020204030204" pitchFamily="34" charset="0"/>
                        </a:rPr>
                        <a:t>Sugar River (Lower)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4000" b="1" i="0" u="none" strike="noStrike" dirty="0">
                          <a:solidFill>
                            <a:schemeClr val="tx1"/>
                          </a:solidFill>
                          <a:effectLst/>
                          <a:latin typeface="Calibri" panose="020F0502020204030204" pitchFamily="34" charset="0"/>
                        </a:rPr>
                        <a:t>Sugar River (Upper)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4000" b="1" i="0" u="none" strike="noStrike" dirty="0">
                          <a:solidFill>
                            <a:schemeClr val="tx1"/>
                          </a:solidFill>
                          <a:effectLst/>
                          <a:latin typeface="Calibri" panose="020F0502020204030204" pitchFamily="34" charset="0"/>
                        </a:rPr>
                        <a:t>Lamprey River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99"/>
                    </a:solidFill>
                  </a:tcPr>
                </a:tc>
                <a:extLst>
                  <a:ext uri="{0D108BD9-81ED-4DB2-BD59-A6C34878D82A}">
                    <a16:rowId xmlns:a16="http://schemas.microsoft.com/office/drawing/2014/main" val="816540430"/>
                  </a:ext>
                </a:extLst>
              </a:tr>
              <a:tr h="702737">
                <a:tc>
                  <a:txBody>
                    <a:bodyPr/>
                    <a:lstStyle/>
                    <a:p>
                      <a:pPr algn="l" fontAlgn="b"/>
                      <a:r>
                        <a:rPr lang="en-US" sz="4000" b="1" i="0" u="none" strike="noStrike" dirty="0">
                          <a:solidFill>
                            <a:schemeClr val="tx1"/>
                          </a:solidFill>
                          <a:effectLst/>
                          <a:latin typeface="Calibri" panose="020F0502020204030204" pitchFamily="34" charset="0"/>
                        </a:rPr>
                        <a:t>Time period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4000" b="0" i="0" u="none" strike="noStrike" dirty="0">
                          <a:solidFill>
                            <a:schemeClr val="tx1"/>
                          </a:solidFill>
                          <a:effectLst/>
                          <a:latin typeface="Calibri" panose="020F0502020204030204" pitchFamily="34" charset="0"/>
                        </a:rPr>
                        <a:t>1994 - 2011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fontAlgn="b"/>
                      <a:r>
                        <a:rPr lang="en-US" sz="4000" b="0" i="0" u="none" strike="noStrike" dirty="0">
                          <a:solidFill>
                            <a:schemeClr val="tx1"/>
                          </a:solidFill>
                          <a:effectLst/>
                          <a:latin typeface="Calibri" panose="020F0502020204030204" pitchFamily="34" charset="0"/>
                        </a:rPr>
                        <a:t>1998 - 2011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4000" b="0" i="0" u="none" strike="noStrike" dirty="0">
                          <a:solidFill>
                            <a:schemeClr val="tx1"/>
                          </a:solidFill>
                          <a:effectLst/>
                          <a:latin typeface="Calibri" panose="020F0502020204030204" pitchFamily="34" charset="0"/>
                        </a:rPr>
                        <a:t>1998 - 2011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4000" b="0" i="0" u="none" strike="noStrike" dirty="0">
                          <a:solidFill>
                            <a:schemeClr val="tx1"/>
                          </a:solidFill>
                          <a:effectLst/>
                          <a:latin typeface="Calibri" panose="020F0502020204030204" pitchFamily="34" charset="0"/>
                        </a:rPr>
                        <a:t>1998 – 2013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99"/>
                    </a:solidFill>
                  </a:tcPr>
                </a:tc>
                <a:extLst>
                  <a:ext uri="{0D108BD9-81ED-4DB2-BD59-A6C34878D82A}">
                    <a16:rowId xmlns:a16="http://schemas.microsoft.com/office/drawing/2014/main" val="4271169259"/>
                  </a:ext>
                </a:extLst>
              </a:tr>
              <a:tr h="1565188">
                <a:tc>
                  <a:txBody>
                    <a:bodyPr/>
                    <a:lstStyle/>
                    <a:p>
                      <a:pPr algn="ctr" fontAlgn="b"/>
                      <a:r>
                        <a:rPr lang="en-US" sz="4000" b="1" i="0" u="none" strike="noStrike" dirty="0">
                          <a:solidFill>
                            <a:srgbClr val="000000"/>
                          </a:solidFill>
                          <a:effectLst/>
                          <a:latin typeface="Calibri" panose="020F0502020204030204" pitchFamily="34" charset="0"/>
                        </a:rPr>
                        <a:t>Average Erosion (m/</a:t>
                      </a:r>
                      <a:r>
                        <a:rPr lang="en-US" sz="4000" b="1" i="0" u="none" strike="noStrike" dirty="0" err="1">
                          <a:solidFill>
                            <a:srgbClr val="000000"/>
                          </a:solidFill>
                          <a:effectLst/>
                          <a:latin typeface="Calibri" panose="020F0502020204030204" pitchFamily="34" charset="0"/>
                        </a:rPr>
                        <a:t>yr</a:t>
                      </a:r>
                      <a:r>
                        <a:rPr lang="en-US" sz="4000" b="1" i="0" u="none" strike="noStrike" dirty="0">
                          <a:solidFill>
                            <a:srgbClr val="000000"/>
                          </a:solidFill>
                          <a:effectLst/>
                          <a:latin typeface="Calibri" panose="020F050202020403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4000" b="0" i="0" u="none" strike="noStrike" dirty="0">
                          <a:solidFill>
                            <a:srgbClr val="000000"/>
                          </a:solidFill>
                          <a:effectLst/>
                          <a:latin typeface="Calibri" panose="020F0502020204030204" pitchFamily="34" charset="0"/>
                        </a:rPr>
                        <a:t>0.4 ± 0.3</a:t>
                      </a:r>
                      <a:r>
                        <a:rPr lang="en-US" sz="4000" b="0" i="0" u="none" strike="noStrike" baseline="30000" dirty="0">
                          <a:solidFill>
                            <a:srgbClr val="000000"/>
                          </a:solidFill>
                          <a:effectLst/>
                          <a:latin typeface="Calibri" panose="020F0502020204030204" pitchFamily="34" charset="0"/>
                        </a:rPr>
                        <a: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algn="ctr" fontAlgn="b"/>
                      <a:r>
                        <a:rPr lang="en-US" sz="4000" b="0" i="0" u="none" strike="noStrike" dirty="0">
                          <a:solidFill>
                            <a:srgbClr val="000000"/>
                          </a:solidFill>
                          <a:effectLst/>
                          <a:latin typeface="Calibri" panose="020F0502020204030204" pitchFamily="34" charset="0"/>
                        </a:rPr>
                        <a:t>0.3 ± 0.3</a:t>
                      </a:r>
                      <a:r>
                        <a:rPr lang="en-US" sz="4000" b="0" i="0" u="none" strike="noStrike" baseline="30000" dirty="0">
                          <a:solidFill>
                            <a:srgbClr val="000000"/>
                          </a:solidFill>
                          <a:effectLst/>
                          <a:latin typeface="Calibri" panose="020F0502020204030204" pitchFamily="34" charset="0"/>
                        </a:rPr>
                        <a:t>c</a:t>
                      </a:r>
                      <a:endParaRPr lang="en-US" sz="4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4000" b="0" i="0" u="none" strike="noStrike" dirty="0">
                          <a:solidFill>
                            <a:srgbClr val="000000"/>
                          </a:solidFill>
                          <a:effectLst/>
                          <a:latin typeface="Calibri" panose="020F0502020204030204" pitchFamily="34" charset="0"/>
                        </a:rPr>
                        <a:t>0.2 ± 0.2</a:t>
                      </a:r>
                      <a:r>
                        <a:rPr lang="en-US" sz="4000" b="0" i="0" u="none" strike="noStrike" baseline="30000" dirty="0">
                          <a:solidFill>
                            <a:srgbClr val="000000"/>
                          </a:solidFill>
                          <a:effectLst/>
                          <a:latin typeface="Calibri" panose="020F0502020204030204" pitchFamily="34" charset="0"/>
                        </a:rPr>
                        <a:t>e</a:t>
                      </a:r>
                      <a:endParaRPr lang="en-US" sz="4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4000" b="0" i="0" u="none" strike="noStrike" dirty="0">
                          <a:solidFill>
                            <a:srgbClr val="000000"/>
                          </a:solidFill>
                          <a:effectLst/>
                          <a:latin typeface="Calibri" panose="020F0502020204030204" pitchFamily="34" charset="0"/>
                        </a:rPr>
                        <a:t>0.3 ± 0.2</a:t>
                      </a:r>
                      <a:r>
                        <a:rPr lang="en-US" sz="4000" b="0" i="0" u="none" strike="noStrike" baseline="30000" dirty="0">
                          <a:solidFill>
                            <a:srgbClr val="000000"/>
                          </a:solidFill>
                          <a:effectLst/>
                          <a:latin typeface="Calibri" panose="020F0502020204030204" pitchFamily="34" charset="0"/>
                        </a:rPr>
                        <a:t>c</a:t>
                      </a:r>
                      <a:endParaRPr lang="en-US" sz="4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99"/>
                    </a:solidFill>
                  </a:tcPr>
                </a:tc>
                <a:extLst>
                  <a:ext uri="{0D108BD9-81ED-4DB2-BD59-A6C34878D82A}">
                    <a16:rowId xmlns:a16="http://schemas.microsoft.com/office/drawing/2014/main" val="3706501058"/>
                  </a:ext>
                </a:extLst>
              </a:tr>
              <a:tr h="2086587">
                <a:tc>
                  <a:txBody>
                    <a:bodyPr/>
                    <a:lstStyle/>
                    <a:p>
                      <a:pPr algn="ctr" fontAlgn="b"/>
                      <a:r>
                        <a:rPr lang="en-US" sz="4000" b="1" i="0" u="none" strike="noStrike" dirty="0">
                          <a:solidFill>
                            <a:srgbClr val="000000"/>
                          </a:solidFill>
                          <a:effectLst/>
                          <a:latin typeface="Calibri" panose="020F0502020204030204" pitchFamily="34" charset="0"/>
                        </a:rPr>
                        <a:t>Average Deposition (m/</a:t>
                      </a:r>
                      <a:r>
                        <a:rPr lang="en-US" sz="4000" b="1" i="0" u="none" strike="noStrike" dirty="0" err="1">
                          <a:solidFill>
                            <a:srgbClr val="000000"/>
                          </a:solidFill>
                          <a:effectLst/>
                          <a:latin typeface="Calibri" panose="020F0502020204030204" pitchFamily="34" charset="0"/>
                        </a:rPr>
                        <a:t>yr</a:t>
                      </a:r>
                      <a:r>
                        <a:rPr lang="en-US" sz="4000" b="1" i="0" u="none" strike="noStrike" dirty="0">
                          <a:solidFill>
                            <a:srgbClr val="000000"/>
                          </a:solidFill>
                          <a:effectLst/>
                          <a:latin typeface="Calibri" panose="020F050202020403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4000" b="0" i="0" u="none" strike="noStrike" dirty="0">
                          <a:solidFill>
                            <a:srgbClr val="000000"/>
                          </a:solidFill>
                          <a:effectLst/>
                          <a:latin typeface="Calibri" panose="020F0502020204030204" pitchFamily="34" charset="0"/>
                        </a:rPr>
                        <a:t>0.3 ± 0.3</a:t>
                      </a:r>
                      <a:r>
                        <a:rPr lang="en-US" sz="4000" b="0" i="0" u="none" strike="noStrike" baseline="30000" dirty="0">
                          <a:solidFill>
                            <a:srgbClr val="000000"/>
                          </a:solidFill>
                          <a:effectLst/>
                          <a:latin typeface="Calibri" panose="020F0502020204030204" pitchFamily="34" charset="0"/>
                        </a:rPr>
                        <a:t>b</a:t>
                      </a:r>
                      <a:endParaRPr lang="en-US" sz="4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marL="0" marR="0" lvl="0" indent="0" algn="ctr" defTabSz="4480304" rtl="0" eaLnBrk="1" fontAlgn="b" latinLnBrk="0" hangingPunct="1">
                        <a:lnSpc>
                          <a:spcPct val="100000"/>
                        </a:lnSpc>
                        <a:spcBef>
                          <a:spcPts val="0"/>
                        </a:spcBef>
                        <a:spcAft>
                          <a:spcPts val="0"/>
                        </a:spcAft>
                        <a:buClrTx/>
                        <a:buSzTx/>
                        <a:buFontTx/>
                        <a:buNone/>
                        <a:tabLst/>
                        <a:defRPr/>
                      </a:pPr>
                      <a:r>
                        <a:rPr lang="en-US" sz="4000" b="0" i="0" u="none" strike="noStrike" dirty="0">
                          <a:solidFill>
                            <a:srgbClr val="000000"/>
                          </a:solidFill>
                          <a:effectLst/>
                          <a:latin typeface="Calibri" panose="020F0502020204030204" pitchFamily="34" charset="0"/>
                        </a:rPr>
                        <a:t>0.6 ± 0.5</a:t>
                      </a:r>
                      <a:r>
                        <a:rPr lang="en-US" sz="4000" b="0" i="0" u="none" strike="noStrike" baseline="30000" dirty="0">
                          <a:solidFill>
                            <a:srgbClr val="000000"/>
                          </a:solidFill>
                          <a:effectLst/>
                          <a:latin typeface="Calibri" panose="020F0502020204030204" pitchFamily="34" charset="0"/>
                        </a:rPr>
                        <a:t>d</a:t>
                      </a:r>
                      <a:endParaRPr lang="en-US" sz="4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lvl="0" indent="0" algn="ctr" defTabSz="4480304" rtl="0" eaLnBrk="1" fontAlgn="b" latinLnBrk="0" hangingPunct="1">
                        <a:lnSpc>
                          <a:spcPct val="100000"/>
                        </a:lnSpc>
                        <a:spcBef>
                          <a:spcPts val="0"/>
                        </a:spcBef>
                        <a:spcAft>
                          <a:spcPts val="0"/>
                        </a:spcAft>
                        <a:buClrTx/>
                        <a:buSzTx/>
                        <a:buFontTx/>
                        <a:buNone/>
                        <a:tabLst/>
                        <a:defRPr/>
                      </a:pPr>
                      <a:r>
                        <a:rPr lang="en-US" sz="4000" b="0" i="0" u="none" strike="noStrike" dirty="0">
                          <a:solidFill>
                            <a:srgbClr val="000000"/>
                          </a:solidFill>
                          <a:effectLst/>
                          <a:latin typeface="Calibri" panose="020F0502020204030204" pitchFamily="34" charset="0"/>
                        </a:rPr>
                        <a:t>0.3 ± 0.2</a:t>
                      </a:r>
                      <a:r>
                        <a:rPr lang="en-US" sz="4000" b="0" i="0" u="none" strike="noStrike" baseline="30000" dirty="0">
                          <a:solidFill>
                            <a:srgbClr val="000000"/>
                          </a:solidFill>
                          <a:effectLst/>
                          <a:latin typeface="Calibri" panose="020F0502020204030204" pitchFamily="34" charset="0"/>
                        </a:rPr>
                        <a:t>e</a:t>
                      </a:r>
                      <a:endParaRPr lang="en-US" sz="4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4000" b="0" i="0" u="none" strike="noStrike" dirty="0">
                          <a:solidFill>
                            <a:srgbClr val="000000"/>
                          </a:solidFill>
                          <a:effectLst/>
                          <a:latin typeface="Calibri" panose="020F0502020204030204" pitchFamily="34" charset="0"/>
                        </a:rPr>
                        <a:t>0.3 ± 0.3</a:t>
                      </a:r>
                      <a:r>
                        <a:rPr lang="en-US" sz="4000" b="0" i="0" u="none" strike="noStrike" baseline="30000" dirty="0">
                          <a:solidFill>
                            <a:srgbClr val="000000"/>
                          </a:solidFill>
                          <a:effectLst/>
                          <a:latin typeface="Calibri" panose="020F0502020204030204" pitchFamily="34" charset="0"/>
                        </a:rPr>
                        <a:t>e</a:t>
                      </a:r>
                      <a:endParaRPr lang="en-US" sz="4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99"/>
                    </a:solidFill>
                  </a:tcPr>
                </a:tc>
                <a:extLst>
                  <a:ext uri="{0D108BD9-81ED-4DB2-BD59-A6C34878D82A}">
                    <a16:rowId xmlns:a16="http://schemas.microsoft.com/office/drawing/2014/main" val="2628724872"/>
                  </a:ext>
                </a:extLst>
              </a:tr>
              <a:tr h="1913765">
                <a:tc>
                  <a:txBody>
                    <a:bodyPr/>
                    <a:lstStyle/>
                    <a:p>
                      <a:pPr algn="ctr" fontAlgn="b"/>
                      <a:r>
                        <a:rPr lang="en-US" sz="4000" b="1" i="0" u="none" strike="noStrike" dirty="0">
                          <a:solidFill>
                            <a:srgbClr val="000000"/>
                          </a:solidFill>
                          <a:effectLst/>
                          <a:latin typeface="Calibri" panose="020F0502020204030204" pitchFamily="34" charset="0"/>
                        </a:rPr>
                        <a:t>Average Total Change (m/</a:t>
                      </a:r>
                      <a:r>
                        <a:rPr lang="en-US" sz="4000" b="1" i="0" u="none" strike="noStrike" dirty="0" err="1">
                          <a:solidFill>
                            <a:srgbClr val="000000"/>
                          </a:solidFill>
                          <a:effectLst/>
                          <a:latin typeface="Calibri" panose="020F0502020204030204" pitchFamily="34" charset="0"/>
                        </a:rPr>
                        <a:t>yr</a:t>
                      </a:r>
                      <a:r>
                        <a:rPr lang="en-US" sz="4000" b="1" i="0" u="none" strike="noStrike" dirty="0">
                          <a:solidFill>
                            <a:srgbClr val="000000"/>
                          </a:solidFill>
                          <a:effectLst/>
                          <a:latin typeface="Calibri" panose="020F050202020403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4000" b="0" i="0" u="none" strike="noStrike" dirty="0">
                          <a:solidFill>
                            <a:srgbClr val="000000"/>
                          </a:solidFill>
                          <a:effectLst/>
                          <a:latin typeface="Calibri" panose="020F0502020204030204" pitchFamily="34" charset="0"/>
                        </a:rPr>
                        <a:t>0.8 ± 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tc>
                  <a:txBody>
                    <a:bodyPr/>
                    <a:lstStyle/>
                    <a:p>
                      <a:pPr marL="0" marR="0" lvl="0" indent="0" algn="ctr" defTabSz="4480304" rtl="0" eaLnBrk="1" fontAlgn="b" latinLnBrk="0" hangingPunct="1">
                        <a:lnSpc>
                          <a:spcPct val="100000"/>
                        </a:lnSpc>
                        <a:spcBef>
                          <a:spcPts val="0"/>
                        </a:spcBef>
                        <a:spcAft>
                          <a:spcPts val="0"/>
                        </a:spcAft>
                        <a:buClrTx/>
                        <a:buSzTx/>
                        <a:buFontTx/>
                        <a:buNone/>
                        <a:tabLst/>
                        <a:defRPr/>
                      </a:pPr>
                      <a:r>
                        <a:rPr lang="en-US" sz="4000" b="0" i="0" u="none" strike="noStrike" dirty="0">
                          <a:solidFill>
                            <a:srgbClr val="000000"/>
                          </a:solidFill>
                          <a:effectLst/>
                          <a:latin typeface="Calibri" panose="020F0502020204030204" pitchFamily="34" charset="0"/>
                        </a:rPr>
                        <a:t>1.0 ± 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4000" b="0" i="0" u="none" strike="noStrike" dirty="0">
                          <a:solidFill>
                            <a:srgbClr val="000000"/>
                          </a:solidFill>
                          <a:effectLst/>
                          <a:latin typeface="Calibri" panose="020F0502020204030204" pitchFamily="34" charset="0"/>
                        </a:rPr>
                        <a:t>0.5 ± 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b"/>
                      <a:r>
                        <a:rPr lang="en-US" sz="4000" b="0" i="0" u="none" strike="noStrike" dirty="0">
                          <a:solidFill>
                            <a:srgbClr val="000000"/>
                          </a:solidFill>
                          <a:effectLst/>
                          <a:latin typeface="Calibri" panose="020F0502020204030204" pitchFamily="34" charset="0"/>
                        </a:rPr>
                        <a:t>0.6 ± 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99"/>
                    </a:solidFill>
                  </a:tcPr>
                </a:tc>
                <a:extLst>
                  <a:ext uri="{0D108BD9-81ED-4DB2-BD59-A6C34878D82A}">
                    <a16:rowId xmlns:a16="http://schemas.microsoft.com/office/drawing/2014/main" val="404294736"/>
                  </a:ext>
                </a:extLst>
              </a:tr>
            </a:tbl>
          </a:graphicData>
        </a:graphic>
      </p:graphicFrame>
      <p:pic>
        <p:nvPicPr>
          <p:cNvPr id="14" name="Picture 13">
            <a:extLst>
              <a:ext uri="{FF2B5EF4-FFF2-40B4-BE49-F238E27FC236}">
                <a16:creationId xmlns:a16="http://schemas.microsoft.com/office/drawing/2014/main" id="{F0710421-C2EC-4AE4-806C-DDC2CE46BC83}"/>
              </a:ext>
            </a:extLst>
          </p:cNvPr>
          <p:cNvPicPr>
            <a:picLocks noChangeAspect="1"/>
          </p:cNvPicPr>
          <p:nvPr/>
        </p:nvPicPr>
        <p:blipFill>
          <a:blip r:embed="rId9"/>
          <a:stretch>
            <a:fillRect/>
          </a:stretch>
        </p:blipFill>
        <p:spPr>
          <a:xfrm>
            <a:off x="15472305" y="7381554"/>
            <a:ext cx="10058400" cy="5106310"/>
          </a:xfrm>
          <a:prstGeom prst="rect">
            <a:avLst/>
          </a:prstGeom>
        </p:spPr>
      </p:pic>
      <p:grpSp>
        <p:nvGrpSpPr>
          <p:cNvPr id="31" name="Group 30">
            <a:extLst>
              <a:ext uri="{FF2B5EF4-FFF2-40B4-BE49-F238E27FC236}">
                <a16:creationId xmlns:a16="http://schemas.microsoft.com/office/drawing/2014/main" id="{37320952-F266-420B-AF14-3C7579FD821F}"/>
              </a:ext>
            </a:extLst>
          </p:cNvPr>
          <p:cNvGrpSpPr/>
          <p:nvPr/>
        </p:nvGrpSpPr>
        <p:grpSpPr>
          <a:xfrm>
            <a:off x="15472305" y="11919055"/>
            <a:ext cx="10058400" cy="5235701"/>
            <a:chOff x="15472305" y="11820038"/>
            <a:chExt cx="10058400" cy="4708115"/>
          </a:xfrm>
        </p:grpSpPr>
        <p:pic>
          <p:nvPicPr>
            <p:cNvPr id="22" name="Picture 21">
              <a:extLst>
                <a:ext uri="{FF2B5EF4-FFF2-40B4-BE49-F238E27FC236}">
                  <a16:creationId xmlns:a16="http://schemas.microsoft.com/office/drawing/2014/main" id="{C9FA37AF-C5F8-431A-9BA8-43231E8001BE}"/>
                </a:ext>
              </a:extLst>
            </p:cNvPr>
            <p:cNvPicPr>
              <a:picLocks noChangeAspect="1"/>
            </p:cNvPicPr>
            <p:nvPr/>
          </p:nvPicPr>
          <p:blipFill>
            <a:blip r:embed="rId10"/>
            <a:stretch>
              <a:fillRect/>
            </a:stretch>
          </p:blipFill>
          <p:spPr>
            <a:xfrm>
              <a:off x="15472305" y="12983843"/>
              <a:ext cx="10058400" cy="3544310"/>
            </a:xfrm>
            <a:prstGeom prst="rect">
              <a:avLst/>
            </a:prstGeom>
          </p:spPr>
        </p:pic>
        <p:cxnSp>
          <p:nvCxnSpPr>
            <p:cNvPr id="53" name="Straight Connector 52">
              <a:extLst>
                <a:ext uri="{FF2B5EF4-FFF2-40B4-BE49-F238E27FC236}">
                  <a16:creationId xmlns:a16="http://schemas.microsoft.com/office/drawing/2014/main" id="{3AF0B97E-E621-4654-898F-2B84DAC30E55}"/>
                </a:ext>
              </a:extLst>
            </p:cNvPr>
            <p:cNvCxnSpPr>
              <a:cxnSpLocks/>
            </p:cNvCxnSpPr>
            <p:nvPr/>
          </p:nvCxnSpPr>
          <p:spPr>
            <a:xfrm>
              <a:off x="15977126" y="11820046"/>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762F805-E6C6-4B47-AC24-3FBA3532E67B}"/>
                </a:ext>
              </a:extLst>
            </p:cNvPr>
            <p:cNvCxnSpPr>
              <a:cxnSpLocks/>
            </p:cNvCxnSpPr>
            <p:nvPr/>
          </p:nvCxnSpPr>
          <p:spPr>
            <a:xfrm>
              <a:off x="16176094" y="11820038"/>
              <a:ext cx="0" cy="1828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33EC9225-3156-46D8-A4F1-426BDB46E830}"/>
                </a:ext>
              </a:extLst>
            </p:cNvPr>
            <p:cNvSpPr txBox="1"/>
            <p:nvPr/>
          </p:nvSpPr>
          <p:spPr>
            <a:xfrm>
              <a:off x="17099177" y="15631916"/>
              <a:ext cx="972653" cy="461665"/>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 km</a:t>
              </a:r>
            </a:p>
          </p:txBody>
        </p:sp>
      </p:grpSp>
      <p:cxnSp>
        <p:nvCxnSpPr>
          <p:cNvPr id="97" name="Straight Arrow Connector 96">
            <a:extLst>
              <a:ext uri="{FF2B5EF4-FFF2-40B4-BE49-F238E27FC236}">
                <a16:creationId xmlns:a16="http://schemas.microsoft.com/office/drawing/2014/main" id="{D4471659-FBAD-48B9-8C59-C32F70652591}"/>
              </a:ext>
            </a:extLst>
          </p:cNvPr>
          <p:cNvCxnSpPr/>
          <p:nvPr/>
        </p:nvCxnSpPr>
        <p:spPr>
          <a:xfrm>
            <a:off x="17791107" y="9590619"/>
            <a:ext cx="0" cy="344090"/>
          </a:xfrm>
          <a:prstGeom prst="straightConnector1">
            <a:avLst/>
          </a:prstGeom>
          <a:ln w="28575">
            <a:solidFill>
              <a:srgbClr val="F8F8F8"/>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5B3E855-76B5-403A-B96B-26641D86296A}"/>
              </a:ext>
            </a:extLst>
          </p:cNvPr>
          <p:cNvGrpSpPr/>
          <p:nvPr/>
        </p:nvGrpSpPr>
        <p:grpSpPr>
          <a:xfrm>
            <a:off x="28197683" y="7274916"/>
            <a:ext cx="7443771" cy="5548993"/>
            <a:chOff x="28197683" y="7274916"/>
            <a:chExt cx="7443771" cy="5548993"/>
          </a:xfrm>
        </p:grpSpPr>
        <p:pic>
          <p:nvPicPr>
            <p:cNvPr id="101" name="Picture 100">
              <a:extLst>
                <a:ext uri="{FF2B5EF4-FFF2-40B4-BE49-F238E27FC236}">
                  <a16:creationId xmlns:a16="http://schemas.microsoft.com/office/drawing/2014/main" id="{8140AE23-3057-4920-8332-0BECDBA4B5A1}"/>
                </a:ext>
              </a:extLst>
            </p:cNvPr>
            <p:cNvPicPr>
              <a:picLocks noChangeAspect="1"/>
            </p:cNvPicPr>
            <p:nvPr/>
          </p:nvPicPr>
          <p:blipFill>
            <a:blip r:embed="rId11"/>
            <a:stretch>
              <a:fillRect/>
            </a:stretch>
          </p:blipFill>
          <p:spPr>
            <a:xfrm>
              <a:off x="28197683" y="7274916"/>
              <a:ext cx="7443771" cy="5548993"/>
            </a:xfrm>
            <a:prstGeom prst="rect">
              <a:avLst/>
            </a:prstGeom>
          </p:spPr>
        </p:pic>
        <p:pic>
          <p:nvPicPr>
            <p:cNvPr id="103" name="Picture 102">
              <a:extLst>
                <a:ext uri="{FF2B5EF4-FFF2-40B4-BE49-F238E27FC236}">
                  <a16:creationId xmlns:a16="http://schemas.microsoft.com/office/drawing/2014/main" id="{3053C657-BE0A-4B96-92E6-33FCEFDFC03F}"/>
                </a:ext>
              </a:extLst>
            </p:cNvPr>
            <p:cNvPicPr>
              <a:picLocks noChangeAspect="1"/>
            </p:cNvPicPr>
            <p:nvPr/>
          </p:nvPicPr>
          <p:blipFill>
            <a:blip r:embed="rId12"/>
            <a:stretch>
              <a:fillRect/>
            </a:stretch>
          </p:blipFill>
          <p:spPr>
            <a:xfrm>
              <a:off x="33403079" y="7309339"/>
              <a:ext cx="2238375" cy="923925"/>
            </a:xfrm>
            <a:prstGeom prst="rect">
              <a:avLst/>
            </a:prstGeom>
          </p:spPr>
        </p:pic>
        <p:pic>
          <p:nvPicPr>
            <p:cNvPr id="109" name="Picture 108">
              <a:extLst>
                <a:ext uri="{FF2B5EF4-FFF2-40B4-BE49-F238E27FC236}">
                  <a16:creationId xmlns:a16="http://schemas.microsoft.com/office/drawing/2014/main" id="{E608851D-4DE4-4326-8906-9C29437E5074}"/>
                </a:ext>
              </a:extLst>
            </p:cNvPr>
            <p:cNvPicPr>
              <a:picLocks noChangeAspect="1"/>
            </p:cNvPicPr>
            <p:nvPr/>
          </p:nvPicPr>
          <p:blipFill>
            <a:blip r:embed="rId13"/>
            <a:stretch>
              <a:fillRect/>
            </a:stretch>
          </p:blipFill>
          <p:spPr>
            <a:xfrm>
              <a:off x="28197683" y="7274916"/>
              <a:ext cx="2428875" cy="723900"/>
            </a:xfrm>
            <a:prstGeom prst="rect">
              <a:avLst/>
            </a:prstGeom>
          </p:spPr>
        </p:pic>
        <p:pic>
          <p:nvPicPr>
            <p:cNvPr id="111" name="Picture 110">
              <a:extLst>
                <a:ext uri="{FF2B5EF4-FFF2-40B4-BE49-F238E27FC236}">
                  <a16:creationId xmlns:a16="http://schemas.microsoft.com/office/drawing/2014/main" id="{0C2E2461-6E79-4D66-B994-CA29BCDC75D8}"/>
                </a:ext>
              </a:extLst>
            </p:cNvPr>
            <p:cNvPicPr>
              <a:picLocks noChangeAspect="1"/>
            </p:cNvPicPr>
            <p:nvPr/>
          </p:nvPicPr>
          <p:blipFill>
            <a:blip r:embed="rId14"/>
            <a:stretch>
              <a:fillRect/>
            </a:stretch>
          </p:blipFill>
          <p:spPr>
            <a:xfrm>
              <a:off x="28197683" y="12576037"/>
              <a:ext cx="3162300" cy="219075"/>
            </a:xfrm>
            <a:prstGeom prst="rect">
              <a:avLst/>
            </a:prstGeom>
          </p:spPr>
        </p:pic>
        <p:pic>
          <p:nvPicPr>
            <p:cNvPr id="113" name="Picture 112">
              <a:extLst>
                <a:ext uri="{FF2B5EF4-FFF2-40B4-BE49-F238E27FC236}">
                  <a16:creationId xmlns:a16="http://schemas.microsoft.com/office/drawing/2014/main" id="{D77557F5-73C4-4A5F-9D34-1388E882C353}"/>
                </a:ext>
              </a:extLst>
            </p:cNvPr>
            <p:cNvPicPr>
              <a:picLocks noChangeAspect="1"/>
            </p:cNvPicPr>
            <p:nvPr/>
          </p:nvPicPr>
          <p:blipFill>
            <a:blip r:embed="rId15"/>
            <a:stretch>
              <a:fillRect/>
            </a:stretch>
          </p:blipFill>
          <p:spPr>
            <a:xfrm>
              <a:off x="28302586" y="11939955"/>
              <a:ext cx="333375" cy="561975"/>
            </a:xfrm>
            <a:prstGeom prst="rect">
              <a:avLst/>
            </a:prstGeom>
          </p:spPr>
        </p:pic>
      </p:grpSp>
      <p:grpSp>
        <p:nvGrpSpPr>
          <p:cNvPr id="11" name="Group 10">
            <a:extLst>
              <a:ext uri="{FF2B5EF4-FFF2-40B4-BE49-F238E27FC236}">
                <a16:creationId xmlns:a16="http://schemas.microsoft.com/office/drawing/2014/main" id="{E285E563-2E9A-4D54-9799-7C74E9679A28}"/>
              </a:ext>
            </a:extLst>
          </p:cNvPr>
          <p:cNvGrpSpPr/>
          <p:nvPr/>
        </p:nvGrpSpPr>
        <p:grpSpPr>
          <a:xfrm>
            <a:off x="28183351" y="12941838"/>
            <a:ext cx="7458103" cy="5403035"/>
            <a:chOff x="28183351" y="12993684"/>
            <a:chExt cx="7472435" cy="5799761"/>
          </a:xfrm>
        </p:grpSpPr>
        <p:pic>
          <p:nvPicPr>
            <p:cNvPr id="115" name="Picture 114">
              <a:extLst>
                <a:ext uri="{FF2B5EF4-FFF2-40B4-BE49-F238E27FC236}">
                  <a16:creationId xmlns:a16="http://schemas.microsoft.com/office/drawing/2014/main" id="{A8E74A1B-7560-4BCF-ADC8-72C5B1033452}"/>
                </a:ext>
              </a:extLst>
            </p:cNvPr>
            <p:cNvPicPr>
              <a:picLocks noChangeAspect="1"/>
            </p:cNvPicPr>
            <p:nvPr/>
          </p:nvPicPr>
          <p:blipFill>
            <a:blip r:embed="rId16"/>
            <a:stretch>
              <a:fillRect/>
            </a:stretch>
          </p:blipFill>
          <p:spPr>
            <a:xfrm>
              <a:off x="28183351" y="12993684"/>
              <a:ext cx="7458103" cy="5799761"/>
            </a:xfrm>
            <a:prstGeom prst="rect">
              <a:avLst/>
            </a:prstGeom>
          </p:spPr>
        </p:pic>
        <p:pic>
          <p:nvPicPr>
            <p:cNvPr id="117" name="Picture 116">
              <a:extLst>
                <a:ext uri="{FF2B5EF4-FFF2-40B4-BE49-F238E27FC236}">
                  <a16:creationId xmlns:a16="http://schemas.microsoft.com/office/drawing/2014/main" id="{825F73BE-8AC8-4FA3-BE90-C5F62B01F2C1}"/>
                </a:ext>
              </a:extLst>
            </p:cNvPr>
            <p:cNvPicPr>
              <a:picLocks noChangeAspect="1"/>
            </p:cNvPicPr>
            <p:nvPr/>
          </p:nvPicPr>
          <p:blipFill>
            <a:blip r:embed="rId13"/>
            <a:stretch>
              <a:fillRect/>
            </a:stretch>
          </p:blipFill>
          <p:spPr>
            <a:xfrm>
              <a:off x="28197683" y="12993684"/>
              <a:ext cx="2428875" cy="723900"/>
            </a:xfrm>
            <a:prstGeom prst="rect">
              <a:avLst/>
            </a:prstGeom>
          </p:spPr>
        </p:pic>
        <p:pic>
          <p:nvPicPr>
            <p:cNvPr id="118" name="Picture 117">
              <a:extLst>
                <a:ext uri="{FF2B5EF4-FFF2-40B4-BE49-F238E27FC236}">
                  <a16:creationId xmlns:a16="http://schemas.microsoft.com/office/drawing/2014/main" id="{7BD6173B-FB9B-4AAB-9300-D7F1F50A7701}"/>
                </a:ext>
              </a:extLst>
            </p:cNvPr>
            <p:cNvPicPr>
              <a:picLocks noChangeAspect="1"/>
            </p:cNvPicPr>
            <p:nvPr/>
          </p:nvPicPr>
          <p:blipFill>
            <a:blip r:embed="rId12"/>
            <a:stretch>
              <a:fillRect/>
            </a:stretch>
          </p:blipFill>
          <p:spPr>
            <a:xfrm>
              <a:off x="33417411" y="12993684"/>
              <a:ext cx="2238375" cy="923925"/>
            </a:xfrm>
            <a:prstGeom prst="rect">
              <a:avLst/>
            </a:prstGeom>
          </p:spPr>
        </p:pic>
        <p:pic>
          <p:nvPicPr>
            <p:cNvPr id="119" name="Picture 118">
              <a:extLst>
                <a:ext uri="{FF2B5EF4-FFF2-40B4-BE49-F238E27FC236}">
                  <a16:creationId xmlns:a16="http://schemas.microsoft.com/office/drawing/2014/main" id="{9665C3C5-720D-47E5-9C05-A879DCCEB3F7}"/>
                </a:ext>
              </a:extLst>
            </p:cNvPr>
            <p:cNvPicPr>
              <a:picLocks noChangeAspect="1"/>
            </p:cNvPicPr>
            <p:nvPr/>
          </p:nvPicPr>
          <p:blipFill>
            <a:blip r:embed="rId14"/>
            <a:stretch>
              <a:fillRect/>
            </a:stretch>
          </p:blipFill>
          <p:spPr>
            <a:xfrm>
              <a:off x="28197683" y="18535300"/>
              <a:ext cx="3162300" cy="219075"/>
            </a:xfrm>
            <a:prstGeom prst="rect">
              <a:avLst/>
            </a:prstGeom>
          </p:spPr>
        </p:pic>
        <p:pic>
          <p:nvPicPr>
            <p:cNvPr id="121" name="Picture 120">
              <a:extLst>
                <a:ext uri="{FF2B5EF4-FFF2-40B4-BE49-F238E27FC236}">
                  <a16:creationId xmlns:a16="http://schemas.microsoft.com/office/drawing/2014/main" id="{246D8A2B-D411-4AA1-A670-3ACDB90FAF11}"/>
                </a:ext>
              </a:extLst>
            </p:cNvPr>
            <p:cNvPicPr>
              <a:picLocks noChangeAspect="1"/>
            </p:cNvPicPr>
            <p:nvPr/>
          </p:nvPicPr>
          <p:blipFill>
            <a:blip r:embed="rId15"/>
            <a:stretch>
              <a:fillRect/>
            </a:stretch>
          </p:blipFill>
          <p:spPr>
            <a:xfrm>
              <a:off x="28255937" y="17924090"/>
              <a:ext cx="333375" cy="561975"/>
            </a:xfrm>
            <a:prstGeom prst="rect">
              <a:avLst/>
            </a:prstGeom>
          </p:spPr>
        </p:pic>
      </p:grpSp>
      <p:grpSp>
        <p:nvGrpSpPr>
          <p:cNvPr id="4" name="Group 3">
            <a:extLst>
              <a:ext uri="{FF2B5EF4-FFF2-40B4-BE49-F238E27FC236}">
                <a16:creationId xmlns:a16="http://schemas.microsoft.com/office/drawing/2014/main" id="{E4AD0A86-6A1B-47DF-97E6-0C51042744AD}"/>
              </a:ext>
            </a:extLst>
          </p:cNvPr>
          <p:cNvGrpSpPr/>
          <p:nvPr/>
        </p:nvGrpSpPr>
        <p:grpSpPr>
          <a:xfrm>
            <a:off x="28193954" y="18462899"/>
            <a:ext cx="7451228" cy="4757343"/>
            <a:chOff x="28193954" y="18462899"/>
            <a:chExt cx="7451228" cy="4757343"/>
          </a:xfrm>
        </p:grpSpPr>
        <p:pic>
          <p:nvPicPr>
            <p:cNvPr id="24" name="Picture 23">
              <a:extLst>
                <a:ext uri="{FF2B5EF4-FFF2-40B4-BE49-F238E27FC236}">
                  <a16:creationId xmlns:a16="http://schemas.microsoft.com/office/drawing/2014/main" id="{F714E96A-E015-4F48-9405-BE173783207C}"/>
                </a:ext>
              </a:extLst>
            </p:cNvPr>
            <p:cNvPicPr>
              <a:picLocks noChangeAspect="1"/>
            </p:cNvPicPr>
            <p:nvPr/>
          </p:nvPicPr>
          <p:blipFill>
            <a:blip r:embed="rId17"/>
            <a:stretch>
              <a:fillRect/>
            </a:stretch>
          </p:blipFill>
          <p:spPr>
            <a:xfrm>
              <a:off x="28193954" y="18476071"/>
              <a:ext cx="7443216" cy="4739071"/>
            </a:xfrm>
            <a:prstGeom prst="rect">
              <a:avLst/>
            </a:prstGeom>
          </p:spPr>
        </p:pic>
        <p:pic>
          <p:nvPicPr>
            <p:cNvPr id="124" name="Picture 123">
              <a:extLst>
                <a:ext uri="{FF2B5EF4-FFF2-40B4-BE49-F238E27FC236}">
                  <a16:creationId xmlns:a16="http://schemas.microsoft.com/office/drawing/2014/main" id="{97603E4F-229E-48AF-8850-E543DF5B8754}"/>
                </a:ext>
              </a:extLst>
            </p:cNvPr>
            <p:cNvPicPr>
              <a:picLocks noChangeAspect="1"/>
            </p:cNvPicPr>
            <p:nvPr/>
          </p:nvPicPr>
          <p:blipFill>
            <a:blip r:embed="rId18"/>
            <a:stretch>
              <a:fillRect/>
            </a:stretch>
          </p:blipFill>
          <p:spPr>
            <a:xfrm>
              <a:off x="28212229" y="18477872"/>
              <a:ext cx="1552575" cy="714375"/>
            </a:xfrm>
            <a:prstGeom prst="rect">
              <a:avLst/>
            </a:prstGeom>
          </p:spPr>
        </p:pic>
        <p:pic>
          <p:nvPicPr>
            <p:cNvPr id="126" name="Picture 125">
              <a:extLst>
                <a:ext uri="{FF2B5EF4-FFF2-40B4-BE49-F238E27FC236}">
                  <a16:creationId xmlns:a16="http://schemas.microsoft.com/office/drawing/2014/main" id="{40866525-3DDE-448C-A0F5-FD0715B798F4}"/>
                </a:ext>
              </a:extLst>
            </p:cNvPr>
            <p:cNvPicPr>
              <a:picLocks noChangeAspect="1"/>
            </p:cNvPicPr>
            <p:nvPr/>
          </p:nvPicPr>
          <p:blipFill>
            <a:blip r:embed="rId19"/>
            <a:stretch>
              <a:fillRect/>
            </a:stretch>
          </p:blipFill>
          <p:spPr>
            <a:xfrm>
              <a:off x="33921157" y="18462899"/>
              <a:ext cx="1724025" cy="914400"/>
            </a:xfrm>
            <a:prstGeom prst="rect">
              <a:avLst/>
            </a:prstGeom>
          </p:spPr>
        </p:pic>
        <p:pic>
          <p:nvPicPr>
            <p:cNvPr id="128" name="Picture 127">
              <a:extLst>
                <a:ext uri="{FF2B5EF4-FFF2-40B4-BE49-F238E27FC236}">
                  <a16:creationId xmlns:a16="http://schemas.microsoft.com/office/drawing/2014/main" id="{5E74351A-E183-4C8B-8A5D-84CCFD41851D}"/>
                </a:ext>
              </a:extLst>
            </p:cNvPr>
            <p:cNvPicPr>
              <a:picLocks noChangeAspect="1"/>
            </p:cNvPicPr>
            <p:nvPr/>
          </p:nvPicPr>
          <p:blipFill>
            <a:blip r:embed="rId14"/>
            <a:stretch>
              <a:fillRect/>
            </a:stretch>
          </p:blipFill>
          <p:spPr>
            <a:xfrm>
              <a:off x="28213033" y="23001167"/>
              <a:ext cx="3162300" cy="219075"/>
            </a:xfrm>
            <a:prstGeom prst="rect">
              <a:avLst/>
            </a:prstGeom>
          </p:spPr>
        </p:pic>
        <p:pic>
          <p:nvPicPr>
            <p:cNvPr id="129" name="Picture 128">
              <a:extLst>
                <a:ext uri="{FF2B5EF4-FFF2-40B4-BE49-F238E27FC236}">
                  <a16:creationId xmlns:a16="http://schemas.microsoft.com/office/drawing/2014/main" id="{4F851F14-5F5C-4884-9E5F-217FA4E6EB01}"/>
                </a:ext>
              </a:extLst>
            </p:cNvPr>
            <p:cNvPicPr>
              <a:picLocks noChangeAspect="1"/>
            </p:cNvPicPr>
            <p:nvPr/>
          </p:nvPicPr>
          <p:blipFill>
            <a:blip r:embed="rId15"/>
            <a:stretch>
              <a:fillRect/>
            </a:stretch>
          </p:blipFill>
          <p:spPr>
            <a:xfrm>
              <a:off x="28326874" y="22319291"/>
              <a:ext cx="333375" cy="561975"/>
            </a:xfrm>
            <a:prstGeom prst="rect">
              <a:avLst/>
            </a:prstGeom>
          </p:spPr>
        </p:pic>
      </p:grpSp>
      <p:sp>
        <p:nvSpPr>
          <p:cNvPr id="105" name="TextBox 104">
            <a:extLst>
              <a:ext uri="{FF2B5EF4-FFF2-40B4-BE49-F238E27FC236}">
                <a16:creationId xmlns:a16="http://schemas.microsoft.com/office/drawing/2014/main" id="{D9C0EE84-5726-4588-B4DB-CE3C7D2B2594}"/>
              </a:ext>
            </a:extLst>
          </p:cNvPr>
          <p:cNvSpPr txBox="1"/>
          <p:nvPr/>
        </p:nvSpPr>
        <p:spPr>
          <a:xfrm>
            <a:off x="16766645" y="8759622"/>
            <a:ext cx="1927756" cy="830997"/>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panose="020F0502020204030204"/>
              </a:rPr>
              <a:t>Figure 1 &amp; Figure 4B</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343E123C-1121-42F1-909C-10A78A1AE3AA}"/>
              </a:ext>
            </a:extLst>
          </p:cNvPr>
          <p:cNvCxnSpPr>
            <a:cxnSpLocks/>
          </p:cNvCxnSpPr>
          <p:nvPr/>
        </p:nvCxnSpPr>
        <p:spPr>
          <a:xfrm>
            <a:off x="16579459" y="16271943"/>
            <a:ext cx="0" cy="2743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93C44EF-D1E1-45B6-A675-1104A8A8F61C}"/>
              </a:ext>
            </a:extLst>
          </p:cNvPr>
          <p:cNvCxnSpPr>
            <a:cxnSpLocks/>
          </p:cNvCxnSpPr>
          <p:nvPr/>
        </p:nvCxnSpPr>
        <p:spPr>
          <a:xfrm>
            <a:off x="17099177" y="16271943"/>
            <a:ext cx="0" cy="2743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125C288-9614-4414-AAE1-E29845714824}"/>
              </a:ext>
            </a:extLst>
          </p:cNvPr>
          <p:cNvSpPr txBox="1"/>
          <p:nvPr/>
        </p:nvSpPr>
        <p:spPr>
          <a:xfrm>
            <a:off x="17554242" y="22450820"/>
            <a:ext cx="1266819" cy="461665"/>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 km</a:t>
            </a:r>
          </a:p>
        </p:txBody>
      </p:sp>
      <p:cxnSp>
        <p:nvCxnSpPr>
          <p:cNvPr id="38" name="Straight Connector 37">
            <a:extLst>
              <a:ext uri="{FF2B5EF4-FFF2-40B4-BE49-F238E27FC236}">
                <a16:creationId xmlns:a16="http://schemas.microsoft.com/office/drawing/2014/main" id="{C3ED33F8-24CB-4399-A803-76282C643AFF}"/>
              </a:ext>
            </a:extLst>
          </p:cNvPr>
          <p:cNvCxnSpPr>
            <a:cxnSpLocks/>
          </p:cNvCxnSpPr>
          <p:nvPr/>
        </p:nvCxnSpPr>
        <p:spPr>
          <a:xfrm>
            <a:off x="16342733" y="22544228"/>
            <a:ext cx="0" cy="2743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F7D504A-2C4B-437B-900A-9478950520DC}"/>
              </a:ext>
            </a:extLst>
          </p:cNvPr>
          <p:cNvCxnSpPr>
            <a:cxnSpLocks/>
          </p:cNvCxnSpPr>
          <p:nvPr/>
        </p:nvCxnSpPr>
        <p:spPr>
          <a:xfrm>
            <a:off x="17571458" y="22544228"/>
            <a:ext cx="0" cy="2743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BAB03B98-DEE7-4702-B91A-1323CDB4DA86}"/>
              </a:ext>
            </a:extLst>
          </p:cNvPr>
          <p:cNvSpPr txBox="1"/>
          <p:nvPr/>
        </p:nvSpPr>
        <p:spPr>
          <a:xfrm>
            <a:off x="16181485" y="11773563"/>
            <a:ext cx="972653" cy="461665"/>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 km</a:t>
            </a:r>
          </a:p>
        </p:txBody>
      </p:sp>
      <p:pic>
        <p:nvPicPr>
          <p:cNvPr id="82" name="Picture 81">
            <a:extLst>
              <a:ext uri="{FF2B5EF4-FFF2-40B4-BE49-F238E27FC236}">
                <a16:creationId xmlns:a16="http://schemas.microsoft.com/office/drawing/2014/main" id="{2E816AE7-CEDD-4873-91B5-2FD771914C0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332226" y="791126"/>
            <a:ext cx="4125915" cy="4242816"/>
          </a:xfrm>
          <a:prstGeom prst="rect">
            <a:avLst/>
          </a:prstGeom>
        </p:spPr>
      </p:pic>
      <p:cxnSp>
        <p:nvCxnSpPr>
          <p:cNvPr id="33" name="Straight Connector 32">
            <a:extLst>
              <a:ext uri="{FF2B5EF4-FFF2-40B4-BE49-F238E27FC236}">
                <a16:creationId xmlns:a16="http://schemas.microsoft.com/office/drawing/2014/main" id="{7BA6BBE3-9748-4C82-BA61-D213389E6ABD}"/>
              </a:ext>
            </a:extLst>
          </p:cNvPr>
          <p:cNvCxnSpPr>
            <a:cxnSpLocks/>
          </p:cNvCxnSpPr>
          <p:nvPr/>
        </p:nvCxnSpPr>
        <p:spPr>
          <a:xfrm>
            <a:off x="21119690" y="13213275"/>
            <a:ext cx="0" cy="3941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D2807E1-E170-45FE-9A43-589DE345EC5A}"/>
              </a:ext>
            </a:extLst>
          </p:cNvPr>
          <p:cNvSpPr txBox="1"/>
          <p:nvPr/>
        </p:nvSpPr>
        <p:spPr>
          <a:xfrm>
            <a:off x="17960590" y="14215557"/>
            <a:ext cx="2231208" cy="830997"/>
          </a:xfrm>
          <a:prstGeom prst="rect">
            <a:avLst/>
          </a:prstGeom>
          <a:noFill/>
        </p:spPr>
        <p:txBody>
          <a:bodyPr wrap="square" rtlCol="0">
            <a:spAutoFit/>
          </a:bodyPr>
          <a:lstStyle/>
          <a:p>
            <a:r>
              <a:rPr lang="en-US" sz="2400" dirty="0">
                <a:solidFill>
                  <a:schemeClr val="bg1"/>
                </a:solidFill>
              </a:rPr>
              <a:t>Sugar River (Lower)</a:t>
            </a:r>
          </a:p>
        </p:txBody>
      </p:sp>
      <p:sp>
        <p:nvSpPr>
          <p:cNvPr id="92" name="TextBox 91">
            <a:extLst>
              <a:ext uri="{FF2B5EF4-FFF2-40B4-BE49-F238E27FC236}">
                <a16:creationId xmlns:a16="http://schemas.microsoft.com/office/drawing/2014/main" id="{2E9CE5AA-5E75-4F6E-A7DB-494B9D9B3F31}"/>
              </a:ext>
            </a:extLst>
          </p:cNvPr>
          <p:cNvSpPr txBox="1"/>
          <p:nvPr/>
        </p:nvSpPr>
        <p:spPr>
          <a:xfrm>
            <a:off x="21388955" y="15188948"/>
            <a:ext cx="2231208" cy="830997"/>
          </a:xfrm>
          <a:prstGeom prst="rect">
            <a:avLst/>
          </a:prstGeom>
          <a:noFill/>
        </p:spPr>
        <p:txBody>
          <a:bodyPr wrap="square" rtlCol="0">
            <a:spAutoFit/>
          </a:bodyPr>
          <a:lstStyle/>
          <a:p>
            <a:r>
              <a:rPr lang="en-US" sz="2400" dirty="0">
                <a:solidFill>
                  <a:schemeClr val="bg1"/>
                </a:solidFill>
              </a:rPr>
              <a:t>Sugar River (Upper)</a:t>
            </a:r>
          </a:p>
        </p:txBody>
      </p:sp>
      <p:sp>
        <p:nvSpPr>
          <p:cNvPr id="42" name="TextBox 41">
            <a:extLst>
              <a:ext uri="{FF2B5EF4-FFF2-40B4-BE49-F238E27FC236}">
                <a16:creationId xmlns:a16="http://schemas.microsoft.com/office/drawing/2014/main" id="{E1E49F28-56F9-4A58-820B-E86BCBFD916A}"/>
              </a:ext>
            </a:extLst>
          </p:cNvPr>
          <p:cNvSpPr txBox="1"/>
          <p:nvPr/>
        </p:nvSpPr>
        <p:spPr>
          <a:xfrm>
            <a:off x="22672601" y="11860003"/>
            <a:ext cx="2875319" cy="461665"/>
          </a:xfrm>
          <a:prstGeom prst="rect">
            <a:avLst/>
          </a:prstGeom>
          <a:noFill/>
        </p:spPr>
        <p:txBody>
          <a:bodyPr wrap="square" rtlCol="0">
            <a:spAutoFit/>
          </a:bodyPr>
          <a:lstStyle/>
          <a:p>
            <a:pPr algn="r"/>
            <a:r>
              <a:rPr lang="en-US" sz="2400" dirty="0" err="1">
                <a:solidFill>
                  <a:schemeClr val="bg1"/>
                </a:solidFill>
              </a:rPr>
              <a:t>Ammonoosuc</a:t>
            </a:r>
            <a:r>
              <a:rPr lang="en-US" sz="2400" dirty="0">
                <a:solidFill>
                  <a:schemeClr val="bg1"/>
                </a:solidFill>
              </a:rPr>
              <a:t> River</a:t>
            </a:r>
          </a:p>
        </p:txBody>
      </p:sp>
      <p:sp>
        <p:nvSpPr>
          <p:cNvPr id="95" name="TextBox 94">
            <a:extLst>
              <a:ext uri="{FF2B5EF4-FFF2-40B4-BE49-F238E27FC236}">
                <a16:creationId xmlns:a16="http://schemas.microsoft.com/office/drawing/2014/main" id="{BDEBF032-711D-4883-B44C-B7116F351D8D}"/>
              </a:ext>
            </a:extLst>
          </p:cNvPr>
          <p:cNvSpPr txBox="1"/>
          <p:nvPr/>
        </p:nvSpPr>
        <p:spPr>
          <a:xfrm>
            <a:off x="23113190" y="22223018"/>
            <a:ext cx="2434730" cy="461665"/>
          </a:xfrm>
          <a:prstGeom prst="rect">
            <a:avLst/>
          </a:prstGeom>
          <a:noFill/>
        </p:spPr>
        <p:txBody>
          <a:bodyPr wrap="square" rtlCol="0">
            <a:spAutoFit/>
          </a:bodyPr>
          <a:lstStyle/>
          <a:p>
            <a:pPr algn="r"/>
            <a:r>
              <a:rPr lang="en-US" sz="2400" dirty="0">
                <a:solidFill>
                  <a:schemeClr val="bg1"/>
                </a:solidFill>
              </a:rPr>
              <a:t>Lamprey River</a:t>
            </a:r>
          </a:p>
        </p:txBody>
      </p:sp>
      <p:grpSp>
        <p:nvGrpSpPr>
          <p:cNvPr id="44" name="Group 43">
            <a:extLst>
              <a:ext uri="{FF2B5EF4-FFF2-40B4-BE49-F238E27FC236}">
                <a16:creationId xmlns:a16="http://schemas.microsoft.com/office/drawing/2014/main" id="{CAA54C07-ED82-4A7F-8D36-2F63BD2346D1}"/>
              </a:ext>
            </a:extLst>
          </p:cNvPr>
          <p:cNvGrpSpPr/>
          <p:nvPr/>
        </p:nvGrpSpPr>
        <p:grpSpPr>
          <a:xfrm>
            <a:off x="23322994" y="18187433"/>
            <a:ext cx="2134574" cy="596612"/>
            <a:chOff x="23322994" y="18187433"/>
            <a:chExt cx="2134574" cy="596612"/>
          </a:xfrm>
        </p:grpSpPr>
        <p:sp>
          <p:nvSpPr>
            <p:cNvPr id="87" name="Arrow: Right 86">
              <a:extLst>
                <a:ext uri="{FF2B5EF4-FFF2-40B4-BE49-F238E27FC236}">
                  <a16:creationId xmlns:a16="http://schemas.microsoft.com/office/drawing/2014/main" id="{2043DA4C-1049-4E6B-8B10-D560E1F1C6DB}"/>
                </a:ext>
              </a:extLst>
            </p:cNvPr>
            <p:cNvSpPr/>
            <p:nvPr/>
          </p:nvSpPr>
          <p:spPr>
            <a:xfrm>
              <a:off x="23322994" y="18187433"/>
              <a:ext cx="2089037" cy="596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B9D5DE54-CC55-4134-8089-5B44D51312A8}"/>
                </a:ext>
              </a:extLst>
            </p:cNvPr>
            <p:cNvSpPr txBox="1"/>
            <p:nvPr/>
          </p:nvSpPr>
          <p:spPr>
            <a:xfrm>
              <a:off x="23335485" y="18254906"/>
              <a:ext cx="2122083" cy="461665"/>
            </a:xfrm>
            <a:prstGeom prst="rect">
              <a:avLst/>
            </a:prstGeom>
            <a:noFill/>
          </p:spPr>
          <p:txBody>
            <a:bodyPr wrap="square" rtlCol="0">
              <a:spAutoFit/>
            </a:bodyPr>
            <a:lstStyle/>
            <a:p>
              <a:r>
                <a:rPr lang="en-US" sz="2400" dirty="0">
                  <a:solidFill>
                    <a:schemeClr val="bg1"/>
                  </a:solidFill>
                </a:rPr>
                <a:t>Flow direction</a:t>
              </a:r>
            </a:p>
          </p:txBody>
        </p:sp>
      </p:grpSp>
      <p:grpSp>
        <p:nvGrpSpPr>
          <p:cNvPr id="48" name="Group 47">
            <a:extLst>
              <a:ext uri="{FF2B5EF4-FFF2-40B4-BE49-F238E27FC236}">
                <a16:creationId xmlns:a16="http://schemas.microsoft.com/office/drawing/2014/main" id="{46C65220-98F9-4164-A90D-D3A310FAF902}"/>
              </a:ext>
            </a:extLst>
          </p:cNvPr>
          <p:cNvGrpSpPr/>
          <p:nvPr/>
        </p:nvGrpSpPr>
        <p:grpSpPr>
          <a:xfrm>
            <a:off x="23318629" y="13683258"/>
            <a:ext cx="2315717" cy="596612"/>
            <a:chOff x="25699789" y="14961863"/>
            <a:chExt cx="2315717" cy="596612"/>
          </a:xfrm>
        </p:grpSpPr>
        <p:sp>
          <p:nvSpPr>
            <p:cNvPr id="116" name="Arrow: Right 115">
              <a:extLst>
                <a:ext uri="{FF2B5EF4-FFF2-40B4-BE49-F238E27FC236}">
                  <a16:creationId xmlns:a16="http://schemas.microsoft.com/office/drawing/2014/main" id="{E8F4749C-9F0C-4D27-92BF-CFD46D68ED6B}"/>
                </a:ext>
              </a:extLst>
            </p:cNvPr>
            <p:cNvSpPr/>
            <p:nvPr/>
          </p:nvSpPr>
          <p:spPr>
            <a:xfrm rot="10800000">
              <a:off x="25699789" y="14961863"/>
              <a:ext cx="2089037" cy="596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a:extLst>
                <a:ext uri="{FF2B5EF4-FFF2-40B4-BE49-F238E27FC236}">
                  <a16:creationId xmlns:a16="http://schemas.microsoft.com/office/drawing/2014/main" id="{0FC005FA-1B6B-4F7E-9BAB-C016CC0803ED}"/>
                </a:ext>
              </a:extLst>
            </p:cNvPr>
            <p:cNvSpPr txBox="1"/>
            <p:nvPr/>
          </p:nvSpPr>
          <p:spPr>
            <a:xfrm>
              <a:off x="25893423" y="15029336"/>
              <a:ext cx="2122083" cy="461665"/>
            </a:xfrm>
            <a:prstGeom prst="rect">
              <a:avLst/>
            </a:prstGeom>
            <a:noFill/>
          </p:spPr>
          <p:txBody>
            <a:bodyPr wrap="square" rtlCol="0">
              <a:spAutoFit/>
            </a:bodyPr>
            <a:lstStyle/>
            <a:p>
              <a:r>
                <a:rPr lang="en-US" sz="2400" dirty="0">
                  <a:solidFill>
                    <a:schemeClr val="bg1"/>
                  </a:solidFill>
                </a:rPr>
                <a:t>Flow direction</a:t>
              </a:r>
            </a:p>
          </p:txBody>
        </p:sp>
      </p:grpSp>
      <p:grpSp>
        <p:nvGrpSpPr>
          <p:cNvPr id="127" name="Group 126">
            <a:extLst>
              <a:ext uri="{FF2B5EF4-FFF2-40B4-BE49-F238E27FC236}">
                <a16:creationId xmlns:a16="http://schemas.microsoft.com/office/drawing/2014/main" id="{ECD28E39-99B3-4C1D-9FE9-242762F88EB1}"/>
              </a:ext>
            </a:extLst>
          </p:cNvPr>
          <p:cNvGrpSpPr/>
          <p:nvPr/>
        </p:nvGrpSpPr>
        <p:grpSpPr>
          <a:xfrm>
            <a:off x="23318629" y="7975862"/>
            <a:ext cx="2315717" cy="596612"/>
            <a:chOff x="25699789" y="14961863"/>
            <a:chExt cx="2315717" cy="596612"/>
          </a:xfrm>
        </p:grpSpPr>
        <p:sp>
          <p:nvSpPr>
            <p:cNvPr id="130" name="Arrow: Right 129">
              <a:extLst>
                <a:ext uri="{FF2B5EF4-FFF2-40B4-BE49-F238E27FC236}">
                  <a16:creationId xmlns:a16="http://schemas.microsoft.com/office/drawing/2014/main" id="{DD09763C-97CA-4BB1-8AD6-C9771A440AA5}"/>
                </a:ext>
              </a:extLst>
            </p:cNvPr>
            <p:cNvSpPr/>
            <p:nvPr/>
          </p:nvSpPr>
          <p:spPr>
            <a:xfrm rot="10800000">
              <a:off x="25699789" y="14961863"/>
              <a:ext cx="2089037" cy="596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AA8A6975-7D34-43CB-B9E7-E12D931BF165}"/>
                </a:ext>
              </a:extLst>
            </p:cNvPr>
            <p:cNvSpPr txBox="1"/>
            <p:nvPr/>
          </p:nvSpPr>
          <p:spPr>
            <a:xfrm>
              <a:off x="25893423" y="15029336"/>
              <a:ext cx="2122083" cy="461665"/>
            </a:xfrm>
            <a:prstGeom prst="rect">
              <a:avLst/>
            </a:prstGeom>
            <a:noFill/>
          </p:spPr>
          <p:txBody>
            <a:bodyPr wrap="square" rtlCol="0">
              <a:spAutoFit/>
            </a:bodyPr>
            <a:lstStyle/>
            <a:p>
              <a:r>
                <a:rPr lang="en-US" sz="2400" dirty="0">
                  <a:solidFill>
                    <a:schemeClr val="bg1"/>
                  </a:solidFill>
                </a:rPr>
                <a:t>Flow direction</a:t>
              </a:r>
            </a:p>
          </p:txBody>
        </p:sp>
      </p:grpSp>
      <p:cxnSp>
        <p:nvCxnSpPr>
          <p:cNvPr id="132" name="Straight Arrow Connector 131">
            <a:extLst>
              <a:ext uri="{FF2B5EF4-FFF2-40B4-BE49-F238E27FC236}">
                <a16:creationId xmlns:a16="http://schemas.microsoft.com/office/drawing/2014/main" id="{A1C9EDD9-7FD0-4E2C-8346-CFE9E28B6ED7}"/>
              </a:ext>
            </a:extLst>
          </p:cNvPr>
          <p:cNvCxnSpPr/>
          <p:nvPr/>
        </p:nvCxnSpPr>
        <p:spPr>
          <a:xfrm>
            <a:off x="16766644" y="10676469"/>
            <a:ext cx="0" cy="344090"/>
          </a:xfrm>
          <a:prstGeom prst="straightConnector1">
            <a:avLst/>
          </a:prstGeom>
          <a:ln w="28575">
            <a:solidFill>
              <a:srgbClr val="F8F8F8"/>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058DA0B-BE7F-448F-B9A3-AA0A8172B1AD}"/>
              </a:ext>
            </a:extLst>
          </p:cNvPr>
          <p:cNvSpPr txBox="1"/>
          <p:nvPr/>
        </p:nvSpPr>
        <p:spPr>
          <a:xfrm>
            <a:off x="15518351" y="10201625"/>
            <a:ext cx="1927756" cy="461665"/>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panose="020F0502020204030204"/>
              </a:rPr>
              <a:t>Figure 4A</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4" name="Straight Arrow Connector 53">
            <a:extLst>
              <a:ext uri="{FF2B5EF4-FFF2-40B4-BE49-F238E27FC236}">
                <a16:creationId xmlns:a16="http://schemas.microsoft.com/office/drawing/2014/main" id="{A720DEBF-A5C9-48F7-9106-35F8C497204A}"/>
              </a:ext>
            </a:extLst>
          </p:cNvPr>
          <p:cNvCxnSpPr/>
          <p:nvPr/>
        </p:nvCxnSpPr>
        <p:spPr>
          <a:xfrm flipV="1">
            <a:off x="17341843" y="14662013"/>
            <a:ext cx="0" cy="311521"/>
          </a:xfrm>
          <a:prstGeom prst="straightConnector1">
            <a:avLst/>
          </a:prstGeom>
          <a:ln w="28575">
            <a:solidFill>
              <a:srgbClr val="F8F8F8"/>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F4F445D2-ABF0-48AC-A3FF-81D097C3F408}"/>
              </a:ext>
            </a:extLst>
          </p:cNvPr>
          <p:cNvSpPr txBox="1"/>
          <p:nvPr/>
        </p:nvSpPr>
        <p:spPr>
          <a:xfrm>
            <a:off x="16127951" y="14964125"/>
            <a:ext cx="1927756" cy="461665"/>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panose="020F0502020204030204"/>
              </a:rPr>
              <a:t>Figure 4C</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212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2.xml><?xml version="1.0" encoding="utf-8"?>
<ds:datastoreItem xmlns:ds="http://schemas.openxmlformats.org/officeDocument/2006/customXml" ds:itemID="{E8B49EBC-8012-49EB-A634-9AC004CF8E8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4277</TotalTime>
  <Words>783</Words>
  <Application>Microsoft Office PowerPoint</Application>
  <PresentationFormat>Custom</PresentationFormat>
  <Paragraphs>93</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Cambria</vt:lpstr>
      <vt:lpstr>Office Theme</vt:lpstr>
      <vt:lpstr>Estimating historical river channel change in New England Anthony Nguyen Advisor: Anne Lightbody Department of Earth Sciences, University of New Hampshire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Anthony Nguyen</cp:lastModifiedBy>
  <cp:revision>199</cp:revision>
  <dcterms:created xsi:type="dcterms:W3CDTF">2016-03-05T16:55:12Z</dcterms:created>
  <dcterms:modified xsi:type="dcterms:W3CDTF">2022-04-18T19:35:46Z</dcterms:modified>
</cp:coreProperties>
</file>