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36576000" cy="292608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orient="horz" pos="9216">
          <p15:clr>
            <a:srgbClr val="A4A3A4"/>
          </p15:clr>
        </p15:guide>
        <p15:guide id="4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6A"/>
    <a:srgbClr val="000066"/>
    <a:srgbClr val="CCCCCC"/>
    <a:srgbClr val="999999"/>
    <a:srgbClr val="FF9900"/>
    <a:srgbClr val="990000"/>
    <a:srgbClr val="000050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809A1-CC63-8FDB-C5F4-F197F0A18C32}" v="57" dt="2022-04-15T15:59:23.967"/>
    <p1510:client id="{16E63841-4495-4612-AC48-0B4DF8D5A0B2}" v="5" dt="2022-04-15T16:08:15.066"/>
    <p1510:client id="{CD579B9B-DA99-4606-B3D3-AFB75DB59BD4}" v="47" dt="2022-04-15T20:25:41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5552"/>
        <p:guide orient="horz" pos="9216"/>
        <p:guide pos="115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Davis" userId="146b1940-797b-41fc-8669-3c922a553294" providerId="ADAL" clId="{16E63841-4495-4612-AC48-0B4DF8D5A0B2}"/>
    <pc:docChg chg="undo custSel modSld">
      <pc:chgData name="Sian Davis" userId="146b1940-797b-41fc-8669-3c922a553294" providerId="ADAL" clId="{16E63841-4495-4612-AC48-0B4DF8D5A0B2}" dt="2022-04-15T16:24:38.612" v="41" actId="1076"/>
      <pc:docMkLst>
        <pc:docMk/>
      </pc:docMkLst>
      <pc:sldChg chg="addSp delSp modSp mod">
        <pc:chgData name="Sian Davis" userId="146b1940-797b-41fc-8669-3c922a553294" providerId="ADAL" clId="{16E63841-4495-4612-AC48-0B4DF8D5A0B2}" dt="2022-04-15T16:24:38.612" v="41" actId="1076"/>
        <pc:sldMkLst>
          <pc:docMk/>
          <pc:sldMk cId="0" sldId="259"/>
        </pc:sldMkLst>
        <pc:spChg chg="add del mod">
          <ac:chgData name="Sian Davis" userId="146b1940-797b-41fc-8669-3c922a553294" providerId="ADAL" clId="{16E63841-4495-4612-AC48-0B4DF8D5A0B2}" dt="2022-04-15T16:08:15.066" v="21" actId="478"/>
          <ac:spMkLst>
            <pc:docMk/>
            <pc:sldMk cId="0" sldId="259"/>
            <ac:spMk id="4" creationId="{8A10D51A-46C8-426F-92D3-F6D4DC367C38}"/>
          </ac:spMkLst>
        </pc:spChg>
        <pc:spChg chg="mod">
          <ac:chgData name="Sian Davis" userId="146b1940-797b-41fc-8669-3c922a553294" providerId="ADAL" clId="{16E63841-4495-4612-AC48-0B4DF8D5A0B2}" dt="2022-04-15T16:01:16.828" v="8" actId="1076"/>
          <ac:spMkLst>
            <pc:docMk/>
            <pc:sldMk cId="0" sldId="259"/>
            <ac:spMk id="5" creationId="{A598DE0F-ABCD-41C2-B1F6-D3BB7AD69395}"/>
          </ac:spMkLst>
        </pc:spChg>
        <pc:spChg chg="mod">
          <ac:chgData name="Sian Davis" userId="146b1940-797b-41fc-8669-3c922a553294" providerId="ADAL" clId="{16E63841-4495-4612-AC48-0B4DF8D5A0B2}" dt="2022-04-15T16:01:21.727" v="9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Sian Davis" userId="146b1940-797b-41fc-8669-3c922a553294" providerId="ADAL" clId="{16E63841-4495-4612-AC48-0B4DF8D5A0B2}" dt="2022-04-15T16:01:53.196" v="17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Sian Davis" userId="146b1940-797b-41fc-8669-3c922a553294" providerId="ADAL" clId="{16E63841-4495-4612-AC48-0B4DF8D5A0B2}" dt="2022-04-15T16:01:06.496" v="6" actId="14100"/>
          <ac:spMkLst>
            <pc:docMk/>
            <pc:sldMk cId="0" sldId="259"/>
            <ac:spMk id="38" creationId="{79985D3D-7FA8-4CD4-9352-E3353E6C1D0F}"/>
          </ac:spMkLst>
        </pc:spChg>
        <pc:spChg chg="mod">
          <ac:chgData name="Sian Davis" userId="146b1940-797b-41fc-8669-3c922a553294" providerId="ADAL" clId="{16E63841-4495-4612-AC48-0B4DF8D5A0B2}" dt="2022-04-15T16:24:38.612" v="41" actId="1076"/>
          <ac:spMkLst>
            <pc:docMk/>
            <pc:sldMk cId="0" sldId="259"/>
            <ac:spMk id="39" creationId="{5425E26E-E270-48A0-98CE-F7C97108FE71}"/>
          </ac:spMkLst>
        </pc:spChg>
        <pc:spChg chg="mod">
          <ac:chgData name="Sian Davis" userId="146b1940-797b-41fc-8669-3c922a553294" providerId="ADAL" clId="{16E63841-4495-4612-AC48-0B4DF8D5A0B2}" dt="2022-04-15T16:01:13.250" v="7" actId="1076"/>
          <ac:spMkLst>
            <pc:docMk/>
            <pc:sldMk cId="0" sldId="259"/>
            <ac:spMk id="2154" creationId="{00000000-0000-0000-0000-000000000000}"/>
          </ac:spMkLst>
        </pc:spChg>
        <pc:picChg chg="mod">
          <ac:chgData name="Sian Davis" userId="146b1940-797b-41fc-8669-3c922a553294" providerId="ADAL" clId="{16E63841-4495-4612-AC48-0B4DF8D5A0B2}" dt="2022-04-15T16:24:29.838" v="40" actId="1076"/>
          <ac:picMkLst>
            <pc:docMk/>
            <pc:sldMk cId="0" sldId="259"/>
            <ac:picMk id="2" creationId="{2DBA0D73-2A75-BA12-65CA-7887F6C75582}"/>
          </ac:picMkLst>
        </pc:picChg>
        <pc:picChg chg="add mod">
          <ac:chgData name="Sian Davis" userId="146b1940-797b-41fc-8669-3c922a553294" providerId="ADAL" clId="{16E63841-4495-4612-AC48-0B4DF8D5A0B2}" dt="2022-04-15T16:12:14.812" v="39" actId="14100"/>
          <ac:picMkLst>
            <pc:docMk/>
            <pc:sldMk cId="0" sldId="259"/>
            <ac:picMk id="8" creationId="{5B6DADD8-CF91-47D7-8353-704B89B5835A}"/>
          </ac:picMkLst>
        </pc:picChg>
        <pc:picChg chg="add mod">
          <ac:chgData name="Sian Davis" userId="146b1940-797b-41fc-8669-3c922a553294" providerId="ADAL" clId="{16E63841-4495-4612-AC48-0B4DF8D5A0B2}" dt="2022-04-15T16:12:00.674" v="36" actId="1076"/>
          <ac:picMkLst>
            <pc:docMk/>
            <pc:sldMk cId="0" sldId="259"/>
            <ac:picMk id="11" creationId="{290441F6-CD11-4237-85FE-230B9408269D}"/>
          </ac:picMkLst>
        </pc:picChg>
        <pc:picChg chg="mod">
          <ac:chgData name="Sian Davis" userId="146b1940-797b-41fc-8669-3c922a553294" providerId="ADAL" clId="{16E63841-4495-4612-AC48-0B4DF8D5A0B2}" dt="2022-04-15T16:09:31.643" v="31" actId="1076"/>
          <ac:picMkLst>
            <pc:docMk/>
            <pc:sldMk cId="0" sldId="259"/>
            <ac:picMk id="26" creationId="{6AAAD979-E6D2-4D31-A53E-B5030ED95BA8}"/>
          </ac:picMkLst>
        </pc:picChg>
      </pc:sldChg>
    </pc:docChg>
  </pc:docChgLst>
  <pc:docChgLst>
    <pc:chgData name="Sian Davis" userId="S::smd1103@usnh.edu::146b1940-797b-41fc-8669-3c922a553294" providerId="AD" clId="Web-{CD579B9B-DA99-4606-B3D3-AFB75DB59BD4}"/>
    <pc:docChg chg="modSld">
      <pc:chgData name="Sian Davis" userId="S::smd1103@usnh.edu::146b1940-797b-41fc-8669-3c922a553294" providerId="AD" clId="Web-{CD579B9B-DA99-4606-B3D3-AFB75DB59BD4}" dt="2022-04-15T20:25:41.161" v="37" actId="1076"/>
      <pc:docMkLst>
        <pc:docMk/>
      </pc:docMkLst>
      <pc:sldChg chg="addSp delSp modSp">
        <pc:chgData name="Sian Davis" userId="S::smd1103@usnh.edu::146b1940-797b-41fc-8669-3c922a553294" providerId="AD" clId="Web-{CD579B9B-DA99-4606-B3D3-AFB75DB59BD4}" dt="2022-04-15T20:25:41.161" v="37" actId="1076"/>
        <pc:sldMkLst>
          <pc:docMk/>
          <pc:sldMk cId="0" sldId="259"/>
        </pc:sldMkLst>
        <pc:spChg chg="mod">
          <ac:chgData name="Sian Davis" userId="S::smd1103@usnh.edu::146b1940-797b-41fc-8669-3c922a553294" providerId="AD" clId="Web-{CD579B9B-DA99-4606-B3D3-AFB75DB59BD4}" dt="2022-04-15T20:25:28.801" v="36" actId="20577"/>
          <ac:spMkLst>
            <pc:docMk/>
            <pc:sldMk cId="0" sldId="259"/>
            <ac:spMk id="28" creationId="{3E25E7D1-A5CC-43F3-9DE0-8AF812573EE3}"/>
          </ac:spMkLst>
        </pc:spChg>
        <pc:spChg chg="mod">
          <ac:chgData name="Sian Davis" userId="S::smd1103@usnh.edu::146b1940-797b-41fc-8669-3c922a553294" providerId="AD" clId="Web-{CD579B9B-DA99-4606-B3D3-AFB75DB59BD4}" dt="2022-04-15T20:24:17.612" v="21" actId="1076"/>
          <ac:spMkLst>
            <pc:docMk/>
            <pc:sldMk cId="0" sldId="259"/>
            <ac:spMk id="33" creationId="{6DF606DF-84FE-4A81-8E7C-D38E322784C7}"/>
          </ac:spMkLst>
        </pc:spChg>
        <pc:spChg chg="mod">
          <ac:chgData name="Sian Davis" userId="S::smd1103@usnh.edu::146b1940-797b-41fc-8669-3c922a553294" providerId="AD" clId="Web-{CD579B9B-DA99-4606-B3D3-AFB75DB59BD4}" dt="2022-04-15T20:21:37.216" v="3" actId="1076"/>
          <ac:spMkLst>
            <pc:docMk/>
            <pc:sldMk cId="0" sldId="259"/>
            <ac:spMk id="2050" creationId="{00000000-0000-0000-0000-000000000000}"/>
          </ac:spMkLst>
        </pc:spChg>
        <pc:picChg chg="mod">
          <ac:chgData name="Sian Davis" userId="S::smd1103@usnh.edu::146b1940-797b-41fc-8669-3c922a553294" providerId="AD" clId="Web-{CD579B9B-DA99-4606-B3D3-AFB75DB59BD4}" dt="2022-04-15T20:25:41.161" v="37" actId="1076"/>
          <ac:picMkLst>
            <pc:docMk/>
            <pc:sldMk cId="0" sldId="259"/>
            <ac:picMk id="2" creationId="{2DBA0D73-2A75-BA12-65CA-7887F6C75582}"/>
          </ac:picMkLst>
        </pc:picChg>
        <pc:picChg chg="add mod">
          <ac:chgData name="Sian Davis" userId="S::smd1103@usnh.edu::146b1940-797b-41fc-8669-3c922a553294" providerId="AD" clId="Web-{CD579B9B-DA99-4606-B3D3-AFB75DB59BD4}" dt="2022-04-15T20:24:21.784" v="22" actId="1076"/>
          <ac:picMkLst>
            <pc:docMk/>
            <pc:sldMk cId="0" sldId="259"/>
            <ac:picMk id="4" creationId="{CD81AFF0-8127-53C1-B5AB-DAECF5700ED8}"/>
          </ac:picMkLst>
        </pc:picChg>
        <pc:picChg chg="add del">
          <ac:chgData name="Sian Davis" userId="S::smd1103@usnh.edu::146b1940-797b-41fc-8669-3c922a553294" providerId="AD" clId="Web-{CD579B9B-DA99-4606-B3D3-AFB75DB59BD4}" dt="2022-04-15T20:21:49.279" v="4"/>
          <ac:picMkLst>
            <pc:docMk/>
            <pc:sldMk cId="0" sldId="259"/>
            <ac:picMk id="26" creationId="{6AAAD979-E6D2-4D31-A53E-B5030ED95BA8}"/>
          </ac:picMkLst>
        </pc:picChg>
        <pc:picChg chg="mod">
          <ac:chgData name="Sian Davis" userId="S::smd1103@usnh.edu::146b1940-797b-41fc-8669-3c922a553294" providerId="AD" clId="Web-{CD579B9B-DA99-4606-B3D3-AFB75DB59BD4}" dt="2022-04-15T20:24:00.736" v="19" actId="1076"/>
          <ac:picMkLst>
            <pc:docMk/>
            <pc:sldMk cId="0" sldId="259"/>
            <ac:picMk id="31" creationId="{EDDB2C49-DAA7-4A8D-A037-4EF54EAED696}"/>
          </ac:picMkLst>
        </pc:picChg>
      </pc:sldChg>
    </pc:docChg>
  </pc:docChgLst>
  <pc:docChgLst>
    <pc:chgData name="Sian Davis" userId="S::smd1103@usnh.edu::146b1940-797b-41fc-8669-3c922a553294" providerId="AD" clId="Web-{109809A1-CC63-8FDB-C5F4-F197F0A18C32}"/>
    <pc:docChg chg="modSld">
      <pc:chgData name="Sian Davis" userId="S::smd1103@usnh.edu::146b1940-797b-41fc-8669-3c922a553294" providerId="AD" clId="Web-{109809A1-CC63-8FDB-C5F4-F197F0A18C32}" dt="2022-04-15T15:59:23.967" v="38" actId="14100"/>
      <pc:docMkLst>
        <pc:docMk/>
      </pc:docMkLst>
      <pc:sldChg chg="addSp delSp modSp">
        <pc:chgData name="Sian Davis" userId="S::smd1103@usnh.edu::146b1940-797b-41fc-8669-3c922a553294" providerId="AD" clId="Web-{109809A1-CC63-8FDB-C5F4-F197F0A18C32}" dt="2022-04-15T15:59:23.967" v="38" actId="14100"/>
        <pc:sldMkLst>
          <pc:docMk/>
          <pc:sldMk cId="0" sldId="259"/>
        </pc:sldMkLst>
        <pc:spChg chg="add mod">
          <ac:chgData name="Sian Davis" userId="S::smd1103@usnh.edu::146b1940-797b-41fc-8669-3c922a553294" providerId="AD" clId="Web-{109809A1-CC63-8FDB-C5F4-F197F0A18C32}" dt="2022-04-15T15:59:10.310" v="35" actId="1076"/>
          <ac:spMkLst>
            <pc:docMk/>
            <pc:sldMk cId="0" sldId="259"/>
            <ac:spMk id="5" creationId="{A598DE0F-ABCD-41C2-B1F6-D3BB7AD69395}"/>
          </ac:spMkLst>
        </pc:spChg>
        <pc:spChg chg="mod">
          <ac:chgData name="Sian Davis" userId="S::smd1103@usnh.edu::146b1940-797b-41fc-8669-3c922a553294" providerId="AD" clId="Web-{109809A1-CC63-8FDB-C5F4-F197F0A18C32}" dt="2022-04-15T15:59:23.967" v="38" actId="14100"/>
          <ac:spMkLst>
            <pc:docMk/>
            <pc:sldMk cId="0" sldId="259"/>
            <ac:spMk id="9" creationId="{00000000-0000-0000-0000-000000000000}"/>
          </ac:spMkLst>
        </pc:spChg>
        <pc:spChg chg="del">
          <ac:chgData name="Sian Davis" userId="S::smd1103@usnh.edu::146b1940-797b-41fc-8669-3c922a553294" providerId="AD" clId="Web-{109809A1-CC63-8FDB-C5F4-F197F0A18C32}" dt="2022-04-15T15:54:38.295" v="1"/>
          <ac:spMkLst>
            <pc:docMk/>
            <pc:sldMk cId="0" sldId="259"/>
            <ac:spMk id="37" creationId="{3E6DF5C9-D3BF-42C3-BBE3-5AF4C01FAD94}"/>
          </ac:spMkLst>
        </pc:spChg>
        <pc:spChg chg="mod">
          <ac:chgData name="Sian Davis" userId="S::smd1103@usnh.edu::146b1940-797b-41fc-8669-3c922a553294" providerId="AD" clId="Web-{109809A1-CC63-8FDB-C5F4-F197F0A18C32}" dt="2022-04-15T15:57:03.717" v="12" actId="20577"/>
          <ac:spMkLst>
            <pc:docMk/>
            <pc:sldMk cId="0" sldId="259"/>
            <ac:spMk id="38" creationId="{79985D3D-7FA8-4CD4-9352-E3353E6C1D0F}"/>
          </ac:spMkLst>
        </pc:spChg>
        <pc:spChg chg="mod">
          <ac:chgData name="Sian Davis" userId="S::smd1103@usnh.edu::146b1940-797b-41fc-8669-3c922a553294" providerId="AD" clId="Web-{109809A1-CC63-8FDB-C5F4-F197F0A18C32}" dt="2022-04-15T15:58:08.514" v="22" actId="20577"/>
          <ac:spMkLst>
            <pc:docMk/>
            <pc:sldMk cId="0" sldId="259"/>
            <ac:spMk id="39" creationId="{5425E26E-E270-48A0-98CE-F7C97108FE71}"/>
          </ac:spMkLst>
        </pc:spChg>
        <pc:picChg chg="add mod">
          <ac:chgData name="Sian Davis" userId="S::smd1103@usnh.edu::146b1940-797b-41fc-8669-3c922a553294" providerId="AD" clId="Web-{109809A1-CC63-8FDB-C5F4-F197F0A18C32}" dt="2022-04-15T15:55:09.873" v="7" actId="1076"/>
          <ac:picMkLst>
            <pc:docMk/>
            <pc:sldMk cId="0" sldId="259"/>
            <ac:picMk id="2" creationId="{2DBA0D73-2A75-BA12-65CA-7887F6C75582}"/>
          </ac:picMkLst>
        </pc:picChg>
        <pc:picChg chg="del">
          <ac:chgData name="Sian Davis" userId="S::smd1103@usnh.edu::146b1940-797b-41fc-8669-3c922a553294" providerId="AD" clId="Web-{109809A1-CC63-8FDB-C5F4-F197F0A18C32}" dt="2022-04-15T15:49:01.560" v="0"/>
          <ac:picMkLst>
            <pc:docMk/>
            <pc:sldMk cId="0" sldId="259"/>
            <ac:picMk id="4" creationId="{EB61916F-A837-4145-A6AE-A28487CABE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32" y="9090377"/>
            <a:ext cx="31088541" cy="6270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7" y="16580556"/>
            <a:ext cx="25603729" cy="747888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68" y="1171222"/>
            <a:ext cx="8229864" cy="249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2" y="1171222"/>
            <a:ext cx="24562594" cy="249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273" y="1171222"/>
            <a:ext cx="32919459" cy="487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273" y="6826957"/>
            <a:ext cx="16396229" cy="958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8351503" y="6826957"/>
            <a:ext cx="16396229" cy="958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273" y="16550923"/>
            <a:ext cx="16396229" cy="9588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51503" y="16550923"/>
            <a:ext cx="16396229" cy="9588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8803061"/>
            <a:ext cx="31089865" cy="58109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2402256"/>
            <a:ext cx="31089865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273" y="6826957"/>
            <a:ext cx="16396229" cy="19312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3" y="6826957"/>
            <a:ext cx="16396229" cy="19312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2" y="6550381"/>
            <a:ext cx="16160751" cy="2729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2" y="9279468"/>
            <a:ext cx="16160751" cy="16858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7" y="6550381"/>
            <a:ext cx="16167364" cy="2729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7" y="9279468"/>
            <a:ext cx="16167364" cy="16858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165577"/>
            <a:ext cx="12033251" cy="49572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165577"/>
            <a:ext cx="20447000" cy="24972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6122811"/>
            <a:ext cx="12033251" cy="20015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9" y="20482283"/>
            <a:ext cx="21945864" cy="2418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9" y="2614790"/>
            <a:ext cx="21945864" cy="17555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9" y="22900928"/>
            <a:ext cx="21945864" cy="3433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567" y="1171222"/>
            <a:ext cx="329188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567" y="6826957"/>
            <a:ext cx="32918871" cy="193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567" y="26647422"/>
            <a:ext cx="8534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567" y="26647422"/>
            <a:ext cx="11582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567" y="26647422"/>
            <a:ext cx="8534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"/>
            <a:ext cx="36576000" cy="48767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800" b="1">
                <a:solidFill>
                  <a:schemeClr val="bg1"/>
                </a:solidFill>
                <a:latin typeface="Times New Roman"/>
                <a:cs typeface="Times New Roman"/>
              </a:rPr>
              <a:t>Laconia Stormwater Treatment</a:t>
            </a:r>
            <a:br>
              <a:rPr lang="en-US" sz="8800">
                <a:latin typeface="Times New Roman"/>
              </a:rPr>
            </a:br>
            <a:r>
              <a:rPr lang="en-US" sz="8800">
                <a:solidFill>
                  <a:schemeClr val="bg1"/>
                </a:solidFill>
                <a:latin typeface="Times New Roman"/>
                <a:cs typeface="Times New Roman"/>
              </a:rPr>
              <a:t>Subsurface Gravel Wetland</a:t>
            </a:r>
            <a:br>
              <a:rPr lang="en-US" sz="9600"/>
            </a:br>
            <a:br>
              <a:rPr lang="en-US" sz="4000"/>
            </a:br>
            <a:r>
              <a:rPr lang="en-US" sz="5400" b="1">
                <a:solidFill>
                  <a:schemeClr val="bg1"/>
                </a:solidFill>
                <a:latin typeface="Times New Roman"/>
                <a:cs typeface="Times New Roman"/>
              </a:rPr>
              <a:t>Sian Davis, Victoria </a:t>
            </a:r>
            <a:r>
              <a:rPr lang="en-US" sz="5400" b="1" err="1">
                <a:solidFill>
                  <a:schemeClr val="bg1"/>
                </a:solidFill>
                <a:latin typeface="Times New Roman"/>
                <a:cs typeface="Times New Roman"/>
              </a:rPr>
              <a:t>Kapantais</a:t>
            </a:r>
            <a:r>
              <a:rPr lang="en-US" sz="5400" b="1">
                <a:solidFill>
                  <a:schemeClr val="bg1"/>
                </a:solidFill>
                <a:latin typeface="Times New Roman"/>
                <a:cs typeface="Times New Roman"/>
              </a:rPr>
              <a:t>, Kenny Chen, Xander </a:t>
            </a:r>
            <a:r>
              <a:rPr lang="en-US" sz="5400" b="1" err="1">
                <a:solidFill>
                  <a:schemeClr val="bg1"/>
                </a:solidFill>
                <a:latin typeface="Times New Roman"/>
                <a:cs typeface="Times New Roman"/>
              </a:rPr>
              <a:t>Oram</a:t>
            </a:r>
            <a:br>
              <a:rPr lang="en-US" sz="5400" i="1">
                <a:latin typeface="Times New Roman"/>
              </a:rPr>
            </a:br>
            <a:r>
              <a:rPr lang="en-US" sz="5400" b="1">
                <a:solidFill>
                  <a:schemeClr val="bg1"/>
                </a:solidFill>
                <a:latin typeface="Times New Roman"/>
                <a:cs typeface="Times New Roman"/>
              </a:rPr>
              <a:t>Department of Civil/Environmental Engineering, University of New Hampshire</a:t>
            </a:r>
            <a:endParaRPr lang="en-US" sz="5400" i="1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3210500" y="9134125"/>
            <a:ext cx="254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2812889" y="5418666"/>
            <a:ext cx="10668000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545629" y="20383211"/>
            <a:ext cx="104422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Methods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69033" y="5418666"/>
            <a:ext cx="10337634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5004889" y="25467734"/>
            <a:ext cx="108867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References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4889" y="25129069"/>
            <a:ext cx="10837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224" y="1016003"/>
            <a:ext cx="10724444" cy="3423441"/>
          </a:xfrm>
          <a:prstGeom prst="rect">
            <a:avLst/>
          </a:prstGeom>
        </p:spPr>
      </p:pic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512151" y="26968202"/>
            <a:ext cx="12700000" cy="21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03860" indent="-403860" defTabSz="3824525">
              <a:spcBef>
                <a:spcPct val="50000"/>
              </a:spcBef>
            </a:pPr>
            <a:r>
              <a:rPr lang="en-US" sz="2800">
                <a:latin typeface="Times New Roman"/>
                <a:cs typeface="Times New Roman"/>
              </a:rPr>
              <a:t>Sian.Davis@unh.edu                                   Xander.Oram@unh.edu</a:t>
            </a:r>
            <a:endParaRPr lang="en-US" sz="2800">
              <a:cs typeface="Times New Roman"/>
            </a:endParaRPr>
          </a:p>
          <a:p>
            <a:pPr marL="403860" indent="-403860" defTabSz="3824525">
              <a:spcBef>
                <a:spcPct val="50000"/>
              </a:spcBef>
            </a:pPr>
            <a:r>
              <a:rPr lang="en-US" sz="2800">
                <a:latin typeface="Times New Roman"/>
                <a:cs typeface="Times New Roman"/>
              </a:rPr>
              <a:t>Victoria.Kapantais@unh.edu                     Kenny.Chen@unh.edu</a:t>
            </a:r>
            <a:endParaRPr lang="en-US" sz="2800"/>
          </a:p>
          <a:p>
            <a:pPr lvl="3" algn="l">
              <a:lnSpc>
                <a:spcPct val="150000"/>
              </a:lnSpc>
            </a:pPr>
            <a:endParaRPr lang="en-US" sz="4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5004891" y="5418666"/>
            <a:ext cx="10724444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540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677335" y="6888310"/>
            <a:ext cx="10611556" cy="142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ct val="50000"/>
              </a:spcBef>
              <a:buFont typeface="Arial,Sans-Serif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The City of Laconia requires an upgrade of their current stormwater management system at the intersection of Union Ave and Stark Street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571500" indent="-571500" algn="l">
              <a:spcBef>
                <a:spcPct val="50000"/>
              </a:spcBef>
              <a:buFont typeface="Arial,Sans-Serif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Current system diverts water into </a:t>
            </a:r>
            <a:r>
              <a:rPr lang="en-US" sz="3600" b="0" err="1">
                <a:latin typeface="Times New Roman"/>
                <a:ea typeface="ＭＳ Ｐゴシック"/>
                <a:cs typeface="Times New Roman"/>
              </a:rPr>
              <a:t>Paugus</a:t>
            </a:r>
            <a:r>
              <a:rPr lang="en-US" sz="3600" b="0">
                <a:latin typeface="Times New Roman"/>
                <a:ea typeface="ＭＳ Ｐゴシック"/>
                <a:cs typeface="Times New Roman"/>
              </a:rPr>
              <a:t> Bay and does not treat stormwater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571500" indent="-571500" algn="l">
              <a:spcBef>
                <a:spcPct val="50000"/>
              </a:spcBef>
              <a:buFont typeface="Arial,Sans-Serif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Client wants to reduce the amount of nutrients entering the drinking source of the town</a:t>
            </a:r>
          </a:p>
          <a:p>
            <a:pPr marL="571500" indent="-571500" algn="l">
              <a:spcBef>
                <a:spcPct val="50000"/>
              </a:spcBef>
              <a:buFont typeface="Arial,Sans-Serif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Components will also be added to increase longevity of the system</a:t>
            </a:r>
          </a:p>
          <a:p>
            <a:pPr marL="571500" indent="-571500" algn="l">
              <a:spcBef>
                <a:spcPct val="50000"/>
              </a:spcBef>
              <a:buFont typeface="Arial,Sans-Serif" charset="0"/>
              <a:buChar char="•"/>
            </a:pPr>
            <a:endParaRPr lang="en-US" sz="3600" b="0">
              <a:latin typeface="Times New Roman"/>
              <a:ea typeface="ＭＳ Ｐゴシック"/>
              <a:cs typeface="Times New Roman"/>
            </a:endParaRPr>
          </a:p>
          <a:p>
            <a:pPr marL="571500" indent="-571500" algn="l">
              <a:spcBef>
                <a:spcPct val="50000"/>
              </a:spcBef>
              <a:buFont typeface="Arial,Sans-Serif" charset="0"/>
              <a:buChar char="•"/>
            </a:pPr>
            <a:endParaRPr lang="en-US" sz="3600" b="0">
              <a:latin typeface="Times New Roman"/>
              <a:ea typeface="ＭＳ Ｐゴシック"/>
              <a:cs typeface="Times New Roman"/>
            </a:endParaRPr>
          </a:p>
          <a:p>
            <a:pPr marL="0" indent="0" algn="l">
              <a:spcBef>
                <a:spcPct val="50000"/>
              </a:spcBef>
            </a:pPr>
            <a:endParaRPr lang="en-US" sz="3600"/>
          </a:p>
          <a:p>
            <a:pPr marL="0" indent="0" algn="l">
              <a:spcBef>
                <a:spcPct val="50000"/>
              </a:spcBef>
            </a:pPr>
            <a:endParaRPr lang="en-US" sz="3600"/>
          </a:p>
          <a:p>
            <a:pPr marL="0" indent="0" algn="l">
              <a:spcBef>
                <a:spcPct val="50000"/>
              </a:spcBef>
            </a:pPr>
            <a:r>
              <a:rPr lang="en-US" sz="3600">
                <a:latin typeface="Times New Roman"/>
                <a:ea typeface="ＭＳ Ｐゴシック"/>
                <a:cs typeface="Times New Roman"/>
              </a:rPr>
              <a:t>Objectives:</a:t>
            </a:r>
          </a:p>
          <a:p>
            <a:pPr marL="426720" indent="-384810" algn="l">
              <a:spcBef>
                <a:spcPct val="50000"/>
              </a:spcBef>
              <a:buFont typeface="Arial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Select system for treating the stormwater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426720" indent="-384810" algn="l">
              <a:spcBef>
                <a:spcPct val="50000"/>
              </a:spcBef>
              <a:buFont typeface="Arial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Determine flow entering the system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426720" indent="-384810" algn="l">
              <a:spcBef>
                <a:spcPct val="50000"/>
              </a:spcBef>
              <a:buFont typeface="Arial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Calculate Water Quality Volume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426720" indent="-384810" algn="l">
              <a:spcBef>
                <a:spcPct val="50000"/>
              </a:spcBef>
              <a:buFont typeface="Arial" charset="0"/>
              <a:buChar char="•"/>
            </a:pPr>
            <a:r>
              <a:rPr lang="en-US" sz="3600" b="0">
                <a:latin typeface="Times New Roman"/>
                <a:ea typeface="ＭＳ Ｐゴシック"/>
                <a:cs typeface="Times New Roman"/>
              </a:rPr>
              <a:t>Design system based on calculated parameters</a:t>
            </a:r>
            <a:endParaRPr lang="en-US" sz="3600" b="0">
              <a:latin typeface="Arial"/>
              <a:ea typeface="ＭＳ Ｐゴシック"/>
              <a:cs typeface="Arial"/>
            </a:endParaRPr>
          </a:p>
          <a:p>
            <a:pPr marL="0" indent="0" algn="l" eaLnBrk="1" hangingPunct="1">
              <a:spcBef>
                <a:spcPts val="1200"/>
              </a:spcBef>
            </a:pPr>
            <a:endParaRPr lang="en-US" sz="4800" b="0">
              <a:latin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629" y="22009581"/>
            <a:ext cx="4808384" cy="3665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1910" indent="-41910" algn="l">
              <a:spcBef>
                <a:spcPct val="5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Technical Software Used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ArcGIS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AutoCAD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48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55500" y="27025599"/>
            <a:ext cx="1106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i="1">
                <a:solidFill>
                  <a:schemeClr val="tx1"/>
                </a:solidFill>
                <a:latin typeface="Times New Roman"/>
                <a:cs typeface="Times New Roman"/>
              </a:rPr>
              <a:t>UNH Stormwater Center Biennial Report (2012)</a:t>
            </a:r>
            <a:endParaRPr lang="en-US" sz="2400">
              <a:solidFill>
                <a:schemeClr val="tx1"/>
              </a:solidFill>
            </a:endParaRPr>
          </a:p>
          <a:p>
            <a:pPr algn="l"/>
            <a:r>
              <a:rPr lang="en-US" sz="2400" b="0" i="1">
                <a:solidFill>
                  <a:schemeClr val="tx1"/>
                </a:solidFill>
                <a:latin typeface="Times New Roman"/>
                <a:cs typeface="Times New Roman"/>
              </a:rPr>
              <a:t>Laconianh.gov</a:t>
            </a: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545630" y="25467734"/>
            <a:ext cx="104422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Contacts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25778" y="7179735"/>
            <a:ext cx="11063111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3600">
                <a:solidFill>
                  <a:schemeClr val="tx1"/>
                </a:solidFill>
                <a:latin typeface="Times New Roman"/>
                <a:cs typeface="Times New Roman"/>
              </a:rPr>
              <a:t>Design Specifications:</a:t>
            </a:r>
            <a:endParaRPr lang="en-US" sz="360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Total Volume of Water: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38,000 cubic foot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Area of Watershed: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35 acres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Treatment Area: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4,000 square feet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Peak Discharge:</a:t>
            </a:r>
          </a:p>
          <a:p>
            <a:pPr algn="l">
              <a:spcBef>
                <a:spcPct val="3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48 cubic feet/second</a:t>
            </a:r>
            <a:endParaRPr lang="en-US" sz="36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B07E78B-E15E-4763-8EA6-50A3188C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098" y="6963182"/>
            <a:ext cx="4211559" cy="58180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FED5DB5-6214-4381-B4A0-835DE709713B}"/>
              </a:ext>
            </a:extLst>
          </p:cNvPr>
          <p:cNvSpPr/>
          <p:nvPr/>
        </p:nvSpPr>
        <p:spPr>
          <a:xfrm>
            <a:off x="17253592" y="12773586"/>
            <a:ext cx="6958420" cy="385070"/>
          </a:xfrm>
          <a:prstGeom prst="rect">
            <a:avLst/>
          </a:prstGeom>
        </p:spPr>
        <p:txBody>
          <a:bodyPr wrap="square" lIns="76547" tIns="38273" rIns="76547" bIns="38273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1pPr>
            <a:lvl2pPr marL="39184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2pPr>
            <a:lvl3pPr marL="78368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3pPr>
            <a:lvl4pPr marL="117552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4pPr>
            <a:lvl5pPr marL="156736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5pPr>
            <a:lvl6pPr marL="195920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6pPr>
            <a:lvl7pPr marL="2351041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7pPr>
            <a:lvl8pPr marL="274288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8pPr>
            <a:lvl9pPr marL="3134723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latin typeface="Times New Roman"/>
                <a:cs typeface="Times New Roman"/>
              </a:rPr>
              <a:t>Drainage Watershed to Treatment Area</a:t>
            </a:r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25E7D1-A5CC-43F3-9DE0-8AF812573EE3}"/>
              </a:ext>
            </a:extLst>
          </p:cNvPr>
          <p:cNvSpPr/>
          <p:nvPr/>
        </p:nvSpPr>
        <p:spPr>
          <a:xfrm>
            <a:off x="14358206" y="20983578"/>
            <a:ext cx="7388816" cy="385070"/>
          </a:xfrm>
          <a:prstGeom prst="rect">
            <a:avLst/>
          </a:prstGeom>
        </p:spPr>
        <p:txBody>
          <a:bodyPr wrap="square" lIns="76547" tIns="38273" rIns="76547" bIns="38273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1pPr>
            <a:lvl2pPr marL="39184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2pPr>
            <a:lvl3pPr marL="78368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3pPr>
            <a:lvl4pPr marL="117552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4pPr>
            <a:lvl5pPr marL="156736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5pPr>
            <a:lvl6pPr marL="195920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6pPr>
            <a:lvl7pPr marL="2351041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7pPr>
            <a:lvl8pPr marL="274288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8pPr>
            <a:lvl9pPr marL="3134723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latin typeface="Times New Roman"/>
                <a:cs typeface="Times New Roman"/>
              </a:rPr>
              <a:t>Standard Subsurface Gravel Wetland Design</a:t>
            </a:r>
            <a:endParaRPr lang="en-US" sz="2000" i="1">
              <a:cs typeface="Times New Roman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EDDB2C49-DAA7-4A8D-A037-4EF54EAE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704" y="13715275"/>
            <a:ext cx="6471565" cy="3493658"/>
          </a:xfrm>
          <a:prstGeom prst="rect">
            <a:avLst/>
          </a:prstGeom>
        </p:spPr>
      </p:pic>
      <p:pic>
        <p:nvPicPr>
          <p:cNvPr id="32" name="Picture 15" descr="A picture containing outdoor, tree, plant, forest&#10;&#10;Description automatically generated">
            <a:extLst>
              <a:ext uri="{FF2B5EF4-FFF2-40B4-BE49-F238E27FC236}">
                <a16:creationId xmlns:a16="http://schemas.microsoft.com/office/drawing/2014/main" id="{3AD0BFD0-13F6-4DD8-AF2F-7B6ED798E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0854" y="6963182"/>
            <a:ext cx="8896591" cy="61954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DF606DF-84FE-4A81-8E7C-D38E322784C7}"/>
              </a:ext>
            </a:extLst>
          </p:cNvPr>
          <p:cNvSpPr/>
          <p:nvPr/>
        </p:nvSpPr>
        <p:spPr>
          <a:xfrm>
            <a:off x="14361693" y="17213283"/>
            <a:ext cx="7388816" cy="385070"/>
          </a:xfrm>
          <a:prstGeom prst="rect">
            <a:avLst/>
          </a:prstGeom>
        </p:spPr>
        <p:txBody>
          <a:bodyPr wrap="square" lIns="76547" tIns="38273" rIns="76547" bIns="38273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1pPr>
            <a:lvl2pPr marL="39184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2pPr>
            <a:lvl3pPr marL="78368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3pPr>
            <a:lvl4pPr marL="117552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4pPr>
            <a:lvl5pPr marL="1567361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5pPr>
            <a:lvl6pPr marL="195920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6pPr>
            <a:lvl7pPr marL="2351041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7pPr>
            <a:lvl8pPr marL="2742882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8pPr>
            <a:lvl9pPr marL="3134723" algn="l" defTabSz="783680" rtl="0" eaLnBrk="1" latinLnBrk="0" hangingPunct="1">
              <a:defRPr sz="2500" kern="1200">
                <a:solidFill>
                  <a:schemeClr val="tx1"/>
                </a:solidFill>
                <a:latin typeface="Times New Roman" pitchFamily="27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latin typeface="Times New Roman"/>
                <a:cs typeface="Times New Roman"/>
              </a:rPr>
              <a:t>Pretreatment Area</a:t>
            </a:r>
            <a:endParaRPr lang="en-US" sz="2000"/>
          </a:p>
        </p:txBody>
      </p:sp>
      <p:sp>
        <p:nvSpPr>
          <p:cNvPr id="35" name="Rectangle 165">
            <a:extLst>
              <a:ext uri="{FF2B5EF4-FFF2-40B4-BE49-F238E27FC236}">
                <a16:creationId xmlns:a16="http://schemas.microsoft.com/office/drawing/2014/main" id="{ACF9BDDD-E9D7-43EB-A4D4-AE3341056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0" y="19749976"/>
            <a:ext cx="108867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Arial"/>
                <a:cs typeface="Arial"/>
              </a:rPr>
              <a:t>Next Steps</a:t>
            </a:r>
            <a:endParaRPr lang="en-US" sz="6000">
              <a:solidFill>
                <a:srgbClr val="CCCCCC"/>
              </a:solidFill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985D3D-7FA8-4CD4-9352-E3353E6C1D0F}"/>
              </a:ext>
            </a:extLst>
          </p:cNvPr>
          <p:cNvSpPr txBox="1"/>
          <p:nvPr/>
        </p:nvSpPr>
        <p:spPr>
          <a:xfrm>
            <a:off x="25004889" y="21645661"/>
            <a:ext cx="6846711" cy="2806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Finalize design specifications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Optimize system components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Utilize all allowed space</a:t>
            </a:r>
            <a:endParaRPr lang="en-US" sz="3600">
              <a:solidFill>
                <a:schemeClr val="tx1"/>
              </a:solidFill>
              <a:cs typeface="Arial" charset="0"/>
            </a:endParaRPr>
          </a:p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Arial"/>
              </a:rPr>
              <a:t>Finalize cost estimate</a:t>
            </a:r>
            <a:endParaRPr lang="en-US" sz="3600" b="0">
              <a:solidFill>
                <a:schemeClr val="tx1"/>
              </a:solidFill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25E26E-E270-48A0-98CE-F7C97108FE71}"/>
              </a:ext>
            </a:extLst>
          </p:cNvPr>
          <p:cNvSpPr/>
          <p:nvPr/>
        </p:nvSpPr>
        <p:spPr>
          <a:xfrm>
            <a:off x="24955500" y="14223623"/>
            <a:ext cx="10943165" cy="43027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Subsurface Gravel Wetland can continue to treat to remove contaminants.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Subsurface Gravel Wetland system removes sediment, phosphorus, and nitrogen.</a:t>
            </a:r>
            <a:endParaRPr lang="en-US" sz="3600" b="0">
              <a:solidFill>
                <a:schemeClr val="tx1"/>
              </a:solidFill>
              <a:latin typeface="Arial"/>
              <a:cs typeface="Arial"/>
            </a:endParaRPr>
          </a:p>
          <a:p>
            <a:pPr marL="478155" indent="-478155" algn="l">
              <a:spcBef>
                <a:spcPct val="3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By using static design for sizing the subsurface gravel wetland, the system will be able to treat more water than designed for.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2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2DBA0D73-2A75-BA12-65CA-7887F6C7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6543" y="21761094"/>
            <a:ext cx="11886107" cy="682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8DE0F-ABCD-41C2-B1F6-D3BB7AD69395}"/>
              </a:ext>
            </a:extLst>
          </p:cNvPr>
          <p:cNvSpPr txBox="1"/>
          <p:nvPr/>
        </p:nvSpPr>
        <p:spPr>
          <a:xfrm>
            <a:off x="5504244" y="22067222"/>
            <a:ext cx="6063610" cy="38010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Mathematical Methods Used</a:t>
            </a:r>
            <a:endParaRPr lang="en-US" sz="3600" b="0">
              <a:solidFill>
                <a:schemeClr val="tx1"/>
              </a:solidFill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Water Quality Volume</a:t>
            </a:r>
            <a:endParaRPr lang="en-US" sz="3600" b="0">
              <a:solidFill>
                <a:schemeClr val="tx1"/>
              </a:solidFill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Rational Method</a:t>
            </a:r>
            <a:endParaRPr lang="en-US" sz="3600" b="0">
              <a:solidFill>
                <a:schemeClr val="tx1"/>
              </a:solidFill>
              <a:cs typeface="Arial"/>
            </a:endParaRPr>
          </a:p>
          <a:p>
            <a:pPr marL="457200" indent="-457200" algn="l">
              <a:spcBef>
                <a:spcPct val="50000"/>
              </a:spcBef>
              <a:buFont typeface="Arial,Sans-Serif"/>
              <a:buChar char="•"/>
            </a:pPr>
            <a:r>
              <a:rPr lang="en-US" sz="3600" b="0">
                <a:solidFill>
                  <a:schemeClr val="tx1"/>
                </a:solidFill>
                <a:latin typeface="Times New Roman"/>
                <a:cs typeface="Times New Roman"/>
              </a:rPr>
              <a:t>Mannings Equation</a:t>
            </a:r>
            <a:endParaRPr lang="en-US" sz="3600" b="0">
              <a:solidFill>
                <a:schemeClr val="tx1"/>
              </a:solidFill>
              <a:cs typeface="Arial"/>
            </a:endParaRPr>
          </a:p>
          <a:p>
            <a:pPr algn="l"/>
            <a:endParaRPr lang="en-US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DADD8-CF91-47D7-8353-704B89B58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986" y="12966121"/>
            <a:ext cx="4142258" cy="3088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441F6-CD11-4237-85FE-230B94082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919" y="12315440"/>
            <a:ext cx="3616531" cy="4629920"/>
          </a:xfrm>
          <a:prstGeom prst="rect">
            <a:avLst/>
          </a:prstGeo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CD81AFF0-8127-53C1-B5AB-DAECF5700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1634" y="17888784"/>
            <a:ext cx="13383490" cy="2946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Laconia Stormwater Treatment Subsurface Gravel Wetland  Sian Davis, Victoria Kapantais, Kenny Chen, Xander Oram Department of Civil/Environmental Engineering,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revision>1</cp:revision>
  <cp:lastPrinted>2014-02-24T14:53:09Z</cp:lastPrinted>
  <dcterms:created xsi:type="dcterms:W3CDTF">2004-07-26T21:45:23Z</dcterms:created>
  <dcterms:modified xsi:type="dcterms:W3CDTF">2022-04-15T20:25:52Z</dcterms:modified>
  <cp:category>science research poster</cp:category>
</cp:coreProperties>
</file>