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43891200" cy="32918400"/>
  <p:notesSz cx="32100838" cy="43073638"/>
  <p:defaultTextStyle>
    <a:defPPr>
      <a:defRPr lang="en-US"/>
    </a:defPPr>
    <a:lvl1pPr algn="l" rtl="0" fontAlgn="base">
      <a:spcBef>
        <a:spcPct val="0"/>
      </a:spcBef>
      <a:spcAft>
        <a:spcPct val="0"/>
      </a:spcAft>
      <a:defRPr sz="2900" kern="1200">
        <a:solidFill>
          <a:schemeClr val="tx1"/>
        </a:solidFill>
        <a:latin typeface="Times New Roman" pitchFamily="27" charset="0"/>
        <a:ea typeface="+mn-ea"/>
        <a:cs typeface="+mn-cs"/>
      </a:defRPr>
    </a:lvl1pPr>
    <a:lvl2pPr marL="457121" algn="l" rtl="0" fontAlgn="base">
      <a:spcBef>
        <a:spcPct val="0"/>
      </a:spcBef>
      <a:spcAft>
        <a:spcPct val="0"/>
      </a:spcAft>
      <a:defRPr sz="2900" kern="1200">
        <a:solidFill>
          <a:schemeClr val="tx1"/>
        </a:solidFill>
        <a:latin typeface="Times New Roman" pitchFamily="27" charset="0"/>
        <a:ea typeface="+mn-ea"/>
        <a:cs typeface="+mn-cs"/>
      </a:defRPr>
    </a:lvl2pPr>
    <a:lvl3pPr marL="914241" algn="l" rtl="0" fontAlgn="base">
      <a:spcBef>
        <a:spcPct val="0"/>
      </a:spcBef>
      <a:spcAft>
        <a:spcPct val="0"/>
      </a:spcAft>
      <a:defRPr sz="2900" kern="1200">
        <a:solidFill>
          <a:schemeClr val="tx1"/>
        </a:solidFill>
        <a:latin typeface="Times New Roman" pitchFamily="27" charset="0"/>
        <a:ea typeface="+mn-ea"/>
        <a:cs typeface="+mn-cs"/>
      </a:defRPr>
    </a:lvl3pPr>
    <a:lvl4pPr marL="1371363" algn="l" rtl="0" fontAlgn="base">
      <a:spcBef>
        <a:spcPct val="0"/>
      </a:spcBef>
      <a:spcAft>
        <a:spcPct val="0"/>
      </a:spcAft>
      <a:defRPr sz="2900" kern="1200">
        <a:solidFill>
          <a:schemeClr val="tx1"/>
        </a:solidFill>
        <a:latin typeface="Times New Roman" pitchFamily="27" charset="0"/>
        <a:ea typeface="+mn-ea"/>
        <a:cs typeface="+mn-cs"/>
      </a:defRPr>
    </a:lvl4pPr>
    <a:lvl5pPr marL="1828483" algn="l" rtl="0" fontAlgn="base">
      <a:spcBef>
        <a:spcPct val="0"/>
      </a:spcBef>
      <a:spcAft>
        <a:spcPct val="0"/>
      </a:spcAft>
      <a:defRPr sz="2900" kern="1200">
        <a:solidFill>
          <a:schemeClr val="tx1"/>
        </a:solidFill>
        <a:latin typeface="Times New Roman" pitchFamily="27" charset="0"/>
        <a:ea typeface="+mn-ea"/>
        <a:cs typeface="+mn-cs"/>
      </a:defRPr>
    </a:lvl5pPr>
    <a:lvl6pPr marL="2285605" algn="l" defTabSz="914241" rtl="0" eaLnBrk="1" latinLnBrk="0" hangingPunct="1">
      <a:defRPr sz="2900" kern="1200">
        <a:solidFill>
          <a:schemeClr val="tx1"/>
        </a:solidFill>
        <a:latin typeface="Times New Roman" pitchFamily="27" charset="0"/>
        <a:ea typeface="+mn-ea"/>
        <a:cs typeface="+mn-cs"/>
      </a:defRPr>
    </a:lvl6pPr>
    <a:lvl7pPr marL="2742724" algn="l" defTabSz="914241" rtl="0" eaLnBrk="1" latinLnBrk="0" hangingPunct="1">
      <a:defRPr sz="2900" kern="1200">
        <a:solidFill>
          <a:schemeClr val="tx1"/>
        </a:solidFill>
        <a:latin typeface="Times New Roman" pitchFamily="27" charset="0"/>
        <a:ea typeface="+mn-ea"/>
        <a:cs typeface="+mn-cs"/>
      </a:defRPr>
    </a:lvl7pPr>
    <a:lvl8pPr marL="3199846" algn="l" defTabSz="914241" rtl="0" eaLnBrk="1" latinLnBrk="0" hangingPunct="1">
      <a:defRPr sz="2900" kern="1200">
        <a:solidFill>
          <a:schemeClr val="tx1"/>
        </a:solidFill>
        <a:latin typeface="Times New Roman" pitchFamily="27" charset="0"/>
        <a:ea typeface="+mn-ea"/>
        <a:cs typeface="+mn-cs"/>
      </a:defRPr>
    </a:lvl8pPr>
    <a:lvl9pPr marL="3656968" algn="l" defTabSz="914241" rtl="0" eaLnBrk="1" latinLnBrk="0" hangingPunct="1">
      <a:defRPr sz="2900" kern="1200">
        <a:solidFill>
          <a:schemeClr val="tx1"/>
        </a:solidFill>
        <a:latin typeface="Times New Roman" pitchFamily="27" charset="0"/>
        <a:ea typeface="+mn-ea"/>
        <a:cs typeface="+mn-cs"/>
      </a:defRPr>
    </a:lvl9pPr>
  </p:defaultTextStyle>
  <p:extLst>
    <p:ext uri="{EFAFB233-063F-42B5-8137-9DF3F51BA10A}">
      <p15:sldGuideLst xmlns:p15="http://schemas.microsoft.com/office/powerpoint/2012/main">
        <p15:guide id="1" orient="horz" pos="7553" userDrawn="1">
          <p15:clr>
            <a:srgbClr val="A4A3A4"/>
          </p15:clr>
        </p15:guide>
        <p15:guide id="2" pos="1079" userDrawn="1">
          <p15:clr>
            <a:srgbClr val="A4A3A4"/>
          </p15:clr>
        </p15:guide>
        <p15:guide id="3" orient="horz" pos="7349" userDrawn="1">
          <p15:clr>
            <a:srgbClr val="A4A3A4"/>
          </p15:clr>
        </p15:guide>
        <p15:guide id="4" pos="10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DE"/>
    <a:srgbClr val="87212E"/>
    <a:srgbClr val="000066"/>
    <a:srgbClr val="FF00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09" autoAdjust="0"/>
  </p:normalViewPr>
  <p:slideViewPr>
    <p:cSldViewPr snapToGrid="0">
      <p:cViewPr varScale="1">
        <p:scale>
          <a:sx n="22" d="100"/>
          <a:sy n="22" d="100"/>
        </p:scale>
        <p:origin x="1770" y="54"/>
      </p:cViewPr>
      <p:guideLst>
        <p:guide orient="horz" pos="7553"/>
        <p:guide pos="1079"/>
        <p:guide orient="horz" pos="7349"/>
        <p:guide pos="105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13906384" cy="2152345"/>
          </a:xfrm>
          <a:prstGeom prst="rect">
            <a:avLst/>
          </a:prstGeom>
          <a:noFill/>
          <a:ln w="9525">
            <a:noFill/>
            <a:miter lim="800000"/>
            <a:headEnd/>
            <a:tailEnd/>
          </a:ln>
          <a:effectLst/>
        </p:spPr>
        <p:txBody>
          <a:bodyPr vert="horz" wrap="square" lIns="432091" tIns="216043" rIns="432091" bIns="216043" numCol="1" anchor="t" anchorCtr="0" compatLnSpc="1">
            <a:prstTxWarp prst="textNoShape">
              <a:avLst/>
            </a:prstTxWarp>
          </a:bodyPr>
          <a:lstStyle>
            <a:lvl1pPr defTabSz="4318712">
              <a:defRPr sz="5600" smtClean="0"/>
            </a:lvl1pPr>
          </a:lstStyle>
          <a:p>
            <a:pPr>
              <a:defRPr/>
            </a:pPr>
            <a:endParaRPr lang="en-US"/>
          </a:p>
        </p:txBody>
      </p:sp>
      <p:sp>
        <p:nvSpPr>
          <p:cNvPr id="4099" name="Rectangle 3"/>
          <p:cNvSpPr>
            <a:spLocks noGrp="1" noChangeArrowheads="1"/>
          </p:cNvSpPr>
          <p:nvPr>
            <p:ph type="dt" sz="quarter" idx="1"/>
          </p:nvPr>
        </p:nvSpPr>
        <p:spPr bwMode="auto">
          <a:xfrm>
            <a:off x="18194461" y="2"/>
            <a:ext cx="13906384" cy="2152345"/>
          </a:xfrm>
          <a:prstGeom prst="rect">
            <a:avLst/>
          </a:prstGeom>
          <a:noFill/>
          <a:ln w="9525">
            <a:noFill/>
            <a:miter lim="800000"/>
            <a:headEnd/>
            <a:tailEnd/>
          </a:ln>
          <a:effectLst/>
        </p:spPr>
        <p:txBody>
          <a:bodyPr vert="horz" wrap="square" lIns="432091" tIns="216043" rIns="432091" bIns="216043" numCol="1" anchor="t" anchorCtr="0" compatLnSpc="1">
            <a:prstTxWarp prst="textNoShape">
              <a:avLst/>
            </a:prstTxWarp>
          </a:bodyPr>
          <a:lstStyle>
            <a:lvl1pPr algn="r" defTabSz="4318712">
              <a:defRPr sz="5600" smtClean="0"/>
            </a:lvl1pPr>
          </a:lstStyle>
          <a:p>
            <a:pPr>
              <a:defRPr/>
            </a:pPr>
            <a:endParaRPr lang="en-US"/>
          </a:p>
        </p:txBody>
      </p:sp>
      <p:sp>
        <p:nvSpPr>
          <p:cNvPr id="4100" name="Rectangle 4"/>
          <p:cNvSpPr>
            <a:spLocks noGrp="1" noChangeArrowheads="1"/>
          </p:cNvSpPr>
          <p:nvPr>
            <p:ph type="ftr" sz="quarter" idx="2"/>
          </p:nvPr>
        </p:nvSpPr>
        <p:spPr bwMode="auto">
          <a:xfrm>
            <a:off x="2" y="40921300"/>
            <a:ext cx="13906384" cy="2152345"/>
          </a:xfrm>
          <a:prstGeom prst="rect">
            <a:avLst/>
          </a:prstGeom>
          <a:noFill/>
          <a:ln w="9525">
            <a:noFill/>
            <a:miter lim="800000"/>
            <a:headEnd/>
            <a:tailEnd/>
          </a:ln>
          <a:effectLst/>
        </p:spPr>
        <p:txBody>
          <a:bodyPr vert="horz" wrap="square" lIns="432091" tIns="216043" rIns="432091" bIns="216043" numCol="1" anchor="b" anchorCtr="0" compatLnSpc="1">
            <a:prstTxWarp prst="textNoShape">
              <a:avLst/>
            </a:prstTxWarp>
          </a:bodyPr>
          <a:lstStyle>
            <a:lvl1pPr defTabSz="4318712">
              <a:defRPr sz="5600" smtClean="0"/>
            </a:lvl1pPr>
          </a:lstStyle>
          <a:p>
            <a:pPr>
              <a:defRPr/>
            </a:pPr>
            <a:endParaRPr lang="en-US"/>
          </a:p>
        </p:txBody>
      </p:sp>
      <p:sp>
        <p:nvSpPr>
          <p:cNvPr id="4101" name="Rectangle 5"/>
          <p:cNvSpPr>
            <a:spLocks noGrp="1" noChangeArrowheads="1"/>
          </p:cNvSpPr>
          <p:nvPr>
            <p:ph type="sldNum" sz="quarter" idx="3"/>
          </p:nvPr>
        </p:nvSpPr>
        <p:spPr bwMode="auto">
          <a:xfrm>
            <a:off x="18194461" y="40921300"/>
            <a:ext cx="13906384" cy="2152345"/>
          </a:xfrm>
          <a:prstGeom prst="rect">
            <a:avLst/>
          </a:prstGeom>
          <a:noFill/>
          <a:ln w="9525">
            <a:noFill/>
            <a:miter lim="800000"/>
            <a:headEnd/>
            <a:tailEnd/>
          </a:ln>
          <a:effectLst/>
        </p:spPr>
        <p:txBody>
          <a:bodyPr vert="horz" wrap="square" lIns="432091" tIns="216043" rIns="432091" bIns="216043" numCol="1" anchor="b" anchorCtr="0" compatLnSpc="1">
            <a:prstTxWarp prst="textNoShape">
              <a:avLst/>
            </a:prstTxWarp>
          </a:bodyPr>
          <a:lstStyle>
            <a:lvl1pPr algn="r" defTabSz="4318712">
              <a:defRPr sz="5600" smtClean="0"/>
            </a:lvl1pPr>
          </a:lstStyle>
          <a:p>
            <a:pPr>
              <a:defRPr/>
            </a:pPr>
            <a:fld id="{12B199BC-D0CF-4DA5-9741-A0772C9FEDEF}" type="slidenum">
              <a:rPr lang="en-US"/>
              <a:pPr>
                <a:defRPr/>
              </a:pPr>
              <a:t>‹#›</a:t>
            </a:fld>
            <a:endParaRPr lang="en-US"/>
          </a:p>
        </p:txBody>
      </p:sp>
    </p:spTree>
    <p:extLst>
      <p:ext uri="{BB962C8B-B14F-4D97-AF65-F5344CB8AC3E}">
        <p14:creationId xmlns:p14="http://schemas.microsoft.com/office/powerpoint/2010/main" val="529138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0"/>
            <a:ext cx="13879244" cy="2163051"/>
          </a:xfrm>
          <a:prstGeom prst="rect">
            <a:avLst/>
          </a:prstGeom>
          <a:noFill/>
          <a:ln w="9525">
            <a:noFill/>
            <a:miter lim="800000"/>
            <a:headEnd/>
            <a:tailEnd/>
          </a:ln>
          <a:effectLst/>
        </p:spPr>
        <p:txBody>
          <a:bodyPr vert="horz" wrap="square" lIns="92400" tIns="46198" rIns="92400" bIns="46198" numCol="1" anchor="t" anchorCtr="0" compatLnSpc="1">
            <a:prstTxWarp prst="textNoShape">
              <a:avLst/>
            </a:prstTxWarp>
          </a:bodyPr>
          <a:lstStyle>
            <a:lvl1pPr defTabSz="926208">
              <a:defRPr sz="1400" smtClean="0"/>
            </a:lvl1pPr>
          </a:lstStyle>
          <a:p>
            <a:pPr>
              <a:defRPr/>
            </a:pPr>
            <a:endParaRPr lang="en-US"/>
          </a:p>
        </p:txBody>
      </p:sp>
      <p:sp>
        <p:nvSpPr>
          <p:cNvPr id="7171" name="Rectangle 3"/>
          <p:cNvSpPr>
            <a:spLocks noGrp="1" noChangeArrowheads="1"/>
          </p:cNvSpPr>
          <p:nvPr>
            <p:ph type="dt" idx="1"/>
          </p:nvPr>
        </p:nvSpPr>
        <p:spPr bwMode="auto">
          <a:xfrm>
            <a:off x="18172749" y="0"/>
            <a:ext cx="13955236" cy="2163051"/>
          </a:xfrm>
          <a:prstGeom prst="rect">
            <a:avLst/>
          </a:prstGeom>
          <a:noFill/>
          <a:ln w="9525">
            <a:noFill/>
            <a:miter lim="800000"/>
            <a:headEnd/>
            <a:tailEnd/>
          </a:ln>
          <a:effectLst/>
        </p:spPr>
        <p:txBody>
          <a:bodyPr vert="horz" wrap="square" lIns="92400" tIns="46198" rIns="92400" bIns="46198" numCol="1" anchor="t" anchorCtr="0" compatLnSpc="1">
            <a:prstTxWarp prst="textNoShape">
              <a:avLst/>
            </a:prstTxWarp>
          </a:bodyPr>
          <a:lstStyle>
            <a:lvl1pPr algn="r" defTabSz="926208">
              <a:defRPr sz="14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5297488" y="3241675"/>
            <a:ext cx="21536025" cy="1615281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4293505" y="20479389"/>
            <a:ext cx="23540977" cy="19397857"/>
          </a:xfrm>
          <a:prstGeom prst="rect">
            <a:avLst/>
          </a:prstGeom>
          <a:noFill/>
          <a:ln w="9525">
            <a:noFill/>
            <a:miter lim="800000"/>
            <a:headEnd/>
            <a:tailEnd/>
          </a:ln>
          <a:effectLst/>
        </p:spPr>
        <p:txBody>
          <a:bodyPr vert="horz" wrap="square" lIns="92400" tIns="46198" rIns="92400" bIns="461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2" y="40883813"/>
            <a:ext cx="13879244" cy="2163051"/>
          </a:xfrm>
          <a:prstGeom prst="rect">
            <a:avLst/>
          </a:prstGeom>
          <a:noFill/>
          <a:ln w="9525">
            <a:noFill/>
            <a:miter lim="800000"/>
            <a:headEnd/>
            <a:tailEnd/>
          </a:ln>
          <a:effectLst/>
        </p:spPr>
        <p:txBody>
          <a:bodyPr vert="horz" wrap="square" lIns="92400" tIns="46198" rIns="92400" bIns="46198" numCol="1" anchor="b" anchorCtr="0" compatLnSpc="1">
            <a:prstTxWarp prst="textNoShape">
              <a:avLst/>
            </a:prstTxWarp>
          </a:bodyPr>
          <a:lstStyle>
            <a:lvl1pPr defTabSz="926208">
              <a:defRPr sz="1400" smtClean="0"/>
            </a:lvl1pPr>
          </a:lstStyle>
          <a:p>
            <a:pPr>
              <a:defRPr/>
            </a:pPr>
            <a:endParaRPr lang="en-US"/>
          </a:p>
        </p:txBody>
      </p:sp>
      <p:sp>
        <p:nvSpPr>
          <p:cNvPr id="7175" name="Rectangle 7"/>
          <p:cNvSpPr>
            <a:spLocks noGrp="1" noChangeArrowheads="1"/>
          </p:cNvSpPr>
          <p:nvPr>
            <p:ph type="sldNum" sz="quarter" idx="5"/>
          </p:nvPr>
        </p:nvSpPr>
        <p:spPr bwMode="auto">
          <a:xfrm>
            <a:off x="18172749" y="40883813"/>
            <a:ext cx="13955236" cy="2163051"/>
          </a:xfrm>
          <a:prstGeom prst="rect">
            <a:avLst/>
          </a:prstGeom>
          <a:noFill/>
          <a:ln w="9525">
            <a:noFill/>
            <a:miter lim="800000"/>
            <a:headEnd/>
            <a:tailEnd/>
          </a:ln>
          <a:effectLst/>
        </p:spPr>
        <p:txBody>
          <a:bodyPr vert="horz" wrap="square" lIns="92400" tIns="46198" rIns="92400" bIns="46198" numCol="1" anchor="b" anchorCtr="0" compatLnSpc="1">
            <a:prstTxWarp prst="textNoShape">
              <a:avLst/>
            </a:prstTxWarp>
          </a:bodyPr>
          <a:lstStyle>
            <a:lvl1pPr algn="r" defTabSz="926208">
              <a:defRPr sz="1400" smtClean="0"/>
            </a:lvl1pPr>
          </a:lstStyle>
          <a:p>
            <a:pPr>
              <a:defRPr/>
            </a:pPr>
            <a:fld id="{0D4418BF-7CE8-4AC4-BC3B-111C69096913}" type="slidenum">
              <a:rPr lang="en-US"/>
              <a:pPr>
                <a:defRPr/>
              </a:pPr>
              <a:t>‹#›</a:t>
            </a:fld>
            <a:endParaRPr lang="en-US"/>
          </a:p>
        </p:txBody>
      </p:sp>
    </p:spTree>
    <p:extLst>
      <p:ext uri="{BB962C8B-B14F-4D97-AF65-F5344CB8AC3E}">
        <p14:creationId xmlns:p14="http://schemas.microsoft.com/office/powerpoint/2010/main" val="2363137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27" charset="0"/>
        <a:ea typeface="+mn-ea"/>
        <a:cs typeface="+mn-cs"/>
      </a:defRPr>
    </a:lvl1pPr>
    <a:lvl2pPr marL="457121" algn="l" rtl="0" eaLnBrk="0" fontAlgn="base" hangingPunct="0">
      <a:spcBef>
        <a:spcPct val="30000"/>
      </a:spcBef>
      <a:spcAft>
        <a:spcPct val="0"/>
      </a:spcAft>
      <a:defRPr sz="1200" kern="1200">
        <a:solidFill>
          <a:schemeClr val="tx1"/>
        </a:solidFill>
        <a:latin typeface="Times New Roman" pitchFamily="27" charset="0"/>
        <a:ea typeface="+mn-ea"/>
        <a:cs typeface="+mn-cs"/>
      </a:defRPr>
    </a:lvl2pPr>
    <a:lvl3pPr marL="914241" algn="l" rtl="0" eaLnBrk="0" fontAlgn="base" hangingPunct="0">
      <a:spcBef>
        <a:spcPct val="30000"/>
      </a:spcBef>
      <a:spcAft>
        <a:spcPct val="0"/>
      </a:spcAft>
      <a:defRPr sz="1200" kern="1200">
        <a:solidFill>
          <a:schemeClr val="tx1"/>
        </a:solidFill>
        <a:latin typeface="Times New Roman" pitchFamily="27" charset="0"/>
        <a:ea typeface="+mn-ea"/>
        <a:cs typeface="+mn-cs"/>
      </a:defRPr>
    </a:lvl3pPr>
    <a:lvl4pPr marL="1371363" algn="l" rtl="0" eaLnBrk="0" fontAlgn="base" hangingPunct="0">
      <a:spcBef>
        <a:spcPct val="30000"/>
      </a:spcBef>
      <a:spcAft>
        <a:spcPct val="0"/>
      </a:spcAft>
      <a:defRPr sz="1200" kern="1200">
        <a:solidFill>
          <a:schemeClr val="tx1"/>
        </a:solidFill>
        <a:latin typeface="Times New Roman" pitchFamily="27" charset="0"/>
        <a:ea typeface="+mn-ea"/>
        <a:cs typeface="+mn-cs"/>
      </a:defRPr>
    </a:lvl4pPr>
    <a:lvl5pPr marL="1828483" algn="l" rtl="0" eaLnBrk="0" fontAlgn="base" hangingPunct="0">
      <a:spcBef>
        <a:spcPct val="30000"/>
      </a:spcBef>
      <a:spcAft>
        <a:spcPct val="0"/>
      </a:spcAft>
      <a:defRPr sz="1200" kern="1200">
        <a:solidFill>
          <a:schemeClr val="tx1"/>
        </a:solidFill>
        <a:latin typeface="Times New Roman" pitchFamily="27" charset="0"/>
        <a:ea typeface="+mn-ea"/>
        <a:cs typeface="+mn-cs"/>
      </a:defRPr>
    </a:lvl5pPr>
    <a:lvl6pPr marL="2285605" algn="l" defTabSz="914241" rtl="0" eaLnBrk="1" latinLnBrk="0" hangingPunct="1">
      <a:defRPr sz="1200" kern="1200">
        <a:solidFill>
          <a:schemeClr val="tx1"/>
        </a:solidFill>
        <a:latin typeface="+mn-lt"/>
        <a:ea typeface="+mn-ea"/>
        <a:cs typeface="+mn-cs"/>
      </a:defRPr>
    </a:lvl6pPr>
    <a:lvl7pPr marL="2742724" algn="l" defTabSz="914241" rtl="0" eaLnBrk="1" latinLnBrk="0" hangingPunct="1">
      <a:defRPr sz="1200" kern="1200">
        <a:solidFill>
          <a:schemeClr val="tx1"/>
        </a:solidFill>
        <a:latin typeface="+mn-lt"/>
        <a:ea typeface="+mn-ea"/>
        <a:cs typeface="+mn-cs"/>
      </a:defRPr>
    </a:lvl7pPr>
    <a:lvl8pPr marL="3199846" algn="l" defTabSz="914241" rtl="0" eaLnBrk="1" latinLnBrk="0" hangingPunct="1">
      <a:defRPr sz="1200" kern="1200">
        <a:solidFill>
          <a:schemeClr val="tx1"/>
        </a:solidFill>
        <a:latin typeface="+mn-lt"/>
        <a:ea typeface="+mn-ea"/>
        <a:cs typeface="+mn-cs"/>
      </a:defRPr>
    </a:lvl8pPr>
    <a:lvl9pPr marL="3656968" algn="l" defTabSz="91424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97488" y="3241675"/>
            <a:ext cx="21536025" cy="161528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4418BF-7CE8-4AC4-BC3B-111C69096913}" type="slidenum">
              <a:rPr lang="en-US" smtClean="0"/>
              <a:pPr>
                <a:defRPr/>
              </a:pPr>
              <a:t>1</a:t>
            </a:fld>
            <a:endParaRPr lang="en-US"/>
          </a:p>
        </p:txBody>
      </p:sp>
    </p:spTree>
    <p:extLst>
      <p:ext uri="{BB962C8B-B14F-4D97-AF65-F5344CB8AC3E}">
        <p14:creationId xmlns:p14="http://schemas.microsoft.com/office/powerpoint/2010/main" val="2218865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5829"/>
            <a:ext cx="37307520" cy="7056012"/>
          </a:xfrm>
        </p:spPr>
        <p:txBody>
          <a:bodyPr/>
          <a:lstStyle/>
          <a:p>
            <a:r>
              <a:rPr lang="en-US"/>
              <a:t>Click to edit Master title style</a:t>
            </a:r>
          </a:p>
        </p:txBody>
      </p:sp>
      <p:sp>
        <p:nvSpPr>
          <p:cNvPr id="3" name="Subtitle 2"/>
          <p:cNvSpPr>
            <a:spLocks noGrp="1"/>
          </p:cNvSpPr>
          <p:nvPr>
            <p:ph type="subTitle" idx="1"/>
          </p:nvPr>
        </p:nvSpPr>
        <p:spPr>
          <a:xfrm>
            <a:off x="6583680" y="18653441"/>
            <a:ext cx="30723840" cy="8413124"/>
          </a:xfrm>
        </p:spPr>
        <p:txBody>
          <a:bodyPr/>
          <a:lstStyle>
            <a:lvl1pPr marL="0" indent="0" algn="ctr">
              <a:buNone/>
              <a:defRPr/>
            </a:lvl1pPr>
            <a:lvl2pPr marL="419055" indent="0" algn="ctr">
              <a:buNone/>
              <a:defRPr/>
            </a:lvl2pPr>
            <a:lvl3pPr marL="838109" indent="0" algn="ctr">
              <a:buNone/>
              <a:defRPr/>
            </a:lvl3pPr>
            <a:lvl4pPr marL="1257163" indent="0" algn="ctr">
              <a:buNone/>
              <a:defRPr/>
            </a:lvl4pPr>
            <a:lvl5pPr marL="1676217" indent="0" algn="ctr">
              <a:buNone/>
              <a:defRPr/>
            </a:lvl5pPr>
            <a:lvl6pPr marL="2095273" indent="0" algn="ctr">
              <a:buNone/>
              <a:defRPr/>
            </a:lvl6pPr>
            <a:lvl7pPr marL="2514326" indent="0" algn="ctr">
              <a:buNone/>
              <a:defRPr/>
            </a:lvl7pPr>
            <a:lvl8pPr marL="2933381" indent="0" algn="ctr">
              <a:buNone/>
              <a:defRPr/>
            </a:lvl8pPr>
            <a:lvl9pPr marL="335243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7FD4991-B0AA-4C78-9F45-3F23A133B37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C542859-F12A-449A-AC2B-FAA8DA0E01C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4084" y="2926732"/>
            <a:ext cx="9326880" cy="263340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239" y="2926732"/>
            <a:ext cx="27829844" cy="263340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0DF5ECC-1565-4C5A-A3E7-30DD94B6534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61C8139-951B-4346-AB20-7923F52BA5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6700" y="21153557"/>
            <a:ext cx="37307520" cy="6537639"/>
          </a:xfrm>
        </p:spPr>
        <p:txBody>
          <a:bodyPr anchor="t"/>
          <a:lstStyle>
            <a:lvl1pPr algn="l">
              <a:defRPr sz="3758" b="1" cap="all"/>
            </a:lvl1pPr>
          </a:lstStyle>
          <a:p>
            <a:r>
              <a:rPr lang="en-US"/>
              <a:t>Click to edit Master title style</a:t>
            </a:r>
          </a:p>
        </p:txBody>
      </p:sp>
      <p:sp>
        <p:nvSpPr>
          <p:cNvPr id="3" name="Text Placeholder 2"/>
          <p:cNvSpPr>
            <a:spLocks noGrp="1"/>
          </p:cNvSpPr>
          <p:nvPr>
            <p:ph type="body" idx="1"/>
          </p:nvPr>
        </p:nvSpPr>
        <p:spPr>
          <a:xfrm>
            <a:off x="3466700" y="13952660"/>
            <a:ext cx="37307520" cy="7200899"/>
          </a:xfrm>
        </p:spPr>
        <p:txBody>
          <a:bodyPr anchor="b"/>
          <a:lstStyle>
            <a:lvl1pPr marL="0" indent="0">
              <a:buNone/>
              <a:defRPr sz="1833"/>
            </a:lvl1pPr>
            <a:lvl2pPr marL="419055" indent="0">
              <a:buNone/>
              <a:defRPr sz="1742"/>
            </a:lvl2pPr>
            <a:lvl3pPr marL="838109" indent="0">
              <a:buNone/>
              <a:defRPr sz="1375"/>
            </a:lvl3pPr>
            <a:lvl4pPr marL="1257163" indent="0">
              <a:buNone/>
              <a:defRPr sz="1283"/>
            </a:lvl4pPr>
            <a:lvl5pPr marL="1676217" indent="0">
              <a:buNone/>
              <a:defRPr sz="1283"/>
            </a:lvl5pPr>
            <a:lvl6pPr marL="2095273" indent="0">
              <a:buNone/>
              <a:defRPr sz="1283"/>
            </a:lvl6pPr>
            <a:lvl7pPr marL="2514326" indent="0">
              <a:buNone/>
              <a:defRPr sz="1283"/>
            </a:lvl7pPr>
            <a:lvl8pPr marL="2933381" indent="0">
              <a:buNone/>
              <a:defRPr sz="1283"/>
            </a:lvl8pPr>
            <a:lvl9pPr marL="3352437" indent="0">
              <a:buNone/>
              <a:defRPr sz="1283"/>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4600EBC-7D1B-49A5-86C2-37AAAE67778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240" y="9512658"/>
            <a:ext cx="18578362" cy="19748142"/>
          </a:xfrm>
        </p:spPr>
        <p:txBody>
          <a:bodyPr/>
          <a:lstStyle>
            <a:lvl1pPr>
              <a:defRPr sz="2567"/>
            </a:lvl1pPr>
            <a:lvl2pPr>
              <a:defRPr sz="2108"/>
            </a:lvl2pPr>
            <a:lvl3pPr>
              <a:defRPr sz="1833"/>
            </a:lvl3pPr>
            <a:lvl4pPr>
              <a:defRPr sz="1742"/>
            </a:lvl4pPr>
            <a:lvl5pPr>
              <a:defRPr sz="1742"/>
            </a:lvl5pPr>
            <a:lvl6pPr>
              <a:defRPr sz="1742"/>
            </a:lvl6pPr>
            <a:lvl7pPr>
              <a:defRPr sz="1742"/>
            </a:lvl7pPr>
            <a:lvl8pPr>
              <a:defRPr sz="1742"/>
            </a:lvl8pPr>
            <a:lvl9pPr>
              <a:defRPr sz="17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2609" y="9512658"/>
            <a:ext cx="18578362" cy="19748142"/>
          </a:xfrm>
        </p:spPr>
        <p:txBody>
          <a:bodyPr/>
          <a:lstStyle>
            <a:lvl1pPr>
              <a:defRPr sz="2567"/>
            </a:lvl1pPr>
            <a:lvl2pPr>
              <a:defRPr sz="2108"/>
            </a:lvl2pPr>
            <a:lvl3pPr>
              <a:defRPr sz="1833"/>
            </a:lvl3pPr>
            <a:lvl4pPr>
              <a:defRPr sz="1742"/>
            </a:lvl4pPr>
            <a:lvl5pPr>
              <a:defRPr sz="1742"/>
            </a:lvl5pPr>
            <a:lvl6pPr>
              <a:defRPr sz="1742"/>
            </a:lvl6pPr>
            <a:lvl7pPr>
              <a:defRPr sz="1742"/>
            </a:lvl7pPr>
            <a:lvl8pPr>
              <a:defRPr sz="1742"/>
            </a:lvl8pPr>
            <a:lvl9pPr>
              <a:defRPr sz="17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3796770-0A6D-4276-A1D0-832F75DE5CD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474"/>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3" y="7368336"/>
            <a:ext cx="19393303" cy="3071611"/>
          </a:xfrm>
        </p:spPr>
        <p:txBody>
          <a:bodyPr anchor="b"/>
          <a:lstStyle>
            <a:lvl1pPr marL="0" indent="0">
              <a:buNone/>
              <a:defRPr sz="2108" b="1"/>
            </a:lvl1pPr>
            <a:lvl2pPr marL="419055" indent="0">
              <a:buNone/>
              <a:defRPr sz="1833" b="1"/>
            </a:lvl2pPr>
            <a:lvl3pPr marL="838109" indent="0">
              <a:buNone/>
              <a:defRPr sz="1742" b="1"/>
            </a:lvl3pPr>
            <a:lvl4pPr marL="1257163" indent="0">
              <a:buNone/>
              <a:defRPr sz="1375" b="1"/>
            </a:lvl4pPr>
            <a:lvl5pPr marL="1676217" indent="0">
              <a:buNone/>
              <a:defRPr sz="1375" b="1"/>
            </a:lvl5pPr>
            <a:lvl6pPr marL="2095273" indent="0">
              <a:buNone/>
              <a:defRPr sz="1375" b="1"/>
            </a:lvl6pPr>
            <a:lvl7pPr marL="2514326" indent="0">
              <a:buNone/>
              <a:defRPr sz="1375" b="1"/>
            </a:lvl7pPr>
            <a:lvl8pPr marL="2933381" indent="0">
              <a:buNone/>
              <a:defRPr sz="1375" b="1"/>
            </a:lvl8pPr>
            <a:lvl9pPr marL="3352437" indent="0">
              <a:buNone/>
              <a:defRPr sz="1375" b="1"/>
            </a:lvl9pPr>
          </a:lstStyle>
          <a:p>
            <a:pPr lvl="0"/>
            <a:r>
              <a:rPr lang="en-US"/>
              <a:t>Click to edit Master text styles</a:t>
            </a:r>
          </a:p>
        </p:txBody>
      </p:sp>
      <p:sp>
        <p:nvSpPr>
          <p:cNvPr id="4" name="Content Placeholder 3"/>
          <p:cNvSpPr>
            <a:spLocks noGrp="1"/>
          </p:cNvSpPr>
          <p:nvPr>
            <p:ph sz="half" idx="2"/>
          </p:nvPr>
        </p:nvSpPr>
        <p:spPr>
          <a:xfrm>
            <a:off x="2194563" y="10439940"/>
            <a:ext cx="19393303" cy="18965750"/>
          </a:xfrm>
        </p:spPr>
        <p:txBody>
          <a:bodyPr/>
          <a:lstStyle>
            <a:lvl1pPr>
              <a:defRPr sz="2108"/>
            </a:lvl1pPr>
            <a:lvl2pPr>
              <a:defRPr sz="1833"/>
            </a:lvl2pPr>
            <a:lvl3pPr>
              <a:defRPr sz="1742"/>
            </a:lvl3pPr>
            <a:lvl4pPr>
              <a:defRPr sz="1375"/>
            </a:lvl4pPr>
            <a:lvl5pPr>
              <a:defRPr sz="1375"/>
            </a:lvl5pPr>
            <a:lvl6pPr>
              <a:defRPr sz="1375"/>
            </a:lvl6pPr>
            <a:lvl7pPr>
              <a:defRPr sz="1375"/>
            </a:lvl7pPr>
            <a:lvl8pPr>
              <a:defRPr sz="1375"/>
            </a:lvl8pPr>
            <a:lvl9pPr>
              <a:defRPr sz="13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927" y="7368336"/>
            <a:ext cx="19399718" cy="3071611"/>
          </a:xfrm>
        </p:spPr>
        <p:txBody>
          <a:bodyPr anchor="b"/>
          <a:lstStyle>
            <a:lvl1pPr marL="0" indent="0">
              <a:buNone/>
              <a:defRPr sz="2108" b="1"/>
            </a:lvl1pPr>
            <a:lvl2pPr marL="419055" indent="0">
              <a:buNone/>
              <a:defRPr sz="1833" b="1"/>
            </a:lvl2pPr>
            <a:lvl3pPr marL="838109" indent="0">
              <a:buNone/>
              <a:defRPr sz="1742" b="1"/>
            </a:lvl3pPr>
            <a:lvl4pPr marL="1257163" indent="0">
              <a:buNone/>
              <a:defRPr sz="1375" b="1"/>
            </a:lvl4pPr>
            <a:lvl5pPr marL="1676217" indent="0">
              <a:buNone/>
              <a:defRPr sz="1375" b="1"/>
            </a:lvl5pPr>
            <a:lvl6pPr marL="2095273" indent="0">
              <a:buNone/>
              <a:defRPr sz="1375" b="1"/>
            </a:lvl6pPr>
            <a:lvl7pPr marL="2514326" indent="0">
              <a:buNone/>
              <a:defRPr sz="1375" b="1"/>
            </a:lvl7pPr>
            <a:lvl8pPr marL="2933381" indent="0">
              <a:buNone/>
              <a:defRPr sz="1375" b="1"/>
            </a:lvl8pPr>
            <a:lvl9pPr marL="3352437" indent="0">
              <a:buNone/>
              <a:defRPr sz="1375" b="1"/>
            </a:lvl9pPr>
          </a:lstStyle>
          <a:p>
            <a:pPr lvl="0"/>
            <a:r>
              <a:rPr lang="en-US"/>
              <a:t>Click to edit Master text styles</a:t>
            </a:r>
          </a:p>
        </p:txBody>
      </p:sp>
      <p:sp>
        <p:nvSpPr>
          <p:cNvPr id="6" name="Content Placeholder 5"/>
          <p:cNvSpPr>
            <a:spLocks noGrp="1"/>
          </p:cNvSpPr>
          <p:nvPr>
            <p:ph sz="quarter" idx="4"/>
          </p:nvPr>
        </p:nvSpPr>
        <p:spPr>
          <a:xfrm>
            <a:off x="22296927" y="10439940"/>
            <a:ext cx="19399718" cy="18965750"/>
          </a:xfrm>
        </p:spPr>
        <p:txBody>
          <a:bodyPr/>
          <a:lstStyle>
            <a:lvl1pPr>
              <a:defRPr sz="2108"/>
            </a:lvl1pPr>
            <a:lvl2pPr>
              <a:defRPr sz="1833"/>
            </a:lvl2pPr>
            <a:lvl3pPr>
              <a:defRPr sz="1742"/>
            </a:lvl3pPr>
            <a:lvl4pPr>
              <a:defRPr sz="1375"/>
            </a:lvl4pPr>
            <a:lvl5pPr>
              <a:defRPr sz="1375"/>
            </a:lvl5pPr>
            <a:lvl6pPr>
              <a:defRPr sz="1375"/>
            </a:lvl6pPr>
            <a:lvl7pPr>
              <a:defRPr sz="1375"/>
            </a:lvl7pPr>
            <a:lvl8pPr>
              <a:defRPr sz="1375"/>
            </a:lvl8pPr>
            <a:lvl9pPr>
              <a:defRPr sz="13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8FBEA6E-6B58-4CC6-8D61-D7A483A210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497FA94F-F46C-4767-8B52-928E2037B18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4FEB4570-57DB-462E-93B8-C404F64FC1A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436"/>
            <a:ext cx="14439500" cy="5578163"/>
          </a:xfrm>
        </p:spPr>
        <p:txBody>
          <a:bodyPr anchor="b"/>
          <a:lstStyle>
            <a:lvl1pPr algn="l">
              <a:defRPr sz="1833" b="1"/>
            </a:lvl1pPr>
          </a:lstStyle>
          <a:p>
            <a:r>
              <a:rPr lang="en-US"/>
              <a:t>Click to edit Master title style</a:t>
            </a:r>
          </a:p>
        </p:txBody>
      </p:sp>
      <p:sp>
        <p:nvSpPr>
          <p:cNvPr id="3" name="Content Placeholder 2"/>
          <p:cNvSpPr>
            <a:spLocks noGrp="1"/>
          </p:cNvSpPr>
          <p:nvPr>
            <p:ph idx="1"/>
          </p:nvPr>
        </p:nvSpPr>
        <p:spPr>
          <a:xfrm>
            <a:off x="17160240" y="1310432"/>
            <a:ext cx="24536400" cy="28095263"/>
          </a:xfrm>
        </p:spPr>
        <p:txBody>
          <a:bodyPr/>
          <a:lstStyle>
            <a:lvl1pPr>
              <a:defRPr sz="3025"/>
            </a:lvl1pPr>
            <a:lvl2pPr>
              <a:defRPr sz="2567"/>
            </a:lvl2pPr>
            <a:lvl3pPr>
              <a:defRPr sz="2108"/>
            </a:lvl3pPr>
            <a:lvl4pPr>
              <a:defRPr sz="1833"/>
            </a:lvl4pPr>
            <a:lvl5pPr>
              <a:defRPr sz="1833"/>
            </a:lvl5pPr>
            <a:lvl6pPr>
              <a:defRPr sz="1833"/>
            </a:lvl6pPr>
            <a:lvl7pPr>
              <a:defRPr sz="1833"/>
            </a:lvl7pPr>
            <a:lvl8pPr>
              <a:defRPr sz="1833"/>
            </a:lvl8pPr>
            <a:lvl9pPr>
              <a:defRPr sz="18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596"/>
            <a:ext cx="14439500" cy="22517099"/>
          </a:xfrm>
        </p:spPr>
        <p:txBody>
          <a:bodyPr/>
          <a:lstStyle>
            <a:lvl1pPr marL="0" indent="0">
              <a:buNone/>
              <a:defRPr sz="1283"/>
            </a:lvl1pPr>
            <a:lvl2pPr marL="419055" indent="0">
              <a:buNone/>
              <a:defRPr sz="1100"/>
            </a:lvl2pPr>
            <a:lvl3pPr marL="838109" indent="0">
              <a:buNone/>
              <a:defRPr sz="825"/>
            </a:lvl3pPr>
            <a:lvl4pPr marL="1257163" indent="0">
              <a:buNone/>
              <a:defRPr sz="733"/>
            </a:lvl4pPr>
            <a:lvl5pPr marL="1676217" indent="0">
              <a:buNone/>
              <a:defRPr sz="733"/>
            </a:lvl5pPr>
            <a:lvl6pPr marL="2095273" indent="0">
              <a:buNone/>
              <a:defRPr sz="733"/>
            </a:lvl6pPr>
            <a:lvl7pPr marL="2514326" indent="0">
              <a:buNone/>
              <a:defRPr sz="733"/>
            </a:lvl7pPr>
            <a:lvl8pPr marL="2933381" indent="0">
              <a:buNone/>
              <a:defRPr sz="733"/>
            </a:lvl8pPr>
            <a:lvl9pPr marL="3352437" indent="0">
              <a:buNone/>
              <a:defRPr sz="73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B1BBA61-B487-4C09-AFBE-F608CC0882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383" y="23043533"/>
            <a:ext cx="26334720" cy="2719053"/>
          </a:xfrm>
        </p:spPr>
        <p:txBody>
          <a:bodyPr anchor="b"/>
          <a:lstStyle>
            <a:lvl1pPr algn="l">
              <a:defRPr sz="1833" b="1"/>
            </a:lvl1pPr>
          </a:lstStyle>
          <a:p>
            <a:r>
              <a:rPr lang="en-US"/>
              <a:t>Click to edit Master title style</a:t>
            </a:r>
          </a:p>
        </p:txBody>
      </p:sp>
      <p:sp>
        <p:nvSpPr>
          <p:cNvPr id="3" name="Picture Placeholder 2"/>
          <p:cNvSpPr>
            <a:spLocks noGrp="1"/>
          </p:cNvSpPr>
          <p:nvPr>
            <p:ph type="pic" idx="1"/>
          </p:nvPr>
        </p:nvSpPr>
        <p:spPr>
          <a:xfrm>
            <a:off x="8603383" y="2941221"/>
            <a:ext cx="26334720" cy="19751361"/>
          </a:xfrm>
        </p:spPr>
        <p:txBody>
          <a:bodyPr/>
          <a:lstStyle>
            <a:lvl1pPr marL="0" indent="0">
              <a:buNone/>
              <a:defRPr sz="3025"/>
            </a:lvl1pPr>
            <a:lvl2pPr marL="419055" indent="0">
              <a:buNone/>
              <a:defRPr sz="2567"/>
            </a:lvl2pPr>
            <a:lvl3pPr marL="838109" indent="0">
              <a:buNone/>
              <a:defRPr sz="2108"/>
            </a:lvl3pPr>
            <a:lvl4pPr marL="1257163" indent="0">
              <a:buNone/>
              <a:defRPr sz="1833"/>
            </a:lvl4pPr>
            <a:lvl5pPr marL="1676217" indent="0">
              <a:buNone/>
              <a:defRPr sz="1833"/>
            </a:lvl5pPr>
            <a:lvl6pPr marL="2095273" indent="0">
              <a:buNone/>
              <a:defRPr sz="1833"/>
            </a:lvl6pPr>
            <a:lvl7pPr marL="2514326" indent="0">
              <a:buNone/>
              <a:defRPr sz="1833"/>
            </a:lvl7pPr>
            <a:lvl8pPr marL="2933381" indent="0">
              <a:buNone/>
              <a:defRPr sz="1833"/>
            </a:lvl8pPr>
            <a:lvl9pPr marL="3352437" indent="0">
              <a:buNone/>
              <a:defRPr sz="1833"/>
            </a:lvl9pPr>
          </a:lstStyle>
          <a:p>
            <a:pPr lvl="0"/>
            <a:endParaRPr lang="en-US" noProof="0"/>
          </a:p>
        </p:txBody>
      </p:sp>
      <p:sp>
        <p:nvSpPr>
          <p:cNvPr id="4" name="Text Placeholder 3"/>
          <p:cNvSpPr>
            <a:spLocks noGrp="1"/>
          </p:cNvSpPr>
          <p:nvPr>
            <p:ph type="body" sz="half" idx="2"/>
          </p:nvPr>
        </p:nvSpPr>
        <p:spPr>
          <a:xfrm>
            <a:off x="8603383" y="25762585"/>
            <a:ext cx="26334720" cy="3863663"/>
          </a:xfrm>
        </p:spPr>
        <p:txBody>
          <a:bodyPr/>
          <a:lstStyle>
            <a:lvl1pPr marL="0" indent="0">
              <a:buNone/>
              <a:defRPr sz="1283"/>
            </a:lvl1pPr>
            <a:lvl2pPr marL="419055" indent="0">
              <a:buNone/>
              <a:defRPr sz="1100"/>
            </a:lvl2pPr>
            <a:lvl3pPr marL="838109" indent="0">
              <a:buNone/>
              <a:defRPr sz="825"/>
            </a:lvl3pPr>
            <a:lvl4pPr marL="1257163" indent="0">
              <a:buNone/>
              <a:defRPr sz="733"/>
            </a:lvl4pPr>
            <a:lvl5pPr marL="1676217" indent="0">
              <a:buNone/>
              <a:defRPr sz="733"/>
            </a:lvl5pPr>
            <a:lvl6pPr marL="2095273" indent="0">
              <a:buNone/>
              <a:defRPr sz="733"/>
            </a:lvl6pPr>
            <a:lvl7pPr marL="2514326" indent="0">
              <a:buNone/>
              <a:defRPr sz="733"/>
            </a:lvl7pPr>
            <a:lvl8pPr marL="2933381" indent="0">
              <a:buNone/>
              <a:defRPr sz="733"/>
            </a:lvl8pPr>
            <a:lvl9pPr marL="3352437" indent="0">
              <a:buNone/>
              <a:defRPr sz="73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3EDBD1D-0B06-493F-9B9E-7B6F9BBD042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290240" y="2926724"/>
            <a:ext cx="37310731" cy="5486400"/>
          </a:xfrm>
          <a:prstGeom prst="rect">
            <a:avLst/>
          </a:prstGeom>
          <a:noFill/>
          <a:ln w="9525">
            <a:noFill/>
            <a:miter lim="800000"/>
            <a:headEnd/>
            <a:tailEnd/>
          </a:ln>
        </p:spPr>
        <p:txBody>
          <a:bodyPr vert="horz" wrap="square" lIns="445950" tIns="222975" rIns="445950" bIns="22297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3290240" y="9512658"/>
            <a:ext cx="37310731" cy="19748142"/>
          </a:xfrm>
          <a:prstGeom prst="rect">
            <a:avLst/>
          </a:prstGeom>
          <a:noFill/>
          <a:ln w="9525">
            <a:noFill/>
            <a:miter lim="800000"/>
            <a:headEnd/>
            <a:tailEnd/>
          </a:ln>
        </p:spPr>
        <p:txBody>
          <a:bodyPr vert="horz" wrap="square" lIns="445950" tIns="222975" rIns="445950" bIns="22297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0236" y="29993296"/>
            <a:ext cx="9144000" cy="2194237"/>
          </a:xfrm>
          <a:prstGeom prst="rect">
            <a:avLst/>
          </a:prstGeom>
          <a:noFill/>
          <a:ln w="9525">
            <a:noFill/>
            <a:miter lim="800000"/>
            <a:headEnd/>
            <a:tailEnd/>
          </a:ln>
          <a:effectLst/>
        </p:spPr>
        <p:txBody>
          <a:bodyPr vert="horz" wrap="square" lIns="445950" tIns="222975" rIns="445950" bIns="222975" numCol="1" anchor="t" anchorCtr="0" compatLnSpc="1">
            <a:prstTxWarp prst="textNoShape">
              <a:avLst/>
            </a:prstTxWarp>
          </a:bodyPr>
          <a:lstStyle>
            <a:lvl1pPr>
              <a:defRPr sz="6417"/>
            </a:lvl1pPr>
          </a:lstStyle>
          <a:p>
            <a:endParaRPr lang="en-US"/>
          </a:p>
        </p:txBody>
      </p:sp>
      <p:sp>
        <p:nvSpPr>
          <p:cNvPr id="1029" name="Rectangle 5"/>
          <p:cNvSpPr>
            <a:spLocks noGrp="1" noChangeArrowheads="1"/>
          </p:cNvSpPr>
          <p:nvPr>
            <p:ph type="ftr" sz="quarter" idx="3"/>
          </p:nvPr>
        </p:nvSpPr>
        <p:spPr bwMode="auto">
          <a:xfrm>
            <a:off x="14997771" y="29993296"/>
            <a:ext cx="13895671" cy="2194237"/>
          </a:xfrm>
          <a:prstGeom prst="rect">
            <a:avLst/>
          </a:prstGeom>
          <a:noFill/>
          <a:ln w="9525">
            <a:noFill/>
            <a:miter lim="800000"/>
            <a:headEnd/>
            <a:tailEnd/>
          </a:ln>
          <a:effectLst/>
        </p:spPr>
        <p:txBody>
          <a:bodyPr vert="horz" wrap="square" lIns="445950" tIns="222975" rIns="445950" bIns="222975" numCol="1" anchor="t" anchorCtr="0" compatLnSpc="1">
            <a:prstTxWarp prst="textNoShape">
              <a:avLst/>
            </a:prstTxWarp>
          </a:bodyPr>
          <a:lstStyle>
            <a:lvl1pPr algn="ctr">
              <a:defRPr sz="6417"/>
            </a:lvl1pPr>
          </a:lstStyle>
          <a:p>
            <a:endParaRPr lang="en-US"/>
          </a:p>
        </p:txBody>
      </p:sp>
      <p:sp>
        <p:nvSpPr>
          <p:cNvPr id="1030" name="Rectangle 6"/>
          <p:cNvSpPr>
            <a:spLocks noGrp="1" noChangeArrowheads="1"/>
          </p:cNvSpPr>
          <p:nvPr>
            <p:ph type="sldNum" sz="quarter" idx="4"/>
          </p:nvPr>
        </p:nvSpPr>
        <p:spPr bwMode="auto">
          <a:xfrm>
            <a:off x="31456964" y="29993296"/>
            <a:ext cx="9144000" cy="2194237"/>
          </a:xfrm>
          <a:prstGeom prst="rect">
            <a:avLst/>
          </a:prstGeom>
          <a:noFill/>
          <a:ln w="9525">
            <a:noFill/>
            <a:miter lim="800000"/>
            <a:headEnd/>
            <a:tailEnd/>
          </a:ln>
          <a:effectLst/>
        </p:spPr>
        <p:txBody>
          <a:bodyPr vert="horz" wrap="square" lIns="445950" tIns="222975" rIns="445950" bIns="222975" numCol="1" anchor="t" anchorCtr="0" compatLnSpc="1">
            <a:prstTxWarp prst="textNoShape">
              <a:avLst/>
            </a:prstTxWarp>
          </a:bodyPr>
          <a:lstStyle>
            <a:lvl1pPr algn="r">
              <a:defRPr sz="6417"/>
            </a:lvl1pPr>
          </a:lstStyle>
          <a:p>
            <a:fld id="{0870CD87-B729-45C9-B46A-E130E2DB8C2C}" type="slidenum">
              <a:rPr lang="en-US"/>
              <a:pPr/>
              <a:t>‹#›</a:t>
            </a:fld>
            <a:endParaRPr lang="en-US"/>
          </a:p>
        </p:txBody>
      </p:sp>
      <p:sp>
        <p:nvSpPr>
          <p:cNvPr id="7" name="Rectangle 6"/>
          <p:cNvSpPr/>
          <p:nvPr userDrawn="1"/>
        </p:nvSpPr>
        <p:spPr bwMode="auto">
          <a:xfrm>
            <a:off x="447875" y="444843"/>
            <a:ext cx="42995461" cy="32028714"/>
          </a:xfrm>
          <a:prstGeom prst="rect">
            <a:avLst/>
          </a:prstGeom>
          <a:blipFill rotWithShape="1">
            <a:blip r:embed="rId13"/>
            <a:tile tx="0" ty="0" sx="100000" sy="100000" flip="none" algn="tl"/>
          </a:blipFill>
          <a:ln w="9525" cap="flat" cmpd="sng" algn="ctr">
            <a:no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8" name="Rectangle 7"/>
          <p:cNvSpPr/>
          <p:nvPr userDrawn="1"/>
        </p:nvSpPr>
        <p:spPr bwMode="auto">
          <a:xfrm>
            <a:off x="1093282" y="5350082"/>
            <a:ext cx="9853127"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9" name="Rectangle 8"/>
          <p:cNvSpPr/>
          <p:nvPr userDrawn="1"/>
        </p:nvSpPr>
        <p:spPr bwMode="auto">
          <a:xfrm>
            <a:off x="11710362" y="5350082"/>
            <a:ext cx="9853127"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0" name="Rectangle 9"/>
          <p:cNvSpPr/>
          <p:nvPr userDrawn="1"/>
        </p:nvSpPr>
        <p:spPr bwMode="auto">
          <a:xfrm>
            <a:off x="22327439" y="5350082"/>
            <a:ext cx="9853127"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1" name="Rectangle 10"/>
          <p:cNvSpPr/>
          <p:nvPr userDrawn="1"/>
        </p:nvSpPr>
        <p:spPr bwMode="auto">
          <a:xfrm>
            <a:off x="32944519" y="5350082"/>
            <a:ext cx="9853127"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2" name="Rectangle 11"/>
          <p:cNvSpPr/>
          <p:nvPr userDrawn="1"/>
        </p:nvSpPr>
        <p:spPr bwMode="auto">
          <a:xfrm>
            <a:off x="452393" y="486785"/>
            <a:ext cx="42939298" cy="4343558"/>
          </a:xfrm>
          <a:prstGeom prst="rect">
            <a:avLst/>
          </a:prstGeom>
          <a:solidFill>
            <a:srgbClr val="87212E"/>
          </a:solidFill>
          <a:ln w="9525" cap="flat" cmpd="sng" algn="ctr">
            <a:no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90147" rtl="0" eaLnBrk="0" fontAlgn="base" hangingPunct="0">
        <a:spcBef>
          <a:spcPct val="0"/>
        </a:spcBef>
        <a:spcAft>
          <a:spcPct val="0"/>
        </a:spcAft>
        <a:defRPr sz="19342">
          <a:solidFill>
            <a:schemeClr val="tx2"/>
          </a:solidFill>
          <a:latin typeface="+mj-lt"/>
          <a:ea typeface="+mj-ea"/>
          <a:cs typeface="+mj-cs"/>
        </a:defRPr>
      </a:lvl1pPr>
      <a:lvl2pPr algn="ctr" defTabSz="4090147" rtl="0" eaLnBrk="0" fontAlgn="base" hangingPunct="0">
        <a:spcBef>
          <a:spcPct val="0"/>
        </a:spcBef>
        <a:spcAft>
          <a:spcPct val="0"/>
        </a:spcAft>
        <a:defRPr sz="19342">
          <a:solidFill>
            <a:schemeClr val="tx2"/>
          </a:solidFill>
          <a:latin typeface="Times New Roman" pitchFamily="27" charset="0"/>
        </a:defRPr>
      </a:lvl2pPr>
      <a:lvl3pPr algn="ctr" defTabSz="4090147" rtl="0" eaLnBrk="0" fontAlgn="base" hangingPunct="0">
        <a:spcBef>
          <a:spcPct val="0"/>
        </a:spcBef>
        <a:spcAft>
          <a:spcPct val="0"/>
        </a:spcAft>
        <a:defRPr sz="19342">
          <a:solidFill>
            <a:schemeClr val="tx2"/>
          </a:solidFill>
          <a:latin typeface="Times New Roman" pitchFamily="27" charset="0"/>
        </a:defRPr>
      </a:lvl3pPr>
      <a:lvl4pPr algn="ctr" defTabSz="4090147" rtl="0" eaLnBrk="0" fontAlgn="base" hangingPunct="0">
        <a:spcBef>
          <a:spcPct val="0"/>
        </a:spcBef>
        <a:spcAft>
          <a:spcPct val="0"/>
        </a:spcAft>
        <a:defRPr sz="19342">
          <a:solidFill>
            <a:schemeClr val="tx2"/>
          </a:solidFill>
          <a:latin typeface="Times New Roman" pitchFamily="27" charset="0"/>
        </a:defRPr>
      </a:lvl4pPr>
      <a:lvl5pPr algn="ctr" defTabSz="4090147" rtl="0" eaLnBrk="0" fontAlgn="base" hangingPunct="0">
        <a:spcBef>
          <a:spcPct val="0"/>
        </a:spcBef>
        <a:spcAft>
          <a:spcPct val="0"/>
        </a:spcAft>
        <a:defRPr sz="19342">
          <a:solidFill>
            <a:schemeClr val="tx2"/>
          </a:solidFill>
          <a:latin typeface="Times New Roman" pitchFamily="27" charset="0"/>
        </a:defRPr>
      </a:lvl5pPr>
      <a:lvl6pPr marL="419055" algn="ctr" defTabSz="4090147" rtl="0" fontAlgn="base">
        <a:spcBef>
          <a:spcPct val="0"/>
        </a:spcBef>
        <a:spcAft>
          <a:spcPct val="0"/>
        </a:spcAft>
        <a:defRPr sz="19342">
          <a:solidFill>
            <a:schemeClr val="tx2"/>
          </a:solidFill>
          <a:latin typeface="Times New Roman" pitchFamily="27" charset="0"/>
        </a:defRPr>
      </a:lvl6pPr>
      <a:lvl7pPr marL="838109" algn="ctr" defTabSz="4090147" rtl="0" fontAlgn="base">
        <a:spcBef>
          <a:spcPct val="0"/>
        </a:spcBef>
        <a:spcAft>
          <a:spcPct val="0"/>
        </a:spcAft>
        <a:defRPr sz="19342">
          <a:solidFill>
            <a:schemeClr val="tx2"/>
          </a:solidFill>
          <a:latin typeface="Times New Roman" pitchFamily="27" charset="0"/>
        </a:defRPr>
      </a:lvl7pPr>
      <a:lvl8pPr marL="1257163" algn="ctr" defTabSz="4090147" rtl="0" fontAlgn="base">
        <a:spcBef>
          <a:spcPct val="0"/>
        </a:spcBef>
        <a:spcAft>
          <a:spcPct val="0"/>
        </a:spcAft>
        <a:defRPr sz="19342">
          <a:solidFill>
            <a:schemeClr val="tx2"/>
          </a:solidFill>
          <a:latin typeface="Times New Roman" pitchFamily="27" charset="0"/>
        </a:defRPr>
      </a:lvl8pPr>
      <a:lvl9pPr marL="1676217" algn="ctr" defTabSz="4090147" rtl="0" fontAlgn="base">
        <a:spcBef>
          <a:spcPct val="0"/>
        </a:spcBef>
        <a:spcAft>
          <a:spcPct val="0"/>
        </a:spcAft>
        <a:defRPr sz="19342">
          <a:solidFill>
            <a:schemeClr val="tx2"/>
          </a:solidFill>
          <a:latin typeface="Times New Roman" pitchFamily="27" charset="0"/>
        </a:defRPr>
      </a:lvl9pPr>
    </p:titleStyle>
    <p:bodyStyle>
      <a:lvl1pPr marL="1532169" indent="-1532169" algn="l" defTabSz="4090147" rtl="0" eaLnBrk="0" fontAlgn="base" hangingPunct="0">
        <a:spcBef>
          <a:spcPct val="20000"/>
        </a:spcBef>
        <a:spcAft>
          <a:spcPct val="0"/>
        </a:spcAft>
        <a:buChar char="•"/>
        <a:defRPr sz="14301">
          <a:solidFill>
            <a:schemeClr val="tx1"/>
          </a:solidFill>
          <a:latin typeface="+mn-lt"/>
          <a:ea typeface="+mn-ea"/>
          <a:cs typeface="+mn-cs"/>
        </a:defRPr>
      </a:lvl1pPr>
      <a:lvl2pPr marL="3320424" indent="-1276078" algn="l" defTabSz="4090147" rtl="0" eaLnBrk="0" fontAlgn="base" hangingPunct="0">
        <a:spcBef>
          <a:spcPct val="20000"/>
        </a:spcBef>
        <a:spcAft>
          <a:spcPct val="0"/>
        </a:spcAft>
        <a:buChar char="–"/>
        <a:defRPr sz="12285">
          <a:solidFill>
            <a:schemeClr val="tx1"/>
          </a:solidFill>
          <a:latin typeface="+mn-lt"/>
        </a:defRPr>
      </a:lvl2pPr>
      <a:lvl3pPr marL="5107226" indent="-1017081" algn="l" defTabSz="4090147" rtl="0" eaLnBrk="0" fontAlgn="base" hangingPunct="0">
        <a:spcBef>
          <a:spcPct val="20000"/>
        </a:spcBef>
        <a:spcAft>
          <a:spcPct val="0"/>
        </a:spcAft>
        <a:buChar char="•"/>
        <a:defRPr sz="10817">
          <a:solidFill>
            <a:schemeClr val="tx1"/>
          </a:solidFill>
          <a:latin typeface="+mn-lt"/>
        </a:defRPr>
      </a:lvl3pPr>
      <a:lvl4pPr marL="7153027" indent="-1018535" algn="l" defTabSz="4090147" rtl="0" eaLnBrk="0" fontAlgn="base" hangingPunct="0">
        <a:spcBef>
          <a:spcPct val="20000"/>
        </a:spcBef>
        <a:spcAft>
          <a:spcPct val="0"/>
        </a:spcAft>
        <a:buChar char="–"/>
        <a:defRPr sz="8985">
          <a:solidFill>
            <a:schemeClr val="tx1"/>
          </a:solidFill>
          <a:latin typeface="+mn-lt"/>
        </a:defRPr>
      </a:lvl4pPr>
      <a:lvl5pPr marL="9197373" indent="-1021445" algn="l" defTabSz="4090147" rtl="0" eaLnBrk="0" fontAlgn="base" hangingPunct="0">
        <a:spcBef>
          <a:spcPct val="20000"/>
        </a:spcBef>
        <a:spcAft>
          <a:spcPct val="0"/>
        </a:spcAft>
        <a:buChar char="»"/>
        <a:defRPr sz="8985">
          <a:solidFill>
            <a:schemeClr val="tx1"/>
          </a:solidFill>
          <a:latin typeface="+mn-lt"/>
        </a:defRPr>
      </a:lvl5pPr>
      <a:lvl6pPr marL="9616428" indent="-1021445" algn="l" defTabSz="4090147" rtl="0" fontAlgn="base">
        <a:spcBef>
          <a:spcPct val="20000"/>
        </a:spcBef>
        <a:spcAft>
          <a:spcPct val="0"/>
        </a:spcAft>
        <a:buChar char="»"/>
        <a:defRPr sz="8985">
          <a:solidFill>
            <a:schemeClr val="tx1"/>
          </a:solidFill>
          <a:latin typeface="+mn-lt"/>
        </a:defRPr>
      </a:lvl6pPr>
      <a:lvl7pPr marL="10035482" indent="-1021445" algn="l" defTabSz="4090147" rtl="0" fontAlgn="base">
        <a:spcBef>
          <a:spcPct val="20000"/>
        </a:spcBef>
        <a:spcAft>
          <a:spcPct val="0"/>
        </a:spcAft>
        <a:buChar char="»"/>
        <a:defRPr sz="8985">
          <a:solidFill>
            <a:schemeClr val="tx1"/>
          </a:solidFill>
          <a:latin typeface="+mn-lt"/>
        </a:defRPr>
      </a:lvl7pPr>
      <a:lvl8pPr marL="10454535" indent="-1021445" algn="l" defTabSz="4090147" rtl="0" fontAlgn="base">
        <a:spcBef>
          <a:spcPct val="20000"/>
        </a:spcBef>
        <a:spcAft>
          <a:spcPct val="0"/>
        </a:spcAft>
        <a:buChar char="»"/>
        <a:defRPr sz="8985">
          <a:solidFill>
            <a:schemeClr val="tx1"/>
          </a:solidFill>
          <a:latin typeface="+mn-lt"/>
        </a:defRPr>
      </a:lvl8pPr>
      <a:lvl9pPr marL="10873590" indent="-1021445" algn="l" defTabSz="4090147" rtl="0" fontAlgn="base">
        <a:spcBef>
          <a:spcPct val="20000"/>
        </a:spcBef>
        <a:spcAft>
          <a:spcPct val="0"/>
        </a:spcAft>
        <a:buChar char="»"/>
        <a:defRPr sz="8985">
          <a:solidFill>
            <a:schemeClr val="tx1"/>
          </a:solidFill>
          <a:latin typeface="+mn-lt"/>
        </a:defRPr>
      </a:lvl9pPr>
    </p:bodyStyle>
    <p:otherStyle>
      <a:defPPr>
        <a:defRPr lang="en-US"/>
      </a:defPPr>
      <a:lvl1pPr marL="0" algn="l" defTabSz="838109" rtl="0" eaLnBrk="1" latinLnBrk="0" hangingPunct="1">
        <a:defRPr sz="1742" kern="1200">
          <a:solidFill>
            <a:schemeClr val="tx1"/>
          </a:solidFill>
          <a:latin typeface="+mn-lt"/>
          <a:ea typeface="+mn-ea"/>
          <a:cs typeface="+mn-cs"/>
        </a:defRPr>
      </a:lvl1pPr>
      <a:lvl2pPr marL="419055" algn="l" defTabSz="838109" rtl="0" eaLnBrk="1" latinLnBrk="0" hangingPunct="1">
        <a:defRPr sz="1742" kern="1200">
          <a:solidFill>
            <a:schemeClr val="tx1"/>
          </a:solidFill>
          <a:latin typeface="+mn-lt"/>
          <a:ea typeface="+mn-ea"/>
          <a:cs typeface="+mn-cs"/>
        </a:defRPr>
      </a:lvl2pPr>
      <a:lvl3pPr marL="838109" algn="l" defTabSz="838109" rtl="0" eaLnBrk="1" latinLnBrk="0" hangingPunct="1">
        <a:defRPr sz="1742" kern="1200">
          <a:solidFill>
            <a:schemeClr val="tx1"/>
          </a:solidFill>
          <a:latin typeface="+mn-lt"/>
          <a:ea typeface="+mn-ea"/>
          <a:cs typeface="+mn-cs"/>
        </a:defRPr>
      </a:lvl3pPr>
      <a:lvl4pPr marL="1257163" algn="l" defTabSz="838109" rtl="0" eaLnBrk="1" latinLnBrk="0" hangingPunct="1">
        <a:defRPr sz="1742" kern="1200">
          <a:solidFill>
            <a:schemeClr val="tx1"/>
          </a:solidFill>
          <a:latin typeface="+mn-lt"/>
          <a:ea typeface="+mn-ea"/>
          <a:cs typeface="+mn-cs"/>
        </a:defRPr>
      </a:lvl4pPr>
      <a:lvl5pPr marL="1676217" algn="l" defTabSz="838109" rtl="0" eaLnBrk="1" latinLnBrk="0" hangingPunct="1">
        <a:defRPr sz="1742" kern="1200">
          <a:solidFill>
            <a:schemeClr val="tx1"/>
          </a:solidFill>
          <a:latin typeface="+mn-lt"/>
          <a:ea typeface="+mn-ea"/>
          <a:cs typeface="+mn-cs"/>
        </a:defRPr>
      </a:lvl5pPr>
      <a:lvl6pPr marL="2095273" algn="l" defTabSz="838109" rtl="0" eaLnBrk="1" latinLnBrk="0" hangingPunct="1">
        <a:defRPr sz="1742" kern="1200">
          <a:solidFill>
            <a:schemeClr val="tx1"/>
          </a:solidFill>
          <a:latin typeface="+mn-lt"/>
          <a:ea typeface="+mn-ea"/>
          <a:cs typeface="+mn-cs"/>
        </a:defRPr>
      </a:lvl6pPr>
      <a:lvl7pPr marL="2514326" algn="l" defTabSz="838109" rtl="0" eaLnBrk="1" latinLnBrk="0" hangingPunct="1">
        <a:defRPr sz="1742" kern="1200">
          <a:solidFill>
            <a:schemeClr val="tx1"/>
          </a:solidFill>
          <a:latin typeface="+mn-lt"/>
          <a:ea typeface="+mn-ea"/>
          <a:cs typeface="+mn-cs"/>
        </a:defRPr>
      </a:lvl7pPr>
      <a:lvl8pPr marL="2933381" algn="l" defTabSz="838109" rtl="0" eaLnBrk="1" latinLnBrk="0" hangingPunct="1">
        <a:defRPr sz="1742" kern="1200">
          <a:solidFill>
            <a:schemeClr val="tx1"/>
          </a:solidFill>
          <a:latin typeface="+mn-lt"/>
          <a:ea typeface="+mn-ea"/>
          <a:cs typeface="+mn-cs"/>
        </a:defRPr>
      </a:lvl8pPr>
      <a:lvl9pPr marL="3352437" algn="l" defTabSz="838109" rtl="0" eaLnBrk="1" latinLnBrk="0" hangingPunct="1">
        <a:defRPr sz="17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BF0217-DAAF-9BE9-D830-74799722BE7E}"/>
              </a:ext>
            </a:extLst>
          </p:cNvPr>
          <p:cNvSpPr/>
          <p:nvPr/>
        </p:nvSpPr>
        <p:spPr bwMode="auto">
          <a:xfrm>
            <a:off x="435429" y="4804257"/>
            <a:ext cx="42976801" cy="27663881"/>
          </a:xfrm>
          <a:prstGeom prst="rect">
            <a:avLst/>
          </a:prstGeom>
          <a:solidFill>
            <a:srgbClr val="FDF3D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a:p>
        </p:txBody>
      </p:sp>
      <p:sp>
        <p:nvSpPr>
          <p:cNvPr id="48" name="Rectangle 47">
            <a:extLst>
              <a:ext uri="{FF2B5EF4-FFF2-40B4-BE49-F238E27FC236}">
                <a16:creationId xmlns:a16="http://schemas.microsoft.com/office/drawing/2014/main" id="{5B690695-5779-E2AB-423F-8891E453E708}"/>
              </a:ext>
            </a:extLst>
          </p:cNvPr>
          <p:cNvSpPr/>
          <p:nvPr/>
        </p:nvSpPr>
        <p:spPr bwMode="auto">
          <a:xfrm>
            <a:off x="11918311" y="5414494"/>
            <a:ext cx="20044972" cy="2703468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dirty="0">
              <a:latin typeface="SansSerif" panose="00000400000000000000" pitchFamily="2" charset="2"/>
            </a:endParaRPr>
          </a:p>
        </p:txBody>
      </p:sp>
      <p:sp>
        <p:nvSpPr>
          <p:cNvPr id="47" name="Rectangle 46">
            <a:extLst>
              <a:ext uri="{FF2B5EF4-FFF2-40B4-BE49-F238E27FC236}">
                <a16:creationId xmlns:a16="http://schemas.microsoft.com/office/drawing/2014/main" id="{6BFC9B03-9022-F1DA-0626-861308ECB9A4}"/>
              </a:ext>
            </a:extLst>
          </p:cNvPr>
          <p:cNvSpPr/>
          <p:nvPr/>
        </p:nvSpPr>
        <p:spPr bwMode="auto">
          <a:xfrm>
            <a:off x="32658697" y="5538722"/>
            <a:ext cx="10227553" cy="2691045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a:p>
        </p:txBody>
      </p:sp>
      <p:sp>
        <p:nvSpPr>
          <p:cNvPr id="4" name="TextBox 3"/>
          <p:cNvSpPr txBox="1"/>
          <p:nvPr/>
        </p:nvSpPr>
        <p:spPr>
          <a:xfrm>
            <a:off x="2639678" y="1047320"/>
            <a:ext cx="31733044" cy="3511159"/>
          </a:xfrm>
          <a:prstGeom prst="rect">
            <a:avLst/>
          </a:prstGeom>
          <a:noFill/>
        </p:spPr>
        <p:txBody>
          <a:bodyPr wrap="square" lIns="81858" tIns="40928" rIns="81858" bIns="40928" rtlCol="0" anchor="ctr" anchorCtr="0">
            <a:noAutofit/>
          </a:bodyPr>
          <a:lstStyle/>
          <a:p>
            <a:pPr>
              <a:spcAft>
                <a:spcPts val="448"/>
              </a:spcAft>
            </a:pPr>
            <a:r>
              <a:rPr lang="en-US" sz="8525" b="1" dirty="0">
                <a:solidFill>
                  <a:schemeClr val="bg1"/>
                </a:solidFill>
                <a:latin typeface="SansSerif" panose="00000400000000000000" pitchFamily="2" charset="2"/>
                <a:cs typeface="Arial"/>
              </a:rPr>
              <a:t>UNH North Drive Underpass</a:t>
            </a:r>
          </a:p>
          <a:p>
            <a:r>
              <a:rPr lang="en-US" sz="4800" b="1" dirty="0">
                <a:solidFill>
                  <a:schemeClr val="bg1"/>
                </a:solidFill>
                <a:latin typeface="SansSerif" panose="00000400000000000000" pitchFamily="2" charset="2"/>
                <a:cs typeface="Arial"/>
              </a:rPr>
              <a:t>Jack Callinan </a:t>
            </a:r>
            <a:r>
              <a:rPr lang="en-US" sz="4800" dirty="0">
                <a:solidFill>
                  <a:schemeClr val="bg1"/>
                </a:solidFill>
                <a:latin typeface="Arial" panose="020B0604020202020204" pitchFamily="34" charset="0"/>
                <a:cs typeface="Arial" panose="020B0604020202020204" pitchFamily="34" charset="0"/>
              </a:rPr>
              <a:t>• </a:t>
            </a:r>
            <a:r>
              <a:rPr lang="en-US" sz="4800" b="1" dirty="0">
                <a:solidFill>
                  <a:schemeClr val="bg1"/>
                </a:solidFill>
                <a:latin typeface="SansSerif" panose="00000400000000000000" pitchFamily="2" charset="2"/>
                <a:cs typeface="Arial"/>
              </a:rPr>
              <a:t>Joshua Taranto </a:t>
            </a:r>
            <a:r>
              <a:rPr lang="en-US" sz="4800" dirty="0">
                <a:solidFill>
                  <a:schemeClr val="bg1"/>
                </a:solidFill>
                <a:latin typeface="Arial" panose="020B0604020202020204" pitchFamily="34" charset="0"/>
                <a:cs typeface="Arial" panose="020B0604020202020204" pitchFamily="34" charset="0"/>
              </a:rPr>
              <a:t>•</a:t>
            </a:r>
            <a:r>
              <a:rPr lang="en-US" sz="4800" b="1" dirty="0">
                <a:solidFill>
                  <a:schemeClr val="bg1"/>
                </a:solidFill>
                <a:latin typeface="SansSerif" panose="00000400000000000000" pitchFamily="2" charset="2"/>
                <a:cs typeface="Arial"/>
              </a:rPr>
              <a:t> Max Regan </a:t>
            </a:r>
            <a:r>
              <a:rPr lang="en-US" sz="4800" dirty="0">
                <a:solidFill>
                  <a:schemeClr val="bg1"/>
                </a:solidFill>
                <a:latin typeface="Arial" panose="020B0604020202020204" pitchFamily="34" charset="0"/>
                <a:cs typeface="Arial" panose="020B0604020202020204" pitchFamily="34" charset="0"/>
              </a:rPr>
              <a:t>• </a:t>
            </a:r>
            <a:r>
              <a:rPr lang="en-US" sz="4800" b="1" dirty="0">
                <a:solidFill>
                  <a:schemeClr val="bg1"/>
                </a:solidFill>
                <a:latin typeface="SansSerif" panose="00000400000000000000" pitchFamily="2" charset="2"/>
                <a:cs typeface="Arial"/>
              </a:rPr>
              <a:t>Jack Regan, Department of Civil Engineering</a:t>
            </a:r>
          </a:p>
          <a:p>
            <a:r>
              <a:rPr lang="en-US" sz="4800" b="1" dirty="0">
                <a:solidFill>
                  <a:schemeClr val="bg1"/>
                </a:solidFill>
                <a:latin typeface="SansSerif" panose="00000400000000000000" pitchFamily="2" charset="2"/>
                <a:cs typeface="Arial"/>
              </a:rPr>
              <a:t>James Wieck, P.G., Erik </a:t>
            </a:r>
            <a:r>
              <a:rPr lang="en-US" sz="4800" b="1" dirty="0" err="1">
                <a:solidFill>
                  <a:schemeClr val="bg1"/>
                </a:solidFill>
                <a:latin typeface="SansSerif" panose="00000400000000000000" pitchFamily="2" charset="2"/>
                <a:cs typeface="Arial"/>
              </a:rPr>
              <a:t>Dyrness</a:t>
            </a:r>
            <a:r>
              <a:rPr lang="en-US" sz="4800" b="1" dirty="0">
                <a:solidFill>
                  <a:schemeClr val="bg1"/>
                </a:solidFill>
                <a:latin typeface="SansSerif" panose="00000400000000000000" pitchFamily="2" charset="2"/>
                <a:cs typeface="Arial"/>
              </a:rPr>
              <a:t>, Project Advisors  </a:t>
            </a:r>
            <a:r>
              <a:rPr lang="en-US" sz="4800" dirty="0">
                <a:solidFill>
                  <a:schemeClr val="bg1"/>
                </a:solidFill>
                <a:latin typeface="Arial" panose="020B0604020202020204" pitchFamily="34" charset="0"/>
                <a:cs typeface="Arial" panose="020B0604020202020204" pitchFamily="34" charset="0"/>
              </a:rPr>
              <a:t>• </a:t>
            </a:r>
            <a:r>
              <a:rPr lang="en-US" sz="4800" b="1" dirty="0">
                <a:solidFill>
                  <a:schemeClr val="bg1"/>
                </a:solidFill>
                <a:latin typeface="SansSerif" panose="00000400000000000000" pitchFamily="2" charset="2"/>
                <a:cs typeface="Arial"/>
              </a:rPr>
              <a:t>Dr. Kyle Kwiatkowski, Faculty Advisor</a:t>
            </a:r>
          </a:p>
          <a:p>
            <a:r>
              <a:rPr lang="en-US" sz="4800" b="1" dirty="0">
                <a:solidFill>
                  <a:schemeClr val="bg1"/>
                </a:solidFill>
                <a:latin typeface="SansSerif" panose="00000400000000000000" pitchFamily="2" charset="2"/>
                <a:cs typeface="Arial"/>
              </a:rPr>
              <a:t>Project Sponsor: GZA </a:t>
            </a:r>
            <a:r>
              <a:rPr lang="en-US" sz="4800" b="1" dirty="0" err="1">
                <a:solidFill>
                  <a:schemeClr val="bg1"/>
                </a:solidFill>
                <a:latin typeface="SansSerif" panose="00000400000000000000" pitchFamily="2" charset="2"/>
                <a:cs typeface="Arial"/>
              </a:rPr>
              <a:t>GeoEnvironmental</a:t>
            </a:r>
            <a:r>
              <a:rPr lang="en-US" sz="4800" b="1" dirty="0">
                <a:solidFill>
                  <a:schemeClr val="bg1"/>
                </a:solidFill>
                <a:latin typeface="SansSerif" panose="00000400000000000000" pitchFamily="2" charset="2"/>
                <a:cs typeface="Arial"/>
              </a:rPr>
              <a:t> Inc. </a:t>
            </a:r>
          </a:p>
          <a:p>
            <a:endParaRPr lang="en-US" sz="4800" b="1" dirty="0">
              <a:solidFill>
                <a:schemeClr val="bg1"/>
              </a:solidFill>
              <a:latin typeface="SansSerif" panose="00000400000000000000" pitchFamily="2" charset="2"/>
              <a:cs typeface="Aria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35378" y="1760570"/>
            <a:ext cx="7867164" cy="2290962"/>
          </a:xfrm>
          <a:prstGeom prst="rect">
            <a:avLst/>
          </a:prstGeom>
        </p:spPr>
      </p:pic>
      <p:sp>
        <p:nvSpPr>
          <p:cNvPr id="25" name="TextBox 24">
            <a:extLst>
              <a:ext uri="{FF2B5EF4-FFF2-40B4-BE49-F238E27FC236}">
                <a16:creationId xmlns:a16="http://schemas.microsoft.com/office/drawing/2014/main" id="{79D36378-8873-5AFC-F03A-87E5AA3A7612}"/>
              </a:ext>
            </a:extLst>
          </p:cNvPr>
          <p:cNvSpPr txBox="1"/>
          <p:nvPr/>
        </p:nvSpPr>
        <p:spPr>
          <a:xfrm>
            <a:off x="11969893" y="5380583"/>
            <a:ext cx="20044973" cy="1405981"/>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800" b="1">
                <a:latin typeface="SansSerif" panose="00000400000000000000" pitchFamily="2" charset="2"/>
                <a:cs typeface="Arial"/>
              </a:rPr>
              <a:t>PCE and Soil Management</a:t>
            </a:r>
            <a:endParaRPr lang="en-US">
              <a:latin typeface="SansSerif" panose="00000400000000000000" pitchFamily="2" charset="2"/>
            </a:endParaRPr>
          </a:p>
        </p:txBody>
      </p:sp>
      <p:sp>
        <p:nvSpPr>
          <p:cNvPr id="46" name="TextBox 45">
            <a:extLst>
              <a:ext uri="{FF2B5EF4-FFF2-40B4-BE49-F238E27FC236}">
                <a16:creationId xmlns:a16="http://schemas.microsoft.com/office/drawing/2014/main" id="{C88502CD-B7E1-03E0-0881-82D76D547FE6}"/>
              </a:ext>
            </a:extLst>
          </p:cNvPr>
          <p:cNvSpPr txBox="1"/>
          <p:nvPr/>
        </p:nvSpPr>
        <p:spPr>
          <a:xfrm>
            <a:off x="32658697" y="24677080"/>
            <a:ext cx="10315893" cy="1489494"/>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800" b="1">
                <a:latin typeface="SansSerif" panose="00000400000000000000" pitchFamily="2" charset="2"/>
                <a:cs typeface="Arial"/>
              </a:rPr>
              <a:t>Cost Estimation</a:t>
            </a:r>
          </a:p>
        </p:txBody>
      </p:sp>
      <p:pic>
        <p:nvPicPr>
          <p:cNvPr id="56" name="Picture 16">
            <a:extLst>
              <a:ext uri="{FF2B5EF4-FFF2-40B4-BE49-F238E27FC236}">
                <a16:creationId xmlns:a16="http://schemas.microsoft.com/office/drawing/2014/main" id="{28042B56-C89F-5E8D-80D3-EDD1DD643D10}"/>
              </a:ext>
            </a:extLst>
          </p:cNvPr>
          <p:cNvPicPr>
            <a:picLocks noChangeAspect="1"/>
          </p:cNvPicPr>
          <p:nvPr/>
        </p:nvPicPr>
        <p:blipFill>
          <a:blip r:embed="rId4"/>
          <a:stretch>
            <a:fillRect/>
          </a:stretch>
        </p:blipFill>
        <p:spPr>
          <a:xfrm>
            <a:off x="12489367" y="24570103"/>
            <a:ext cx="18910144" cy="2329410"/>
          </a:xfrm>
          <a:prstGeom prst="rect">
            <a:avLst/>
          </a:prstGeom>
        </p:spPr>
      </p:pic>
      <p:sp>
        <p:nvSpPr>
          <p:cNvPr id="63" name="TextBox 62">
            <a:extLst>
              <a:ext uri="{FF2B5EF4-FFF2-40B4-BE49-F238E27FC236}">
                <a16:creationId xmlns:a16="http://schemas.microsoft.com/office/drawing/2014/main" id="{DCCCD270-2483-C861-5935-1CF22F9CFC87}"/>
              </a:ext>
            </a:extLst>
          </p:cNvPr>
          <p:cNvSpPr txBox="1"/>
          <p:nvPr/>
        </p:nvSpPr>
        <p:spPr>
          <a:xfrm>
            <a:off x="14286730" y="23820223"/>
            <a:ext cx="6258394"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SansSerif" panose="00000400000000000000" pitchFamily="2" charset="2"/>
                <a:cs typeface="Times New Roman"/>
              </a:rPr>
              <a:t>Figure 3: Underpass Cross-section</a:t>
            </a:r>
          </a:p>
        </p:txBody>
      </p:sp>
      <p:sp>
        <p:nvSpPr>
          <p:cNvPr id="64" name="TextBox 63">
            <a:extLst>
              <a:ext uri="{FF2B5EF4-FFF2-40B4-BE49-F238E27FC236}">
                <a16:creationId xmlns:a16="http://schemas.microsoft.com/office/drawing/2014/main" id="{99E4C735-DA37-6C0D-67AB-E3D59ADD5153}"/>
              </a:ext>
            </a:extLst>
          </p:cNvPr>
          <p:cNvSpPr txBox="1"/>
          <p:nvPr/>
        </p:nvSpPr>
        <p:spPr>
          <a:xfrm>
            <a:off x="24639929" y="23804531"/>
            <a:ext cx="5739225"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SansSerif" panose="00000400000000000000" pitchFamily="2" charset="2"/>
                <a:cs typeface="Times New Roman"/>
              </a:rPr>
              <a:t>Figure 4: Steel Frame View 3D</a:t>
            </a:r>
          </a:p>
        </p:txBody>
      </p:sp>
      <p:sp>
        <p:nvSpPr>
          <p:cNvPr id="65" name="TextBox 64">
            <a:extLst>
              <a:ext uri="{FF2B5EF4-FFF2-40B4-BE49-F238E27FC236}">
                <a16:creationId xmlns:a16="http://schemas.microsoft.com/office/drawing/2014/main" id="{B5B91B2D-84A9-EFE9-39EC-0334473D1CA2}"/>
              </a:ext>
            </a:extLst>
          </p:cNvPr>
          <p:cNvSpPr txBox="1"/>
          <p:nvPr/>
        </p:nvSpPr>
        <p:spPr>
          <a:xfrm>
            <a:off x="18787508" y="27364026"/>
            <a:ext cx="6409742"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SansSerif" panose="00000400000000000000" pitchFamily="2" charset="2"/>
                <a:cs typeface="Times New Roman"/>
              </a:rPr>
              <a:t>Figure 5: Underpass Elevation View</a:t>
            </a:r>
          </a:p>
        </p:txBody>
      </p:sp>
      <p:sp>
        <p:nvSpPr>
          <p:cNvPr id="68" name="TextBox 67">
            <a:extLst>
              <a:ext uri="{FF2B5EF4-FFF2-40B4-BE49-F238E27FC236}">
                <a16:creationId xmlns:a16="http://schemas.microsoft.com/office/drawing/2014/main" id="{4DB08D88-AA49-CB73-4953-509DC6061FBA}"/>
              </a:ext>
            </a:extLst>
          </p:cNvPr>
          <p:cNvSpPr txBox="1"/>
          <p:nvPr/>
        </p:nvSpPr>
        <p:spPr>
          <a:xfrm>
            <a:off x="23544985" y="15674604"/>
            <a:ext cx="6834169"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SansSerif" panose="00000400000000000000" pitchFamily="2" charset="2"/>
                <a:cs typeface="Times New Roman"/>
              </a:rPr>
              <a:t>Figure 2: Inferred Soil Contamination</a:t>
            </a:r>
          </a:p>
        </p:txBody>
      </p:sp>
      <p:sp>
        <p:nvSpPr>
          <p:cNvPr id="72" name="Rectangle 71">
            <a:extLst>
              <a:ext uri="{FF2B5EF4-FFF2-40B4-BE49-F238E27FC236}">
                <a16:creationId xmlns:a16="http://schemas.microsoft.com/office/drawing/2014/main" id="{6BC73B2D-5583-FEA9-CEAB-97591632158A}"/>
              </a:ext>
            </a:extLst>
          </p:cNvPr>
          <p:cNvSpPr/>
          <p:nvPr/>
        </p:nvSpPr>
        <p:spPr>
          <a:xfrm>
            <a:off x="22437232" y="27588703"/>
            <a:ext cx="10019859" cy="4712479"/>
          </a:xfrm>
          <a:prstGeom prst="rect">
            <a:avLst/>
          </a:prstGeom>
        </p:spPr>
        <p:txBody>
          <a:bodyPr wrap="square" lIns="245572" tIns="245572" rIns="245572" bIns="245572" anchor="t">
            <a:spAutoFit/>
          </a:bodyPr>
          <a:lstStyle/>
          <a:p>
            <a:pPr marL="45085" defTabSz="3400452">
              <a:spcBef>
                <a:spcPts val="1000"/>
              </a:spcBef>
              <a:spcAft>
                <a:spcPts val="0"/>
              </a:spcAft>
            </a:pPr>
            <a:r>
              <a:rPr lang="en-US" sz="4400" b="1" dirty="0">
                <a:latin typeface="SansSerif" panose="00000400000000000000" pitchFamily="2" charset="2"/>
                <a:cs typeface="Times New Roman"/>
              </a:rPr>
              <a:t>Steel Frame Specifications</a:t>
            </a:r>
            <a:endParaRPr lang="en-US" sz="4400" dirty="0">
              <a:latin typeface="SansSerif" panose="00000400000000000000" pitchFamily="2" charset="2"/>
              <a:cs typeface="Times New Roman"/>
            </a:endParaRPr>
          </a:p>
          <a:p>
            <a:pPr marL="616585" indent="-571500" defTabSz="3400452">
              <a:spcBef>
                <a:spcPts val="1000"/>
              </a:spcBef>
              <a:spcAft>
                <a:spcPts val="0"/>
              </a:spcAft>
              <a:buFont typeface="Wingdings"/>
              <a:buChar char="q"/>
            </a:pPr>
            <a:r>
              <a:rPr lang="en-US" sz="4100" dirty="0">
                <a:latin typeface="SansSerif" panose="00000400000000000000" pitchFamily="2" charset="2"/>
                <a:cs typeface="Times New Roman"/>
              </a:rPr>
              <a:t>2 Sets of 22 HSS20x0.50 horizontal Piles, each spliced together at 25' resting on W-shape girders.</a:t>
            </a:r>
            <a:endParaRPr lang="en-US" sz="4100" dirty="0">
              <a:latin typeface="SansSerif" panose="00000400000000000000" pitchFamily="2" charset="2"/>
              <a:cs typeface="Times New Roman" pitchFamily="27" charset="0"/>
            </a:endParaRPr>
          </a:p>
          <a:p>
            <a:pPr marL="616585" indent="-571500" defTabSz="3400452">
              <a:spcBef>
                <a:spcPts val="1000"/>
              </a:spcBef>
              <a:spcAft>
                <a:spcPts val="0"/>
              </a:spcAft>
              <a:buFont typeface="Wingdings"/>
              <a:buChar char="q"/>
            </a:pPr>
            <a:r>
              <a:rPr lang="en-US" sz="4100" dirty="0">
                <a:latin typeface="SansSerif" panose="00000400000000000000" pitchFamily="2" charset="2"/>
                <a:cs typeface="Times New Roman"/>
              </a:rPr>
              <a:t>4 W36x361 girders spanning 40'.</a:t>
            </a:r>
          </a:p>
          <a:p>
            <a:pPr marL="616585" indent="-571500" defTabSz="3400452">
              <a:spcBef>
                <a:spcPts val="1000"/>
              </a:spcBef>
              <a:spcAft>
                <a:spcPts val="0"/>
              </a:spcAft>
              <a:buFont typeface="Wingdings"/>
              <a:buChar char="q"/>
            </a:pPr>
            <a:r>
              <a:rPr lang="en-US" sz="4100" dirty="0">
                <a:latin typeface="SansSerif" panose="00000400000000000000" pitchFamily="2" charset="2"/>
                <a:cs typeface="Times New Roman"/>
              </a:rPr>
              <a:t>Lateral bracing for girders at 10'.</a:t>
            </a:r>
          </a:p>
        </p:txBody>
      </p:sp>
      <p:sp>
        <p:nvSpPr>
          <p:cNvPr id="73" name="Rectangle 72">
            <a:extLst>
              <a:ext uri="{FF2B5EF4-FFF2-40B4-BE49-F238E27FC236}">
                <a16:creationId xmlns:a16="http://schemas.microsoft.com/office/drawing/2014/main" id="{6C044774-B471-AA1B-8EB2-6FA1FCCB5C45}"/>
              </a:ext>
            </a:extLst>
          </p:cNvPr>
          <p:cNvSpPr/>
          <p:nvPr/>
        </p:nvSpPr>
        <p:spPr>
          <a:xfrm>
            <a:off x="11969894" y="27633331"/>
            <a:ext cx="10309034" cy="5040774"/>
          </a:xfrm>
          <a:prstGeom prst="rect">
            <a:avLst/>
          </a:prstGeom>
        </p:spPr>
        <p:txBody>
          <a:bodyPr wrap="square" lIns="245572" tIns="245572" rIns="245572" bIns="245572" anchor="t">
            <a:spAutoFit/>
          </a:bodyPr>
          <a:lstStyle/>
          <a:p>
            <a:pPr marL="45085" defTabSz="3400452">
              <a:spcBef>
                <a:spcPts val="1000"/>
              </a:spcBef>
              <a:spcAft>
                <a:spcPts val="0"/>
              </a:spcAft>
            </a:pPr>
            <a:r>
              <a:rPr lang="en-US" sz="4400" b="1" dirty="0">
                <a:latin typeface="SansSerif" panose="00000400000000000000" pitchFamily="2" charset="2"/>
                <a:cs typeface="Times New Roman"/>
              </a:rPr>
              <a:t>Trenchless Design Method:</a:t>
            </a:r>
          </a:p>
          <a:p>
            <a:pPr marL="45085" algn="just" defTabSz="3400452">
              <a:spcBef>
                <a:spcPts val="1000"/>
              </a:spcBef>
              <a:spcAft>
                <a:spcPts val="0"/>
              </a:spcAft>
            </a:pPr>
            <a:r>
              <a:rPr lang="en-US" sz="4100" dirty="0">
                <a:latin typeface="SansSerif" panose="00000400000000000000" pitchFamily="2" charset="2"/>
                <a:cs typeface="Times New Roman"/>
              </a:rPr>
              <a:t>The live railway on top of the build-site and presence of shallow bedrock requires a trenchless design method. For this project, a drilled horizontal tangent pile system will be utilized in order to support the railway during excavation.</a:t>
            </a:r>
            <a:endParaRPr lang="en-US" sz="4100" b="1" dirty="0">
              <a:latin typeface="SansSerif" panose="00000400000000000000" pitchFamily="2" charset="2"/>
              <a:cs typeface="Times New Roman"/>
            </a:endParaRPr>
          </a:p>
        </p:txBody>
      </p:sp>
      <p:sp>
        <p:nvSpPr>
          <p:cNvPr id="76" name="Rectangle 75">
            <a:extLst>
              <a:ext uri="{FF2B5EF4-FFF2-40B4-BE49-F238E27FC236}">
                <a16:creationId xmlns:a16="http://schemas.microsoft.com/office/drawing/2014/main" id="{20D7703B-177A-CABF-0223-A086E23BC6B9}"/>
              </a:ext>
            </a:extLst>
          </p:cNvPr>
          <p:cNvSpPr/>
          <p:nvPr/>
        </p:nvSpPr>
        <p:spPr bwMode="auto">
          <a:xfrm>
            <a:off x="22872086" y="18026813"/>
            <a:ext cx="8840234" cy="5810352"/>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sz="6600"/>
          </a:p>
        </p:txBody>
      </p:sp>
      <p:sp>
        <p:nvSpPr>
          <p:cNvPr id="77" name="Rectangle 76">
            <a:extLst>
              <a:ext uri="{FF2B5EF4-FFF2-40B4-BE49-F238E27FC236}">
                <a16:creationId xmlns:a16="http://schemas.microsoft.com/office/drawing/2014/main" id="{880BAD8E-AF7C-01BD-32B4-634521FD1953}"/>
              </a:ext>
            </a:extLst>
          </p:cNvPr>
          <p:cNvSpPr/>
          <p:nvPr/>
        </p:nvSpPr>
        <p:spPr bwMode="auto">
          <a:xfrm>
            <a:off x="12210730" y="24472886"/>
            <a:ext cx="19440261" cy="287003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sz="6600"/>
          </a:p>
        </p:txBody>
      </p:sp>
      <p:pic>
        <p:nvPicPr>
          <p:cNvPr id="78" name="Picture 78" descr="Diagram&#10;&#10;Description automatically generated">
            <a:extLst>
              <a:ext uri="{FF2B5EF4-FFF2-40B4-BE49-F238E27FC236}">
                <a16:creationId xmlns:a16="http://schemas.microsoft.com/office/drawing/2014/main" id="{0BF9301F-8281-E06C-810A-C2CEDB53B268}"/>
              </a:ext>
            </a:extLst>
          </p:cNvPr>
          <p:cNvPicPr>
            <a:picLocks noChangeAspect="1"/>
          </p:cNvPicPr>
          <p:nvPr/>
        </p:nvPicPr>
        <p:blipFill>
          <a:blip r:embed="rId5"/>
          <a:stretch>
            <a:fillRect/>
          </a:stretch>
        </p:blipFill>
        <p:spPr>
          <a:xfrm>
            <a:off x="12329670" y="18071387"/>
            <a:ext cx="10132546" cy="5765777"/>
          </a:xfrm>
          <a:prstGeom prst="rect">
            <a:avLst/>
          </a:prstGeom>
        </p:spPr>
      </p:pic>
      <p:sp>
        <p:nvSpPr>
          <p:cNvPr id="89" name="Rectangle 88">
            <a:extLst>
              <a:ext uri="{FF2B5EF4-FFF2-40B4-BE49-F238E27FC236}">
                <a16:creationId xmlns:a16="http://schemas.microsoft.com/office/drawing/2014/main" id="{F9146474-1368-4833-8006-3755BDC202DF}"/>
              </a:ext>
            </a:extLst>
          </p:cNvPr>
          <p:cNvSpPr/>
          <p:nvPr/>
        </p:nvSpPr>
        <p:spPr>
          <a:xfrm>
            <a:off x="12027431" y="6926909"/>
            <a:ext cx="9145016" cy="11798683"/>
          </a:xfrm>
          <a:prstGeom prst="rect">
            <a:avLst/>
          </a:prstGeom>
        </p:spPr>
        <p:txBody>
          <a:bodyPr wrap="square" lIns="81858" tIns="40928" rIns="81858" bIns="40928" anchor="t">
            <a:spAutoFit/>
          </a:bodyPr>
          <a:lstStyle/>
          <a:p>
            <a:pPr marL="45085" indent="-45085" algn="just" defTabSz="3400452">
              <a:spcBef>
                <a:spcPts val="1000"/>
              </a:spcBef>
              <a:spcAft>
                <a:spcPts val="0"/>
              </a:spcAft>
            </a:pPr>
            <a:r>
              <a:rPr lang="en-US" sz="4400" b="1" dirty="0">
                <a:latin typeface="SansSerif" panose="00000400000000000000" pitchFamily="2" charset="2"/>
                <a:cs typeface="Times New Roman"/>
              </a:rPr>
              <a:t>PCE Contamination Management:</a:t>
            </a:r>
          </a:p>
          <a:p>
            <a:pPr marL="45085" indent="-45085" algn="just" defTabSz="3400452">
              <a:spcBef>
                <a:spcPts val="1000"/>
              </a:spcBef>
              <a:spcAft>
                <a:spcPts val="0"/>
              </a:spcAft>
            </a:pPr>
            <a:r>
              <a:rPr lang="en-US" sz="4100" dirty="0">
                <a:latin typeface="SansSerif" panose="00000400000000000000" pitchFamily="2" charset="2"/>
                <a:cs typeface="Times New Roman"/>
              </a:rPr>
              <a:t>6,000 cubic yards of soil will be excavated for the underpass and transported offsite via 588 15-ton truck loads.</a:t>
            </a:r>
          </a:p>
          <a:p>
            <a:pPr marL="45085" indent="-45085" algn="just" defTabSz="3400452">
              <a:spcBef>
                <a:spcPts val="1000"/>
              </a:spcBef>
              <a:spcAft>
                <a:spcPts val="0"/>
              </a:spcAft>
            </a:pPr>
            <a:r>
              <a:rPr lang="en-US" sz="4100" dirty="0">
                <a:latin typeface="SansSerif" panose="00000400000000000000" pitchFamily="2" charset="2"/>
                <a:cs typeface="Times New Roman"/>
              </a:rPr>
              <a:t>The high groundwater level also means dewatering will have to occur on-site, which will be pumped and managed on-site. </a:t>
            </a:r>
            <a:endParaRPr lang="en-US" sz="4100" b="1" dirty="0">
              <a:latin typeface="SansSerif" panose="00000400000000000000" pitchFamily="2" charset="2"/>
              <a:cs typeface="Times New Roman"/>
            </a:endParaRPr>
          </a:p>
          <a:p>
            <a:pPr marL="45085" indent="-45085" algn="just" defTabSz="3400452">
              <a:spcBef>
                <a:spcPts val="1000"/>
              </a:spcBef>
              <a:spcAft>
                <a:spcPts val="0"/>
              </a:spcAft>
            </a:pPr>
            <a:r>
              <a:rPr lang="en-US" sz="4400" b="1" dirty="0">
                <a:latin typeface="SansSerif" panose="00000400000000000000" pitchFamily="2" charset="2"/>
                <a:cs typeface="Times New Roman"/>
              </a:rPr>
              <a:t>Continued Management:</a:t>
            </a:r>
            <a:endParaRPr lang="en-US" sz="4400" dirty="0">
              <a:latin typeface="SansSerif" panose="00000400000000000000" pitchFamily="2" charset="2"/>
              <a:cs typeface="Times New Roman" pitchFamily="27" charset="0"/>
            </a:endParaRPr>
          </a:p>
          <a:p>
            <a:pPr marL="45085" indent="-45085" algn="just" defTabSz="3400452">
              <a:spcBef>
                <a:spcPts val="1000"/>
              </a:spcBef>
              <a:spcAft>
                <a:spcPts val="0"/>
              </a:spcAft>
            </a:pPr>
            <a:r>
              <a:rPr lang="en-US" sz="4100" dirty="0">
                <a:latin typeface="SansSerif" panose="00000400000000000000" pitchFamily="2" charset="2"/>
                <a:cs typeface="Times New Roman"/>
              </a:rPr>
              <a:t>Will use a vapor barrier comprising of 6" of gravel and a 6mm polyethylene wrap  to prevent PCE infiltration into the underpass.</a:t>
            </a:r>
            <a:endParaRPr lang="en-US" sz="4100" dirty="0">
              <a:latin typeface="SansSerif" panose="00000400000000000000" pitchFamily="2" charset="2"/>
              <a:cs typeface="Times New Roman" pitchFamily="27" charset="0"/>
            </a:endParaRPr>
          </a:p>
          <a:p>
            <a:pPr marL="45085" indent="-45085" algn="just" defTabSz="3400452">
              <a:spcBef>
                <a:spcPts val="1000"/>
              </a:spcBef>
            </a:pPr>
            <a:endParaRPr lang="en-US" sz="4100" dirty="0">
              <a:latin typeface="SansSerif" panose="00000400000000000000" pitchFamily="2" charset="2"/>
              <a:cs typeface="Times New Roman" pitchFamily="27" charset="0"/>
            </a:endParaRPr>
          </a:p>
          <a:p>
            <a:pPr marL="45085" indent="-45085" algn="just" defTabSz="3400452">
              <a:spcBef>
                <a:spcPts val="1000"/>
              </a:spcBef>
            </a:pPr>
            <a:endParaRPr lang="en-US" sz="4100" dirty="0">
              <a:latin typeface="SansSerif" panose="00000400000000000000" pitchFamily="2" charset="2"/>
              <a:cs typeface="Times New Roman" pitchFamily="27" charset="0"/>
            </a:endParaRPr>
          </a:p>
          <a:p>
            <a:pPr marL="45085" indent="-45085" algn="just" defTabSz="3400452">
              <a:spcBef>
                <a:spcPts val="1000"/>
              </a:spcBef>
            </a:pPr>
            <a:endParaRPr lang="en-US" sz="4100" dirty="0">
              <a:latin typeface="SansSerif" panose="00000400000000000000" pitchFamily="2" charset="2"/>
              <a:cs typeface="Times New Roman" pitchFamily="27" charset="0"/>
            </a:endParaRPr>
          </a:p>
        </p:txBody>
      </p:sp>
      <p:sp>
        <p:nvSpPr>
          <p:cNvPr id="74" name="Rectangle 73">
            <a:extLst>
              <a:ext uri="{FF2B5EF4-FFF2-40B4-BE49-F238E27FC236}">
                <a16:creationId xmlns:a16="http://schemas.microsoft.com/office/drawing/2014/main" id="{0C434438-843B-5744-519D-FA698FDEBA84}"/>
              </a:ext>
            </a:extLst>
          </p:cNvPr>
          <p:cNvSpPr/>
          <p:nvPr/>
        </p:nvSpPr>
        <p:spPr bwMode="auto">
          <a:xfrm>
            <a:off x="12210731" y="18018087"/>
            <a:ext cx="10410392" cy="5819077"/>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sz="6600"/>
          </a:p>
        </p:txBody>
      </p:sp>
      <p:sp>
        <p:nvSpPr>
          <p:cNvPr id="6" name="TextBox 5">
            <a:extLst>
              <a:ext uri="{FF2B5EF4-FFF2-40B4-BE49-F238E27FC236}">
                <a16:creationId xmlns:a16="http://schemas.microsoft.com/office/drawing/2014/main" id="{947F9394-62CE-0E4C-1BD6-F530B5C26194}"/>
              </a:ext>
            </a:extLst>
          </p:cNvPr>
          <p:cNvSpPr txBox="1"/>
          <p:nvPr/>
        </p:nvSpPr>
        <p:spPr>
          <a:xfrm>
            <a:off x="32751692" y="6794875"/>
            <a:ext cx="9874769" cy="9595867"/>
          </a:xfrm>
          <a:prstGeom prst="rect">
            <a:avLst/>
          </a:prstGeom>
          <a:noFill/>
        </p:spPr>
        <p:txBody>
          <a:bodyPr wrap="square" lIns="245572" tIns="245572" rIns="245572" bIns="245572" rtlCol="0" anchor="t">
            <a:spAutoFit/>
          </a:bodyPr>
          <a:lstStyle/>
          <a:p>
            <a:pPr defTabSz="4090147">
              <a:spcBef>
                <a:spcPts val="1000"/>
              </a:spcBef>
              <a:spcAft>
                <a:spcPts val="0"/>
              </a:spcAft>
            </a:pPr>
            <a:r>
              <a:rPr lang="en-US" sz="4400" b="1" dirty="0">
                <a:latin typeface="SansSerif" panose="00000400000000000000" pitchFamily="2" charset="2"/>
                <a:cs typeface="Times New Roman"/>
              </a:rPr>
              <a:t>Stakeholders:</a:t>
            </a:r>
            <a:endParaRPr lang="en-US" sz="4400" dirty="0">
              <a:latin typeface="SansSerif" panose="00000400000000000000" pitchFamily="2" charset="2"/>
              <a:cs typeface="Times New Roman"/>
            </a:endParaRPr>
          </a:p>
          <a:p>
            <a:pPr marL="571500" indent="-571500" defTabSz="4090147">
              <a:spcBef>
                <a:spcPts val="1000"/>
              </a:spcBef>
              <a:spcAft>
                <a:spcPts val="0"/>
              </a:spcAft>
              <a:buFont typeface="Wingdings" panose="020B0604020202020204" pitchFamily="34" charset="0"/>
              <a:buChar char="q"/>
            </a:pPr>
            <a:r>
              <a:rPr lang="en-US" sz="4100" dirty="0">
                <a:latin typeface="SansSerif" panose="00000400000000000000" pitchFamily="2" charset="2"/>
                <a:cs typeface="Times New Roman"/>
              </a:rPr>
              <a:t>University of New Hampshire</a:t>
            </a:r>
          </a:p>
          <a:p>
            <a:pPr marL="571500" indent="-571500" defTabSz="4090147">
              <a:spcBef>
                <a:spcPts val="1000"/>
              </a:spcBef>
              <a:spcAft>
                <a:spcPts val="0"/>
              </a:spcAft>
              <a:buFont typeface="Wingdings" panose="020B0604020202020204" pitchFamily="34" charset="0"/>
              <a:buChar char="q"/>
            </a:pPr>
            <a:r>
              <a:rPr lang="en-US" sz="4100" dirty="0">
                <a:latin typeface="SansSerif" panose="00000400000000000000" pitchFamily="2" charset="2"/>
                <a:cs typeface="Times New Roman"/>
              </a:rPr>
              <a:t>Town of Durham.</a:t>
            </a:r>
          </a:p>
          <a:p>
            <a:pPr marL="571500" indent="-571500" defTabSz="4090147">
              <a:spcBef>
                <a:spcPts val="1000"/>
              </a:spcBef>
              <a:spcAft>
                <a:spcPts val="0"/>
              </a:spcAft>
              <a:buFont typeface="Wingdings" panose="020B0604020202020204" pitchFamily="34" charset="0"/>
              <a:buChar char="q"/>
            </a:pPr>
            <a:r>
              <a:rPr lang="en-US" sz="4100" dirty="0">
                <a:latin typeface="SansSerif" panose="00000400000000000000" pitchFamily="2" charset="2"/>
                <a:cs typeface="Times New Roman"/>
              </a:rPr>
              <a:t>Eversource.</a:t>
            </a:r>
          </a:p>
          <a:p>
            <a:pPr marL="571500" indent="-571500" defTabSz="4090147">
              <a:spcBef>
                <a:spcPts val="1000"/>
              </a:spcBef>
              <a:spcAft>
                <a:spcPts val="0"/>
              </a:spcAft>
              <a:buFont typeface="Wingdings" panose="020B0604020202020204" pitchFamily="34" charset="0"/>
              <a:buChar char="q"/>
            </a:pPr>
            <a:r>
              <a:rPr lang="en-US" sz="4100" dirty="0" err="1">
                <a:latin typeface="SansSerif" panose="00000400000000000000" pitchFamily="2" charset="2"/>
                <a:cs typeface="Times New Roman"/>
              </a:rPr>
              <a:t>PanAm</a:t>
            </a:r>
            <a:r>
              <a:rPr lang="en-US" sz="4100" dirty="0">
                <a:latin typeface="SansSerif" panose="00000400000000000000" pitchFamily="2" charset="2"/>
                <a:cs typeface="Times New Roman"/>
              </a:rPr>
              <a:t> Inc.</a:t>
            </a:r>
          </a:p>
          <a:p>
            <a:pPr marL="571500" indent="-571500" defTabSz="4090147">
              <a:spcBef>
                <a:spcPts val="1000"/>
              </a:spcBef>
              <a:spcAft>
                <a:spcPts val="0"/>
              </a:spcAft>
              <a:buFont typeface="Wingdings" panose="020B0604020202020204" pitchFamily="34" charset="0"/>
              <a:buChar char="q"/>
            </a:pPr>
            <a:r>
              <a:rPr lang="en-US" sz="4100" dirty="0">
                <a:latin typeface="SansSerif" panose="00000400000000000000" pitchFamily="2" charset="2"/>
                <a:cs typeface="Times New Roman"/>
              </a:rPr>
              <a:t>Amtrak.</a:t>
            </a:r>
          </a:p>
          <a:p>
            <a:pPr defTabSz="4090147">
              <a:spcBef>
                <a:spcPts val="1000"/>
              </a:spcBef>
              <a:spcAft>
                <a:spcPts val="0"/>
              </a:spcAft>
            </a:pPr>
            <a:r>
              <a:rPr lang="en-US" sz="4400" b="1" dirty="0">
                <a:latin typeface="SansSerif" panose="00000400000000000000" pitchFamily="2" charset="2"/>
                <a:cs typeface="Times New Roman"/>
              </a:rPr>
              <a:t>Communications Plan:</a:t>
            </a:r>
          </a:p>
          <a:p>
            <a:pPr algn="just" defTabSz="4090147">
              <a:spcBef>
                <a:spcPts val="1000"/>
              </a:spcBef>
              <a:spcAft>
                <a:spcPts val="0"/>
              </a:spcAft>
            </a:pPr>
            <a:r>
              <a:rPr lang="en-US" sz="4100" dirty="0">
                <a:latin typeface="SansSerif" panose="00000400000000000000" pitchFamily="2" charset="2"/>
                <a:cs typeface="Times New Roman"/>
              </a:rPr>
              <a:t>Information such as work schedules or vibration monitoring will be sent out on given intervals or continuously to each stakeholder. All hands meetings between stakeholders will take place at specific project milestones.</a:t>
            </a:r>
          </a:p>
        </p:txBody>
      </p:sp>
      <p:sp>
        <p:nvSpPr>
          <p:cNvPr id="7" name="TextBox 6">
            <a:extLst>
              <a:ext uri="{FF2B5EF4-FFF2-40B4-BE49-F238E27FC236}">
                <a16:creationId xmlns:a16="http://schemas.microsoft.com/office/drawing/2014/main" id="{154B3EC9-0FE7-CC6F-D81C-CFFA1A1CCD10}"/>
              </a:ext>
            </a:extLst>
          </p:cNvPr>
          <p:cNvSpPr txBox="1"/>
          <p:nvPr/>
        </p:nvSpPr>
        <p:spPr>
          <a:xfrm>
            <a:off x="32702792" y="17027016"/>
            <a:ext cx="9874769" cy="7751773"/>
          </a:xfrm>
          <a:prstGeom prst="rect">
            <a:avLst/>
          </a:prstGeom>
          <a:noFill/>
        </p:spPr>
        <p:txBody>
          <a:bodyPr wrap="square" lIns="245572" tIns="245572" rIns="245572" bIns="245572" rtlCol="0" anchor="t">
            <a:spAutoFit/>
          </a:bodyPr>
          <a:lstStyle/>
          <a:p>
            <a:pPr defTabSz="4090147">
              <a:spcBef>
                <a:spcPct val="30000"/>
              </a:spcBef>
            </a:pPr>
            <a:endParaRPr lang="en-US" sz="4100" dirty="0">
              <a:latin typeface="SansSerif" panose="00000400000000000000" pitchFamily="2" charset="2"/>
              <a:cs typeface="Times New Roman"/>
            </a:endParaRPr>
          </a:p>
          <a:p>
            <a:pPr marL="571500" indent="-571500" algn="just" defTabSz="4090147">
              <a:spcBef>
                <a:spcPct val="30000"/>
              </a:spcBef>
              <a:buFont typeface="Wingdings" panose="020B0604020202020204" pitchFamily="34" charset="0"/>
              <a:buChar char="q"/>
            </a:pPr>
            <a:r>
              <a:rPr lang="en-US" sz="4100" dirty="0">
                <a:latin typeface="SansSerif" panose="00000400000000000000" pitchFamily="2" charset="2"/>
                <a:cs typeface="Times New Roman"/>
              </a:rPr>
              <a:t>Remediation General Permit (RGP).</a:t>
            </a:r>
            <a:endParaRPr lang="en-US" sz="4100" dirty="0">
              <a:latin typeface="SansSerif" panose="00000400000000000000" pitchFamily="2" charset="2"/>
            </a:endParaRPr>
          </a:p>
          <a:p>
            <a:pPr marL="1028065" lvl="1" indent="-571500" algn="just" defTabSz="4090147">
              <a:spcBef>
                <a:spcPct val="30000"/>
              </a:spcBef>
              <a:buFont typeface="Wingdings" panose="020B0604020202020204" pitchFamily="34" charset="0"/>
              <a:buChar char="q"/>
            </a:pPr>
            <a:r>
              <a:rPr lang="en-US" sz="4100" dirty="0">
                <a:latin typeface="SansSerif" panose="00000400000000000000" pitchFamily="2" charset="2"/>
                <a:cs typeface="Times New Roman"/>
              </a:rPr>
              <a:t>As part of the RGP, a Best Management Practice Plan (BMPP) will be assembled and followed.</a:t>
            </a:r>
            <a:endParaRPr lang="en-US" sz="4100" dirty="0">
              <a:latin typeface="SansSerif" panose="00000400000000000000" pitchFamily="2" charset="2"/>
              <a:cs typeface="Times New Roman" pitchFamily="27" charset="0"/>
            </a:endParaRPr>
          </a:p>
          <a:p>
            <a:pPr marL="571500" indent="-571500" algn="just" defTabSz="4090147">
              <a:spcBef>
                <a:spcPct val="30000"/>
              </a:spcBef>
              <a:buFont typeface="Wingdings" panose="020B0604020202020204" pitchFamily="34" charset="0"/>
              <a:buChar char="q"/>
            </a:pPr>
            <a:r>
              <a:rPr lang="en-US" sz="4100" dirty="0">
                <a:latin typeface="SansSerif" panose="00000400000000000000" pitchFamily="2" charset="2"/>
                <a:cs typeface="Times New Roman"/>
              </a:rPr>
              <a:t>Alteration of Terrain Permit (</a:t>
            </a:r>
            <a:r>
              <a:rPr lang="en-US" sz="4100" dirty="0" err="1">
                <a:latin typeface="SansSerif" panose="00000400000000000000" pitchFamily="2" charset="2"/>
                <a:cs typeface="Times New Roman"/>
              </a:rPr>
              <a:t>AoT</a:t>
            </a:r>
            <a:r>
              <a:rPr lang="en-US" sz="4100" dirty="0">
                <a:latin typeface="SansSerif" panose="00000400000000000000" pitchFamily="2" charset="2"/>
                <a:cs typeface="Times New Roman"/>
              </a:rPr>
              <a:t>).</a:t>
            </a:r>
          </a:p>
          <a:p>
            <a:pPr marL="1028621" lvl="1" indent="-571500" algn="just" defTabSz="4090147">
              <a:spcBef>
                <a:spcPct val="30000"/>
              </a:spcBef>
              <a:buFont typeface="Wingdings" panose="020B0604020202020204" pitchFamily="34" charset="0"/>
              <a:buChar char="q"/>
            </a:pPr>
            <a:r>
              <a:rPr lang="en-US" sz="4100" dirty="0">
                <a:latin typeface="SansSerif" panose="00000400000000000000" pitchFamily="2" charset="2"/>
                <a:cs typeface="Times New Roman"/>
              </a:rPr>
              <a:t>Applicable to construction in locations of greater than 25% grade or an open body of water.</a:t>
            </a:r>
          </a:p>
          <a:p>
            <a:pPr marL="571500" indent="-571500" algn="just" defTabSz="4090147">
              <a:spcBef>
                <a:spcPct val="30000"/>
              </a:spcBef>
              <a:buFont typeface="Wingdings" panose="020B0604020202020204" pitchFamily="34" charset="0"/>
              <a:buChar char="q"/>
            </a:pPr>
            <a:r>
              <a:rPr lang="en-US" sz="4100" dirty="0">
                <a:latin typeface="SansSerif" panose="00000400000000000000" pitchFamily="2" charset="2"/>
                <a:cs typeface="Times New Roman"/>
              </a:rPr>
              <a:t>Relevant Town of Durham permits.</a:t>
            </a:r>
          </a:p>
        </p:txBody>
      </p:sp>
      <p:pic>
        <p:nvPicPr>
          <p:cNvPr id="9" name="Picture 9" descr="Diagram&#10;&#10;Description automatically generated">
            <a:extLst>
              <a:ext uri="{FF2B5EF4-FFF2-40B4-BE49-F238E27FC236}">
                <a16:creationId xmlns:a16="http://schemas.microsoft.com/office/drawing/2014/main" id="{586DFBE0-31A0-62C0-D090-A8041A53A5C4}"/>
              </a:ext>
            </a:extLst>
          </p:cNvPr>
          <p:cNvPicPr>
            <a:picLocks noChangeAspect="1"/>
          </p:cNvPicPr>
          <p:nvPr/>
        </p:nvPicPr>
        <p:blipFill>
          <a:blip r:embed="rId6"/>
          <a:stretch>
            <a:fillRect/>
          </a:stretch>
        </p:blipFill>
        <p:spPr>
          <a:xfrm>
            <a:off x="23000898" y="18109574"/>
            <a:ext cx="8578776" cy="5586656"/>
          </a:xfrm>
          <a:prstGeom prst="rect">
            <a:avLst/>
          </a:prstGeom>
        </p:spPr>
      </p:pic>
      <p:pic>
        <p:nvPicPr>
          <p:cNvPr id="14" name="Picture 14" descr="Map&#10;&#10;Description automatically generated">
            <a:extLst>
              <a:ext uri="{FF2B5EF4-FFF2-40B4-BE49-F238E27FC236}">
                <a16:creationId xmlns:a16="http://schemas.microsoft.com/office/drawing/2014/main" id="{C1E574F1-FB88-9672-0DE9-169DE2D7ABD9}"/>
              </a:ext>
            </a:extLst>
          </p:cNvPr>
          <p:cNvPicPr>
            <a:picLocks noChangeAspect="1"/>
          </p:cNvPicPr>
          <p:nvPr/>
        </p:nvPicPr>
        <p:blipFill>
          <a:blip r:embed="rId7"/>
          <a:stretch>
            <a:fillRect/>
          </a:stretch>
        </p:blipFill>
        <p:spPr>
          <a:xfrm>
            <a:off x="21666255" y="6993404"/>
            <a:ext cx="10058841" cy="8662236"/>
          </a:xfrm>
          <a:prstGeom prst="rect">
            <a:avLst/>
          </a:prstGeom>
        </p:spPr>
      </p:pic>
      <p:sp>
        <p:nvSpPr>
          <p:cNvPr id="37" name="TextBox 36">
            <a:extLst>
              <a:ext uri="{FF2B5EF4-FFF2-40B4-BE49-F238E27FC236}">
                <a16:creationId xmlns:a16="http://schemas.microsoft.com/office/drawing/2014/main" id="{ACE8520E-0C28-953A-6A16-75A7633B49C9}"/>
              </a:ext>
            </a:extLst>
          </p:cNvPr>
          <p:cNvSpPr txBox="1"/>
          <p:nvPr/>
        </p:nvSpPr>
        <p:spPr>
          <a:xfrm>
            <a:off x="32635378" y="5358700"/>
            <a:ext cx="10276857" cy="1427864"/>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Autofit/>
          </a:bodyPr>
          <a:lstStyle/>
          <a:p>
            <a:pPr algn="ctr">
              <a:spcAft>
                <a:spcPts val="0"/>
              </a:spcAft>
            </a:pPr>
            <a:r>
              <a:rPr lang="en-US" sz="4800" b="1" dirty="0">
                <a:latin typeface="SansSerif" panose="00000400000000000000" pitchFamily="2" charset="2"/>
                <a:cs typeface="Arial"/>
              </a:rPr>
              <a:t>Stakeholder Outreach</a:t>
            </a:r>
            <a:endParaRPr lang="en-US" dirty="0">
              <a:latin typeface="SansSerif" panose="00000400000000000000" pitchFamily="2" charset="2"/>
            </a:endParaRPr>
          </a:p>
        </p:txBody>
      </p:sp>
      <p:sp>
        <p:nvSpPr>
          <p:cNvPr id="3" name="Rectangle 2">
            <a:extLst>
              <a:ext uri="{FF2B5EF4-FFF2-40B4-BE49-F238E27FC236}">
                <a16:creationId xmlns:a16="http://schemas.microsoft.com/office/drawing/2014/main" id="{21BA61FB-DD58-5255-4327-9064F57F110F}"/>
              </a:ext>
            </a:extLst>
          </p:cNvPr>
          <p:cNvSpPr/>
          <p:nvPr/>
        </p:nvSpPr>
        <p:spPr bwMode="auto">
          <a:xfrm>
            <a:off x="916610" y="5538722"/>
            <a:ext cx="10269619" cy="269294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100138"/>
            <a:endParaRPr lang="en-US"/>
          </a:p>
        </p:txBody>
      </p:sp>
      <p:sp>
        <p:nvSpPr>
          <p:cNvPr id="40" name="TextBox 39">
            <a:extLst>
              <a:ext uri="{FF2B5EF4-FFF2-40B4-BE49-F238E27FC236}">
                <a16:creationId xmlns:a16="http://schemas.microsoft.com/office/drawing/2014/main" id="{F3DD47E4-461B-AF1A-25D5-442862638CEC}"/>
              </a:ext>
            </a:extLst>
          </p:cNvPr>
          <p:cNvSpPr txBox="1"/>
          <p:nvPr/>
        </p:nvSpPr>
        <p:spPr>
          <a:xfrm>
            <a:off x="32705202" y="16390742"/>
            <a:ext cx="10227553" cy="141176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Autofit/>
          </a:bodyPr>
          <a:lstStyle/>
          <a:p>
            <a:pPr algn="ctr">
              <a:spcAft>
                <a:spcPts val="0"/>
              </a:spcAft>
            </a:pPr>
            <a:r>
              <a:rPr lang="en-US" sz="4800" b="1" dirty="0">
                <a:latin typeface="SansSerif" panose="00000400000000000000" pitchFamily="2" charset="2"/>
                <a:cs typeface="Arial"/>
              </a:rPr>
              <a:t>Required Permits</a:t>
            </a:r>
            <a:endParaRPr lang="en-US" dirty="0">
              <a:latin typeface="SansSerif" panose="00000400000000000000" pitchFamily="2" charset="2"/>
            </a:endParaRPr>
          </a:p>
        </p:txBody>
      </p:sp>
      <p:sp>
        <p:nvSpPr>
          <p:cNvPr id="43" name="TextBox 42">
            <a:extLst>
              <a:ext uri="{FF2B5EF4-FFF2-40B4-BE49-F238E27FC236}">
                <a16:creationId xmlns:a16="http://schemas.microsoft.com/office/drawing/2014/main" id="{BEC3351E-C110-120B-DC0C-AC9E5D97469A}"/>
              </a:ext>
            </a:extLst>
          </p:cNvPr>
          <p:cNvSpPr txBox="1"/>
          <p:nvPr/>
        </p:nvSpPr>
        <p:spPr>
          <a:xfrm>
            <a:off x="11969893" y="16448504"/>
            <a:ext cx="20044972" cy="1377106"/>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800" b="1" dirty="0">
                <a:latin typeface="SansSerif" panose="00000400000000000000" pitchFamily="2" charset="2"/>
                <a:cs typeface="Arial"/>
              </a:rPr>
              <a:t>Structural Specifications</a:t>
            </a:r>
            <a:endParaRPr lang="en-US" dirty="0">
              <a:latin typeface="SansSerif" panose="00000400000000000000" pitchFamily="2" charset="2"/>
            </a:endParaRPr>
          </a:p>
        </p:txBody>
      </p:sp>
      <p:sp>
        <p:nvSpPr>
          <p:cNvPr id="87" name="TextBox 86">
            <a:extLst>
              <a:ext uri="{FF2B5EF4-FFF2-40B4-BE49-F238E27FC236}">
                <a16:creationId xmlns:a16="http://schemas.microsoft.com/office/drawing/2014/main" id="{2294358B-3B2F-2562-CBBD-52ED17A55743}"/>
              </a:ext>
            </a:extLst>
          </p:cNvPr>
          <p:cNvSpPr txBox="1"/>
          <p:nvPr/>
        </p:nvSpPr>
        <p:spPr>
          <a:xfrm>
            <a:off x="3502303" y="15460403"/>
            <a:ext cx="5194069"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SansSerif" panose="00000400000000000000" pitchFamily="2" charset="2"/>
                <a:cs typeface="Times New Roman"/>
              </a:rPr>
              <a:t>Figure 1: Project Locus View</a:t>
            </a:r>
          </a:p>
        </p:txBody>
      </p:sp>
      <p:sp>
        <p:nvSpPr>
          <p:cNvPr id="22" name="TextBox 21">
            <a:extLst>
              <a:ext uri="{FF2B5EF4-FFF2-40B4-BE49-F238E27FC236}">
                <a16:creationId xmlns:a16="http://schemas.microsoft.com/office/drawing/2014/main" id="{7492D436-A5DB-56AE-13C4-EFF036AFE465}"/>
              </a:ext>
            </a:extLst>
          </p:cNvPr>
          <p:cNvSpPr txBox="1"/>
          <p:nvPr/>
        </p:nvSpPr>
        <p:spPr>
          <a:xfrm>
            <a:off x="916215" y="5358700"/>
            <a:ext cx="10339607" cy="1427864"/>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Autofit/>
          </a:bodyPr>
          <a:lstStyle/>
          <a:p>
            <a:pPr algn="ctr">
              <a:spcAft>
                <a:spcPts val="0"/>
              </a:spcAft>
            </a:pPr>
            <a:r>
              <a:rPr lang="en-US" sz="4800" b="1" dirty="0">
                <a:latin typeface="SansSerif" panose="00000400000000000000" pitchFamily="2" charset="2"/>
                <a:cs typeface="Arial"/>
              </a:rPr>
              <a:t>Project Description</a:t>
            </a:r>
            <a:endParaRPr lang="en-US" dirty="0">
              <a:latin typeface="SansSerif" panose="00000400000000000000" pitchFamily="2" charset="2"/>
            </a:endParaRPr>
          </a:p>
        </p:txBody>
      </p:sp>
      <p:sp>
        <p:nvSpPr>
          <p:cNvPr id="86" name="Text Box 4">
            <a:extLst>
              <a:ext uri="{FF2B5EF4-FFF2-40B4-BE49-F238E27FC236}">
                <a16:creationId xmlns:a16="http://schemas.microsoft.com/office/drawing/2014/main" id="{6A3C166A-45C4-119A-3E9A-BB0CC98DA8A0}"/>
              </a:ext>
            </a:extLst>
          </p:cNvPr>
          <p:cNvSpPr txBox="1">
            <a:spLocks noChangeArrowheads="1"/>
          </p:cNvSpPr>
          <p:nvPr/>
        </p:nvSpPr>
        <p:spPr bwMode="auto">
          <a:xfrm>
            <a:off x="815984" y="6492577"/>
            <a:ext cx="10339608" cy="26347457"/>
          </a:xfrm>
          <a:prstGeom prst="rect">
            <a:avLst/>
          </a:prstGeom>
          <a:noFill/>
          <a:ln w="9525">
            <a:noFill/>
            <a:miter lim="800000"/>
            <a:headEnd/>
            <a:tailEnd/>
          </a:ln>
        </p:spPr>
        <p:txBody>
          <a:bodyPr wrap="square" lIns="408788" tIns="412363" rIns="408788" bIns="412363" anchor="t">
            <a:spAutoFit/>
          </a:bodyPr>
          <a:lstStyle/>
          <a:p>
            <a:pPr defTabSz="3400452">
              <a:spcBef>
                <a:spcPts val="1500"/>
              </a:spcBef>
            </a:pPr>
            <a:r>
              <a:rPr lang="en-US" sz="4400" b="1" dirty="0">
                <a:latin typeface="SansSerif" panose="00000400000000000000" pitchFamily="2" charset="2"/>
                <a:cs typeface="Times New Roman"/>
              </a:rPr>
              <a:t>Project Location: </a:t>
            </a:r>
            <a:endParaRPr lang="en-US" sz="4400" b="1" dirty="0">
              <a:latin typeface="SansSerif" panose="00000400000000000000" pitchFamily="2" charset="2"/>
              <a:cs typeface="Times New Roman" pitchFamily="27" charset="0"/>
            </a:endParaRPr>
          </a:p>
          <a:p>
            <a:pPr algn="just" defTabSz="3400452">
              <a:spcBef>
                <a:spcPts val="1500"/>
              </a:spcBef>
            </a:pPr>
            <a:r>
              <a:rPr lang="en-US" sz="4150" dirty="0">
                <a:latin typeface="SansSerif" panose="00000400000000000000" pitchFamily="2" charset="2"/>
                <a:cs typeface="Times New Roman"/>
              </a:rPr>
              <a:t>Durham, New Hampshire connecting North Drive and Strafford Avenue, Travelling under the Boston-Maine Railway.</a:t>
            </a:r>
          </a:p>
          <a:p>
            <a:pPr algn="just" defTabSz="3400452">
              <a:spcBef>
                <a:spcPts val="1500"/>
              </a:spcBef>
            </a:pPr>
            <a:endParaRPr lang="en-US" sz="4100" dirty="0">
              <a:latin typeface="SansSerif" panose="00000400000000000000" pitchFamily="2" charset="2"/>
              <a:cs typeface="Times New Roman" pitchFamily="27" charset="0"/>
            </a:endParaRPr>
          </a:p>
          <a:p>
            <a:pPr algn="just" defTabSz="3400452">
              <a:spcBef>
                <a:spcPts val="1500"/>
              </a:spcBef>
            </a:pPr>
            <a:endParaRPr lang="en-US" sz="4100" dirty="0">
              <a:latin typeface="SansSerif" panose="00000400000000000000" pitchFamily="2" charset="2"/>
              <a:cs typeface="Times New Roman" pitchFamily="27" charset="0"/>
            </a:endParaRPr>
          </a:p>
          <a:p>
            <a:pPr algn="just" defTabSz="3400452">
              <a:spcBef>
                <a:spcPts val="1500"/>
              </a:spcBef>
            </a:pPr>
            <a:endParaRPr lang="en-US" sz="4100" dirty="0">
              <a:latin typeface="SansSerif" panose="00000400000000000000" pitchFamily="2" charset="2"/>
              <a:cs typeface="Times New Roman" pitchFamily="27" charset="0"/>
            </a:endParaRPr>
          </a:p>
          <a:p>
            <a:pPr algn="just" defTabSz="3400452">
              <a:spcBef>
                <a:spcPts val="1500"/>
              </a:spcBef>
            </a:pPr>
            <a:endParaRPr lang="en-US" sz="4100" dirty="0">
              <a:latin typeface="SansSerif" panose="00000400000000000000" pitchFamily="2" charset="2"/>
              <a:cs typeface="Times New Roman" pitchFamily="27" charset="0"/>
            </a:endParaRPr>
          </a:p>
          <a:p>
            <a:pPr algn="just" defTabSz="3400452">
              <a:spcBef>
                <a:spcPts val="1500"/>
              </a:spcBef>
            </a:pPr>
            <a:endParaRPr lang="en-US" sz="4100" b="1" dirty="0">
              <a:latin typeface="SansSerif" panose="00000400000000000000" pitchFamily="2" charset="2"/>
              <a:cs typeface="Times New Roman"/>
            </a:endParaRPr>
          </a:p>
          <a:p>
            <a:pPr algn="just" defTabSz="3400452">
              <a:spcBef>
                <a:spcPts val="1500"/>
              </a:spcBef>
            </a:pPr>
            <a:endParaRPr lang="en-US" sz="4100" b="1" dirty="0">
              <a:latin typeface="SansSerif" panose="00000400000000000000" pitchFamily="2" charset="2"/>
              <a:cs typeface="Times New Roman"/>
            </a:endParaRPr>
          </a:p>
          <a:p>
            <a:pPr algn="just" defTabSz="3400452">
              <a:spcBef>
                <a:spcPts val="1500"/>
              </a:spcBef>
            </a:pPr>
            <a:endParaRPr lang="en-US" sz="4400" b="1" dirty="0">
              <a:latin typeface="SansSerif" panose="00000400000000000000" pitchFamily="2" charset="2"/>
              <a:cs typeface="Times New Roman"/>
            </a:endParaRPr>
          </a:p>
          <a:p>
            <a:pPr algn="just" defTabSz="3400452">
              <a:spcBef>
                <a:spcPts val="1500"/>
              </a:spcBef>
            </a:pPr>
            <a:r>
              <a:rPr lang="en-US" sz="4400" b="1" dirty="0">
                <a:latin typeface="SansSerif" panose="00000400000000000000" pitchFamily="2" charset="2"/>
                <a:cs typeface="Times New Roman"/>
              </a:rPr>
              <a:t>Project Goals: </a:t>
            </a:r>
          </a:p>
          <a:p>
            <a:pPr marL="571500" indent="-571500" algn="just" defTabSz="3400452">
              <a:spcBef>
                <a:spcPts val="1500"/>
              </a:spcBef>
              <a:buFont typeface="Wingdings"/>
              <a:buChar char="q"/>
            </a:pPr>
            <a:r>
              <a:rPr lang="en-US" sz="4100" dirty="0">
                <a:latin typeface="SansSerif" panose="00000400000000000000" pitchFamily="2" charset="2"/>
                <a:cs typeface="Times New Roman"/>
              </a:rPr>
              <a:t>Alleviate heavy traffic on Main street in Durham.</a:t>
            </a:r>
          </a:p>
          <a:p>
            <a:pPr marL="571500" indent="-571500" algn="just" defTabSz="3400452">
              <a:spcBef>
                <a:spcPts val="1500"/>
              </a:spcBef>
              <a:buFont typeface="Wingdings"/>
              <a:buChar char="q"/>
            </a:pPr>
            <a:r>
              <a:rPr lang="en-US" sz="4100" dirty="0">
                <a:latin typeface="SansSerif" panose="00000400000000000000" pitchFamily="2" charset="2"/>
                <a:cs typeface="Times New Roman"/>
              </a:rPr>
              <a:t>Allow for pedestrian traffic between UNH</a:t>
            </a:r>
            <a:r>
              <a:rPr lang="en-US" sz="4100" dirty="0">
                <a:latin typeface="+mn-lt"/>
                <a:cs typeface="Times New Roman"/>
              </a:rPr>
              <a:t>’</a:t>
            </a:r>
            <a:r>
              <a:rPr lang="en-US" sz="4100" dirty="0">
                <a:latin typeface="SansSerif" panose="00000400000000000000" pitchFamily="2" charset="2"/>
                <a:cs typeface="Times New Roman"/>
              </a:rPr>
              <a:t>s Gables and Woodsides.</a:t>
            </a:r>
          </a:p>
          <a:p>
            <a:pPr marL="571500" indent="-571500" algn="just" defTabSz="3400452">
              <a:spcBef>
                <a:spcPts val="1500"/>
              </a:spcBef>
              <a:buFont typeface="Wingdings"/>
              <a:buChar char="q"/>
            </a:pPr>
            <a:r>
              <a:rPr lang="en-US" sz="4100" dirty="0">
                <a:latin typeface="SansSerif" panose="00000400000000000000" pitchFamily="2" charset="2"/>
                <a:cs typeface="Times New Roman"/>
              </a:rPr>
              <a:t>Maintain continuous railway service.</a:t>
            </a:r>
            <a:endParaRPr lang="en-US" sz="4100" dirty="0">
              <a:latin typeface="SansSerif" panose="00000400000000000000" pitchFamily="2" charset="2"/>
              <a:cs typeface="Times New Roman" pitchFamily="27" charset="0"/>
            </a:endParaRPr>
          </a:p>
          <a:p>
            <a:pPr marL="571500" indent="-571500" algn="just" defTabSz="3400452">
              <a:spcBef>
                <a:spcPts val="1500"/>
              </a:spcBef>
              <a:buFont typeface="Wingdings"/>
              <a:buChar char="q"/>
            </a:pPr>
            <a:r>
              <a:rPr lang="en-US" sz="4100" dirty="0">
                <a:latin typeface="SansSerif" panose="00000400000000000000" pitchFamily="2" charset="2"/>
                <a:cs typeface="Times New Roman"/>
              </a:rPr>
              <a:t>Management of prior brownfield site contaminants under the build site, primarily  Tetrachloroethylene (PCE).</a:t>
            </a:r>
          </a:p>
          <a:p>
            <a:pPr marL="571500" indent="-571500" algn="just" defTabSz="3400452">
              <a:spcBef>
                <a:spcPts val="1500"/>
              </a:spcBef>
              <a:buFont typeface="Wingdings"/>
              <a:buChar char="q"/>
            </a:pPr>
            <a:r>
              <a:rPr lang="en-US" sz="4100" dirty="0">
                <a:latin typeface="SansSerif" panose="00000400000000000000" pitchFamily="2" charset="2"/>
                <a:cs typeface="Times New Roman"/>
              </a:rPr>
              <a:t>Allow for future growth of the B&amp;M railway by building a second railway beside the first.</a:t>
            </a:r>
          </a:p>
          <a:p>
            <a:pPr defTabSz="3400452">
              <a:spcBef>
                <a:spcPts val="1500"/>
              </a:spcBef>
            </a:pPr>
            <a:r>
              <a:rPr lang="en-US" sz="4400" b="1" dirty="0">
                <a:latin typeface="SansSerif" panose="00000400000000000000" pitchFamily="2" charset="2"/>
                <a:cs typeface="Times New Roman"/>
              </a:rPr>
              <a:t>Project Challenges:</a:t>
            </a:r>
            <a:endParaRPr lang="en-US" sz="4400" dirty="0">
              <a:latin typeface="SansSerif" panose="00000400000000000000" pitchFamily="2" charset="2"/>
              <a:cs typeface="Times New Roman"/>
            </a:endParaRPr>
          </a:p>
          <a:p>
            <a:pPr marL="616585" indent="-571500" algn="just" defTabSz="3400452">
              <a:spcBef>
                <a:spcPts val="1500"/>
              </a:spcBef>
              <a:spcAft>
                <a:spcPts val="0"/>
              </a:spcAft>
              <a:buFont typeface="Wingdings,Sans-Serif"/>
              <a:buChar char="q"/>
            </a:pPr>
            <a:r>
              <a:rPr lang="en-US" sz="4100" dirty="0">
                <a:latin typeface="SansSerif" panose="00000400000000000000" pitchFamily="2" charset="2"/>
                <a:cs typeface="Times New Roman"/>
              </a:rPr>
              <a:t>On-site PCE contamination during and after construction.</a:t>
            </a:r>
          </a:p>
          <a:p>
            <a:pPr marL="616585" indent="-571500" algn="just" defTabSz="3400452">
              <a:spcBef>
                <a:spcPts val="1500"/>
              </a:spcBef>
              <a:spcAft>
                <a:spcPts val="0"/>
              </a:spcAft>
              <a:buFont typeface="Wingdings,Sans-Serif"/>
              <a:buChar char="q"/>
            </a:pPr>
            <a:r>
              <a:rPr lang="en-US" sz="4100" dirty="0">
                <a:latin typeface="SansSerif" panose="00000400000000000000" pitchFamily="2" charset="2"/>
                <a:cs typeface="Times New Roman"/>
              </a:rPr>
              <a:t>No track diversion, requiring a live railway during construction.</a:t>
            </a:r>
          </a:p>
          <a:p>
            <a:pPr marL="616585" indent="-571500" algn="just" defTabSz="3400452">
              <a:spcBef>
                <a:spcPts val="1500"/>
              </a:spcBef>
              <a:spcAft>
                <a:spcPts val="0"/>
              </a:spcAft>
              <a:buFont typeface="Wingdings,Sans-Serif"/>
              <a:buChar char="q"/>
            </a:pPr>
            <a:r>
              <a:rPr lang="en-US" sz="4100" dirty="0">
                <a:latin typeface="SansSerif" panose="00000400000000000000" pitchFamily="2" charset="2"/>
                <a:cs typeface="Times New Roman"/>
              </a:rPr>
              <a:t>Strict tolerances on soil displacement required by the railway company.</a:t>
            </a:r>
          </a:p>
          <a:p>
            <a:pPr marL="616585" indent="-571500" algn="just" defTabSz="3400452">
              <a:spcBef>
                <a:spcPts val="1500"/>
              </a:spcBef>
              <a:spcAft>
                <a:spcPts val="0"/>
              </a:spcAft>
              <a:buFont typeface="Wingdings,Sans-Serif"/>
              <a:buChar char="q"/>
            </a:pPr>
            <a:r>
              <a:rPr lang="en-US" sz="4100" dirty="0">
                <a:latin typeface="SansSerif" panose="00000400000000000000" pitchFamily="2" charset="2"/>
                <a:cs typeface="Times New Roman"/>
              </a:rPr>
              <a:t>Shallow bedrock and ground-water level.</a:t>
            </a:r>
          </a:p>
          <a:p>
            <a:pPr marL="616585" indent="-571500" algn="just" defTabSz="3400452">
              <a:spcBef>
                <a:spcPts val="1500"/>
              </a:spcBef>
              <a:spcAft>
                <a:spcPts val="0"/>
              </a:spcAft>
              <a:buFont typeface="Wingdings,Sans-Serif"/>
              <a:buChar char="q"/>
            </a:pPr>
            <a:r>
              <a:rPr lang="en-US" sz="4100" dirty="0">
                <a:latin typeface="SansSerif" panose="00000400000000000000" pitchFamily="2" charset="2"/>
                <a:cs typeface="Times New Roman"/>
              </a:rPr>
              <a:t>Large number of Stakeholders.</a:t>
            </a:r>
          </a:p>
        </p:txBody>
      </p:sp>
      <p:pic>
        <p:nvPicPr>
          <p:cNvPr id="12" name="Picture 13" descr="Map&#10;&#10;Description automatically generated">
            <a:extLst>
              <a:ext uri="{FF2B5EF4-FFF2-40B4-BE49-F238E27FC236}">
                <a16:creationId xmlns:a16="http://schemas.microsoft.com/office/drawing/2014/main" id="{F918EC68-F7B2-B69A-D04D-A1975852F8DF}"/>
              </a:ext>
            </a:extLst>
          </p:cNvPr>
          <p:cNvPicPr>
            <a:picLocks noChangeAspect="1"/>
          </p:cNvPicPr>
          <p:nvPr/>
        </p:nvPicPr>
        <p:blipFill>
          <a:blip r:embed="rId8"/>
          <a:stretch>
            <a:fillRect/>
          </a:stretch>
        </p:blipFill>
        <p:spPr>
          <a:xfrm>
            <a:off x="1184852" y="10468515"/>
            <a:ext cx="9778591" cy="4932899"/>
          </a:xfrm>
          <a:prstGeom prst="rect">
            <a:avLst/>
          </a:prstGeom>
        </p:spPr>
      </p:pic>
      <p:sp>
        <p:nvSpPr>
          <p:cNvPr id="34" name="TextBox 33">
            <a:extLst>
              <a:ext uri="{FF2B5EF4-FFF2-40B4-BE49-F238E27FC236}">
                <a16:creationId xmlns:a16="http://schemas.microsoft.com/office/drawing/2014/main" id="{105A7C1D-C559-47FB-9A18-46146719B390}"/>
              </a:ext>
            </a:extLst>
          </p:cNvPr>
          <p:cNvSpPr txBox="1"/>
          <p:nvPr/>
        </p:nvSpPr>
        <p:spPr>
          <a:xfrm>
            <a:off x="32753051" y="26166574"/>
            <a:ext cx="10038844" cy="6154412"/>
          </a:xfrm>
          <a:prstGeom prst="rect">
            <a:avLst/>
          </a:prstGeom>
          <a:noFill/>
        </p:spPr>
        <p:txBody>
          <a:bodyPr wrap="square" lIns="245572" tIns="245572" rIns="245572" bIns="245572" rtlCol="0" anchor="t">
            <a:spAutoFit/>
          </a:bodyPr>
          <a:lstStyle/>
          <a:p>
            <a:pPr defTabSz="4090147">
              <a:spcBef>
                <a:spcPct val="30000"/>
              </a:spcBef>
            </a:pPr>
            <a:r>
              <a:rPr lang="en-US" sz="4400" b="1" dirty="0">
                <a:latin typeface="SansSerif" panose="00000400000000000000" pitchFamily="2" charset="2"/>
                <a:cs typeface="Times New Roman"/>
              </a:rPr>
              <a:t>Project Cost:</a:t>
            </a:r>
          </a:p>
          <a:p>
            <a:pPr marL="571500" indent="-571500" defTabSz="4090147">
              <a:spcBef>
                <a:spcPct val="30000"/>
              </a:spcBef>
              <a:buFont typeface="Wingdings" panose="05000000000000000000" pitchFamily="2" charset="2"/>
              <a:buChar char="q"/>
            </a:pPr>
            <a:r>
              <a:rPr lang="en-US" sz="4100" dirty="0">
                <a:latin typeface="SansSerif" panose="00000400000000000000" pitchFamily="2" charset="2"/>
                <a:cs typeface="Times New Roman"/>
              </a:rPr>
              <a:t>Contamination management costs:</a:t>
            </a:r>
          </a:p>
          <a:p>
            <a:pPr marL="1028621" lvl="1" indent="-571500" defTabSz="4090147">
              <a:spcBef>
                <a:spcPct val="30000"/>
              </a:spcBef>
              <a:buFont typeface="Wingdings" panose="05000000000000000000" pitchFamily="2" charset="2"/>
              <a:buChar char="q"/>
            </a:pPr>
            <a:r>
              <a:rPr lang="en-US" sz="4100" dirty="0">
                <a:latin typeface="SansSerif" panose="00000400000000000000" pitchFamily="2" charset="2"/>
                <a:cs typeface="Times New Roman"/>
              </a:rPr>
              <a:t>$6.85 million</a:t>
            </a:r>
          </a:p>
          <a:p>
            <a:pPr marL="571500" indent="-571500" defTabSz="4090147">
              <a:spcBef>
                <a:spcPct val="30000"/>
              </a:spcBef>
              <a:buFont typeface="Wingdings" panose="05000000000000000000" pitchFamily="2" charset="2"/>
              <a:buChar char="q"/>
            </a:pPr>
            <a:r>
              <a:rPr lang="en-US" sz="4100" dirty="0">
                <a:latin typeface="SansSerif" panose="00000400000000000000" pitchFamily="2" charset="2"/>
                <a:cs typeface="Times New Roman"/>
              </a:rPr>
              <a:t>Construction costs:</a:t>
            </a:r>
          </a:p>
          <a:p>
            <a:pPr marL="1028621" lvl="1" indent="-571500" defTabSz="4090147">
              <a:spcBef>
                <a:spcPct val="30000"/>
              </a:spcBef>
              <a:buFont typeface="Wingdings" panose="05000000000000000000" pitchFamily="2" charset="2"/>
              <a:buChar char="q"/>
            </a:pPr>
            <a:r>
              <a:rPr lang="en-US" sz="4100" dirty="0">
                <a:latin typeface="SansSerif" panose="00000400000000000000" pitchFamily="2" charset="2"/>
                <a:cs typeface="Times New Roman"/>
              </a:rPr>
              <a:t>$2.78 million</a:t>
            </a:r>
          </a:p>
          <a:p>
            <a:pPr marL="571500" indent="-571500" defTabSz="4090147">
              <a:spcBef>
                <a:spcPct val="30000"/>
              </a:spcBef>
              <a:buFont typeface="Wingdings" panose="05000000000000000000" pitchFamily="2" charset="2"/>
              <a:buChar char="q"/>
            </a:pPr>
            <a:r>
              <a:rPr lang="en-US" sz="4100" dirty="0">
                <a:latin typeface="SansSerif" panose="00000400000000000000" pitchFamily="2" charset="2"/>
                <a:cs typeface="Times New Roman"/>
              </a:rPr>
              <a:t>Total: 9.63 million</a:t>
            </a:r>
          </a:p>
          <a:p>
            <a:pPr defTabSz="4090147">
              <a:spcBef>
                <a:spcPct val="30000"/>
              </a:spcBef>
            </a:pPr>
            <a:r>
              <a:rPr lang="en-US" sz="4400" b="1" dirty="0">
                <a:latin typeface="SansSerif" panose="00000400000000000000" pitchFamily="2" charset="2"/>
                <a:cs typeface="Times New Roman"/>
              </a:rPr>
              <a:t>Project Timeframe: </a:t>
            </a:r>
            <a:r>
              <a:rPr lang="en-US" sz="4400" dirty="0">
                <a:latin typeface="SansSerif" panose="00000400000000000000" pitchFamily="2" charset="2"/>
                <a:cs typeface="Times New Roman"/>
              </a:rPr>
              <a:t>~174 Days</a:t>
            </a:r>
            <a:endParaRPr lang="en-US" sz="4400" b="1" dirty="0">
              <a:latin typeface="SansSerif" panose="00000400000000000000" pitchFamily="2" charset="2"/>
              <a:cs typeface="Times New Roman"/>
            </a:endParaRPr>
          </a:p>
        </p:txBody>
      </p:sp>
    </p:spTree>
    <p:extLst>
      <p:ext uri="{BB962C8B-B14F-4D97-AF65-F5344CB8AC3E}">
        <p14:creationId xmlns:p14="http://schemas.microsoft.com/office/powerpoint/2010/main" val="4148237326"/>
      </p:ext>
    </p:extLst>
  </p:cSld>
  <p:clrMapOvr>
    <a:masterClrMapping/>
  </p:clrMapOvr>
</p:sld>
</file>

<file path=ppt/theme/theme1.xml><?xml version="1.0" encoding="utf-8"?>
<a:theme xmlns:a="http://schemas.openxmlformats.org/drawingml/2006/main" name="Blank">
  <a:themeElements>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001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2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001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27" charset="0"/>
          </a:defRPr>
        </a:defPPr>
      </a:lstStyle>
    </a:lnDef>
  </a:objectDefaults>
  <a:extraClrSchemeLst>
    <a:extraClrScheme>
      <a:clrScheme name="Blank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507</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Wingdings,Sans-Serif</vt:lpstr>
      <vt:lpstr>Arial</vt:lpstr>
      <vt:lpstr>SansSerif</vt:lpstr>
      <vt:lpstr>Times New Roman</vt:lpstr>
      <vt:lpstr>Wingdings</vt:lpstr>
      <vt:lpstr>Blank</vt:lpstr>
      <vt:lpstr>PowerPoint Presentation</vt:lpstr>
    </vt:vector>
  </TitlesOfParts>
  <Company>Calvin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Alderink</dc:creator>
  <cp:lastModifiedBy>Joshua Taranto</cp:lastModifiedBy>
  <cp:revision>19</cp:revision>
  <cp:lastPrinted>2022-04-17T17:14:03Z</cp:lastPrinted>
  <dcterms:created xsi:type="dcterms:W3CDTF">2011-03-15T12:21:07Z</dcterms:created>
  <dcterms:modified xsi:type="dcterms:W3CDTF">2022-04-18T16:10:05Z</dcterms:modified>
</cp:coreProperties>
</file>