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32918400" cx="43891200"/>
  <p:notesSz cx="9144000" cy="6858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  <p15:guide id="3" orient="horz" pos="2348">
          <p15:clr>
            <a:srgbClr val="9AA0A6"/>
          </p15:clr>
        </p15:guide>
      </p15:sldGuideLst>
    </p:ext>
    <p:ext uri="http://customooxmlschemas.google.com/">
      <go:slidesCustomData xmlns:go="http://customooxmlschemas.google.com/" r:id="rId7" roundtripDataSignature="AMtx7mi3JmrkTPNxysyKaaOR9eg+xlsD5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0368" orient="horz"/>
        <p:guide pos="13824"/>
        <p:guide pos="2348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type="ctrTitle"/>
          </p:nvPr>
        </p:nvSpPr>
        <p:spPr>
          <a:xfrm>
            <a:off x="3291840" y="5387344"/>
            <a:ext cx="37307400" cy="11460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0"/>
              <a:buFont typeface="Calibri"/>
              <a:buNone/>
              <a:defRPr sz="25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3" name="Google Shape;13;p4"/>
          <p:cNvSpPr txBox="1"/>
          <p:nvPr>
            <p:ph idx="1" type="subTitle"/>
          </p:nvPr>
        </p:nvSpPr>
        <p:spPr>
          <a:xfrm>
            <a:off x="5486400" y="17289784"/>
            <a:ext cx="32918400" cy="79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>
                <a:schemeClr val="dk1"/>
              </a:buClr>
              <a:buSzPts val="10100"/>
              <a:buNone/>
              <a:defRPr sz="10100"/>
            </a:lvl1pPr>
            <a:lvl2pPr lvl="1" algn="ctr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8400"/>
              <a:buNone/>
              <a:defRPr sz="8400"/>
            </a:lvl2pPr>
            <a:lvl3pPr lvl="2" algn="ctr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7500"/>
              <a:buNone/>
              <a:defRPr sz="7500"/>
            </a:lvl3pPr>
            <a:lvl4pPr lvl="3" algn="ctr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700"/>
              <a:buNone/>
              <a:defRPr sz="6700"/>
            </a:lvl4pPr>
            <a:lvl5pPr lvl="4" algn="ctr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700"/>
              <a:buNone/>
              <a:defRPr sz="6700"/>
            </a:lvl5pPr>
            <a:lvl6pPr lvl="5" algn="ctr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700"/>
              <a:buNone/>
              <a:defRPr sz="6700"/>
            </a:lvl6pPr>
            <a:lvl7pPr lvl="6" algn="ctr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700"/>
              <a:buNone/>
              <a:defRPr sz="6700"/>
            </a:lvl7pPr>
            <a:lvl8pPr lvl="7" algn="ctr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700"/>
              <a:buNone/>
              <a:defRPr sz="6700"/>
            </a:lvl8pPr>
            <a:lvl9pPr lvl="8" algn="ctr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700"/>
              <a:buNone/>
              <a:defRPr sz="6700"/>
            </a:lvl9pPr>
          </a:lstStyle>
          <a:p/>
        </p:txBody>
      </p:sp>
      <p:sp>
        <p:nvSpPr>
          <p:cNvPr id="14" name="Google Shape;14;p4"/>
          <p:cNvSpPr txBox="1"/>
          <p:nvPr>
            <p:ph idx="10" type="dt"/>
          </p:nvPr>
        </p:nvSpPr>
        <p:spPr>
          <a:xfrm>
            <a:off x="301752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11" type="ftr"/>
          </p:nvPr>
        </p:nvSpPr>
        <p:spPr>
          <a:xfrm>
            <a:off x="14538960" y="30510488"/>
            <a:ext cx="14813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6" name="Google Shape;16;p4"/>
          <p:cNvSpPr txBox="1"/>
          <p:nvPr>
            <p:ph idx="12" type="sldNum"/>
          </p:nvPr>
        </p:nvSpPr>
        <p:spPr>
          <a:xfrm>
            <a:off x="3099816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/>
          <p:nvPr>
            <p:ph type="title"/>
          </p:nvPr>
        </p:nvSpPr>
        <p:spPr>
          <a:xfrm>
            <a:off x="3017520" y="1752608"/>
            <a:ext cx="37856100" cy="636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70" name="Google Shape;70;p13"/>
          <p:cNvSpPr txBox="1"/>
          <p:nvPr>
            <p:ph idx="1" type="body"/>
          </p:nvPr>
        </p:nvSpPr>
        <p:spPr>
          <a:xfrm rot="5400000">
            <a:off x="11502480" y="278103"/>
            <a:ext cx="20886300" cy="378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algn="l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1pPr>
            <a:lvl2pPr indent="-323850" lvl="1" marL="914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2pPr>
            <a:lvl3pPr indent="-323850" lvl="2" marL="1371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3pPr>
            <a:lvl4pPr indent="-323850" lvl="3" marL="1828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4pPr>
            <a:lvl5pPr indent="-323850" lvl="4" marL="22860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5pPr>
            <a:lvl6pPr indent="-323850" lvl="5" marL="27432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6pPr>
            <a:lvl7pPr indent="-323850" lvl="6" marL="3200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7pPr>
            <a:lvl8pPr indent="-323850" lvl="7" marL="3657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8pPr>
            <a:lvl9pPr indent="-323850" lvl="8" marL="4114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9pPr>
          </a:lstStyle>
          <a:p/>
        </p:txBody>
      </p:sp>
      <p:sp>
        <p:nvSpPr>
          <p:cNvPr id="71" name="Google Shape;71;p13"/>
          <p:cNvSpPr txBox="1"/>
          <p:nvPr>
            <p:ph idx="10" type="dt"/>
          </p:nvPr>
        </p:nvSpPr>
        <p:spPr>
          <a:xfrm>
            <a:off x="301752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72" name="Google Shape;72;p13"/>
          <p:cNvSpPr txBox="1"/>
          <p:nvPr>
            <p:ph idx="11" type="ftr"/>
          </p:nvPr>
        </p:nvSpPr>
        <p:spPr>
          <a:xfrm>
            <a:off x="14538960" y="30510488"/>
            <a:ext cx="14813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73" name="Google Shape;73;p13"/>
          <p:cNvSpPr txBox="1"/>
          <p:nvPr>
            <p:ph idx="12" type="sldNum"/>
          </p:nvPr>
        </p:nvSpPr>
        <p:spPr>
          <a:xfrm>
            <a:off x="3099816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/>
          <p:nvPr>
            <p:ph type="title"/>
          </p:nvPr>
        </p:nvSpPr>
        <p:spPr>
          <a:xfrm rot="5400000">
            <a:off x="22193282" y="10968902"/>
            <a:ext cx="27896700" cy="94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76" name="Google Shape;76;p14"/>
          <p:cNvSpPr txBox="1"/>
          <p:nvPr>
            <p:ph idx="1" type="body"/>
          </p:nvPr>
        </p:nvSpPr>
        <p:spPr>
          <a:xfrm rot="5400000">
            <a:off x="2990852" y="1779152"/>
            <a:ext cx="27896700" cy="2784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algn="l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1pPr>
            <a:lvl2pPr indent="-323850" lvl="1" marL="914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2pPr>
            <a:lvl3pPr indent="-323850" lvl="2" marL="1371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3pPr>
            <a:lvl4pPr indent="-323850" lvl="3" marL="1828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4pPr>
            <a:lvl5pPr indent="-323850" lvl="4" marL="22860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5pPr>
            <a:lvl6pPr indent="-323850" lvl="5" marL="27432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6pPr>
            <a:lvl7pPr indent="-323850" lvl="6" marL="3200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7pPr>
            <a:lvl8pPr indent="-323850" lvl="7" marL="3657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8pPr>
            <a:lvl9pPr indent="-323850" lvl="8" marL="4114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9pPr>
          </a:lstStyle>
          <a:p/>
        </p:txBody>
      </p:sp>
      <p:sp>
        <p:nvSpPr>
          <p:cNvPr id="77" name="Google Shape;77;p14"/>
          <p:cNvSpPr txBox="1"/>
          <p:nvPr>
            <p:ph idx="10" type="dt"/>
          </p:nvPr>
        </p:nvSpPr>
        <p:spPr>
          <a:xfrm>
            <a:off x="301752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78" name="Google Shape;78;p14"/>
          <p:cNvSpPr txBox="1"/>
          <p:nvPr>
            <p:ph idx="11" type="ftr"/>
          </p:nvPr>
        </p:nvSpPr>
        <p:spPr>
          <a:xfrm>
            <a:off x="14538960" y="30510488"/>
            <a:ext cx="14813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79" name="Google Shape;79;p14"/>
          <p:cNvSpPr txBox="1"/>
          <p:nvPr>
            <p:ph idx="12" type="sldNum"/>
          </p:nvPr>
        </p:nvSpPr>
        <p:spPr>
          <a:xfrm>
            <a:off x="3099816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/>
          <p:nvPr>
            <p:ph type="title"/>
          </p:nvPr>
        </p:nvSpPr>
        <p:spPr>
          <a:xfrm>
            <a:off x="3017520" y="1752608"/>
            <a:ext cx="37856100" cy="636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9" name="Google Shape;19;p5"/>
          <p:cNvSpPr txBox="1"/>
          <p:nvPr>
            <p:ph idx="1" type="body"/>
          </p:nvPr>
        </p:nvSpPr>
        <p:spPr>
          <a:xfrm>
            <a:off x="3017520" y="8763003"/>
            <a:ext cx="37856100" cy="2088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algn="l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1pPr>
            <a:lvl2pPr indent="-323850" lvl="1" marL="914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2pPr>
            <a:lvl3pPr indent="-323850" lvl="2" marL="1371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3pPr>
            <a:lvl4pPr indent="-323850" lvl="3" marL="1828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4pPr>
            <a:lvl5pPr indent="-323850" lvl="4" marL="22860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5pPr>
            <a:lvl6pPr indent="-323850" lvl="5" marL="27432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6pPr>
            <a:lvl7pPr indent="-323850" lvl="6" marL="3200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7pPr>
            <a:lvl8pPr indent="-323850" lvl="7" marL="3657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8pPr>
            <a:lvl9pPr indent="-323850" lvl="8" marL="4114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0" type="dt"/>
          </p:nvPr>
        </p:nvSpPr>
        <p:spPr>
          <a:xfrm>
            <a:off x="301752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1" type="ftr"/>
          </p:nvPr>
        </p:nvSpPr>
        <p:spPr>
          <a:xfrm>
            <a:off x="14538960" y="30510488"/>
            <a:ext cx="14813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2" type="sldNum"/>
          </p:nvPr>
        </p:nvSpPr>
        <p:spPr>
          <a:xfrm>
            <a:off x="3099816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/>
          <p:nvPr>
            <p:ph type="title"/>
          </p:nvPr>
        </p:nvSpPr>
        <p:spPr>
          <a:xfrm>
            <a:off x="2994662" y="8206752"/>
            <a:ext cx="37856100" cy="13693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0"/>
              <a:buFont typeface="Calibri"/>
              <a:buNone/>
              <a:defRPr sz="25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" type="body"/>
          </p:nvPr>
        </p:nvSpPr>
        <p:spPr>
          <a:xfrm>
            <a:off x="2994662" y="22029433"/>
            <a:ext cx="37856100" cy="72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>
                <a:schemeClr val="dk1"/>
              </a:buClr>
              <a:buSzPts val="10100"/>
              <a:buNone/>
              <a:defRPr sz="101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rgbClr val="888888"/>
              </a:buClr>
              <a:buSzPts val="8400"/>
              <a:buNone/>
              <a:defRPr sz="84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rgbClr val="888888"/>
              </a:buClr>
              <a:buSzPts val="7500"/>
              <a:buNone/>
              <a:defRPr sz="75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rgbClr val="888888"/>
              </a:buClr>
              <a:buSzPts val="6700"/>
              <a:buNone/>
              <a:defRPr sz="67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rgbClr val="888888"/>
              </a:buClr>
              <a:buSzPts val="6700"/>
              <a:buNone/>
              <a:defRPr sz="67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rgbClr val="888888"/>
              </a:buClr>
              <a:buSzPts val="6700"/>
              <a:buNone/>
              <a:defRPr sz="67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rgbClr val="888888"/>
              </a:buClr>
              <a:buSzPts val="6700"/>
              <a:buNone/>
              <a:defRPr sz="67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rgbClr val="888888"/>
              </a:buClr>
              <a:buSzPts val="6700"/>
              <a:buNone/>
              <a:defRPr sz="67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rgbClr val="888888"/>
              </a:buClr>
              <a:buSzPts val="6700"/>
              <a:buNone/>
              <a:defRPr sz="67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6"/>
          <p:cNvSpPr txBox="1"/>
          <p:nvPr>
            <p:ph idx="10" type="dt"/>
          </p:nvPr>
        </p:nvSpPr>
        <p:spPr>
          <a:xfrm>
            <a:off x="301752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1" type="ftr"/>
          </p:nvPr>
        </p:nvSpPr>
        <p:spPr>
          <a:xfrm>
            <a:off x="14538960" y="30510488"/>
            <a:ext cx="14813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3099816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017520" y="1752608"/>
            <a:ext cx="37856100" cy="636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017520" y="8763003"/>
            <a:ext cx="18653700" cy="2088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algn="l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1pPr>
            <a:lvl2pPr indent="-323850" lvl="1" marL="914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2pPr>
            <a:lvl3pPr indent="-323850" lvl="2" marL="1371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3pPr>
            <a:lvl4pPr indent="-323850" lvl="3" marL="1828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4pPr>
            <a:lvl5pPr indent="-323850" lvl="4" marL="22860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5pPr>
            <a:lvl6pPr indent="-323850" lvl="5" marL="27432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6pPr>
            <a:lvl7pPr indent="-323850" lvl="6" marL="3200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7pPr>
            <a:lvl8pPr indent="-323850" lvl="7" marL="3657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8pPr>
            <a:lvl9pPr indent="-323850" lvl="8" marL="4114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9pPr>
          </a:lstStyle>
          <a:p/>
        </p:txBody>
      </p:sp>
      <p:sp>
        <p:nvSpPr>
          <p:cNvPr id="32" name="Google Shape;32;p7"/>
          <p:cNvSpPr txBox="1"/>
          <p:nvPr>
            <p:ph idx="2" type="body"/>
          </p:nvPr>
        </p:nvSpPr>
        <p:spPr>
          <a:xfrm>
            <a:off x="22219920" y="8763003"/>
            <a:ext cx="18653700" cy="2088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algn="l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1pPr>
            <a:lvl2pPr indent="-323850" lvl="1" marL="914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2pPr>
            <a:lvl3pPr indent="-323850" lvl="2" marL="1371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3pPr>
            <a:lvl4pPr indent="-323850" lvl="3" marL="1828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4pPr>
            <a:lvl5pPr indent="-323850" lvl="4" marL="22860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5pPr>
            <a:lvl6pPr indent="-323850" lvl="5" marL="27432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6pPr>
            <a:lvl7pPr indent="-323850" lvl="6" marL="3200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7pPr>
            <a:lvl8pPr indent="-323850" lvl="7" marL="3657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8pPr>
            <a:lvl9pPr indent="-323850" lvl="8" marL="4114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9pPr>
          </a:lstStyle>
          <a:p/>
        </p:txBody>
      </p:sp>
      <p:sp>
        <p:nvSpPr>
          <p:cNvPr id="33" name="Google Shape;33;p7"/>
          <p:cNvSpPr txBox="1"/>
          <p:nvPr>
            <p:ph idx="10" type="dt"/>
          </p:nvPr>
        </p:nvSpPr>
        <p:spPr>
          <a:xfrm>
            <a:off x="301752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4" name="Google Shape;34;p7"/>
          <p:cNvSpPr txBox="1"/>
          <p:nvPr>
            <p:ph idx="11" type="ftr"/>
          </p:nvPr>
        </p:nvSpPr>
        <p:spPr>
          <a:xfrm>
            <a:off x="14538960" y="30510488"/>
            <a:ext cx="14813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3099816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3023237" y="1752608"/>
            <a:ext cx="37856100" cy="636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8" name="Google Shape;38;p8"/>
          <p:cNvSpPr txBox="1"/>
          <p:nvPr>
            <p:ph idx="1" type="body"/>
          </p:nvPr>
        </p:nvSpPr>
        <p:spPr>
          <a:xfrm>
            <a:off x="3023242" y="8069586"/>
            <a:ext cx="18567900" cy="3954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>
                <a:schemeClr val="dk1"/>
              </a:buClr>
              <a:buSzPts val="10100"/>
              <a:buNone/>
              <a:defRPr b="1" sz="10100"/>
            </a:lvl1pPr>
            <a:lvl2pPr indent="-228600" lvl="1" marL="914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8400"/>
              <a:buNone/>
              <a:defRPr b="1" sz="8400"/>
            </a:lvl2pPr>
            <a:lvl3pPr indent="-228600" lvl="2" marL="1371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7500"/>
              <a:buNone/>
              <a:defRPr b="1" sz="7500"/>
            </a:lvl3pPr>
            <a:lvl4pPr indent="-228600" lvl="3" marL="1828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700"/>
              <a:buNone/>
              <a:defRPr b="1" sz="6700"/>
            </a:lvl4pPr>
            <a:lvl5pPr indent="-228600" lvl="4" marL="22860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700"/>
              <a:buNone/>
              <a:defRPr b="1" sz="6700"/>
            </a:lvl5pPr>
            <a:lvl6pPr indent="-228600" lvl="5" marL="27432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700"/>
              <a:buNone/>
              <a:defRPr b="1" sz="6700"/>
            </a:lvl6pPr>
            <a:lvl7pPr indent="-228600" lvl="6" marL="3200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700"/>
              <a:buNone/>
              <a:defRPr b="1" sz="6700"/>
            </a:lvl7pPr>
            <a:lvl8pPr indent="-228600" lvl="7" marL="3657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700"/>
              <a:buNone/>
              <a:defRPr b="1" sz="6700"/>
            </a:lvl8pPr>
            <a:lvl9pPr indent="-228600" lvl="8" marL="4114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700"/>
              <a:buNone/>
              <a:defRPr b="1" sz="6700"/>
            </a:lvl9pPr>
          </a:lstStyle>
          <a:p/>
        </p:txBody>
      </p:sp>
      <p:sp>
        <p:nvSpPr>
          <p:cNvPr id="39" name="Google Shape;39;p8"/>
          <p:cNvSpPr txBox="1"/>
          <p:nvPr>
            <p:ph idx="2" type="body"/>
          </p:nvPr>
        </p:nvSpPr>
        <p:spPr>
          <a:xfrm>
            <a:off x="3023242" y="12024360"/>
            <a:ext cx="18567900" cy="176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algn="l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1pPr>
            <a:lvl2pPr indent="-323850" lvl="1" marL="914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2pPr>
            <a:lvl3pPr indent="-323850" lvl="2" marL="1371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3pPr>
            <a:lvl4pPr indent="-323850" lvl="3" marL="1828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4pPr>
            <a:lvl5pPr indent="-323850" lvl="4" marL="22860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5pPr>
            <a:lvl6pPr indent="-323850" lvl="5" marL="27432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6pPr>
            <a:lvl7pPr indent="-323850" lvl="6" marL="3200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7pPr>
            <a:lvl8pPr indent="-323850" lvl="7" marL="3657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8pPr>
            <a:lvl9pPr indent="-323850" lvl="8" marL="4114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9pPr>
          </a:lstStyle>
          <a:p/>
        </p:txBody>
      </p:sp>
      <p:sp>
        <p:nvSpPr>
          <p:cNvPr id="40" name="Google Shape;40;p8"/>
          <p:cNvSpPr txBox="1"/>
          <p:nvPr>
            <p:ph idx="3" type="body"/>
          </p:nvPr>
        </p:nvSpPr>
        <p:spPr>
          <a:xfrm>
            <a:off x="22219923" y="8069586"/>
            <a:ext cx="18659400" cy="3954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>
                <a:schemeClr val="dk1"/>
              </a:buClr>
              <a:buSzPts val="10100"/>
              <a:buNone/>
              <a:defRPr b="1" sz="10100"/>
            </a:lvl1pPr>
            <a:lvl2pPr indent="-228600" lvl="1" marL="914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8400"/>
              <a:buNone/>
              <a:defRPr b="1" sz="8400"/>
            </a:lvl2pPr>
            <a:lvl3pPr indent="-228600" lvl="2" marL="1371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7500"/>
              <a:buNone/>
              <a:defRPr b="1" sz="7500"/>
            </a:lvl3pPr>
            <a:lvl4pPr indent="-228600" lvl="3" marL="1828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700"/>
              <a:buNone/>
              <a:defRPr b="1" sz="6700"/>
            </a:lvl4pPr>
            <a:lvl5pPr indent="-228600" lvl="4" marL="22860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700"/>
              <a:buNone/>
              <a:defRPr b="1" sz="6700"/>
            </a:lvl5pPr>
            <a:lvl6pPr indent="-228600" lvl="5" marL="27432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700"/>
              <a:buNone/>
              <a:defRPr b="1" sz="6700"/>
            </a:lvl6pPr>
            <a:lvl7pPr indent="-228600" lvl="6" marL="3200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700"/>
              <a:buNone/>
              <a:defRPr b="1" sz="6700"/>
            </a:lvl7pPr>
            <a:lvl8pPr indent="-228600" lvl="7" marL="3657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700"/>
              <a:buNone/>
              <a:defRPr b="1" sz="6700"/>
            </a:lvl8pPr>
            <a:lvl9pPr indent="-228600" lvl="8" marL="4114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6700"/>
              <a:buNone/>
              <a:defRPr b="1" sz="6700"/>
            </a:lvl9pPr>
          </a:lstStyle>
          <a:p/>
        </p:txBody>
      </p:sp>
      <p:sp>
        <p:nvSpPr>
          <p:cNvPr id="41" name="Google Shape;41;p8"/>
          <p:cNvSpPr txBox="1"/>
          <p:nvPr>
            <p:ph idx="4" type="body"/>
          </p:nvPr>
        </p:nvSpPr>
        <p:spPr>
          <a:xfrm>
            <a:off x="22219923" y="12024360"/>
            <a:ext cx="18659400" cy="176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algn="l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1pPr>
            <a:lvl2pPr indent="-323850" lvl="1" marL="914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2pPr>
            <a:lvl3pPr indent="-323850" lvl="2" marL="1371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3pPr>
            <a:lvl4pPr indent="-323850" lvl="3" marL="1828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4pPr>
            <a:lvl5pPr indent="-323850" lvl="4" marL="22860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5pPr>
            <a:lvl6pPr indent="-323850" lvl="5" marL="27432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6pPr>
            <a:lvl7pPr indent="-323850" lvl="6" marL="3200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7pPr>
            <a:lvl8pPr indent="-323850" lvl="7" marL="3657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8pPr>
            <a:lvl9pPr indent="-323850" lvl="8" marL="4114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0" type="dt"/>
          </p:nvPr>
        </p:nvSpPr>
        <p:spPr>
          <a:xfrm>
            <a:off x="301752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3" name="Google Shape;43;p8"/>
          <p:cNvSpPr txBox="1"/>
          <p:nvPr>
            <p:ph idx="11" type="ftr"/>
          </p:nvPr>
        </p:nvSpPr>
        <p:spPr>
          <a:xfrm>
            <a:off x="14538960" y="30510488"/>
            <a:ext cx="14813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3099816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/>
          <p:nvPr>
            <p:ph type="title"/>
          </p:nvPr>
        </p:nvSpPr>
        <p:spPr>
          <a:xfrm>
            <a:off x="3017520" y="1752608"/>
            <a:ext cx="37856100" cy="636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0" type="dt"/>
          </p:nvPr>
        </p:nvSpPr>
        <p:spPr>
          <a:xfrm>
            <a:off x="301752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1" type="ftr"/>
          </p:nvPr>
        </p:nvSpPr>
        <p:spPr>
          <a:xfrm>
            <a:off x="14538960" y="30510488"/>
            <a:ext cx="14813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3099816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/>
          <p:nvPr>
            <p:ph idx="10" type="dt"/>
          </p:nvPr>
        </p:nvSpPr>
        <p:spPr>
          <a:xfrm>
            <a:off x="301752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52" name="Google Shape;52;p10"/>
          <p:cNvSpPr txBox="1"/>
          <p:nvPr>
            <p:ph idx="11" type="ftr"/>
          </p:nvPr>
        </p:nvSpPr>
        <p:spPr>
          <a:xfrm>
            <a:off x="14538960" y="30510488"/>
            <a:ext cx="14813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3099816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type="title"/>
          </p:nvPr>
        </p:nvSpPr>
        <p:spPr>
          <a:xfrm>
            <a:off x="3023237" y="2194560"/>
            <a:ext cx="14156100" cy="7680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0"/>
              <a:buFont typeface="Calibri"/>
              <a:buNone/>
              <a:defRPr sz="135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18659477" y="4739648"/>
            <a:ext cx="22219800" cy="233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1085850" lvl="0" marL="457200" algn="l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>
                <a:schemeClr val="dk1"/>
              </a:buClr>
              <a:buSzPts val="13500"/>
              <a:buChar char="•"/>
              <a:defRPr sz="13500"/>
            </a:lvl1pPr>
            <a:lvl2pPr indent="-971550" lvl="1" marL="914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1700"/>
              <a:buChar char="•"/>
              <a:defRPr sz="11700"/>
            </a:lvl2pPr>
            <a:lvl3pPr indent="-869950" lvl="2" marL="1371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100"/>
              <a:buChar char="•"/>
              <a:defRPr sz="10100"/>
            </a:lvl3pPr>
            <a:lvl4pPr indent="-762000" lvl="3" marL="1828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8400"/>
              <a:buChar char="•"/>
              <a:defRPr sz="8400"/>
            </a:lvl4pPr>
            <a:lvl5pPr indent="-762000" lvl="4" marL="22860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8400"/>
              <a:buChar char="•"/>
              <a:defRPr sz="8400"/>
            </a:lvl5pPr>
            <a:lvl6pPr indent="-762000" lvl="5" marL="27432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8400"/>
              <a:buChar char="•"/>
              <a:defRPr sz="8400"/>
            </a:lvl6pPr>
            <a:lvl7pPr indent="-762000" lvl="6" marL="3200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8400"/>
              <a:buChar char="•"/>
              <a:defRPr sz="8400"/>
            </a:lvl7pPr>
            <a:lvl8pPr indent="-762000" lvl="7" marL="3657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8400"/>
              <a:buChar char="•"/>
              <a:defRPr sz="8400"/>
            </a:lvl8pPr>
            <a:lvl9pPr indent="-762000" lvl="8" marL="4114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8400"/>
              <a:buChar char="•"/>
              <a:defRPr sz="8400"/>
            </a:lvl9pPr>
          </a:lstStyle>
          <a:p/>
        </p:txBody>
      </p:sp>
      <p:sp>
        <p:nvSpPr>
          <p:cNvPr id="57" name="Google Shape;57;p11"/>
          <p:cNvSpPr txBox="1"/>
          <p:nvPr>
            <p:ph idx="2" type="body"/>
          </p:nvPr>
        </p:nvSpPr>
        <p:spPr>
          <a:xfrm>
            <a:off x="3023237" y="9875521"/>
            <a:ext cx="14156100" cy="182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>
                <a:schemeClr val="dk1"/>
              </a:buClr>
              <a:buSzPts val="6700"/>
              <a:buNone/>
              <a:defRPr sz="6700"/>
            </a:lvl1pPr>
            <a:lvl2pPr indent="-228600" lvl="1" marL="914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5900"/>
              <a:buNone/>
              <a:defRPr sz="5900"/>
            </a:lvl2pPr>
            <a:lvl3pPr indent="-228600" lvl="2" marL="1371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5100"/>
              <a:buNone/>
              <a:defRPr sz="5100"/>
            </a:lvl3pPr>
            <a:lvl4pPr indent="-228600" lvl="3" marL="1828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/>
            </a:lvl4pPr>
            <a:lvl5pPr indent="-228600" lvl="4" marL="22860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/>
            </a:lvl5pPr>
            <a:lvl6pPr indent="-228600" lvl="5" marL="27432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/>
            </a:lvl6pPr>
            <a:lvl7pPr indent="-228600" lvl="6" marL="3200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/>
            </a:lvl7pPr>
            <a:lvl8pPr indent="-228600" lvl="7" marL="3657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/>
            </a:lvl8pPr>
            <a:lvl9pPr indent="-228600" lvl="8" marL="4114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/>
            </a:lvl9pPr>
          </a:lstStyle>
          <a:p/>
        </p:txBody>
      </p:sp>
      <p:sp>
        <p:nvSpPr>
          <p:cNvPr id="58" name="Google Shape;58;p11"/>
          <p:cNvSpPr txBox="1"/>
          <p:nvPr>
            <p:ph idx="10" type="dt"/>
          </p:nvPr>
        </p:nvSpPr>
        <p:spPr>
          <a:xfrm>
            <a:off x="301752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1" type="ftr"/>
          </p:nvPr>
        </p:nvSpPr>
        <p:spPr>
          <a:xfrm>
            <a:off x="14538960" y="30510488"/>
            <a:ext cx="14813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3099816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type="title"/>
          </p:nvPr>
        </p:nvSpPr>
        <p:spPr>
          <a:xfrm>
            <a:off x="3023237" y="2194560"/>
            <a:ext cx="14156100" cy="7680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0"/>
              <a:buFont typeface="Calibri"/>
              <a:buNone/>
              <a:defRPr sz="135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63" name="Google Shape;63;p12"/>
          <p:cNvSpPr/>
          <p:nvPr>
            <p:ph idx="2" type="pic"/>
          </p:nvPr>
        </p:nvSpPr>
        <p:spPr>
          <a:xfrm>
            <a:off x="18659477" y="4739648"/>
            <a:ext cx="22219800" cy="233934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/>
          <p:nvPr>
            <p:ph idx="1" type="body"/>
          </p:nvPr>
        </p:nvSpPr>
        <p:spPr>
          <a:xfrm>
            <a:off x="3023237" y="9875521"/>
            <a:ext cx="14156100" cy="182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>
                <a:schemeClr val="dk1"/>
              </a:buClr>
              <a:buSzPts val="6700"/>
              <a:buNone/>
              <a:defRPr sz="6700"/>
            </a:lvl1pPr>
            <a:lvl2pPr indent="-228600" lvl="1" marL="914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5900"/>
              <a:buNone/>
              <a:defRPr sz="5900"/>
            </a:lvl2pPr>
            <a:lvl3pPr indent="-228600" lvl="2" marL="1371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5100"/>
              <a:buNone/>
              <a:defRPr sz="5100"/>
            </a:lvl3pPr>
            <a:lvl4pPr indent="-228600" lvl="3" marL="1828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/>
            </a:lvl4pPr>
            <a:lvl5pPr indent="-228600" lvl="4" marL="22860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/>
            </a:lvl5pPr>
            <a:lvl6pPr indent="-228600" lvl="5" marL="27432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/>
            </a:lvl6pPr>
            <a:lvl7pPr indent="-228600" lvl="6" marL="3200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/>
            </a:lvl7pPr>
            <a:lvl8pPr indent="-228600" lvl="7" marL="3657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/>
            </a:lvl8pPr>
            <a:lvl9pPr indent="-228600" lvl="8" marL="4114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/>
            </a:lvl9pPr>
          </a:lstStyle>
          <a:p/>
        </p:txBody>
      </p:sp>
      <p:sp>
        <p:nvSpPr>
          <p:cNvPr id="65" name="Google Shape;65;p12"/>
          <p:cNvSpPr txBox="1"/>
          <p:nvPr>
            <p:ph idx="10" type="dt"/>
          </p:nvPr>
        </p:nvSpPr>
        <p:spPr>
          <a:xfrm>
            <a:off x="301752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66" name="Google Shape;66;p12"/>
          <p:cNvSpPr txBox="1"/>
          <p:nvPr>
            <p:ph idx="11" type="ftr"/>
          </p:nvPr>
        </p:nvSpPr>
        <p:spPr>
          <a:xfrm>
            <a:off x="14538960" y="30510488"/>
            <a:ext cx="14813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67" name="Google Shape;67;p12"/>
          <p:cNvSpPr txBox="1"/>
          <p:nvPr>
            <p:ph idx="12" type="sldNum"/>
          </p:nvPr>
        </p:nvSpPr>
        <p:spPr>
          <a:xfrm>
            <a:off x="3099816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3017520" y="1752608"/>
            <a:ext cx="37856100" cy="636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00"/>
              <a:buFont typeface="Calibri"/>
              <a:buNone/>
              <a:defRPr b="0" i="0" sz="1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5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5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5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5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5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5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5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500"/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3017520" y="8763003"/>
            <a:ext cx="37856100" cy="2088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971550" lvl="0" marL="457200" marR="0" rtl="0" algn="l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>
                <a:schemeClr val="dk1"/>
              </a:buClr>
              <a:buSzPts val="11700"/>
              <a:buFont typeface="Arial"/>
              <a:buChar char="•"/>
              <a:defRPr b="0" i="0" sz="1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869950" lvl="1" marL="914400" marR="0" rtl="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100"/>
              <a:buFont typeface="Arial"/>
              <a:buChar char="•"/>
              <a:defRPr b="0" i="0" sz="10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0" lvl="2" marL="1371600" marR="0" rtl="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8400"/>
              <a:buFont typeface="Arial"/>
              <a:buChar char="•"/>
              <a:defRPr b="0" i="0" sz="8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704850" lvl="3" marL="1828800" marR="0" rtl="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Arial"/>
              <a:buChar char="•"/>
              <a:defRPr b="0" i="0" sz="7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704850" lvl="4" marL="2286000" marR="0" rtl="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Arial"/>
              <a:buChar char="•"/>
              <a:defRPr b="0" i="0" sz="7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04850" lvl="5" marL="2743200" marR="0" rtl="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Arial"/>
              <a:buChar char="•"/>
              <a:defRPr b="0" i="0" sz="7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704850" lvl="6" marL="3200400" marR="0" rtl="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Arial"/>
              <a:buChar char="•"/>
              <a:defRPr b="0" i="0" sz="7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704850" lvl="7" marL="3657600" marR="0" rtl="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Arial"/>
              <a:buChar char="•"/>
              <a:defRPr b="0" i="0" sz="7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704850" lvl="8" marL="4114800" marR="0" rtl="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Arial"/>
              <a:buChar char="•"/>
              <a:defRPr b="0" i="0" sz="7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0" type="dt"/>
          </p:nvPr>
        </p:nvSpPr>
        <p:spPr>
          <a:xfrm>
            <a:off x="301752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5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7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7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7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7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7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7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7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7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"/>
          <p:cNvSpPr txBox="1"/>
          <p:nvPr>
            <p:ph idx="11" type="ftr"/>
          </p:nvPr>
        </p:nvSpPr>
        <p:spPr>
          <a:xfrm>
            <a:off x="14538960" y="30510488"/>
            <a:ext cx="14813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5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7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7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7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7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7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7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7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7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30998160" y="30510488"/>
            <a:ext cx="9875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5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5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5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5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5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5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5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5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5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image" Target="../media/image4.png"/><Relationship Id="rId8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-4620" r="4620" t="0"/>
          <a:stretch/>
        </p:blipFill>
        <p:spPr>
          <a:xfrm>
            <a:off x="10977643" y="16775046"/>
            <a:ext cx="20345741" cy="7037121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407675" y="4728550"/>
            <a:ext cx="19050451" cy="127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>
            <p:ph type="ctrTitle"/>
          </p:nvPr>
        </p:nvSpPr>
        <p:spPr>
          <a:xfrm>
            <a:off x="369597" y="522515"/>
            <a:ext cx="43136700" cy="3948000"/>
          </a:xfrm>
          <a:prstGeom prst="rect">
            <a:avLst/>
          </a:prstGeom>
          <a:solidFill>
            <a:srgbClr val="002060"/>
          </a:solidFill>
          <a:ln cap="flat" cmpd="sng" w="101600">
            <a:solidFill>
              <a:srgbClr val="00206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mbria"/>
              <a:buNone/>
            </a:pPr>
            <a:r>
              <a:rPr lang="en-US" sz="72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Air Traffic Visualizer</a:t>
            </a:r>
            <a:br>
              <a:rPr lang="en-US" sz="72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n-US" sz="4800" u="sng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Nick Spezzano, Nick Moreschi, Razz Alkalay</a:t>
            </a:r>
            <a:br>
              <a:rPr lang="en-US" sz="4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i="1" lang="en-US" sz="4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College of Engineering and Physical Sciences</a:t>
            </a:r>
            <a:r>
              <a:rPr i="1" lang="en-US" sz="4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, University of New Hampshire, Durham, NH 03824</a:t>
            </a:r>
            <a:endParaRPr i="1" sz="4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mbria"/>
              <a:buNone/>
            </a:pPr>
            <a:r>
              <a:rPr lang="en-US" sz="4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Project Sponsor: Professor Radim Bartos</a:t>
            </a:r>
            <a:endParaRPr sz="4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272464" y="5682429"/>
            <a:ext cx="11670300" cy="6120900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0850" lvl="0" marL="787400" marR="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3900"/>
              <a:buChar char="●"/>
            </a:pPr>
            <a:r>
              <a:rPr lang="en-US" sz="3900">
                <a:solidFill>
                  <a:schemeClr val="dk1"/>
                </a:solidFill>
              </a:rPr>
              <a:t>Decodes ADS-B (Automatic Dependent Surveillance - Broadcast) messages containing aircraft data</a:t>
            </a:r>
            <a:endParaRPr sz="3900">
              <a:solidFill>
                <a:schemeClr val="dk1"/>
              </a:solidFill>
            </a:endParaRPr>
          </a:p>
          <a:p>
            <a:pPr indent="-450850" lvl="0" marL="787400" marR="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3900"/>
              <a:buChar char="●"/>
            </a:pPr>
            <a:r>
              <a:rPr lang="en-US" sz="3900">
                <a:solidFill>
                  <a:schemeClr val="dk1"/>
                </a:solidFill>
              </a:rPr>
              <a:t>RTL-SDR receiver captures incoming messages</a:t>
            </a:r>
            <a:endParaRPr sz="3900">
              <a:solidFill>
                <a:schemeClr val="dk1"/>
              </a:solidFill>
            </a:endParaRPr>
          </a:p>
          <a:p>
            <a:pPr indent="-450850" lvl="0" marL="787400" marR="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3900"/>
              <a:buChar char="●"/>
            </a:pPr>
            <a:r>
              <a:rPr lang="en-US" sz="3900">
                <a:solidFill>
                  <a:schemeClr val="dk1"/>
                </a:solidFill>
              </a:rPr>
              <a:t>Application is fed decoded ADS-B data through a WebSocket connection</a:t>
            </a:r>
            <a:endParaRPr sz="3900">
              <a:solidFill>
                <a:schemeClr val="dk1"/>
              </a:solidFill>
            </a:endParaRPr>
          </a:p>
          <a:p>
            <a:pPr indent="-450850" lvl="0" marL="787400" marR="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3900"/>
              <a:buChar char="●"/>
            </a:pPr>
            <a:r>
              <a:rPr lang="en-US" sz="3900">
                <a:solidFill>
                  <a:schemeClr val="dk1"/>
                </a:solidFill>
              </a:rPr>
              <a:t>Data is plotted and stored in the program</a:t>
            </a:r>
            <a:endParaRPr sz="3900">
              <a:solidFill>
                <a:schemeClr val="dk1"/>
              </a:solidFill>
            </a:endParaRPr>
          </a:p>
          <a:p>
            <a:pPr indent="0" lvl="0" marL="393700" marR="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sz="3900">
              <a:solidFill>
                <a:schemeClr val="dk1"/>
              </a:solidFill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272464" y="12396921"/>
            <a:ext cx="11670300" cy="913200"/>
          </a:xfrm>
          <a:prstGeom prst="rect">
            <a:avLst/>
          </a:prstGeom>
          <a:solidFill>
            <a:srgbClr val="002060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 sz="5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Goals</a:t>
            </a:r>
            <a:endParaRPr sz="1200"/>
          </a:p>
        </p:txBody>
      </p:sp>
      <p:sp>
        <p:nvSpPr>
          <p:cNvPr id="89" name="Google Shape;89;p1"/>
          <p:cNvSpPr txBox="1"/>
          <p:nvPr/>
        </p:nvSpPr>
        <p:spPr>
          <a:xfrm>
            <a:off x="272464" y="4728557"/>
            <a:ext cx="11670300" cy="913200"/>
          </a:xfrm>
          <a:prstGeom prst="rect">
            <a:avLst/>
          </a:prstGeom>
          <a:solidFill>
            <a:srgbClr val="002060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Arial"/>
              <a:buNone/>
            </a:pPr>
            <a:r>
              <a:rPr b="0" i="0" lang="en-US" sz="5400" u="none" cap="none" strike="noStrik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Introduction</a:t>
            </a:r>
            <a:endParaRPr sz="1600"/>
          </a:p>
        </p:txBody>
      </p:sp>
      <p:sp>
        <p:nvSpPr>
          <p:cNvPr id="90" name="Google Shape;90;p1"/>
          <p:cNvSpPr txBox="1"/>
          <p:nvPr/>
        </p:nvSpPr>
        <p:spPr>
          <a:xfrm>
            <a:off x="31973271" y="30682264"/>
            <a:ext cx="11670300" cy="1869300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0850" lvl="0" marL="787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Char char="●"/>
            </a:pPr>
            <a:r>
              <a:rPr lang="en-US" sz="3900">
                <a:solidFill>
                  <a:schemeClr val="dk1"/>
                </a:solidFill>
              </a:rPr>
              <a:t>Compatibility with ships and other vehicles</a:t>
            </a:r>
            <a:endParaRPr sz="3900">
              <a:solidFill>
                <a:schemeClr val="dk1"/>
              </a:solidFill>
            </a:endParaRPr>
          </a:p>
          <a:p>
            <a:pPr indent="-450850" lvl="0" marL="787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Char char="●"/>
            </a:pPr>
            <a:r>
              <a:rPr lang="en-US" sz="3900">
                <a:solidFill>
                  <a:schemeClr val="dk1"/>
                </a:solidFill>
              </a:rPr>
              <a:t>Additional and improved data collection features </a:t>
            </a:r>
            <a:endParaRPr sz="3900" u="none">
              <a:solidFill>
                <a:schemeClr val="dk1"/>
              </a:solidFill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31973271" y="29625407"/>
            <a:ext cx="11670300" cy="1027500"/>
          </a:xfrm>
          <a:prstGeom prst="rect">
            <a:avLst/>
          </a:prstGeom>
          <a:solidFill>
            <a:srgbClr val="002060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 sz="5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Next Steps</a:t>
            </a:r>
            <a:endParaRPr sz="2600"/>
          </a:p>
        </p:txBody>
      </p:sp>
      <p:sp>
        <p:nvSpPr>
          <p:cNvPr id="92" name="Google Shape;92;p1"/>
          <p:cNvSpPr txBox="1"/>
          <p:nvPr/>
        </p:nvSpPr>
        <p:spPr>
          <a:xfrm>
            <a:off x="32946643" y="6552451"/>
            <a:ext cx="55269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272464" y="13309800"/>
            <a:ext cx="11670300" cy="5921400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0850" lvl="0" marL="787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Char char="●"/>
            </a:pPr>
            <a:r>
              <a:rPr lang="en-US" sz="3900">
                <a:solidFill>
                  <a:schemeClr val="dk1"/>
                </a:solidFill>
              </a:rPr>
              <a:t>Allow for v</a:t>
            </a:r>
            <a:r>
              <a:rPr lang="en-US" sz="3900">
                <a:solidFill>
                  <a:schemeClr val="dk1"/>
                </a:solidFill>
              </a:rPr>
              <a:t>isualization of aircraft using inexpensive hardware</a:t>
            </a:r>
            <a:endParaRPr sz="3900">
              <a:solidFill>
                <a:schemeClr val="dk1"/>
              </a:solidFill>
            </a:endParaRPr>
          </a:p>
          <a:p>
            <a:pPr indent="-450850" lvl="0" marL="787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Char char="●"/>
            </a:pPr>
            <a:r>
              <a:rPr lang="en-US" sz="3900">
                <a:solidFill>
                  <a:schemeClr val="dk1"/>
                </a:solidFill>
              </a:rPr>
              <a:t>Ensure ADS-B data is delivered in real-time and updated for visualization</a:t>
            </a:r>
            <a:endParaRPr sz="3900">
              <a:solidFill>
                <a:schemeClr val="dk1"/>
              </a:solidFill>
            </a:endParaRPr>
          </a:p>
          <a:p>
            <a:pPr indent="-450850" lvl="0" marL="787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Char char="●"/>
            </a:pPr>
            <a:r>
              <a:rPr lang="en-US" sz="3900">
                <a:solidFill>
                  <a:schemeClr val="dk1"/>
                </a:solidFill>
              </a:rPr>
              <a:t>Allow the user to download a log of plane history</a:t>
            </a:r>
            <a:endParaRPr sz="3900">
              <a:solidFill>
                <a:schemeClr val="dk1"/>
              </a:solidFill>
            </a:endParaRPr>
          </a:p>
          <a:p>
            <a:pPr indent="-450850" lvl="0" marL="787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Char char="●"/>
            </a:pPr>
            <a:r>
              <a:rPr lang="en-US" sz="3900">
                <a:solidFill>
                  <a:schemeClr val="dk1"/>
                </a:solidFill>
              </a:rPr>
              <a:t>Include controls that allow users to look closer into plane movement</a:t>
            </a:r>
            <a:endParaRPr sz="3900">
              <a:solidFill>
                <a:schemeClr val="dk1"/>
              </a:solidFill>
            </a:endParaRPr>
          </a:p>
          <a:p>
            <a:pPr indent="-450850" lvl="0" marL="787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Char char="●"/>
            </a:pPr>
            <a:r>
              <a:rPr lang="en-US" sz="3900">
                <a:solidFill>
                  <a:schemeClr val="dk1"/>
                </a:solidFill>
              </a:rPr>
              <a:t>Ensure the application is easy to set up and use</a:t>
            </a:r>
            <a:endParaRPr sz="3900">
              <a:solidFill>
                <a:schemeClr val="dk1"/>
              </a:solidFill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31973271" y="26333207"/>
            <a:ext cx="11670300" cy="3001500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0850" lvl="0" marL="787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Char char="●"/>
            </a:pPr>
            <a:r>
              <a:rPr lang="en-US" sz="3900">
                <a:solidFill>
                  <a:schemeClr val="dk1"/>
                </a:solidFill>
              </a:rPr>
              <a:t>Decode ADS-B messages</a:t>
            </a:r>
            <a:endParaRPr sz="3900">
              <a:solidFill>
                <a:schemeClr val="dk1"/>
              </a:solidFill>
            </a:endParaRPr>
          </a:p>
          <a:p>
            <a:pPr indent="-450850" lvl="0" marL="787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Char char="●"/>
            </a:pPr>
            <a:r>
              <a:rPr lang="en-US" sz="3900">
                <a:solidFill>
                  <a:schemeClr val="dk1"/>
                </a:solidFill>
              </a:rPr>
              <a:t>Plot decoded plane data on a map</a:t>
            </a:r>
            <a:endParaRPr sz="3900">
              <a:solidFill>
                <a:schemeClr val="dk1"/>
              </a:solidFill>
            </a:endParaRPr>
          </a:p>
          <a:p>
            <a:pPr indent="-450850" lvl="0" marL="787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Char char="●"/>
            </a:pPr>
            <a:r>
              <a:rPr lang="en-US" sz="3900">
                <a:solidFill>
                  <a:schemeClr val="dk1"/>
                </a:solidFill>
              </a:rPr>
              <a:t>Keeps a log of aircraft location data to be downloaded with a click</a:t>
            </a:r>
            <a:endParaRPr sz="3900">
              <a:solidFill>
                <a:schemeClr val="dk1"/>
              </a:solidFill>
            </a:endParaRPr>
          </a:p>
          <a:p>
            <a:pPr indent="0" lvl="0" marL="393700" marR="0" rtl="0" algn="l">
              <a:lnSpc>
                <a:spcPct val="115000"/>
              </a:lnSpc>
              <a:spcBef>
                <a:spcPts val="3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3900" u="none">
              <a:solidFill>
                <a:schemeClr val="dk1"/>
              </a:solidFill>
            </a:endParaRPr>
          </a:p>
        </p:txBody>
      </p:sp>
      <p:pic>
        <p:nvPicPr>
          <p:cNvPr id="95" name="Google Shape;95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43323" y="1169000"/>
            <a:ext cx="2124025" cy="2557713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 txBox="1"/>
          <p:nvPr/>
        </p:nvSpPr>
        <p:spPr>
          <a:xfrm>
            <a:off x="32229086" y="12401486"/>
            <a:ext cx="11448300" cy="7037100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47650" lvl="0" marL="787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Char char="●"/>
            </a:pPr>
            <a:r>
              <a:rPr lang="en-US" sz="3900">
                <a:solidFill>
                  <a:schemeClr val="dk1"/>
                </a:solidFill>
              </a:rPr>
              <a:t>  </a:t>
            </a:r>
            <a:r>
              <a:rPr lang="en-US" sz="3900">
                <a:solidFill>
                  <a:schemeClr val="dk1"/>
                </a:solidFill>
              </a:rPr>
              <a:t>ADS</a:t>
            </a:r>
            <a:r>
              <a:rPr lang="en-US" sz="3900">
                <a:solidFill>
                  <a:schemeClr val="dk1"/>
                </a:solidFill>
              </a:rPr>
              <a:t>-B messages are decoded and sent to            </a:t>
            </a:r>
            <a:endParaRPr sz="3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chemeClr val="dk1"/>
                </a:solidFill>
              </a:rPr>
              <a:t>        the client to visualize</a:t>
            </a:r>
            <a:endParaRPr sz="3900">
              <a:solidFill>
                <a:schemeClr val="dk1"/>
              </a:solidFill>
            </a:endParaRPr>
          </a:p>
          <a:p>
            <a:pPr indent="-247650" lvl="0" marL="787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Char char="●"/>
            </a:pPr>
            <a:r>
              <a:rPr lang="en-US" sz="3900">
                <a:solidFill>
                  <a:schemeClr val="dk1"/>
                </a:solidFill>
              </a:rPr>
              <a:t>  Leaflet, a JavaScript library, is used to  </a:t>
            </a:r>
            <a:endParaRPr sz="3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chemeClr val="dk1"/>
                </a:solidFill>
              </a:rPr>
              <a:t>        provide an easily manipulable map</a:t>
            </a:r>
            <a:endParaRPr sz="3900">
              <a:solidFill>
                <a:schemeClr val="dk1"/>
              </a:solidFill>
            </a:endParaRPr>
          </a:p>
          <a:p>
            <a:pPr indent="-247650" lvl="0" marL="787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Char char="●"/>
            </a:pPr>
            <a:r>
              <a:rPr lang="en-US" sz="3900">
                <a:solidFill>
                  <a:schemeClr val="dk1"/>
                </a:solidFill>
              </a:rPr>
              <a:t>  AioHTTP, a Python library, is used to open </a:t>
            </a:r>
            <a:endParaRPr sz="3900">
              <a:solidFill>
                <a:schemeClr val="dk1"/>
              </a:solidFill>
            </a:endParaRPr>
          </a:p>
          <a:p>
            <a:pPr indent="0" lvl="0" marL="11811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chemeClr val="dk1"/>
                </a:solidFill>
              </a:rPr>
              <a:t>a WebSocket to our client </a:t>
            </a:r>
            <a:endParaRPr sz="3900">
              <a:solidFill>
                <a:schemeClr val="dk1"/>
              </a:solidFill>
            </a:endParaRPr>
          </a:p>
          <a:p>
            <a:pPr indent="-247650" lvl="0" marL="787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Char char="●"/>
            </a:pPr>
            <a:r>
              <a:rPr lang="en-US" sz="3900">
                <a:solidFill>
                  <a:schemeClr val="dk1"/>
                </a:solidFill>
              </a:rPr>
              <a:t>  Store a downloadable log of message data </a:t>
            </a:r>
            <a:endParaRPr sz="3900">
              <a:solidFill>
                <a:schemeClr val="dk1"/>
              </a:solidFill>
            </a:endParaRPr>
          </a:p>
          <a:p>
            <a:pPr indent="0" lvl="0" marL="11811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chemeClr val="dk1"/>
                </a:solidFill>
              </a:rPr>
              <a:t>using JSON</a:t>
            </a:r>
            <a:endParaRPr sz="3900">
              <a:solidFill>
                <a:schemeClr val="dk1"/>
              </a:solidFill>
            </a:endParaRPr>
          </a:p>
          <a:p>
            <a:pPr indent="-247650" lvl="0" marL="787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Char char="●"/>
            </a:pPr>
            <a:r>
              <a:rPr lang="en-US" sz="3900">
                <a:solidFill>
                  <a:schemeClr val="dk1"/>
                </a:solidFill>
              </a:rPr>
              <a:t>  Record the path of each plane to be </a:t>
            </a:r>
            <a:endParaRPr sz="3900">
              <a:solidFill>
                <a:schemeClr val="dk1"/>
              </a:solidFill>
            </a:endParaRPr>
          </a:p>
          <a:p>
            <a:pPr indent="0" lvl="0" marL="11811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chemeClr val="dk1"/>
                </a:solidFill>
              </a:rPr>
              <a:t>displayed to </a:t>
            </a:r>
            <a:r>
              <a:rPr lang="en-US" sz="3900">
                <a:solidFill>
                  <a:schemeClr val="dk1"/>
                </a:solidFill>
              </a:rPr>
              <a:t>the</a:t>
            </a:r>
            <a:r>
              <a:rPr lang="en-US" sz="3900">
                <a:solidFill>
                  <a:schemeClr val="dk1"/>
                </a:solidFill>
              </a:rPr>
              <a:t> user when requested</a:t>
            </a:r>
            <a:endParaRPr sz="3900">
              <a:solidFill>
                <a:schemeClr val="dk1"/>
              </a:solidFill>
            </a:endParaRPr>
          </a:p>
        </p:txBody>
      </p:sp>
      <p:sp>
        <p:nvSpPr>
          <p:cNvPr id="97" name="Google Shape;97;p1"/>
          <p:cNvSpPr txBox="1"/>
          <p:nvPr/>
        </p:nvSpPr>
        <p:spPr>
          <a:xfrm>
            <a:off x="32260564" y="11458671"/>
            <a:ext cx="11448300" cy="913200"/>
          </a:xfrm>
          <a:prstGeom prst="rect">
            <a:avLst/>
          </a:prstGeom>
          <a:solidFill>
            <a:srgbClr val="002060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 sz="5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Solution</a:t>
            </a:r>
            <a:endParaRPr sz="1200"/>
          </a:p>
        </p:txBody>
      </p:sp>
      <p:sp>
        <p:nvSpPr>
          <p:cNvPr id="98" name="Google Shape;98;p1"/>
          <p:cNvSpPr txBox="1"/>
          <p:nvPr/>
        </p:nvSpPr>
        <p:spPr>
          <a:xfrm>
            <a:off x="32229322" y="5664600"/>
            <a:ext cx="11448300" cy="5449500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47650" lvl="0" marL="787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Char char="●"/>
            </a:pPr>
            <a:r>
              <a:rPr lang="en-US" sz="3900">
                <a:solidFill>
                  <a:schemeClr val="dk1"/>
                </a:solidFill>
              </a:rPr>
              <a:t>  </a:t>
            </a:r>
            <a:r>
              <a:rPr lang="en-US" sz="3900">
                <a:solidFill>
                  <a:schemeClr val="dk1"/>
                </a:solidFill>
              </a:rPr>
              <a:t>Decoding each ADS-B message requires a </a:t>
            </a:r>
            <a:endParaRPr sz="3900">
              <a:solidFill>
                <a:schemeClr val="dk1"/>
              </a:solidFill>
            </a:endParaRPr>
          </a:p>
          <a:p>
            <a:pPr indent="0" lvl="0" marL="787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chemeClr val="dk1"/>
                </a:solidFill>
              </a:rPr>
              <a:t>  pair to decode and </a:t>
            </a:r>
            <a:r>
              <a:rPr lang="en-US" sz="3900">
                <a:solidFill>
                  <a:schemeClr val="dk1"/>
                </a:solidFill>
              </a:rPr>
              <a:t>receive</a:t>
            </a:r>
            <a:r>
              <a:rPr lang="en-US" sz="3900">
                <a:solidFill>
                  <a:schemeClr val="dk1"/>
                </a:solidFill>
              </a:rPr>
              <a:t> information</a:t>
            </a:r>
            <a:endParaRPr sz="3900">
              <a:solidFill>
                <a:schemeClr val="dk1"/>
              </a:solidFill>
            </a:endParaRPr>
          </a:p>
          <a:p>
            <a:pPr indent="-247650" lvl="0" marL="787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Char char="●"/>
            </a:pPr>
            <a:r>
              <a:rPr lang="en-US" sz="3900">
                <a:solidFill>
                  <a:schemeClr val="dk1"/>
                </a:solidFill>
              </a:rPr>
              <a:t>  Using a </a:t>
            </a:r>
            <a:r>
              <a:rPr lang="en-US" sz="3900">
                <a:solidFill>
                  <a:schemeClr val="dk1"/>
                </a:solidFill>
              </a:rPr>
              <a:t>WebSocket</a:t>
            </a:r>
            <a:r>
              <a:rPr lang="en-US" sz="3900">
                <a:solidFill>
                  <a:schemeClr val="dk1"/>
                </a:solidFill>
              </a:rPr>
              <a:t> to </a:t>
            </a:r>
            <a:r>
              <a:rPr lang="en-US" sz="3900">
                <a:solidFill>
                  <a:schemeClr val="dk1"/>
                </a:solidFill>
              </a:rPr>
              <a:t>ensure</a:t>
            </a:r>
            <a:r>
              <a:rPr lang="en-US" sz="3900">
                <a:solidFill>
                  <a:schemeClr val="dk1"/>
                </a:solidFill>
              </a:rPr>
              <a:t> real-time </a:t>
            </a:r>
            <a:endParaRPr sz="3900">
              <a:solidFill>
                <a:schemeClr val="dk1"/>
              </a:solidFill>
            </a:endParaRPr>
          </a:p>
          <a:p>
            <a:pPr indent="0" lvl="0" marL="787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chemeClr val="dk1"/>
                </a:solidFill>
              </a:rPr>
              <a:t>  updates when </a:t>
            </a:r>
            <a:r>
              <a:rPr lang="en-US" sz="3900">
                <a:solidFill>
                  <a:schemeClr val="dk1"/>
                </a:solidFill>
              </a:rPr>
              <a:t>receiving</a:t>
            </a:r>
            <a:r>
              <a:rPr lang="en-US" sz="3900">
                <a:solidFill>
                  <a:schemeClr val="dk1"/>
                </a:solidFill>
              </a:rPr>
              <a:t> new ADS-B  </a:t>
            </a:r>
            <a:endParaRPr sz="3900">
              <a:solidFill>
                <a:schemeClr val="dk1"/>
              </a:solidFill>
            </a:endParaRPr>
          </a:p>
          <a:p>
            <a:pPr indent="39370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chemeClr val="dk1"/>
                </a:solidFill>
              </a:rPr>
              <a:t>     messages</a:t>
            </a:r>
            <a:endParaRPr sz="3900">
              <a:solidFill>
                <a:schemeClr val="dk1"/>
              </a:solidFill>
            </a:endParaRPr>
          </a:p>
          <a:p>
            <a:pPr indent="-247650" lvl="0" marL="787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Char char="●"/>
            </a:pPr>
            <a:r>
              <a:rPr lang="en-US" sz="3900">
                <a:solidFill>
                  <a:schemeClr val="dk1"/>
                </a:solidFill>
              </a:rPr>
              <a:t>  Efficient data storage methods to plot each </a:t>
            </a:r>
            <a:endParaRPr sz="3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chemeClr val="dk1"/>
                </a:solidFill>
              </a:rPr>
              <a:t>        point on Leaflet</a:t>
            </a:r>
            <a:endParaRPr sz="3900">
              <a:solidFill>
                <a:schemeClr val="dk1"/>
              </a:solidFill>
            </a:endParaRPr>
          </a:p>
          <a:p>
            <a:pPr indent="0" lvl="0" marL="15621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00">
              <a:solidFill>
                <a:schemeClr val="dk1"/>
              </a:solidFill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32229192" y="4728557"/>
            <a:ext cx="11448300" cy="913200"/>
          </a:xfrm>
          <a:prstGeom prst="rect">
            <a:avLst/>
          </a:prstGeom>
          <a:solidFill>
            <a:srgbClr val="002060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 sz="5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Challenges</a:t>
            </a:r>
            <a:endParaRPr sz="5400"/>
          </a:p>
        </p:txBody>
      </p:sp>
      <p:sp>
        <p:nvSpPr>
          <p:cNvPr id="100" name="Google Shape;100;p1"/>
          <p:cNvSpPr txBox="1"/>
          <p:nvPr/>
        </p:nvSpPr>
        <p:spPr>
          <a:xfrm>
            <a:off x="18396321" y="20649836"/>
            <a:ext cx="7157700" cy="9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78375" lIns="78375" spcFirstLastPara="1" rIns="78375" wrap="square" tIns="783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5200">
                <a:latin typeface="Calibri"/>
                <a:ea typeface="Calibri"/>
                <a:cs typeface="Calibri"/>
                <a:sym typeface="Calibri"/>
              </a:rPr>
              <a:t>ADS-B Message Contents</a:t>
            </a:r>
            <a:endParaRPr i="1" sz="5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"/>
          <p:cNvSpPr txBox="1"/>
          <p:nvPr/>
        </p:nvSpPr>
        <p:spPr>
          <a:xfrm>
            <a:off x="17041875" y="5410350"/>
            <a:ext cx="9332700" cy="9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78375" lIns="78375" spcFirstLastPara="1" rIns="78375" wrap="square" tIns="783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222343" y="26292693"/>
            <a:ext cx="11670300" cy="1027500"/>
          </a:xfrm>
          <a:prstGeom prst="rect">
            <a:avLst/>
          </a:prstGeom>
          <a:solidFill>
            <a:srgbClr val="002060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 sz="5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Testing</a:t>
            </a:r>
            <a:endParaRPr sz="2600"/>
          </a:p>
        </p:txBody>
      </p:sp>
      <p:sp>
        <p:nvSpPr>
          <p:cNvPr id="103" name="Google Shape;103;p1"/>
          <p:cNvSpPr txBox="1"/>
          <p:nvPr/>
        </p:nvSpPr>
        <p:spPr>
          <a:xfrm>
            <a:off x="222343" y="27277093"/>
            <a:ext cx="11670300" cy="5292300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0850" lvl="0" marL="787400" marR="0" rtl="0" algn="l">
              <a:lnSpc>
                <a:spcPct val="115000"/>
              </a:lnSpc>
              <a:spcBef>
                <a:spcPts val="3600"/>
              </a:spcBef>
              <a:spcAft>
                <a:spcPts val="0"/>
              </a:spcAft>
              <a:buClr>
                <a:schemeClr val="dk1"/>
              </a:buClr>
              <a:buSzPts val="3900"/>
              <a:buChar char="●"/>
            </a:pPr>
            <a:r>
              <a:rPr lang="en-US" sz="3900">
                <a:solidFill>
                  <a:schemeClr val="dk1"/>
                </a:solidFill>
              </a:rPr>
              <a:t>An a</a:t>
            </a:r>
            <a:r>
              <a:rPr lang="en-US" sz="3900">
                <a:solidFill>
                  <a:schemeClr val="dk1"/>
                </a:solidFill>
              </a:rPr>
              <a:t>lternate version of our application is used to read test data</a:t>
            </a:r>
            <a:endParaRPr sz="3900">
              <a:solidFill>
                <a:schemeClr val="dk1"/>
              </a:solidFill>
            </a:endParaRPr>
          </a:p>
          <a:p>
            <a:pPr indent="-450850" lvl="1" marL="11811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Char char="○"/>
            </a:pPr>
            <a:r>
              <a:rPr lang="en-US" sz="3900">
                <a:solidFill>
                  <a:schemeClr val="dk1"/>
                </a:solidFill>
              </a:rPr>
              <a:t>Feeds </a:t>
            </a:r>
            <a:r>
              <a:rPr lang="en-US" sz="3900">
                <a:solidFill>
                  <a:schemeClr val="dk1"/>
                </a:solidFill>
              </a:rPr>
              <a:t>our web </a:t>
            </a:r>
            <a:r>
              <a:rPr lang="en-US" sz="3900">
                <a:solidFill>
                  <a:schemeClr val="dk1"/>
                </a:solidFill>
              </a:rPr>
              <a:t>application</a:t>
            </a:r>
            <a:r>
              <a:rPr lang="en-US" sz="3900">
                <a:solidFill>
                  <a:schemeClr val="dk1"/>
                </a:solidFill>
              </a:rPr>
              <a:t> with a log of known raw ADS-B messages </a:t>
            </a:r>
            <a:endParaRPr sz="3900">
              <a:solidFill>
                <a:schemeClr val="dk1"/>
              </a:solidFill>
            </a:endParaRPr>
          </a:p>
          <a:p>
            <a:pPr indent="-450850" lvl="1" marL="11811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Char char="○"/>
            </a:pPr>
            <a:r>
              <a:rPr lang="en-US" sz="3900">
                <a:solidFill>
                  <a:schemeClr val="dk1"/>
                </a:solidFill>
              </a:rPr>
              <a:t>Can easily spot </a:t>
            </a:r>
            <a:r>
              <a:rPr lang="en-US" sz="3900">
                <a:solidFill>
                  <a:schemeClr val="dk1"/>
                </a:solidFill>
              </a:rPr>
              <a:t>inconsistencies</a:t>
            </a:r>
            <a:r>
              <a:rPr lang="en-US" sz="3900">
                <a:solidFill>
                  <a:schemeClr val="dk1"/>
                </a:solidFill>
              </a:rPr>
              <a:t> within our program</a:t>
            </a:r>
            <a:endParaRPr sz="3900">
              <a:solidFill>
                <a:schemeClr val="dk1"/>
              </a:solidFill>
            </a:endParaRPr>
          </a:p>
          <a:p>
            <a:pPr indent="-450850" lvl="0" marL="787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Char char="●"/>
            </a:pPr>
            <a:r>
              <a:rPr lang="en-US" sz="3900">
                <a:solidFill>
                  <a:schemeClr val="dk1"/>
                </a:solidFill>
              </a:rPr>
              <a:t>User testing was done to ensure ease of use</a:t>
            </a:r>
            <a:endParaRPr sz="3900">
              <a:solidFill>
                <a:schemeClr val="dk1"/>
              </a:solidFill>
            </a:endParaRPr>
          </a:p>
        </p:txBody>
      </p:sp>
      <p:pic>
        <p:nvPicPr>
          <p:cNvPr id="104" name="Google Shape;104;p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657782" y="946982"/>
            <a:ext cx="6486226" cy="300173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"/>
          <p:cNvSpPr txBox="1"/>
          <p:nvPr/>
        </p:nvSpPr>
        <p:spPr>
          <a:xfrm>
            <a:off x="31973271" y="25303864"/>
            <a:ext cx="11670300" cy="1027500"/>
          </a:xfrm>
          <a:prstGeom prst="rect">
            <a:avLst/>
          </a:prstGeom>
          <a:solidFill>
            <a:srgbClr val="002060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 sz="5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Current Capabilities</a:t>
            </a:r>
            <a:endParaRPr sz="2600"/>
          </a:p>
        </p:txBody>
      </p:sp>
      <p:pic>
        <p:nvPicPr>
          <p:cNvPr id="106" name="Google Shape;106;p1"/>
          <p:cNvPicPr preferRelativeResize="0"/>
          <p:nvPr/>
        </p:nvPicPr>
        <p:blipFill rotWithShape="1">
          <a:blip r:embed="rId7">
            <a:alphaModFix/>
          </a:blip>
          <a:srcRect b="79436" l="41564" r="39408" t="16255"/>
          <a:stretch/>
        </p:blipFill>
        <p:spPr>
          <a:xfrm>
            <a:off x="17544386" y="6128817"/>
            <a:ext cx="8802406" cy="1245750"/>
          </a:xfrm>
          <a:prstGeom prst="rect">
            <a:avLst/>
          </a:prstGeom>
          <a:noFill/>
          <a:ln cap="flat" cmpd="sng" w="762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7" name="Google Shape;107;p1"/>
          <p:cNvSpPr txBox="1"/>
          <p:nvPr/>
        </p:nvSpPr>
        <p:spPr>
          <a:xfrm>
            <a:off x="19593880" y="7617686"/>
            <a:ext cx="4228800" cy="8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78375" lIns="78375" spcFirstLastPara="1" rIns="78375" wrap="square" tIns="783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4700">
                <a:latin typeface="Calibri"/>
                <a:ea typeface="Calibri"/>
                <a:cs typeface="Calibri"/>
                <a:sym typeface="Calibri"/>
              </a:rPr>
              <a:t>Raw ADS-B Data</a:t>
            </a:r>
            <a:endParaRPr i="1" sz="47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" name="Google Shape;108;p1"/>
          <p:cNvPicPr preferRelativeResize="0"/>
          <p:nvPr/>
        </p:nvPicPr>
        <p:blipFill rotWithShape="1">
          <a:blip r:embed="rId8">
            <a:alphaModFix/>
          </a:blip>
          <a:srcRect b="0" l="-10" r="10" t="0"/>
          <a:stretch/>
        </p:blipFill>
        <p:spPr>
          <a:xfrm>
            <a:off x="13383214" y="23283775"/>
            <a:ext cx="17099357" cy="9100496"/>
          </a:xfrm>
          <a:prstGeom prst="rect">
            <a:avLst/>
          </a:prstGeom>
          <a:noFill/>
          <a:ln cap="flat" cmpd="sng" w="762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09" name="Google Shape;109;p1"/>
          <p:cNvCxnSpPr/>
          <p:nvPr/>
        </p:nvCxnSpPr>
        <p:spPr>
          <a:xfrm flipH="1" rot="10800000">
            <a:off x="16516157" y="8030336"/>
            <a:ext cx="1765500" cy="1708500"/>
          </a:xfrm>
          <a:prstGeom prst="straightConnector1">
            <a:avLst/>
          </a:prstGeom>
          <a:noFill/>
          <a:ln cap="flat" cmpd="sng" w="762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10" name="Google Shape;110;p1"/>
          <p:cNvPicPr preferRelativeResize="0"/>
          <p:nvPr/>
        </p:nvPicPr>
        <p:blipFill rotWithShape="1">
          <a:blip r:embed="rId8">
            <a:alphaModFix/>
          </a:blip>
          <a:srcRect b="67200" l="5259" r="79948" t="10141"/>
          <a:stretch/>
        </p:blipFill>
        <p:spPr>
          <a:xfrm>
            <a:off x="3037661" y="20468517"/>
            <a:ext cx="5943648" cy="4637440"/>
          </a:xfrm>
          <a:prstGeom prst="rect">
            <a:avLst/>
          </a:prstGeom>
          <a:noFill/>
          <a:ln cap="flat" cmpd="sng" w="762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11" name="Google Shape;111;p1"/>
          <p:cNvCxnSpPr>
            <a:endCxn id="110" idx="3"/>
          </p:cNvCxnSpPr>
          <p:nvPr/>
        </p:nvCxnSpPr>
        <p:spPr>
          <a:xfrm rot="10800000">
            <a:off x="8981309" y="22787237"/>
            <a:ext cx="5452500" cy="2216400"/>
          </a:xfrm>
          <a:prstGeom prst="straightConnector1">
            <a:avLst/>
          </a:prstGeom>
          <a:noFill/>
          <a:ln cap="flat" cmpd="sng" w="762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12" name="Google Shape;112;p1"/>
          <p:cNvSpPr txBox="1"/>
          <p:nvPr/>
        </p:nvSpPr>
        <p:spPr>
          <a:xfrm>
            <a:off x="1706293" y="25145046"/>
            <a:ext cx="8802600" cy="9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78375" lIns="78375" spcFirstLastPara="1" rIns="78375" wrap="square" tIns="783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5200">
                <a:latin typeface="Calibri"/>
                <a:ea typeface="Calibri"/>
                <a:cs typeface="Calibri"/>
                <a:sym typeface="Calibri"/>
              </a:rPr>
              <a:t>Dialog Window (On Plane Click)</a:t>
            </a:r>
            <a:endParaRPr i="1" sz="5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Google Shape;113;p1"/>
          <p:cNvPicPr preferRelativeResize="0"/>
          <p:nvPr/>
        </p:nvPicPr>
        <p:blipFill rotWithShape="1">
          <a:blip r:embed="rId8">
            <a:alphaModFix/>
          </a:blip>
          <a:srcRect b="66672" l="95911" r="2329" t="9971"/>
          <a:stretch/>
        </p:blipFill>
        <p:spPr>
          <a:xfrm>
            <a:off x="32946640" y="19806396"/>
            <a:ext cx="716726" cy="5064472"/>
          </a:xfrm>
          <a:prstGeom prst="rect">
            <a:avLst/>
          </a:prstGeom>
          <a:noFill/>
          <a:ln cap="flat" cmpd="sng" w="762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14" name="Google Shape;114;p1"/>
          <p:cNvCxnSpPr>
            <a:endCxn id="113" idx="1"/>
          </p:cNvCxnSpPr>
          <p:nvPr/>
        </p:nvCxnSpPr>
        <p:spPr>
          <a:xfrm flipH="1" rot="10800000">
            <a:off x="29874640" y="22338633"/>
            <a:ext cx="3072000" cy="2462100"/>
          </a:xfrm>
          <a:prstGeom prst="straightConnector1">
            <a:avLst/>
          </a:prstGeom>
          <a:noFill/>
          <a:ln cap="flat" cmpd="sng" w="762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15" name="Google Shape;115;p1"/>
          <p:cNvPicPr preferRelativeResize="0"/>
          <p:nvPr/>
        </p:nvPicPr>
        <p:blipFill rotWithShape="1">
          <a:blip r:embed="rId8">
            <a:alphaModFix/>
          </a:blip>
          <a:srcRect b="78923" l="1279" r="96855" t="9806"/>
          <a:stretch/>
        </p:blipFill>
        <p:spPr>
          <a:xfrm flipH="1">
            <a:off x="38390320" y="19806407"/>
            <a:ext cx="1538059" cy="5064449"/>
          </a:xfrm>
          <a:prstGeom prst="rect">
            <a:avLst/>
          </a:prstGeom>
          <a:noFill/>
          <a:ln cap="flat" cmpd="sng" w="762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6" name="Google Shape;116;p1"/>
          <p:cNvSpPr txBox="1"/>
          <p:nvPr/>
        </p:nvSpPr>
        <p:spPr>
          <a:xfrm>
            <a:off x="40154889" y="19965718"/>
            <a:ext cx="2605500" cy="9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78375" lIns="78375" spcFirstLastPara="1" rIns="78375" wrap="square" tIns="783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5200">
                <a:latin typeface="Calibri"/>
                <a:ea typeface="Calibri"/>
                <a:cs typeface="Calibri"/>
                <a:sym typeface="Calibri"/>
              </a:rPr>
              <a:t>Zoom In</a:t>
            </a:r>
            <a:endParaRPr i="1" sz="5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"/>
          <p:cNvSpPr txBox="1"/>
          <p:nvPr/>
        </p:nvSpPr>
        <p:spPr>
          <a:xfrm>
            <a:off x="40154889" y="21455711"/>
            <a:ext cx="3001500" cy="9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78375" lIns="78375" spcFirstLastPara="1" rIns="78375" wrap="square" tIns="783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5200">
                <a:latin typeface="Calibri"/>
                <a:ea typeface="Calibri"/>
                <a:cs typeface="Calibri"/>
                <a:sym typeface="Calibri"/>
              </a:rPr>
              <a:t>Zoom Out</a:t>
            </a:r>
            <a:endParaRPr i="1" sz="5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"/>
          <p:cNvSpPr txBox="1"/>
          <p:nvPr/>
        </p:nvSpPr>
        <p:spPr>
          <a:xfrm>
            <a:off x="40154892" y="23055900"/>
            <a:ext cx="3001500" cy="1759200"/>
          </a:xfrm>
          <a:prstGeom prst="rect">
            <a:avLst/>
          </a:prstGeom>
          <a:noFill/>
          <a:ln>
            <a:noFill/>
          </a:ln>
        </p:spPr>
        <p:txBody>
          <a:bodyPr anchorCtr="0" anchor="t" bIns="78375" lIns="78375" spcFirstLastPara="1" rIns="78375" wrap="square" tIns="783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5200">
                <a:latin typeface="Calibri"/>
                <a:ea typeface="Calibri"/>
                <a:cs typeface="Calibri"/>
                <a:sym typeface="Calibri"/>
              </a:rPr>
              <a:t>Download JSON</a:t>
            </a:r>
            <a:endParaRPr i="1" sz="5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"/>
          <p:cNvSpPr txBox="1"/>
          <p:nvPr/>
        </p:nvSpPr>
        <p:spPr>
          <a:xfrm>
            <a:off x="33913864" y="20649836"/>
            <a:ext cx="4007400" cy="3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78375" lIns="78375" spcFirstLastPara="1" rIns="78375" wrap="square" tIns="783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5200">
                <a:latin typeface="Calibri"/>
                <a:ea typeface="Calibri"/>
                <a:cs typeface="Calibri"/>
                <a:sym typeface="Calibri"/>
              </a:rPr>
              <a:t>Select Plane and Slide to Show Past Coords</a:t>
            </a:r>
            <a:endParaRPr i="1" sz="5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2016-03-05T16:55:12Z</dcterms:created>
  <dc:creator>Rhiannon Jacobs</dc:creator>
</cp:coreProperties>
</file>