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35A445D3.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512064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84ED33-20FB-06B7-3C50-9B3E61538883}" name="Joseph Licciardi" initials="JL" userId="S::licciarj@usnh.edu::a086ce8a-7ac6-4345-a7b5-7af028ea790f" providerId="AD"/>
  <p188:author id="{E510F245-0A4A-A340-6645-6D739A69F10E}" name="Arielle Kotulak" initials="AK" userId="Arielle Kotulak"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B01D4D-40B1-66F3-1DDF-3CD34BDB3056}" v="958" dt="2022-04-15T13:27:21.956"/>
    <p1510:client id="{3BEF6DA1-FDB8-4C4E-942D-E911C958C1BC}" v="1040" dt="2022-04-15T16:43:51.2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8" d="100"/>
          <a:sy n="18" d="100"/>
        </p:scale>
        <p:origin x="1427" y="6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microsoft.com/office/2018/10/relationships/authors" Target="author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Licciardi" userId="S::licciarj@usnh.edu::a086ce8a-7ac6-4345-a7b5-7af028ea790f" providerId="AD" clId="Web-{23B01D4D-40B1-66F3-1DDF-3CD34BDB3056}"/>
    <pc:docChg chg="mod modSld">
      <pc:chgData name="Joseph Licciardi" userId="S::licciarj@usnh.edu::a086ce8a-7ac6-4345-a7b5-7af028ea790f" providerId="AD" clId="Web-{23B01D4D-40B1-66F3-1DDF-3CD34BDB3056}" dt="2022-04-15T13:27:21.956" v="461"/>
      <pc:docMkLst>
        <pc:docMk/>
      </pc:docMkLst>
      <pc:sldChg chg="modSp addCm modCm">
        <pc:chgData name="Joseph Licciardi" userId="S::licciarj@usnh.edu::a086ce8a-7ac6-4345-a7b5-7af028ea790f" providerId="AD" clId="Web-{23B01D4D-40B1-66F3-1DDF-3CD34BDB3056}" dt="2022-04-15T13:27:21.956" v="461"/>
        <pc:sldMkLst>
          <pc:docMk/>
          <pc:sldMk cId="899958227" sldId="256"/>
        </pc:sldMkLst>
        <pc:spChg chg="mod">
          <ac:chgData name="Joseph Licciardi" userId="S::licciarj@usnh.edu::a086ce8a-7ac6-4345-a7b5-7af028ea790f" providerId="AD" clId="Web-{23B01D4D-40B1-66F3-1DDF-3CD34BDB3056}" dt="2022-04-15T12:17:14.470" v="86" actId="20577"/>
          <ac:spMkLst>
            <pc:docMk/>
            <pc:sldMk cId="899958227" sldId="256"/>
            <ac:spMk id="61" creationId="{79CC0179-DC42-4E6C-B742-368B9C7D7390}"/>
          </ac:spMkLst>
        </pc:spChg>
        <pc:spChg chg="mod">
          <ac:chgData name="Joseph Licciardi" userId="S::licciarj@usnh.edu::a086ce8a-7ac6-4345-a7b5-7af028ea790f" providerId="AD" clId="Web-{23B01D4D-40B1-66F3-1DDF-3CD34BDB3056}" dt="2022-04-15T12:50:12.228" v="460" actId="20577"/>
          <ac:spMkLst>
            <pc:docMk/>
            <pc:sldMk cId="899958227" sldId="256"/>
            <ac:spMk id="80" creationId="{D57F9E79-2536-42CF-B143-F67A0FC5635F}"/>
          </ac:spMkLst>
        </pc:spChg>
        <pc:spChg chg="mod">
          <ac:chgData name="Joseph Licciardi" userId="S::licciarj@usnh.edu::a086ce8a-7ac6-4345-a7b5-7af028ea790f" providerId="AD" clId="Web-{23B01D4D-40B1-66F3-1DDF-3CD34BDB3056}" dt="2022-04-15T12:00:50.700" v="1" actId="20577"/>
          <ac:spMkLst>
            <pc:docMk/>
            <pc:sldMk cId="899958227" sldId="256"/>
            <ac:spMk id="87" creationId="{2E1EFDC4-0B5A-4723-8FAC-4EFCBAF7228D}"/>
          </ac:spMkLst>
        </pc:spChg>
        <pc:spChg chg="mod">
          <ac:chgData name="Joseph Licciardi" userId="S::licciarj@usnh.edu::a086ce8a-7ac6-4345-a7b5-7af028ea790f" providerId="AD" clId="Web-{23B01D4D-40B1-66F3-1DDF-3CD34BDB3056}" dt="2022-04-15T12:14:20.888" v="55" actId="20577"/>
          <ac:spMkLst>
            <pc:docMk/>
            <pc:sldMk cId="899958227" sldId="256"/>
            <ac:spMk id="94" creationId="{A2A44709-7000-40E7-996A-6E383C4031B2}"/>
          </ac:spMkLst>
        </pc:spChg>
        <pc:spChg chg="mod">
          <ac:chgData name="Joseph Licciardi" userId="S::licciarj@usnh.edu::a086ce8a-7ac6-4345-a7b5-7af028ea790f" providerId="AD" clId="Web-{23B01D4D-40B1-66F3-1DDF-3CD34BDB3056}" dt="2022-04-15T12:07:00.895" v="7" actId="20577"/>
          <ac:spMkLst>
            <pc:docMk/>
            <pc:sldMk cId="899958227" sldId="256"/>
            <ac:spMk id="95" creationId="{8BEE7C94-D2D9-475E-A5FE-048EAFFA4818}"/>
          </ac:spMkLst>
        </pc:spChg>
        <pc:spChg chg="mod">
          <ac:chgData name="Joseph Licciardi" userId="S::licciarj@usnh.edu::a086ce8a-7ac6-4345-a7b5-7af028ea790f" providerId="AD" clId="Web-{23B01D4D-40B1-66F3-1DDF-3CD34BDB3056}" dt="2022-04-15T12:08:30.022" v="11" actId="20577"/>
          <ac:spMkLst>
            <pc:docMk/>
            <pc:sldMk cId="899958227" sldId="256"/>
            <ac:spMk id="101" creationId="{B7EA7359-5765-41FF-817E-611B24990427}"/>
          </ac:spMkLst>
        </pc:spChg>
        <pc:spChg chg="mod">
          <ac:chgData name="Joseph Licciardi" userId="S::licciarj@usnh.edu::a086ce8a-7ac6-4345-a7b5-7af028ea790f" providerId="AD" clId="Web-{23B01D4D-40B1-66F3-1DDF-3CD34BDB3056}" dt="2022-04-15T12:05:50.050" v="6" actId="20577"/>
          <ac:spMkLst>
            <pc:docMk/>
            <pc:sldMk cId="899958227" sldId="256"/>
            <ac:spMk id="120" creationId="{3EF83D71-FBF9-4186-B3EB-893A956585FF}"/>
          </ac:spMkLst>
        </pc:spChg>
        <pc:spChg chg="mod">
          <ac:chgData name="Joseph Licciardi" userId="S::licciarj@usnh.edu::a086ce8a-7ac6-4345-a7b5-7af028ea790f" providerId="AD" clId="Web-{23B01D4D-40B1-66F3-1DDF-3CD34BDB3056}" dt="2022-04-15T12:49:48.243" v="451" actId="20577"/>
          <ac:spMkLst>
            <pc:docMk/>
            <pc:sldMk cId="899958227" sldId="256"/>
            <ac:spMk id="155" creationId="{1B95B229-4F71-4B50-A23F-92ED3BB6A6BB}"/>
          </ac:spMkLst>
        </pc:spChg>
        <pc:spChg chg="mod">
          <ac:chgData name="Joseph Licciardi" userId="S::licciarj@usnh.edu::a086ce8a-7ac6-4345-a7b5-7af028ea790f" providerId="AD" clId="Web-{23B01D4D-40B1-66F3-1DDF-3CD34BDB3056}" dt="2022-04-15T12:03:20.203" v="3" actId="20577"/>
          <ac:spMkLst>
            <pc:docMk/>
            <pc:sldMk cId="899958227" sldId="256"/>
            <ac:spMk id="190" creationId="{0D287C71-1283-464A-8934-90EF0D476817}"/>
          </ac:spMkLst>
        </pc:spChg>
        <pc:spChg chg="mod">
          <ac:chgData name="Joseph Licciardi" userId="S::licciarj@usnh.edu::a086ce8a-7ac6-4345-a7b5-7af028ea790f" providerId="AD" clId="Web-{23B01D4D-40B1-66F3-1DDF-3CD34BDB3056}" dt="2022-04-15T12:15:34.530" v="60" actId="20577"/>
          <ac:spMkLst>
            <pc:docMk/>
            <pc:sldMk cId="899958227" sldId="256"/>
            <ac:spMk id="275" creationId="{6FDE67AE-FA1C-42AE-96F5-621273717FB0}"/>
          </ac:spMkLst>
        </pc:spChg>
        <pc:spChg chg="mod">
          <ac:chgData name="Joseph Licciardi" userId="S::licciarj@usnh.edu::a086ce8a-7ac6-4345-a7b5-7af028ea790f" providerId="AD" clId="Web-{23B01D4D-40B1-66F3-1DDF-3CD34BDB3056}" dt="2022-04-15T12:10:54.728" v="21" actId="20577"/>
          <ac:spMkLst>
            <pc:docMk/>
            <pc:sldMk cId="899958227" sldId="256"/>
            <ac:spMk id="282" creationId="{0277CD19-9DD1-4A44-BA74-49F92DDFA1B9}"/>
          </ac:spMkLst>
        </pc:spChg>
      </pc:sldChg>
    </pc:docChg>
  </pc:docChgLst>
  <pc:docChgLst>
    <pc:chgData name="Joseph Licciardi" userId="S::licciarj@usnh.edu::a086ce8a-7ac6-4345-a7b5-7af028ea790f" providerId="AD" clId="Web-{CFA4C602-708B-72CD-16F5-9DBCE60BCC5A}"/>
    <pc:docChg chg="modSld">
      <pc:chgData name="Joseph Licciardi" userId="S::licciarj@usnh.edu::a086ce8a-7ac6-4345-a7b5-7af028ea790f" providerId="AD" clId="Web-{CFA4C602-708B-72CD-16F5-9DBCE60BCC5A}" dt="2022-04-14T18:33:52.301" v="4" actId="1076"/>
      <pc:docMkLst>
        <pc:docMk/>
      </pc:docMkLst>
      <pc:sldChg chg="modSp">
        <pc:chgData name="Joseph Licciardi" userId="S::licciarj@usnh.edu::a086ce8a-7ac6-4345-a7b5-7af028ea790f" providerId="AD" clId="Web-{CFA4C602-708B-72CD-16F5-9DBCE60BCC5A}" dt="2022-04-14T18:33:52.301" v="4" actId="1076"/>
        <pc:sldMkLst>
          <pc:docMk/>
          <pc:sldMk cId="899958227" sldId="256"/>
        </pc:sldMkLst>
        <pc:graphicFrameChg chg="mod">
          <ac:chgData name="Joseph Licciardi" userId="S::licciarj@usnh.edu::a086ce8a-7ac6-4345-a7b5-7af028ea790f" providerId="AD" clId="Web-{CFA4C602-708B-72CD-16F5-9DBCE60BCC5A}" dt="2022-04-14T18:33:52.301" v="4" actId="1076"/>
          <ac:graphicFrameMkLst>
            <pc:docMk/>
            <pc:sldMk cId="899958227" sldId="256"/>
            <ac:graphicFrameMk id="279" creationId="{F2F20A8A-A22F-4764-9A23-43E7058EE319}"/>
          </ac:graphicFrameMkLst>
        </pc:graphicFrameChg>
      </pc:sldChg>
    </pc:docChg>
  </pc:docChgLst>
  <pc:docChgLst>
    <pc:chgData name="Arielle Kotulak" userId="58a5305d-4767-4403-8f38-3152e499c13a" providerId="ADAL" clId="{3BEF6DA1-FDB8-4C4E-942D-E911C958C1BC}"/>
    <pc:docChg chg="undo redo custSel addSld modSld">
      <pc:chgData name="Arielle Kotulak" userId="58a5305d-4767-4403-8f38-3152e499c13a" providerId="ADAL" clId="{3BEF6DA1-FDB8-4C4E-942D-E911C958C1BC}" dt="2022-04-15T16:53:16.103" v="14166" actId="1076"/>
      <pc:docMkLst>
        <pc:docMk/>
      </pc:docMkLst>
      <pc:sldChg chg="addSp delSp modSp new mod addCm delCm modCm">
        <pc:chgData name="Arielle Kotulak" userId="58a5305d-4767-4403-8f38-3152e499c13a" providerId="ADAL" clId="{3BEF6DA1-FDB8-4C4E-942D-E911C958C1BC}" dt="2022-04-15T16:53:16.103" v="14166" actId="1076"/>
        <pc:sldMkLst>
          <pc:docMk/>
          <pc:sldMk cId="899958227" sldId="256"/>
        </pc:sldMkLst>
        <pc:spChg chg="del">
          <ac:chgData name="Arielle Kotulak" userId="58a5305d-4767-4403-8f38-3152e499c13a" providerId="ADAL" clId="{3BEF6DA1-FDB8-4C4E-942D-E911C958C1BC}" dt="2022-03-07T03:01:12.976" v="1" actId="478"/>
          <ac:spMkLst>
            <pc:docMk/>
            <pc:sldMk cId="899958227" sldId="256"/>
            <ac:spMk id="2" creationId="{1ABB72D4-8F7C-4C6A-A1FF-73A8859E4E97}"/>
          </ac:spMkLst>
        </pc:spChg>
        <pc:spChg chg="add del mod">
          <ac:chgData name="Arielle Kotulak" userId="58a5305d-4767-4403-8f38-3152e499c13a" providerId="ADAL" clId="{3BEF6DA1-FDB8-4C4E-942D-E911C958C1BC}" dt="2022-03-08T01:25:02.500" v="1076"/>
          <ac:spMkLst>
            <pc:docMk/>
            <pc:sldMk cId="899958227" sldId="256"/>
            <ac:spMk id="2" creationId="{9048F995-E622-4D60-931D-D9C7DAE723E6}"/>
          </ac:spMkLst>
        </pc:spChg>
        <pc:spChg chg="add mod">
          <ac:chgData name="Arielle Kotulak" userId="58a5305d-4767-4403-8f38-3152e499c13a" providerId="ADAL" clId="{3BEF6DA1-FDB8-4C4E-942D-E911C958C1BC}" dt="2022-04-15T05:15:17.300" v="13688" actId="165"/>
          <ac:spMkLst>
            <pc:docMk/>
            <pc:sldMk cId="899958227" sldId="256"/>
            <ac:spMk id="3" creationId="{097BA6CE-0B53-4C1A-8388-240273A61EAD}"/>
          </ac:spMkLst>
        </pc:spChg>
        <pc:spChg chg="del">
          <ac:chgData name="Arielle Kotulak" userId="58a5305d-4767-4403-8f38-3152e499c13a" providerId="ADAL" clId="{3BEF6DA1-FDB8-4C4E-942D-E911C958C1BC}" dt="2022-03-07T03:01:14.617" v="2" actId="478"/>
          <ac:spMkLst>
            <pc:docMk/>
            <pc:sldMk cId="899958227" sldId="256"/>
            <ac:spMk id="3" creationId="{2A612A6A-8F2A-4BE5-BA2D-6CD48F317CD3}"/>
          </ac:spMkLst>
        </pc:spChg>
        <pc:spChg chg="add del mod">
          <ac:chgData name="Arielle Kotulak" userId="58a5305d-4767-4403-8f38-3152e499c13a" providerId="ADAL" clId="{3BEF6DA1-FDB8-4C4E-942D-E911C958C1BC}" dt="2022-03-07T03:02:14.602" v="5"/>
          <ac:spMkLst>
            <pc:docMk/>
            <pc:sldMk cId="899958227" sldId="256"/>
            <ac:spMk id="4" creationId="{C5CED07D-8BD9-4171-BA04-332CF5692884}"/>
          </ac:spMkLst>
        </pc:spChg>
        <pc:spChg chg="add mod ord">
          <ac:chgData name="Arielle Kotulak" userId="58a5305d-4767-4403-8f38-3152e499c13a" providerId="ADAL" clId="{3BEF6DA1-FDB8-4C4E-942D-E911C958C1BC}" dt="2022-03-15T16:41:03.343" v="12590" actId="1076"/>
          <ac:spMkLst>
            <pc:docMk/>
            <pc:sldMk cId="899958227" sldId="256"/>
            <ac:spMk id="5" creationId="{ABCBF25B-302B-4453-BBFA-08566BF4C46A}"/>
          </ac:spMkLst>
        </pc:spChg>
        <pc:spChg chg="add mod topLvl">
          <ac:chgData name="Arielle Kotulak" userId="58a5305d-4767-4403-8f38-3152e499c13a" providerId="ADAL" clId="{3BEF6DA1-FDB8-4C4E-942D-E911C958C1BC}" dt="2022-04-15T16:41:52.755" v="14091" actId="164"/>
          <ac:spMkLst>
            <pc:docMk/>
            <pc:sldMk cId="899958227" sldId="256"/>
            <ac:spMk id="8" creationId="{5E8C6D9D-1A04-4463-999B-DDDFF1993904}"/>
          </ac:spMkLst>
        </pc:spChg>
        <pc:spChg chg="add mod topLvl">
          <ac:chgData name="Arielle Kotulak" userId="58a5305d-4767-4403-8f38-3152e499c13a" providerId="ADAL" clId="{3BEF6DA1-FDB8-4C4E-942D-E911C958C1BC}" dt="2022-04-15T16:41:52.755" v="14091" actId="164"/>
          <ac:spMkLst>
            <pc:docMk/>
            <pc:sldMk cId="899958227" sldId="256"/>
            <ac:spMk id="9" creationId="{230BDBCF-7AB9-40E6-94F6-6E8C13E980BD}"/>
          </ac:spMkLst>
        </pc:spChg>
        <pc:spChg chg="add mod">
          <ac:chgData name="Arielle Kotulak" userId="58a5305d-4767-4403-8f38-3152e499c13a" providerId="ADAL" clId="{3BEF6DA1-FDB8-4C4E-942D-E911C958C1BC}" dt="2022-03-08T02:17:43.812" v="2298" actId="1076"/>
          <ac:spMkLst>
            <pc:docMk/>
            <pc:sldMk cId="899958227" sldId="256"/>
            <ac:spMk id="10" creationId="{29B73B23-CF9E-44D9-89D2-393AFD00F251}"/>
          </ac:spMkLst>
        </pc:spChg>
        <pc:spChg chg="add mod ord">
          <ac:chgData name="Arielle Kotulak" userId="58a5305d-4767-4403-8f38-3152e499c13a" providerId="ADAL" clId="{3BEF6DA1-FDB8-4C4E-942D-E911C958C1BC}" dt="2022-03-15T16:39:03.687" v="12582" actId="14100"/>
          <ac:spMkLst>
            <pc:docMk/>
            <pc:sldMk cId="899958227" sldId="256"/>
            <ac:spMk id="11" creationId="{55838C2A-039F-4AFF-856E-4883B91F3B72}"/>
          </ac:spMkLst>
        </pc:spChg>
        <pc:spChg chg="add mod">
          <ac:chgData name="Arielle Kotulak" userId="58a5305d-4767-4403-8f38-3152e499c13a" providerId="ADAL" clId="{3BEF6DA1-FDB8-4C4E-942D-E911C958C1BC}" dt="2022-03-15T16:18:29.673" v="12179" actId="2711"/>
          <ac:spMkLst>
            <pc:docMk/>
            <pc:sldMk cId="899958227" sldId="256"/>
            <ac:spMk id="12" creationId="{FF871FC1-BBDA-44FE-BC6A-30E41553A4F5}"/>
          </ac:spMkLst>
        </pc:spChg>
        <pc:spChg chg="add del mod">
          <ac:chgData name="Arielle Kotulak" userId="58a5305d-4767-4403-8f38-3152e499c13a" providerId="ADAL" clId="{3BEF6DA1-FDB8-4C4E-942D-E911C958C1BC}" dt="2022-03-15T16:02:32.428" v="11831" actId="478"/>
          <ac:spMkLst>
            <pc:docMk/>
            <pc:sldMk cId="899958227" sldId="256"/>
            <ac:spMk id="23" creationId="{5391D112-838A-4203-938D-1C461A6450CB}"/>
          </ac:spMkLst>
        </pc:spChg>
        <pc:spChg chg="add del">
          <ac:chgData name="Arielle Kotulak" userId="58a5305d-4767-4403-8f38-3152e499c13a" providerId="ADAL" clId="{3BEF6DA1-FDB8-4C4E-942D-E911C958C1BC}" dt="2022-03-14T16:32:42.475" v="10224" actId="478"/>
          <ac:spMkLst>
            <pc:docMk/>
            <pc:sldMk cId="899958227" sldId="256"/>
            <ac:spMk id="23" creationId="{DE539641-97DF-490A-A85A-6D8963E10DCE}"/>
          </ac:spMkLst>
        </pc:spChg>
        <pc:spChg chg="add del mod">
          <ac:chgData name="Arielle Kotulak" userId="58a5305d-4767-4403-8f38-3152e499c13a" providerId="ADAL" clId="{3BEF6DA1-FDB8-4C4E-942D-E911C958C1BC}" dt="2022-03-13T20:05:34.817" v="8890" actId="478"/>
          <ac:spMkLst>
            <pc:docMk/>
            <pc:sldMk cId="899958227" sldId="256"/>
            <ac:spMk id="30" creationId="{B87FFC77-FD76-4D99-BD82-B0A4631CAAC8}"/>
          </ac:spMkLst>
        </pc:spChg>
        <pc:spChg chg="add del mod">
          <ac:chgData name="Arielle Kotulak" userId="58a5305d-4767-4403-8f38-3152e499c13a" providerId="ADAL" clId="{3BEF6DA1-FDB8-4C4E-942D-E911C958C1BC}" dt="2022-03-13T20:05:12.246" v="8884" actId="767"/>
          <ac:spMkLst>
            <pc:docMk/>
            <pc:sldMk cId="899958227" sldId="256"/>
            <ac:spMk id="31" creationId="{A29A3E65-3F23-46D5-A5C3-F41D7586065D}"/>
          </ac:spMkLst>
        </pc:spChg>
        <pc:spChg chg="add del mod">
          <ac:chgData name="Arielle Kotulak" userId="58a5305d-4767-4403-8f38-3152e499c13a" providerId="ADAL" clId="{3BEF6DA1-FDB8-4C4E-942D-E911C958C1BC}" dt="2022-04-14T01:03:38.788" v="12909" actId="478"/>
          <ac:spMkLst>
            <pc:docMk/>
            <pc:sldMk cId="899958227" sldId="256"/>
            <ac:spMk id="32" creationId="{8578B0AC-E1C1-4B50-ABD1-BBDD1D6B756D}"/>
          </ac:spMkLst>
        </pc:spChg>
        <pc:spChg chg="add mod">
          <ac:chgData name="Arielle Kotulak" userId="58a5305d-4767-4403-8f38-3152e499c13a" providerId="ADAL" clId="{3BEF6DA1-FDB8-4C4E-942D-E911C958C1BC}" dt="2022-03-15T16:04:14.145" v="11884" actId="206"/>
          <ac:spMkLst>
            <pc:docMk/>
            <pc:sldMk cId="899958227" sldId="256"/>
            <ac:spMk id="33" creationId="{27B1289D-9269-4CBF-A7EE-D9CEBBE0CF10}"/>
          </ac:spMkLst>
        </pc:spChg>
        <pc:spChg chg="add del">
          <ac:chgData name="Arielle Kotulak" userId="58a5305d-4767-4403-8f38-3152e499c13a" providerId="ADAL" clId="{3BEF6DA1-FDB8-4C4E-942D-E911C958C1BC}" dt="2022-03-14T16:39:19.919" v="10644"/>
          <ac:spMkLst>
            <pc:docMk/>
            <pc:sldMk cId="899958227" sldId="256"/>
            <ac:spMk id="33" creationId="{DF80C096-62E0-44C9-8EFE-A11645E09CEB}"/>
          </ac:spMkLst>
        </pc:spChg>
        <pc:spChg chg="add del">
          <ac:chgData name="Arielle Kotulak" userId="58a5305d-4767-4403-8f38-3152e499c13a" providerId="ADAL" clId="{3BEF6DA1-FDB8-4C4E-942D-E911C958C1BC}" dt="2022-03-14T16:39:19.921" v="10646"/>
          <ac:spMkLst>
            <pc:docMk/>
            <pc:sldMk cId="899958227" sldId="256"/>
            <ac:spMk id="34" creationId="{23249BD6-9BBB-4ECB-A4DF-D4D8F71D8639}"/>
          </ac:spMkLst>
        </pc:spChg>
        <pc:spChg chg="add mod">
          <ac:chgData name="Arielle Kotulak" userId="58a5305d-4767-4403-8f38-3152e499c13a" providerId="ADAL" clId="{3BEF6DA1-FDB8-4C4E-942D-E911C958C1BC}" dt="2022-03-15T16:40:40.033" v="12587" actId="14100"/>
          <ac:spMkLst>
            <pc:docMk/>
            <pc:sldMk cId="899958227" sldId="256"/>
            <ac:spMk id="37" creationId="{D8CC5D8D-9457-49B8-A00F-F49441085CF5}"/>
          </ac:spMkLst>
        </pc:spChg>
        <pc:spChg chg="add mod">
          <ac:chgData name="Arielle Kotulak" userId="58a5305d-4767-4403-8f38-3152e499c13a" providerId="ADAL" clId="{3BEF6DA1-FDB8-4C4E-942D-E911C958C1BC}" dt="2022-04-15T05:00:19.519" v="13469" actId="20577"/>
          <ac:spMkLst>
            <pc:docMk/>
            <pc:sldMk cId="899958227" sldId="256"/>
            <ac:spMk id="38" creationId="{3CFB3A8E-9D79-481F-9A5D-18B66C6C8756}"/>
          </ac:spMkLst>
        </pc:spChg>
        <pc:spChg chg="add del mod">
          <ac:chgData name="Arielle Kotulak" userId="58a5305d-4767-4403-8f38-3152e499c13a" providerId="ADAL" clId="{3BEF6DA1-FDB8-4C4E-942D-E911C958C1BC}" dt="2022-03-07T04:06:31.920" v="396"/>
          <ac:spMkLst>
            <pc:docMk/>
            <pc:sldMk cId="899958227" sldId="256"/>
            <ac:spMk id="39" creationId="{B1098D38-E29D-4B38-9218-86D482098F36}"/>
          </ac:spMkLst>
        </pc:spChg>
        <pc:spChg chg="add del mod">
          <ac:chgData name="Arielle Kotulak" userId="58a5305d-4767-4403-8f38-3152e499c13a" providerId="ADAL" clId="{3BEF6DA1-FDB8-4C4E-942D-E911C958C1BC}" dt="2022-03-07T04:06:31.920" v="396"/>
          <ac:spMkLst>
            <pc:docMk/>
            <pc:sldMk cId="899958227" sldId="256"/>
            <ac:spMk id="40" creationId="{2A4FF9DE-0EA3-420B-A7AB-01F7ECC91B97}"/>
          </ac:spMkLst>
        </pc:spChg>
        <pc:spChg chg="add del mod">
          <ac:chgData name="Arielle Kotulak" userId="58a5305d-4767-4403-8f38-3152e499c13a" providerId="ADAL" clId="{3BEF6DA1-FDB8-4C4E-942D-E911C958C1BC}" dt="2022-03-07T04:06:31.920" v="396"/>
          <ac:spMkLst>
            <pc:docMk/>
            <pc:sldMk cId="899958227" sldId="256"/>
            <ac:spMk id="41" creationId="{0341BB59-609D-4649-8881-AAF15EF0637C}"/>
          </ac:spMkLst>
        </pc:spChg>
        <pc:spChg chg="add del mod">
          <ac:chgData name="Arielle Kotulak" userId="58a5305d-4767-4403-8f38-3152e499c13a" providerId="ADAL" clId="{3BEF6DA1-FDB8-4C4E-942D-E911C958C1BC}" dt="2022-03-07T04:06:31.920" v="396"/>
          <ac:spMkLst>
            <pc:docMk/>
            <pc:sldMk cId="899958227" sldId="256"/>
            <ac:spMk id="42" creationId="{6B2A098B-C328-4B47-BA06-A9A55C930504}"/>
          </ac:spMkLst>
        </pc:spChg>
        <pc:spChg chg="add del mod">
          <ac:chgData name="Arielle Kotulak" userId="58a5305d-4767-4403-8f38-3152e499c13a" providerId="ADAL" clId="{3BEF6DA1-FDB8-4C4E-942D-E911C958C1BC}" dt="2022-03-07T04:06:31.920" v="396"/>
          <ac:spMkLst>
            <pc:docMk/>
            <pc:sldMk cId="899958227" sldId="256"/>
            <ac:spMk id="45" creationId="{363D2976-1F34-4923-A330-20328A35BE12}"/>
          </ac:spMkLst>
        </pc:spChg>
        <pc:spChg chg="add del mod">
          <ac:chgData name="Arielle Kotulak" userId="58a5305d-4767-4403-8f38-3152e499c13a" providerId="ADAL" clId="{3BEF6DA1-FDB8-4C4E-942D-E911C958C1BC}" dt="2022-03-07T04:06:31.920" v="396"/>
          <ac:spMkLst>
            <pc:docMk/>
            <pc:sldMk cId="899958227" sldId="256"/>
            <ac:spMk id="46" creationId="{3B0A6054-69D8-48BB-AC3C-0300BD32CA74}"/>
          </ac:spMkLst>
        </pc:spChg>
        <pc:spChg chg="add del mod">
          <ac:chgData name="Arielle Kotulak" userId="58a5305d-4767-4403-8f38-3152e499c13a" providerId="ADAL" clId="{3BEF6DA1-FDB8-4C4E-942D-E911C958C1BC}" dt="2022-03-07T04:06:31.920" v="396"/>
          <ac:spMkLst>
            <pc:docMk/>
            <pc:sldMk cId="899958227" sldId="256"/>
            <ac:spMk id="47" creationId="{602A71E7-8422-4F72-9169-1001A7096D5A}"/>
          </ac:spMkLst>
        </pc:spChg>
        <pc:spChg chg="add del mod">
          <ac:chgData name="Arielle Kotulak" userId="58a5305d-4767-4403-8f38-3152e499c13a" providerId="ADAL" clId="{3BEF6DA1-FDB8-4C4E-942D-E911C958C1BC}" dt="2022-03-07T04:06:31.920" v="396"/>
          <ac:spMkLst>
            <pc:docMk/>
            <pc:sldMk cId="899958227" sldId="256"/>
            <ac:spMk id="48" creationId="{7988D90B-EEA9-42E7-BF4B-9FD2D30AD0B8}"/>
          </ac:spMkLst>
        </pc:spChg>
        <pc:spChg chg="add del mod">
          <ac:chgData name="Arielle Kotulak" userId="58a5305d-4767-4403-8f38-3152e499c13a" providerId="ADAL" clId="{3BEF6DA1-FDB8-4C4E-942D-E911C958C1BC}" dt="2022-03-07T04:06:31.920" v="396"/>
          <ac:spMkLst>
            <pc:docMk/>
            <pc:sldMk cId="899958227" sldId="256"/>
            <ac:spMk id="49" creationId="{739E448F-EBF5-4415-894A-4521CB3C5003}"/>
          </ac:spMkLst>
        </pc:spChg>
        <pc:spChg chg="add del mod">
          <ac:chgData name="Arielle Kotulak" userId="58a5305d-4767-4403-8f38-3152e499c13a" providerId="ADAL" clId="{3BEF6DA1-FDB8-4C4E-942D-E911C958C1BC}" dt="2022-03-07T04:06:31.920" v="396"/>
          <ac:spMkLst>
            <pc:docMk/>
            <pc:sldMk cId="899958227" sldId="256"/>
            <ac:spMk id="50" creationId="{D1A0B678-9AFE-4200-B9C6-F8826993B859}"/>
          </ac:spMkLst>
        </pc:spChg>
        <pc:spChg chg="add del mod">
          <ac:chgData name="Arielle Kotulak" userId="58a5305d-4767-4403-8f38-3152e499c13a" providerId="ADAL" clId="{3BEF6DA1-FDB8-4C4E-942D-E911C958C1BC}" dt="2022-03-07T04:06:31.920" v="396"/>
          <ac:spMkLst>
            <pc:docMk/>
            <pc:sldMk cId="899958227" sldId="256"/>
            <ac:spMk id="51" creationId="{96E1DFBB-AB9D-4046-813C-7F4E91C6741C}"/>
          </ac:spMkLst>
        </pc:spChg>
        <pc:spChg chg="add del mod">
          <ac:chgData name="Arielle Kotulak" userId="58a5305d-4767-4403-8f38-3152e499c13a" providerId="ADAL" clId="{3BEF6DA1-FDB8-4C4E-942D-E911C958C1BC}" dt="2022-03-07T04:06:31.920" v="396"/>
          <ac:spMkLst>
            <pc:docMk/>
            <pc:sldMk cId="899958227" sldId="256"/>
            <ac:spMk id="52" creationId="{3C5AC0A7-A78C-4CB8-A4C1-EB886C31B9F4}"/>
          </ac:spMkLst>
        </pc:spChg>
        <pc:spChg chg="add del mod">
          <ac:chgData name="Arielle Kotulak" userId="58a5305d-4767-4403-8f38-3152e499c13a" providerId="ADAL" clId="{3BEF6DA1-FDB8-4C4E-942D-E911C958C1BC}" dt="2022-03-07T04:06:31.920" v="396"/>
          <ac:spMkLst>
            <pc:docMk/>
            <pc:sldMk cId="899958227" sldId="256"/>
            <ac:spMk id="53" creationId="{A247DC69-FDD3-49B1-99CF-06E81936708D}"/>
          </ac:spMkLst>
        </pc:spChg>
        <pc:spChg chg="add del mod">
          <ac:chgData name="Arielle Kotulak" userId="58a5305d-4767-4403-8f38-3152e499c13a" providerId="ADAL" clId="{3BEF6DA1-FDB8-4C4E-942D-E911C958C1BC}" dt="2022-03-07T04:06:31.920" v="396"/>
          <ac:spMkLst>
            <pc:docMk/>
            <pc:sldMk cId="899958227" sldId="256"/>
            <ac:spMk id="54" creationId="{05A4B365-6B58-48C8-8BFF-B9E1AA8277AD}"/>
          </ac:spMkLst>
        </pc:spChg>
        <pc:spChg chg="add del mod">
          <ac:chgData name="Arielle Kotulak" userId="58a5305d-4767-4403-8f38-3152e499c13a" providerId="ADAL" clId="{3BEF6DA1-FDB8-4C4E-942D-E911C958C1BC}" dt="2022-03-07T04:06:31.920" v="396"/>
          <ac:spMkLst>
            <pc:docMk/>
            <pc:sldMk cId="899958227" sldId="256"/>
            <ac:spMk id="55" creationId="{9DCF8155-B3C7-4451-B29E-B08B6F991249}"/>
          </ac:spMkLst>
        </pc:spChg>
        <pc:spChg chg="add mod">
          <ac:chgData name="Arielle Kotulak" userId="58a5305d-4767-4403-8f38-3152e499c13a" providerId="ADAL" clId="{3BEF6DA1-FDB8-4C4E-942D-E911C958C1BC}" dt="2022-04-15T16:51:19.892" v="14153" actId="1036"/>
          <ac:spMkLst>
            <pc:docMk/>
            <pc:sldMk cId="899958227" sldId="256"/>
            <ac:spMk id="61" creationId="{79CC0179-DC42-4E6C-B742-368B9C7D7390}"/>
          </ac:spMkLst>
        </pc:spChg>
        <pc:spChg chg="add mod">
          <ac:chgData name="Arielle Kotulak" userId="58a5305d-4767-4403-8f38-3152e499c13a" providerId="ADAL" clId="{3BEF6DA1-FDB8-4C4E-942D-E911C958C1BC}" dt="2022-03-08T06:16:23.087" v="3082" actId="164"/>
          <ac:spMkLst>
            <pc:docMk/>
            <pc:sldMk cId="899958227" sldId="256"/>
            <ac:spMk id="64" creationId="{361C4221-E889-4720-8FE8-70A02EA0C340}"/>
          </ac:spMkLst>
        </pc:spChg>
        <pc:spChg chg="add del mod">
          <ac:chgData name="Arielle Kotulak" userId="58a5305d-4767-4403-8f38-3152e499c13a" providerId="ADAL" clId="{3BEF6DA1-FDB8-4C4E-942D-E911C958C1BC}" dt="2022-03-08T01:47:55.818" v="1753"/>
          <ac:spMkLst>
            <pc:docMk/>
            <pc:sldMk cId="899958227" sldId="256"/>
            <ac:spMk id="65" creationId="{81D7037E-8DD1-404D-92B1-874C369C1F9E}"/>
          </ac:spMkLst>
        </pc:spChg>
        <pc:spChg chg="add mod">
          <ac:chgData name="Arielle Kotulak" userId="58a5305d-4767-4403-8f38-3152e499c13a" providerId="ADAL" clId="{3BEF6DA1-FDB8-4C4E-942D-E911C958C1BC}" dt="2022-03-15T16:47:51.098" v="12598" actId="20577"/>
          <ac:spMkLst>
            <pc:docMk/>
            <pc:sldMk cId="899958227" sldId="256"/>
            <ac:spMk id="65" creationId="{9209C7E4-B411-4462-B079-1ACC0727A330}"/>
          </ac:spMkLst>
        </pc:spChg>
        <pc:spChg chg="add mod topLvl">
          <ac:chgData name="Arielle Kotulak" userId="58a5305d-4767-4403-8f38-3152e499c13a" providerId="ADAL" clId="{3BEF6DA1-FDB8-4C4E-942D-E911C958C1BC}" dt="2022-03-15T16:23:07.156" v="12223" actId="14100"/>
          <ac:spMkLst>
            <pc:docMk/>
            <pc:sldMk cId="899958227" sldId="256"/>
            <ac:spMk id="66" creationId="{25F7BC0F-E7EC-4B0E-9F12-AE06BA9D1D02}"/>
          </ac:spMkLst>
        </pc:spChg>
        <pc:spChg chg="add del mod topLvl">
          <ac:chgData name="Arielle Kotulak" userId="58a5305d-4767-4403-8f38-3152e499c13a" providerId="ADAL" clId="{3BEF6DA1-FDB8-4C4E-942D-E911C958C1BC}" dt="2022-03-13T20:26:24.431" v="9362" actId="164"/>
          <ac:spMkLst>
            <pc:docMk/>
            <pc:sldMk cId="899958227" sldId="256"/>
            <ac:spMk id="67" creationId="{5E643970-F43C-438E-B8E9-C70364C29E91}"/>
          </ac:spMkLst>
        </pc:spChg>
        <pc:spChg chg="add mod topLvl">
          <ac:chgData name="Arielle Kotulak" userId="58a5305d-4767-4403-8f38-3152e499c13a" providerId="ADAL" clId="{3BEF6DA1-FDB8-4C4E-942D-E911C958C1BC}" dt="2022-04-15T16:30:41.897" v="13950" actId="113"/>
          <ac:spMkLst>
            <pc:docMk/>
            <pc:sldMk cId="899958227" sldId="256"/>
            <ac:spMk id="68" creationId="{DCE261C6-AA1F-405B-AE05-EA2EF123702A}"/>
          </ac:spMkLst>
        </pc:spChg>
        <pc:spChg chg="add mod">
          <ac:chgData name="Arielle Kotulak" userId="58a5305d-4767-4403-8f38-3152e499c13a" providerId="ADAL" clId="{3BEF6DA1-FDB8-4C4E-942D-E911C958C1BC}" dt="2022-03-15T16:40:36.951" v="12586" actId="14100"/>
          <ac:spMkLst>
            <pc:docMk/>
            <pc:sldMk cId="899958227" sldId="256"/>
            <ac:spMk id="69" creationId="{8FE9B989-0B4A-4125-8316-F307942CABD2}"/>
          </ac:spMkLst>
        </pc:spChg>
        <pc:spChg chg="add mod">
          <ac:chgData name="Arielle Kotulak" userId="58a5305d-4767-4403-8f38-3152e499c13a" providerId="ADAL" clId="{3BEF6DA1-FDB8-4C4E-942D-E911C958C1BC}" dt="2022-03-15T16:21:21.960" v="12208" actId="2711"/>
          <ac:spMkLst>
            <pc:docMk/>
            <pc:sldMk cId="899958227" sldId="256"/>
            <ac:spMk id="70" creationId="{F8D89F28-3AA6-499A-9B92-E59625EDC68B}"/>
          </ac:spMkLst>
        </pc:spChg>
        <pc:spChg chg="add mod">
          <ac:chgData name="Arielle Kotulak" userId="58a5305d-4767-4403-8f38-3152e499c13a" providerId="ADAL" clId="{3BEF6DA1-FDB8-4C4E-942D-E911C958C1BC}" dt="2022-03-15T16:19:08.177" v="12185" actId="2711"/>
          <ac:spMkLst>
            <pc:docMk/>
            <pc:sldMk cId="899958227" sldId="256"/>
            <ac:spMk id="71" creationId="{4064AF87-3534-419F-A695-FFEB911F2EE1}"/>
          </ac:spMkLst>
        </pc:spChg>
        <pc:spChg chg="add mod">
          <ac:chgData name="Arielle Kotulak" userId="58a5305d-4767-4403-8f38-3152e499c13a" providerId="ADAL" clId="{3BEF6DA1-FDB8-4C4E-942D-E911C958C1BC}" dt="2022-03-15T16:23:33.196" v="12228" actId="1076"/>
          <ac:spMkLst>
            <pc:docMk/>
            <pc:sldMk cId="899958227" sldId="256"/>
            <ac:spMk id="72" creationId="{BB7C9F89-2DDE-489A-93B4-6BC1B357B9E1}"/>
          </ac:spMkLst>
        </pc:spChg>
        <pc:spChg chg="add mod">
          <ac:chgData name="Arielle Kotulak" userId="58a5305d-4767-4403-8f38-3152e499c13a" providerId="ADAL" clId="{3BEF6DA1-FDB8-4C4E-942D-E911C958C1BC}" dt="2022-03-15T16:19:37.889" v="12190" actId="2711"/>
          <ac:spMkLst>
            <pc:docMk/>
            <pc:sldMk cId="899958227" sldId="256"/>
            <ac:spMk id="74" creationId="{17ED7C5C-F5E6-4E26-83EB-0A370373699D}"/>
          </ac:spMkLst>
        </pc:spChg>
        <pc:spChg chg="add mod">
          <ac:chgData name="Arielle Kotulak" userId="58a5305d-4767-4403-8f38-3152e499c13a" providerId="ADAL" clId="{3BEF6DA1-FDB8-4C4E-942D-E911C958C1BC}" dt="2022-03-15T16:37:16.609" v="12570" actId="14100"/>
          <ac:spMkLst>
            <pc:docMk/>
            <pc:sldMk cId="899958227" sldId="256"/>
            <ac:spMk id="77" creationId="{853259EA-1670-468F-952C-11F009C3FC36}"/>
          </ac:spMkLst>
        </pc:spChg>
        <pc:spChg chg="add mod">
          <ac:chgData name="Arielle Kotulak" userId="58a5305d-4767-4403-8f38-3152e499c13a" providerId="ADAL" clId="{3BEF6DA1-FDB8-4C4E-942D-E911C958C1BC}" dt="2022-03-15T16:41:06.590" v="12591" actId="1076"/>
          <ac:spMkLst>
            <pc:docMk/>
            <pc:sldMk cId="899958227" sldId="256"/>
            <ac:spMk id="78" creationId="{77CA0A02-83A7-4F6B-9FB1-4BC75A359403}"/>
          </ac:spMkLst>
        </pc:spChg>
        <pc:spChg chg="add mod">
          <ac:chgData name="Arielle Kotulak" userId="58a5305d-4767-4403-8f38-3152e499c13a" providerId="ADAL" clId="{3BEF6DA1-FDB8-4C4E-942D-E911C958C1BC}" dt="2022-03-15T16:38:40.992" v="12579" actId="14100"/>
          <ac:spMkLst>
            <pc:docMk/>
            <pc:sldMk cId="899958227" sldId="256"/>
            <ac:spMk id="79" creationId="{74B75C04-8463-4D28-940E-B8E2FBA15715}"/>
          </ac:spMkLst>
        </pc:spChg>
        <pc:spChg chg="add mod">
          <ac:chgData name="Arielle Kotulak" userId="58a5305d-4767-4403-8f38-3152e499c13a" providerId="ADAL" clId="{3BEF6DA1-FDB8-4C4E-942D-E911C958C1BC}" dt="2022-04-14T18:53:05.759" v="13409" actId="20577"/>
          <ac:spMkLst>
            <pc:docMk/>
            <pc:sldMk cId="899958227" sldId="256"/>
            <ac:spMk id="80" creationId="{D57F9E79-2536-42CF-B143-F67A0FC5635F}"/>
          </ac:spMkLst>
        </pc:spChg>
        <pc:spChg chg="add mod">
          <ac:chgData name="Arielle Kotulak" userId="58a5305d-4767-4403-8f38-3152e499c13a" providerId="ADAL" clId="{3BEF6DA1-FDB8-4C4E-942D-E911C958C1BC}" dt="2022-03-15T16:20:15.307" v="12200" actId="14100"/>
          <ac:spMkLst>
            <pc:docMk/>
            <pc:sldMk cId="899958227" sldId="256"/>
            <ac:spMk id="81" creationId="{D9E4F1ED-46F3-43A5-92FE-8C41B50E2E8F}"/>
          </ac:spMkLst>
        </pc:spChg>
        <pc:spChg chg="add mod ord">
          <ac:chgData name="Arielle Kotulak" userId="58a5305d-4767-4403-8f38-3152e499c13a" providerId="ADAL" clId="{3BEF6DA1-FDB8-4C4E-942D-E911C958C1BC}" dt="2022-04-15T16:52:56.156" v="14165" actId="1035"/>
          <ac:spMkLst>
            <pc:docMk/>
            <pc:sldMk cId="899958227" sldId="256"/>
            <ac:spMk id="83" creationId="{A73BBE44-B5AE-41EC-86F9-BC994AD5DCF4}"/>
          </ac:spMkLst>
        </pc:spChg>
        <pc:spChg chg="add mod">
          <ac:chgData name="Arielle Kotulak" userId="58a5305d-4767-4403-8f38-3152e499c13a" providerId="ADAL" clId="{3BEF6DA1-FDB8-4C4E-942D-E911C958C1BC}" dt="2022-04-15T16:35:08.533" v="14025" actId="1076"/>
          <ac:spMkLst>
            <pc:docMk/>
            <pc:sldMk cId="899958227" sldId="256"/>
            <ac:spMk id="84" creationId="{707DCE74-F475-469D-97A7-729096210F05}"/>
          </ac:spMkLst>
        </pc:spChg>
        <pc:spChg chg="add mod">
          <ac:chgData name="Arielle Kotulak" userId="58a5305d-4767-4403-8f38-3152e499c13a" providerId="ADAL" clId="{3BEF6DA1-FDB8-4C4E-942D-E911C958C1BC}" dt="2022-04-14T18:22:20.670" v="12945" actId="14100"/>
          <ac:spMkLst>
            <pc:docMk/>
            <pc:sldMk cId="899958227" sldId="256"/>
            <ac:spMk id="87" creationId="{2E1EFDC4-0B5A-4723-8FAC-4EFCBAF7228D}"/>
          </ac:spMkLst>
        </pc:spChg>
        <pc:spChg chg="add mod ord">
          <ac:chgData name="Arielle Kotulak" userId="58a5305d-4767-4403-8f38-3152e499c13a" providerId="ADAL" clId="{3BEF6DA1-FDB8-4C4E-942D-E911C958C1BC}" dt="2022-03-15T16:47:37.841" v="12594" actId="1076"/>
          <ac:spMkLst>
            <pc:docMk/>
            <pc:sldMk cId="899958227" sldId="256"/>
            <ac:spMk id="88" creationId="{5C6DFE64-9C70-4B37-86E7-D0E879A270C6}"/>
          </ac:spMkLst>
        </pc:spChg>
        <pc:spChg chg="add mod">
          <ac:chgData name="Arielle Kotulak" userId="58a5305d-4767-4403-8f38-3152e499c13a" providerId="ADAL" clId="{3BEF6DA1-FDB8-4C4E-942D-E911C958C1BC}" dt="2022-03-14T16:41:17.853" v="10663" actId="164"/>
          <ac:spMkLst>
            <pc:docMk/>
            <pc:sldMk cId="899958227" sldId="256"/>
            <ac:spMk id="89" creationId="{4A0F3632-8F7E-424B-A3CB-26FDDFC61DD2}"/>
          </ac:spMkLst>
        </pc:spChg>
        <pc:spChg chg="add del mod">
          <ac:chgData name="Arielle Kotulak" userId="58a5305d-4767-4403-8f38-3152e499c13a" providerId="ADAL" clId="{3BEF6DA1-FDB8-4C4E-942D-E911C958C1BC}" dt="2022-03-08T06:10:25.113" v="2550"/>
          <ac:spMkLst>
            <pc:docMk/>
            <pc:sldMk cId="899958227" sldId="256"/>
            <ac:spMk id="92" creationId="{AF49F95A-F65B-484F-B85D-EBC7743C944A}"/>
          </ac:spMkLst>
        </pc:spChg>
        <pc:spChg chg="add mod">
          <ac:chgData name="Arielle Kotulak" userId="58a5305d-4767-4403-8f38-3152e499c13a" providerId="ADAL" clId="{3BEF6DA1-FDB8-4C4E-942D-E911C958C1BC}" dt="2022-03-08T02:11:48.930" v="2261" actId="571"/>
          <ac:spMkLst>
            <pc:docMk/>
            <pc:sldMk cId="899958227" sldId="256"/>
            <ac:spMk id="92" creationId="{B5EA3585-3FDA-460C-93D3-756B7098DFED}"/>
          </ac:spMkLst>
        </pc:spChg>
        <pc:spChg chg="add mod">
          <ac:chgData name="Arielle Kotulak" userId="58a5305d-4767-4403-8f38-3152e499c13a" providerId="ADAL" clId="{3BEF6DA1-FDB8-4C4E-942D-E911C958C1BC}" dt="2022-03-08T02:11:48.930" v="2261" actId="571"/>
          <ac:spMkLst>
            <pc:docMk/>
            <pc:sldMk cId="899958227" sldId="256"/>
            <ac:spMk id="93" creationId="{BC35597E-67DF-4755-95EB-397F02EE3BD9}"/>
          </ac:spMkLst>
        </pc:spChg>
        <pc:spChg chg="add mod">
          <ac:chgData name="Arielle Kotulak" userId="58a5305d-4767-4403-8f38-3152e499c13a" providerId="ADAL" clId="{3BEF6DA1-FDB8-4C4E-942D-E911C958C1BC}" dt="2022-04-15T05:09:24.501" v="13672" actId="1076"/>
          <ac:spMkLst>
            <pc:docMk/>
            <pc:sldMk cId="899958227" sldId="256"/>
            <ac:spMk id="94" creationId="{A2A44709-7000-40E7-996A-6E383C4031B2}"/>
          </ac:spMkLst>
        </pc:spChg>
        <pc:spChg chg="add del mod">
          <ac:chgData name="Arielle Kotulak" userId="58a5305d-4767-4403-8f38-3152e499c13a" providerId="ADAL" clId="{3BEF6DA1-FDB8-4C4E-942D-E911C958C1BC}" dt="2022-04-15T16:53:16.103" v="14166" actId="1076"/>
          <ac:spMkLst>
            <pc:docMk/>
            <pc:sldMk cId="899958227" sldId="256"/>
            <ac:spMk id="95" creationId="{8BEE7C94-D2D9-475E-A5FE-048EAFFA4818}"/>
          </ac:spMkLst>
        </pc:spChg>
        <pc:spChg chg="mod">
          <ac:chgData name="Arielle Kotulak" userId="58a5305d-4767-4403-8f38-3152e499c13a" providerId="ADAL" clId="{3BEF6DA1-FDB8-4C4E-942D-E911C958C1BC}" dt="2022-03-15T16:27:22.690" v="12298" actId="2711"/>
          <ac:spMkLst>
            <pc:docMk/>
            <pc:sldMk cId="899958227" sldId="256"/>
            <ac:spMk id="96" creationId="{F791C7B9-5AB3-4659-81F3-44AF3C8D04CB}"/>
          </ac:spMkLst>
        </pc:spChg>
        <pc:spChg chg="add mod">
          <ac:chgData name="Arielle Kotulak" userId="58a5305d-4767-4403-8f38-3152e499c13a" providerId="ADAL" clId="{3BEF6DA1-FDB8-4C4E-942D-E911C958C1BC}" dt="2022-04-15T13:08:51.440" v="13841" actId="14100"/>
          <ac:spMkLst>
            <pc:docMk/>
            <pc:sldMk cId="899958227" sldId="256"/>
            <ac:spMk id="101" creationId="{B7EA7359-5765-41FF-817E-611B24990427}"/>
          </ac:spMkLst>
        </pc:spChg>
        <pc:spChg chg="add mod ord topLvl">
          <ac:chgData name="Arielle Kotulak" userId="58a5305d-4767-4403-8f38-3152e499c13a" providerId="ADAL" clId="{3BEF6DA1-FDB8-4C4E-942D-E911C958C1BC}" dt="2022-04-15T16:30:41.897" v="13950" actId="113"/>
          <ac:spMkLst>
            <pc:docMk/>
            <pc:sldMk cId="899958227" sldId="256"/>
            <ac:spMk id="110" creationId="{ED3E8F62-745F-4751-AE04-7E2376EB5C4B}"/>
          </ac:spMkLst>
        </pc:spChg>
        <pc:spChg chg="add mod ord">
          <ac:chgData name="Arielle Kotulak" userId="58a5305d-4767-4403-8f38-3152e499c13a" providerId="ADAL" clId="{3BEF6DA1-FDB8-4C4E-942D-E911C958C1BC}" dt="2022-04-15T16:38:11.221" v="14069" actId="1076"/>
          <ac:spMkLst>
            <pc:docMk/>
            <pc:sldMk cId="899958227" sldId="256"/>
            <ac:spMk id="111" creationId="{8809B861-C0AB-4011-AC75-963B43CB160C}"/>
          </ac:spMkLst>
        </pc:spChg>
        <pc:spChg chg="add del mod">
          <ac:chgData name="Arielle Kotulak" userId="58a5305d-4767-4403-8f38-3152e499c13a" providerId="ADAL" clId="{3BEF6DA1-FDB8-4C4E-942D-E911C958C1BC}" dt="2022-03-08T01:54:56.613" v="1922" actId="21"/>
          <ac:spMkLst>
            <pc:docMk/>
            <pc:sldMk cId="899958227" sldId="256"/>
            <ac:spMk id="112" creationId="{DABF015C-9289-4BE4-A155-69A37B6162EB}"/>
          </ac:spMkLst>
        </pc:spChg>
        <pc:spChg chg="add mod ord topLvl">
          <ac:chgData name="Arielle Kotulak" userId="58a5305d-4767-4403-8f38-3152e499c13a" providerId="ADAL" clId="{3BEF6DA1-FDB8-4C4E-942D-E911C958C1BC}" dt="2022-04-15T05:16:19.554" v="13700" actId="1076"/>
          <ac:spMkLst>
            <pc:docMk/>
            <pc:sldMk cId="899958227" sldId="256"/>
            <ac:spMk id="113" creationId="{282E4DF1-0AD0-40EF-A3D2-29CD848B276B}"/>
          </ac:spMkLst>
        </pc:spChg>
        <pc:spChg chg="add del mod topLvl">
          <ac:chgData name="Arielle Kotulak" userId="58a5305d-4767-4403-8f38-3152e499c13a" providerId="ADAL" clId="{3BEF6DA1-FDB8-4C4E-942D-E911C958C1BC}" dt="2022-03-09T01:40:47.635" v="6303" actId="478"/>
          <ac:spMkLst>
            <pc:docMk/>
            <pc:sldMk cId="899958227" sldId="256"/>
            <ac:spMk id="114" creationId="{92B26F64-C47B-4F39-8F4C-1FF747A5B7D9}"/>
          </ac:spMkLst>
        </pc:spChg>
        <pc:spChg chg="add del mod topLvl">
          <ac:chgData name="Arielle Kotulak" userId="58a5305d-4767-4403-8f38-3152e499c13a" providerId="ADAL" clId="{3BEF6DA1-FDB8-4C4E-942D-E911C958C1BC}" dt="2022-03-09T01:41:01.478" v="6307" actId="478"/>
          <ac:spMkLst>
            <pc:docMk/>
            <pc:sldMk cId="899958227" sldId="256"/>
            <ac:spMk id="115" creationId="{97F930B9-2F6E-40F9-A8A2-EFAF11C542EB}"/>
          </ac:spMkLst>
        </pc:spChg>
        <pc:spChg chg="add mod topLvl">
          <ac:chgData name="Arielle Kotulak" userId="58a5305d-4767-4403-8f38-3152e499c13a" providerId="ADAL" clId="{3BEF6DA1-FDB8-4C4E-942D-E911C958C1BC}" dt="2022-04-15T16:43:51.251" v="14099" actId="165"/>
          <ac:spMkLst>
            <pc:docMk/>
            <pc:sldMk cId="899958227" sldId="256"/>
            <ac:spMk id="116" creationId="{4F286AD6-1CC5-4A73-9787-C74D6576D898}"/>
          </ac:spMkLst>
        </pc:spChg>
        <pc:spChg chg="add del mod topLvl">
          <ac:chgData name="Arielle Kotulak" userId="58a5305d-4767-4403-8f38-3152e499c13a" providerId="ADAL" clId="{3BEF6DA1-FDB8-4C4E-942D-E911C958C1BC}" dt="2022-03-09T01:41:25.266" v="6313" actId="478"/>
          <ac:spMkLst>
            <pc:docMk/>
            <pc:sldMk cId="899958227" sldId="256"/>
            <ac:spMk id="117" creationId="{EB057012-27A4-4BF6-B8A7-08C93B9DDCB2}"/>
          </ac:spMkLst>
        </pc:spChg>
        <pc:spChg chg="add mod topLvl">
          <ac:chgData name="Arielle Kotulak" userId="58a5305d-4767-4403-8f38-3152e499c13a" providerId="ADAL" clId="{3BEF6DA1-FDB8-4C4E-942D-E911C958C1BC}" dt="2022-04-15T05:15:17.300" v="13688" actId="165"/>
          <ac:spMkLst>
            <pc:docMk/>
            <pc:sldMk cId="899958227" sldId="256"/>
            <ac:spMk id="119" creationId="{97DC4D06-A12F-48DB-BA2D-29F73D36A7A9}"/>
          </ac:spMkLst>
        </pc:spChg>
        <pc:spChg chg="add mod">
          <ac:chgData name="Arielle Kotulak" userId="58a5305d-4767-4403-8f38-3152e499c13a" providerId="ADAL" clId="{3BEF6DA1-FDB8-4C4E-942D-E911C958C1BC}" dt="2022-03-15T16:33:35.440" v="12548" actId="1076"/>
          <ac:spMkLst>
            <pc:docMk/>
            <pc:sldMk cId="899958227" sldId="256"/>
            <ac:spMk id="120" creationId="{3EF83D71-FBF9-4186-B3EB-893A956585FF}"/>
          </ac:spMkLst>
        </pc:spChg>
        <pc:spChg chg="add mod">
          <ac:chgData name="Arielle Kotulak" userId="58a5305d-4767-4403-8f38-3152e499c13a" providerId="ADAL" clId="{3BEF6DA1-FDB8-4C4E-942D-E911C958C1BC}" dt="2022-03-14T16:36:18.848" v="10594" actId="20577"/>
          <ac:spMkLst>
            <pc:docMk/>
            <pc:sldMk cId="899958227" sldId="256"/>
            <ac:spMk id="122" creationId="{8ACE40FA-E061-477F-A1FB-8CBBD797A011}"/>
          </ac:spMkLst>
        </pc:spChg>
        <pc:spChg chg="add mod">
          <ac:chgData name="Arielle Kotulak" userId="58a5305d-4767-4403-8f38-3152e499c13a" providerId="ADAL" clId="{3BEF6DA1-FDB8-4C4E-942D-E911C958C1BC}" dt="2022-04-15T05:24:32.615" v="13803" actId="20577"/>
          <ac:spMkLst>
            <pc:docMk/>
            <pc:sldMk cId="899958227" sldId="256"/>
            <ac:spMk id="123" creationId="{8A99DF68-CE76-4D8F-A7FA-C501E4E8F329}"/>
          </ac:spMkLst>
        </pc:spChg>
        <pc:spChg chg="add mod ord topLvl">
          <ac:chgData name="Arielle Kotulak" userId="58a5305d-4767-4403-8f38-3152e499c13a" providerId="ADAL" clId="{3BEF6DA1-FDB8-4C4E-942D-E911C958C1BC}" dt="2022-04-15T16:41:52.755" v="14091" actId="164"/>
          <ac:spMkLst>
            <pc:docMk/>
            <pc:sldMk cId="899958227" sldId="256"/>
            <ac:spMk id="124" creationId="{22C30040-F8EA-435F-ADBB-421190AF575F}"/>
          </ac:spMkLst>
        </pc:spChg>
        <pc:spChg chg="add mod topLvl">
          <ac:chgData name="Arielle Kotulak" userId="58a5305d-4767-4403-8f38-3152e499c13a" providerId="ADAL" clId="{3BEF6DA1-FDB8-4C4E-942D-E911C958C1BC}" dt="2022-04-15T16:39:45.486" v="14084" actId="164"/>
          <ac:spMkLst>
            <pc:docMk/>
            <pc:sldMk cId="899958227" sldId="256"/>
            <ac:spMk id="125" creationId="{00A46AF3-3946-4312-B528-195F60DAF807}"/>
          </ac:spMkLst>
        </pc:spChg>
        <pc:spChg chg="add del mod">
          <ac:chgData name="Arielle Kotulak" userId="58a5305d-4767-4403-8f38-3152e499c13a" providerId="ADAL" clId="{3BEF6DA1-FDB8-4C4E-942D-E911C958C1BC}" dt="2022-03-09T01:46:21.492" v="6512" actId="21"/>
          <ac:spMkLst>
            <pc:docMk/>
            <pc:sldMk cId="899958227" sldId="256"/>
            <ac:spMk id="126" creationId="{A34825F0-8937-4332-B4B8-8BE2E438139D}"/>
          </ac:spMkLst>
        </pc:spChg>
        <pc:spChg chg="add del mod">
          <ac:chgData name="Arielle Kotulak" userId="58a5305d-4767-4403-8f38-3152e499c13a" providerId="ADAL" clId="{3BEF6DA1-FDB8-4C4E-942D-E911C958C1BC}" dt="2022-03-09T01:42:19.491" v="6318"/>
          <ac:spMkLst>
            <pc:docMk/>
            <pc:sldMk cId="899958227" sldId="256"/>
            <ac:spMk id="127" creationId="{466714DA-6CB9-4FEF-8D83-D5171FCB01CA}"/>
          </ac:spMkLst>
        </pc:spChg>
        <pc:spChg chg="add del mod">
          <ac:chgData name="Arielle Kotulak" userId="58a5305d-4767-4403-8f38-3152e499c13a" providerId="ADAL" clId="{3BEF6DA1-FDB8-4C4E-942D-E911C958C1BC}" dt="2022-03-09T01:45:26.682" v="6501" actId="478"/>
          <ac:spMkLst>
            <pc:docMk/>
            <pc:sldMk cId="899958227" sldId="256"/>
            <ac:spMk id="128" creationId="{E7517247-575C-4F5E-8443-92E9742036C2}"/>
          </ac:spMkLst>
        </pc:spChg>
        <pc:spChg chg="add mod">
          <ac:chgData name="Arielle Kotulak" userId="58a5305d-4767-4403-8f38-3152e499c13a" providerId="ADAL" clId="{3BEF6DA1-FDB8-4C4E-942D-E911C958C1BC}" dt="2022-04-15T16:35:52.172" v="14030" actId="1582"/>
          <ac:spMkLst>
            <pc:docMk/>
            <pc:sldMk cId="899958227" sldId="256"/>
            <ac:spMk id="129" creationId="{D7CF8FAB-C9CE-4003-948F-E8616DE452A6}"/>
          </ac:spMkLst>
        </pc:spChg>
        <pc:spChg chg="add mod">
          <ac:chgData name="Arielle Kotulak" userId="58a5305d-4767-4403-8f38-3152e499c13a" providerId="ADAL" clId="{3BEF6DA1-FDB8-4C4E-942D-E911C958C1BC}" dt="2022-03-14T16:27:40.658" v="10222" actId="1035"/>
          <ac:spMkLst>
            <pc:docMk/>
            <pc:sldMk cId="899958227" sldId="256"/>
            <ac:spMk id="130" creationId="{B5F2027C-942E-4A96-8E8E-166F0477A93E}"/>
          </ac:spMkLst>
        </pc:spChg>
        <pc:spChg chg="add del mod">
          <ac:chgData name="Arielle Kotulak" userId="58a5305d-4767-4403-8f38-3152e499c13a" providerId="ADAL" clId="{3BEF6DA1-FDB8-4C4E-942D-E911C958C1BC}" dt="2022-03-09T01:51:36.454" v="6573"/>
          <ac:spMkLst>
            <pc:docMk/>
            <pc:sldMk cId="899958227" sldId="256"/>
            <ac:spMk id="131" creationId="{51ABAF78-A164-4A47-98BE-C37764B73AB6}"/>
          </ac:spMkLst>
        </pc:spChg>
        <pc:spChg chg="mod">
          <ac:chgData name="Arielle Kotulak" userId="58a5305d-4767-4403-8f38-3152e499c13a" providerId="ADAL" clId="{3BEF6DA1-FDB8-4C4E-942D-E911C958C1BC}" dt="2022-03-13T19:19:41.443" v="8639"/>
          <ac:spMkLst>
            <pc:docMk/>
            <pc:sldMk cId="899958227" sldId="256"/>
            <ac:spMk id="131" creationId="{5B99211E-92C2-4694-919B-CFC4A12CB131}"/>
          </ac:spMkLst>
        </pc:spChg>
        <pc:spChg chg="mod">
          <ac:chgData name="Arielle Kotulak" userId="58a5305d-4767-4403-8f38-3152e499c13a" providerId="ADAL" clId="{3BEF6DA1-FDB8-4C4E-942D-E911C958C1BC}" dt="2022-03-13T19:19:41.443" v="8639"/>
          <ac:spMkLst>
            <pc:docMk/>
            <pc:sldMk cId="899958227" sldId="256"/>
            <ac:spMk id="136" creationId="{9350F303-26F5-461C-A071-478235A3411B}"/>
          </ac:spMkLst>
        </pc:spChg>
        <pc:spChg chg="mod">
          <ac:chgData name="Arielle Kotulak" userId="58a5305d-4767-4403-8f38-3152e499c13a" providerId="ADAL" clId="{3BEF6DA1-FDB8-4C4E-942D-E911C958C1BC}" dt="2022-03-13T19:24:22.101" v="8664" actId="1076"/>
          <ac:spMkLst>
            <pc:docMk/>
            <pc:sldMk cId="899958227" sldId="256"/>
            <ac:spMk id="137" creationId="{CF82C8B8-20C2-48D7-B0AF-222DB4408536}"/>
          </ac:spMkLst>
        </pc:spChg>
        <pc:spChg chg="mod">
          <ac:chgData name="Arielle Kotulak" userId="58a5305d-4767-4403-8f38-3152e499c13a" providerId="ADAL" clId="{3BEF6DA1-FDB8-4C4E-942D-E911C958C1BC}" dt="2022-03-13T19:21:46.366" v="8660" actId="1076"/>
          <ac:spMkLst>
            <pc:docMk/>
            <pc:sldMk cId="899958227" sldId="256"/>
            <ac:spMk id="138" creationId="{5DBC8013-DE94-48C5-B704-70D0EA64E7CA}"/>
          </ac:spMkLst>
        </pc:spChg>
        <pc:spChg chg="mod">
          <ac:chgData name="Arielle Kotulak" userId="58a5305d-4767-4403-8f38-3152e499c13a" providerId="ADAL" clId="{3BEF6DA1-FDB8-4C4E-942D-E911C958C1BC}" dt="2022-03-13T19:21:51.811" v="8661" actId="1076"/>
          <ac:spMkLst>
            <pc:docMk/>
            <pc:sldMk cId="899958227" sldId="256"/>
            <ac:spMk id="139" creationId="{AD11865B-1895-473B-A33C-83B961C1926E}"/>
          </ac:spMkLst>
        </pc:spChg>
        <pc:spChg chg="mod">
          <ac:chgData name="Arielle Kotulak" userId="58a5305d-4767-4403-8f38-3152e499c13a" providerId="ADAL" clId="{3BEF6DA1-FDB8-4C4E-942D-E911C958C1BC}" dt="2022-03-13T19:24:17.976" v="8663" actId="1076"/>
          <ac:spMkLst>
            <pc:docMk/>
            <pc:sldMk cId="899958227" sldId="256"/>
            <ac:spMk id="140" creationId="{4D871C54-F202-46E2-B5A3-0DC7E94CDAD3}"/>
          </ac:spMkLst>
        </pc:spChg>
        <pc:spChg chg="mod">
          <ac:chgData name="Arielle Kotulak" userId="58a5305d-4767-4403-8f38-3152e499c13a" providerId="ADAL" clId="{3BEF6DA1-FDB8-4C4E-942D-E911C958C1BC}" dt="2022-04-15T13:07:44.127" v="13824" actId="14100"/>
          <ac:spMkLst>
            <pc:docMk/>
            <pc:sldMk cId="899958227" sldId="256"/>
            <ac:spMk id="141" creationId="{0696EA38-3B76-4F36-AD57-2C3F9CEF1FAF}"/>
          </ac:spMkLst>
        </pc:spChg>
        <pc:spChg chg="mod">
          <ac:chgData name="Arielle Kotulak" userId="58a5305d-4767-4403-8f38-3152e499c13a" providerId="ADAL" clId="{3BEF6DA1-FDB8-4C4E-942D-E911C958C1BC}" dt="2022-04-15T13:08:01.362" v="13829" actId="1076"/>
          <ac:spMkLst>
            <pc:docMk/>
            <pc:sldMk cId="899958227" sldId="256"/>
            <ac:spMk id="142" creationId="{29DFA94A-3286-48B7-8F53-928C68149B8E}"/>
          </ac:spMkLst>
        </pc:spChg>
        <pc:spChg chg="mod">
          <ac:chgData name="Arielle Kotulak" userId="58a5305d-4767-4403-8f38-3152e499c13a" providerId="ADAL" clId="{3BEF6DA1-FDB8-4C4E-942D-E911C958C1BC}" dt="2022-04-15T13:07:52.435" v="13826" actId="120"/>
          <ac:spMkLst>
            <pc:docMk/>
            <pc:sldMk cId="899958227" sldId="256"/>
            <ac:spMk id="143" creationId="{DE520BEC-1D60-4748-B354-B827E5FE8052}"/>
          </ac:spMkLst>
        </pc:spChg>
        <pc:spChg chg="mod">
          <ac:chgData name="Arielle Kotulak" userId="58a5305d-4767-4403-8f38-3152e499c13a" providerId="ADAL" clId="{3BEF6DA1-FDB8-4C4E-942D-E911C958C1BC}" dt="2022-04-15T13:07:54.580" v="13827" actId="120"/>
          <ac:spMkLst>
            <pc:docMk/>
            <pc:sldMk cId="899958227" sldId="256"/>
            <ac:spMk id="144" creationId="{A4C750F1-58C9-4E52-8895-842A2D762266}"/>
          </ac:spMkLst>
        </pc:spChg>
        <pc:spChg chg="mod">
          <ac:chgData name="Arielle Kotulak" userId="58a5305d-4767-4403-8f38-3152e499c13a" providerId="ADAL" clId="{3BEF6DA1-FDB8-4C4E-942D-E911C958C1BC}" dt="2022-03-13T19:19:41.443" v="8639"/>
          <ac:spMkLst>
            <pc:docMk/>
            <pc:sldMk cId="899958227" sldId="256"/>
            <ac:spMk id="145" creationId="{573E6AB8-55F0-4A03-BF3A-1A05D43A7B97}"/>
          </ac:spMkLst>
        </pc:spChg>
        <pc:spChg chg="mod">
          <ac:chgData name="Arielle Kotulak" userId="58a5305d-4767-4403-8f38-3152e499c13a" providerId="ADAL" clId="{3BEF6DA1-FDB8-4C4E-942D-E911C958C1BC}" dt="2022-03-13T19:19:41.443" v="8639"/>
          <ac:spMkLst>
            <pc:docMk/>
            <pc:sldMk cId="899958227" sldId="256"/>
            <ac:spMk id="146" creationId="{C21588EF-315C-431B-A22E-7E852D2ACF6E}"/>
          </ac:spMkLst>
        </pc:spChg>
        <pc:spChg chg="add mod ord">
          <ac:chgData name="Arielle Kotulak" userId="58a5305d-4767-4403-8f38-3152e499c13a" providerId="ADAL" clId="{3BEF6DA1-FDB8-4C4E-942D-E911C958C1BC}" dt="2022-03-09T02:02:19.625" v="6737" actId="164"/>
          <ac:spMkLst>
            <pc:docMk/>
            <pc:sldMk cId="899958227" sldId="256"/>
            <ac:spMk id="147" creationId="{3B34C620-7B9F-4904-A1DF-6316B1BA07A1}"/>
          </ac:spMkLst>
        </pc:spChg>
        <pc:spChg chg="add mod ord">
          <ac:chgData name="Arielle Kotulak" userId="58a5305d-4767-4403-8f38-3152e499c13a" providerId="ADAL" clId="{3BEF6DA1-FDB8-4C4E-942D-E911C958C1BC}" dt="2022-03-09T02:02:19.625" v="6737" actId="164"/>
          <ac:spMkLst>
            <pc:docMk/>
            <pc:sldMk cId="899958227" sldId="256"/>
            <ac:spMk id="148" creationId="{43386CF7-7046-43DB-8770-FDCE0AF4F644}"/>
          </ac:spMkLst>
        </pc:spChg>
        <pc:spChg chg="add mod ord">
          <ac:chgData name="Arielle Kotulak" userId="58a5305d-4767-4403-8f38-3152e499c13a" providerId="ADAL" clId="{3BEF6DA1-FDB8-4C4E-942D-E911C958C1BC}" dt="2022-04-15T13:11:46.196" v="13857" actId="1037"/>
          <ac:spMkLst>
            <pc:docMk/>
            <pc:sldMk cId="899958227" sldId="256"/>
            <ac:spMk id="149" creationId="{0E288355-E549-40C2-A5B6-230194A9BFC1}"/>
          </ac:spMkLst>
        </pc:spChg>
        <pc:spChg chg="add mod">
          <ac:chgData name="Arielle Kotulak" userId="58a5305d-4767-4403-8f38-3152e499c13a" providerId="ADAL" clId="{3BEF6DA1-FDB8-4C4E-942D-E911C958C1BC}" dt="2022-03-09T02:02:10.749" v="6736" actId="164"/>
          <ac:spMkLst>
            <pc:docMk/>
            <pc:sldMk cId="899958227" sldId="256"/>
            <ac:spMk id="150" creationId="{8C02C208-D8EE-406B-9D63-F25BF8B21509}"/>
          </ac:spMkLst>
        </pc:spChg>
        <pc:spChg chg="mod">
          <ac:chgData name="Arielle Kotulak" userId="58a5305d-4767-4403-8f38-3152e499c13a" providerId="ADAL" clId="{3BEF6DA1-FDB8-4C4E-942D-E911C958C1BC}" dt="2022-03-13T19:19:41.443" v="8639"/>
          <ac:spMkLst>
            <pc:docMk/>
            <pc:sldMk cId="899958227" sldId="256"/>
            <ac:spMk id="151" creationId="{C4616CA9-025B-4BD8-8418-C9D32104D225}"/>
          </ac:spMkLst>
        </pc:spChg>
        <pc:spChg chg="add mod">
          <ac:chgData name="Arielle Kotulak" userId="58a5305d-4767-4403-8f38-3152e499c13a" providerId="ADAL" clId="{3BEF6DA1-FDB8-4C4E-942D-E911C958C1BC}" dt="2022-04-15T13:31:08.185" v="13894" actId="1076"/>
          <ac:spMkLst>
            <pc:docMk/>
            <pc:sldMk cId="899958227" sldId="256"/>
            <ac:spMk id="155" creationId="{1B95B229-4F71-4B50-A23F-92ED3BB6A6BB}"/>
          </ac:spMkLst>
        </pc:spChg>
        <pc:spChg chg="del mod">
          <ac:chgData name="Arielle Kotulak" userId="58a5305d-4767-4403-8f38-3152e499c13a" providerId="ADAL" clId="{3BEF6DA1-FDB8-4C4E-942D-E911C958C1BC}" dt="2022-03-13T19:20:53.825" v="8652" actId="478"/>
          <ac:spMkLst>
            <pc:docMk/>
            <pc:sldMk cId="899958227" sldId="256"/>
            <ac:spMk id="156" creationId="{0450C10F-2984-49EB-AE19-B633277B9466}"/>
          </ac:spMkLst>
        </pc:spChg>
        <pc:spChg chg="mod">
          <ac:chgData name="Arielle Kotulak" userId="58a5305d-4767-4403-8f38-3152e499c13a" providerId="ADAL" clId="{3BEF6DA1-FDB8-4C4E-942D-E911C958C1BC}" dt="2022-03-13T19:21:32.272" v="8658" actId="14100"/>
          <ac:spMkLst>
            <pc:docMk/>
            <pc:sldMk cId="899958227" sldId="256"/>
            <ac:spMk id="157" creationId="{B8B5D061-3289-4B05-8402-22A656E7BAD2}"/>
          </ac:spMkLst>
        </pc:spChg>
        <pc:spChg chg="mod">
          <ac:chgData name="Arielle Kotulak" userId="58a5305d-4767-4403-8f38-3152e499c13a" providerId="ADAL" clId="{3BEF6DA1-FDB8-4C4E-942D-E911C958C1BC}" dt="2022-03-13T20:26:57.859" v="9364" actId="14100"/>
          <ac:spMkLst>
            <pc:docMk/>
            <pc:sldMk cId="899958227" sldId="256"/>
            <ac:spMk id="159" creationId="{098ED206-4BCA-43D7-94DA-3D84F6BAC9BA}"/>
          </ac:spMkLst>
        </pc:spChg>
        <pc:spChg chg="mod">
          <ac:chgData name="Arielle Kotulak" userId="58a5305d-4767-4403-8f38-3152e499c13a" providerId="ADAL" clId="{3BEF6DA1-FDB8-4C4E-942D-E911C958C1BC}" dt="2022-03-13T19:37:33.294" v="8791"/>
          <ac:spMkLst>
            <pc:docMk/>
            <pc:sldMk cId="899958227" sldId="256"/>
            <ac:spMk id="160" creationId="{4B6215DC-261A-45D2-8469-DE70AA3CF3D8}"/>
          </ac:spMkLst>
        </pc:spChg>
        <pc:spChg chg="mod">
          <ac:chgData name="Arielle Kotulak" userId="58a5305d-4767-4403-8f38-3152e499c13a" providerId="ADAL" clId="{3BEF6DA1-FDB8-4C4E-942D-E911C958C1BC}" dt="2022-03-13T19:37:33.294" v="8791"/>
          <ac:spMkLst>
            <pc:docMk/>
            <pc:sldMk cId="899958227" sldId="256"/>
            <ac:spMk id="161" creationId="{49D62F1B-F772-44E3-9730-0D5B8FC74E6F}"/>
          </ac:spMkLst>
        </pc:spChg>
        <pc:spChg chg="mod">
          <ac:chgData name="Arielle Kotulak" userId="58a5305d-4767-4403-8f38-3152e499c13a" providerId="ADAL" clId="{3BEF6DA1-FDB8-4C4E-942D-E911C958C1BC}" dt="2022-03-15T16:18:47.943" v="12180" actId="2711"/>
          <ac:spMkLst>
            <pc:docMk/>
            <pc:sldMk cId="899958227" sldId="256"/>
            <ac:spMk id="162" creationId="{1A9B82BB-9B9C-49AA-B286-2A00CB2698E1}"/>
          </ac:spMkLst>
        </pc:spChg>
        <pc:spChg chg="mod">
          <ac:chgData name="Arielle Kotulak" userId="58a5305d-4767-4403-8f38-3152e499c13a" providerId="ADAL" clId="{3BEF6DA1-FDB8-4C4E-942D-E911C958C1BC}" dt="2022-03-15T16:18:57.493" v="12182" actId="2711"/>
          <ac:spMkLst>
            <pc:docMk/>
            <pc:sldMk cId="899958227" sldId="256"/>
            <ac:spMk id="165" creationId="{DC06B798-1860-4406-9D0B-5D24FB639399}"/>
          </ac:spMkLst>
        </pc:spChg>
        <pc:spChg chg="mod">
          <ac:chgData name="Arielle Kotulak" userId="58a5305d-4767-4403-8f38-3152e499c13a" providerId="ADAL" clId="{3BEF6DA1-FDB8-4C4E-942D-E911C958C1BC}" dt="2022-03-15T16:19:16.678" v="12186" actId="1076"/>
          <ac:spMkLst>
            <pc:docMk/>
            <pc:sldMk cId="899958227" sldId="256"/>
            <ac:spMk id="166" creationId="{765C6023-CEC7-4962-A8A6-F6CE3569576E}"/>
          </ac:spMkLst>
        </pc:spChg>
        <pc:spChg chg="mod">
          <ac:chgData name="Arielle Kotulak" userId="58a5305d-4767-4403-8f38-3152e499c13a" providerId="ADAL" clId="{3BEF6DA1-FDB8-4C4E-942D-E911C958C1BC}" dt="2022-03-13T19:40:56.317" v="8826" actId="164"/>
          <ac:spMkLst>
            <pc:docMk/>
            <pc:sldMk cId="899958227" sldId="256"/>
            <ac:spMk id="168" creationId="{E2F49A52-8F11-47F2-8BCB-919A7E4AB5EA}"/>
          </ac:spMkLst>
        </pc:spChg>
        <pc:spChg chg="mod">
          <ac:chgData name="Arielle Kotulak" userId="58a5305d-4767-4403-8f38-3152e499c13a" providerId="ADAL" clId="{3BEF6DA1-FDB8-4C4E-942D-E911C958C1BC}" dt="2022-03-15T16:19:01.688" v="12183" actId="2711"/>
          <ac:spMkLst>
            <pc:docMk/>
            <pc:sldMk cId="899958227" sldId="256"/>
            <ac:spMk id="169" creationId="{CEC6AC5C-37DC-4012-8601-3142EC596259}"/>
          </ac:spMkLst>
        </pc:spChg>
        <pc:spChg chg="mod">
          <ac:chgData name="Arielle Kotulak" userId="58a5305d-4767-4403-8f38-3152e499c13a" providerId="ADAL" clId="{3BEF6DA1-FDB8-4C4E-942D-E911C958C1BC}" dt="2022-03-13T19:40:56.317" v="8826" actId="164"/>
          <ac:spMkLst>
            <pc:docMk/>
            <pc:sldMk cId="899958227" sldId="256"/>
            <ac:spMk id="170" creationId="{924A7B8A-7DBE-4262-AD07-C884C34F3103}"/>
          </ac:spMkLst>
        </pc:spChg>
        <pc:spChg chg="mod">
          <ac:chgData name="Arielle Kotulak" userId="58a5305d-4767-4403-8f38-3152e499c13a" providerId="ADAL" clId="{3BEF6DA1-FDB8-4C4E-942D-E911C958C1BC}" dt="2022-03-13T19:40:56.317" v="8826" actId="164"/>
          <ac:spMkLst>
            <pc:docMk/>
            <pc:sldMk cId="899958227" sldId="256"/>
            <ac:spMk id="171" creationId="{124DFE05-EE96-4496-AEBB-BEDF70A15F36}"/>
          </ac:spMkLst>
        </pc:spChg>
        <pc:spChg chg="mod">
          <ac:chgData name="Arielle Kotulak" userId="58a5305d-4767-4403-8f38-3152e499c13a" providerId="ADAL" clId="{3BEF6DA1-FDB8-4C4E-942D-E911C958C1BC}" dt="2022-03-13T19:40:56.317" v="8826" actId="164"/>
          <ac:spMkLst>
            <pc:docMk/>
            <pc:sldMk cId="899958227" sldId="256"/>
            <ac:spMk id="172" creationId="{84CD46DB-E521-43CC-941D-C33A1F356035}"/>
          </ac:spMkLst>
        </pc:spChg>
        <pc:spChg chg="mod">
          <ac:chgData name="Arielle Kotulak" userId="58a5305d-4767-4403-8f38-3152e499c13a" providerId="ADAL" clId="{3BEF6DA1-FDB8-4C4E-942D-E911C958C1BC}" dt="2022-03-13T19:40:56.317" v="8826" actId="164"/>
          <ac:spMkLst>
            <pc:docMk/>
            <pc:sldMk cId="899958227" sldId="256"/>
            <ac:spMk id="173" creationId="{3465C0AD-FB18-4449-843B-FE17000C9AA2}"/>
          </ac:spMkLst>
        </pc:spChg>
        <pc:spChg chg="mod">
          <ac:chgData name="Arielle Kotulak" userId="58a5305d-4767-4403-8f38-3152e499c13a" providerId="ADAL" clId="{3BEF6DA1-FDB8-4C4E-942D-E911C958C1BC}" dt="2022-03-13T19:40:56.317" v="8826" actId="164"/>
          <ac:spMkLst>
            <pc:docMk/>
            <pc:sldMk cId="899958227" sldId="256"/>
            <ac:spMk id="174" creationId="{55F1868F-636C-431E-8D4C-BBCBECD41AB7}"/>
          </ac:spMkLst>
        </pc:spChg>
        <pc:spChg chg="mod">
          <ac:chgData name="Arielle Kotulak" userId="58a5305d-4767-4403-8f38-3152e499c13a" providerId="ADAL" clId="{3BEF6DA1-FDB8-4C4E-942D-E911C958C1BC}" dt="2022-03-13T19:40:56.317" v="8826" actId="164"/>
          <ac:spMkLst>
            <pc:docMk/>
            <pc:sldMk cId="899958227" sldId="256"/>
            <ac:spMk id="175" creationId="{BE231A55-46DB-482C-9BE3-6FFA20E0CA10}"/>
          </ac:spMkLst>
        </pc:spChg>
        <pc:spChg chg="mod">
          <ac:chgData name="Arielle Kotulak" userId="58a5305d-4767-4403-8f38-3152e499c13a" providerId="ADAL" clId="{3BEF6DA1-FDB8-4C4E-942D-E911C958C1BC}" dt="2022-03-13T19:40:56.317" v="8826" actId="164"/>
          <ac:spMkLst>
            <pc:docMk/>
            <pc:sldMk cId="899958227" sldId="256"/>
            <ac:spMk id="176" creationId="{31E84208-E019-4DD5-AC36-538C2530F3D1}"/>
          </ac:spMkLst>
        </pc:spChg>
        <pc:spChg chg="add del mod">
          <ac:chgData name="Arielle Kotulak" userId="58a5305d-4767-4403-8f38-3152e499c13a" providerId="ADAL" clId="{3BEF6DA1-FDB8-4C4E-942D-E911C958C1BC}" dt="2022-03-15T16:16:20.265" v="12174" actId="1038"/>
          <ac:spMkLst>
            <pc:docMk/>
            <pc:sldMk cId="899958227" sldId="256"/>
            <ac:spMk id="190" creationId="{0D287C71-1283-464A-8934-90EF0D476817}"/>
          </ac:spMkLst>
        </pc:spChg>
        <pc:spChg chg="mod">
          <ac:chgData name="Arielle Kotulak" userId="58a5305d-4767-4403-8f38-3152e499c13a" providerId="ADAL" clId="{3BEF6DA1-FDB8-4C4E-942D-E911C958C1BC}" dt="2022-03-13T19:41:56.165" v="8828"/>
          <ac:spMkLst>
            <pc:docMk/>
            <pc:sldMk cId="899958227" sldId="256"/>
            <ac:spMk id="192" creationId="{85B0D20C-C25F-43AE-96C5-BCE4E7DCFAA0}"/>
          </ac:spMkLst>
        </pc:spChg>
        <pc:spChg chg="mod">
          <ac:chgData name="Arielle Kotulak" userId="58a5305d-4767-4403-8f38-3152e499c13a" providerId="ADAL" clId="{3BEF6DA1-FDB8-4C4E-942D-E911C958C1BC}" dt="2022-03-13T19:41:56.165" v="8828"/>
          <ac:spMkLst>
            <pc:docMk/>
            <pc:sldMk cId="899958227" sldId="256"/>
            <ac:spMk id="193" creationId="{06368F52-0947-4CE9-92EA-A1CA5DA565E7}"/>
          </ac:spMkLst>
        </pc:spChg>
        <pc:spChg chg="mod">
          <ac:chgData name="Arielle Kotulak" userId="58a5305d-4767-4403-8f38-3152e499c13a" providerId="ADAL" clId="{3BEF6DA1-FDB8-4C4E-942D-E911C958C1BC}" dt="2022-03-13T19:41:56.165" v="8828"/>
          <ac:spMkLst>
            <pc:docMk/>
            <pc:sldMk cId="899958227" sldId="256"/>
            <ac:spMk id="194" creationId="{D5654519-5966-40A7-8C85-AAB3855CAE14}"/>
          </ac:spMkLst>
        </pc:spChg>
        <pc:spChg chg="mod">
          <ac:chgData name="Arielle Kotulak" userId="58a5305d-4767-4403-8f38-3152e499c13a" providerId="ADAL" clId="{3BEF6DA1-FDB8-4C4E-942D-E911C958C1BC}" dt="2022-03-15T16:19:43.111" v="12191" actId="2711"/>
          <ac:spMkLst>
            <pc:docMk/>
            <pc:sldMk cId="899958227" sldId="256"/>
            <ac:spMk id="195" creationId="{A4AD9C9B-4691-4F8C-9308-1F5DD57E71A1}"/>
          </ac:spMkLst>
        </pc:spChg>
        <pc:spChg chg="mod">
          <ac:chgData name="Arielle Kotulak" userId="58a5305d-4767-4403-8f38-3152e499c13a" providerId="ADAL" clId="{3BEF6DA1-FDB8-4C4E-942D-E911C958C1BC}" dt="2022-03-15T16:19:46.529" v="12192" actId="2711"/>
          <ac:spMkLst>
            <pc:docMk/>
            <pc:sldMk cId="899958227" sldId="256"/>
            <ac:spMk id="196" creationId="{1D602DD3-BE4B-4FA0-A2A7-68292933ECE6}"/>
          </ac:spMkLst>
        </pc:spChg>
        <pc:spChg chg="mod">
          <ac:chgData name="Arielle Kotulak" userId="58a5305d-4767-4403-8f38-3152e499c13a" providerId="ADAL" clId="{3BEF6DA1-FDB8-4C4E-942D-E911C958C1BC}" dt="2022-03-15T16:19:24.126" v="12188" actId="1076"/>
          <ac:spMkLst>
            <pc:docMk/>
            <pc:sldMk cId="899958227" sldId="256"/>
            <ac:spMk id="201" creationId="{CD7D0678-C5D6-4B45-85AF-144829A698E0}"/>
          </ac:spMkLst>
        </pc:spChg>
        <pc:spChg chg="mod">
          <ac:chgData name="Arielle Kotulak" userId="58a5305d-4767-4403-8f38-3152e499c13a" providerId="ADAL" clId="{3BEF6DA1-FDB8-4C4E-942D-E911C958C1BC}" dt="2022-03-13T19:42:27.431" v="8832"/>
          <ac:spMkLst>
            <pc:docMk/>
            <pc:sldMk cId="899958227" sldId="256"/>
            <ac:spMk id="203" creationId="{6C78113A-8E9F-4961-827E-24241BB8614F}"/>
          </ac:spMkLst>
        </pc:spChg>
        <pc:spChg chg="mod">
          <ac:chgData name="Arielle Kotulak" userId="58a5305d-4767-4403-8f38-3152e499c13a" providerId="ADAL" clId="{3BEF6DA1-FDB8-4C4E-942D-E911C958C1BC}" dt="2022-03-15T16:19:32.314" v="12189" actId="2711"/>
          <ac:spMkLst>
            <pc:docMk/>
            <pc:sldMk cId="899958227" sldId="256"/>
            <ac:spMk id="204" creationId="{564210E4-E56B-458D-A315-434BF5A47A7B}"/>
          </ac:spMkLst>
        </pc:spChg>
        <pc:spChg chg="mod">
          <ac:chgData name="Arielle Kotulak" userId="58a5305d-4767-4403-8f38-3152e499c13a" providerId="ADAL" clId="{3BEF6DA1-FDB8-4C4E-942D-E911C958C1BC}" dt="2022-03-13T19:42:27.431" v="8832"/>
          <ac:spMkLst>
            <pc:docMk/>
            <pc:sldMk cId="899958227" sldId="256"/>
            <ac:spMk id="205" creationId="{0CD15E82-82FF-4043-9753-D096AFDE2B20}"/>
          </ac:spMkLst>
        </pc:spChg>
        <pc:spChg chg="mod">
          <ac:chgData name="Arielle Kotulak" userId="58a5305d-4767-4403-8f38-3152e499c13a" providerId="ADAL" clId="{3BEF6DA1-FDB8-4C4E-942D-E911C958C1BC}" dt="2022-03-13T19:42:27.431" v="8832"/>
          <ac:spMkLst>
            <pc:docMk/>
            <pc:sldMk cId="899958227" sldId="256"/>
            <ac:spMk id="206" creationId="{7474D48F-D708-48B5-A599-5D701BB08836}"/>
          </ac:spMkLst>
        </pc:spChg>
        <pc:spChg chg="mod">
          <ac:chgData name="Arielle Kotulak" userId="58a5305d-4767-4403-8f38-3152e499c13a" providerId="ADAL" clId="{3BEF6DA1-FDB8-4C4E-942D-E911C958C1BC}" dt="2022-03-13T19:42:27.431" v="8832"/>
          <ac:spMkLst>
            <pc:docMk/>
            <pc:sldMk cId="899958227" sldId="256"/>
            <ac:spMk id="207" creationId="{D820C4F5-5408-4815-AC6E-E02BEB783FCA}"/>
          </ac:spMkLst>
        </pc:spChg>
        <pc:spChg chg="mod">
          <ac:chgData name="Arielle Kotulak" userId="58a5305d-4767-4403-8f38-3152e499c13a" providerId="ADAL" clId="{3BEF6DA1-FDB8-4C4E-942D-E911C958C1BC}" dt="2022-03-13T19:42:27.431" v="8832"/>
          <ac:spMkLst>
            <pc:docMk/>
            <pc:sldMk cId="899958227" sldId="256"/>
            <ac:spMk id="208" creationId="{8927942D-3E4C-4405-ABE9-D7C1A957F5A4}"/>
          </ac:spMkLst>
        </pc:spChg>
        <pc:spChg chg="mod">
          <ac:chgData name="Arielle Kotulak" userId="58a5305d-4767-4403-8f38-3152e499c13a" providerId="ADAL" clId="{3BEF6DA1-FDB8-4C4E-942D-E911C958C1BC}" dt="2022-03-13T19:42:27.431" v="8832"/>
          <ac:spMkLst>
            <pc:docMk/>
            <pc:sldMk cId="899958227" sldId="256"/>
            <ac:spMk id="209" creationId="{0C9BE640-57CB-4B30-9439-D08A19864F45}"/>
          </ac:spMkLst>
        </pc:spChg>
        <pc:spChg chg="mod">
          <ac:chgData name="Arielle Kotulak" userId="58a5305d-4767-4403-8f38-3152e499c13a" providerId="ADAL" clId="{3BEF6DA1-FDB8-4C4E-942D-E911C958C1BC}" dt="2022-03-13T19:42:27.431" v="8832"/>
          <ac:spMkLst>
            <pc:docMk/>
            <pc:sldMk cId="899958227" sldId="256"/>
            <ac:spMk id="210" creationId="{DB5AE225-1381-4E5E-87B4-62A0327298F6}"/>
          </ac:spMkLst>
        </pc:spChg>
        <pc:spChg chg="mod">
          <ac:chgData name="Arielle Kotulak" userId="58a5305d-4767-4403-8f38-3152e499c13a" providerId="ADAL" clId="{3BEF6DA1-FDB8-4C4E-942D-E911C958C1BC}" dt="2022-03-13T19:42:27.431" v="8832"/>
          <ac:spMkLst>
            <pc:docMk/>
            <pc:sldMk cId="899958227" sldId="256"/>
            <ac:spMk id="211" creationId="{5FA73A24-46AE-4955-B314-DC3B6D400E95}"/>
          </ac:spMkLst>
        </pc:spChg>
        <pc:spChg chg="mod">
          <ac:chgData name="Arielle Kotulak" userId="58a5305d-4767-4403-8f38-3152e499c13a" providerId="ADAL" clId="{3BEF6DA1-FDB8-4C4E-942D-E911C958C1BC}" dt="2022-03-13T20:00:09.896" v="8836"/>
          <ac:spMkLst>
            <pc:docMk/>
            <pc:sldMk cId="899958227" sldId="256"/>
            <ac:spMk id="226" creationId="{319413C8-0C1A-4418-9765-6301930ABF09}"/>
          </ac:spMkLst>
        </pc:spChg>
        <pc:spChg chg="mod">
          <ac:chgData name="Arielle Kotulak" userId="58a5305d-4767-4403-8f38-3152e499c13a" providerId="ADAL" clId="{3BEF6DA1-FDB8-4C4E-942D-E911C958C1BC}" dt="2022-03-13T20:00:09.896" v="8836"/>
          <ac:spMkLst>
            <pc:docMk/>
            <pc:sldMk cId="899958227" sldId="256"/>
            <ac:spMk id="227" creationId="{E5E8B767-EEA5-4691-B83B-2368DCC0BCB5}"/>
          </ac:spMkLst>
        </pc:spChg>
        <pc:spChg chg="mod">
          <ac:chgData name="Arielle Kotulak" userId="58a5305d-4767-4403-8f38-3152e499c13a" providerId="ADAL" clId="{3BEF6DA1-FDB8-4C4E-942D-E911C958C1BC}" dt="2022-03-13T20:00:09.896" v="8836"/>
          <ac:spMkLst>
            <pc:docMk/>
            <pc:sldMk cId="899958227" sldId="256"/>
            <ac:spMk id="228" creationId="{750E4F67-30E8-4141-9C89-0A4ED0091238}"/>
          </ac:spMkLst>
        </pc:spChg>
        <pc:spChg chg="mod">
          <ac:chgData name="Arielle Kotulak" userId="58a5305d-4767-4403-8f38-3152e499c13a" providerId="ADAL" clId="{3BEF6DA1-FDB8-4C4E-942D-E911C958C1BC}" dt="2022-03-15T16:20:05.181" v="12197" actId="1076"/>
          <ac:spMkLst>
            <pc:docMk/>
            <pc:sldMk cId="899958227" sldId="256"/>
            <ac:spMk id="236" creationId="{EAE54667-E213-4DE9-9FA1-116811F65C3F}"/>
          </ac:spMkLst>
        </pc:spChg>
        <pc:spChg chg="mod">
          <ac:chgData name="Arielle Kotulak" userId="58a5305d-4767-4403-8f38-3152e499c13a" providerId="ADAL" clId="{3BEF6DA1-FDB8-4C4E-942D-E911C958C1BC}" dt="2022-03-15T16:19:55.402" v="12194" actId="1076"/>
          <ac:spMkLst>
            <pc:docMk/>
            <pc:sldMk cId="899958227" sldId="256"/>
            <ac:spMk id="237" creationId="{3F0903DE-E63B-4CEE-B870-B87D3F555212}"/>
          </ac:spMkLst>
        </pc:spChg>
        <pc:spChg chg="mod">
          <ac:chgData name="Arielle Kotulak" userId="58a5305d-4767-4403-8f38-3152e499c13a" providerId="ADAL" clId="{3BEF6DA1-FDB8-4C4E-942D-E911C958C1BC}" dt="2022-03-15T16:19:58.780" v="12195" actId="2711"/>
          <ac:spMkLst>
            <pc:docMk/>
            <pc:sldMk cId="899958227" sldId="256"/>
            <ac:spMk id="238" creationId="{B617453D-C496-482E-84A0-751E877E76CC}"/>
          </ac:spMkLst>
        </pc:spChg>
        <pc:spChg chg="mod">
          <ac:chgData name="Arielle Kotulak" userId="58a5305d-4767-4403-8f38-3152e499c13a" providerId="ADAL" clId="{3BEF6DA1-FDB8-4C4E-942D-E911C958C1BC}" dt="2022-03-13T20:02:33.325" v="8860" actId="1076"/>
          <ac:spMkLst>
            <pc:docMk/>
            <pc:sldMk cId="899958227" sldId="256"/>
            <ac:spMk id="240" creationId="{26060B26-D670-4801-A826-760727014270}"/>
          </ac:spMkLst>
        </pc:spChg>
        <pc:spChg chg="mod">
          <ac:chgData name="Arielle Kotulak" userId="58a5305d-4767-4403-8f38-3152e499c13a" providerId="ADAL" clId="{3BEF6DA1-FDB8-4C4E-942D-E911C958C1BC}" dt="2022-03-15T16:20:08.587" v="12198" actId="2711"/>
          <ac:spMkLst>
            <pc:docMk/>
            <pc:sldMk cId="899958227" sldId="256"/>
            <ac:spMk id="241" creationId="{175E353C-FA05-4C98-94C9-62CE266E41BD}"/>
          </ac:spMkLst>
        </pc:spChg>
        <pc:spChg chg="mod">
          <ac:chgData name="Arielle Kotulak" userId="58a5305d-4767-4403-8f38-3152e499c13a" providerId="ADAL" clId="{3BEF6DA1-FDB8-4C4E-942D-E911C958C1BC}" dt="2022-03-13T20:00:15.717" v="8837"/>
          <ac:spMkLst>
            <pc:docMk/>
            <pc:sldMk cId="899958227" sldId="256"/>
            <ac:spMk id="242" creationId="{45ACCED0-79ED-4505-A4F8-7E941BE7D2C9}"/>
          </ac:spMkLst>
        </pc:spChg>
        <pc:spChg chg="mod">
          <ac:chgData name="Arielle Kotulak" userId="58a5305d-4767-4403-8f38-3152e499c13a" providerId="ADAL" clId="{3BEF6DA1-FDB8-4C4E-942D-E911C958C1BC}" dt="2022-03-13T20:00:15.717" v="8837"/>
          <ac:spMkLst>
            <pc:docMk/>
            <pc:sldMk cId="899958227" sldId="256"/>
            <ac:spMk id="243" creationId="{F68B62E0-9517-48A9-8257-6C8D6739A0F7}"/>
          </ac:spMkLst>
        </pc:spChg>
        <pc:spChg chg="mod">
          <ac:chgData name="Arielle Kotulak" userId="58a5305d-4767-4403-8f38-3152e499c13a" providerId="ADAL" clId="{3BEF6DA1-FDB8-4C4E-942D-E911C958C1BC}" dt="2022-03-13T20:00:15.717" v="8837"/>
          <ac:spMkLst>
            <pc:docMk/>
            <pc:sldMk cId="899958227" sldId="256"/>
            <ac:spMk id="244" creationId="{4079337A-E98F-4C88-B71D-952449951502}"/>
          </ac:spMkLst>
        </pc:spChg>
        <pc:spChg chg="mod">
          <ac:chgData name="Arielle Kotulak" userId="58a5305d-4767-4403-8f38-3152e499c13a" providerId="ADAL" clId="{3BEF6DA1-FDB8-4C4E-942D-E911C958C1BC}" dt="2022-03-13T20:00:15.717" v="8837"/>
          <ac:spMkLst>
            <pc:docMk/>
            <pc:sldMk cId="899958227" sldId="256"/>
            <ac:spMk id="245" creationId="{F6A337EB-3138-45E9-B6AC-B735B651A9B1}"/>
          </ac:spMkLst>
        </pc:spChg>
        <pc:spChg chg="mod">
          <ac:chgData name="Arielle Kotulak" userId="58a5305d-4767-4403-8f38-3152e499c13a" providerId="ADAL" clId="{3BEF6DA1-FDB8-4C4E-942D-E911C958C1BC}" dt="2022-03-13T20:00:15.717" v="8837"/>
          <ac:spMkLst>
            <pc:docMk/>
            <pc:sldMk cId="899958227" sldId="256"/>
            <ac:spMk id="246" creationId="{634B6115-2D2A-4C34-82FA-6D2591310EB5}"/>
          </ac:spMkLst>
        </pc:spChg>
        <pc:spChg chg="mod">
          <ac:chgData name="Arielle Kotulak" userId="58a5305d-4767-4403-8f38-3152e499c13a" providerId="ADAL" clId="{3BEF6DA1-FDB8-4C4E-942D-E911C958C1BC}" dt="2022-03-13T20:00:15.717" v="8837"/>
          <ac:spMkLst>
            <pc:docMk/>
            <pc:sldMk cId="899958227" sldId="256"/>
            <ac:spMk id="247" creationId="{0E076207-EB1D-4BB1-9C12-B9F40F6C7075}"/>
          </ac:spMkLst>
        </pc:spChg>
        <pc:spChg chg="mod">
          <ac:chgData name="Arielle Kotulak" userId="58a5305d-4767-4403-8f38-3152e499c13a" providerId="ADAL" clId="{3BEF6DA1-FDB8-4C4E-942D-E911C958C1BC}" dt="2022-03-13T20:00:15.717" v="8837"/>
          <ac:spMkLst>
            <pc:docMk/>
            <pc:sldMk cId="899958227" sldId="256"/>
            <ac:spMk id="248" creationId="{FCF29638-6067-43D8-ACCD-702AC0A2D354}"/>
          </ac:spMkLst>
        </pc:spChg>
        <pc:spChg chg="add mod topLvl">
          <ac:chgData name="Arielle Kotulak" userId="58a5305d-4767-4403-8f38-3152e499c13a" providerId="ADAL" clId="{3BEF6DA1-FDB8-4C4E-942D-E911C958C1BC}" dt="2022-04-15T16:39:45.486" v="14084" actId="164"/>
          <ac:spMkLst>
            <pc:docMk/>
            <pc:sldMk cId="899958227" sldId="256"/>
            <ac:spMk id="266" creationId="{2538C899-5061-44EC-AF96-50CEC6B6FB26}"/>
          </ac:spMkLst>
        </pc:spChg>
        <pc:spChg chg="add mod topLvl">
          <ac:chgData name="Arielle Kotulak" userId="58a5305d-4767-4403-8f38-3152e499c13a" providerId="ADAL" clId="{3BEF6DA1-FDB8-4C4E-942D-E911C958C1BC}" dt="2022-04-15T16:39:45.486" v="14084" actId="164"/>
          <ac:spMkLst>
            <pc:docMk/>
            <pc:sldMk cId="899958227" sldId="256"/>
            <ac:spMk id="267" creationId="{41A38CAF-29B1-427B-8820-74B9F0980884}"/>
          </ac:spMkLst>
        </pc:spChg>
        <pc:spChg chg="add mod">
          <ac:chgData name="Arielle Kotulak" userId="58a5305d-4767-4403-8f38-3152e499c13a" providerId="ADAL" clId="{3BEF6DA1-FDB8-4C4E-942D-E911C958C1BC}" dt="2022-04-15T16:47:13.494" v="14140" actId="1582"/>
          <ac:spMkLst>
            <pc:docMk/>
            <pc:sldMk cId="899958227" sldId="256"/>
            <ac:spMk id="268" creationId="{B9A59F47-7D53-4970-8289-DEE8E8527A22}"/>
          </ac:spMkLst>
        </pc:spChg>
        <pc:spChg chg="add mod topLvl">
          <ac:chgData name="Arielle Kotulak" userId="58a5305d-4767-4403-8f38-3152e499c13a" providerId="ADAL" clId="{3BEF6DA1-FDB8-4C4E-942D-E911C958C1BC}" dt="2022-04-15T16:46:31.898" v="14134" actId="1037"/>
          <ac:spMkLst>
            <pc:docMk/>
            <pc:sldMk cId="899958227" sldId="256"/>
            <ac:spMk id="269" creationId="{B7C2D895-533D-4E6C-B905-9C10441C605B}"/>
          </ac:spMkLst>
        </pc:spChg>
        <pc:spChg chg="add mod">
          <ac:chgData name="Arielle Kotulak" userId="58a5305d-4767-4403-8f38-3152e499c13a" providerId="ADAL" clId="{3BEF6DA1-FDB8-4C4E-942D-E911C958C1BC}" dt="2022-03-15T16:21:49.147" v="12212" actId="2711"/>
          <ac:spMkLst>
            <pc:docMk/>
            <pc:sldMk cId="899958227" sldId="256"/>
            <ac:spMk id="270" creationId="{BCFF215F-26EE-4EC6-B29D-EAF4A42990FE}"/>
          </ac:spMkLst>
        </pc:spChg>
        <pc:spChg chg="add mod topLvl">
          <ac:chgData name="Arielle Kotulak" userId="58a5305d-4767-4403-8f38-3152e499c13a" providerId="ADAL" clId="{3BEF6DA1-FDB8-4C4E-942D-E911C958C1BC}" dt="2022-04-15T16:43:25.461" v="14095" actId="165"/>
          <ac:spMkLst>
            <pc:docMk/>
            <pc:sldMk cId="899958227" sldId="256"/>
            <ac:spMk id="271" creationId="{398F537D-06B4-4874-AB9C-AC224E58D568}"/>
          </ac:spMkLst>
        </pc:spChg>
        <pc:spChg chg="add mod">
          <ac:chgData name="Arielle Kotulak" userId="58a5305d-4767-4403-8f38-3152e499c13a" providerId="ADAL" clId="{3BEF6DA1-FDB8-4C4E-942D-E911C958C1BC}" dt="2022-03-15T16:24:05.122" v="12233" actId="20577"/>
          <ac:spMkLst>
            <pc:docMk/>
            <pc:sldMk cId="899958227" sldId="256"/>
            <ac:spMk id="273" creationId="{0E1A40A1-E720-4CC3-83B7-0B2C2ABE8489}"/>
          </ac:spMkLst>
        </pc:spChg>
        <pc:spChg chg="add mod">
          <ac:chgData name="Arielle Kotulak" userId="58a5305d-4767-4403-8f38-3152e499c13a" providerId="ADAL" clId="{3BEF6DA1-FDB8-4C4E-942D-E911C958C1BC}" dt="2022-04-14T00:36:42.794" v="12904" actId="20577"/>
          <ac:spMkLst>
            <pc:docMk/>
            <pc:sldMk cId="899958227" sldId="256"/>
            <ac:spMk id="274" creationId="{05A8E994-6AA7-486F-9D18-89485EDF8A28}"/>
          </ac:spMkLst>
        </pc:spChg>
        <pc:spChg chg="add mod">
          <ac:chgData name="Arielle Kotulak" userId="58a5305d-4767-4403-8f38-3152e499c13a" providerId="ADAL" clId="{3BEF6DA1-FDB8-4C4E-942D-E911C958C1BC}" dt="2022-04-15T05:00:44.241" v="13471" actId="20577"/>
          <ac:spMkLst>
            <pc:docMk/>
            <pc:sldMk cId="899958227" sldId="256"/>
            <ac:spMk id="275" creationId="{6FDE67AE-FA1C-42AE-96F5-621273717FB0}"/>
          </ac:spMkLst>
        </pc:spChg>
        <pc:spChg chg="add del mod">
          <ac:chgData name="Arielle Kotulak" userId="58a5305d-4767-4403-8f38-3152e499c13a" providerId="ADAL" clId="{3BEF6DA1-FDB8-4C4E-942D-E911C958C1BC}" dt="2022-03-13T20:11:21.841" v="9131" actId="478"/>
          <ac:spMkLst>
            <pc:docMk/>
            <pc:sldMk cId="899958227" sldId="256"/>
            <ac:spMk id="276" creationId="{1A21CB13-813A-4FEF-B3C4-A5039208C2C8}"/>
          </ac:spMkLst>
        </pc:spChg>
        <pc:spChg chg="add del mod">
          <ac:chgData name="Arielle Kotulak" userId="58a5305d-4767-4403-8f38-3152e499c13a" providerId="ADAL" clId="{3BEF6DA1-FDB8-4C4E-942D-E911C958C1BC}" dt="2022-04-14T00:34:46.614" v="12760" actId="478"/>
          <ac:spMkLst>
            <pc:docMk/>
            <pc:sldMk cId="899958227" sldId="256"/>
            <ac:spMk id="276" creationId="{B6ADBDA9-9D0C-4A75-9580-7175BAA92A3F}"/>
          </ac:spMkLst>
        </pc:spChg>
        <pc:spChg chg="add del mod">
          <ac:chgData name="Arielle Kotulak" userId="58a5305d-4767-4403-8f38-3152e499c13a" providerId="ADAL" clId="{3BEF6DA1-FDB8-4C4E-942D-E911C958C1BC}" dt="2022-03-13T20:11:47.879" v="9133" actId="767"/>
          <ac:spMkLst>
            <pc:docMk/>
            <pc:sldMk cId="899958227" sldId="256"/>
            <ac:spMk id="277" creationId="{28AE613C-13A9-43F2-AC4E-36A8B43D1FD2}"/>
          </ac:spMkLst>
        </pc:spChg>
        <pc:spChg chg="add del mod">
          <ac:chgData name="Arielle Kotulak" userId="58a5305d-4767-4403-8f38-3152e499c13a" providerId="ADAL" clId="{3BEF6DA1-FDB8-4C4E-942D-E911C958C1BC}" dt="2022-03-13T20:12:46.577" v="9141"/>
          <ac:spMkLst>
            <pc:docMk/>
            <pc:sldMk cId="899958227" sldId="256"/>
            <ac:spMk id="278" creationId="{B09423A9-94B6-4E06-A2EB-B34F0692FC5A}"/>
          </ac:spMkLst>
        </pc:spChg>
        <pc:spChg chg="add del mod">
          <ac:chgData name="Arielle Kotulak" userId="58a5305d-4767-4403-8f38-3152e499c13a" providerId="ADAL" clId="{3BEF6DA1-FDB8-4C4E-942D-E911C958C1BC}" dt="2022-03-13T20:12:46.576" v="9139" actId="478"/>
          <ac:spMkLst>
            <pc:docMk/>
            <pc:sldMk cId="899958227" sldId="256"/>
            <ac:spMk id="279" creationId="{E480A8B1-8F07-45FE-86F1-94825BA071C3}"/>
          </ac:spMkLst>
        </pc:spChg>
        <pc:spChg chg="add mod">
          <ac:chgData name="Arielle Kotulak" userId="58a5305d-4767-4403-8f38-3152e499c13a" providerId="ADAL" clId="{3BEF6DA1-FDB8-4C4E-942D-E911C958C1BC}" dt="2022-04-15T13:08:40.624" v="13840" actId="1076"/>
          <ac:spMkLst>
            <pc:docMk/>
            <pc:sldMk cId="899958227" sldId="256"/>
            <ac:spMk id="282" creationId="{0277CD19-9DD1-4A44-BA74-49F92DDFA1B9}"/>
          </ac:spMkLst>
        </pc:spChg>
        <pc:spChg chg="add del mod">
          <ac:chgData name="Arielle Kotulak" userId="58a5305d-4767-4403-8f38-3152e499c13a" providerId="ADAL" clId="{3BEF6DA1-FDB8-4C4E-942D-E911C958C1BC}" dt="2022-03-15T15:56:37.860" v="11760" actId="478"/>
          <ac:spMkLst>
            <pc:docMk/>
            <pc:sldMk cId="899958227" sldId="256"/>
            <ac:spMk id="283" creationId="{2B56115A-8ABF-4113-81F9-80D2BA5A6F1E}"/>
          </ac:spMkLst>
        </pc:spChg>
        <pc:spChg chg="add mod">
          <ac:chgData name="Arielle Kotulak" userId="58a5305d-4767-4403-8f38-3152e499c13a" providerId="ADAL" clId="{3BEF6DA1-FDB8-4C4E-942D-E911C958C1BC}" dt="2022-04-15T05:17:21.339" v="13764" actId="688"/>
          <ac:spMkLst>
            <pc:docMk/>
            <pc:sldMk cId="899958227" sldId="256"/>
            <ac:spMk id="283" creationId="{8B7C9626-83EA-4867-B85E-F660BAE7D135}"/>
          </ac:spMkLst>
        </pc:spChg>
        <pc:spChg chg="add del mod">
          <ac:chgData name="Arielle Kotulak" userId="58a5305d-4767-4403-8f38-3152e499c13a" providerId="ADAL" clId="{3BEF6DA1-FDB8-4C4E-942D-E911C958C1BC}" dt="2022-03-15T15:56:34.317" v="11759" actId="478"/>
          <ac:spMkLst>
            <pc:docMk/>
            <pc:sldMk cId="899958227" sldId="256"/>
            <ac:spMk id="284" creationId="{9765DA1E-2513-421F-B481-9C8806B4DD6B}"/>
          </ac:spMkLst>
        </pc:spChg>
        <pc:spChg chg="add del">
          <ac:chgData name="Arielle Kotulak" userId="58a5305d-4767-4403-8f38-3152e499c13a" providerId="ADAL" clId="{3BEF6DA1-FDB8-4C4E-942D-E911C958C1BC}" dt="2022-03-13T20:21:38.289" v="9295" actId="767"/>
          <ac:spMkLst>
            <pc:docMk/>
            <pc:sldMk cId="899958227" sldId="256"/>
            <ac:spMk id="285" creationId="{B7DC2B3D-4463-4733-885A-BE46FBA08A33}"/>
          </ac:spMkLst>
        </pc:spChg>
        <pc:grpChg chg="add mod">
          <ac:chgData name="Arielle Kotulak" userId="58a5305d-4767-4403-8f38-3152e499c13a" providerId="ADAL" clId="{3BEF6DA1-FDB8-4C4E-942D-E911C958C1BC}" dt="2022-04-15T05:15:17.300" v="13688" actId="165"/>
          <ac:grpSpMkLst>
            <pc:docMk/>
            <pc:sldMk cId="899958227" sldId="256"/>
            <ac:grpSpMk id="2" creationId="{172A408E-4A88-41C5-96DC-4B19EC916DF4}"/>
          </ac:grpSpMkLst>
        </pc:grpChg>
        <pc:grpChg chg="add del mod topLvl">
          <ac:chgData name="Arielle Kotulak" userId="58a5305d-4767-4403-8f38-3152e499c13a" providerId="ADAL" clId="{3BEF6DA1-FDB8-4C4E-942D-E911C958C1BC}" dt="2022-04-15T05:15:44.524" v="13693" actId="478"/>
          <ac:grpSpMkLst>
            <pc:docMk/>
            <pc:sldMk cId="899958227" sldId="256"/>
            <ac:grpSpMk id="4" creationId="{6D127A7F-99FA-4FD4-B978-C0AAC749EE5F}"/>
          </ac:grpSpMkLst>
        </pc:grpChg>
        <pc:grpChg chg="add del mod">
          <ac:chgData name="Arielle Kotulak" userId="58a5305d-4767-4403-8f38-3152e499c13a" providerId="ADAL" clId="{3BEF6DA1-FDB8-4C4E-942D-E911C958C1BC}" dt="2022-03-08T06:08:09.765" v="2481" actId="165"/>
          <ac:grpSpMkLst>
            <pc:docMk/>
            <pc:sldMk cId="899958227" sldId="256"/>
            <ac:grpSpMk id="4" creationId="{DEEFFF16-A6A1-4842-B7F6-53588FE84F01}"/>
          </ac:grpSpMkLst>
        </pc:grpChg>
        <pc:grpChg chg="add del mod">
          <ac:chgData name="Arielle Kotulak" userId="58a5305d-4767-4403-8f38-3152e499c13a" providerId="ADAL" clId="{3BEF6DA1-FDB8-4C4E-942D-E911C958C1BC}" dt="2022-04-15T16:52:51.354" v="14162" actId="1076"/>
          <ac:grpSpMkLst>
            <pc:docMk/>
            <pc:sldMk cId="899958227" sldId="256"/>
            <ac:grpSpMk id="6" creationId="{C0F1ABEE-A535-42AF-847F-1099F2823487}"/>
          </ac:grpSpMkLst>
        </pc:grpChg>
        <pc:grpChg chg="add mod">
          <ac:chgData name="Arielle Kotulak" userId="58a5305d-4767-4403-8f38-3152e499c13a" providerId="ADAL" clId="{3BEF6DA1-FDB8-4C4E-942D-E911C958C1BC}" dt="2022-03-13T19:41:10.076" v="8827" actId="164"/>
          <ac:grpSpMkLst>
            <pc:docMk/>
            <pc:sldMk cId="899958227" sldId="256"/>
            <ac:grpSpMk id="7" creationId="{AD7E9936-05A8-4DFD-AC2F-A7F17F81D61D}"/>
          </ac:grpSpMkLst>
        </pc:grpChg>
        <pc:grpChg chg="add del mod">
          <ac:chgData name="Arielle Kotulak" userId="58a5305d-4767-4403-8f38-3152e499c13a" providerId="ADAL" clId="{3BEF6DA1-FDB8-4C4E-942D-E911C958C1BC}" dt="2022-03-13T19:40:04.701" v="8815" actId="478"/>
          <ac:grpSpMkLst>
            <pc:docMk/>
            <pc:sldMk cId="899958227" sldId="256"/>
            <ac:grpSpMk id="8" creationId="{151C3517-8A3F-43EE-A678-0921D9FAC9EC}"/>
          </ac:grpSpMkLst>
        </pc:grpChg>
        <pc:grpChg chg="add del mod">
          <ac:chgData name="Arielle Kotulak" userId="58a5305d-4767-4403-8f38-3152e499c13a" providerId="ADAL" clId="{3BEF6DA1-FDB8-4C4E-942D-E911C958C1BC}" dt="2022-03-13T19:40:16.514" v="8818" actId="165"/>
          <ac:grpSpMkLst>
            <pc:docMk/>
            <pc:sldMk cId="899958227" sldId="256"/>
            <ac:grpSpMk id="9" creationId="{DE00B9D8-0CB1-4DE9-A7EA-E4B6348F82BE}"/>
          </ac:grpSpMkLst>
        </pc:grpChg>
        <pc:grpChg chg="add del mod">
          <ac:chgData name="Arielle Kotulak" userId="58a5305d-4767-4403-8f38-3152e499c13a" providerId="ADAL" clId="{3BEF6DA1-FDB8-4C4E-942D-E911C958C1BC}" dt="2022-03-13T20:01:11.615" v="8850" actId="165"/>
          <ac:grpSpMkLst>
            <pc:docMk/>
            <pc:sldMk cId="899958227" sldId="256"/>
            <ac:grpSpMk id="13" creationId="{9EDCAF54-81E8-4652-9362-8153E9CF19E1}"/>
          </ac:grpSpMkLst>
        </pc:grpChg>
        <pc:grpChg chg="add del mod topLvl">
          <ac:chgData name="Arielle Kotulak" userId="58a5305d-4767-4403-8f38-3152e499c13a" providerId="ADAL" clId="{3BEF6DA1-FDB8-4C4E-942D-E911C958C1BC}" dt="2022-04-15T04:55:17.594" v="13441" actId="165"/>
          <ac:grpSpMkLst>
            <pc:docMk/>
            <pc:sldMk cId="899958227" sldId="256"/>
            <ac:grpSpMk id="13" creationId="{BFC24069-D3D0-4161-B533-828010A9569C}"/>
          </ac:grpSpMkLst>
        </pc:grpChg>
        <pc:grpChg chg="add del mod">
          <ac:chgData name="Arielle Kotulak" userId="58a5305d-4767-4403-8f38-3152e499c13a" providerId="ADAL" clId="{3BEF6DA1-FDB8-4C4E-942D-E911C958C1BC}" dt="2022-04-15T04:55:11.865" v="13440" actId="165"/>
          <ac:grpSpMkLst>
            <pc:docMk/>
            <pc:sldMk cId="899958227" sldId="256"/>
            <ac:grpSpMk id="14" creationId="{376D126A-57DB-46B3-917D-D65E72F012F6}"/>
          </ac:grpSpMkLst>
        </pc:grpChg>
        <pc:grpChg chg="add del mod ord topLvl">
          <ac:chgData name="Arielle Kotulak" userId="58a5305d-4767-4403-8f38-3152e499c13a" providerId="ADAL" clId="{3BEF6DA1-FDB8-4C4E-942D-E911C958C1BC}" dt="2022-04-15T04:55:27.859" v="13443" actId="165"/>
          <ac:grpSpMkLst>
            <pc:docMk/>
            <pc:sldMk cId="899958227" sldId="256"/>
            <ac:grpSpMk id="15" creationId="{3A8D0ADB-F1DD-4C07-BCD7-7D46B29C6FFE}"/>
          </ac:grpSpMkLst>
        </pc:grpChg>
        <pc:grpChg chg="add mod ord">
          <ac:chgData name="Arielle Kotulak" userId="58a5305d-4767-4403-8f38-3152e499c13a" providerId="ADAL" clId="{3BEF6DA1-FDB8-4C4E-942D-E911C958C1BC}" dt="2022-04-15T16:39:45.486" v="14084" actId="164"/>
          <ac:grpSpMkLst>
            <pc:docMk/>
            <pc:sldMk cId="899958227" sldId="256"/>
            <ac:grpSpMk id="15" creationId="{6DEF63FB-B660-4FBF-A284-1A01D9CBC138}"/>
          </ac:grpSpMkLst>
        </pc:grpChg>
        <pc:grpChg chg="add del mod topLvl">
          <ac:chgData name="Arielle Kotulak" userId="58a5305d-4767-4403-8f38-3152e499c13a" providerId="ADAL" clId="{3BEF6DA1-FDB8-4C4E-942D-E911C958C1BC}" dt="2022-04-15T16:43:35.710" v="14096" actId="165"/>
          <ac:grpSpMkLst>
            <pc:docMk/>
            <pc:sldMk cId="899958227" sldId="256"/>
            <ac:grpSpMk id="17" creationId="{1C24F81D-F383-4B5F-855C-A5E6BBF46540}"/>
          </ac:grpSpMkLst>
        </pc:grpChg>
        <pc:grpChg chg="add mod">
          <ac:chgData name="Arielle Kotulak" userId="58a5305d-4767-4403-8f38-3152e499c13a" providerId="ADAL" clId="{3BEF6DA1-FDB8-4C4E-942D-E911C958C1BC}" dt="2022-04-15T16:39:45.486" v="14084" actId="164"/>
          <ac:grpSpMkLst>
            <pc:docMk/>
            <pc:sldMk cId="899958227" sldId="256"/>
            <ac:grpSpMk id="18" creationId="{9283BF0E-476B-4929-AD8C-73706D20E0B2}"/>
          </ac:grpSpMkLst>
        </pc:grpChg>
        <pc:grpChg chg="add mod">
          <ac:chgData name="Arielle Kotulak" userId="58a5305d-4767-4403-8f38-3152e499c13a" providerId="ADAL" clId="{3BEF6DA1-FDB8-4C4E-942D-E911C958C1BC}" dt="2022-04-15T16:51:09.510" v="14152" actId="1076"/>
          <ac:grpSpMkLst>
            <pc:docMk/>
            <pc:sldMk cId="899958227" sldId="256"/>
            <ac:grpSpMk id="19" creationId="{0FCEB1A9-2F9F-4397-B43F-DEC1D67BA30A}"/>
          </ac:grpSpMkLst>
        </pc:grpChg>
        <pc:grpChg chg="add del mod topLvl">
          <ac:chgData name="Arielle Kotulak" userId="58a5305d-4767-4403-8f38-3152e499c13a" providerId="ADAL" clId="{3BEF6DA1-FDB8-4C4E-942D-E911C958C1BC}" dt="2022-04-15T04:55:23.004" v="13442" actId="165"/>
          <ac:grpSpMkLst>
            <pc:docMk/>
            <pc:sldMk cId="899958227" sldId="256"/>
            <ac:grpSpMk id="19" creationId="{3026F4E0-4B2E-4F93-97F9-1CC4E13B7E08}"/>
          </ac:grpSpMkLst>
        </pc:grpChg>
        <pc:grpChg chg="add mod">
          <ac:chgData name="Arielle Kotulak" userId="58a5305d-4767-4403-8f38-3152e499c13a" providerId="ADAL" clId="{3BEF6DA1-FDB8-4C4E-942D-E911C958C1BC}" dt="2022-04-14T18:26:26.352" v="12947" actId="1076"/>
          <ac:grpSpMkLst>
            <pc:docMk/>
            <pc:sldMk cId="899958227" sldId="256"/>
            <ac:grpSpMk id="21" creationId="{852D86A0-CD6B-4E00-9C46-5AAB1043C127}"/>
          </ac:grpSpMkLst>
        </pc:grpChg>
        <pc:grpChg chg="add mod">
          <ac:chgData name="Arielle Kotulak" userId="58a5305d-4767-4403-8f38-3152e499c13a" providerId="ADAL" clId="{3BEF6DA1-FDB8-4C4E-942D-E911C958C1BC}" dt="2022-03-13T19:40:56.317" v="8826" actId="164"/>
          <ac:grpSpMkLst>
            <pc:docMk/>
            <pc:sldMk cId="899958227" sldId="256"/>
            <ac:grpSpMk id="23" creationId="{040ED525-1CDA-4B0F-9FAC-9ACBE68D1132}"/>
          </ac:grpSpMkLst>
        </pc:grpChg>
        <pc:grpChg chg="add mod">
          <ac:chgData name="Arielle Kotulak" userId="58a5305d-4767-4403-8f38-3152e499c13a" providerId="ADAL" clId="{3BEF6DA1-FDB8-4C4E-942D-E911C958C1BC}" dt="2022-03-14T16:23:39.348" v="10188" actId="164"/>
          <ac:grpSpMkLst>
            <pc:docMk/>
            <pc:sldMk cId="899958227" sldId="256"/>
            <ac:grpSpMk id="23" creationId="{85A16587-3172-47A9-B41A-34133BA8724C}"/>
          </ac:grpSpMkLst>
        </pc:grpChg>
        <pc:grpChg chg="add del mod">
          <ac:chgData name="Arielle Kotulak" userId="58a5305d-4767-4403-8f38-3152e499c13a" providerId="ADAL" clId="{3BEF6DA1-FDB8-4C4E-942D-E911C958C1BC}" dt="2022-04-15T16:36:12.576" v="14033" actId="165"/>
          <ac:grpSpMkLst>
            <pc:docMk/>
            <pc:sldMk cId="899958227" sldId="256"/>
            <ac:grpSpMk id="23" creationId="{E4E9DE80-F5CB-44E4-A375-4BDED5FD7E36}"/>
          </ac:grpSpMkLst>
        </pc:grpChg>
        <pc:grpChg chg="add mod">
          <ac:chgData name="Arielle Kotulak" userId="58a5305d-4767-4403-8f38-3152e499c13a" providerId="ADAL" clId="{3BEF6DA1-FDB8-4C4E-942D-E911C958C1BC}" dt="2022-03-13T19:41:10.076" v="8827" actId="164"/>
          <ac:grpSpMkLst>
            <pc:docMk/>
            <pc:sldMk cId="899958227" sldId="256"/>
            <ac:grpSpMk id="25" creationId="{2BE62BC7-10C8-4E52-A5C2-82966801D83F}"/>
          </ac:grpSpMkLst>
        </pc:grpChg>
        <pc:grpChg chg="add del mod ord">
          <ac:chgData name="Arielle Kotulak" userId="58a5305d-4767-4403-8f38-3152e499c13a" providerId="ADAL" clId="{3BEF6DA1-FDB8-4C4E-942D-E911C958C1BC}" dt="2022-04-15T16:33:39.655" v="14014" actId="165"/>
          <ac:grpSpMkLst>
            <pc:docMk/>
            <pc:sldMk cId="899958227" sldId="256"/>
            <ac:grpSpMk id="27" creationId="{9BE7A1FA-078A-43BD-A95F-00B18111E2CA}"/>
          </ac:grpSpMkLst>
        </pc:grpChg>
        <pc:grpChg chg="add del mod">
          <ac:chgData name="Arielle Kotulak" userId="58a5305d-4767-4403-8f38-3152e499c13a" providerId="ADAL" clId="{3BEF6DA1-FDB8-4C4E-942D-E911C958C1BC}" dt="2022-04-15T16:43:25.461" v="14095" actId="165"/>
          <ac:grpSpMkLst>
            <pc:docMk/>
            <pc:sldMk cId="899958227" sldId="256"/>
            <ac:grpSpMk id="30" creationId="{235AE3B6-6985-4E19-A9F6-7F7D960B12BA}"/>
          </ac:grpSpMkLst>
        </pc:grpChg>
        <pc:grpChg chg="add mod">
          <ac:chgData name="Arielle Kotulak" userId="58a5305d-4767-4403-8f38-3152e499c13a" providerId="ADAL" clId="{3BEF6DA1-FDB8-4C4E-942D-E911C958C1BC}" dt="2022-04-15T16:47:00.733" v="14139" actId="1076"/>
          <ac:grpSpMkLst>
            <pc:docMk/>
            <pc:sldMk cId="899958227" sldId="256"/>
            <ac:grpSpMk id="31" creationId="{857A8743-8E78-4FB3-BC12-7B084EFAF533}"/>
          </ac:grpSpMkLst>
        </pc:grpChg>
        <pc:grpChg chg="add mod">
          <ac:chgData name="Arielle Kotulak" userId="58a5305d-4767-4403-8f38-3152e499c13a" providerId="ADAL" clId="{3BEF6DA1-FDB8-4C4E-942D-E911C958C1BC}" dt="2022-03-14T16:41:25.233" v="10665" actId="1076"/>
          <ac:grpSpMkLst>
            <pc:docMk/>
            <pc:sldMk cId="899958227" sldId="256"/>
            <ac:grpSpMk id="39" creationId="{99BB5133-086E-46F9-BF66-1D6AF6DCE6EA}"/>
          </ac:grpSpMkLst>
        </pc:grpChg>
        <pc:grpChg chg="add del mod">
          <ac:chgData name="Arielle Kotulak" userId="58a5305d-4767-4403-8f38-3152e499c13a" providerId="ADAL" clId="{3BEF6DA1-FDB8-4C4E-942D-E911C958C1BC}" dt="2022-03-09T01:40:47.635" v="6303" actId="478"/>
          <ac:grpSpMkLst>
            <pc:docMk/>
            <pc:sldMk cId="899958227" sldId="256"/>
            <ac:grpSpMk id="46" creationId="{CC0A2E1A-54BA-4F55-A92B-1DE4FB0E77D0}"/>
          </ac:grpSpMkLst>
        </pc:grpChg>
        <pc:grpChg chg="add del mod">
          <ac:chgData name="Arielle Kotulak" userId="58a5305d-4767-4403-8f38-3152e499c13a" providerId="ADAL" clId="{3BEF6DA1-FDB8-4C4E-942D-E911C958C1BC}" dt="2022-03-09T01:41:01.478" v="6307" actId="478"/>
          <ac:grpSpMkLst>
            <pc:docMk/>
            <pc:sldMk cId="899958227" sldId="256"/>
            <ac:grpSpMk id="47" creationId="{B859A593-AC87-457F-B5E9-E8A655B2D919}"/>
          </ac:grpSpMkLst>
        </pc:grpChg>
        <pc:grpChg chg="add del mod topLvl">
          <ac:chgData name="Arielle Kotulak" userId="58a5305d-4767-4403-8f38-3152e499c13a" providerId="ADAL" clId="{3BEF6DA1-FDB8-4C4E-942D-E911C958C1BC}" dt="2022-04-15T16:43:51.251" v="14099" actId="165"/>
          <ac:grpSpMkLst>
            <pc:docMk/>
            <pc:sldMk cId="899958227" sldId="256"/>
            <ac:grpSpMk id="48" creationId="{E644DD7A-0B0E-43D8-8E2D-81959BA766E7}"/>
          </ac:grpSpMkLst>
        </pc:grpChg>
        <pc:grpChg chg="add del mod">
          <ac:chgData name="Arielle Kotulak" userId="58a5305d-4767-4403-8f38-3152e499c13a" providerId="ADAL" clId="{3BEF6DA1-FDB8-4C4E-942D-E911C958C1BC}" dt="2022-03-09T01:41:25.266" v="6313" actId="478"/>
          <ac:grpSpMkLst>
            <pc:docMk/>
            <pc:sldMk cId="899958227" sldId="256"/>
            <ac:grpSpMk id="49" creationId="{5C1FFB06-87F0-4FB7-9A08-A2BC9569CF63}"/>
          </ac:grpSpMkLst>
        </pc:grpChg>
        <pc:grpChg chg="add del mod topLvl">
          <ac:chgData name="Arielle Kotulak" userId="58a5305d-4767-4403-8f38-3152e499c13a" providerId="ADAL" clId="{3BEF6DA1-FDB8-4C4E-942D-E911C958C1BC}" dt="2022-04-15T05:15:17.300" v="13688" actId="165"/>
          <ac:grpSpMkLst>
            <pc:docMk/>
            <pc:sldMk cId="899958227" sldId="256"/>
            <ac:grpSpMk id="53" creationId="{6ACB63AA-9970-4461-ABB8-5F75BDCD7338}"/>
          </ac:grpSpMkLst>
        </pc:grpChg>
        <pc:grpChg chg="add del mod">
          <ac:chgData name="Arielle Kotulak" userId="58a5305d-4767-4403-8f38-3152e499c13a" providerId="ADAL" clId="{3BEF6DA1-FDB8-4C4E-942D-E911C958C1BC}" dt="2022-04-15T05:15:11.307" v="13687" actId="165"/>
          <ac:grpSpMkLst>
            <pc:docMk/>
            <pc:sldMk cId="899958227" sldId="256"/>
            <ac:grpSpMk id="59" creationId="{E9E54335-D756-449C-AB2C-3F96BD4109B7}"/>
          </ac:grpSpMkLst>
        </pc:grpChg>
        <pc:grpChg chg="add mod">
          <ac:chgData name="Arielle Kotulak" userId="58a5305d-4767-4403-8f38-3152e499c13a" providerId="ADAL" clId="{3BEF6DA1-FDB8-4C4E-942D-E911C958C1BC}" dt="2022-03-09T01:46:40.709" v="6516" actId="164"/>
          <ac:grpSpMkLst>
            <pc:docMk/>
            <pc:sldMk cId="899958227" sldId="256"/>
            <ac:grpSpMk id="62" creationId="{80531CC7-34FE-4DF6-93BC-56A42BE6AC2F}"/>
          </ac:grpSpMkLst>
        </pc:grpChg>
        <pc:grpChg chg="add mod">
          <ac:chgData name="Arielle Kotulak" userId="58a5305d-4767-4403-8f38-3152e499c13a" providerId="ADAL" clId="{3BEF6DA1-FDB8-4C4E-942D-E911C958C1BC}" dt="2022-03-09T02:02:10.749" v="6736" actId="164"/>
          <ac:grpSpMkLst>
            <pc:docMk/>
            <pc:sldMk cId="899958227" sldId="256"/>
            <ac:grpSpMk id="63" creationId="{6908E9D3-41BF-4032-BACE-9F51A1DB59CC}"/>
          </ac:grpSpMkLst>
        </pc:grpChg>
        <pc:grpChg chg="add mod">
          <ac:chgData name="Arielle Kotulak" userId="58a5305d-4767-4403-8f38-3152e499c13a" providerId="ADAL" clId="{3BEF6DA1-FDB8-4C4E-942D-E911C958C1BC}" dt="2022-03-09T02:05:11.451" v="6759" actId="1076"/>
          <ac:grpSpMkLst>
            <pc:docMk/>
            <pc:sldMk cId="899958227" sldId="256"/>
            <ac:grpSpMk id="93" creationId="{4EA4127F-D909-4348-8ADB-E3CE2E9C8792}"/>
          </ac:grpSpMkLst>
        </pc:grpChg>
        <pc:grpChg chg="add mod">
          <ac:chgData name="Arielle Kotulak" userId="58a5305d-4767-4403-8f38-3152e499c13a" providerId="ADAL" clId="{3BEF6DA1-FDB8-4C4E-942D-E911C958C1BC}" dt="2022-03-13T19:21:18.006" v="8657" actId="164"/>
          <ac:grpSpMkLst>
            <pc:docMk/>
            <pc:sldMk cId="899958227" sldId="256"/>
            <ac:grpSpMk id="126" creationId="{D4BB1B9B-5B3A-44D7-AC7E-B96C34C4981C}"/>
          </ac:grpSpMkLst>
        </pc:grpChg>
        <pc:grpChg chg="del mod">
          <ac:chgData name="Arielle Kotulak" userId="58a5305d-4767-4403-8f38-3152e499c13a" providerId="ADAL" clId="{3BEF6DA1-FDB8-4C4E-942D-E911C958C1BC}" dt="2022-03-13T19:20:53.825" v="8652" actId="478"/>
          <ac:grpSpMkLst>
            <pc:docMk/>
            <pc:sldMk cId="899958227" sldId="256"/>
            <ac:grpSpMk id="127" creationId="{60D0B1D9-BD51-4F03-94EF-8A86A52A7D09}"/>
          </ac:grpSpMkLst>
        </pc:grpChg>
        <pc:grpChg chg="mod">
          <ac:chgData name="Arielle Kotulak" userId="58a5305d-4767-4403-8f38-3152e499c13a" providerId="ADAL" clId="{3BEF6DA1-FDB8-4C4E-942D-E911C958C1BC}" dt="2022-03-13T19:19:41.443" v="8639"/>
          <ac:grpSpMkLst>
            <pc:docMk/>
            <pc:sldMk cId="899958227" sldId="256"/>
            <ac:grpSpMk id="128" creationId="{C3CCE4C3-5E94-48C5-9944-A25F38720E1E}"/>
          </ac:grpSpMkLst>
        </pc:grpChg>
        <pc:grpChg chg="add del mod">
          <ac:chgData name="Arielle Kotulak" userId="58a5305d-4767-4403-8f38-3152e499c13a" providerId="ADAL" clId="{3BEF6DA1-FDB8-4C4E-942D-E911C958C1BC}" dt="2022-03-09T01:52:54.927" v="6587" actId="165"/>
          <ac:grpSpMkLst>
            <pc:docMk/>
            <pc:sldMk cId="899958227" sldId="256"/>
            <ac:grpSpMk id="136" creationId="{F6D42FB4-4BC6-4497-B374-2C4E4FE0EBE5}"/>
          </ac:grpSpMkLst>
        </pc:grpChg>
        <pc:grpChg chg="add mod">
          <ac:chgData name="Arielle Kotulak" userId="58a5305d-4767-4403-8f38-3152e499c13a" providerId="ADAL" clId="{3BEF6DA1-FDB8-4C4E-942D-E911C958C1BC}" dt="2022-03-14T16:24:49.654" v="10197" actId="164"/>
          <ac:grpSpMkLst>
            <pc:docMk/>
            <pc:sldMk cId="899958227" sldId="256"/>
            <ac:grpSpMk id="153" creationId="{1E473A4F-536E-473F-BD73-A4BDF7E691DF}"/>
          </ac:grpSpMkLst>
        </pc:grpChg>
        <pc:grpChg chg="add mod">
          <ac:chgData name="Arielle Kotulak" userId="58a5305d-4767-4403-8f38-3152e499c13a" providerId="ADAL" clId="{3BEF6DA1-FDB8-4C4E-942D-E911C958C1BC}" dt="2022-04-15T16:45:06.725" v="14128" actId="1036"/>
          <ac:grpSpMkLst>
            <pc:docMk/>
            <pc:sldMk cId="899958227" sldId="256"/>
            <ac:grpSpMk id="154" creationId="{C812D8A9-61AE-4FD8-A1EE-989A7E78F6D6}"/>
          </ac:grpSpMkLst>
        </pc:grpChg>
        <pc:grpChg chg="add mod">
          <ac:chgData name="Arielle Kotulak" userId="58a5305d-4767-4403-8f38-3152e499c13a" providerId="ADAL" clId="{3BEF6DA1-FDB8-4C4E-942D-E911C958C1BC}" dt="2022-03-15T16:16:04.482" v="12170" actId="1036"/>
          <ac:grpSpMkLst>
            <pc:docMk/>
            <pc:sldMk cId="899958227" sldId="256"/>
            <ac:grpSpMk id="158" creationId="{98A97EBA-7E81-4573-83A4-0FBB629B25EE}"/>
          </ac:grpSpMkLst>
        </pc:grpChg>
        <pc:grpChg chg="add mod">
          <ac:chgData name="Arielle Kotulak" userId="58a5305d-4767-4403-8f38-3152e499c13a" providerId="ADAL" clId="{3BEF6DA1-FDB8-4C4E-942D-E911C958C1BC}" dt="2022-03-13T19:41:10.076" v="8827" actId="164"/>
          <ac:grpSpMkLst>
            <pc:docMk/>
            <pc:sldMk cId="899958227" sldId="256"/>
            <ac:grpSpMk id="167" creationId="{8A3BFBA2-E75C-43E3-831F-C64D7BFDE38B}"/>
          </ac:grpSpMkLst>
        </pc:grpChg>
        <pc:grpChg chg="add mod">
          <ac:chgData name="Arielle Kotulak" userId="58a5305d-4767-4403-8f38-3152e499c13a" providerId="ADAL" clId="{3BEF6DA1-FDB8-4C4E-942D-E911C958C1BC}" dt="2022-03-13T20:26:52.683" v="9363" actId="164"/>
          <ac:grpSpMkLst>
            <pc:docMk/>
            <pc:sldMk cId="899958227" sldId="256"/>
            <ac:grpSpMk id="191" creationId="{DD8B0DB9-B6ED-45E8-908C-E9CCF58DE4AE}"/>
          </ac:grpSpMkLst>
        </pc:grpChg>
        <pc:grpChg chg="add mod">
          <ac:chgData name="Arielle Kotulak" userId="58a5305d-4767-4403-8f38-3152e499c13a" providerId="ADAL" clId="{3BEF6DA1-FDB8-4C4E-942D-E911C958C1BC}" dt="2022-03-13T20:26:52.683" v="9363" actId="164"/>
          <ac:grpSpMkLst>
            <pc:docMk/>
            <pc:sldMk cId="899958227" sldId="256"/>
            <ac:grpSpMk id="202" creationId="{5F3949B3-784B-4086-9D46-C28F6C06D150}"/>
          </ac:grpSpMkLst>
        </pc:grpChg>
        <pc:grpChg chg="add mod">
          <ac:chgData name="Arielle Kotulak" userId="58a5305d-4767-4403-8f38-3152e499c13a" providerId="ADAL" clId="{3BEF6DA1-FDB8-4C4E-942D-E911C958C1BC}" dt="2022-03-13T20:26:24.431" v="9362" actId="164"/>
          <ac:grpSpMkLst>
            <pc:docMk/>
            <pc:sldMk cId="899958227" sldId="256"/>
            <ac:grpSpMk id="225" creationId="{8BD92029-719A-47E0-A8DE-CED07519D400}"/>
          </ac:grpSpMkLst>
        </pc:grpChg>
        <pc:grpChg chg="add mod">
          <ac:chgData name="Arielle Kotulak" userId="58a5305d-4767-4403-8f38-3152e499c13a" providerId="ADAL" clId="{3BEF6DA1-FDB8-4C4E-942D-E911C958C1BC}" dt="2022-03-13T20:26:24.431" v="9362" actId="164"/>
          <ac:grpSpMkLst>
            <pc:docMk/>
            <pc:sldMk cId="899958227" sldId="256"/>
            <ac:grpSpMk id="239" creationId="{8F6C5EDF-FBC6-4F61-A380-922BDC042A74}"/>
          </ac:grpSpMkLst>
        </pc:grpChg>
        <pc:grpChg chg="add mod">
          <ac:chgData name="Arielle Kotulak" userId="58a5305d-4767-4403-8f38-3152e499c13a" providerId="ADAL" clId="{3BEF6DA1-FDB8-4C4E-942D-E911C958C1BC}" dt="2022-03-15T16:03:50.878" v="11873" actId="1076"/>
          <ac:grpSpMkLst>
            <pc:docMk/>
            <pc:sldMk cId="899958227" sldId="256"/>
            <ac:grpSpMk id="288" creationId="{5B27E4FE-4F9F-441A-8A45-1577E1842862}"/>
          </ac:grpSpMkLst>
        </pc:grpChg>
        <pc:grpChg chg="add mod">
          <ac:chgData name="Arielle Kotulak" userId="58a5305d-4767-4403-8f38-3152e499c13a" providerId="ADAL" clId="{3BEF6DA1-FDB8-4C4E-942D-E911C958C1BC}" dt="2022-03-13T20:26:52.683" v="9363" actId="164"/>
          <ac:grpSpMkLst>
            <pc:docMk/>
            <pc:sldMk cId="899958227" sldId="256"/>
            <ac:grpSpMk id="289" creationId="{A7D6844A-E012-41DF-A4C2-31C2D5B6B6AE}"/>
          </ac:grpSpMkLst>
        </pc:grpChg>
        <pc:graphicFrameChg chg="add mod">
          <ac:chgData name="Arielle Kotulak" userId="58a5305d-4767-4403-8f38-3152e499c13a" providerId="ADAL" clId="{3BEF6DA1-FDB8-4C4E-942D-E911C958C1BC}" dt="2022-04-15T16:28:01.231" v="13948"/>
          <ac:graphicFrameMkLst>
            <pc:docMk/>
            <pc:sldMk cId="899958227" sldId="256"/>
            <ac:graphicFrameMk id="279" creationId="{F2F20A8A-A22F-4764-9A23-43E7058EE319}"/>
          </ac:graphicFrameMkLst>
        </pc:graphicFrameChg>
        <pc:picChg chg="add mod ord modCrop">
          <ac:chgData name="Arielle Kotulak" userId="58a5305d-4767-4403-8f38-3152e499c13a" providerId="ADAL" clId="{3BEF6DA1-FDB8-4C4E-942D-E911C958C1BC}" dt="2022-04-15T16:41:52.755" v="14091" actId="164"/>
          <ac:picMkLst>
            <pc:docMk/>
            <pc:sldMk cId="899958227" sldId="256"/>
            <ac:picMk id="3" creationId="{69F31269-672F-4E54-9A1D-8A74C2D71217}"/>
          </ac:picMkLst>
        </pc:picChg>
        <pc:picChg chg="add mod ord modCrop">
          <ac:chgData name="Arielle Kotulak" userId="58a5305d-4767-4403-8f38-3152e499c13a" providerId="ADAL" clId="{3BEF6DA1-FDB8-4C4E-942D-E911C958C1BC}" dt="2022-04-15T16:51:08.515" v="14151" actId="1038"/>
          <ac:picMkLst>
            <pc:docMk/>
            <pc:sldMk cId="899958227" sldId="256"/>
            <ac:picMk id="4" creationId="{9CE95077-109F-431C-A9F7-656A58EF2F61}"/>
          </ac:picMkLst>
        </pc:picChg>
        <pc:picChg chg="add del mod">
          <ac:chgData name="Arielle Kotulak" userId="58a5305d-4767-4403-8f38-3152e499c13a" providerId="ADAL" clId="{3BEF6DA1-FDB8-4C4E-942D-E911C958C1BC}" dt="2022-03-13T19:19:29.457" v="8637" actId="478"/>
          <ac:picMkLst>
            <pc:docMk/>
            <pc:sldMk cId="899958227" sldId="256"/>
            <ac:picMk id="14" creationId="{4EA25AB8-9831-4688-9068-29D3A672B78D}"/>
          </ac:picMkLst>
        </pc:picChg>
        <pc:picChg chg="add mod ord modCrop">
          <ac:chgData name="Arielle Kotulak" userId="58a5305d-4767-4403-8f38-3152e499c13a" providerId="ADAL" clId="{3BEF6DA1-FDB8-4C4E-942D-E911C958C1BC}" dt="2022-04-15T16:38:51.442" v="14081" actId="164"/>
          <ac:picMkLst>
            <pc:docMk/>
            <pc:sldMk cId="899958227" sldId="256"/>
            <ac:picMk id="14" creationId="{8E9AE43C-3AEF-46BA-B426-2DC2AB063931}"/>
          </ac:picMkLst>
        </pc:picChg>
        <pc:picChg chg="add mod">
          <ac:chgData name="Arielle Kotulak" userId="58a5305d-4767-4403-8f38-3152e499c13a" providerId="ADAL" clId="{3BEF6DA1-FDB8-4C4E-942D-E911C958C1BC}" dt="2022-03-14T16:41:17.853" v="10663" actId="164"/>
          <ac:picMkLst>
            <pc:docMk/>
            <pc:sldMk cId="899958227" sldId="256"/>
            <ac:picMk id="16" creationId="{DA011A54-8C9E-44A8-889A-CFD37F00A27D}"/>
          </ac:picMkLst>
        </pc:picChg>
        <pc:picChg chg="add del mod topLvl modCrop">
          <ac:chgData name="Arielle Kotulak" userId="58a5305d-4767-4403-8f38-3152e499c13a" providerId="ADAL" clId="{3BEF6DA1-FDB8-4C4E-942D-E911C958C1BC}" dt="2022-04-14T01:33:22.158" v="12916" actId="478"/>
          <ac:picMkLst>
            <pc:docMk/>
            <pc:sldMk cId="899958227" sldId="256"/>
            <ac:picMk id="18" creationId="{AAFECE2E-56EC-4824-9911-4E591D0CD725}"/>
          </ac:picMkLst>
        </pc:picChg>
        <pc:picChg chg="add del mod topLvl modCrop">
          <ac:chgData name="Arielle Kotulak" userId="58a5305d-4767-4403-8f38-3152e499c13a" providerId="ADAL" clId="{3BEF6DA1-FDB8-4C4E-942D-E911C958C1BC}" dt="2022-04-14T01:33:24.649" v="12917" actId="478"/>
          <ac:picMkLst>
            <pc:docMk/>
            <pc:sldMk cId="899958227" sldId="256"/>
            <ac:picMk id="20" creationId="{6741B42D-2B53-48B1-99C6-A711E6EBA19D}"/>
          </ac:picMkLst>
        </pc:picChg>
        <pc:picChg chg="add del mod">
          <ac:chgData name="Arielle Kotulak" userId="58a5305d-4767-4403-8f38-3152e499c13a" providerId="ADAL" clId="{3BEF6DA1-FDB8-4C4E-942D-E911C958C1BC}" dt="2022-04-15T04:54:38.328" v="13419" actId="21"/>
          <ac:picMkLst>
            <pc:docMk/>
            <pc:sldMk cId="899958227" sldId="256"/>
            <ac:picMk id="20" creationId="{8C5AF877-6698-4914-9262-B07D828D4F32}"/>
          </ac:picMkLst>
        </pc:picChg>
        <pc:picChg chg="add del mod ord topLvl modCrop">
          <ac:chgData name="Arielle Kotulak" userId="58a5305d-4767-4403-8f38-3152e499c13a" providerId="ADAL" clId="{3BEF6DA1-FDB8-4C4E-942D-E911C958C1BC}" dt="2022-04-15T04:55:36.525" v="13444" actId="478"/>
          <ac:picMkLst>
            <pc:docMk/>
            <pc:sldMk cId="899958227" sldId="256"/>
            <ac:picMk id="22" creationId="{C9996EBF-C038-4E3E-862C-4E8031F77589}"/>
          </ac:picMkLst>
        </pc:picChg>
        <pc:picChg chg="add del mod topLvl modCrop">
          <ac:chgData name="Arielle Kotulak" userId="58a5305d-4767-4403-8f38-3152e499c13a" providerId="ADAL" clId="{3BEF6DA1-FDB8-4C4E-942D-E911C958C1BC}" dt="2022-04-15T16:44:16.828" v="14100" actId="478"/>
          <ac:picMkLst>
            <pc:docMk/>
            <pc:sldMk cId="899958227" sldId="256"/>
            <ac:picMk id="24" creationId="{B300AD05-DE33-4530-907B-7599E42B54FF}"/>
          </ac:picMkLst>
        </pc:picChg>
        <pc:picChg chg="add del mod topLvl modCrop">
          <ac:chgData name="Arielle Kotulak" userId="58a5305d-4767-4403-8f38-3152e499c13a" providerId="ADAL" clId="{3BEF6DA1-FDB8-4C4E-942D-E911C958C1BC}" dt="2022-04-15T16:35:02.065" v="14023" actId="478"/>
          <ac:picMkLst>
            <pc:docMk/>
            <pc:sldMk cId="899958227" sldId="256"/>
            <ac:picMk id="26" creationId="{9470DC22-AE43-4BF4-A968-B6525F3C1893}"/>
          </ac:picMkLst>
        </pc:picChg>
        <pc:picChg chg="add mod topLvl">
          <ac:chgData name="Arielle Kotulak" userId="58a5305d-4767-4403-8f38-3152e499c13a" providerId="ADAL" clId="{3BEF6DA1-FDB8-4C4E-942D-E911C958C1BC}" dt="2022-04-15T16:47:29.513" v="14141" actId="1582"/>
          <ac:picMkLst>
            <pc:docMk/>
            <pc:sldMk cId="899958227" sldId="256"/>
            <ac:picMk id="28" creationId="{C4D5E0A9-B51F-499C-8E9E-960ED0FD3269}"/>
          </ac:picMkLst>
        </pc:picChg>
        <pc:picChg chg="add del mod topLvl">
          <ac:chgData name="Arielle Kotulak" userId="58a5305d-4767-4403-8f38-3152e499c13a" providerId="ADAL" clId="{3BEF6DA1-FDB8-4C4E-942D-E911C958C1BC}" dt="2022-03-09T01:10:19.185" v="5146" actId="21"/>
          <ac:picMkLst>
            <pc:docMk/>
            <pc:sldMk cId="899958227" sldId="256"/>
            <ac:picMk id="30" creationId="{7634A5C7-9FE9-4635-BCDD-5C7F42AAE6AA}"/>
          </ac:picMkLst>
        </pc:picChg>
        <pc:picChg chg="add del mod topLvl">
          <ac:chgData name="Arielle Kotulak" userId="58a5305d-4767-4403-8f38-3152e499c13a" providerId="ADAL" clId="{3BEF6DA1-FDB8-4C4E-942D-E911C958C1BC}" dt="2022-03-09T01:10:17.169" v="5144" actId="21"/>
          <ac:picMkLst>
            <pc:docMk/>
            <pc:sldMk cId="899958227" sldId="256"/>
            <ac:picMk id="32" creationId="{E5AED703-50C5-4241-A5BF-55DBF1DB0024}"/>
          </ac:picMkLst>
        </pc:picChg>
        <pc:picChg chg="add del mod topLvl">
          <ac:chgData name="Arielle Kotulak" userId="58a5305d-4767-4403-8f38-3152e499c13a" providerId="ADAL" clId="{3BEF6DA1-FDB8-4C4E-942D-E911C958C1BC}" dt="2022-03-09T01:10:21.153" v="5148" actId="21"/>
          <ac:picMkLst>
            <pc:docMk/>
            <pc:sldMk cId="899958227" sldId="256"/>
            <ac:picMk id="34" creationId="{F03E638E-E544-4618-9331-4DBAF5C33871}"/>
          </ac:picMkLst>
        </pc:picChg>
        <pc:picChg chg="add del mod topLvl">
          <ac:chgData name="Arielle Kotulak" userId="58a5305d-4767-4403-8f38-3152e499c13a" providerId="ADAL" clId="{3BEF6DA1-FDB8-4C4E-942D-E911C958C1BC}" dt="2022-03-09T01:10:15.573" v="5142" actId="21"/>
          <ac:picMkLst>
            <pc:docMk/>
            <pc:sldMk cId="899958227" sldId="256"/>
            <ac:picMk id="36" creationId="{25DD299C-08FA-4D82-9075-CD30560C90F4}"/>
          </ac:picMkLst>
        </pc:picChg>
        <pc:picChg chg="add mod modCrop">
          <ac:chgData name="Arielle Kotulak" userId="58a5305d-4767-4403-8f38-3152e499c13a" providerId="ADAL" clId="{3BEF6DA1-FDB8-4C4E-942D-E911C958C1BC}" dt="2022-03-08T06:16:23.087" v="3082" actId="164"/>
          <ac:picMkLst>
            <pc:docMk/>
            <pc:sldMk cId="899958227" sldId="256"/>
            <ac:picMk id="39" creationId="{315E8ABD-2BB2-4C4E-933E-84C1B40FBB63}"/>
          </ac:picMkLst>
        </pc:picChg>
        <pc:picChg chg="add mod">
          <ac:chgData name="Arielle Kotulak" userId="58a5305d-4767-4403-8f38-3152e499c13a" providerId="ADAL" clId="{3BEF6DA1-FDB8-4C4E-942D-E911C958C1BC}" dt="2022-04-15T05:17:16.615" v="13762" actId="1076"/>
          <ac:picMkLst>
            <pc:docMk/>
            <pc:sldMk cId="899958227" sldId="256"/>
            <ac:picMk id="40" creationId="{FB317448-20DC-49CB-B134-D66C8BD107B3}"/>
          </ac:picMkLst>
        </pc:picChg>
        <pc:picChg chg="add del mod">
          <ac:chgData name="Arielle Kotulak" userId="58a5305d-4767-4403-8f38-3152e499c13a" providerId="ADAL" clId="{3BEF6DA1-FDB8-4C4E-942D-E911C958C1BC}" dt="2022-03-07T04:06:31.920" v="396"/>
          <ac:picMkLst>
            <pc:docMk/>
            <pc:sldMk cId="899958227" sldId="256"/>
            <ac:picMk id="66" creationId="{0771B9CD-2D54-4DD8-9ECC-B13320842EE4}"/>
          </ac:picMkLst>
        </pc:picChg>
        <pc:picChg chg="add del mod">
          <ac:chgData name="Arielle Kotulak" userId="58a5305d-4767-4403-8f38-3152e499c13a" providerId="ADAL" clId="{3BEF6DA1-FDB8-4C4E-942D-E911C958C1BC}" dt="2022-03-07T04:33:29.504" v="689" actId="21"/>
          <ac:picMkLst>
            <pc:docMk/>
            <pc:sldMk cId="899958227" sldId="256"/>
            <ac:picMk id="72" creationId="{CA9E07F7-C40C-479C-91FA-EE3F1CD89EB6}"/>
          </ac:picMkLst>
        </pc:picChg>
        <pc:picChg chg="add del mod">
          <ac:chgData name="Arielle Kotulak" userId="58a5305d-4767-4403-8f38-3152e499c13a" providerId="ADAL" clId="{3BEF6DA1-FDB8-4C4E-942D-E911C958C1BC}" dt="2022-03-07T04:33:26.279" v="687" actId="21"/>
          <ac:picMkLst>
            <pc:docMk/>
            <pc:sldMk cId="899958227" sldId="256"/>
            <ac:picMk id="74" creationId="{050E9E78-6416-4B17-8BBE-0C07C6E1E87E}"/>
          </ac:picMkLst>
        </pc:picChg>
        <pc:picChg chg="add del mod">
          <ac:chgData name="Arielle Kotulak" userId="58a5305d-4767-4403-8f38-3152e499c13a" providerId="ADAL" clId="{3BEF6DA1-FDB8-4C4E-942D-E911C958C1BC}" dt="2022-03-07T04:33:24.761" v="685" actId="21"/>
          <ac:picMkLst>
            <pc:docMk/>
            <pc:sldMk cId="899958227" sldId="256"/>
            <ac:picMk id="76" creationId="{16E60C6A-0450-444A-84CD-7AF1FC49CBA8}"/>
          </ac:picMkLst>
        </pc:picChg>
        <pc:picChg chg="add del mod topLvl">
          <ac:chgData name="Arielle Kotulak" userId="58a5305d-4767-4403-8f38-3152e499c13a" providerId="ADAL" clId="{3BEF6DA1-FDB8-4C4E-942D-E911C958C1BC}" dt="2022-03-09T01:10:23.281" v="5151" actId="21"/>
          <ac:picMkLst>
            <pc:docMk/>
            <pc:sldMk cId="899958227" sldId="256"/>
            <ac:picMk id="82" creationId="{EE185973-E373-4726-8123-3E195E846873}"/>
          </ac:picMkLst>
        </pc:picChg>
        <pc:picChg chg="add del mod">
          <ac:chgData name="Arielle Kotulak" userId="58a5305d-4767-4403-8f38-3152e499c13a" providerId="ADAL" clId="{3BEF6DA1-FDB8-4C4E-942D-E911C958C1BC}" dt="2022-03-08T01:40:34.168" v="1460" actId="478"/>
          <ac:picMkLst>
            <pc:docMk/>
            <pc:sldMk cId="899958227" sldId="256"/>
            <ac:picMk id="84" creationId="{E78C7264-B813-4FBC-B49B-742846C06E34}"/>
          </ac:picMkLst>
        </pc:picChg>
        <pc:picChg chg="add del mod topLvl modCrop">
          <ac:chgData name="Arielle Kotulak" userId="58a5305d-4767-4403-8f38-3152e499c13a" providerId="ADAL" clId="{3BEF6DA1-FDB8-4C4E-942D-E911C958C1BC}" dt="2022-03-13T20:01:24.266" v="8854" actId="478"/>
          <ac:picMkLst>
            <pc:docMk/>
            <pc:sldMk cId="899958227" sldId="256"/>
            <ac:picMk id="85" creationId="{14E49F13-5479-4F05-8BA3-0829AC13C039}"/>
          </ac:picMkLst>
        </pc:picChg>
        <pc:picChg chg="add del mod topLvl modCrop">
          <ac:chgData name="Arielle Kotulak" userId="58a5305d-4767-4403-8f38-3152e499c13a" providerId="ADAL" clId="{3BEF6DA1-FDB8-4C4E-942D-E911C958C1BC}" dt="2022-03-13T20:01:21.149" v="8853" actId="478"/>
          <ac:picMkLst>
            <pc:docMk/>
            <pc:sldMk cId="899958227" sldId="256"/>
            <ac:picMk id="86" creationId="{EB1A6D0F-5DEB-403B-97B1-1E580763B1EF}"/>
          </ac:picMkLst>
        </pc:picChg>
        <pc:picChg chg="add mod">
          <ac:chgData name="Arielle Kotulak" userId="58a5305d-4767-4403-8f38-3152e499c13a" providerId="ADAL" clId="{3BEF6DA1-FDB8-4C4E-942D-E911C958C1BC}" dt="2022-03-09T00:43:28.788" v="3095"/>
          <ac:picMkLst>
            <pc:docMk/>
            <pc:sldMk cId="899958227" sldId="256"/>
            <ac:picMk id="92" creationId="{EB0C8F7D-4914-4554-A4CE-A6A729A4FB0F}"/>
          </ac:picMkLst>
        </pc:picChg>
        <pc:picChg chg="add del mod">
          <ac:chgData name="Arielle Kotulak" userId="58a5305d-4767-4403-8f38-3152e499c13a" providerId="ADAL" clId="{3BEF6DA1-FDB8-4C4E-942D-E911C958C1BC}" dt="2022-03-08T06:11:49.614" v="2567" actId="478"/>
          <ac:picMkLst>
            <pc:docMk/>
            <pc:sldMk cId="899958227" sldId="256"/>
            <ac:picMk id="94" creationId="{EB0C8F7D-4914-4554-A4CE-A6A729A4FB0F}"/>
          </ac:picMkLst>
        </pc:picChg>
        <pc:picChg chg="add mod">
          <ac:chgData name="Arielle Kotulak" userId="58a5305d-4767-4403-8f38-3152e499c13a" providerId="ADAL" clId="{3BEF6DA1-FDB8-4C4E-942D-E911C958C1BC}" dt="2022-03-09T02:04:39.749" v="6754" actId="1076"/>
          <ac:picMkLst>
            <pc:docMk/>
            <pc:sldMk cId="899958227" sldId="256"/>
            <ac:picMk id="99" creationId="{F4FDEFBD-6F48-40B5-9BBF-424EDD132DC0}"/>
          </ac:picMkLst>
        </pc:picChg>
        <pc:picChg chg="add mod">
          <ac:chgData name="Arielle Kotulak" userId="58a5305d-4767-4403-8f38-3152e499c13a" providerId="ADAL" clId="{3BEF6DA1-FDB8-4C4E-942D-E911C958C1BC}" dt="2022-03-09T02:04:40.206" v="6755" actId="1076"/>
          <ac:picMkLst>
            <pc:docMk/>
            <pc:sldMk cId="899958227" sldId="256"/>
            <ac:picMk id="100" creationId="{7A9706CF-C38F-43FD-BF3F-1527C5690874}"/>
          </ac:picMkLst>
        </pc:picChg>
        <pc:picChg chg="add mod">
          <ac:chgData name="Arielle Kotulak" userId="58a5305d-4767-4403-8f38-3152e499c13a" providerId="ADAL" clId="{3BEF6DA1-FDB8-4C4E-942D-E911C958C1BC}" dt="2022-03-13T19:36:13.225" v="8789" actId="1076"/>
          <ac:picMkLst>
            <pc:docMk/>
            <pc:sldMk cId="899958227" sldId="256"/>
            <ac:picMk id="102" creationId="{80B9FFFF-B68E-4736-AB44-2CC8FAC47436}"/>
          </ac:picMkLst>
        </pc:picChg>
        <pc:picChg chg="add mod modCrop">
          <ac:chgData name="Arielle Kotulak" userId="58a5305d-4767-4403-8f38-3152e499c13a" providerId="ADAL" clId="{3BEF6DA1-FDB8-4C4E-942D-E911C958C1BC}" dt="2022-04-15T05:16:15.857" v="13698" actId="1076"/>
          <ac:picMkLst>
            <pc:docMk/>
            <pc:sldMk cId="899958227" sldId="256"/>
            <ac:picMk id="103" creationId="{50DBD5DD-9B36-4E26-809E-5E982574510B}"/>
          </ac:picMkLst>
        </pc:picChg>
        <pc:picChg chg="add del mod">
          <ac:chgData name="Arielle Kotulak" userId="58a5305d-4767-4403-8f38-3152e499c13a" providerId="ADAL" clId="{3BEF6DA1-FDB8-4C4E-942D-E911C958C1BC}" dt="2022-03-09T01:19:43.652" v="5275" actId="478"/>
          <ac:picMkLst>
            <pc:docMk/>
            <pc:sldMk cId="899958227" sldId="256"/>
            <ac:picMk id="104" creationId="{0FF372FD-335B-4002-8A94-A1033D899431}"/>
          </ac:picMkLst>
        </pc:picChg>
        <pc:picChg chg="add mod topLvl">
          <ac:chgData name="Arielle Kotulak" userId="58a5305d-4767-4403-8f38-3152e499c13a" providerId="ADAL" clId="{3BEF6DA1-FDB8-4C4E-942D-E911C958C1BC}" dt="2022-04-15T16:46:36.332" v="14136" actId="1037"/>
          <ac:picMkLst>
            <pc:docMk/>
            <pc:sldMk cId="899958227" sldId="256"/>
            <ac:picMk id="104" creationId="{D09C52F0-438E-4856-8353-ED7A9A8E0632}"/>
          </ac:picMkLst>
        </pc:picChg>
        <pc:picChg chg="add mod modCrop">
          <ac:chgData name="Arielle Kotulak" userId="58a5305d-4767-4403-8f38-3152e499c13a" providerId="ADAL" clId="{3BEF6DA1-FDB8-4C4E-942D-E911C958C1BC}" dt="2022-03-13T19:36:04.331" v="8787" actId="1076"/>
          <ac:picMkLst>
            <pc:docMk/>
            <pc:sldMk cId="899958227" sldId="256"/>
            <ac:picMk id="105" creationId="{314F41F1-B2D4-4FD9-800F-51153245161D}"/>
          </ac:picMkLst>
        </pc:picChg>
        <pc:picChg chg="add mod">
          <ac:chgData name="Arielle Kotulak" userId="58a5305d-4767-4403-8f38-3152e499c13a" providerId="ADAL" clId="{3BEF6DA1-FDB8-4C4E-942D-E911C958C1BC}" dt="2022-04-15T05:15:17.300" v="13688" actId="165"/>
          <ac:picMkLst>
            <pc:docMk/>
            <pc:sldMk cId="899958227" sldId="256"/>
            <ac:picMk id="106" creationId="{C5511563-7673-4B1A-A000-352AD7C252FB}"/>
          </ac:picMkLst>
        </pc:picChg>
        <pc:picChg chg="add del mod topLvl">
          <ac:chgData name="Arielle Kotulak" userId="58a5305d-4767-4403-8f38-3152e499c13a" providerId="ADAL" clId="{3BEF6DA1-FDB8-4C4E-942D-E911C958C1BC}" dt="2022-04-15T04:55:36.525" v="13444" actId="478"/>
          <ac:picMkLst>
            <pc:docMk/>
            <pc:sldMk cId="899958227" sldId="256"/>
            <ac:picMk id="109" creationId="{1657B343-F599-41E5-A6EF-5840C2D0B1FC}"/>
          </ac:picMkLst>
        </pc:picChg>
        <pc:picChg chg="add mod">
          <ac:chgData name="Arielle Kotulak" userId="58a5305d-4767-4403-8f38-3152e499c13a" providerId="ADAL" clId="{3BEF6DA1-FDB8-4C4E-942D-E911C958C1BC}" dt="2022-04-15T13:27:08.608" v="13874" actId="1582"/>
          <ac:picMkLst>
            <pc:docMk/>
            <pc:sldMk cId="899958227" sldId="256"/>
            <ac:picMk id="112" creationId="{C17126DD-9B1C-4DE4-8D39-0A4C7C824D34}"/>
          </ac:picMkLst>
        </pc:picChg>
        <pc:picChg chg="add del mod topLvl modCrop">
          <ac:chgData name="Arielle Kotulak" userId="58a5305d-4767-4403-8f38-3152e499c13a" providerId="ADAL" clId="{3BEF6DA1-FDB8-4C4E-942D-E911C958C1BC}" dt="2022-04-15T16:38:51.442" v="14081" actId="164"/>
          <ac:picMkLst>
            <pc:docMk/>
            <pc:sldMk cId="899958227" sldId="256"/>
            <ac:picMk id="114" creationId="{BBC00ECC-5383-44C0-BC49-D68BBC3F51B5}"/>
          </ac:picMkLst>
        </pc:picChg>
        <pc:picChg chg="add del mod">
          <ac:chgData name="Arielle Kotulak" userId="58a5305d-4767-4403-8f38-3152e499c13a" providerId="ADAL" clId="{3BEF6DA1-FDB8-4C4E-942D-E911C958C1BC}" dt="2022-03-13T19:19:28.155" v="8636" actId="21"/>
          <ac:picMkLst>
            <pc:docMk/>
            <pc:sldMk cId="899958227" sldId="256"/>
            <ac:picMk id="115" creationId="{14C16DB5-1A96-4374-97C4-A779DDC0DECA}"/>
          </ac:picMkLst>
        </pc:picChg>
        <pc:picChg chg="add mod">
          <ac:chgData name="Arielle Kotulak" userId="58a5305d-4767-4403-8f38-3152e499c13a" providerId="ADAL" clId="{3BEF6DA1-FDB8-4C4E-942D-E911C958C1BC}" dt="2022-03-13T19:21:18.006" v="8657" actId="164"/>
          <ac:picMkLst>
            <pc:docMk/>
            <pc:sldMk cId="899958227" sldId="256"/>
            <ac:picMk id="117" creationId="{F8430C18-2EA0-43AA-9972-57F711E5EA0C}"/>
          </ac:picMkLst>
        </pc:picChg>
        <pc:picChg chg="mod">
          <ac:chgData name="Arielle Kotulak" userId="58a5305d-4767-4403-8f38-3152e499c13a" providerId="ADAL" clId="{3BEF6DA1-FDB8-4C4E-942D-E911C958C1BC}" dt="2022-03-13T19:40:56.317" v="8826" actId="164"/>
          <ac:picMkLst>
            <pc:docMk/>
            <pc:sldMk cId="899958227" sldId="256"/>
            <ac:picMk id="187" creationId="{F59E9AE9-FDA2-4B99-AAF2-A4B6341FA3D3}"/>
          </ac:picMkLst>
        </pc:picChg>
        <pc:picChg chg="mod">
          <ac:chgData name="Arielle Kotulak" userId="58a5305d-4767-4403-8f38-3152e499c13a" providerId="ADAL" clId="{3BEF6DA1-FDB8-4C4E-942D-E911C958C1BC}" dt="2022-03-13T19:42:27.431" v="8832"/>
          <ac:picMkLst>
            <pc:docMk/>
            <pc:sldMk cId="899958227" sldId="256"/>
            <ac:picMk id="222" creationId="{738FF5AE-36E0-4900-BE75-8BF4954AF965}"/>
          </ac:picMkLst>
        </pc:picChg>
        <pc:picChg chg="mod">
          <ac:chgData name="Arielle Kotulak" userId="58a5305d-4767-4403-8f38-3152e499c13a" providerId="ADAL" clId="{3BEF6DA1-FDB8-4C4E-942D-E911C958C1BC}" dt="2022-03-13T20:00:15.717" v="8837"/>
          <ac:picMkLst>
            <pc:docMk/>
            <pc:sldMk cId="899958227" sldId="256"/>
            <ac:picMk id="250" creationId="{4DA80005-B784-4BFC-9594-C9E7CB6BD2F4}"/>
          </ac:picMkLst>
        </pc:picChg>
        <pc:picChg chg="add mod topLvl">
          <ac:chgData name="Arielle Kotulak" userId="58a5305d-4767-4403-8f38-3152e499c13a" providerId="ADAL" clId="{3BEF6DA1-FDB8-4C4E-942D-E911C958C1BC}" dt="2022-04-15T16:41:52.755" v="14091" actId="164"/>
          <ac:picMkLst>
            <pc:docMk/>
            <pc:sldMk cId="899958227" sldId="256"/>
            <ac:picMk id="272" creationId="{FE433E69-C6F7-4679-BA1F-7B54854F0811}"/>
          </ac:picMkLst>
        </pc:picChg>
        <pc:picChg chg="add mod">
          <ac:chgData name="Arielle Kotulak" userId="58a5305d-4767-4403-8f38-3152e499c13a" providerId="ADAL" clId="{3BEF6DA1-FDB8-4C4E-942D-E911C958C1BC}" dt="2022-04-15T16:41:05.171" v="14090" actId="571"/>
          <ac:picMkLst>
            <pc:docMk/>
            <pc:sldMk cId="899958227" sldId="256"/>
            <ac:picMk id="276" creationId="{46C6177C-D79F-4153-B429-93372CB98037}"/>
          </ac:picMkLst>
        </pc:picChg>
        <pc:picChg chg="add del mod">
          <ac:chgData name="Arielle Kotulak" userId="58a5305d-4767-4403-8f38-3152e499c13a" providerId="ADAL" clId="{3BEF6DA1-FDB8-4C4E-942D-E911C958C1BC}" dt="2022-04-14T18:35:20.835" v="12961" actId="478"/>
          <ac:picMkLst>
            <pc:docMk/>
            <pc:sldMk cId="899958227" sldId="256"/>
            <ac:picMk id="276" creationId="{88E808D5-3CAB-4EAB-96ED-6028EFCF40A9}"/>
          </ac:picMkLst>
        </pc:picChg>
        <pc:picChg chg="add del mod">
          <ac:chgData name="Arielle Kotulak" userId="58a5305d-4767-4403-8f38-3152e499c13a" providerId="ADAL" clId="{3BEF6DA1-FDB8-4C4E-942D-E911C958C1BC}" dt="2022-04-15T04:54:41.362" v="13421" actId="21"/>
          <ac:picMkLst>
            <pc:docMk/>
            <pc:sldMk cId="899958227" sldId="256"/>
            <ac:picMk id="276" creationId="{A4B4B11C-F86D-47B0-AE98-D7B0ECB4BCA8}"/>
          </ac:picMkLst>
        </pc:picChg>
        <pc:picChg chg="add mod">
          <ac:chgData name="Arielle Kotulak" userId="58a5305d-4767-4403-8f38-3152e499c13a" providerId="ADAL" clId="{3BEF6DA1-FDB8-4C4E-942D-E911C958C1BC}" dt="2022-04-15T16:52:24.040" v="14155" actId="1076"/>
          <ac:picMkLst>
            <pc:docMk/>
            <pc:sldMk cId="899958227" sldId="256"/>
            <ac:picMk id="277" creationId="{0674B8E0-67A4-4253-B6FD-0F766B005B31}"/>
          </ac:picMkLst>
        </pc:picChg>
        <pc:picChg chg="add mod">
          <ac:chgData name="Arielle Kotulak" userId="58a5305d-4767-4403-8f38-3152e499c13a" providerId="ADAL" clId="{3BEF6DA1-FDB8-4C4E-942D-E911C958C1BC}" dt="2022-04-15T05:22:56.803" v="13774" actId="1076"/>
          <ac:picMkLst>
            <pc:docMk/>
            <pc:sldMk cId="899958227" sldId="256"/>
            <ac:picMk id="278" creationId="{28DE7B1F-2273-4A20-85FC-282F14BF0BAC}"/>
          </ac:picMkLst>
        </pc:picChg>
        <pc:picChg chg="add del mod">
          <ac:chgData name="Arielle Kotulak" userId="58a5305d-4767-4403-8f38-3152e499c13a" providerId="ADAL" clId="{3BEF6DA1-FDB8-4C4E-942D-E911C958C1BC}" dt="2022-04-15T04:54:51.750" v="13423" actId="21"/>
          <ac:picMkLst>
            <pc:docMk/>
            <pc:sldMk cId="899958227" sldId="256"/>
            <ac:picMk id="280" creationId="{45C1C36F-A4EE-4305-A19B-A91D6028887D}"/>
          </ac:picMkLst>
        </pc:picChg>
        <pc:picChg chg="add del mod">
          <ac:chgData name="Arielle Kotulak" userId="58a5305d-4767-4403-8f38-3152e499c13a" providerId="ADAL" clId="{3BEF6DA1-FDB8-4C4E-942D-E911C958C1BC}" dt="2022-04-14T18:35:21.595" v="12962" actId="478"/>
          <ac:picMkLst>
            <pc:docMk/>
            <pc:sldMk cId="899958227" sldId="256"/>
            <ac:picMk id="280" creationId="{F949C32A-CCAC-4CEC-AC35-010C7C567333}"/>
          </ac:picMkLst>
        </pc:picChg>
        <pc:picChg chg="add del mod ord topLvl">
          <ac:chgData name="Arielle Kotulak" userId="58a5305d-4767-4403-8f38-3152e499c13a" providerId="ADAL" clId="{3BEF6DA1-FDB8-4C4E-942D-E911C958C1BC}" dt="2022-04-15T16:36:25.087" v="14036" actId="478"/>
          <ac:picMkLst>
            <pc:docMk/>
            <pc:sldMk cId="899958227" sldId="256"/>
            <ac:picMk id="281" creationId="{F34500E9-5BA0-4628-B6CD-738226BB9DD4}"/>
          </ac:picMkLst>
        </pc:picChg>
        <pc:cxnChg chg="add del mod">
          <ac:chgData name="Arielle Kotulak" userId="58a5305d-4767-4403-8f38-3152e499c13a" providerId="ADAL" clId="{3BEF6DA1-FDB8-4C4E-942D-E911C958C1BC}" dt="2022-03-07T03:09:00.439" v="35" actId="478"/>
          <ac:cxnSpMkLst>
            <pc:docMk/>
            <pc:sldMk cId="899958227" sldId="256"/>
            <ac:cxnSpMk id="7" creationId="{1204B81F-87EF-4B22-B5DD-C866440B463C}"/>
          </ac:cxnSpMkLst>
        </pc:cxnChg>
        <pc:cxnChg chg="add del">
          <ac:chgData name="Arielle Kotulak" userId="58a5305d-4767-4403-8f38-3152e499c13a" providerId="ADAL" clId="{3BEF6DA1-FDB8-4C4E-942D-E911C958C1BC}" dt="2022-03-09T01:14:00.915" v="5218" actId="478"/>
          <ac:cxnSpMkLst>
            <pc:docMk/>
            <pc:sldMk cId="899958227" sldId="256"/>
            <ac:cxnSpMk id="21" creationId="{96504591-C6DE-42CB-9929-4B9D93186AAA}"/>
          </ac:cxnSpMkLst>
        </pc:cxnChg>
        <pc:cxnChg chg="add del">
          <ac:chgData name="Arielle Kotulak" userId="58a5305d-4767-4403-8f38-3152e499c13a" providerId="ADAL" clId="{3BEF6DA1-FDB8-4C4E-942D-E911C958C1BC}" dt="2022-03-09T01:14:14.287" v="5222" actId="11529"/>
          <ac:cxnSpMkLst>
            <pc:docMk/>
            <pc:sldMk cId="899958227" sldId="256"/>
            <ac:cxnSpMk id="25" creationId="{13EC1FE4-C1E8-466D-94AA-F154D09315A1}"/>
          </ac:cxnSpMkLst>
        </pc:cxnChg>
        <pc:cxnChg chg="add mod topLvl">
          <ac:chgData name="Arielle Kotulak" userId="58a5305d-4767-4403-8f38-3152e499c13a" providerId="ADAL" clId="{3BEF6DA1-FDB8-4C4E-942D-E911C958C1BC}" dt="2022-04-15T05:15:17.300" v="13688" actId="165"/>
          <ac:cxnSpMkLst>
            <pc:docMk/>
            <pc:sldMk cId="899958227" sldId="256"/>
            <ac:cxnSpMk id="29" creationId="{411D7E2F-7CFD-4F5B-B816-E39EB68C9495}"/>
          </ac:cxnSpMkLst>
        </pc:cxnChg>
        <pc:cxnChg chg="add del mod">
          <ac:chgData name="Arielle Kotulak" userId="58a5305d-4767-4403-8f38-3152e499c13a" providerId="ADAL" clId="{3BEF6DA1-FDB8-4C4E-942D-E911C958C1BC}" dt="2022-03-13T20:19:14.162" v="9264" actId="478"/>
          <ac:cxnSpMkLst>
            <pc:docMk/>
            <pc:sldMk cId="899958227" sldId="256"/>
            <ac:cxnSpMk id="33" creationId="{631CA427-14D0-49C3-ADE6-58DCE52259E6}"/>
          </ac:cxnSpMkLst>
        </pc:cxnChg>
        <pc:cxnChg chg="add mod">
          <ac:chgData name="Arielle Kotulak" userId="58a5305d-4767-4403-8f38-3152e499c13a" providerId="ADAL" clId="{3BEF6DA1-FDB8-4C4E-942D-E911C958C1BC}" dt="2022-04-14T00:36:14.197" v="12859" actId="1076"/>
          <ac:cxnSpMkLst>
            <pc:docMk/>
            <pc:sldMk cId="899958227" sldId="256"/>
            <ac:cxnSpMk id="34" creationId="{90B70C25-FCCF-4F60-8047-A89ACA256C22}"/>
          </ac:cxnSpMkLst>
        </pc:cxnChg>
        <pc:cxnChg chg="add mod">
          <ac:chgData name="Arielle Kotulak" userId="58a5305d-4767-4403-8f38-3152e499c13a" providerId="ADAL" clId="{3BEF6DA1-FDB8-4C4E-942D-E911C958C1BC}" dt="2022-03-15T16:16:04.482" v="12170" actId="1036"/>
          <ac:cxnSpMkLst>
            <pc:docMk/>
            <pc:sldMk cId="899958227" sldId="256"/>
            <ac:cxnSpMk id="35" creationId="{C94DD74D-94EF-4E72-AF6E-461713539517}"/>
          </ac:cxnSpMkLst>
        </pc:cxnChg>
        <pc:cxnChg chg="add del">
          <ac:chgData name="Arielle Kotulak" userId="58a5305d-4767-4403-8f38-3152e499c13a" providerId="ADAL" clId="{3BEF6DA1-FDB8-4C4E-942D-E911C958C1BC}" dt="2022-03-14T16:39:19.919" v="10642" actId="478"/>
          <ac:cxnSpMkLst>
            <pc:docMk/>
            <pc:sldMk cId="899958227" sldId="256"/>
            <ac:cxnSpMk id="36" creationId="{4DC7686F-F3BB-4391-839A-5788EDA5FCDD}"/>
          </ac:cxnSpMkLst>
        </pc:cxnChg>
        <pc:cxnChg chg="add mod">
          <ac:chgData name="Arielle Kotulak" userId="58a5305d-4767-4403-8f38-3152e499c13a" providerId="ADAL" clId="{3BEF6DA1-FDB8-4C4E-942D-E911C958C1BC}" dt="2022-03-08T06:16:23.087" v="3082" actId="164"/>
          <ac:cxnSpMkLst>
            <pc:docMk/>
            <pc:sldMk cId="899958227" sldId="256"/>
            <ac:cxnSpMk id="41" creationId="{A1EB1405-4CDA-4439-BD41-30D63C017C16}"/>
          </ac:cxnSpMkLst>
        </pc:cxnChg>
        <pc:cxnChg chg="add mod">
          <ac:chgData name="Arielle Kotulak" userId="58a5305d-4767-4403-8f38-3152e499c13a" providerId="ADAL" clId="{3BEF6DA1-FDB8-4C4E-942D-E911C958C1BC}" dt="2022-03-13T19:40:56.317" v="8826" actId="164"/>
          <ac:cxnSpMkLst>
            <pc:docMk/>
            <pc:sldMk cId="899958227" sldId="256"/>
            <ac:cxnSpMk id="43" creationId="{9B261AEB-21BA-4BB8-BEA6-C9037BCB3C8B}"/>
          </ac:cxnSpMkLst>
        </pc:cxnChg>
        <pc:cxnChg chg="add del mod">
          <ac:chgData name="Arielle Kotulak" userId="58a5305d-4767-4403-8f38-3152e499c13a" providerId="ADAL" clId="{3BEF6DA1-FDB8-4C4E-942D-E911C958C1BC}" dt="2022-03-07T04:06:31.920" v="396"/>
          <ac:cxnSpMkLst>
            <pc:docMk/>
            <pc:sldMk cId="899958227" sldId="256"/>
            <ac:cxnSpMk id="43" creationId="{A39B4C16-7071-4881-8994-EABF08CC3569}"/>
          </ac:cxnSpMkLst>
        </pc:cxnChg>
        <pc:cxnChg chg="add del mod">
          <ac:chgData name="Arielle Kotulak" userId="58a5305d-4767-4403-8f38-3152e499c13a" providerId="ADAL" clId="{3BEF6DA1-FDB8-4C4E-942D-E911C958C1BC}" dt="2022-03-07T04:06:31.920" v="396"/>
          <ac:cxnSpMkLst>
            <pc:docMk/>
            <pc:sldMk cId="899958227" sldId="256"/>
            <ac:cxnSpMk id="44" creationId="{E45A7C36-F9A8-4A15-A0AA-3FBFD12B561F}"/>
          </ac:cxnSpMkLst>
        </pc:cxnChg>
        <pc:cxnChg chg="add del mod topLvl">
          <ac:chgData name="Arielle Kotulak" userId="58a5305d-4767-4403-8f38-3152e499c13a" providerId="ADAL" clId="{3BEF6DA1-FDB8-4C4E-942D-E911C958C1BC}" dt="2022-03-09T01:10:34.263" v="5158" actId="21"/>
          <ac:cxnSpMkLst>
            <pc:docMk/>
            <pc:sldMk cId="899958227" sldId="256"/>
            <ac:cxnSpMk id="45" creationId="{050A142E-51E1-41F4-A4BA-29112E87A2A7}"/>
          </ac:cxnSpMkLst>
        </pc:cxnChg>
        <pc:cxnChg chg="add del mod">
          <ac:chgData name="Arielle Kotulak" userId="58a5305d-4767-4403-8f38-3152e499c13a" providerId="ADAL" clId="{3BEF6DA1-FDB8-4C4E-942D-E911C958C1BC}" dt="2022-04-14T01:03:17.691" v="12907" actId="478"/>
          <ac:cxnSpMkLst>
            <pc:docMk/>
            <pc:sldMk cId="899958227" sldId="256"/>
            <ac:cxnSpMk id="47" creationId="{D469ABDD-E855-43C2-AE79-E5F733E9C307}"/>
          </ac:cxnSpMkLst>
        </pc:cxnChg>
        <pc:cxnChg chg="add del mod">
          <ac:chgData name="Arielle Kotulak" userId="58a5305d-4767-4403-8f38-3152e499c13a" providerId="ADAL" clId="{3BEF6DA1-FDB8-4C4E-942D-E911C958C1BC}" dt="2022-04-14T01:03:55.276" v="12913" actId="478"/>
          <ac:cxnSpMkLst>
            <pc:docMk/>
            <pc:sldMk cId="899958227" sldId="256"/>
            <ac:cxnSpMk id="51" creationId="{A79AEA2F-F2D5-4A2E-94B6-5C62234A9610}"/>
          </ac:cxnSpMkLst>
        </pc:cxnChg>
        <pc:cxnChg chg="add del mod">
          <ac:chgData name="Arielle Kotulak" userId="58a5305d-4767-4403-8f38-3152e499c13a" providerId="ADAL" clId="{3BEF6DA1-FDB8-4C4E-942D-E911C958C1BC}" dt="2022-03-07T04:06:31.920" v="396"/>
          <ac:cxnSpMkLst>
            <pc:docMk/>
            <pc:sldMk cId="899958227" sldId="256"/>
            <ac:cxnSpMk id="56" creationId="{58457926-5525-4ADE-AE92-360FFAA4C0B7}"/>
          </ac:cxnSpMkLst>
        </pc:cxnChg>
        <pc:cxnChg chg="add del mod">
          <ac:chgData name="Arielle Kotulak" userId="58a5305d-4767-4403-8f38-3152e499c13a" providerId="ADAL" clId="{3BEF6DA1-FDB8-4C4E-942D-E911C958C1BC}" dt="2022-03-07T04:06:31.920" v="396"/>
          <ac:cxnSpMkLst>
            <pc:docMk/>
            <pc:sldMk cId="899958227" sldId="256"/>
            <ac:cxnSpMk id="57" creationId="{A0EB10BD-DB59-4B7B-B46E-645F8850CF1A}"/>
          </ac:cxnSpMkLst>
        </pc:cxnChg>
        <pc:cxnChg chg="add del mod">
          <ac:chgData name="Arielle Kotulak" userId="58a5305d-4767-4403-8f38-3152e499c13a" providerId="ADAL" clId="{3BEF6DA1-FDB8-4C4E-942D-E911C958C1BC}" dt="2022-03-07T04:06:31.920" v="396"/>
          <ac:cxnSpMkLst>
            <pc:docMk/>
            <pc:sldMk cId="899958227" sldId="256"/>
            <ac:cxnSpMk id="58" creationId="{B1C05217-2E6D-432A-8295-3A84592E9708}"/>
          </ac:cxnSpMkLst>
        </pc:cxnChg>
        <pc:cxnChg chg="add del mod">
          <ac:chgData name="Arielle Kotulak" userId="58a5305d-4767-4403-8f38-3152e499c13a" providerId="ADAL" clId="{3BEF6DA1-FDB8-4C4E-942D-E911C958C1BC}" dt="2022-03-07T04:06:31.920" v="396"/>
          <ac:cxnSpMkLst>
            <pc:docMk/>
            <pc:sldMk cId="899958227" sldId="256"/>
            <ac:cxnSpMk id="59" creationId="{60843052-47A6-4885-9467-8C5DBE4D15A5}"/>
          </ac:cxnSpMkLst>
        </pc:cxnChg>
        <pc:cxnChg chg="add del mod">
          <ac:chgData name="Arielle Kotulak" userId="58a5305d-4767-4403-8f38-3152e499c13a" providerId="ADAL" clId="{3BEF6DA1-FDB8-4C4E-942D-E911C958C1BC}" dt="2022-03-07T04:06:31.920" v="396"/>
          <ac:cxnSpMkLst>
            <pc:docMk/>
            <pc:sldMk cId="899958227" sldId="256"/>
            <ac:cxnSpMk id="60" creationId="{5AE6D09E-BF52-4166-A997-AE3170A2A65F}"/>
          </ac:cxnSpMkLst>
        </pc:cxnChg>
        <pc:cxnChg chg="add del mod">
          <ac:chgData name="Arielle Kotulak" userId="58a5305d-4767-4403-8f38-3152e499c13a" providerId="ADAL" clId="{3BEF6DA1-FDB8-4C4E-942D-E911C958C1BC}" dt="2022-03-07T04:06:31.920" v="396"/>
          <ac:cxnSpMkLst>
            <pc:docMk/>
            <pc:sldMk cId="899958227" sldId="256"/>
            <ac:cxnSpMk id="61" creationId="{311A0AEC-0A95-4296-8A4F-B07A4A54949F}"/>
          </ac:cxnSpMkLst>
        </pc:cxnChg>
        <pc:cxnChg chg="add del mod">
          <ac:chgData name="Arielle Kotulak" userId="58a5305d-4767-4403-8f38-3152e499c13a" providerId="ADAL" clId="{3BEF6DA1-FDB8-4C4E-942D-E911C958C1BC}" dt="2022-03-07T04:06:31.920" v="396"/>
          <ac:cxnSpMkLst>
            <pc:docMk/>
            <pc:sldMk cId="899958227" sldId="256"/>
            <ac:cxnSpMk id="62" creationId="{72A2A876-CB6E-49BF-92FA-E6457BC98969}"/>
          </ac:cxnSpMkLst>
        </pc:cxnChg>
        <pc:cxnChg chg="add del mod">
          <ac:chgData name="Arielle Kotulak" userId="58a5305d-4767-4403-8f38-3152e499c13a" providerId="ADAL" clId="{3BEF6DA1-FDB8-4C4E-942D-E911C958C1BC}" dt="2022-03-07T04:06:31.920" v="396"/>
          <ac:cxnSpMkLst>
            <pc:docMk/>
            <pc:sldMk cId="899958227" sldId="256"/>
            <ac:cxnSpMk id="63" creationId="{72F934EA-8BC6-4C94-8673-A71B303B803C}"/>
          </ac:cxnSpMkLst>
        </pc:cxnChg>
        <pc:cxnChg chg="add del mod">
          <ac:chgData name="Arielle Kotulak" userId="58a5305d-4767-4403-8f38-3152e499c13a" providerId="ADAL" clId="{3BEF6DA1-FDB8-4C4E-942D-E911C958C1BC}" dt="2022-03-07T04:06:31.920" v="396"/>
          <ac:cxnSpMkLst>
            <pc:docMk/>
            <pc:sldMk cId="899958227" sldId="256"/>
            <ac:cxnSpMk id="64" creationId="{6A052F02-1576-4B0D-B1C3-D644EF4CF401}"/>
          </ac:cxnSpMkLst>
        </pc:cxnChg>
        <pc:cxnChg chg="add del mod">
          <ac:chgData name="Arielle Kotulak" userId="58a5305d-4767-4403-8f38-3152e499c13a" providerId="ADAL" clId="{3BEF6DA1-FDB8-4C4E-942D-E911C958C1BC}" dt="2022-03-07T04:06:31.920" v="396"/>
          <ac:cxnSpMkLst>
            <pc:docMk/>
            <pc:sldMk cId="899958227" sldId="256"/>
            <ac:cxnSpMk id="65" creationId="{4E06FBD5-E7BF-44F2-8312-72EFBD1F1EA6}"/>
          </ac:cxnSpMkLst>
        </pc:cxnChg>
        <pc:cxnChg chg="add del mod">
          <ac:chgData name="Arielle Kotulak" userId="58a5305d-4767-4403-8f38-3152e499c13a" providerId="ADAL" clId="{3BEF6DA1-FDB8-4C4E-942D-E911C958C1BC}" dt="2022-03-07T04:06:31.920" v="396"/>
          <ac:cxnSpMkLst>
            <pc:docMk/>
            <pc:sldMk cId="899958227" sldId="256"/>
            <ac:cxnSpMk id="67" creationId="{D3BF7F94-C6E8-4DB0-B175-4C9E782E11E4}"/>
          </ac:cxnSpMkLst>
        </pc:cxnChg>
        <pc:cxnChg chg="add del mod">
          <ac:chgData name="Arielle Kotulak" userId="58a5305d-4767-4403-8f38-3152e499c13a" providerId="ADAL" clId="{3BEF6DA1-FDB8-4C4E-942D-E911C958C1BC}" dt="2022-03-07T04:06:31.920" v="396"/>
          <ac:cxnSpMkLst>
            <pc:docMk/>
            <pc:sldMk cId="899958227" sldId="256"/>
            <ac:cxnSpMk id="68" creationId="{F217EBE2-28BA-442D-B89F-5182F003FE01}"/>
          </ac:cxnSpMkLst>
        </pc:cxnChg>
        <pc:cxnChg chg="add mod">
          <ac:chgData name="Arielle Kotulak" userId="58a5305d-4767-4403-8f38-3152e499c13a" providerId="ADAL" clId="{3BEF6DA1-FDB8-4C4E-942D-E911C958C1BC}" dt="2022-03-13T19:40:56.317" v="8826" actId="164"/>
          <ac:cxnSpMkLst>
            <pc:docMk/>
            <pc:sldMk cId="899958227" sldId="256"/>
            <ac:cxnSpMk id="73" creationId="{3B9790AF-BBE8-4B9D-A20B-7DA87A63A3ED}"/>
          </ac:cxnSpMkLst>
        </pc:cxnChg>
        <pc:cxnChg chg="add mod">
          <ac:chgData name="Arielle Kotulak" userId="58a5305d-4767-4403-8f38-3152e499c13a" providerId="ADAL" clId="{3BEF6DA1-FDB8-4C4E-942D-E911C958C1BC}" dt="2022-03-08T01:58:03.904" v="2010" actId="693"/>
          <ac:cxnSpMkLst>
            <pc:docMk/>
            <pc:sldMk cId="899958227" sldId="256"/>
            <ac:cxnSpMk id="75" creationId="{C4FCFA9F-C1BC-430E-BF35-0F61F4108E85}"/>
          </ac:cxnSpMkLst>
        </pc:cxnChg>
        <pc:cxnChg chg="add mod">
          <ac:chgData name="Arielle Kotulak" userId="58a5305d-4767-4403-8f38-3152e499c13a" providerId="ADAL" clId="{3BEF6DA1-FDB8-4C4E-942D-E911C958C1BC}" dt="2022-03-08T01:58:08.681" v="2011" actId="693"/>
          <ac:cxnSpMkLst>
            <pc:docMk/>
            <pc:sldMk cId="899958227" sldId="256"/>
            <ac:cxnSpMk id="76" creationId="{6894D8D3-56E4-481A-B9B9-E7194A3E7E33}"/>
          </ac:cxnSpMkLst>
        </pc:cxnChg>
        <pc:cxnChg chg="add mod">
          <ac:chgData name="Arielle Kotulak" userId="58a5305d-4767-4403-8f38-3152e499c13a" providerId="ADAL" clId="{3BEF6DA1-FDB8-4C4E-942D-E911C958C1BC}" dt="2022-03-08T01:59:38.496" v="2061" actId="1076"/>
          <ac:cxnSpMkLst>
            <pc:docMk/>
            <pc:sldMk cId="899958227" sldId="256"/>
            <ac:cxnSpMk id="90" creationId="{5FEA84A2-79B0-4E15-9E09-76D4779DE464}"/>
          </ac:cxnSpMkLst>
        </pc:cxnChg>
        <pc:cxnChg chg="add del mod">
          <ac:chgData name="Arielle Kotulak" userId="58a5305d-4767-4403-8f38-3152e499c13a" providerId="ADAL" clId="{3BEF6DA1-FDB8-4C4E-942D-E911C958C1BC}" dt="2022-03-07T04:39:15.087" v="775" actId="478"/>
          <ac:cxnSpMkLst>
            <pc:docMk/>
            <pc:sldMk cId="899958227" sldId="256"/>
            <ac:cxnSpMk id="91" creationId="{71B9844C-A802-48AF-AA8F-C58A28A3AA1B}"/>
          </ac:cxnSpMkLst>
        </pc:cxnChg>
        <pc:cxnChg chg="add mod">
          <ac:chgData name="Arielle Kotulak" userId="58a5305d-4767-4403-8f38-3152e499c13a" providerId="ADAL" clId="{3BEF6DA1-FDB8-4C4E-942D-E911C958C1BC}" dt="2022-03-13T20:03:46.592" v="8869" actId="1076"/>
          <ac:cxnSpMkLst>
            <pc:docMk/>
            <pc:sldMk cId="899958227" sldId="256"/>
            <ac:cxnSpMk id="91" creationId="{FDCF43DA-3359-4AB7-8E99-49DFE7DD77D3}"/>
          </ac:cxnSpMkLst>
        </pc:cxnChg>
        <pc:cxnChg chg="add del mod">
          <ac:chgData name="Arielle Kotulak" userId="58a5305d-4767-4403-8f38-3152e499c13a" providerId="ADAL" clId="{3BEF6DA1-FDB8-4C4E-942D-E911C958C1BC}" dt="2022-03-08T06:01:25.613" v="2350" actId="478"/>
          <ac:cxnSpMkLst>
            <pc:docMk/>
            <pc:sldMk cId="899958227" sldId="256"/>
            <ac:cxnSpMk id="95" creationId="{E3AD595B-AB06-42E1-BB9A-96E23A3E42D8}"/>
          </ac:cxnSpMkLst>
        </pc:cxnChg>
        <pc:cxnChg chg="mod">
          <ac:chgData name="Arielle Kotulak" userId="58a5305d-4767-4403-8f38-3152e499c13a" providerId="ADAL" clId="{3BEF6DA1-FDB8-4C4E-942D-E911C958C1BC}" dt="2022-03-09T02:05:02.600" v="6757" actId="1582"/>
          <ac:cxnSpMkLst>
            <pc:docMk/>
            <pc:sldMk cId="899958227" sldId="256"/>
            <ac:cxnSpMk id="97" creationId="{1F25604D-B418-42C5-AA4A-7D515652039C}"/>
          </ac:cxnSpMkLst>
        </pc:cxnChg>
        <pc:cxnChg chg="mod">
          <ac:chgData name="Arielle Kotulak" userId="58a5305d-4767-4403-8f38-3152e499c13a" providerId="ADAL" clId="{3BEF6DA1-FDB8-4C4E-942D-E911C958C1BC}" dt="2022-03-09T02:05:02.600" v="6757" actId="1582"/>
          <ac:cxnSpMkLst>
            <pc:docMk/>
            <pc:sldMk cId="899958227" sldId="256"/>
            <ac:cxnSpMk id="98" creationId="{BC09AD7E-9C6E-431C-BF97-517E1D33B883}"/>
          </ac:cxnSpMkLst>
        </pc:cxnChg>
        <pc:cxnChg chg="add del mod">
          <ac:chgData name="Arielle Kotulak" userId="58a5305d-4767-4403-8f38-3152e499c13a" providerId="ADAL" clId="{3BEF6DA1-FDB8-4C4E-942D-E911C958C1BC}" dt="2022-03-07T04:39:18.068" v="776" actId="478"/>
          <ac:cxnSpMkLst>
            <pc:docMk/>
            <pc:sldMk cId="899958227" sldId="256"/>
            <ac:cxnSpMk id="106" creationId="{22793DC6-073A-49AD-828A-817C389F98E4}"/>
          </ac:cxnSpMkLst>
        </pc:cxnChg>
        <pc:cxnChg chg="add mod">
          <ac:chgData name="Arielle Kotulak" userId="58a5305d-4767-4403-8f38-3152e499c13a" providerId="ADAL" clId="{3BEF6DA1-FDB8-4C4E-942D-E911C958C1BC}" dt="2022-04-15T05:15:17.300" v="13688" actId="165"/>
          <ac:cxnSpMkLst>
            <pc:docMk/>
            <pc:sldMk cId="899958227" sldId="256"/>
            <ac:cxnSpMk id="107" creationId="{E0E76417-B837-4F40-998A-2EF4014E0DA7}"/>
          </ac:cxnSpMkLst>
        </pc:cxnChg>
        <pc:cxnChg chg="add mod">
          <ac:chgData name="Arielle Kotulak" userId="58a5305d-4767-4403-8f38-3152e499c13a" providerId="ADAL" clId="{3BEF6DA1-FDB8-4C4E-942D-E911C958C1BC}" dt="2022-03-14T16:41:25.233" v="10665" actId="1076"/>
          <ac:cxnSpMkLst>
            <pc:docMk/>
            <pc:sldMk cId="899958227" sldId="256"/>
            <ac:cxnSpMk id="108" creationId="{3FEB800F-6963-4CFF-AB64-C600F912EA92}"/>
          </ac:cxnSpMkLst>
        </pc:cxnChg>
        <pc:cxnChg chg="add del mod">
          <ac:chgData name="Arielle Kotulak" userId="58a5305d-4767-4403-8f38-3152e499c13a" providerId="ADAL" clId="{3BEF6DA1-FDB8-4C4E-942D-E911C958C1BC}" dt="2022-03-09T01:14:32.951" v="5223" actId="478"/>
          <ac:cxnSpMkLst>
            <pc:docMk/>
            <pc:sldMk cId="899958227" sldId="256"/>
            <ac:cxnSpMk id="109" creationId="{1CCFDA0C-1504-4DCA-B0DF-B998FDFA9EC5}"/>
          </ac:cxnSpMkLst>
        </pc:cxnChg>
        <pc:cxnChg chg="add del mod">
          <ac:chgData name="Arielle Kotulak" userId="58a5305d-4767-4403-8f38-3152e499c13a" providerId="ADAL" clId="{3BEF6DA1-FDB8-4C4E-942D-E911C958C1BC}" dt="2022-03-09T01:28:31.552" v="5946" actId="478"/>
          <ac:cxnSpMkLst>
            <pc:docMk/>
            <pc:sldMk cId="899958227" sldId="256"/>
            <ac:cxnSpMk id="112" creationId="{1705F9DB-667B-4FCB-902B-A9BD0732BEA3}"/>
          </ac:cxnSpMkLst>
        </pc:cxnChg>
        <pc:cxnChg chg="add mod topLvl">
          <ac:chgData name="Arielle Kotulak" userId="58a5305d-4767-4403-8f38-3152e499c13a" providerId="ADAL" clId="{3BEF6DA1-FDB8-4C4E-942D-E911C958C1BC}" dt="2022-04-15T05:15:17.300" v="13688" actId="165"/>
          <ac:cxnSpMkLst>
            <pc:docMk/>
            <pc:sldMk cId="899958227" sldId="256"/>
            <ac:cxnSpMk id="118" creationId="{EDF6510E-511F-4CAC-9A5E-89C8961A0DC2}"/>
          </ac:cxnSpMkLst>
        </pc:cxnChg>
        <pc:cxnChg chg="add mod topLvl">
          <ac:chgData name="Arielle Kotulak" userId="58a5305d-4767-4403-8f38-3152e499c13a" providerId="ADAL" clId="{3BEF6DA1-FDB8-4C4E-942D-E911C958C1BC}" dt="2022-04-15T05:15:11.307" v="13687" actId="165"/>
          <ac:cxnSpMkLst>
            <pc:docMk/>
            <pc:sldMk cId="899958227" sldId="256"/>
            <ac:cxnSpMk id="121" creationId="{3C9262E9-2E10-4109-914E-E28B0CF737CE}"/>
          </ac:cxnSpMkLst>
        </pc:cxnChg>
        <pc:cxnChg chg="add mod topLvl">
          <ac:chgData name="Arielle Kotulak" userId="58a5305d-4767-4403-8f38-3152e499c13a" providerId="ADAL" clId="{3BEF6DA1-FDB8-4C4E-942D-E911C958C1BC}" dt="2022-03-09T01:54:39.661" v="6612" actId="1076"/>
          <ac:cxnSpMkLst>
            <pc:docMk/>
            <pc:sldMk cId="899958227" sldId="256"/>
            <ac:cxnSpMk id="132" creationId="{AD64BFF5-F710-4983-B1FA-512F64B3E58F}"/>
          </ac:cxnSpMkLst>
        </pc:cxnChg>
        <pc:cxnChg chg="add mod topLvl">
          <ac:chgData name="Arielle Kotulak" userId="58a5305d-4767-4403-8f38-3152e499c13a" providerId="ADAL" clId="{3BEF6DA1-FDB8-4C4E-942D-E911C958C1BC}" dt="2022-03-09T01:54:31.712" v="6609" actId="1076"/>
          <ac:cxnSpMkLst>
            <pc:docMk/>
            <pc:sldMk cId="899958227" sldId="256"/>
            <ac:cxnSpMk id="133" creationId="{48DC483E-7AC9-4E83-A05B-C1902DA0BFDF}"/>
          </ac:cxnSpMkLst>
        </pc:cxnChg>
        <pc:cxnChg chg="add mod topLvl">
          <ac:chgData name="Arielle Kotulak" userId="58a5305d-4767-4403-8f38-3152e499c13a" providerId="ADAL" clId="{3BEF6DA1-FDB8-4C4E-942D-E911C958C1BC}" dt="2022-03-09T01:54:36.550" v="6611" actId="1076"/>
          <ac:cxnSpMkLst>
            <pc:docMk/>
            <pc:sldMk cId="899958227" sldId="256"/>
            <ac:cxnSpMk id="134" creationId="{D079122D-CCCF-47BF-A693-943FB929836F}"/>
          </ac:cxnSpMkLst>
        </pc:cxnChg>
        <pc:cxnChg chg="add mod topLvl">
          <ac:chgData name="Arielle Kotulak" userId="58a5305d-4767-4403-8f38-3152e499c13a" providerId="ADAL" clId="{3BEF6DA1-FDB8-4C4E-942D-E911C958C1BC}" dt="2022-03-09T01:54:33.960" v="6610" actId="1076"/>
          <ac:cxnSpMkLst>
            <pc:docMk/>
            <pc:sldMk cId="899958227" sldId="256"/>
            <ac:cxnSpMk id="135" creationId="{509FF452-104B-4235-AB82-DE05DA0E7BA9}"/>
          </ac:cxnSpMkLst>
        </pc:cxnChg>
        <pc:cxnChg chg="add mod">
          <ac:chgData name="Arielle Kotulak" userId="58a5305d-4767-4403-8f38-3152e499c13a" providerId="ADAL" clId="{3BEF6DA1-FDB8-4C4E-942D-E911C958C1BC}" dt="2022-04-15T16:45:06.725" v="14128" actId="1036"/>
          <ac:cxnSpMkLst>
            <pc:docMk/>
            <pc:sldMk cId="899958227" sldId="256"/>
            <ac:cxnSpMk id="152" creationId="{EB2DF01C-947A-4187-8E9F-130DCECB9AEF}"/>
          </ac:cxnSpMkLst>
        </pc:cxnChg>
        <pc:cxnChg chg="mod">
          <ac:chgData name="Arielle Kotulak" userId="58a5305d-4767-4403-8f38-3152e499c13a" providerId="ADAL" clId="{3BEF6DA1-FDB8-4C4E-942D-E911C958C1BC}" dt="2022-03-13T19:37:33.294" v="8791"/>
          <ac:cxnSpMkLst>
            <pc:docMk/>
            <pc:sldMk cId="899958227" sldId="256"/>
            <ac:cxnSpMk id="163" creationId="{2B808915-C8CB-4E84-88F4-94CEEDE0F1E2}"/>
          </ac:cxnSpMkLst>
        </pc:cxnChg>
        <pc:cxnChg chg="mod">
          <ac:chgData name="Arielle Kotulak" userId="58a5305d-4767-4403-8f38-3152e499c13a" providerId="ADAL" clId="{3BEF6DA1-FDB8-4C4E-942D-E911C958C1BC}" dt="2022-03-13T19:37:33.294" v="8791"/>
          <ac:cxnSpMkLst>
            <pc:docMk/>
            <pc:sldMk cId="899958227" sldId="256"/>
            <ac:cxnSpMk id="164" creationId="{7C91E02F-4DA0-4286-A74A-CC4A6B2C3886}"/>
          </ac:cxnSpMkLst>
        </pc:cxnChg>
        <pc:cxnChg chg="mod">
          <ac:chgData name="Arielle Kotulak" userId="58a5305d-4767-4403-8f38-3152e499c13a" providerId="ADAL" clId="{3BEF6DA1-FDB8-4C4E-942D-E911C958C1BC}" dt="2022-03-13T20:28:36.527" v="9375" actId="208"/>
          <ac:cxnSpMkLst>
            <pc:docMk/>
            <pc:sldMk cId="899958227" sldId="256"/>
            <ac:cxnSpMk id="177" creationId="{D2B0CF10-69DE-4C4C-8379-2B517ABBF7A5}"/>
          </ac:cxnSpMkLst>
        </pc:cxnChg>
        <pc:cxnChg chg="mod">
          <ac:chgData name="Arielle Kotulak" userId="58a5305d-4767-4403-8f38-3152e499c13a" providerId="ADAL" clId="{3BEF6DA1-FDB8-4C4E-942D-E911C958C1BC}" dt="2022-03-13T19:40:56.317" v="8826" actId="164"/>
          <ac:cxnSpMkLst>
            <pc:docMk/>
            <pc:sldMk cId="899958227" sldId="256"/>
            <ac:cxnSpMk id="178" creationId="{52F67B98-511F-4DC8-9233-120A7C563188}"/>
          </ac:cxnSpMkLst>
        </pc:cxnChg>
        <pc:cxnChg chg="mod">
          <ac:chgData name="Arielle Kotulak" userId="58a5305d-4767-4403-8f38-3152e499c13a" providerId="ADAL" clId="{3BEF6DA1-FDB8-4C4E-942D-E911C958C1BC}" dt="2022-03-13T19:40:56.317" v="8826" actId="164"/>
          <ac:cxnSpMkLst>
            <pc:docMk/>
            <pc:sldMk cId="899958227" sldId="256"/>
            <ac:cxnSpMk id="179" creationId="{C450C98E-44D2-4141-862C-44539EE3DFF0}"/>
          </ac:cxnSpMkLst>
        </pc:cxnChg>
        <pc:cxnChg chg="mod">
          <ac:chgData name="Arielle Kotulak" userId="58a5305d-4767-4403-8f38-3152e499c13a" providerId="ADAL" clId="{3BEF6DA1-FDB8-4C4E-942D-E911C958C1BC}" dt="2022-03-13T19:40:56.317" v="8826" actId="164"/>
          <ac:cxnSpMkLst>
            <pc:docMk/>
            <pc:sldMk cId="899958227" sldId="256"/>
            <ac:cxnSpMk id="180" creationId="{47F38484-DC1E-4F0C-8396-75B383B78481}"/>
          </ac:cxnSpMkLst>
        </pc:cxnChg>
        <pc:cxnChg chg="mod">
          <ac:chgData name="Arielle Kotulak" userId="58a5305d-4767-4403-8f38-3152e499c13a" providerId="ADAL" clId="{3BEF6DA1-FDB8-4C4E-942D-E911C958C1BC}" dt="2022-03-13T19:40:56.317" v="8826" actId="164"/>
          <ac:cxnSpMkLst>
            <pc:docMk/>
            <pc:sldMk cId="899958227" sldId="256"/>
            <ac:cxnSpMk id="181" creationId="{018BB0B5-5E81-462B-9FD0-B74A205BD4AC}"/>
          </ac:cxnSpMkLst>
        </pc:cxnChg>
        <pc:cxnChg chg="mod">
          <ac:chgData name="Arielle Kotulak" userId="58a5305d-4767-4403-8f38-3152e499c13a" providerId="ADAL" clId="{3BEF6DA1-FDB8-4C4E-942D-E911C958C1BC}" dt="2022-03-13T19:40:56.317" v="8826" actId="164"/>
          <ac:cxnSpMkLst>
            <pc:docMk/>
            <pc:sldMk cId="899958227" sldId="256"/>
            <ac:cxnSpMk id="182" creationId="{4A940DBC-1A73-45E3-92F6-E04753EAF8B4}"/>
          </ac:cxnSpMkLst>
        </pc:cxnChg>
        <pc:cxnChg chg="mod">
          <ac:chgData name="Arielle Kotulak" userId="58a5305d-4767-4403-8f38-3152e499c13a" providerId="ADAL" clId="{3BEF6DA1-FDB8-4C4E-942D-E911C958C1BC}" dt="2022-03-13T19:40:56.317" v="8826" actId="164"/>
          <ac:cxnSpMkLst>
            <pc:docMk/>
            <pc:sldMk cId="899958227" sldId="256"/>
            <ac:cxnSpMk id="183" creationId="{3CB89C3D-DDC9-42D8-A5E0-BBB0DC7EC9FD}"/>
          </ac:cxnSpMkLst>
        </pc:cxnChg>
        <pc:cxnChg chg="mod">
          <ac:chgData name="Arielle Kotulak" userId="58a5305d-4767-4403-8f38-3152e499c13a" providerId="ADAL" clId="{3BEF6DA1-FDB8-4C4E-942D-E911C958C1BC}" dt="2022-03-13T19:40:56.317" v="8826" actId="164"/>
          <ac:cxnSpMkLst>
            <pc:docMk/>
            <pc:sldMk cId="899958227" sldId="256"/>
            <ac:cxnSpMk id="184" creationId="{805EA785-D8A3-4D15-ADBA-AD8267E7BD31}"/>
          </ac:cxnSpMkLst>
        </pc:cxnChg>
        <pc:cxnChg chg="mod">
          <ac:chgData name="Arielle Kotulak" userId="58a5305d-4767-4403-8f38-3152e499c13a" providerId="ADAL" clId="{3BEF6DA1-FDB8-4C4E-942D-E911C958C1BC}" dt="2022-03-13T19:40:56.317" v="8826" actId="164"/>
          <ac:cxnSpMkLst>
            <pc:docMk/>
            <pc:sldMk cId="899958227" sldId="256"/>
            <ac:cxnSpMk id="185" creationId="{01B78971-7F52-409A-97F2-4B75CA807965}"/>
          </ac:cxnSpMkLst>
        </pc:cxnChg>
        <pc:cxnChg chg="mod">
          <ac:chgData name="Arielle Kotulak" userId="58a5305d-4767-4403-8f38-3152e499c13a" providerId="ADAL" clId="{3BEF6DA1-FDB8-4C4E-942D-E911C958C1BC}" dt="2022-03-13T19:40:56.317" v="8826" actId="164"/>
          <ac:cxnSpMkLst>
            <pc:docMk/>
            <pc:sldMk cId="899958227" sldId="256"/>
            <ac:cxnSpMk id="186" creationId="{6FB1F8B4-09BF-45B5-9177-F51B845171DC}"/>
          </ac:cxnSpMkLst>
        </pc:cxnChg>
        <pc:cxnChg chg="mod">
          <ac:chgData name="Arielle Kotulak" userId="58a5305d-4767-4403-8f38-3152e499c13a" providerId="ADAL" clId="{3BEF6DA1-FDB8-4C4E-942D-E911C958C1BC}" dt="2022-03-13T19:40:56.317" v="8826" actId="164"/>
          <ac:cxnSpMkLst>
            <pc:docMk/>
            <pc:sldMk cId="899958227" sldId="256"/>
            <ac:cxnSpMk id="188" creationId="{614A7260-9604-4585-8521-7B1B1791AAD4}"/>
          </ac:cxnSpMkLst>
        </pc:cxnChg>
        <pc:cxnChg chg="mod">
          <ac:chgData name="Arielle Kotulak" userId="58a5305d-4767-4403-8f38-3152e499c13a" providerId="ADAL" clId="{3BEF6DA1-FDB8-4C4E-942D-E911C958C1BC}" dt="2022-03-13T19:40:56.317" v="8826" actId="164"/>
          <ac:cxnSpMkLst>
            <pc:docMk/>
            <pc:sldMk cId="899958227" sldId="256"/>
            <ac:cxnSpMk id="189" creationId="{9371B9EE-102C-40BD-A8DA-37AB290F42E2}"/>
          </ac:cxnSpMkLst>
        </pc:cxnChg>
        <pc:cxnChg chg="mod">
          <ac:chgData name="Arielle Kotulak" userId="58a5305d-4767-4403-8f38-3152e499c13a" providerId="ADAL" clId="{3BEF6DA1-FDB8-4C4E-942D-E911C958C1BC}" dt="2022-03-13T19:41:56.165" v="8828"/>
          <ac:cxnSpMkLst>
            <pc:docMk/>
            <pc:sldMk cId="899958227" sldId="256"/>
            <ac:cxnSpMk id="197" creationId="{F452AB86-49C9-4566-89B4-193F38EF4A02}"/>
          </ac:cxnSpMkLst>
        </pc:cxnChg>
        <pc:cxnChg chg="mod">
          <ac:chgData name="Arielle Kotulak" userId="58a5305d-4767-4403-8f38-3152e499c13a" providerId="ADAL" clId="{3BEF6DA1-FDB8-4C4E-942D-E911C958C1BC}" dt="2022-03-13T19:41:56.165" v="8828"/>
          <ac:cxnSpMkLst>
            <pc:docMk/>
            <pc:sldMk cId="899958227" sldId="256"/>
            <ac:cxnSpMk id="198" creationId="{6D9BF77A-5DB0-43FF-B905-0557AC360481}"/>
          </ac:cxnSpMkLst>
        </pc:cxnChg>
        <pc:cxnChg chg="mod">
          <ac:chgData name="Arielle Kotulak" userId="58a5305d-4767-4403-8f38-3152e499c13a" providerId="ADAL" clId="{3BEF6DA1-FDB8-4C4E-942D-E911C958C1BC}" dt="2022-03-13T19:41:56.165" v="8828"/>
          <ac:cxnSpMkLst>
            <pc:docMk/>
            <pc:sldMk cId="899958227" sldId="256"/>
            <ac:cxnSpMk id="199" creationId="{CB5477A8-DD96-4440-82EA-6EC393296647}"/>
          </ac:cxnSpMkLst>
        </pc:cxnChg>
        <pc:cxnChg chg="mod">
          <ac:chgData name="Arielle Kotulak" userId="58a5305d-4767-4403-8f38-3152e499c13a" providerId="ADAL" clId="{3BEF6DA1-FDB8-4C4E-942D-E911C958C1BC}" dt="2022-03-13T19:41:56.165" v="8828"/>
          <ac:cxnSpMkLst>
            <pc:docMk/>
            <pc:sldMk cId="899958227" sldId="256"/>
            <ac:cxnSpMk id="200" creationId="{6CF8F0AE-F294-42A2-9284-94060FD55F03}"/>
          </ac:cxnSpMkLst>
        </pc:cxnChg>
        <pc:cxnChg chg="mod">
          <ac:chgData name="Arielle Kotulak" userId="58a5305d-4767-4403-8f38-3152e499c13a" providerId="ADAL" clId="{3BEF6DA1-FDB8-4C4E-942D-E911C958C1BC}" dt="2022-03-13T20:28:19.430" v="9373" actId="208"/>
          <ac:cxnSpMkLst>
            <pc:docMk/>
            <pc:sldMk cId="899958227" sldId="256"/>
            <ac:cxnSpMk id="212" creationId="{DBD9E1F0-2C35-4E12-8A6E-35687196BE15}"/>
          </ac:cxnSpMkLst>
        </pc:cxnChg>
        <pc:cxnChg chg="mod">
          <ac:chgData name="Arielle Kotulak" userId="58a5305d-4767-4403-8f38-3152e499c13a" providerId="ADAL" clId="{3BEF6DA1-FDB8-4C4E-942D-E911C958C1BC}" dt="2022-03-13T19:42:27.431" v="8832"/>
          <ac:cxnSpMkLst>
            <pc:docMk/>
            <pc:sldMk cId="899958227" sldId="256"/>
            <ac:cxnSpMk id="213" creationId="{7F8602AA-07B4-4413-B67B-F26F037028A3}"/>
          </ac:cxnSpMkLst>
        </pc:cxnChg>
        <pc:cxnChg chg="mod">
          <ac:chgData name="Arielle Kotulak" userId="58a5305d-4767-4403-8f38-3152e499c13a" providerId="ADAL" clId="{3BEF6DA1-FDB8-4C4E-942D-E911C958C1BC}" dt="2022-03-13T19:42:27.431" v="8832"/>
          <ac:cxnSpMkLst>
            <pc:docMk/>
            <pc:sldMk cId="899958227" sldId="256"/>
            <ac:cxnSpMk id="214" creationId="{C934E71A-3969-4199-AFBD-B037172C8ACB}"/>
          </ac:cxnSpMkLst>
        </pc:cxnChg>
        <pc:cxnChg chg="mod">
          <ac:chgData name="Arielle Kotulak" userId="58a5305d-4767-4403-8f38-3152e499c13a" providerId="ADAL" clId="{3BEF6DA1-FDB8-4C4E-942D-E911C958C1BC}" dt="2022-03-13T19:42:27.431" v="8832"/>
          <ac:cxnSpMkLst>
            <pc:docMk/>
            <pc:sldMk cId="899958227" sldId="256"/>
            <ac:cxnSpMk id="215" creationId="{45223018-F202-4C2B-AD45-FCAC092D0459}"/>
          </ac:cxnSpMkLst>
        </pc:cxnChg>
        <pc:cxnChg chg="mod">
          <ac:chgData name="Arielle Kotulak" userId="58a5305d-4767-4403-8f38-3152e499c13a" providerId="ADAL" clId="{3BEF6DA1-FDB8-4C4E-942D-E911C958C1BC}" dt="2022-03-13T19:42:27.431" v="8832"/>
          <ac:cxnSpMkLst>
            <pc:docMk/>
            <pc:sldMk cId="899958227" sldId="256"/>
            <ac:cxnSpMk id="216" creationId="{7192681E-D3DB-4A45-811B-F11426F7E2FE}"/>
          </ac:cxnSpMkLst>
        </pc:cxnChg>
        <pc:cxnChg chg="mod">
          <ac:chgData name="Arielle Kotulak" userId="58a5305d-4767-4403-8f38-3152e499c13a" providerId="ADAL" clId="{3BEF6DA1-FDB8-4C4E-942D-E911C958C1BC}" dt="2022-03-13T19:42:27.431" v="8832"/>
          <ac:cxnSpMkLst>
            <pc:docMk/>
            <pc:sldMk cId="899958227" sldId="256"/>
            <ac:cxnSpMk id="217" creationId="{AC57979C-3D31-4812-BF7C-FDF757B6983A}"/>
          </ac:cxnSpMkLst>
        </pc:cxnChg>
        <pc:cxnChg chg="mod">
          <ac:chgData name="Arielle Kotulak" userId="58a5305d-4767-4403-8f38-3152e499c13a" providerId="ADAL" clId="{3BEF6DA1-FDB8-4C4E-942D-E911C958C1BC}" dt="2022-03-13T19:42:27.431" v="8832"/>
          <ac:cxnSpMkLst>
            <pc:docMk/>
            <pc:sldMk cId="899958227" sldId="256"/>
            <ac:cxnSpMk id="218" creationId="{8122586F-BBFD-49F2-A8E9-3C4753DC4874}"/>
          </ac:cxnSpMkLst>
        </pc:cxnChg>
        <pc:cxnChg chg="mod">
          <ac:chgData name="Arielle Kotulak" userId="58a5305d-4767-4403-8f38-3152e499c13a" providerId="ADAL" clId="{3BEF6DA1-FDB8-4C4E-942D-E911C958C1BC}" dt="2022-03-13T19:42:27.431" v="8832"/>
          <ac:cxnSpMkLst>
            <pc:docMk/>
            <pc:sldMk cId="899958227" sldId="256"/>
            <ac:cxnSpMk id="219" creationId="{A9AF1D37-E73D-4E83-872C-4538E28FA6CF}"/>
          </ac:cxnSpMkLst>
        </pc:cxnChg>
        <pc:cxnChg chg="mod">
          <ac:chgData name="Arielle Kotulak" userId="58a5305d-4767-4403-8f38-3152e499c13a" providerId="ADAL" clId="{3BEF6DA1-FDB8-4C4E-942D-E911C958C1BC}" dt="2022-03-13T19:42:27.431" v="8832"/>
          <ac:cxnSpMkLst>
            <pc:docMk/>
            <pc:sldMk cId="899958227" sldId="256"/>
            <ac:cxnSpMk id="220" creationId="{F2B749B2-B5B3-4CC4-9030-A2B6261B3DEB}"/>
          </ac:cxnSpMkLst>
        </pc:cxnChg>
        <pc:cxnChg chg="mod">
          <ac:chgData name="Arielle Kotulak" userId="58a5305d-4767-4403-8f38-3152e499c13a" providerId="ADAL" clId="{3BEF6DA1-FDB8-4C4E-942D-E911C958C1BC}" dt="2022-03-13T19:42:27.431" v="8832"/>
          <ac:cxnSpMkLst>
            <pc:docMk/>
            <pc:sldMk cId="899958227" sldId="256"/>
            <ac:cxnSpMk id="221" creationId="{A23143C6-83DA-4A29-A7F6-BD7B170BADF3}"/>
          </ac:cxnSpMkLst>
        </pc:cxnChg>
        <pc:cxnChg chg="mod">
          <ac:chgData name="Arielle Kotulak" userId="58a5305d-4767-4403-8f38-3152e499c13a" providerId="ADAL" clId="{3BEF6DA1-FDB8-4C4E-942D-E911C958C1BC}" dt="2022-03-13T19:42:27.431" v="8832"/>
          <ac:cxnSpMkLst>
            <pc:docMk/>
            <pc:sldMk cId="899958227" sldId="256"/>
            <ac:cxnSpMk id="223" creationId="{5E6B1D6D-EAAC-4B48-A1E3-272CA29D0F44}"/>
          </ac:cxnSpMkLst>
        </pc:cxnChg>
        <pc:cxnChg chg="mod">
          <ac:chgData name="Arielle Kotulak" userId="58a5305d-4767-4403-8f38-3152e499c13a" providerId="ADAL" clId="{3BEF6DA1-FDB8-4C4E-942D-E911C958C1BC}" dt="2022-03-13T19:42:27.431" v="8832"/>
          <ac:cxnSpMkLst>
            <pc:docMk/>
            <pc:sldMk cId="899958227" sldId="256"/>
            <ac:cxnSpMk id="224" creationId="{51F375E1-F909-4A17-8FC6-54332FD2FEBC}"/>
          </ac:cxnSpMkLst>
        </pc:cxnChg>
        <pc:cxnChg chg="mod">
          <ac:chgData name="Arielle Kotulak" userId="58a5305d-4767-4403-8f38-3152e499c13a" providerId="ADAL" clId="{3BEF6DA1-FDB8-4C4E-942D-E911C958C1BC}" dt="2022-03-13T20:00:09.896" v="8836"/>
          <ac:cxnSpMkLst>
            <pc:docMk/>
            <pc:sldMk cId="899958227" sldId="256"/>
            <ac:cxnSpMk id="229" creationId="{A6D63F69-250D-421E-99B1-94EFCFE11449}"/>
          </ac:cxnSpMkLst>
        </pc:cxnChg>
        <pc:cxnChg chg="del mod">
          <ac:chgData name="Arielle Kotulak" userId="58a5305d-4767-4403-8f38-3152e499c13a" providerId="ADAL" clId="{3BEF6DA1-FDB8-4C4E-942D-E911C958C1BC}" dt="2022-03-15T16:01:07.725" v="11798" actId="478"/>
          <ac:cxnSpMkLst>
            <pc:docMk/>
            <pc:sldMk cId="899958227" sldId="256"/>
            <ac:cxnSpMk id="230" creationId="{7E01BFDC-E65F-4A14-AEA0-5D680D7F2985}"/>
          </ac:cxnSpMkLst>
        </pc:cxnChg>
        <pc:cxnChg chg="del mod">
          <ac:chgData name="Arielle Kotulak" userId="58a5305d-4767-4403-8f38-3152e499c13a" providerId="ADAL" clId="{3BEF6DA1-FDB8-4C4E-942D-E911C958C1BC}" dt="2022-03-15T16:01:09.669" v="11799" actId="478"/>
          <ac:cxnSpMkLst>
            <pc:docMk/>
            <pc:sldMk cId="899958227" sldId="256"/>
            <ac:cxnSpMk id="231" creationId="{AA8B5C04-951A-4305-85A8-9D5A986DCFE4}"/>
          </ac:cxnSpMkLst>
        </pc:cxnChg>
        <pc:cxnChg chg="del mod">
          <ac:chgData name="Arielle Kotulak" userId="58a5305d-4767-4403-8f38-3152e499c13a" providerId="ADAL" clId="{3BEF6DA1-FDB8-4C4E-942D-E911C958C1BC}" dt="2022-03-15T16:01:11.059" v="11800" actId="478"/>
          <ac:cxnSpMkLst>
            <pc:docMk/>
            <pc:sldMk cId="899958227" sldId="256"/>
            <ac:cxnSpMk id="232" creationId="{86100067-49F4-447B-87A8-AFB6605B3558}"/>
          </ac:cxnSpMkLst>
        </pc:cxnChg>
        <pc:cxnChg chg="del mod">
          <ac:chgData name="Arielle Kotulak" userId="58a5305d-4767-4403-8f38-3152e499c13a" providerId="ADAL" clId="{3BEF6DA1-FDB8-4C4E-942D-E911C958C1BC}" dt="2022-03-15T16:01:16.178" v="11803" actId="478"/>
          <ac:cxnSpMkLst>
            <pc:docMk/>
            <pc:sldMk cId="899958227" sldId="256"/>
            <ac:cxnSpMk id="233" creationId="{E5D174CE-133A-46F6-8E61-52B44D983731}"/>
          </ac:cxnSpMkLst>
        </pc:cxnChg>
        <pc:cxnChg chg="del mod">
          <ac:chgData name="Arielle Kotulak" userId="58a5305d-4767-4403-8f38-3152e499c13a" providerId="ADAL" clId="{3BEF6DA1-FDB8-4C4E-942D-E911C958C1BC}" dt="2022-03-15T16:01:14.538" v="11802" actId="478"/>
          <ac:cxnSpMkLst>
            <pc:docMk/>
            <pc:sldMk cId="899958227" sldId="256"/>
            <ac:cxnSpMk id="234" creationId="{0D7E00EB-ECF8-4597-8392-69B7A103589A}"/>
          </ac:cxnSpMkLst>
        </pc:cxnChg>
        <pc:cxnChg chg="del mod">
          <ac:chgData name="Arielle Kotulak" userId="58a5305d-4767-4403-8f38-3152e499c13a" providerId="ADAL" clId="{3BEF6DA1-FDB8-4C4E-942D-E911C958C1BC}" dt="2022-03-15T16:01:12.792" v="11801" actId="478"/>
          <ac:cxnSpMkLst>
            <pc:docMk/>
            <pc:sldMk cId="899958227" sldId="256"/>
            <ac:cxnSpMk id="235" creationId="{790F241B-894F-4EC3-8A7F-3F69699F3115}"/>
          </ac:cxnSpMkLst>
        </pc:cxnChg>
        <pc:cxnChg chg="mod">
          <ac:chgData name="Arielle Kotulak" userId="58a5305d-4767-4403-8f38-3152e499c13a" providerId="ADAL" clId="{3BEF6DA1-FDB8-4C4E-942D-E911C958C1BC}" dt="2022-03-13T20:28:05.646" v="9372" actId="208"/>
          <ac:cxnSpMkLst>
            <pc:docMk/>
            <pc:sldMk cId="899958227" sldId="256"/>
            <ac:cxnSpMk id="249" creationId="{B1C1BAF0-EB64-4CE8-A0F2-F2911807A11E}"/>
          </ac:cxnSpMkLst>
        </pc:cxnChg>
        <pc:cxnChg chg="mod">
          <ac:chgData name="Arielle Kotulak" userId="58a5305d-4767-4403-8f38-3152e499c13a" providerId="ADAL" clId="{3BEF6DA1-FDB8-4C4E-942D-E911C958C1BC}" dt="2022-03-13T20:00:15.717" v="8837"/>
          <ac:cxnSpMkLst>
            <pc:docMk/>
            <pc:sldMk cId="899958227" sldId="256"/>
            <ac:cxnSpMk id="251" creationId="{44A92988-FA9C-439A-9218-DAAC3EA39C7E}"/>
          </ac:cxnSpMkLst>
        </pc:cxnChg>
        <pc:cxnChg chg="mod">
          <ac:chgData name="Arielle Kotulak" userId="58a5305d-4767-4403-8f38-3152e499c13a" providerId="ADAL" clId="{3BEF6DA1-FDB8-4C4E-942D-E911C958C1BC}" dt="2022-03-13T20:00:15.717" v="8837"/>
          <ac:cxnSpMkLst>
            <pc:docMk/>
            <pc:sldMk cId="899958227" sldId="256"/>
            <ac:cxnSpMk id="252" creationId="{21DC58D9-8880-484B-A350-FF2CF36C5F81}"/>
          </ac:cxnSpMkLst>
        </pc:cxnChg>
        <pc:cxnChg chg="mod">
          <ac:chgData name="Arielle Kotulak" userId="58a5305d-4767-4403-8f38-3152e499c13a" providerId="ADAL" clId="{3BEF6DA1-FDB8-4C4E-942D-E911C958C1BC}" dt="2022-03-13T20:00:15.717" v="8837"/>
          <ac:cxnSpMkLst>
            <pc:docMk/>
            <pc:sldMk cId="899958227" sldId="256"/>
            <ac:cxnSpMk id="253" creationId="{684C29D8-32C2-4BD4-A334-74580280BA76}"/>
          </ac:cxnSpMkLst>
        </pc:cxnChg>
        <pc:cxnChg chg="mod">
          <ac:chgData name="Arielle Kotulak" userId="58a5305d-4767-4403-8f38-3152e499c13a" providerId="ADAL" clId="{3BEF6DA1-FDB8-4C4E-942D-E911C958C1BC}" dt="2022-03-13T20:00:15.717" v="8837"/>
          <ac:cxnSpMkLst>
            <pc:docMk/>
            <pc:sldMk cId="899958227" sldId="256"/>
            <ac:cxnSpMk id="254" creationId="{BF8F3A6B-079E-4643-8A2B-3A4BD4B4AC00}"/>
          </ac:cxnSpMkLst>
        </pc:cxnChg>
        <pc:cxnChg chg="mod">
          <ac:chgData name="Arielle Kotulak" userId="58a5305d-4767-4403-8f38-3152e499c13a" providerId="ADAL" clId="{3BEF6DA1-FDB8-4C4E-942D-E911C958C1BC}" dt="2022-03-13T20:00:15.717" v="8837"/>
          <ac:cxnSpMkLst>
            <pc:docMk/>
            <pc:sldMk cId="899958227" sldId="256"/>
            <ac:cxnSpMk id="255" creationId="{14F874D8-49D1-45A1-9264-F19080EA8906}"/>
          </ac:cxnSpMkLst>
        </pc:cxnChg>
        <pc:cxnChg chg="mod">
          <ac:chgData name="Arielle Kotulak" userId="58a5305d-4767-4403-8f38-3152e499c13a" providerId="ADAL" clId="{3BEF6DA1-FDB8-4C4E-942D-E911C958C1BC}" dt="2022-03-13T20:00:15.717" v="8837"/>
          <ac:cxnSpMkLst>
            <pc:docMk/>
            <pc:sldMk cId="899958227" sldId="256"/>
            <ac:cxnSpMk id="256" creationId="{D39EF50F-9FFB-4A2D-9E6C-FDC3D2165CCC}"/>
          </ac:cxnSpMkLst>
        </pc:cxnChg>
        <pc:cxnChg chg="mod">
          <ac:chgData name="Arielle Kotulak" userId="58a5305d-4767-4403-8f38-3152e499c13a" providerId="ADAL" clId="{3BEF6DA1-FDB8-4C4E-942D-E911C958C1BC}" dt="2022-03-13T20:00:15.717" v="8837"/>
          <ac:cxnSpMkLst>
            <pc:docMk/>
            <pc:sldMk cId="899958227" sldId="256"/>
            <ac:cxnSpMk id="257" creationId="{61089DCB-F281-4A2F-BF76-A97032BAB33E}"/>
          </ac:cxnSpMkLst>
        </pc:cxnChg>
        <pc:cxnChg chg="mod">
          <ac:chgData name="Arielle Kotulak" userId="58a5305d-4767-4403-8f38-3152e499c13a" providerId="ADAL" clId="{3BEF6DA1-FDB8-4C4E-942D-E911C958C1BC}" dt="2022-03-13T20:00:15.717" v="8837"/>
          <ac:cxnSpMkLst>
            <pc:docMk/>
            <pc:sldMk cId="899958227" sldId="256"/>
            <ac:cxnSpMk id="258" creationId="{BF7FD7BB-218B-4EBF-8492-12DA4BE28A98}"/>
          </ac:cxnSpMkLst>
        </pc:cxnChg>
        <pc:cxnChg chg="mod">
          <ac:chgData name="Arielle Kotulak" userId="58a5305d-4767-4403-8f38-3152e499c13a" providerId="ADAL" clId="{3BEF6DA1-FDB8-4C4E-942D-E911C958C1BC}" dt="2022-03-13T20:25:18.933" v="9355" actId="14100"/>
          <ac:cxnSpMkLst>
            <pc:docMk/>
            <pc:sldMk cId="899958227" sldId="256"/>
            <ac:cxnSpMk id="259" creationId="{B76EE43E-DC45-4768-863F-C14237B1570F}"/>
          </ac:cxnSpMkLst>
        </pc:cxnChg>
        <pc:cxnChg chg="mod">
          <ac:chgData name="Arielle Kotulak" userId="58a5305d-4767-4403-8f38-3152e499c13a" providerId="ADAL" clId="{3BEF6DA1-FDB8-4C4E-942D-E911C958C1BC}" dt="2022-03-13T20:00:15.717" v="8837"/>
          <ac:cxnSpMkLst>
            <pc:docMk/>
            <pc:sldMk cId="899958227" sldId="256"/>
            <ac:cxnSpMk id="260" creationId="{D2E2E449-DC46-48A1-A672-0D61397C34EC}"/>
          </ac:cxnSpMkLst>
        </pc:cxnChg>
        <pc:cxnChg chg="mod">
          <ac:chgData name="Arielle Kotulak" userId="58a5305d-4767-4403-8f38-3152e499c13a" providerId="ADAL" clId="{3BEF6DA1-FDB8-4C4E-942D-E911C958C1BC}" dt="2022-03-13T20:00:15.717" v="8837"/>
          <ac:cxnSpMkLst>
            <pc:docMk/>
            <pc:sldMk cId="899958227" sldId="256"/>
            <ac:cxnSpMk id="261" creationId="{0D265B24-0A28-465A-9F80-D2220B4F7C0F}"/>
          </ac:cxnSpMkLst>
        </pc:cxnChg>
        <pc:cxnChg chg="mod">
          <ac:chgData name="Arielle Kotulak" userId="58a5305d-4767-4403-8f38-3152e499c13a" providerId="ADAL" clId="{3BEF6DA1-FDB8-4C4E-942D-E911C958C1BC}" dt="2022-03-13T20:00:15.717" v="8837"/>
          <ac:cxnSpMkLst>
            <pc:docMk/>
            <pc:sldMk cId="899958227" sldId="256"/>
            <ac:cxnSpMk id="262" creationId="{A8D2F8EF-158C-4D80-98D0-B96FEFE6677B}"/>
          </ac:cxnSpMkLst>
        </pc:cxnChg>
        <pc:cxnChg chg="mod">
          <ac:chgData name="Arielle Kotulak" userId="58a5305d-4767-4403-8f38-3152e499c13a" providerId="ADAL" clId="{3BEF6DA1-FDB8-4C4E-942D-E911C958C1BC}" dt="2022-03-13T20:00:15.717" v="8837"/>
          <ac:cxnSpMkLst>
            <pc:docMk/>
            <pc:sldMk cId="899958227" sldId="256"/>
            <ac:cxnSpMk id="263" creationId="{A2C5F7E1-9110-45A7-A4A7-15A2EBFA3ADD}"/>
          </ac:cxnSpMkLst>
        </pc:cxnChg>
        <pc:cxnChg chg="mod">
          <ac:chgData name="Arielle Kotulak" userId="58a5305d-4767-4403-8f38-3152e499c13a" providerId="ADAL" clId="{3BEF6DA1-FDB8-4C4E-942D-E911C958C1BC}" dt="2022-03-13T20:00:15.717" v="8837"/>
          <ac:cxnSpMkLst>
            <pc:docMk/>
            <pc:sldMk cId="899958227" sldId="256"/>
            <ac:cxnSpMk id="264" creationId="{D0AF6199-C4A6-49E5-B1C2-4921B911343E}"/>
          </ac:cxnSpMkLst>
        </pc:cxnChg>
        <pc:cxnChg chg="mod">
          <ac:chgData name="Arielle Kotulak" userId="58a5305d-4767-4403-8f38-3152e499c13a" providerId="ADAL" clId="{3BEF6DA1-FDB8-4C4E-942D-E911C958C1BC}" dt="2022-03-13T20:00:15.717" v="8837"/>
          <ac:cxnSpMkLst>
            <pc:docMk/>
            <pc:sldMk cId="899958227" sldId="256"/>
            <ac:cxnSpMk id="265" creationId="{13938062-149A-45AE-BE77-960A47989CA0}"/>
          </ac:cxnSpMkLst>
        </pc:cxnChg>
        <pc:cxnChg chg="add del mod">
          <ac:chgData name="Arielle Kotulak" userId="58a5305d-4767-4403-8f38-3152e499c13a" providerId="ADAL" clId="{3BEF6DA1-FDB8-4C4E-942D-E911C958C1BC}" dt="2022-03-13T20:04:28.907" v="8872" actId="478"/>
          <ac:cxnSpMkLst>
            <pc:docMk/>
            <pc:sldMk cId="899958227" sldId="256"/>
            <ac:cxnSpMk id="266" creationId="{2D259C6D-DFD9-46F1-842B-469910A69451}"/>
          </ac:cxnSpMkLst>
        </pc:cxnChg>
        <pc:cxnChg chg="add del mod">
          <ac:chgData name="Arielle Kotulak" userId="58a5305d-4767-4403-8f38-3152e499c13a" providerId="ADAL" clId="{3BEF6DA1-FDB8-4C4E-942D-E911C958C1BC}" dt="2022-03-13T20:19:13.240" v="9263" actId="478"/>
          <ac:cxnSpMkLst>
            <pc:docMk/>
            <pc:sldMk cId="899958227" sldId="256"/>
            <ac:cxnSpMk id="267" creationId="{980A7644-EDC7-4A29-8CCB-A5FAF4EA418B}"/>
          </ac:cxnSpMkLst>
        </pc:cxnChg>
        <pc:cxnChg chg="add del mod">
          <ac:chgData name="Arielle Kotulak" userId="58a5305d-4767-4403-8f38-3152e499c13a" providerId="ADAL" clId="{3BEF6DA1-FDB8-4C4E-942D-E911C958C1BC}" dt="2022-03-13T20:13:14.520" v="9144" actId="478"/>
          <ac:cxnSpMkLst>
            <pc:docMk/>
            <pc:sldMk cId="899958227" sldId="256"/>
            <ac:cxnSpMk id="281" creationId="{9A3F0871-BF62-4CA7-B6D2-4EE0C35AE68E}"/>
          </ac:cxnSpMkLst>
        </pc:cxnChg>
        <pc:cxnChg chg="add mod">
          <ac:chgData name="Arielle Kotulak" userId="58a5305d-4767-4403-8f38-3152e499c13a" providerId="ADAL" clId="{3BEF6DA1-FDB8-4C4E-942D-E911C958C1BC}" dt="2022-04-15T05:17:11.139" v="13759" actId="1076"/>
          <ac:cxnSpMkLst>
            <pc:docMk/>
            <pc:sldMk cId="899958227" sldId="256"/>
            <ac:cxnSpMk id="284" creationId="{4BB60C28-C1F1-4350-B691-0EF3E93B2117}"/>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niversitysystemnh-my.sharepoint.com/personal/aak1040_usnh_edu/Documents/Glacial%20Research/2021%20Seacoast%20Striations%20ALL%20Field%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'All Raw Data'!$C$1</c:f>
              <c:strCache>
                <c:ptCount val="1"/>
                <c:pt idx="0">
                  <c:v>Elevation (m)</c:v>
                </c:pt>
              </c:strCache>
            </c:strRef>
          </c:tx>
          <c:spPr>
            <a:ln w="19050" cap="rnd">
              <a:noFill/>
              <a:round/>
            </a:ln>
            <a:effectLst/>
          </c:spPr>
          <c:marker>
            <c:symbol val="circle"/>
            <c:size val="5"/>
            <c:spPr>
              <a:solidFill>
                <a:schemeClr val="accent1"/>
              </a:solidFill>
              <a:ln w="9525">
                <a:solidFill>
                  <a:schemeClr val="accent1"/>
                </a:solidFill>
              </a:ln>
              <a:effectLst/>
            </c:spPr>
          </c:marker>
          <c:xVal>
            <c:numRef>
              <c:f>'All Raw Data'!$B$2:$B$64</c:f>
              <c:numCache>
                <c:formatCode>General</c:formatCode>
                <c:ptCount val="63"/>
                <c:pt idx="0">
                  <c:v>120</c:v>
                </c:pt>
                <c:pt idx="1">
                  <c:v>144</c:v>
                </c:pt>
                <c:pt idx="2">
                  <c:v>146</c:v>
                </c:pt>
                <c:pt idx="3">
                  <c:v>146</c:v>
                </c:pt>
                <c:pt idx="4">
                  <c:v>146</c:v>
                </c:pt>
                <c:pt idx="5">
                  <c:v>132</c:v>
                </c:pt>
                <c:pt idx="6">
                  <c:v>156</c:v>
                </c:pt>
                <c:pt idx="7">
                  <c:v>146</c:v>
                </c:pt>
                <c:pt idx="8">
                  <c:v>154</c:v>
                </c:pt>
                <c:pt idx="9">
                  <c:v>148</c:v>
                </c:pt>
                <c:pt idx="10">
                  <c:v>153</c:v>
                </c:pt>
                <c:pt idx="11">
                  <c:v>156</c:v>
                </c:pt>
                <c:pt idx="12">
                  <c:v>152</c:v>
                </c:pt>
                <c:pt idx="13">
                  <c:v>153</c:v>
                </c:pt>
                <c:pt idx="14">
                  <c:v>156</c:v>
                </c:pt>
                <c:pt idx="15">
                  <c:v>149</c:v>
                </c:pt>
                <c:pt idx="16">
                  <c:v>154</c:v>
                </c:pt>
                <c:pt idx="17">
                  <c:v>145</c:v>
                </c:pt>
                <c:pt idx="18">
                  <c:v>152</c:v>
                </c:pt>
                <c:pt idx="19">
                  <c:v>150</c:v>
                </c:pt>
                <c:pt idx="20">
                  <c:v>147</c:v>
                </c:pt>
                <c:pt idx="21">
                  <c:v>153</c:v>
                </c:pt>
                <c:pt idx="22">
                  <c:v>154</c:v>
                </c:pt>
                <c:pt idx="23">
                  <c:v>155</c:v>
                </c:pt>
                <c:pt idx="24">
                  <c:v>160</c:v>
                </c:pt>
                <c:pt idx="25">
                  <c:v>155</c:v>
                </c:pt>
                <c:pt idx="26">
                  <c:v>191</c:v>
                </c:pt>
                <c:pt idx="27">
                  <c:v>152</c:v>
                </c:pt>
                <c:pt idx="28">
                  <c:v>166</c:v>
                </c:pt>
                <c:pt idx="29">
                  <c:v>156</c:v>
                </c:pt>
                <c:pt idx="30">
                  <c:v>144</c:v>
                </c:pt>
                <c:pt idx="31">
                  <c:v>140</c:v>
                </c:pt>
                <c:pt idx="32">
                  <c:v>153</c:v>
                </c:pt>
                <c:pt idx="33">
                  <c:v>166</c:v>
                </c:pt>
                <c:pt idx="34">
                  <c:v>161</c:v>
                </c:pt>
                <c:pt idx="35">
                  <c:v>186</c:v>
                </c:pt>
                <c:pt idx="36">
                  <c:v>175</c:v>
                </c:pt>
                <c:pt idx="37">
                  <c:v>173</c:v>
                </c:pt>
                <c:pt idx="38">
                  <c:v>173</c:v>
                </c:pt>
                <c:pt idx="39">
                  <c:v>172</c:v>
                </c:pt>
                <c:pt idx="40">
                  <c:v>149</c:v>
                </c:pt>
                <c:pt idx="41">
                  <c:v>148</c:v>
                </c:pt>
                <c:pt idx="42">
                  <c:v>151</c:v>
                </c:pt>
                <c:pt idx="43">
                  <c:v>153</c:v>
                </c:pt>
                <c:pt idx="44">
                  <c:v>170</c:v>
                </c:pt>
                <c:pt idx="45">
                  <c:v>119</c:v>
                </c:pt>
                <c:pt idx="46">
                  <c:v>165</c:v>
                </c:pt>
                <c:pt idx="47">
                  <c:v>165</c:v>
                </c:pt>
                <c:pt idx="48">
                  <c:v>169</c:v>
                </c:pt>
                <c:pt idx="49">
                  <c:v>166</c:v>
                </c:pt>
                <c:pt idx="50">
                  <c:v>156</c:v>
                </c:pt>
                <c:pt idx="51">
                  <c:v>160</c:v>
                </c:pt>
                <c:pt idx="52">
                  <c:v>152</c:v>
                </c:pt>
                <c:pt idx="53">
                  <c:v>152</c:v>
                </c:pt>
                <c:pt idx="54">
                  <c:v>148</c:v>
                </c:pt>
                <c:pt idx="55">
                  <c:v>158</c:v>
                </c:pt>
                <c:pt idx="56">
                  <c:v>158</c:v>
                </c:pt>
                <c:pt idx="57">
                  <c:v>136</c:v>
                </c:pt>
                <c:pt idx="58">
                  <c:v>156</c:v>
                </c:pt>
                <c:pt idx="59">
                  <c:v>148</c:v>
                </c:pt>
                <c:pt idx="60">
                  <c:v>146</c:v>
                </c:pt>
                <c:pt idx="61">
                  <c:v>150</c:v>
                </c:pt>
                <c:pt idx="62">
                  <c:v>150</c:v>
                </c:pt>
              </c:numCache>
            </c:numRef>
          </c:xVal>
          <c:yVal>
            <c:numRef>
              <c:f>'All Raw Data'!$C$2:$C$64</c:f>
              <c:numCache>
                <c:formatCode>General</c:formatCode>
                <c:ptCount val="63"/>
                <c:pt idx="0">
                  <c:v>355</c:v>
                </c:pt>
                <c:pt idx="1">
                  <c:v>355</c:v>
                </c:pt>
                <c:pt idx="2">
                  <c:v>350</c:v>
                </c:pt>
                <c:pt idx="3">
                  <c:v>350</c:v>
                </c:pt>
                <c:pt idx="4">
                  <c:v>373</c:v>
                </c:pt>
                <c:pt idx="5">
                  <c:v>373</c:v>
                </c:pt>
                <c:pt idx="6">
                  <c:v>382</c:v>
                </c:pt>
                <c:pt idx="7">
                  <c:v>384</c:v>
                </c:pt>
                <c:pt idx="8">
                  <c:v>387</c:v>
                </c:pt>
                <c:pt idx="9">
                  <c:v>387</c:v>
                </c:pt>
                <c:pt idx="10">
                  <c:v>387</c:v>
                </c:pt>
                <c:pt idx="11">
                  <c:v>379</c:v>
                </c:pt>
                <c:pt idx="12">
                  <c:v>379</c:v>
                </c:pt>
                <c:pt idx="13">
                  <c:v>385</c:v>
                </c:pt>
                <c:pt idx="14">
                  <c:v>390</c:v>
                </c:pt>
                <c:pt idx="15">
                  <c:v>364</c:v>
                </c:pt>
                <c:pt idx="16">
                  <c:v>364</c:v>
                </c:pt>
                <c:pt idx="17">
                  <c:v>364</c:v>
                </c:pt>
                <c:pt idx="18">
                  <c:v>365</c:v>
                </c:pt>
                <c:pt idx="19">
                  <c:v>395</c:v>
                </c:pt>
                <c:pt idx="20">
                  <c:v>417</c:v>
                </c:pt>
                <c:pt idx="21">
                  <c:v>419</c:v>
                </c:pt>
                <c:pt idx="22">
                  <c:v>419</c:v>
                </c:pt>
                <c:pt idx="23">
                  <c:v>378</c:v>
                </c:pt>
                <c:pt idx="24">
                  <c:v>369</c:v>
                </c:pt>
                <c:pt idx="25">
                  <c:v>373</c:v>
                </c:pt>
                <c:pt idx="26">
                  <c:v>185</c:v>
                </c:pt>
                <c:pt idx="27">
                  <c:v>185</c:v>
                </c:pt>
                <c:pt idx="28">
                  <c:v>183</c:v>
                </c:pt>
                <c:pt idx="29">
                  <c:v>222</c:v>
                </c:pt>
                <c:pt idx="30">
                  <c:v>237</c:v>
                </c:pt>
                <c:pt idx="31">
                  <c:v>240</c:v>
                </c:pt>
                <c:pt idx="32">
                  <c:v>256</c:v>
                </c:pt>
                <c:pt idx="33">
                  <c:v>275</c:v>
                </c:pt>
                <c:pt idx="34">
                  <c:v>275</c:v>
                </c:pt>
                <c:pt idx="35">
                  <c:v>105</c:v>
                </c:pt>
                <c:pt idx="36">
                  <c:v>105</c:v>
                </c:pt>
                <c:pt idx="37">
                  <c:v>105</c:v>
                </c:pt>
                <c:pt idx="38">
                  <c:v>105</c:v>
                </c:pt>
                <c:pt idx="39">
                  <c:v>328</c:v>
                </c:pt>
                <c:pt idx="40">
                  <c:v>379</c:v>
                </c:pt>
                <c:pt idx="41">
                  <c:v>415</c:v>
                </c:pt>
                <c:pt idx="42">
                  <c:v>415</c:v>
                </c:pt>
                <c:pt idx="43">
                  <c:v>415</c:v>
                </c:pt>
                <c:pt idx="44">
                  <c:v>420</c:v>
                </c:pt>
                <c:pt idx="45">
                  <c:v>420</c:v>
                </c:pt>
                <c:pt idx="46">
                  <c:v>412</c:v>
                </c:pt>
                <c:pt idx="47">
                  <c:v>413</c:v>
                </c:pt>
                <c:pt idx="48">
                  <c:v>413</c:v>
                </c:pt>
                <c:pt idx="49">
                  <c:v>413</c:v>
                </c:pt>
                <c:pt idx="50">
                  <c:v>327</c:v>
                </c:pt>
                <c:pt idx="51">
                  <c:v>334</c:v>
                </c:pt>
                <c:pt idx="52">
                  <c:v>341</c:v>
                </c:pt>
                <c:pt idx="53">
                  <c:v>348</c:v>
                </c:pt>
                <c:pt idx="54">
                  <c:v>370</c:v>
                </c:pt>
                <c:pt idx="55">
                  <c:v>360</c:v>
                </c:pt>
                <c:pt idx="56">
                  <c:v>352</c:v>
                </c:pt>
                <c:pt idx="57">
                  <c:v>351</c:v>
                </c:pt>
                <c:pt idx="58">
                  <c:v>342</c:v>
                </c:pt>
                <c:pt idx="59">
                  <c:v>344</c:v>
                </c:pt>
                <c:pt idx="60">
                  <c:v>355</c:v>
                </c:pt>
                <c:pt idx="61">
                  <c:v>337</c:v>
                </c:pt>
                <c:pt idx="62">
                  <c:v>344</c:v>
                </c:pt>
              </c:numCache>
            </c:numRef>
          </c:yVal>
          <c:smooth val="0"/>
          <c:extLst>
            <c:ext xmlns:c16="http://schemas.microsoft.com/office/drawing/2014/chart" uri="{C3380CC4-5D6E-409C-BE32-E72D297353CC}">
              <c16:uniqueId val="{00000000-3965-42E0-BB4C-A3A05E306374}"/>
            </c:ext>
          </c:extLst>
        </c:ser>
        <c:dLbls>
          <c:showLegendKey val="0"/>
          <c:showVal val="0"/>
          <c:showCatName val="0"/>
          <c:showSerName val="0"/>
          <c:showPercent val="0"/>
          <c:showBubbleSize val="0"/>
        </c:dLbls>
        <c:axId val="1241914704"/>
        <c:axId val="1241930512"/>
      </c:scatterChart>
      <c:valAx>
        <c:axId val="1241914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latin typeface="Times New Roman" panose="02020603050405020304" pitchFamily="18" charset="0"/>
                    <a:cs typeface="Times New Roman" panose="02020603050405020304" pitchFamily="18" charset="0"/>
                  </a:rPr>
                  <a:t>Azimuth</a:t>
                </a:r>
                <a:r>
                  <a:rPr lang="en-US" sz="2000" baseline="0">
                    <a:latin typeface="Times New Roman" panose="02020603050405020304" pitchFamily="18" charset="0"/>
                    <a:cs typeface="Times New Roman" panose="02020603050405020304" pitchFamily="18" charset="0"/>
                  </a:rPr>
                  <a:t> Direction (Degrees)</a:t>
                </a:r>
                <a:endParaRPr lang="en-US" sz="200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1930512"/>
        <c:crosses val="autoZero"/>
        <c:crossBetween val="midCat"/>
      </c:valAx>
      <c:valAx>
        <c:axId val="1241930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latin typeface="Times New Roman" panose="02020603050405020304" pitchFamily="18" charset="0"/>
                    <a:cs typeface="Times New Roman" panose="02020603050405020304" pitchFamily="18" charset="0"/>
                  </a:rPr>
                  <a:t>Elevation</a:t>
                </a:r>
                <a:r>
                  <a:rPr lang="en-US" sz="2000" baseline="0">
                    <a:latin typeface="Times New Roman" panose="02020603050405020304" pitchFamily="18" charset="0"/>
                    <a:cs typeface="Times New Roman" panose="02020603050405020304" pitchFamily="18" charset="0"/>
                  </a:rPr>
                  <a:t> (meters)</a:t>
                </a:r>
                <a:endParaRPr lang="en-US" sz="2000">
                  <a:latin typeface="Times New Roman" panose="02020603050405020304" pitchFamily="18" charset="0"/>
                  <a:cs typeface="Times New Roman" panose="02020603050405020304" pitchFamily="18" charset="0"/>
                </a:endParaRPr>
              </a:p>
            </c:rich>
          </c:tx>
          <c:layout>
            <c:manualLayout>
              <c:xMode val="edge"/>
              <c:yMode val="edge"/>
              <c:x val="1.3057351788709589E-2"/>
              <c:y val="0.2414898482258986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19147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00_35A445D3.xml><?xml version="1.0" encoding="utf-8"?>
<p188:cmLst xmlns:a="http://schemas.openxmlformats.org/drawingml/2006/main" xmlns:r="http://schemas.openxmlformats.org/officeDocument/2006/relationships" xmlns:p188="http://schemas.microsoft.com/office/powerpoint/2018/8/main">
  <p188:cm id="{741DC5A1-1ED5-454F-A9D1-30830BE0DFF7}" authorId="{0884ED33-20FB-06B7-3C50-9B3E61538883}" status="resolved" created="2022-04-15T12:05:02.487" complete="100000">
    <ac:deMkLst xmlns:ac="http://schemas.microsoft.com/office/drawing/2013/main/command">
      <pc:docMk xmlns:pc="http://schemas.microsoft.com/office/powerpoint/2013/main/command"/>
      <pc:sldMk xmlns:pc="http://schemas.microsoft.com/office/powerpoint/2013/main/command" cId="899958227" sldId="256"/>
      <ac:spMk id="5" creationId="{ABCBF25B-302B-4453-BBFA-08566BF4C46A}"/>
    </ac:deMkLst>
    <p188:txBody>
      <a:bodyPr/>
      <a:lstStyle/>
      <a:p>
        <a:r>
          <a:rPr lang="en-US"/>
          <a:t>Left-justify the text in the legend for your four sites in Figure 2 - they look funny with center justification</a:t>
        </a:r>
      </a:p>
    </p188:txBody>
  </p188:cm>
  <p188:cm id="{BF31F3F1-A8F5-465B-8B50-3693D35AC5BB}" authorId="{0884ED33-20FB-06B7-3C50-9B3E61538883}" status="resolved" created="2022-04-15T12:08:04.021" complete="100000">
    <ac:deMkLst xmlns:ac="http://schemas.microsoft.com/office/drawing/2013/main/command">
      <pc:docMk xmlns:pc="http://schemas.microsoft.com/office/powerpoint/2013/main/command"/>
      <pc:sldMk xmlns:pc="http://schemas.microsoft.com/office/powerpoint/2013/main/command" cId="899958227" sldId="256"/>
      <ac:spMk id="101" creationId="{B7EA7359-5765-41FF-817E-611B24990427}"/>
    </ac:deMkLst>
    <p188:replyLst>
      <p188:reply id="{BB896672-D990-4A96-91E8-95C584FBBB1A}" authorId="{E510F245-0A4A-A340-6645-6D739A69F10E}" created="2022-04-15T13:04:46.420">
        <p188:txBody>
          <a:bodyPr/>
          <a:lstStyle/>
          <a:p>
            <a:r>
              <a:rPr lang="en-US"/>
              <a:t>Yes - I copied and pasted one of the other figure captions as a placeholder while I was figuring out the layout so this isn't the caption for Figure 7 yet</a:t>
            </a:r>
          </a:p>
        </p188:txBody>
      </p188:reply>
    </p188:replyLst>
    <p188:txBody>
      <a:bodyPr/>
      <a:lstStyle/>
      <a:p>
        <a:r>
          <a:rPr lang="en-US"/>
          <a:t>Figure 7 caption is incorrect - this plot includes striations al all elevations, right? And you now have a total of 63 measurements, right?</a:t>
        </a:r>
      </a:p>
    </p188:txBody>
  </p188:cm>
  <p188:cm id="{55736ED5-1CE7-4030-9BE1-B98FB8DC4008}" authorId="{0884ED33-20FB-06B7-3C50-9B3E61538883}" created="2022-04-15T12:18:54.269">
    <ac:deMkLst xmlns:ac="http://schemas.microsoft.com/office/drawing/2013/main/command">
      <pc:docMk xmlns:pc="http://schemas.microsoft.com/office/powerpoint/2013/main/command"/>
      <pc:sldMk xmlns:pc="http://schemas.microsoft.com/office/powerpoint/2013/main/command" cId="899958227" sldId="256"/>
      <ac:spMk id="155" creationId="{1B95B229-4F71-4B50-A23F-92ED3BB6A6BB}"/>
    </ac:deMkLst>
    <p188:replyLst>
      <p188:reply id="{0D7BEE22-D81F-460B-B72B-251ED365F775}" authorId="{E510F245-0A4A-A340-6645-6D739A69F10E}" created="2022-04-15T13:10:17.491">
        <p188:txBody>
          <a:bodyPr/>
          <a:lstStyle/>
          <a:p>
            <a:r>
              <a:rPr lang="en-US"/>
              <a:t>Are you sure this isn't another case of PC to Mac conversion issues? It looks good on my end - all the boxes are the same line weight.</a:t>
            </a:r>
          </a:p>
        </p188:txBody>
      </p188:reply>
      <p188:reply id="{B3D4C429-44BD-435B-9272-E73E6DBDD954}" authorId="{0884ED33-20FB-06B7-3C50-9B3E61538883}" created="2022-04-15T13:27:21.956">
        <p188:txBody>
          <a:bodyPr/>
          <a:lstStyle/>
          <a:p>
            <a:r>
              <a:rPr lang="en-US"/>
              <a:t>No I'm not sure. I'm also still seeing fuzziness in some of the figures etc, but if that all looks good on your end it might just be the Mac-PC issue. Because of this, we might need to print it from a PC, which we can easily do.</a:t>
            </a:r>
          </a:p>
        </p188:txBody>
      </p188:reply>
    </p188:replyLst>
    <p188:txBody>
      <a:bodyPr/>
      <a:lstStyle/>
      <a:p>
        <a:r>
          <a:rPr lang="en-US"/>
          <a:t>In Fig 8, the black box enclosing Rockrimmon Hill looks thiner than the others, and there's some slight misalignments among the various bounding boxes. Try to clean this up if you can.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7DB82-FF74-427A-B37F-FBF0748E1310}" type="datetimeFigureOut">
              <a:rPr lang="en-US" smtClean="0"/>
              <a:t>4/15/2022</a:t>
            </a:fld>
            <a:endParaRPr lang="en-US"/>
          </a:p>
        </p:txBody>
      </p:sp>
      <p:sp>
        <p:nvSpPr>
          <p:cNvPr id="4" name="Slide Image Placeholder 3"/>
          <p:cNvSpPr>
            <a:spLocks noGrp="1" noRot="1" noChangeAspect="1"/>
          </p:cNvSpPr>
          <p:nvPr>
            <p:ph type="sldImg" idx="2"/>
          </p:nvPr>
        </p:nvSpPr>
        <p:spPr>
          <a:xfrm>
            <a:off x="1270000" y="1143000"/>
            <a:ext cx="43180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CDB27-8694-4AA9-98EC-F980B292A853}" type="slidenum">
              <a:rPr lang="en-US" smtClean="0"/>
              <a:t>‹#›</a:t>
            </a:fld>
            <a:endParaRPr lang="en-US"/>
          </a:p>
        </p:txBody>
      </p:sp>
    </p:spTree>
    <p:extLst>
      <p:ext uri="{BB962C8B-B14F-4D97-AF65-F5344CB8AC3E}">
        <p14:creationId xmlns:p14="http://schemas.microsoft.com/office/powerpoint/2010/main" val="860064552"/>
      </p:ext>
    </p:extLst>
  </p:cSld>
  <p:clrMap bg1="lt1" tx1="dk1" bg2="lt2" tx2="dk2" accent1="accent1" accent2="accent2" accent3="accent3" accent4="accent4" accent5="accent5" accent6="accent6" hlink="hlink" folHlink="folHlink"/>
  <p:notesStyle>
    <a:lvl1pPr marL="0" algn="l" defTabSz="4169664" rtl="0" eaLnBrk="1" latinLnBrk="0" hangingPunct="1">
      <a:defRPr sz="5472" kern="1200">
        <a:solidFill>
          <a:schemeClr val="tx1"/>
        </a:solidFill>
        <a:latin typeface="+mn-lt"/>
        <a:ea typeface="+mn-ea"/>
        <a:cs typeface="+mn-cs"/>
      </a:defRPr>
    </a:lvl1pPr>
    <a:lvl2pPr marL="2084832" algn="l" defTabSz="4169664" rtl="0" eaLnBrk="1" latinLnBrk="0" hangingPunct="1">
      <a:defRPr sz="5472" kern="1200">
        <a:solidFill>
          <a:schemeClr val="tx1"/>
        </a:solidFill>
        <a:latin typeface="+mn-lt"/>
        <a:ea typeface="+mn-ea"/>
        <a:cs typeface="+mn-cs"/>
      </a:defRPr>
    </a:lvl2pPr>
    <a:lvl3pPr marL="4169664" algn="l" defTabSz="4169664" rtl="0" eaLnBrk="1" latinLnBrk="0" hangingPunct="1">
      <a:defRPr sz="5472" kern="1200">
        <a:solidFill>
          <a:schemeClr val="tx1"/>
        </a:solidFill>
        <a:latin typeface="+mn-lt"/>
        <a:ea typeface="+mn-ea"/>
        <a:cs typeface="+mn-cs"/>
      </a:defRPr>
    </a:lvl3pPr>
    <a:lvl4pPr marL="6254496" algn="l" defTabSz="4169664" rtl="0" eaLnBrk="1" latinLnBrk="0" hangingPunct="1">
      <a:defRPr sz="5472" kern="1200">
        <a:solidFill>
          <a:schemeClr val="tx1"/>
        </a:solidFill>
        <a:latin typeface="+mn-lt"/>
        <a:ea typeface="+mn-ea"/>
        <a:cs typeface="+mn-cs"/>
      </a:defRPr>
    </a:lvl4pPr>
    <a:lvl5pPr marL="8339328" algn="l" defTabSz="4169664" rtl="0" eaLnBrk="1" latinLnBrk="0" hangingPunct="1">
      <a:defRPr sz="5472" kern="1200">
        <a:solidFill>
          <a:schemeClr val="tx1"/>
        </a:solidFill>
        <a:latin typeface="+mn-lt"/>
        <a:ea typeface="+mn-ea"/>
        <a:cs typeface="+mn-cs"/>
      </a:defRPr>
    </a:lvl5pPr>
    <a:lvl6pPr marL="10424160" algn="l" defTabSz="4169664" rtl="0" eaLnBrk="1" latinLnBrk="0" hangingPunct="1">
      <a:defRPr sz="5472" kern="1200">
        <a:solidFill>
          <a:schemeClr val="tx1"/>
        </a:solidFill>
        <a:latin typeface="+mn-lt"/>
        <a:ea typeface="+mn-ea"/>
        <a:cs typeface="+mn-cs"/>
      </a:defRPr>
    </a:lvl6pPr>
    <a:lvl7pPr marL="12508992" algn="l" defTabSz="4169664" rtl="0" eaLnBrk="1" latinLnBrk="0" hangingPunct="1">
      <a:defRPr sz="5472" kern="1200">
        <a:solidFill>
          <a:schemeClr val="tx1"/>
        </a:solidFill>
        <a:latin typeface="+mn-lt"/>
        <a:ea typeface="+mn-ea"/>
        <a:cs typeface="+mn-cs"/>
      </a:defRPr>
    </a:lvl7pPr>
    <a:lvl8pPr marL="14593824" algn="l" defTabSz="4169664" rtl="0" eaLnBrk="1" latinLnBrk="0" hangingPunct="1">
      <a:defRPr sz="5472" kern="1200">
        <a:solidFill>
          <a:schemeClr val="tx1"/>
        </a:solidFill>
        <a:latin typeface="+mn-lt"/>
        <a:ea typeface="+mn-ea"/>
        <a:cs typeface="+mn-cs"/>
      </a:defRPr>
    </a:lvl8pPr>
    <a:lvl9pPr marL="16678656" algn="l" defTabSz="4169664" rtl="0" eaLnBrk="1" latinLnBrk="0" hangingPunct="1">
      <a:defRPr sz="547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8CDB27-8694-4AA9-98EC-F980B292A853}" type="slidenum">
              <a:rPr lang="en-US" smtClean="0"/>
              <a:t>1</a:t>
            </a:fld>
            <a:endParaRPr lang="en-US"/>
          </a:p>
        </p:txBody>
      </p:sp>
    </p:spTree>
    <p:extLst>
      <p:ext uri="{BB962C8B-B14F-4D97-AF65-F5344CB8AC3E}">
        <p14:creationId xmlns:p14="http://schemas.microsoft.com/office/powerpoint/2010/main" val="3278297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5985936"/>
            <a:ext cx="43525440" cy="12733867"/>
          </a:xfrm>
        </p:spPr>
        <p:txBody>
          <a:bodyPr anchor="b"/>
          <a:lstStyle>
            <a:lvl1pPr algn="ctr">
              <a:defRPr sz="32000"/>
            </a:lvl1pPr>
          </a:lstStyle>
          <a:p>
            <a:r>
              <a:rPr lang="en-US"/>
              <a:t>Click to edit Master title style</a:t>
            </a:r>
          </a:p>
        </p:txBody>
      </p:sp>
      <p:sp>
        <p:nvSpPr>
          <p:cNvPr id="3" name="Subtitle 2"/>
          <p:cNvSpPr>
            <a:spLocks noGrp="1"/>
          </p:cNvSpPr>
          <p:nvPr>
            <p:ph type="subTitle" idx="1"/>
          </p:nvPr>
        </p:nvSpPr>
        <p:spPr>
          <a:xfrm>
            <a:off x="6400800" y="19210869"/>
            <a:ext cx="38404800" cy="8830731"/>
          </a:xfrm>
        </p:spPr>
        <p:txBody>
          <a:bodyPr/>
          <a:lstStyle>
            <a:lvl1pPr marL="0" indent="0" algn="ctr">
              <a:buNone/>
              <a:defRPr sz="12800"/>
            </a:lvl1pPr>
            <a:lvl2pPr marL="2438385" indent="0" algn="ctr">
              <a:buNone/>
              <a:defRPr sz="10667"/>
            </a:lvl2pPr>
            <a:lvl3pPr marL="4876770" indent="0" algn="ctr">
              <a:buNone/>
              <a:defRPr sz="9600"/>
            </a:lvl3pPr>
            <a:lvl4pPr marL="7315154" indent="0" algn="ctr">
              <a:buNone/>
              <a:defRPr sz="8533"/>
            </a:lvl4pPr>
            <a:lvl5pPr marL="9753539" indent="0" algn="ctr">
              <a:buNone/>
              <a:defRPr sz="8533"/>
            </a:lvl5pPr>
            <a:lvl6pPr marL="12191924" indent="0" algn="ctr">
              <a:buNone/>
              <a:defRPr sz="8533"/>
            </a:lvl6pPr>
            <a:lvl7pPr marL="14630309" indent="0" algn="ctr">
              <a:buNone/>
              <a:defRPr sz="8533"/>
            </a:lvl7pPr>
            <a:lvl8pPr marL="17068693" indent="0" algn="ctr">
              <a:buNone/>
              <a:defRPr sz="8533"/>
            </a:lvl8pPr>
            <a:lvl9pPr marL="19507078" indent="0" algn="ctr">
              <a:buNone/>
              <a:defRPr sz="8533"/>
            </a:lvl9pPr>
          </a:lstStyle>
          <a:p>
            <a:r>
              <a:rPr lang="en-US"/>
              <a:t>Click to edit Master subtitle style</a:t>
            </a:r>
          </a:p>
        </p:txBody>
      </p:sp>
      <p:sp>
        <p:nvSpPr>
          <p:cNvPr id="4" name="Date Placeholder 3"/>
          <p:cNvSpPr>
            <a:spLocks noGrp="1"/>
          </p:cNvSpPr>
          <p:nvPr>
            <p:ph type="dt" sz="half" idx="10"/>
          </p:nvPr>
        </p:nvSpPr>
        <p:spPr/>
        <p:txBody>
          <a:bodyPr/>
          <a:lstStyle/>
          <a:p>
            <a:fld id="{3898EA5C-A989-4B52-B023-08A99299329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8CDA1-61DA-4698-9186-F411C9002161}" type="slidenum">
              <a:rPr lang="en-US" smtClean="0"/>
              <a:t>‹#›</a:t>
            </a:fld>
            <a:endParaRPr lang="en-US"/>
          </a:p>
        </p:txBody>
      </p:sp>
    </p:spTree>
    <p:extLst>
      <p:ext uri="{BB962C8B-B14F-4D97-AF65-F5344CB8AC3E}">
        <p14:creationId xmlns:p14="http://schemas.microsoft.com/office/powerpoint/2010/main" val="4217551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8EA5C-A989-4B52-B023-08A99299329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8CDA1-61DA-4698-9186-F411C9002161}" type="slidenum">
              <a:rPr lang="en-US" smtClean="0"/>
              <a:t>‹#›</a:t>
            </a:fld>
            <a:endParaRPr lang="en-US"/>
          </a:p>
        </p:txBody>
      </p:sp>
    </p:spTree>
    <p:extLst>
      <p:ext uri="{BB962C8B-B14F-4D97-AF65-F5344CB8AC3E}">
        <p14:creationId xmlns:p14="http://schemas.microsoft.com/office/powerpoint/2010/main" val="279860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3" y="1947334"/>
            <a:ext cx="11041380" cy="309964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20443" y="1947334"/>
            <a:ext cx="32484060" cy="309964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8EA5C-A989-4B52-B023-08A99299329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8CDA1-61DA-4698-9186-F411C9002161}" type="slidenum">
              <a:rPr lang="en-US" smtClean="0"/>
              <a:t>‹#›</a:t>
            </a:fld>
            <a:endParaRPr lang="en-US"/>
          </a:p>
        </p:txBody>
      </p:sp>
    </p:spTree>
    <p:extLst>
      <p:ext uri="{BB962C8B-B14F-4D97-AF65-F5344CB8AC3E}">
        <p14:creationId xmlns:p14="http://schemas.microsoft.com/office/powerpoint/2010/main" val="1272830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8EA5C-A989-4B52-B023-08A99299329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8CDA1-61DA-4698-9186-F411C9002161}" type="slidenum">
              <a:rPr lang="en-US" smtClean="0"/>
              <a:t>‹#›</a:t>
            </a:fld>
            <a:endParaRPr lang="en-US"/>
          </a:p>
        </p:txBody>
      </p:sp>
    </p:spTree>
    <p:extLst>
      <p:ext uri="{BB962C8B-B14F-4D97-AF65-F5344CB8AC3E}">
        <p14:creationId xmlns:p14="http://schemas.microsoft.com/office/powerpoint/2010/main" val="43340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3" y="9118611"/>
            <a:ext cx="44165520" cy="15214597"/>
          </a:xfrm>
        </p:spPr>
        <p:txBody>
          <a:bodyPr anchor="b"/>
          <a:lstStyle>
            <a:lvl1pPr>
              <a:defRPr sz="32000"/>
            </a:lvl1pPr>
          </a:lstStyle>
          <a:p>
            <a:r>
              <a:rPr lang="en-US"/>
              <a:t>Click to edit Master title style</a:t>
            </a:r>
          </a:p>
        </p:txBody>
      </p:sp>
      <p:sp>
        <p:nvSpPr>
          <p:cNvPr id="3" name="Text Placeholder 2"/>
          <p:cNvSpPr>
            <a:spLocks noGrp="1"/>
          </p:cNvSpPr>
          <p:nvPr>
            <p:ph type="body" idx="1"/>
          </p:nvPr>
        </p:nvSpPr>
        <p:spPr>
          <a:xfrm>
            <a:off x="3493773" y="24477144"/>
            <a:ext cx="44165520" cy="8000997"/>
          </a:xfrm>
        </p:spPr>
        <p:txBody>
          <a:bodyPr/>
          <a:lstStyle>
            <a:lvl1pPr marL="0" indent="0">
              <a:buNone/>
              <a:defRPr sz="12800">
                <a:solidFill>
                  <a:schemeClr val="tx1"/>
                </a:solidFill>
              </a:defRPr>
            </a:lvl1pPr>
            <a:lvl2pPr marL="2438385" indent="0">
              <a:buNone/>
              <a:defRPr sz="10667">
                <a:solidFill>
                  <a:schemeClr val="tx1">
                    <a:tint val="75000"/>
                  </a:schemeClr>
                </a:solidFill>
              </a:defRPr>
            </a:lvl2pPr>
            <a:lvl3pPr marL="4876770" indent="0">
              <a:buNone/>
              <a:defRPr sz="9600">
                <a:solidFill>
                  <a:schemeClr val="tx1">
                    <a:tint val="75000"/>
                  </a:schemeClr>
                </a:solidFill>
              </a:defRPr>
            </a:lvl3pPr>
            <a:lvl4pPr marL="7315154" indent="0">
              <a:buNone/>
              <a:defRPr sz="8533">
                <a:solidFill>
                  <a:schemeClr val="tx1">
                    <a:tint val="75000"/>
                  </a:schemeClr>
                </a:solidFill>
              </a:defRPr>
            </a:lvl4pPr>
            <a:lvl5pPr marL="9753539" indent="0">
              <a:buNone/>
              <a:defRPr sz="8533">
                <a:solidFill>
                  <a:schemeClr val="tx1">
                    <a:tint val="75000"/>
                  </a:schemeClr>
                </a:solidFill>
              </a:defRPr>
            </a:lvl5pPr>
            <a:lvl6pPr marL="12191924" indent="0">
              <a:buNone/>
              <a:defRPr sz="8533">
                <a:solidFill>
                  <a:schemeClr val="tx1">
                    <a:tint val="75000"/>
                  </a:schemeClr>
                </a:solidFill>
              </a:defRPr>
            </a:lvl6pPr>
            <a:lvl7pPr marL="14630309" indent="0">
              <a:buNone/>
              <a:defRPr sz="8533">
                <a:solidFill>
                  <a:schemeClr val="tx1">
                    <a:tint val="75000"/>
                  </a:schemeClr>
                </a:solidFill>
              </a:defRPr>
            </a:lvl7pPr>
            <a:lvl8pPr marL="17068693" indent="0">
              <a:buNone/>
              <a:defRPr sz="8533">
                <a:solidFill>
                  <a:schemeClr val="tx1">
                    <a:tint val="75000"/>
                  </a:schemeClr>
                </a:solidFill>
              </a:defRPr>
            </a:lvl8pPr>
            <a:lvl9pPr marL="19507078" indent="0">
              <a:buNone/>
              <a:defRPr sz="85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8EA5C-A989-4B52-B023-08A992993291}"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8CDA1-61DA-4698-9186-F411C9002161}" type="slidenum">
              <a:rPr lang="en-US" smtClean="0"/>
              <a:t>‹#›</a:t>
            </a:fld>
            <a:endParaRPr lang="en-US"/>
          </a:p>
        </p:txBody>
      </p:sp>
    </p:spTree>
    <p:extLst>
      <p:ext uri="{BB962C8B-B14F-4D97-AF65-F5344CB8AC3E}">
        <p14:creationId xmlns:p14="http://schemas.microsoft.com/office/powerpoint/2010/main" val="232583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20440" y="9736667"/>
            <a:ext cx="21762720" cy="23207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923240" y="9736667"/>
            <a:ext cx="21762720" cy="23207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98EA5C-A989-4B52-B023-08A992993291}"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8CDA1-61DA-4698-9186-F411C9002161}" type="slidenum">
              <a:rPr lang="en-US" smtClean="0"/>
              <a:t>‹#›</a:t>
            </a:fld>
            <a:endParaRPr lang="en-US"/>
          </a:p>
        </p:txBody>
      </p:sp>
    </p:spTree>
    <p:extLst>
      <p:ext uri="{BB962C8B-B14F-4D97-AF65-F5344CB8AC3E}">
        <p14:creationId xmlns:p14="http://schemas.microsoft.com/office/powerpoint/2010/main" val="3465149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947342"/>
            <a:ext cx="44165520" cy="7069669"/>
          </a:xfrm>
        </p:spPr>
        <p:txBody>
          <a:bodyPr/>
          <a:lstStyle/>
          <a:p>
            <a:r>
              <a:rPr lang="en-US"/>
              <a:t>Click to edit Master title style</a:t>
            </a:r>
          </a:p>
        </p:txBody>
      </p:sp>
      <p:sp>
        <p:nvSpPr>
          <p:cNvPr id="3" name="Text Placeholder 2"/>
          <p:cNvSpPr>
            <a:spLocks noGrp="1"/>
          </p:cNvSpPr>
          <p:nvPr>
            <p:ph type="body" idx="1"/>
          </p:nvPr>
        </p:nvSpPr>
        <p:spPr>
          <a:xfrm>
            <a:off x="3527115" y="8966203"/>
            <a:ext cx="21662704" cy="4394197"/>
          </a:xfrm>
        </p:spPr>
        <p:txBody>
          <a:bodyPr anchor="b"/>
          <a:lstStyle>
            <a:lvl1pPr marL="0" indent="0">
              <a:buNone/>
              <a:defRPr sz="12800" b="1"/>
            </a:lvl1pPr>
            <a:lvl2pPr marL="2438385" indent="0">
              <a:buNone/>
              <a:defRPr sz="10667" b="1"/>
            </a:lvl2pPr>
            <a:lvl3pPr marL="4876770" indent="0">
              <a:buNone/>
              <a:defRPr sz="9600" b="1"/>
            </a:lvl3pPr>
            <a:lvl4pPr marL="7315154" indent="0">
              <a:buNone/>
              <a:defRPr sz="8533" b="1"/>
            </a:lvl4pPr>
            <a:lvl5pPr marL="9753539" indent="0">
              <a:buNone/>
              <a:defRPr sz="8533" b="1"/>
            </a:lvl5pPr>
            <a:lvl6pPr marL="12191924" indent="0">
              <a:buNone/>
              <a:defRPr sz="8533" b="1"/>
            </a:lvl6pPr>
            <a:lvl7pPr marL="14630309" indent="0">
              <a:buNone/>
              <a:defRPr sz="8533" b="1"/>
            </a:lvl7pPr>
            <a:lvl8pPr marL="17068693" indent="0">
              <a:buNone/>
              <a:defRPr sz="8533" b="1"/>
            </a:lvl8pPr>
            <a:lvl9pPr marL="19507078" indent="0">
              <a:buNone/>
              <a:defRPr sz="8533" b="1"/>
            </a:lvl9pPr>
          </a:lstStyle>
          <a:p>
            <a:pPr lvl="0"/>
            <a:r>
              <a:rPr lang="en-US"/>
              <a:t>Click to edit Master text styles</a:t>
            </a:r>
          </a:p>
        </p:txBody>
      </p:sp>
      <p:sp>
        <p:nvSpPr>
          <p:cNvPr id="4" name="Content Placeholder 3"/>
          <p:cNvSpPr>
            <a:spLocks noGrp="1"/>
          </p:cNvSpPr>
          <p:nvPr>
            <p:ph sz="half" idx="2"/>
          </p:nvPr>
        </p:nvSpPr>
        <p:spPr>
          <a:xfrm>
            <a:off x="3527115" y="13360400"/>
            <a:ext cx="21662704" cy="19651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923243" y="8966203"/>
            <a:ext cx="21769390" cy="4394197"/>
          </a:xfrm>
        </p:spPr>
        <p:txBody>
          <a:bodyPr anchor="b"/>
          <a:lstStyle>
            <a:lvl1pPr marL="0" indent="0">
              <a:buNone/>
              <a:defRPr sz="12800" b="1"/>
            </a:lvl1pPr>
            <a:lvl2pPr marL="2438385" indent="0">
              <a:buNone/>
              <a:defRPr sz="10667" b="1"/>
            </a:lvl2pPr>
            <a:lvl3pPr marL="4876770" indent="0">
              <a:buNone/>
              <a:defRPr sz="9600" b="1"/>
            </a:lvl3pPr>
            <a:lvl4pPr marL="7315154" indent="0">
              <a:buNone/>
              <a:defRPr sz="8533" b="1"/>
            </a:lvl4pPr>
            <a:lvl5pPr marL="9753539" indent="0">
              <a:buNone/>
              <a:defRPr sz="8533" b="1"/>
            </a:lvl5pPr>
            <a:lvl6pPr marL="12191924" indent="0">
              <a:buNone/>
              <a:defRPr sz="8533" b="1"/>
            </a:lvl6pPr>
            <a:lvl7pPr marL="14630309" indent="0">
              <a:buNone/>
              <a:defRPr sz="8533" b="1"/>
            </a:lvl7pPr>
            <a:lvl8pPr marL="17068693" indent="0">
              <a:buNone/>
              <a:defRPr sz="8533" b="1"/>
            </a:lvl8pPr>
            <a:lvl9pPr marL="19507078" indent="0">
              <a:buNone/>
              <a:defRPr sz="8533" b="1"/>
            </a:lvl9pPr>
          </a:lstStyle>
          <a:p>
            <a:pPr lvl="0"/>
            <a:r>
              <a:rPr lang="en-US"/>
              <a:t>Click to edit Master text styles</a:t>
            </a:r>
          </a:p>
        </p:txBody>
      </p:sp>
      <p:sp>
        <p:nvSpPr>
          <p:cNvPr id="6" name="Content Placeholder 5"/>
          <p:cNvSpPr>
            <a:spLocks noGrp="1"/>
          </p:cNvSpPr>
          <p:nvPr>
            <p:ph sz="quarter" idx="4"/>
          </p:nvPr>
        </p:nvSpPr>
        <p:spPr>
          <a:xfrm>
            <a:off x="25923243" y="13360400"/>
            <a:ext cx="21769390" cy="19651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98EA5C-A989-4B52-B023-08A992993291}" type="datetimeFigureOut">
              <a:rPr lang="en-US" smtClean="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88CDA1-61DA-4698-9186-F411C9002161}" type="slidenum">
              <a:rPr lang="en-US" smtClean="0"/>
              <a:t>‹#›</a:t>
            </a:fld>
            <a:endParaRPr lang="en-US"/>
          </a:p>
        </p:txBody>
      </p:sp>
    </p:spTree>
    <p:extLst>
      <p:ext uri="{BB962C8B-B14F-4D97-AF65-F5344CB8AC3E}">
        <p14:creationId xmlns:p14="http://schemas.microsoft.com/office/powerpoint/2010/main" val="211823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98EA5C-A989-4B52-B023-08A992993291}" type="datetimeFigureOut">
              <a:rPr lang="en-US" smtClean="0"/>
              <a:t>4/15/2022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88CDA1-61DA-4698-9186-F411C9002161}" type="slidenum">
              <a:rPr lang="en-US" smtClean="0"/>
              <a:t>‹#›</a:t>
            </a:fld>
            <a:endParaRPr lang="en-US"/>
          </a:p>
        </p:txBody>
      </p:sp>
    </p:spTree>
    <p:extLst>
      <p:ext uri="{BB962C8B-B14F-4D97-AF65-F5344CB8AC3E}">
        <p14:creationId xmlns:p14="http://schemas.microsoft.com/office/powerpoint/2010/main" val="78099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8EA5C-A989-4B52-B023-08A992993291}" type="datetimeFigureOut">
              <a:rPr lang="en-US" smtClean="0"/>
              <a:t>4/15/2022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88CDA1-61DA-4698-9186-F411C9002161}" type="slidenum">
              <a:rPr lang="en-US" smtClean="0"/>
              <a:t>‹#›</a:t>
            </a:fld>
            <a:endParaRPr lang="en-US"/>
          </a:p>
        </p:txBody>
      </p:sp>
    </p:spTree>
    <p:extLst>
      <p:ext uri="{BB962C8B-B14F-4D97-AF65-F5344CB8AC3E}">
        <p14:creationId xmlns:p14="http://schemas.microsoft.com/office/powerpoint/2010/main" val="132283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438400"/>
            <a:ext cx="16515397" cy="8534400"/>
          </a:xfrm>
        </p:spPr>
        <p:txBody>
          <a:bodyPr anchor="b"/>
          <a:lstStyle>
            <a:lvl1pPr>
              <a:defRPr sz="17067"/>
            </a:lvl1pPr>
          </a:lstStyle>
          <a:p>
            <a:r>
              <a:rPr lang="en-US"/>
              <a:t>Click to edit Master title style</a:t>
            </a:r>
          </a:p>
        </p:txBody>
      </p:sp>
      <p:sp>
        <p:nvSpPr>
          <p:cNvPr id="3" name="Content Placeholder 2"/>
          <p:cNvSpPr>
            <a:spLocks noGrp="1"/>
          </p:cNvSpPr>
          <p:nvPr>
            <p:ph idx="1"/>
          </p:nvPr>
        </p:nvSpPr>
        <p:spPr>
          <a:xfrm>
            <a:off x="21769390" y="5266275"/>
            <a:ext cx="25923240" cy="25992667"/>
          </a:xfrm>
        </p:spPr>
        <p:txBody>
          <a:bodyPr/>
          <a:lstStyle>
            <a:lvl1pPr>
              <a:defRPr sz="17067"/>
            </a:lvl1pPr>
            <a:lvl2pPr>
              <a:defRPr sz="14933"/>
            </a:lvl2pPr>
            <a:lvl3pPr>
              <a:defRPr sz="12800"/>
            </a:lvl3pPr>
            <a:lvl4pPr>
              <a:defRPr sz="10667"/>
            </a:lvl4pPr>
            <a:lvl5pPr>
              <a:defRPr sz="10667"/>
            </a:lvl5pPr>
            <a:lvl6pPr>
              <a:defRPr sz="10667"/>
            </a:lvl6pPr>
            <a:lvl7pPr>
              <a:defRPr sz="10667"/>
            </a:lvl7pPr>
            <a:lvl8pPr>
              <a:defRPr sz="10667"/>
            </a:lvl8pPr>
            <a:lvl9pPr>
              <a:defRPr sz="10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527110" y="10972800"/>
            <a:ext cx="16515397" cy="20328469"/>
          </a:xfrm>
        </p:spPr>
        <p:txBody>
          <a:bodyPr/>
          <a:lstStyle>
            <a:lvl1pPr marL="0" indent="0">
              <a:buNone/>
              <a:defRPr sz="8533"/>
            </a:lvl1pPr>
            <a:lvl2pPr marL="2438385" indent="0">
              <a:buNone/>
              <a:defRPr sz="7467"/>
            </a:lvl2pPr>
            <a:lvl3pPr marL="4876770" indent="0">
              <a:buNone/>
              <a:defRPr sz="6400"/>
            </a:lvl3pPr>
            <a:lvl4pPr marL="7315154" indent="0">
              <a:buNone/>
              <a:defRPr sz="5333"/>
            </a:lvl4pPr>
            <a:lvl5pPr marL="9753539" indent="0">
              <a:buNone/>
              <a:defRPr sz="5333"/>
            </a:lvl5pPr>
            <a:lvl6pPr marL="12191924" indent="0">
              <a:buNone/>
              <a:defRPr sz="5333"/>
            </a:lvl6pPr>
            <a:lvl7pPr marL="14630309" indent="0">
              <a:buNone/>
              <a:defRPr sz="5333"/>
            </a:lvl7pPr>
            <a:lvl8pPr marL="17068693" indent="0">
              <a:buNone/>
              <a:defRPr sz="5333"/>
            </a:lvl8pPr>
            <a:lvl9pPr marL="19507078" indent="0">
              <a:buNone/>
              <a:defRPr sz="5333"/>
            </a:lvl9pPr>
          </a:lstStyle>
          <a:p>
            <a:pPr lvl="0"/>
            <a:r>
              <a:rPr lang="en-US"/>
              <a:t>Click to edit Master text styles</a:t>
            </a:r>
          </a:p>
        </p:txBody>
      </p:sp>
      <p:sp>
        <p:nvSpPr>
          <p:cNvPr id="5" name="Date Placeholder 4"/>
          <p:cNvSpPr>
            <a:spLocks noGrp="1"/>
          </p:cNvSpPr>
          <p:nvPr>
            <p:ph type="dt" sz="half" idx="10"/>
          </p:nvPr>
        </p:nvSpPr>
        <p:spPr/>
        <p:txBody>
          <a:bodyPr/>
          <a:lstStyle/>
          <a:p>
            <a:fld id="{3898EA5C-A989-4B52-B023-08A992993291}"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8CDA1-61DA-4698-9186-F411C9002161}" type="slidenum">
              <a:rPr lang="en-US" smtClean="0"/>
              <a:t>‹#›</a:t>
            </a:fld>
            <a:endParaRPr lang="en-US"/>
          </a:p>
        </p:txBody>
      </p:sp>
    </p:spTree>
    <p:extLst>
      <p:ext uri="{BB962C8B-B14F-4D97-AF65-F5344CB8AC3E}">
        <p14:creationId xmlns:p14="http://schemas.microsoft.com/office/powerpoint/2010/main" val="176912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438400"/>
            <a:ext cx="16515397" cy="8534400"/>
          </a:xfrm>
        </p:spPr>
        <p:txBody>
          <a:bodyPr anchor="b"/>
          <a:lstStyle>
            <a:lvl1pPr>
              <a:defRPr sz="17067"/>
            </a:lvl1pPr>
          </a:lstStyle>
          <a:p>
            <a:r>
              <a:rPr lang="en-US"/>
              <a:t>Click to edit Master title style</a:t>
            </a:r>
          </a:p>
        </p:txBody>
      </p:sp>
      <p:sp>
        <p:nvSpPr>
          <p:cNvPr id="3" name="Picture Placeholder 2"/>
          <p:cNvSpPr>
            <a:spLocks noGrp="1" noChangeAspect="1"/>
          </p:cNvSpPr>
          <p:nvPr>
            <p:ph type="pic" idx="1"/>
          </p:nvPr>
        </p:nvSpPr>
        <p:spPr>
          <a:xfrm>
            <a:off x="21769390" y="5266275"/>
            <a:ext cx="25923240" cy="25992667"/>
          </a:xfrm>
        </p:spPr>
        <p:txBody>
          <a:bodyPr anchor="t"/>
          <a:lstStyle>
            <a:lvl1pPr marL="0" indent="0">
              <a:buNone/>
              <a:defRPr sz="17067"/>
            </a:lvl1pPr>
            <a:lvl2pPr marL="2438385" indent="0">
              <a:buNone/>
              <a:defRPr sz="14933"/>
            </a:lvl2pPr>
            <a:lvl3pPr marL="4876770" indent="0">
              <a:buNone/>
              <a:defRPr sz="12800"/>
            </a:lvl3pPr>
            <a:lvl4pPr marL="7315154" indent="0">
              <a:buNone/>
              <a:defRPr sz="10667"/>
            </a:lvl4pPr>
            <a:lvl5pPr marL="9753539" indent="0">
              <a:buNone/>
              <a:defRPr sz="10667"/>
            </a:lvl5pPr>
            <a:lvl6pPr marL="12191924" indent="0">
              <a:buNone/>
              <a:defRPr sz="10667"/>
            </a:lvl6pPr>
            <a:lvl7pPr marL="14630309" indent="0">
              <a:buNone/>
              <a:defRPr sz="10667"/>
            </a:lvl7pPr>
            <a:lvl8pPr marL="17068693" indent="0">
              <a:buNone/>
              <a:defRPr sz="10667"/>
            </a:lvl8pPr>
            <a:lvl9pPr marL="19507078" indent="0">
              <a:buNone/>
              <a:defRPr sz="10667"/>
            </a:lvl9pPr>
          </a:lstStyle>
          <a:p>
            <a:r>
              <a:rPr lang="en-US"/>
              <a:t>Click icon to add picture</a:t>
            </a:r>
          </a:p>
        </p:txBody>
      </p:sp>
      <p:sp>
        <p:nvSpPr>
          <p:cNvPr id="4" name="Text Placeholder 3"/>
          <p:cNvSpPr>
            <a:spLocks noGrp="1"/>
          </p:cNvSpPr>
          <p:nvPr>
            <p:ph type="body" sz="half" idx="2"/>
          </p:nvPr>
        </p:nvSpPr>
        <p:spPr>
          <a:xfrm>
            <a:off x="3527110" y="10972800"/>
            <a:ext cx="16515397" cy="20328469"/>
          </a:xfrm>
        </p:spPr>
        <p:txBody>
          <a:bodyPr/>
          <a:lstStyle>
            <a:lvl1pPr marL="0" indent="0">
              <a:buNone/>
              <a:defRPr sz="8533"/>
            </a:lvl1pPr>
            <a:lvl2pPr marL="2438385" indent="0">
              <a:buNone/>
              <a:defRPr sz="7467"/>
            </a:lvl2pPr>
            <a:lvl3pPr marL="4876770" indent="0">
              <a:buNone/>
              <a:defRPr sz="6400"/>
            </a:lvl3pPr>
            <a:lvl4pPr marL="7315154" indent="0">
              <a:buNone/>
              <a:defRPr sz="5333"/>
            </a:lvl4pPr>
            <a:lvl5pPr marL="9753539" indent="0">
              <a:buNone/>
              <a:defRPr sz="5333"/>
            </a:lvl5pPr>
            <a:lvl6pPr marL="12191924" indent="0">
              <a:buNone/>
              <a:defRPr sz="5333"/>
            </a:lvl6pPr>
            <a:lvl7pPr marL="14630309" indent="0">
              <a:buNone/>
              <a:defRPr sz="5333"/>
            </a:lvl7pPr>
            <a:lvl8pPr marL="17068693" indent="0">
              <a:buNone/>
              <a:defRPr sz="5333"/>
            </a:lvl8pPr>
            <a:lvl9pPr marL="19507078" indent="0">
              <a:buNone/>
              <a:defRPr sz="5333"/>
            </a:lvl9pPr>
          </a:lstStyle>
          <a:p>
            <a:pPr lvl="0"/>
            <a:r>
              <a:rPr lang="en-US"/>
              <a:t>Click to edit Master text styles</a:t>
            </a:r>
          </a:p>
        </p:txBody>
      </p:sp>
      <p:sp>
        <p:nvSpPr>
          <p:cNvPr id="5" name="Date Placeholder 4"/>
          <p:cNvSpPr>
            <a:spLocks noGrp="1"/>
          </p:cNvSpPr>
          <p:nvPr>
            <p:ph type="dt" sz="half" idx="10"/>
          </p:nvPr>
        </p:nvSpPr>
        <p:spPr/>
        <p:txBody>
          <a:bodyPr/>
          <a:lstStyle/>
          <a:p>
            <a:fld id="{3898EA5C-A989-4B52-B023-08A992993291}"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8CDA1-61DA-4698-9186-F411C9002161}" type="slidenum">
              <a:rPr lang="en-US" smtClean="0"/>
              <a:t>‹#›</a:t>
            </a:fld>
            <a:endParaRPr lang="en-US"/>
          </a:p>
        </p:txBody>
      </p:sp>
    </p:spTree>
    <p:extLst>
      <p:ext uri="{BB962C8B-B14F-4D97-AF65-F5344CB8AC3E}">
        <p14:creationId xmlns:p14="http://schemas.microsoft.com/office/powerpoint/2010/main" val="1394447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947342"/>
            <a:ext cx="4416552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520440" y="9736667"/>
            <a:ext cx="44165520" cy="23207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520440" y="33900542"/>
            <a:ext cx="11521440" cy="1947333"/>
          </a:xfrm>
          <a:prstGeom prst="rect">
            <a:avLst/>
          </a:prstGeom>
        </p:spPr>
        <p:txBody>
          <a:bodyPr vert="horz" lIns="91440" tIns="45720" rIns="91440" bIns="45720" rtlCol="0" anchor="ctr"/>
          <a:lstStyle>
            <a:lvl1pPr algn="l">
              <a:defRPr sz="6400">
                <a:solidFill>
                  <a:schemeClr val="tx1">
                    <a:tint val="75000"/>
                  </a:schemeClr>
                </a:solidFill>
              </a:defRPr>
            </a:lvl1pPr>
          </a:lstStyle>
          <a:p>
            <a:fld id="{3898EA5C-A989-4B52-B023-08A992993291}" type="datetimeFigureOut">
              <a:rPr lang="en-US" smtClean="0"/>
              <a:t>4/15/2022</a:t>
            </a:fld>
            <a:endParaRPr lang="en-US"/>
          </a:p>
        </p:txBody>
      </p:sp>
      <p:sp>
        <p:nvSpPr>
          <p:cNvPr id="5" name="Footer Placeholder 4"/>
          <p:cNvSpPr>
            <a:spLocks noGrp="1"/>
          </p:cNvSpPr>
          <p:nvPr>
            <p:ph type="ftr" sz="quarter" idx="3"/>
          </p:nvPr>
        </p:nvSpPr>
        <p:spPr>
          <a:xfrm>
            <a:off x="16962120" y="33900542"/>
            <a:ext cx="17282160" cy="1947333"/>
          </a:xfrm>
          <a:prstGeom prst="rect">
            <a:avLst/>
          </a:prstGeom>
        </p:spPr>
        <p:txBody>
          <a:bodyPr vert="horz" lIns="91440" tIns="45720" rIns="91440" bIns="45720" rtlCol="0" anchor="ctr"/>
          <a:lstStyle>
            <a:lvl1pPr algn="ctr">
              <a:defRPr sz="6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33900542"/>
            <a:ext cx="11521440" cy="1947333"/>
          </a:xfrm>
          <a:prstGeom prst="rect">
            <a:avLst/>
          </a:prstGeom>
        </p:spPr>
        <p:txBody>
          <a:bodyPr vert="horz" lIns="91440" tIns="45720" rIns="91440" bIns="45720" rtlCol="0" anchor="ctr"/>
          <a:lstStyle>
            <a:lvl1pPr algn="r">
              <a:defRPr sz="6400">
                <a:solidFill>
                  <a:schemeClr val="tx1">
                    <a:tint val="75000"/>
                  </a:schemeClr>
                </a:solidFill>
              </a:defRPr>
            </a:lvl1pPr>
          </a:lstStyle>
          <a:p>
            <a:fld id="{B588CDA1-61DA-4698-9186-F411C9002161}" type="slidenum">
              <a:rPr lang="en-US" smtClean="0"/>
              <a:t>‹#›</a:t>
            </a:fld>
            <a:endParaRPr lang="en-US"/>
          </a:p>
        </p:txBody>
      </p:sp>
    </p:spTree>
    <p:extLst>
      <p:ext uri="{BB962C8B-B14F-4D97-AF65-F5344CB8AC3E}">
        <p14:creationId xmlns:p14="http://schemas.microsoft.com/office/powerpoint/2010/main" val="3772858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876770" rtl="0" eaLnBrk="1" latinLnBrk="0" hangingPunct="1">
        <a:lnSpc>
          <a:spcPct val="90000"/>
        </a:lnSpc>
        <a:spcBef>
          <a:spcPct val="0"/>
        </a:spcBef>
        <a:buNone/>
        <a:defRPr sz="23467" kern="1200">
          <a:solidFill>
            <a:schemeClr val="tx1"/>
          </a:solidFill>
          <a:latin typeface="+mj-lt"/>
          <a:ea typeface="+mj-ea"/>
          <a:cs typeface="+mj-cs"/>
        </a:defRPr>
      </a:lvl1pPr>
    </p:titleStyle>
    <p:bodyStyle>
      <a:lvl1pPr marL="1219192" indent="-1219192" algn="l" defTabSz="4876770" rtl="0" eaLnBrk="1" latinLnBrk="0" hangingPunct="1">
        <a:lnSpc>
          <a:spcPct val="90000"/>
        </a:lnSpc>
        <a:spcBef>
          <a:spcPts val="5333"/>
        </a:spcBef>
        <a:buFont typeface="Arial" panose="020B0604020202020204" pitchFamily="34" charset="0"/>
        <a:buChar char="•"/>
        <a:defRPr sz="14933" kern="1200">
          <a:solidFill>
            <a:schemeClr val="tx1"/>
          </a:solidFill>
          <a:latin typeface="+mn-lt"/>
          <a:ea typeface="+mn-ea"/>
          <a:cs typeface="+mn-cs"/>
        </a:defRPr>
      </a:lvl1pPr>
      <a:lvl2pPr marL="3657577" indent="-1219192" algn="l" defTabSz="4876770" rtl="0" eaLnBrk="1" latinLnBrk="0" hangingPunct="1">
        <a:lnSpc>
          <a:spcPct val="90000"/>
        </a:lnSpc>
        <a:spcBef>
          <a:spcPts val="2667"/>
        </a:spcBef>
        <a:buFont typeface="Arial" panose="020B0604020202020204" pitchFamily="34" charset="0"/>
        <a:buChar char="•"/>
        <a:defRPr sz="12800" kern="1200">
          <a:solidFill>
            <a:schemeClr val="tx1"/>
          </a:solidFill>
          <a:latin typeface="+mn-lt"/>
          <a:ea typeface="+mn-ea"/>
          <a:cs typeface="+mn-cs"/>
        </a:defRPr>
      </a:lvl2pPr>
      <a:lvl3pPr marL="6095962" indent="-1219192" algn="l" defTabSz="4876770" rtl="0" eaLnBrk="1" latinLnBrk="0" hangingPunct="1">
        <a:lnSpc>
          <a:spcPct val="90000"/>
        </a:lnSpc>
        <a:spcBef>
          <a:spcPts val="2667"/>
        </a:spcBef>
        <a:buFont typeface="Arial" panose="020B0604020202020204" pitchFamily="34" charset="0"/>
        <a:buChar char="•"/>
        <a:defRPr sz="10667" kern="1200">
          <a:solidFill>
            <a:schemeClr val="tx1"/>
          </a:solidFill>
          <a:latin typeface="+mn-lt"/>
          <a:ea typeface="+mn-ea"/>
          <a:cs typeface="+mn-cs"/>
        </a:defRPr>
      </a:lvl3pPr>
      <a:lvl4pPr marL="8534347" indent="-1219192" algn="l" defTabSz="4876770" rtl="0" eaLnBrk="1" latinLnBrk="0" hangingPunct="1">
        <a:lnSpc>
          <a:spcPct val="90000"/>
        </a:lnSpc>
        <a:spcBef>
          <a:spcPts val="2667"/>
        </a:spcBef>
        <a:buFont typeface="Arial" panose="020B0604020202020204" pitchFamily="34" charset="0"/>
        <a:buChar char="•"/>
        <a:defRPr sz="9600" kern="1200">
          <a:solidFill>
            <a:schemeClr val="tx1"/>
          </a:solidFill>
          <a:latin typeface="+mn-lt"/>
          <a:ea typeface="+mn-ea"/>
          <a:cs typeface="+mn-cs"/>
        </a:defRPr>
      </a:lvl4pPr>
      <a:lvl5pPr marL="10972731" indent="-1219192" algn="l" defTabSz="4876770" rtl="0" eaLnBrk="1" latinLnBrk="0" hangingPunct="1">
        <a:lnSpc>
          <a:spcPct val="90000"/>
        </a:lnSpc>
        <a:spcBef>
          <a:spcPts val="2667"/>
        </a:spcBef>
        <a:buFont typeface="Arial" panose="020B0604020202020204" pitchFamily="34" charset="0"/>
        <a:buChar char="•"/>
        <a:defRPr sz="9600" kern="1200">
          <a:solidFill>
            <a:schemeClr val="tx1"/>
          </a:solidFill>
          <a:latin typeface="+mn-lt"/>
          <a:ea typeface="+mn-ea"/>
          <a:cs typeface="+mn-cs"/>
        </a:defRPr>
      </a:lvl5pPr>
      <a:lvl6pPr marL="13411116" indent="-1219192" algn="l" defTabSz="4876770" rtl="0" eaLnBrk="1" latinLnBrk="0" hangingPunct="1">
        <a:lnSpc>
          <a:spcPct val="90000"/>
        </a:lnSpc>
        <a:spcBef>
          <a:spcPts val="2667"/>
        </a:spcBef>
        <a:buFont typeface="Arial" panose="020B0604020202020204" pitchFamily="34" charset="0"/>
        <a:buChar char="•"/>
        <a:defRPr sz="9600" kern="1200">
          <a:solidFill>
            <a:schemeClr val="tx1"/>
          </a:solidFill>
          <a:latin typeface="+mn-lt"/>
          <a:ea typeface="+mn-ea"/>
          <a:cs typeface="+mn-cs"/>
        </a:defRPr>
      </a:lvl6pPr>
      <a:lvl7pPr marL="15849501" indent="-1219192" algn="l" defTabSz="4876770" rtl="0" eaLnBrk="1" latinLnBrk="0" hangingPunct="1">
        <a:lnSpc>
          <a:spcPct val="90000"/>
        </a:lnSpc>
        <a:spcBef>
          <a:spcPts val="2667"/>
        </a:spcBef>
        <a:buFont typeface="Arial" panose="020B0604020202020204" pitchFamily="34" charset="0"/>
        <a:buChar char="•"/>
        <a:defRPr sz="9600" kern="1200">
          <a:solidFill>
            <a:schemeClr val="tx1"/>
          </a:solidFill>
          <a:latin typeface="+mn-lt"/>
          <a:ea typeface="+mn-ea"/>
          <a:cs typeface="+mn-cs"/>
        </a:defRPr>
      </a:lvl7pPr>
      <a:lvl8pPr marL="18287886" indent="-1219192" algn="l" defTabSz="4876770" rtl="0" eaLnBrk="1" latinLnBrk="0" hangingPunct="1">
        <a:lnSpc>
          <a:spcPct val="90000"/>
        </a:lnSpc>
        <a:spcBef>
          <a:spcPts val="2667"/>
        </a:spcBef>
        <a:buFont typeface="Arial" panose="020B0604020202020204" pitchFamily="34" charset="0"/>
        <a:buChar char="•"/>
        <a:defRPr sz="9600" kern="1200">
          <a:solidFill>
            <a:schemeClr val="tx1"/>
          </a:solidFill>
          <a:latin typeface="+mn-lt"/>
          <a:ea typeface="+mn-ea"/>
          <a:cs typeface="+mn-cs"/>
        </a:defRPr>
      </a:lvl8pPr>
      <a:lvl9pPr marL="20726270" indent="-1219192" algn="l" defTabSz="4876770" rtl="0" eaLnBrk="1" latinLnBrk="0" hangingPunct="1">
        <a:lnSpc>
          <a:spcPct val="90000"/>
        </a:lnSpc>
        <a:spcBef>
          <a:spcPts val="2667"/>
        </a:spcBef>
        <a:buFont typeface="Arial" panose="020B0604020202020204" pitchFamily="34" charset="0"/>
        <a:buChar char="•"/>
        <a:defRPr sz="9600" kern="1200">
          <a:solidFill>
            <a:schemeClr val="tx1"/>
          </a:solidFill>
          <a:latin typeface="+mn-lt"/>
          <a:ea typeface="+mn-ea"/>
          <a:cs typeface="+mn-cs"/>
        </a:defRPr>
      </a:lvl9pPr>
    </p:bodyStyle>
    <p:otherStyle>
      <a:defPPr>
        <a:defRPr lang="en-US"/>
      </a:defPPr>
      <a:lvl1pPr marL="0" algn="l" defTabSz="4876770" rtl="0" eaLnBrk="1" latinLnBrk="0" hangingPunct="1">
        <a:defRPr sz="9600" kern="1200">
          <a:solidFill>
            <a:schemeClr val="tx1"/>
          </a:solidFill>
          <a:latin typeface="+mn-lt"/>
          <a:ea typeface="+mn-ea"/>
          <a:cs typeface="+mn-cs"/>
        </a:defRPr>
      </a:lvl1pPr>
      <a:lvl2pPr marL="2438385" algn="l" defTabSz="4876770" rtl="0" eaLnBrk="1" latinLnBrk="0" hangingPunct="1">
        <a:defRPr sz="9600" kern="1200">
          <a:solidFill>
            <a:schemeClr val="tx1"/>
          </a:solidFill>
          <a:latin typeface="+mn-lt"/>
          <a:ea typeface="+mn-ea"/>
          <a:cs typeface="+mn-cs"/>
        </a:defRPr>
      </a:lvl2pPr>
      <a:lvl3pPr marL="4876770" algn="l" defTabSz="4876770" rtl="0" eaLnBrk="1" latinLnBrk="0" hangingPunct="1">
        <a:defRPr sz="9600" kern="1200">
          <a:solidFill>
            <a:schemeClr val="tx1"/>
          </a:solidFill>
          <a:latin typeface="+mn-lt"/>
          <a:ea typeface="+mn-ea"/>
          <a:cs typeface="+mn-cs"/>
        </a:defRPr>
      </a:lvl3pPr>
      <a:lvl4pPr marL="7315154" algn="l" defTabSz="4876770" rtl="0" eaLnBrk="1" latinLnBrk="0" hangingPunct="1">
        <a:defRPr sz="9600" kern="1200">
          <a:solidFill>
            <a:schemeClr val="tx1"/>
          </a:solidFill>
          <a:latin typeface="+mn-lt"/>
          <a:ea typeface="+mn-ea"/>
          <a:cs typeface="+mn-cs"/>
        </a:defRPr>
      </a:lvl4pPr>
      <a:lvl5pPr marL="9753539" algn="l" defTabSz="4876770" rtl="0" eaLnBrk="1" latinLnBrk="0" hangingPunct="1">
        <a:defRPr sz="9600" kern="1200">
          <a:solidFill>
            <a:schemeClr val="tx1"/>
          </a:solidFill>
          <a:latin typeface="+mn-lt"/>
          <a:ea typeface="+mn-ea"/>
          <a:cs typeface="+mn-cs"/>
        </a:defRPr>
      </a:lvl5pPr>
      <a:lvl6pPr marL="12191924" algn="l" defTabSz="4876770" rtl="0" eaLnBrk="1" latinLnBrk="0" hangingPunct="1">
        <a:defRPr sz="9600" kern="1200">
          <a:solidFill>
            <a:schemeClr val="tx1"/>
          </a:solidFill>
          <a:latin typeface="+mn-lt"/>
          <a:ea typeface="+mn-ea"/>
          <a:cs typeface="+mn-cs"/>
        </a:defRPr>
      </a:lvl6pPr>
      <a:lvl7pPr marL="14630309" algn="l" defTabSz="4876770" rtl="0" eaLnBrk="1" latinLnBrk="0" hangingPunct="1">
        <a:defRPr sz="9600" kern="1200">
          <a:solidFill>
            <a:schemeClr val="tx1"/>
          </a:solidFill>
          <a:latin typeface="+mn-lt"/>
          <a:ea typeface="+mn-ea"/>
          <a:cs typeface="+mn-cs"/>
        </a:defRPr>
      </a:lvl7pPr>
      <a:lvl8pPr marL="17068693" algn="l" defTabSz="4876770" rtl="0" eaLnBrk="1" latinLnBrk="0" hangingPunct="1">
        <a:defRPr sz="9600" kern="1200">
          <a:solidFill>
            <a:schemeClr val="tx1"/>
          </a:solidFill>
          <a:latin typeface="+mn-lt"/>
          <a:ea typeface="+mn-ea"/>
          <a:cs typeface="+mn-cs"/>
        </a:defRPr>
      </a:lvl8pPr>
      <a:lvl9pPr marL="19507078" algn="l" defTabSz="4876770" rtl="0" eaLnBrk="1" latinLnBrk="0" hangingPunct="1">
        <a:defRPr sz="9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18" Type="http://schemas.openxmlformats.org/officeDocument/2006/relationships/image" Target="../media/image15.png"/><Relationship Id="rId3" Type="http://schemas.microsoft.com/office/2018/10/relationships/comments" Target="../comments/modernComment_100_35A445D3.xml"/><Relationship Id="rId21" Type="http://schemas.openxmlformats.org/officeDocument/2006/relationships/image" Target="../media/image18.jpeg"/><Relationship Id="rId7" Type="http://schemas.openxmlformats.org/officeDocument/2006/relationships/image" Target="../media/image4.png"/><Relationship Id="rId12" Type="http://schemas.openxmlformats.org/officeDocument/2006/relationships/image" Target="../media/image9.jpeg"/><Relationship Id="rId17" Type="http://schemas.openxmlformats.org/officeDocument/2006/relationships/image" Target="../media/image14.jpe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svg"/><Relationship Id="rId5" Type="http://schemas.openxmlformats.org/officeDocument/2006/relationships/image" Target="../media/image2.png"/><Relationship Id="rId15" Type="http://schemas.openxmlformats.org/officeDocument/2006/relationships/image" Target="../media/image12.jpeg"/><Relationship Id="rId23" Type="http://schemas.openxmlformats.org/officeDocument/2006/relationships/image" Target="../media/image19.jpeg"/><Relationship Id="rId10" Type="http://schemas.openxmlformats.org/officeDocument/2006/relationships/image" Target="../media/image7.png"/><Relationship Id="rId19" Type="http://schemas.openxmlformats.org/officeDocument/2006/relationships/image" Target="../media/image16.jpeg"/><Relationship Id="rId4" Type="http://schemas.openxmlformats.org/officeDocument/2006/relationships/image" Target="../media/image1.jpeg"/><Relationship Id="rId9" Type="http://schemas.openxmlformats.org/officeDocument/2006/relationships/image" Target="../media/image6.jpeg"/><Relationship Id="rId14" Type="http://schemas.openxmlformats.org/officeDocument/2006/relationships/image" Target="../media/image11.png"/><Relationship Id="rId22"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CBF25B-302B-4453-BBFA-08566BF4C46A}"/>
              </a:ext>
            </a:extLst>
          </p:cNvPr>
          <p:cNvSpPr/>
          <p:nvPr/>
        </p:nvSpPr>
        <p:spPr>
          <a:xfrm>
            <a:off x="446567" y="393404"/>
            <a:ext cx="50313266" cy="35789191"/>
          </a:xfrm>
          <a:prstGeom prst="rect">
            <a:avLst/>
          </a:prstGeom>
          <a:ln w="57150">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3" name="Rectangle 82">
            <a:extLst>
              <a:ext uri="{FF2B5EF4-FFF2-40B4-BE49-F238E27FC236}">
                <a16:creationId xmlns:a16="http://schemas.microsoft.com/office/drawing/2014/main" id="{A73BBE44-B5AE-41EC-86F9-BC994AD5DCF4}"/>
              </a:ext>
            </a:extLst>
          </p:cNvPr>
          <p:cNvSpPr/>
          <p:nvPr/>
        </p:nvSpPr>
        <p:spPr>
          <a:xfrm>
            <a:off x="693020" y="10307327"/>
            <a:ext cx="14890851" cy="25511547"/>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b="1" dirty="0"/>
          </a:p>
        </p:txBody>
      </p:sp>
      <p:sp>
        <p:nvSpPr>
          <p:cNvPr id="111" name="Rectangle 110">
            <a:extLst>
              <a:ext uri="{FF2B5EF4-FFF2-40B4-BE49-F238E27FC236}">
                <a16:creationId xmlns:a16="http://schemas.microsoft.com/office/drawing/2014/main" id="{8809B861-C0AB-4011-AC75-963B43CB160C}"/>
              </a:ext>
            </a:extLst>
          </p:cNvPr>
          <p:cNvSpPr/>
          <p:nvPr/>
        </p:nvSpPr>
        <p:spPr>
          <a:xfrm>
            <a:off x="33265845" y="4886395"/>
            <a:ext cx="17247132" cy="2082070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8" name="Rectangle 87">
            <a:extLst>
              <a:ext uri="{FF2B5EF4-FFF2-40B4-BE49-F238E27FC236}">
                <a16:creationId xmlns:a16="http://schemas.microsoft.com/office/drawing/2014/main" id="{5C6DFE64-9C70-4B37-86E7-D0E879A270C6}"/>
              </a:ext>
            </a:extLst>
          </p:cNvPr>
          <p:cNvSpPr/>
          <p:nvPr/>
        </p:nvSpPr>
        <p:spPr>
          <a:xfrm>
            <a:off x="15822316" y="4886395"/>
            <a:ext cx="17218167" cy="869296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55838C2A-039F-4AFF-856E-4883B91F3B72}"/>
              </a:ext>
            </a:extLst>
          </p:cNvPr>
          <p:cNvSpPr/>
          <p:nvPr/>
        </p:nvSpPr>
        <p:spPr>
          <a:xfrm>
            <a:off x="693020" y="802872"/>
            <a:ext cx="49819956" cy="3642128"/>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29B73B23-CF9E-44D9-89D2-393AFD00F251}"/>
              </a:ext>
            </a:extLst>
          </p:cNvPr>
          <p:cNvSpPr txBox="1"/>
          <p:nvPr/>
        </p:nvSpPr>
        <p:spPr>
          <a:xfrm>
            <a:off x="787400" y="1269999"/>
            <a:ext cx="49606200" cy="1092607"/>
          </a:xfrm>
          <a:prstGeom prst="rect">
            <a:avLst/>
          </a:prstGeom>
          <a:noFill/>
        </p:spPr>
        <p:txBody>
          <a:bodyPr wrap="square" rtlCol="0">
            <a:spAutoFit/>
          </a:bodyPr>
          <a:lstStyle/>
          <a:p>
            <a:pPr algn="ctr"/>
            <a:r>
              <a:rPr lang="en-US" sz="6500" b="1" i="0">
                <a:solidFill>
                  <a:srgbClr val="000000"/>
                </a:solidFill>
                <a:effectLst/>
                <a:latin typeface="Times New Roman" panose="02020603050405020304" pitchFamily="18" charset="0"/>
              </a:rPr>
              <a:t>Using Glacial </a:t>
            </a:r>
            <a:r>
              <a:rPr lang="en-US" sz="6500" b="1">
                <a:solidFill>
                  <a:srgbClr val="000000"/>
                </a:solidFill>
                <a:latin typeface="Times New Roman" panose="02020603050405020304" pitchFamily="18" charset="0"/>
              </a:rPr>
              <a:t>S</a:t>
            </a:r>
            <a:r>
              <a:rPr lang="en-US" sz="6500" b="1" i="0">
                <a:solidFill>
                  <a:srgbClr val="000000"/>
                </a:solidFill>
                <a:effectLst/>
                <a:latin typeface="Times New Roman" panose="02020603050405020304" pitchFamily="18" charset="0"/>
              </a:rPr>
              <a:t>triations on Bedrock to Determine </a:t>
            </a:r>
            <a:r>
              <a:rPr lang="en-US" sz="6500" b="1">
                <a:solidFill>
                  <a:srgbClr val="000000"/>
                </a:solidFill>
                <a:latin typeface="Times New Roman" panose="02020603050405020304" pitchFamily="18" charset="0"/>
              </a:rPr>
              <a:t>I</a:t>
            </a:r>
            <a:r>
              <a:rPr lang="en-US" sz="6500" b="1" i="0">
                <a:solidFill>
                  <a:srgbClr val="000000"/>
                </a:solidFill>
                <a:effectLst/>
                <a:latin typeface="Times New Roman" panose="02020603050405020304" pitchFamily="18" charset="0"/>
              </a:rPr>
              <a:t>ce </a:t>
            </a:r>
            <a:r>
              <a:rPr lang="en-US" sz="6500" b="1">
                <a:solidFill>
                  <a:srgbClr val="000000"/>
                </a:solidFill>
                <a:latin typeface="Times New Roman" panose="02020603050405020304" pitchFamily="18" charset="0"/>
              </a:rPr>
              <a:t>F</a:t>
            </a:r>
            <a:r>
              <a:rPr lang="en-US" sz="6500" b="1" i="0">
                <a:solidFill>
                  <a:srgbClr val="000000"/>
                </a:solidFill>
                <a:effectLst/>
                <a:latin typeface="Times New Roman" panose="02020603050405020304" pitchFamily="18" charset="0"/>
              </a:rPr>
              <a:t>low </a:t>
            </a:r>
            <a:r>
              <a:rPr lang="en-US" sz="6500" b="1">
                <a:solidFill>
                  <a:srgbClr val="000000"/>
                </a:solidFill>
                <a:latin typeface="Times New Roman" panose="02020603050405020304" pitchFamily="18" charset="0"/>
              </a:rPr>
              <a:t>B</a:t>
            </a:r>
            <a:r>
              <a:rPr lang="en-US" sz="6500" b="1" i="0">
                <a:solidFill>
                  <a:srgbClr val="000000"/>
                </a:solidFill>
                <a:effectLst/>
                <a:latin typeface="Times New Roman" panose="02020603050405020304" pitchFamily="18" charset="0"/>
              </a:rPr>
              <a:t>ehavior </a:t>
            </a:r>
            <a:r>
              <a:rPr lang="en-US" sz="6500" b="1">
                <a:solidFill>
                  <a:srgbClr val="000000"/>
                </a:solidFill>
                <a:latin typeface="Times New Roman" panose="02020603050405020304" pitchFamily="18" charset="0"/>
              </a:rPr>
              <a:t>D</a:t>
            </a:r>
            <a:r>
              <a:rPr lang="en-US" sz="6500" b="1" i="0">
                <a:solidFill>
                  <a:srgbClr val="000000"/>
                </a:solidFill>
                <a:effectLst/>
                <a:latin typeface="Times New Roman" panose="02020603050405020304" pitchFamily="18" charset="0"/>
              </a:rPr>
              <a:t>uring the Last </a:t>
            </a:r>
            <a:r>
              <a:rPr lang="en-US" sz="6500" b="1">
                <a:solidFill>
                  <a:srgbClr val="000000"/>
                </a:solidFill>
                <a:latin typeface="Times New Roman" panose="02020603050405020304" pitchFamily="18" charset="0"/>
              </a:rPr>
              <a:t>D</a:t>
            </a:r>
            <a:r>
              <a:rPr lang="en-US" sz="6500" b="1" i="0">
                <a:solidFill>
                  <a:srgbClr val="000000"/>
                </a:solidFill>
                <a:effectLst/>
                <a:latin typeface="Times New Roman" panose="02020603050405020304" pitchFamily="18" charset="0"/>
              </a:rPr>
              <a:t>eglaciation in the New Hampshire Seacoast Region</a:t>
            </a:r>
            <a:r>
              <a:rPr lang="en-US" sz="6500" b="0" i="0">
                <a:solidFill>
                  <a:srgbClr val="000000"/>
                </a:solidFill>
                <a:effectLst/>
                <a:latin typeface="Times New Roman" panose="02020603050405020304" pitchFamily="18" charset="0"/>
              </a:rPr>
              <a:t> </a:t>
            </a:r>
            <a:endParaRPr lang="en-US" sz="6500"/>
          </a:p>
        </p:txBody>
      </p:sp>
      <p:sp>
        <p:nvSpPr>
          <p:cNvPr id="12" name="TextBox 11">
            <a:extLst>
              <a:ext uri="{FF2B5EF4-FFF2-40B4-BE49-F238E27FC236}">
                <a16:creationId xmlns:a16="http://schemas.microsoft.com/office/drawing/2014/main" id="{FF871FC1-BBDA-44FE-BC6A-30E41553A4F5}"/>
              </a:ext>
            </a:extLst>
          </p:cNvPr>
          <p:cNvSpPr txBox="1"/>
          <p:nvPr/>
        </p:nvSpPr>
        <p:spPr>
          <a:xfrm>
            <a:off x="14427200" y="2586418"/>
            <a:ext cx="22352000" cy="1569660"/>
          </a:xfrm>
          <a:prstGeom prst="rect">
            <a:avLst/>
          </a:prstGeom>
          <a:noFill/>
        </p:spPr>
        <p:txBody>
          <a:bodyPr wrap="square" rtlCol="0">
            <a:spAutoFit/>
          </a:bodyPr>
          <a:lstStyle/>
          <a:p>
            <a:pPr algn="ctr"/>
            <a:r>
              <a:rPr lang="en-US" sz="4800">
                <a:latin typeface="Times New Roman" panose="02020603050405020304" pitchFamily="18" charset="0"/>
                <a:cs typeface="Times New Roman" panose="02020603050405020304" pitchFamily="18" charset="0"/>
              </a:rPr>
              <a:t>Arielle A. Kotulak and Joseph M. Licciardi</a:t>
            </a:r>
          </a:p>
          <a:p>
            <a:pPr algn="ctr"/>
            <a:r>
              <a:rPr lang="en-US" sz="4800">
                <a:latin typeface="Times New Roman" panose="02020603050405020304" pitchFamily="18" charset="0"/>
                <a:cs typeface="Times New Roman" panose="02020603050405020304" pitchFamily="18" charset="0"/>
              </a:rPr>
              <a:t>University of New Hampshire, Department of Earth Sciences</a:t>
            </a:r>
          </a:p>
        </p:txBody>
      </p:sp>
      <p:sp>
        <p:nvSpPr>
          <p:cNvPr id="37" name="Rectangle 36">
            <a:extLst>
              <a:ext uri="{FF2B5EF4-FFF2-40B4-BE49-F238E27FC236}">
                <a16:creationId xmlns:a16="http://schemas.microsoft.com/office/drawing/2014/main" id="{D8CC5D8D-9457-49B8-A00F-F49441085CF5}"/>
              </a:ext>
            </a:extLst>
          </p:cNvPr>
          <p:cNvSpPr/>
          <p:nvPr/>
        </p:nvSpPr>
        <p:spPr>
          <a:xfrm>
            <a:off x="33289564" y="32530604"/>
            <a:ext cx="17223412" cy="328004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8" name="TextBox 37">
            <a:extLst>
              <a:ext uri="{FF2B5EF4-FFF2-40B4-BE49-F238E27FC236}">
                <a16:creationId xmlns:a16="http://schemas.microsoft.com/office/drawing/2014/main" id="{3CFB3A8E-9D79-481F-9A5D-18B66C6C8756}"/>
              </a:ext>
            </a:extLst>
          </p:cNvPr>
          <p:cNvSpPr txBox="1"/>
          <p:nvPr/>
        </p:nvSpPr>
        <p:spPr>
          <a:xfrm>
            <a:off x="33525082" y="32565958"/>
            <a:ext cx="16842985" cy="3046988"/>
          </a:xfrm>
          <a:prstGeom prst="rect">
            <a:avLst/>
          </a:prstGeom>
          <a:noFill/>
        </p:spPr>
        <p:txBody>
          <a:bodyPr wrap="square" rtlCol="0">
            <a:spAutoFit/>
          </a:bodyPr>
          <a:lstStyle/>
          <a:p>
            <a:pPr>
              <a:lnSpc>
                <a:spcPct val="150000"/>
              </a:lnSpc>
            </a:pPr>
            <a:r>
              <a:rPr lang="en-US" sz="4800" b="1">
                <a:latin typeface="Times New Roman" panose="02020603050405020304" pitchFamily="18" charset="0"/>
                <a:cs typeface="Times New Roman" panose="02020603050405020304" pitchFamily="18" charset="0"/>
              </a:rPr>
              <a:t>References</a:t>
            </a:r>
            <a:endParaRPr lang="en-US" sz="2800" b="1">
              <a:latin typeface="Times New Roman" panose="02020603050405020304" pitchFamily="18" charset="0"/>
              <a:cs typeface="Times New Roman" panose="02020603050405020304" pitchFamily="18" charset="0"/>
            </a:endParaRPr>
          </a:p>
          <a:p>
            <a:pPr indent="-457200"/>
            <a:r>
              <a:rPr lang="en-US" sz="2400">
                <a:latin typeface="Times New Roman" panose="02020603050405020304" pitchFamily="18" charset="0"/>
                <a:cs typeface="Times New Roman" panose="02020603050405020304" pitchFamily="18" charset="0"/>
              </a:rPr>
              <a:t>Dalton, A.S., et al., 2020. An updated radiocarbon-based ice margin chronology for the last deglaciation of the North American Ice 	Sheet Complex. Quaternary Science Reviews, Vol. 234, 15p. and map.</a:t>
            </a:r>
          </a:p>
          <a:p>
            <a:pPr indent="-457200"/>
            <a:r>
              <a:rPr lang="en-US" sz="2400" err="1">
                <a:latin typeface="Times New Roman" panose="02020603050405020304" pitchFamily="18" charset="0"/>
                <a:cs typeface="Times New Roman" panose="02020603050405020304" pitchFamily="18" charset="0"/>
              </a:rPr>
              <a:t>Goldthwait</a:t>
            </a:r>
            <a:r>
              <a:rPr lang="en-US" sz="2400">
                <a:latin typeface="Times New Roman" panose="02020603050405020304" pitchFamily="18" charset="0"/>
                <a:cs typeface="Times New Roman" panose="02020603050405020304" pitchFamily="18" charset="0"/>
              </a:rPr>
              <a:t>, J.W., </a:t>
            </a:r>
            <a:r>
              <a:rPr lang="en-US" sz="2400" err="1">
                <a:latin typeface="Times New Roman" panose="02020603050405020304" pitchFamily="18" charset="0"/>
                <a:cs typeface="Times New Roman" panose="02020603050405020304" pitchFamily="18" charset="0"/>
              </a:rPr>
              <a:t>Goldthwait</a:t>
            </a:r>
            <a:r>
              <a:rPr lang="en-US" sz="2400">
                <a:latin typeface="Times New Roman" panose="02020603050405020304" pitchFamily="18" charset="0"/>
                <a:cs typeface="Times New Roman" panose="02020603050405020304" pitchFamily="18" charset="0"/>
              </a:rPr>
              <a:t>, L. and </a:t>
            </a:r>
            <a:r>
              <a:rPr lang="en-US" sz="2400" err="1">
                <a:latin typeface="Times New Roman" panose="02020603050405020304" pitchFamily="18" charset="0"/>
                <a:cs typeface="Times New Roman" panose="02020603050405020304" pitchFamily="18" charset="0"/>
              </a:rPr>
              <a:t>Goldthwait</a:t>
            </a:r>
            <a:r>
              <a:rPr lang="en-US" sz="2400">
                <a:latin typeface="Times New Roman" panose="02020603050405020304" pitchFamily="18" charset="0"/>
                <a:cs typeface="Times New Roman" panose="02020603050405020304" pitchFamily="18" charset="0"/>
              </a:rPr>
              <a:t>, R.P., 1951. The geology of New Hampshire: Part 1 – surficial geology. New 	Hampshire State Planning and Development Commission, Concord, 81p. and map.</a:t>
            </a:r>
          </a:p>
          <a:p>
            <a:pPr indent="-457200"/>
            <a:r>
              <a:rPr lang="en-US" sz="2400">
                <a:latin typeface="Times New Roman" panose="02020603050405020304" pitchFamily="18" charset="0"/>
                <a:cs typeface="Times New Roman" panose="02020603050405020304" pitchFamily="18" charset="0"/>
              </a:rPr>
              <a:t>Wright, S.F., 2015. Late </a:t>
            </a:r>
            <a:r>
              <a:rPr lang="en-US" sz="2400" err="1">
                <a:latin typeface="Times New Roman" panose="02020603050405020304" pitchFamily="18" charset="0"/>
                <a:cs typeface="Times New Roman" panose="02020603050405020304" pitchFamily="18" charset="0"/>
              </a:rPr>
              <a:t>Wisconsinan</a:t>
            </a:r>
            <a:r>
              <a:rPr lang="en-US" sz="2400">
                <a:latin typeface="Times New Roman" panose="02020603050405020304" pitchFamily="18" charset="0"/>
                <a:cs typeface="Times New Roman" panose="02020603050405020304" pitchFamily="18" charset="0"/>
              </a:rPr>
              <a:t> ice sheet flow across northern and central Vermont, USA. Quaternary Science Reviews, Vol. 129.</a:t>
            </a:r>
          </a:p>
        </p:txBody>
      </p:sp>
      <p:sp>
        <p:nvSpPr>
          <p:cNvPr id="69" name="Rectangle 68">
            <a:extLst>
              <a:ext uri="{FF2B5EF4-FFF2-40B4-BE49-F238E27FC236}">
                <a16:creationId xmlns:a16="http://schemas.microsoft.com/office/drawing/2014/main" id="{8FE9B989-0B4A-4125-8316-F307942CABD2}"/>
              </a:ext>
            </a:extLst>
          </p:cNvPr>
          <p:cNvSpPr/>
          <p:nvPr/>
        </p:nvSpPr>
        <p:spPr>
          <a:xfrm>
            <a:off x="33265845" y="30328959"/>
            <a:ext cx="17247132" cy="1941571"/>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0" name="TextBox 69">
            <a:extLst>
              <a:ext uri="{FF2B5EF4-FFF2-40B4-BE49-F238E27FC236}">
                <a16:creationId xmlns:a16="http://schemas.microsoft.com/office/drawing/2014/main" id="{F8D89F28-3AA6-499A-9B92-E59625EDC68B}"/>
              </a:ext>
            </a:extLst>
          </p:cNvPr>
          <p:cNvSpPr txBox="1"/>
          <p:nvPr/>
        </p:nvSpPr>
        <p:spPr>
          <a:xfrm>
            <a:off x="33495758" y="30433422"/>
            <a:ext cx="16724053" cy="1634422"/>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Acknowledgements</a:t>
            </a:r>
          </a:p>
          <a:p>
            <a:r>
              <a:rPr lang="en-US" sz="2800">
                <a:latin typeface="Times New Roman" panose="02020603050405020304" pitchFamily="18" charset="0"/>
                <a:cs typeface="Times New Roman" panose="02020603050405020304" pitchFamily="18" charset="0"/>
              </a:rPr>
              <a:t>We thank Alia Lesnek</a:t>
            </a:r>
            <a:r>
              <a:rPr lang="en-US" sz="2800" baseline="30000">
                <a:latin typeface="Times New Roman" panose="02020603050405020304" pitchFamily="18" charset="0"/>
                <a:cs typeface="Times New Roman" panose="02020603050405020304" pitchFamily="18" charset="0"/>
              </a:rPr>
              <a:t>1</a:t>
            </a:r>
            <a:r>
              <a:rPr lang="en-US" sz="2800">
                <a:latin typeface="Times New Roman" panose="02020603050405020304" pitchFamily="18" charset="0"/>
                <a:cs typeface="Times New Roman" panose="02020603050405020304" pitchFamily="18" charset="0"/>
              </a:rPr>
              <a:t>, Calen Rubin</a:t>
            </a:r>
            <a:r>
              <a:rPr lang="en-US" sz="2800" baseline="30000">
                <a:latin typeface="Times New Roman" panose="02020603050405020304" pitchFamily="18" charset="0"/>
                <a:cs typeface="Times New Roman" panose="02020603050405020304" pitchFamily="18" charset="0"/>
              </a:rPr>
              <a:t>2</a:t>
            </a:r>
            <a:r>
              <a:rPr lang="en-US" sz="2800">
                <a:latin typeface="Times New Roman" panose="02020603050405020304" pitchFamily="18" charset="0"/>
                <a:cs typeface="Times New Roman" panose="02020603050405020304" pitchFamily="18" charset="0"/>
              </a:rPr>
              <a:t>, and Julia Brazo</a:t>
            </a:r>
            <a:r>
              <a:rPr lang="en-US" sz="2800" baseline="30000">
                <a:latin typeface="Times New Roman" panose="02020603050405020304" pitchFamily="18" charset="0"/>
                <a:cs typeface="Times New Roman" panose="02020603050405020304" pitchFamily="18" charset="0"/>
              </a:rPr>
              <a:t>2</a:t>
            </a:r>
            <a:r>
              <a:rPr lang="en-US" sz="2800">
                <a:latin typeface="Times New Roman" panose="02020603050405020304" pitchFamily="18" charset="0"/>
                <a:cs typeface="Times New Roman" panose="02020603050405020304" pitchFamily="18" charset="0"/>
              </a:rPr>
              <a:t> for assistance in field data collection and discussion.</a:t>
            </a:r>
            <a:endParaRPr lang="en-US" sz="2000">
              <a:latin typeface="Times New Roman" panose="02020603050405020304" pitchFamily="18" charset="0"/>
              <a:cs typeface="Times New Roman" panose="02020603050405020304" pitchFamily="18" charset="0"/>
            </a:endParaRPr>
          </a:p>
          <a:p>
            <a:pPr>
              <a:lnSpc>
                <a:spcPct val="150000"/>
              </a:lnSpc>
            </a:pPr>
            <a:r>
              <a:rPr lang="en-US" sz="2400" baseline="30000">
                <a:latin typeface="Times New Roman" panose="02020603050405020304" pitchFamily="18" charset="0"/>
                <a:cs typeface="Times New Roman" panose="02020603050405020304" pitchFamily="18" charset="0"/>
              </a:rPr>
              <a:t>1</a:t>
            </a:r>
            <a:r>
              <a:rPr lang="en-US">
                <a:latin typeface="Times New Roman" panose="02020603050405020304" pitchFamily="18" charset="0"/>
                <a:cs typeface="Times New Roman" panose="02020603050405020304" pitchFamily="18" charset="0"/>
              </a:rPr>
              <a:t>Queens College, CUNY, Queens, NY. 	</a:t>
            </a:r>
            <a:r>
              <a:rPr lang="en-US" sz="2400" baseline="30000">
                <a:latin typeface="Times New Roman" panose="02020603050405020304" pitchFamily="18" charset="0"/>
                <a:cs typeface="Times New Roman" panose="02020603050405020304" pitchFamily="18" charset="0"/>
              </a:rPr>
              <a:t>2</a:t>
            </a:r>
            <a:r>
              <a:rPr lang="en-US">
                <a:latin typeface="Times New Roman" panose="02020603050405020304" pitchFamily="18" charset="0"/>
                <a:cs typeface="Times New Roman" panose="02020603050405020304" pitchFamily="18" charset="0"/>
              </a:rPr>
              <a:t>University of New Hampshire, Durham, NH.</a:t>
            </a:r>
          </a:p>
        </p:txBody>
      </p:sp>
      <p:sp>
        <p:nvSpPr>
          <p:cNvPr id="77" name="Rectangle 76">
            <a:extLst>
              <a:ext uri="{FF2B5EF4-FFF2-40B4-BE49-F238E27FC236}">
                <a16:creationId xmlns:a16="http://schemas.microsoft.com/office/drawing/2014/main" id="{853259EA-1670-468F-952C-11F009C3FC36}"/>
              </a:ext>
            </a:extLst>
          </p:cNvPr>
          <p:cNvSpPr/>
          <p:nvPr/>
        </p:nvSpPr>
        <p:spPr>
          <a:xfrm>
            <a:off x="693020" y="4903268"/>
            <a:ext cx="14868760" cy="510150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8" name="TextBox 77">
            <a:extLst>
              <a:ext uri="{FF2B5EF4-FFF2-40B4-BE49-F238E27FC236}">
                <a16:creationId xmlns:a16="http://schemas.microsoft.com/office/drawing/2014/main" id="{77CA0A02-83A7-4F6B-9FB1-4BC75A359403}"/>
              </a:ext>
            </a:extLst>
          </p:cNvPr>
          <p:cNvSpPr txBox="1"/>
          <p:nvPr/>
        </p:nvSpPr>
        <p:spPr>
          <a:xfrm>
            <a:off x="918082" y="4883222"/>
            <a:ext cx="14533836" cy="4893647"/>
          </a:xfrm>
          <a:prstGeom prst="rect">
            <a:avLst/>
          </a:prstGeom>
          <a:noFill/>
        </p:spPr>
        <p:txBody>
          <a:bodyPr wrap="square" rtlCol="0">
            <a:spAutoFit/>
          </a:bodyPr>
          <a:lstStyle/>
          <a:p>
            <a:pPr>
              <a:lnSpc>
                <a:spcPct val="150000"/>
              </a:lnSpc>
            </a:pPr>
            <a:r>
              <a:rPr lang="en-US" sz="4800" b="1">
                <a:latin typeface="Times New Roman" panose="02020603050405020304" pitchFamily="18" charset="0"/>
                <a:cs typeface="Times New Roman" panose="02020603050405020304" pitchFamily="18" charset="0"/>
              </a:rPr>
              <a:t>1. Introduction</a:t>
            </a:r>
          </a:p>
          <a:p>
            <a:r>
              <a:rPr lang="en-US" sz="3000" b="0" i="0">
                <a:solidFill>
                  <a:srgbClr val="000000"/>
                </a:solidFill>
                <a:effectLst/>
                <a:latin typeface="Times New Roman" panose="02020603050405020304" pitchFamily="18" charset="0"/>
              </a:rPr>
              <a:t>Approximately 15,000 years ago, southern New Hampshire became ice-free as the Laurentide Ice Sheet (LIS) margin retreated northward (Dalton et al., 2020). While the timing of glacial retreat is documented in regions both north and south of the New Hampshire Seacoast, detailed knowledge of ice recession in the Seacoast is limited. Here, we reconstruct former ice flow patterns by mapping glacial striations in bedrock at sites distributed across this region. We test the hypothesis that striation directions registered across a range of altitudes are indicative of ice thickness and activity during retreat</a:t>
            </a:r>
            <a:r>
              <a:rPr lang="en-US" sz="3000">
                <a:solidFill>
                  <a:srgbClr val="000000"/>
                </a:solidFill>
                <a:latin typeface="Times New Roman" panose="02020603050405020304" pitchFamily="18" charset="0"/>
              </a:rPr>
              <a:t>; w</a:t>
            </a:r>
            <a:r>
              <a:rPr lang="en-US" sz="3000" b="0" i="0">
                <a:solidFill>
                  <a:srgbClr val="000000"/>
                </a:solidFill>
                <a:effectLst/>
                <a:latin typeface="Times New Roman" panose="02020603050405020304" pitchFamily="18" charset="0"/>
              </a:rPr>
              <a:t>e consider two main schools of thought, which are highlighted in Section 2 (Conceptual Approach).</a:t>
            </a:r>
            <a:endParaRPr lang="en-US" sz="3000" b="1"/>
          </a:p>
        </p:txBody>
      </p:sp>
      <p:sp>
        <p:nvSpPr>
          <p:cNvPr id="79" name="Rectangle 78">
            <a:extLst>
              <a:ext uri="{FF2B5EF4-FFF2-40B4-BE49-F238E27FC236}">
                <a16:creationId xmlns:a16="http://schemas.microsoft.com/office/drawing/2014/main" id="{74B75C04-8463-4D28-940E-B8E2FBA15715}"/>
              </a:ext>
            </a:extLst>
          </p:cNvPr>
          <p:cNvSpPr/>
          <p:nvPr/>
        </p:nvSpPr>
        <p:spPr>
          <a:xfrm>
            <a:off x="33289565" y="26041834"/>
            <a:ext cx="17223412" cy="402705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0" name="TextBox 79">
            <a:extLst>
              <a:ext uri="{FF2B5EF4-FFF2-40B4-BE49-F238E27FC236}">
                <a16:creationId xmlns:a16="http://schemas.microsoft.com/office/drawing/2014/main" id="{D57F9E79-2536-42CF-B143-F67A0FC5635F}"/>
              </a:ext>
            </a:extLst>
          </p:cNvPr>
          <p:cNvSpPr txBox="1"/>
          <p:nvPr/>
        </p:nvSpPr>
        <p:spPr>
          <a:xfrm>
            <a:off x="33525082" y="25933151"/>
            <a:ext cx="16576244" cy="3970318"/>
          </a:xfrm>
          <a:prstGeom prst="rect">
            <a:avLst/>
          </a:prstGeom>
          <a:noFill/>
        </p:spPr>
        <p:txBody>
          <a:bodyPr wrap="square" lIns="91440" tIns="45720" rIns="91440" bIns="45720" rtlCol="0" anchor="t">
            <a:spAutoFit/>
          </a:bodyPr>
          <a:lstStyle/>
          <a:p>
            <a:pPr>
              <a:lnSpc>
                <a:spcPct val="150000"/>
              </a:lnSpc>
            </a:pPr>
            <a:r>
              <a:rPr lang="en-US" sz="4800" b="1" dirty="0">
                <a:latin typeface="Times New Roman" panose="02020603050405020304" pitchFamily="18" charset="0"/>
                <a:cs typeface="Times New Roman" panose="02020603050405020304" pitchFamily="18" charset="0"/>
              </a:rPr>
              <a:t>7. Conclusions</a:t>
            </a:r>
          </a:p>
          <a:p>
            <a:pPr marL="457200" indent="-457200">
              <a:buFont typeface="Arial" panose="020B0604020202020204" pitchFamily="34" charset="0"/>
              <a:buChar char="•"/>
            </a:pPr>
            <a:r>
              <a:rPr lang="en-US" sz="3000" dirty="0">
                <a:latin typeface="Times New Roman"/>
                <a:cs typeface="Times New Roman"/>
              </a:rPr>
              <a:t>Striation orientations vary more at lower relief levels than at higher relief levels, indicating topographic controls on ice flow when the ice sheet was thin.</a:t>
            </a:r>
          </a:p>
          <a:p>
            <a:pPr marL="457200"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Our data strongly suggest that the LIS was actively flowing and eroding the landscape as it thinned, rather than stagnating and downwasting.</a:t>
            </a:r>
          </a:p>
          <a:p>
            <a:pPr marL="457200"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More data are needed to provide a comprehensive picture of ice flow surrounding topography, especially in areas up-ice of topographic highs.</a:t>
            </a:r>
          </a:p>
        </p:txBody>
      </p:sp>
      <p:sp>
        <p:nvSpPr>
          <p:cNvPr id="87" name="TextBox 86">
            <a:extLst>
              <a:ext uri="{FF2B5EF4-FFF2-40B4-BE49-F238E27FC236}">
                <a16:creationId xmlns:a16="http://schemas.microsoft.com/office/drawing/2014/main" id="{2E1EFDC4-0B5A-4723-8FAC-4EFCBAF7228D}"/>
              </a:ext>
            </a:extLst>
          </p:cNvPr>
          <p:cNvSpPr txBox="1"/>
          <p:nvPr/>
        </p:nvSpPr>
        <p:spPr>
          <a:xfrm>
            <a:off x="918081" y="10254814"/>
            <a:ext cx="14486407" cy="4431983"/>
          </a:xfrm>
          <a:prstGeom prst="rect">
            <a:avLst/>
          </a:prstGeom>
          <a:noFill/>
        </p:spPr>
        <p:txBody>
          <a:bodyPr wrap="square" lIns="91440" tIns="45720" rIns="91440" bIns="45720" rtlCol="0" anchor="t">
            <a:spAutoFit/>
          </a:bodyPr>
          <a:lstStyle/>
          <a:p>
            <a:pPr>
              <a:lnSpc>
                <a:spcPct val="150000"/>
              </a:lnSpc>
            </a:pPr>
            <a:r>
              <a:rPr lang="en-US" sz="4800" b="1" dirty="0">
                <a:latin typeface="Times New Roman"/>
                <a:cs typeface="Times New Roman"/>
              </a:rPr>
              <a:t>2. Conceptual Approach</a:t>
            </a:r>
          </a:p>
          <a:p>
            <a:r>
              <a:rPr lang="en-US" sz="3000" dirty="0">
                <a:solidFill>
                  <a:srgbClr val="000000"/>
                </a:solidFill>
                <a:latin typeface="Times New Roman"/>
                <a:cs typeface="Times New Roman"/>
              </a:rPr>
              <a:t>There are two predominant hypotheses regarding glacial erosion while the ice sheet was thin: </a:t>
            </a:r>
            <a:r>
              <a:rPr lang="en-US" sz="3000" b="0" i="0" dirty="0">
                <a:solidFill>
                  <a:srgbClr val="000000"/>
                </a:solidFill>
                <a:effectLst/>
                <a:latin typeface="Times New Roman"/>
                <a:cs typeface="Times New Roman"/>
              </a:rPr>
              <a:t>(1) parallel striations at all elevations would suggest that glacial erosion in the Seacoast occurred only </a:t>
            </a:r>
            <a:r>
              <a:rPr lang="en-US" sz="3000" dirty="0">
                <a:solidFill>
                  <a:srgbClr val="000000"/>
                </a:solidFill>
                <a:latin typeface="Times New Roman"/>
                <a:cs typeface="Times New Roman"/>
              </a:rPr>
              <a:t>while</a:t>
            </a:r>
            <a:r>
              <a:rPr lang="en-US" sz="3000" b="0" i="0" dirty="0">
                <a:solidFill>
                  <a:srgbClr val="000000"/>
                </a:solidFill>
                <a:effectLst/>
                <a:latin typeface="Times New Roman"/>
                <a:cs typeface="Times New Roman"/>
              </a:rPr>
              <a:t> the ice sheet was very thick (&gt;1 km) and its flow was </a:t>
            </a:r>
            <a:r>
              <a:rPr lang="en-US" sz="3000" dirty="0">
                <a:solidFill>
                  <a:srgbClr val="000000"/>
                </a:solidFill>
                <a:latin typeface="Times New Roman"/>
                <a:cs typeface="Times New Roman"/>
              </a:rPr>
              <a:t>minimally affected</a:t>
            </a:r>
            <a:r>
              <a:rPr lang="en-US" sz="3000" b="0" i="0" dirty="0">
                <a:solidFill>
                  <a:srgbClr val="000000"/>
                </a:solidFill>
                <a:effectLst/>
                <a:latin typeface="Times New Roman"/>
                <a:cs typeface="Times New Roman"/>
              </a:rPr>
              <a:t> by topographic irregularities, and that this </a:t>
            </a:r>
            <a:r>
              <a:rPr lang="en-US" sz="3000" dirty="0">
                <a:solidFill>
                  <a:srgbClr val="000000"/>
                </a:solidFill>
                <a:latin typeface="Times New Roman"/>
                <a:cs typeface="Times New Roman"/>
              </a:rPr>
              <a:t>may have been</a:t>
            </a:r>
            <a:r>
              <a:rPr lang="en-US" sz="3000" b="0" i="0" dirty="0">
                <a:solidFill>
                  <a:srgbClr val="000000"/>
                </a:solidFill>
                <a:effectLst/>
                <a:latin typeface="Times New Roman"/>
                <a:cs typeface="Times New Roman"/>
              </a:rPr>
              <a:t> followed by ice stagnation and downwasting; (2) striation orientations that vary by elevation (with more divergence at lower elevations) would suggest that the ice sheet was flowing around topographic highs and that significant glacial erosion was still actively occurring after the glacier had thinned.</a:t>
            </a:r>
            <a:endParaRPr lang="en-US" sz="3000" b="1" dirty="0">
              <a:latin typeface="Times New Roman"/>
              <a:cs typeface="Times New Roman"/>
            </a:endParaRPr>
          </a:p>
        </p:txBody>
      </p:sp>
      <p:grpSp>
        <p:nvGrpSpPr>
          <p:cNvPr id="39" name="Group 38">
            <a:extLst>
              <a:ext uri="{FF2B5EF4-FFF2-40B4-BE49-F238E27FC236}">
                <a16:creationId xmlns:a16="http://schemas.microsoft.com/office/drawing/2014/main" id="{99BB5133-086E-46F9-BF66-1D6AF6DCE6EA}"/>
              </a:ext>
            </a:extLst>
          </p:cNvPr>
          <p:cNvGrpSpPr/>
          <p:nvPr/>
        </p:nvGrpSpPr>
        <p:grpSpPr>
          <a:xfrm>
            <a:off x="16412017" y="5724728"/>
            <a:ext cx="4350734" cy="7458401"/>
            <a:chOff x="16428822" y="5715000"/>
            <a:chExt cx="4158407" cy="7128698"/>
          </a:xfrm>
        </p:grpSpPr>
        <p:pic>
          <p:nvPicPr>
            <p:cNvPr id="16" name="Picture 15" descr="Map&#10;&#10;Description automatically generated">
              <a:extLst>
                <a:ext uri="{FF2B5EF4-FFF2-40B4-BE49-F238E27FC236}">
                  <a16:creationId xmlns:a16="http://schemas.microsoft.com/office/drawing/2014/main" id="{DA011A54-8C9E-44A8-889A-CFD37F00A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8822" y="5715000"/>
              <a:ext cx="4158407" cy="7128698"/>
            </a:xfrm>
            <a:prstGeom prst="rect">
              <a:avLst/>
            </a:prstGeom>
          </p:spPr>
        </p:pic>
        <p:sp>
          <p:nvSpPr>
            <p:cNvPr id="89" name="Rectangle 88">
              <a:extLst>
                <a:ext uri="{FF2B5EF4-FFF2-40B4-BE49-F238E27FC236}">
                  <a16:creationId xmlns:a16="http://schemas.microsoft.com/office/drawing/2014/main" id="{4A0F3632-8F7E-424B-A3CB-26FDDFC61DD2}"/>
                </a:ext>
              </a:extLst>
            </p:cNvPr>
            <p:cNvSpPr/>
            <p:nvPr/>
          </p:nvSpPr>
          <p:spPr>
            <a:xfrm>
              <a:off x="18519094" y="10487295"/>
              <a:ext cx="1902368" cy="1954683"/>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cxnSp>
        <p:nvCxnSpPr>
          <p:cNvPr id="108" name="Straight Connector 107">
            <a:extLst>
              <a:ext uri="{FF2B5EF4-FFF2-40B4-BE49-F238E27FC236}">
                <a16:creationId xmlns:a16="http://schemas.microsoft.com/office/drawing/2014/main" id="{3FEB800F-6963-4CFF-AB64-C600F912EA92}"/>
              </a:ext>
            </a:extLst>
          </p:cNvPr>
          <p:cNvCxnSpPr>
            <a:cxnSpLocks/>
            <a:stCxn id="89" idx="3"/>
          </p:cNvCxnSpPr>
          <p:nvPr/>
        </p:nvCxnSpPr>
        <p:spPr>
          <a:xfrm flipV="1">
            <a:off x="20589317" y="9008389"/>
            <a:ext cx="3416441" cy="2731897"/>
          </a:xfrm>
          <a:prstGeom prst="line">
            <a:avLst/>
          </a:prstGeom>
          <a:ln w="38100">
            <a:prstDash val="dashDot"/>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17ED7C5C-F5E6-4E26-83EB-0A370373699D}"/>
              </a:ext>
            </a:extLst>
          </p:cNvPr>
          <p:cNvSpPr txBox="1"/>
          <p:nvPr/>
        </p:nvSpPr>
        <p:spPr>
          <a:xfrm>
            <a:off x="8421172" y="23352159"/>
            <a:ext cx="5121261" cy="523220"/>
          </a:xfrm>
          <a:prstGeom prst="rect">
            <a:avLst/>
          </a:prstGeom>
          <a:noFill/>
          <a:ln w="19050">
            <a:solidFill>
              <a:schemeClr val="accent5"/>
            </a:solidFill>
          </a:ln>
        </p:spPr>
        <p:txBody>
          <a:bodyPr wrap="square" rtlCol="0">
            <a:spAutoFit/>
          </a:bodyPr>
          <a:lstStyle/>
          <a:p>
            <a:r>
              <a:rPr lang="en-US" sz="1400">
                <a:latin typeface="Times New Roman" panose="02020603050405020304" pitchFamily="18" charset="0"/>
                <a:cs typeface="Times New Roman" panose="02020603050405020304" pitchFamily="18" charset="0"/>
              </a:rPr>
              <a:t>		High Relief Striation (made when ice was thick ~25ka)</a:t>
            </a:r>
          </a:p>
          <a:p>
            <a:r>
              <a:rPr lang="en-US" sz="1400">
                <a:latin typeface="Times New Roman" panose="02020603050405020304" pitchFamily="18" charset="0"/>
                <a:cs typeface="Times New Roman" panose="02020603050405020304" pitchFamily="18" charset="0"/>
              </a:rPr>
              <a:t>		Low Relief Striation (made when ice was thick ~25ka)</a:t>
            </a:r>
          </a:p>
        </p:txBody>
      </p:sp>
      <p:cxnSp>
        <p:nvCxnSpPr>
          <p:cNvPr id="75" name="Straight Arrow Connector 74">
            <a:extLst>
              <a:ext uri="{FF2B5EF4-FFF2-40B4-BE49-F238E27FC236}">
                <a16:creationId xmlns:a16="http://schemas.microsoft.com/office/drawing/2014/main" id="{C4FCFA9F-C1BC-430E-BF35-0F61F4108E85}"/>
              </a:ext>
            </a:extLst>
          </p:cNvPr>
          <p:cNvCxnSpPr/>
          <p:nvPr/>
        </p:nvCxnSpPr>
        <p:spPr>
          <a:xfrm>
            <a:off x="8547409" y="23512032"/>
            <a:ext cx="758283" cy="0"/>
          </a:xfrm>
          <a:prstGeom prst="straightConnector1">
            <a:avLst/>
          </a:prstGeom>
          <a:ln w="190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894D8D3-56E4-481A-B9B9-E7194A3E7E33}"/>
              </a:ext>
            </a:extLst>
          </p:cNvPr>
          <p:cNvCxnSpPr/>
          <p:nvPr/>
        </p:nvCxnSpPr>
        <p:spPr>
          <a:xfrm>
            <a:off x="8547409" y="23726121"/>
            <a:ext cx="758283" cy="0"/>
          </a:xfrm>
          <a:prstGeom prst="straightConnector1">
            <a:avLst/>
          </a:prstGeom>
          <a:ln w="1905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D9E4F1ED-46F3-43A5-92FE-8C41B50E2E8F}"/>
              </a:ext>
            </a:extLst>
          </p:cNvPr>
          <p:cNvSpPr txBox="1"/>
          <p:nvPr/>
        </p:nvSpPr>
        <p:spPr>
          <a:xfrm>
            <a:off x="8435353" y="30219000"/>
            <a:ext cx="5125897" cy="523220"/>
          </a:xfrm>
          <a:prstGeom prst="rect">
            <a:avLst/>
          </a:prstGeom>
          <a:noFill/>
          <a:ln w="19050">
            <a:solidFill>
              <a:schemeClr val="accent5"/>
            </a:solidFill>
          </a:ln>
        </p:spPr>
        <p:txBody>
          <a:bodyPr wrap="square" rtlCol="0">
            <a:spAutoFit/>
          </a:bodyPr>
          <a:lstStyle/>
          <a:p>
            <a:r>
              <a:rPr lang="en-US" sz="1400">
                <a:latin typeface="Times New Roman" panose="02020603050405020304" pitchFamily="18" charset="0"/>
                <a:cs typeface="Times New Roman" panose="02020603050405020304" pitchFamily="18" charset="0"/>
              </a:rPr>
              <a:t>		High Relief Striation (made when ice was thick ~25ka)</a:t>
            </a:r>
          </a:p>
          <a:p>
            <a:r>
              <a:rPr lang="en-US" sz="1400">
                <a:latin typeface="Times New Roman" panose="02020603050405020304" pitchFamily="18" charset="0"/>
                <a:cs typeface="Times New Roman" panose="02020603050405020304" pitchFamily="18" charset="0"/>
              </a:rPr>
              <a:t>		Low Relief Striation (made when ice was thin ~15ka)</a:t>
            </a:r>
          </a:p>
        </p:txBody>
      </p:sp>
      <p:cxnSp>
        <p:nvCxnSpPr>
          <p:cNvPr id="90" name="Straight Arrow Connector 89">
            <a:extLst>
              <a:ext uri="{FF2B5EF4-FFF2-40B4-BE49-F238E27FC236}">
                <a16:creationId xmlns:a16="http://schemas.microsoft.com/office/drawing/2014/main" id="{5FEA84A2-79B0-4E15-9E09-76D4779DE464}"/>
              </a:ext>
            </a:extLst>
          </p:cNvPr>
          <p:cNvCxnSpPr/>
          <p:nvPr/>
        </p:nvCxnSpPr>
        <p:spPr>
          <a:xfrm>
            <a:off x="8547409" y="30357840"/>
            <a:ext cx="758283" cy="0"/>
          </a:xfrm>
          <a:prstGeom prst="straightConnector1">
            <a:avLst/>
          </a:prstGeom>
          <a:ln w="190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FDCF43DA-3359-4AB7-8E99-49DFE7DD77D3}"/>
              </a:ext>
            </a:extLst>
          </p:cNvPr>
          <p:cNvCxnSpPr/>
          <p:nvPr/>
        </p:nvCxnSpPr>
        <p:spPr>
          <a:xfrm>
            <a:off x="8547409" y="30558517"/>
            <a:ext cx="758283" cy="0"/>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282E4DF1-0AD0-40EF-A3D2-29CD848B276B}"/>
              </a:ext>
            </a:extLst>
          </p:cNvPr>
          <p:cNvSpPr/>
          <p:nvPr/>
        </p:nvSpPr>
        <p:spPr>
          <a:xfrm>
            <a:off x="15825387" y="13857802"/>
            <a:ext cx="17223413" cy="6016914"/>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5" name="TextBox 64">
            <a:extLst>
              <a:ext uri="{FF2B5EF4-FFF2-40B4-BE49-F238E27FC236}">
                <a16:creationId xmlns:a16="http://schemas.microsoft.com/office/drawing/2014/main" id="{9209C7E4-B411-4462-B079-1ACC0727A330}"/>
              </a:ext>
            </a:extLst>
          </p:cNvPr>
          <p:cNvSpPr txBox="1"/>
          <p:nvPr/>
        </p:nvSpPr>
        <p:spPr>
          <a:xfrm>
            <a:off x="16075788" y="5007063"/>
            <a:ext cx="14229935"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3. Site Locations</a:t>
            </a:r>
          </a:p>
        </p:txBody>
      </p:sp>
      <p:grpSp>
        <p:nvGrpSpPr>
          <p:cNvPr id="6" name="Group 5">
            <a:extLst>
              <a:ext uri="{FF2B5EF4-FFF2-40B4-BE49-F238E27FC236}">
                <a16:creationId xmlns:a16="http://schemas.microsoft.com/office/drawing/2014/main" id="{C0F1ABEE-A535-42AF-847F-1099F2823487}"/>
              </a:ext>
            </a:extLst>
          </p:cNvPr>
          <p:cNvGrpSpPr/>
          <p:nvPr/>
        </p:nvGrpSpPr>
        <p:grpSpPr>
          <a:xfrm>
            <a:off x="15819693" y="20071286"/>
            <a:ext cx="17223412" cy="15739765"/>
            <a:chOff x="15841367" y="14330975"/>
            <a:chExt cx="17223412" cy="15739765"/>
          </a:xfrm>
        </p:grpSpPr>
        <p:sp>
          <p:nvSpPr>
            <p:cNvPr id="110" name="Rectangle 109">
              <a:extLst>
                <a:ext uri="{FF2B5EF4-FFF2-40B4-BE49-F238E27FC236}">
                  <a16:creationId xmlns:a16="http://schemas.microsoft.com/office/drawing/2014/main" id="{ED3E8F62-745F-4751-AE04-7E2376EB5C4B}"/>
                </a:ext>
              </a:extLst>
            </p:cNvPr>
            <p:cNvSpPr/>
            <p:nvPr/>
          </p:nvSpPr>
          <p:spPr>
            <a:xfrm>
              <a:off x="15841367" y="14330975"/>
              <a:ext cx="17223412" cy="15739765"/>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8" name="TextBox 67">
              <a:extLst>
                <a:ext uri="{FF2B5EF4-FFF2-40B4-BE49-F238E27FC236}">
                  <a16:creationId xmlns:a16="http://schemas.microsoft.com/office/drawing/2014/main" id="{DCE261C6-AA1F-405B-AE05-EA2EF123702A}"/>
                </a:ext>
              </a:extLst>
            </p:cNvPr>
            <p:cNvSpPr txBox="1"/>
            <p:nvPr/>
          </p:nvSpPr>
          <p:spPr>
            <a:xfrm>
              <a:off x="16041038" y="14498530"/>
              <a:ext cx="15339507"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5. Results – Striation Distribution at High vs. Low Relief</a:t>
              </a:r>
            </a:p>
          </p:txBody>
        </p:sp>
      </p:grpSp>
      <p:sp>
        <p:nvSpPr>
          <p:cNvPr id="72" name="TextBox 71">
            <a:extLst>
              <a:ext uri="{FF2B5EF4-FFF2-40B4-BE49-F238E27FC236}">
                <a16:creationId xmlns:a16="http://schemas.microsoft.com/office/drawing/2014/main" id="{BB7C9F89-2DDE-489A-93B4-6BC1B357B9E1}"/>
              </a:ext>
            </a:extLst>
          </p:cNvPr>
          <p:cNvSpPr txBox="1"/>
          <p:nvPr/>
        </p:nvSpPr>
        <p:spPr>
          <a:xfrm>
            <a:off x="16075789" y="14096928"/>
            <a:ext cx="14229935" cy="1569660"/>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4. Field Methods</a:t>
            </a:r>
          </a:p>
          <a:p>
            <a:endParaRPr lang="en-US" sz="4800"/>
          </a:p>
        </p:txBody>
      </p:sp>
      <p:sp>
        <p:nvSpPr>
          <p:cNvPr id="84" name="TextBox 83">
            <a:extLst>
              <a:ext uri="{FF2B5EF4-FFF2-40B4-BE49-F238E27FC236}">
                <a16:creationId xmlns:a16="http://schemas.microsoft.com/office/drawing/2014/main" id="{707DCE74-F475-469D-97A7-729096210F05}"/>
              </a:ext>
            </a:extLst>
          </p:cNvPr>
          <p:cNvSpPr txBox="1"/>
          <p:nvPr/>
        </p:nvSpPr>
        <p:spPr>
          <a:xfrm>
            <a:off x="33714715" y="5147828"/>
            <a:ext cx="14229935"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6. Mapped Striations</a:t>
            </a:r>
          </a:p>
        </p:txBody>
      </p:sp>
      <p:grpSp>
        <p:nvGrpSpPr>
          <p:cNvPr id="93" name="Group 92">
            <a:extLst>
              <a:ext uri="{FF2B5EF4-FFF2-40B4-BE49-F238E27FC236}">
                <a16:creationId xmlns:a16="http://schemas.microsoft.com/office/drawing/2014/main" id="{4EA4127F-D909-4348-8ADB-E3CE2E9C8792}"/>
              </a:ext>
            </a:extLst>
          </p:cNvPr>
          <p:cNvGrpSpPr/>
          <p:nvPr/>
        </p:nvGrpSpPr>
        <p:grpSpPr>
          <a:xfrm>
            <a:off x="44712846" y="5095847"/>
            <a:ext cx="5382707" cy="984872"/>
            <a:chOff x="8483503" y="15656178"/>
            <a:chExt cx="2540098" cy="450371"/>
          </a:xfrm>
        </p:grpSpPr>
        <p:sp>
          <p:nvSpPr>
            <p:cNvPr id="96" name="TextBox 95">
              <a:extLst>
                <a:ext uri="{FF2B5EF4-FFF2-40B4-BE49-F238E27FC236}">
                  <a16:creationId xmlns:a16="http://schemas.microsoft.com/office/drawing/2014/main" id="{F791C7B9-5AB3-4659-81F3-44AF3C8D04CB}"/>
                </a:ext>
              </a:extLst>
            </p:cNvPr>
            <p:cNvSpPr txBox="1"/>
            <p:nvPr/>
          </p:nvSpPr>
          <p:spPr>
            <a:xfrm>
              <a:off x="8483503" y="15656178"/>
              <a:ext cx="2540098" cy="450371"/>
            </a:xfrm>
            <a:prstGeom prst="rect">
              <a:avLst/>
            </a:prstGeom>
            <a:noFill/>
            <a:ln w="38100">
              <a:solidFill>
                <a:schemeClr val="accent5"/>
              </a:solidFill>
            </a:ln>
          </p:spPr>
          <p:txBody>
            <a:bodyPr wrap="square" rtlCol="0">
              <a:spAutoFit/>
            </a:bodyPr>
            <a:lstStyle/>
            <a:p>
              <a:r>
                <a:rPr lang="en-US" sz="2800">
                  <a:latin typeface="Times New Roman" panose="02020603050405020304" pitchFamily="18" charset="0"/>
                  <a:cs typeface="Times New Roman" panose="02020603050405020304" pitchFamily="18" charset="0"/>
                </a:rPr>
                <a:t>				High Relief Striation</a:t>
              </a:r>
            </a:p>
            <a:p>
              <a:r>
                <a:rPr lang="en-US" sz="2800">
                  <a:latin typeface="Times New Roman" panose="02020603050405020304" pitchFamily="18" charset="0"/>
                  <a:cs typeface="Times New Roman" panose="02020603050405020304" pitchFamily="18" charset="0"/>
                </a:rPr>
                <a:t>				Low Relief Striation</a:t>
              </a:r>
            </a:p>
          </p:txBody>
        </p:sp>
        <p:cxnSp>
          <p:nvCxnSpPr>
            <p:cNvPr id="97" name="Straight Arrow Connector 96">
              <a:extLst>
                <a:ext uri="{FF2B5EF4-FFF2-40B4-BE49-F238E27FC236}">
                  <a16:creationId xmlns:a16="http://schemas.microsoft.com/office/drawing/2014/main" id="{1F25604D-B418-42C5-AA4A-7D515652039C}"/>
                </a:ext>
              </a:extLst>
            </p:cNvPr>
            <p:cNvCxnSpPr/>
            <p:nvPr/>
          </p:nvCxnSpPr>
          <p:spPr>
            <a:xfrm>
              <a:off x="8547409" y="15771674"/>
              <a:ext cx="75828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BC09AD7E-9C6E-431C-BF97-517E1D33B883}"/>
                </a:ext>
              </a:extLst>
            </p:cNvPr>
            <p:cNvCxnSpPr/>
            <p:nvPr/>
          </p:nvCxnSpPr>
          <p:spPr>
            <a:xfrm>
              <a:off x="8547409" y="15972863"/>
              <a:ext cx="758283"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99" name="Picture 98">
            <a:extLst>
              <a:ext uri="{FF2B5EF4-FFF2-40B4-BE49-F238E27FC236}">
                <a16:creationId xmlns:a16="http://schemas.microsoft.com/office/drawing/2014/main" id="{F4FDEFBD-6F48-40B5-9BBF-424EDD132D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50123" y="2605536"/>
            <a:ext cx="1287631" cy="1550542"/>
          </a:xfrm>
          <a:prstGeom prst="rect">
            <a:avLst/>
          </a:prstGeom>
        </p:spPr>
      </p:pic>
      <p:pic>
        <p:nvPicPr>
          <p:cNvPr id="100" name="Picture 99">
            <a:extLst>
              <a:ext uri="{FF2B5EF4-FFF2-40B4-BE49-F238E27FC236}">
                <a16:creationId xmlns:a16="http://schemas.microsoft.com/office/drawing/2014/main" id="{7A9706CF-C38F-43FD-BF3F-1527C5690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3774" y="2605536"/>
            <a:ext cx="1287631" cy="1550542"/>
          </a:xfrm>
          <a:prstGeom prst="rect">
            <a:avLst/>
          </a:prstGeom>
        </p:spPr>
      </p:pic>
      <p:sp>
        <p:nvSpPr>
          <p:cNvPr id="94" name="TextBox 93">
            <a:extLst>
              <a:ext uri="{FF2B5EF4-FFF2-40B4-BE49-F238E27FC236}">
                <a16:creationId xmlns:a16="http://schemas.microsoft.com/office/drawing/2014/main" id="{A2A44709-7000-40E7-996A-6E383C4031B2}"/>
              </a:ext>
            </a:extLst>
          </p:cNvPr>
          <p:cNvSpPr txBox="1"/>
          <p:nvPr/>
        </p:nvSpPr>
        <p:spPr>
          <a:xfrm>
            <a:off x="24678321" y="27159090"/>
            <a:ext cx="8021456" cy="8402300"/>
          </a:xfrm>
          <a:prstGeom prst="rect">
            <a:avLst/>
          </a:prstGeom>
          <a:noFill/>
        </p:spPr>
        <p:txBody>
          <a:bodyPr wrap="square" lIns="91440" tIns="45720" rIns="91440" bIns="45720" rtlCol="0" anchor="t">
            <a:spAutoFit/>
          </a:bodyPr>
          <a:lstStyle/>
          <a:p>
            <a:r>
              <a:rPr lang="en-US" sz="3000" b="0" i="0" dirty="0">
                <a:solidFill>
                  <a:srgbClr val="000000"/>
                </a:solidFill>
                <a:effectLst/>
                <a:latin typeface="Times New Roman"/>
                <a:cs typeface="Times New Roman"/>
              </a:rPr>
              <a:t>Striations were compiled into two categories: high relief and low relief, as defined by the range of relief within our data set (45m-175m). </a:t>
            </a:r>
            <a:r>
              <a:rPr lang="en-US" sz="3000" dirty="0">
                <a:solidFill>
                  <a:srgbClr val="000000"/>
                </a:solidFill>
                <a:latin typeface="Times New Roman"/>
                <a:cs typeface="Times New Roman"/>
              </a:rPr>
              <a:t>At left</a:t>
            </a:r>
            <a:r>
              <a:rPr lang="en-US" sz="3000" b="0" i="0" dirty="0">
                <a:solidFill>
                  <a:srgbClr val="000000"/>
                </a:solidFill>
                <a:effectLst/>
                <a:latin typeface="Times New Roman"/>
                <a:cs typeface="Times New Roman"/>
              </a:rPr>
              <a:t>, </a:t>
            </a:r>
            <a:r>
              <a:rPr lang="en-US" sz="3000" dirty="0">
                <a:solidFill>
                  <a:srgbClr val="000000"/>
                </a:solidFill>
                <a:latin typeface="Times New Roman"/>
                <a:cs typeface="Times New Roman"/>
              </a:rPr>
              <a:t>these </a:t>
            </a:r>
            <a:r>
              <a:rPr lang="en-US" sz="3000" b="0" i="0" dirty="0">
                <a:solidFill>
                  <a:srgbClr val="000000"/>
                </a:solidFill>
                <a:effectLst/>
                <a:latin typeface="Times New Roman"/>
                <a:cs typeface="Times New Roman"/>
              </a:rPr>
              <a:t>are plotted on </a:t>
            </a:r>
            <a:r>
              <a:rPr lang="en-US" sz="3000" dirty="0">
                <a:solidFill>
                  <a:srgbClr val="000000"/>
                </a:solidFill>
                <a:latin typeface="Times New Roman"/>
                <a:cs typeface="Times New Roman"/>
              </a:rPr>
              <a:t>azimuth</a:t>
            </a:r>
            <a:r>
              <a:rPr lang="en-US" sz="3000" b="0" i="0" dirty="0">
                <a:solidFill>
                  <a:srgbClr val="000000"/>
                </a:solidFill>
                <a:effectLst/>
                <a:latin typeface="Times New Roman"/>
                <a:cs typeface="Times New Roman"/>
              </a:rPr>
              <a:t> </a:t>
            </a:r>
            <a:r>
              <a:rPr lang="en-US" sz="3000" dirty="0">
                <a:solidFill>
                  <a:srgbClr val="000000"/>
                </a:solidFill>
                <a:latin typeface="Times New Roman"/>
                <a:cs typeface="Times New Roman"/>
              </a:rPr>
              <a:t>rose diagrams displaying the distribution of orientation data. Note the difference in scales of the two plots. The average directions of ice flow at high and low relief are 154 degrees and 155 degrees, respectively. The nearly identical averages indicate generally consistent ice flow direction throughout the range of elevations. However, Figure 7 clearly displays a significantly higher dispersion at lower relief levels, which reflects that ice flow direction was impacted by topographic confinement while the ice sheet was thin. This implies the ice sheet was still actively eroding the landscape while it was thin enough to be affected by topography (see Section 2: Active Flow Conceptual Approach).</a:t>
            </a:r>
          </a:p>
        </p:txBody>
      </p:sp>
      <p:sp>
        <p:nvSpPr>
          <p:cNvPr id="95" name="TextBox 94">
            <a:extLst>
              <a:ext uri="{FF2B5EF4-FFF2-40B4-BE49-F238E27FC236}">
                <a16:creationId xmlns:a16="http://schemas.microsoft.com/office/drawing/2014/main" id="{8BEE7C94-D2D9-475E-A5FE-048EAFFA4818}"/>
              </a:ext>
            </a:extLst>
          </p:cNvPr>
          <p:cNvSpPr txBox="1"/>
          <p:nvPr/>
        </p:nvSpPr>
        <p:spPr>
          <a:xfrm>
            <a:off x="16021801" y="27655917"/>
            <a:ext cx="8174543" cy="461665"/>
          </a:xfrm>
          <a:prstGeom prst="rect">
            <a:avLst/>
          </a:prstGeom>
          <a:noFill/>
        </p:spPr>
        <p:txBody>
          <a:bodyPr wrap="square" lIns="91440" tIns="45720" rIns="91440" bIns="45720" rtlCol="0" anchor="t">
            <a:spAutoFit/>
          </a:bodyPr>
          <a:lstStyle/>
          <a:p>
            <a:r>
              <a:rPr lang="en-US" sz="2400" b="1" dirty="0">
                <a:latin typeface="Times New Roman"/>
                <a:cs typeface="Times New Roman"/>
              </a:rPr>
              <a:t>Figure 5</a:t>
            </a:r>
            <a:r>
              <a:rPr lang="en-US" sz="2400" dirty="0">
                <a:latin typeface="Times New Roman"/>
                <a:cs typeface="Times New Roman"/>
              </a:rPr>
              <a:t>. Distribution of striation directions at high relief (n=40)</a:t>
            </a:r>
          </a:p>
        </p:txBody>
      </p:sp>
      <p:sp>
        <p:nvSpPr>
          <p:cNvPr id="101" name="TextBox 100">
            <a:extLst>
              <a:ext uri="{FF2B5EF4-FFF2-40B4-BE49-F238E27FC236}">
                <a16:creationId xmlns:a16="http://schemas.microsoft.com/office/drawing/2014/main" id="{B7EA7359-5765-41FF-817E-611B24990427}"/>
              </a:ext>
            </a:extLst>
          </p:cNvPr>
          <p:cNvSpPr txBox="1"/>
          <p:nvPr/>
        </p:nvSpPr>
        <p:spPr>
          <a:xfrm>
            <a:off x="16042228" y="35052226"/>
            <a:ext cx="8234920" cy="461665"/>
          </a:xfrm>
          <a:prstGeom prst="rect">
            <a:avLst/>
          </a:prstGeom>
          <a:noFill/>
        </p:spPr>
        <p:txBody>
          <a:bodyPr wrap="square" lIns="91440" tIns="45720" rIns="91440" bIns="45720" rtlCol="0" anchor="t">
            <a:spAutoFit/>
          </a:bodyPr>
          <a:lstStyle/>
          <a:p>
            <a:r>
              <a:rPr lang="en-US" sz="2400" b="1">
                <a:latin typeface="Times New Roman"/>
                <a:cs typeface="Times New Roman"/>
              </a:rPr>
              <a:t>Figure 6</a:t>
            </a:r>
            <a:r>
              <a:rPr lang="en-US" sz="2400">
                <a:latin typeface="Times New Roman"/>
                <a:cs typeface="Times New Roman"/>
              </a:rPr>
              <a:t>. Distribution of striation directions at low relief (n=23)</a:t>
            </a:r>
          </a:p>
        </p:txBody>
      </p:sp>
      <p:pic>
        <p:nvPicPr>
          <p:cNvPr id="102" name="Picture 101" descr="A person lying on a rock&#10;&#10;Description automatically generated with medium confidence">
            <a:extLst>
              <a:ext uri="{FF2B5EF4-FFF2-40B4-BE49-F238E27FC236}">
                <a16:creationId xmlns:a16="http://schemas.microsoft.com/office/drawing/2014/main" id="{80B9FFFF-B68E-4736-AB44-2CC8FAC474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64477" y="17059050"/>
            <a:ext cx="2839823" cy="2129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 name="Picture 102" descr="A group of people on a beach&#10;&#10;Description automatically generated with medium confidence">
            <a:extLst>
              <a:ext uri="{FF2B5EF4-FFF2-40B4-BE49-F238E27FC236}">
                <a16:creationId xmlns:a16="http://schemas.microsoft.com/office/drawing/2014/main" id="{50DBD5DD-9B36-4E26-809E-5E982574510B}"/>
              </a:ext>
            </a:extLst>
          </p:cNvPr>
          <p:cNvPicPr>
            <a:picLocks noChangeAspect="1"/>
          </p:cNvPicPr>
          <p:nvPr/>
        </p:nvPicPr>
        <p:blipFill rotWithShape="1">
          <a:blip r:embed="rId7">
            <a:extLst>
              <a:ext uri="{28A0092B-C50C-407E-A947-70E740481C1C}">
                <a14:useLocalDpi xmlns:a14="http://schemas.microsoft.com/office/drawing/2010/main" val="0"/>
              </a:ext>
            </a:extLst>
          </a:blip>
          <a:srcRect l="15293" r="8706" b="10351"/>
          <a:stretch/>
        </p:blipFill>
        <p:spPr>
          <a:xfrm>
            <a:off x="29972542" y="14175030"/>
            <a:ext cx="2839823" cy="2512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5" name="Picture 104" descr="A picture containing ground, person, outdoor&#10;&#10;Description automatically generated">
            <a:extLst>
              <a:ext uri="{FF2B5EF4-FFF2-40B4-BE49-F238E27FC236}">
                <a16:creationId xmlns:a16="http://schemas.microsoft.com/office/drawing/2014/main" id="{314F41F1-B2D4-4FD9-800F-51153245161D}"/>
              </a:ext>
            </a:extLst>
          </p:cNvPr>
          <p:cNvPicPr>
            <a:picLocks noChangeAspect="1"/>
          </p:cNvPicPr>
          <p:nvPr/>
        </p:nvPicPr>
        <p:blipFill rotWithShape="1">
          <a:blip r:embed="rId8">
            <a:extLst>
              <a:ext uri="{28A0092B-C50C-407E-A947-70E740481C1C}">
                <a14:useLocalDpi xmlns:a14="http://schemas.microsoft.com/office/drawing/2010/main" val="0"/>
              </a:ext>
            </a:extLst>
          </a:blip>
          <a:srcRect l="16861" t="61" r="673" b="8826"/>
          <a:stretch/>
        </p:blipFill>
        <p:spPr>
          <a:xfrm>
            <a:off x="21746016" y="14180429"/>
            <a:ext cx="4243628" cy="3516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0" name="TextBox 119">
            <a:extLst>
              <a:ext uri="{FF2B5EF4-FFF2-40B4-BE49-F238E27FC236}">
                <a16:creationId xmlns:a16="http://schemas.microsoft.com/office/drawing/2014/main" id="{3EF83D71-FBF9-4186-B3EB-893A956585FF}"/>
              </a:ext>
            </a:extLst>
          </p:cNvPr>
          <p:cNvSpPr txBox="1"/>
          <p:nvPr/>
        </p:nvSpPr>
        <p:spPr>
          <a:xfrm>
            <a:off x="16086553" y="14925203"/>
            <a:ext cx="5442015" cy="4708981"/>
          </a:xfrm>
          <a:prstGeom prst="rect">
            <a:avLst/>
          </a:prstGeom>
          <a:noFill/>
        </p:spPr>
        <p:txBody>
          <a:bodyPr wrap="square" lIns="91440" tIns="45720" rIns="91440" bIns="45720" rtlCol="0" anchor="t">
            <a:spAutoFit/>
          </a:bodyPr>
          <a:lstStyle/>
          <a:p>
            <a:r>
              <a:rPr lang="en-US" sz="3000">
                <a:solidFill>
                  <a:srgbClr val="000000"/>
                </a:solidFill>
                <a:latin typeface="Times New Roman"/>
                <a:cs typeface="Times New Roman"/>
              </a:rPr>
              <a:t>Striations were typically measured on quartz veins due to their tendency to resist weathering and preserve striations. The compass is oriented directly above the striation and the azimuth direction is recorded. Additionally, a hand-held GPS is used at each location to record coordinates and elevation.</a:t>
            </a:r>
            <a:endParaRPr lang="en-US" sz="2400">
              <a:latin typeface="Times New Roman"/>
              <a:cs typeface="Times New Roman"/>
            </a:endParaRPr>
          </a:p>
        </p:txBody>
      </p:sp>
      <p:cxnSp>
        <p:nvCxnSpPr>
          <p:cNvPr id="29" name="Straight Connector 28">
            <a:extLst>
              <a:ext uri="{FF2B5EF4-FFF2-40B4-BE49-F238E27FC236}">
                <a16:creationId xmlns:a16="http://schemas.microsoft.com/office/drawing/2014/main" id="{411D7E2F-7CFD-4F5B-B816-E39EB68C9495}"/>
              </a:ext>
            </a:extLst>
          </p:cNvPr>
          <p:cNvCxnSpPr>
            <a:cxnSpLocks/>
          </p:cNvCxnSpPr>
          <p:nvPr/>
        </p:nvCxnSpPr>
        <p:spPr>
          <a:xfrm>
            <a:off x="27230687" y="16542216"/>
            <a:ext cx="221368" cy="11793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DF6510E-511F-4CAC-9A5E-89C8961A0DC2}"/>
              </a:ext>
            </a:extLst>
          </p:cNvPr>
          <p:cNvCxnSpPr>
            <a:cxnSpLocks/>
          </p:cNvCxnSpPr>
          <p:nvPr/>
        </p:nvCxnSpPr>
        <p:spPr>
          <a:xfrm flipV="1">
            <a:off x="27115285" y="16515181"/>
            <a:ext cx="223999" cy="477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97DC4D06-A12F-48DB-BA2D-29F73D36A7A9}"/>
              </a:ext>
            </a:extLst>
          </p:cNvPr>
          <p:cNvSpPr txBox="1"/>
          <p:nvPr/>
        </p:nvSpPr>
        <p:spPr>
          <a:xfrm rot="4709211">
            <a:off x="27078305" y="17194117"/>
            <a:ext cx="782358" cy="282293"/>
          </a:xfrm>
          <a:prstGeom prst="rect">
            <a:avLst/>
          </a:prstGeom>
          <a:noFill/>
        </p:spPr>
        <p:txBody>
          <a:bodyPr wrap="square" rtlCol="0">
            <a:spAutoFit/>
          </a:bodyPr>
          <a:lstStyle/>
          <a:p>
            <a:r>
              <a:rPr lang="en-US" sz="1000">
                <a:solidFill>
                  <a:schemeClr val="bg1"/>
                </a:solidFill>
              </a:rPr>
              <a:t>~2 cm</a:t>
            </a:r>
          </a:p>
        </p:txBody>
      </p:sp>
      <p:cxnSp>
        <p:nvCxnSpPr>
          <p:cNvPr id="121" name="Straight Connector 120">
            <a:extLst>
              <a:ext uri="{FF2B5EF4-FFF2-40B4-BE49-F238E27FC236}">
                <a16:creationId xmlns:a16="http://schemas.microsoft.com/office/drawing/2014/main" id="{3C9262E9-2E10-4109-914E-E28B0CF737CE}"/>
              </a:ext>
            </a:extLst>
          </p:cNvPr>
          <p:cNvCxnSpPr>
            <a:cxnSpLocks/>
          </p:cNvCxnSpPr>
          <p:nvPr/>
        </p:nvCxnSpPr>
        <p:spPr>
          <a:xfrm flipV="1">
            <a:off x="27346859" y="17703022"/>
            <a:ext cx="223999" cy="477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8ACE40FA-E061-477F-A1FB-8CBBD797A011}"/>
              </a:ext>
            </a:extLst>
          </p:cNvPr>
          <p:cNvSpPr txBox="1"/>
          <p:nvPr/>
        </p:nvSpPr>
        <p:spPr>
          <a:xfrm>
            <a:off x="21698972" y="17722420"/>
            <a:ext cx="4421777" cy="1323439"/>
          </a:xfrm>
          <a:prstGeom prst="rect">
            <a:avLst/>
          </a:prstGeom>
          <a:noFill/>
        </p:spPr>
        <p:txBody>
          <a:bodyPr wrap="square" rtlCol="0">
            <a:spAutoFit/>
          </a:bodyPr>
          <a:lstStyle/>
          <a:p>
            <a:r>
              <a:rPr lang="en-US" sz="2000" b="1">
                <a:solidFill>
                  <a:srgbClr val="000000"/>
                </a:solidFill>
                <a:latin typeface="Times New Roman" panose="02020603050405020304" pitchFamily="18" charset="0"/>
              </a:rPr>
              <a:t>Fig. 3 </a:t>
            </a:r>
            <a:r>
              <a:rPr lang="en-US" sz="2000">
                <a:solidFill>
                  <a:srgbClr val="000000"/>
                </a:solidFill>
                <a:latin typeface="Times New Roman" panose="02020603050405020304" pitchFamily="18" charset="0"/>
              </a:rPr>
              <a:t>A compass, a flashlight (used to help catch striations in the light, making them easier to see), and a handheld GPS (top left).</a:t>
            </a:r>
            <a:endParaRPr lang="en-US" sz="2000"/>
          </a:p>
        </p:txBody>
      </p:sp>
      <p:sp>
        <p:nvSpPr>
          <p:cNvPr id="123" name="TextBox 122">
            <a:extLst>
              <a:ext uri="{FF2B5EF4-FFF2-40B4-BE49-F238E27FC236}">
                <a16:creationId xmlns:a16="http://schemas.microsoft.com/office/drawing/2014/main" id="{8A99DF68-CE76-4D8F-A7FA-C501E4E8F329}"/>
              </a:ext>
            </a:extLst>
          </p:cNvPr>
          <p:cNvSpPr txBox="1"/>
          <p:nvPr/>
        </p:nvSpPr>
        <p:spPr>
          <a:xfrm>
            <a:off x="26120749" y="18978582"/>
            <a:ext cx="3774158" cy="707886"/>
          </a:xfrm>
          <a:prstGeom prst="rect">
            <a:avLst/>
          </a:prstGeom>
          <a:noFill/>
        </p:spPr>
        <p:txBody>
          <a:bodyPr wrap="square" rtlCol="0">
            <a:spAutoFit/>
          </a:bodyPr>
          <a:lstStyle/>
          <a:p>
            <a:r>
              <a:rPr lang="en-US" sz="2000" b="1">
                <a:solidFill>
                  <a:srgbClr val="000000"/>
                </a:solidFill>
                <a:latin typeface="Times New Roman" panose="02020603050405020304" pitchFamily="18" charset="0"/>
              </a:rPr>
              <a:t>Fig. 4 </a:t>
            </a:r>
            <a:r>
              <a:rPr lang="en-US" sz="2000">
                <a:solidFill>
                  <a:srgbClr val="000000"/>
                </a:solidFill>
                <a:latin typeface="Times New Roman" panose="02020603050405020304" pitchFamily="18" charset="0"/>
              </a:rPr>
              <a:t>Striations found on bedrock in Durham, NH.</a:t>
            </a:r>
            <a:endParaRPr lang="en-US" sz="2000"/>
          </a:p>
        </p:txBody>
      </p:sp>
      <p:sp>
        <p:nvSpPr>
          <p:cNvPr id="130" name="Rectangle 129">
            <a:extLst>
              <a:ext uri="{FF2B5EF4-FFF2-40B4-BE49-F238E27FC236}">
                <a16:creationId xmlns:a16="http://schemas.microsoft.com/office/drawing/2014/main" id="{B5F2027C-942E-4A96-8E8E-166F0477A93E}"/>
              </a:ext>
            </a:extLst>
          </p:cNvPr>
          <p:cNvSpPr/>
          <p:nvPr/>
        </p:nvSpPr>
        <p:spPr>
          <a:xfrm>
            <a:off x="47939245" y="12459911"/>
            <a:ext cx="2156308" cy="5309309"/>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32" name="Straight Arrow Connector 131">
            <a:extLst>
              <a:ext uri="{FF2B5EF4-FFF2-40B4-BE49-F238E27FC236}">
                <a16:creationId xmlns:a16="http://schemas.microsoft.com/office/drawing/2014/main" id="{AD64BFF5-F710-4983-B1FA-512F64B3E58F}"/>
              </a:ext>
            </a:extLst>
          </p:cNvPr>
          <p:cNvCxnSpPr>
            <a:cxnSpLocks/>
          </p:cNvCxnSpPr>
          <p:nvPr/>
        </p:nvCxnSpPr>
        <p:spPr>
          <a:xfrm flipH="1">
            <a:off x="48540639" y="12728665"/>
            <a:ext cx="93326" cy="94725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48DC483E-7AC9-4E83-A05B-C1902DA0BFDF}"/>
              </a:ext>
            </a:extLst>
          </p:cNvPr>
          <p:cNvCxnSpPr>
            <a:cxnSpLocks/>
          </p:cNvCxnSpPr>
          <p:nvPr/>
        </p:nvCxnSpPr>
        <p:spPr>
          <a:xfrm>
            <a:off x="48474186" y="14071704"/>
            <a:ext cx="91968" cy="95141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D079122D-CCCF-47BF-A693-943FB929836F}"/>
              </a:ext>
            </a:extLst>
          </p:cNvPr>
          <p:cNvCxnSpPr>
            <a:cxnSpLocks/>
          </p:cNvCxnSpPr>
          <p:nvPr/>
        </p:nvCxnSpPr>
        <p:spPr>
          <a:xfrm>
            <a:off x="48539106" y="16533927"/>
            <a:ext cx="123756" cy="97095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509FF452-104B-4235-AB82-DE05DA0E7BA9}"/>
              </a:ext>
            </a:extLst>
          </p:cNvPr>
          <p:cNvCxnSpPr>
            <a:cxnSpLocks/>
          </p:cNvCxnSpPr>
          <p:nvPr/>
        </p:nvCxnSpPr>
        <p:spPr>
          <a:xfrm>
            <a:off x="48488698" y="15276320"/>
            <a:ext cx="121809" cy="95568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C812D8A9-61AE-4FD8-A1EE-989A7E78F6D6}"/>
              </a:ext>
            </a:extLst>
          </p:cNvPr>
          <p:cNvGrpSpPr/>
          <p:nvPr/>
        </p:nvGrpSpPr>
        <p:grpSpPr>
          <a:xfrm>
            <a:off x="47939245" y="12475644"/>
            <a:ext cx="2162402" cy="5302800"/>
            <a:chOff x="47939245" y="12470136"/>
            <a:chExt cx="2162402" cy="5302800"/>
          </a:xfrm>
        </p:grpSpPr>
        <p:sp>
          <p:nvSpPr>
            <p:cNvPr id="147" name="TextBox 146">
              <a:extLst>
                <a:ext uri="{FF2B5EF4-FFF2-40B4-BE49-F238E27FC236}">
                  <a16:creationId xmlns:a16="http://schemas.microsoft.com/office/drawing/2014/main" id="{3B34C620-7B9F-4904-A1DF-6316B1BA07A1}"/>
                </a:ext>
              </a:extLst>
            </p:cNvPr>
            <p:cNvSpPr txBox="1"/>
            <p:nvPr/>
          </p:nvSpPr>
          <p:spPr>
            <a:xfrm>
              <a:off x="47939245" y="12470136"/>
              <a:ext cx="2162081" cy="1477328"/>
            </a:xfrm>
            <a:prstGeom prst="rect">
              <a:avLst/>
            </a:prstGeom>
            <a:noFill/>
            <a:ln w="38100">
              <a:solidFill>
                <a:schemeClr val="tx1"/>
              </a:solidFill>
            </a:ln>
          </p:spPr>
          <p:txBody>
            <a:bodyPr wrap="square" rtlCol="0">
              <a:spAutoFit/>
            </a:bodyPr>
            <a:lstStyle/>
            <a:p>
              <a:pPr algn="r"/>
              <a:endParaRPr lang="en-US">
                <a:solidFill>
                  <a:srgbClr val="000000"/>
                </a:solidFill>
                <a:latin typeface="Times New Roman" panose="02020603050405020304" pitchFamily="18" charset="0"/>
              </a:endParaRPr>
            </a:p>
            <a:p>
              <a:pPr algn="r"/>
              <a:endParaRPr lang="en-US">
                <a:solidFill>
                  <a:srgbClr val="000000"/>
                </a:solidFill>
                <a:latin typeface="Times New Roman" panose="02020603050405020304" pitchFamily="18" charset="0"/>
              </a:endParaRPr>
            </a:p>
            <a:p>
              <a:pPr algn="ctr"/>
              <a:r>
                <a:rPr lang="en-US">
                  <a:solidFill>
                    <a:srgbClr val="000000"/>
                  </a:solidFill>
                  <a:latin typeface="Times New Roman" panose="02020603050405020304" pitchFamily="18" charset="0"/>
                </a:rPr>
                <a:t>	    186 Degrees</a:t>
              </a:r>
            </a:p>
            <a:p>
              <a:endParaRPr lang="en-US" sz="1800">
                <a:solidFill>
                  <a:srgbClr val="000000"/>
                </a:solidFill>
                <a:latin typeface="Times New Roman" panose="02020603050405020304" pitchFamily="18" charset="0"/>
              </a:endParaRPr>
            </a:p>
            <a:p>
              <a:endParaRPr lang="en-US" sz="1800"/>
            </a:p>
          </p:txBody>
        </p:sp>
        <p:sp>
          <p:nvSpPr>
            <p:cNvPr id="149" name="TextBox 148">
              <a:extLst>
                <a:ext uri="{FF2B5EF4-FFF2-40B4-BE49-F238E27FC236}">
                  <a16:creationId xmlns:a16="http://schemas.microsoft.com/office/drawing/2014/main" id="{0E288355-E549-40C2-A5B6-230194A9BFC1}"/>
                </a:ext>
              </a:extLst>
            </p:cNvPr>
            <p:cNvSpPr txBox="1"/>
            <p:nvPr/>
          </p:nvSpPr>
          <p:spPr>
            <a:xfrm>
              <a:off x="47939566" y="16295608"/>
              <a:ext cx="2162081" cy="1477328"/>
            </a:xfrm>
            <a:prstGeom prst="rect">
              <a:avLst/>
            </a:prstGeom>
            <a:noFill/>
            <a:ln w="38100">
              <a:solidFill>
                <a:schemeClr val="tx1"/>
              </a:solidFill>
            </a:ln>
          </p:spPr>
          <p:txBody>
            <a:bodyPr wrap="square" rtlCol="0">
              <a:spAutoFit/>
            </a:bodyPr>
            <a:lstStyle/>
            <a:p>
              <a:pPr algn="r"/>
              <a:endParaRPr lang="en-US" dirty="0">
                <a:solidFill>
                  <a:srgbClr val="000000"/>
                </a:solidFill>
                <a:latin typeface="Times New Roman" panose="02020603050405020304" pitchFamily="18" charset="0"/>
              </a:endParaRPr>
            </a:p>
            <a:p>
              <a:pPr algn="r"/>
              <a:endParaRPr lang="en-US" dirty="0">
                <a:solidFill>
                  <a:srgbClr val="000000"/>
                </a:solidFill>
                <a:latin typeface="Times New Roman" panose="02020603050405020304" pitchFamily="18" charset="0"/>
              </a:endParaRPr>
            </a:p>
            <a:p>
              <a:pPr algn="ctr"/>
              <a:r>
                <a:rPr lang="en-US" dirty="0">
                  <a:solidFill>
                    <a:srgbClr val="000000"/>
                  </a:solidFill>
                  <a:latin typeface="Times New Roman" panose="02020603050405020304" pitchFamily="18" charset="0"/>
                </a:rPr>
                <a:t>	   175 Degrees</a:t>
              </a:r>
            </a:p>
            <a:p>
              <a:endParaRPr lang="en-US" sz="1800" dirty="0">
                <a:solidFill>
                  <a:srgbClr val="000000"/>
                </a:solidFill>
                <a:latin typeface="Times New Roman" panose="02020603050405020304" pitchFamily="18" charset="0"/>
              </a:endParaRPr>
            </a:p>
            <a:p>
              <a:endParaRPr lang="en-US" sz="1800" dirty="0"/>
            </a:p>
          </p:txBody>
        </p:sp>
        <p:sp>
          <p:nvSpPr>
            <p:cNvPr id="148" name="TextBox 147">
              <a:extLst>
                <a:ext uri="{FF2B5EF4-FFF2-40B4-BE49-F238E27FC236}">
                  <a16:creationId xmlns:a16="http://schemas.microsoft.com/office/drawing/2014/main" id="{43386CF7-7046-43DB-8770-FDCE0AF4F644}"/>
                </a:ext>
              </a:extLst>
            </p:cNvPr>
            <p:cNvSpPr txBox="1"/>
            <p:nvPr/>
          </p:nvSpPr>
          <p:spPr>
            <a:xfrm>
              <a:off x="47939566" y="13968870"/>
              <a:ext cx="2162081" cy="2308324"/>
            </a:xfrm>
            <a:prstGeom prst="rect">
              <a:avLst/>
            </a:prstGeom>
            <a:noFill/>
            <a:ln w="38100">
              <a:solidFill>
                <a:schemeClr val="tx1"/>
              </a:solidFill>
            </a:ln>
          </p:spPr>
          <p:txBody>
            <a:bodyPr wrap="square" rtlCol="0">
              <a:spAutoFit/>
            </a:bodyPr>
            <a:lstStyle/>
            <a:p>
              <a:pPr algn="r"/>
              <a:endParaRPr lang="en-US" dirty="0">
                <a:solidFill>
                  <a:srgbClr val="000000"/>
                </a:solidFill>
                <a:latin typeface="Times New Roman" panose="02020603050405020304" pitchFamily="18" charset="0"/>
              </a:endParaRPr>
            </a:p>
            <a:p>
              <a:pPr algn="r"/>
              <a:endParaRPr lang="en-US" dirty="0">
                <a:solidFill>
                  <a:srgbClr val="000000"/>
                </a:solidFill>
                <a:latin typeface="Times New Roman" panose="02020603050405020304" pitchFamily="18" charset="0"/>
              </a:endParaRPr>
            </a:p>
            <a:p>
              <a:pPr algn="r"/>
              <a:endParaRPr lang="en-US" dirty="0">
                <a:solidFill>
                  <a:srgbClr val="000000"/>
                </a:solidFill>
                <a:latin typeface="Times New Roman" panose="02020603050405020304" pitchFamily="18" charset="0"/>
              </a:endParaRPr>
            </a:p>
            <a:p>
              <a:pPr algn="ctr"/>
              <a:r>
                <a:rPr lang="en-US" dirty="0">
                  <a:solidFill>
                    <a:srgbClr val="000000"/>
                  </a:solidFill>
                  <a:latin typeface="Times New Roman" panose="02020603050405020304" pitchFamily="18" charset="0"/>
                </a:rPr>
                <a:t>           173 Degrees   </a:t>
              </a:r>
            </a:p>
            <a:p>
              <a:pPr algn="r"/>
              <a:endParaRPr lang="en-US" dirty="0">
                <a:solidFill>
                  <a:srgbClr val="000000"/>
                </a:solidFill>
                <a:latin typeface="Times New Roman" panose="02020603050405020304" pitchFamily="18" charset="0"/>
              </a:endParaRPr>
            </a:p>
            <a:p>
              <a:pPr algn="r"/>
              <a:endParaRPr lang="en-US" dirty="0">
                <a:solidFill>
                  <a:srgbClr val="000000"/>
                </a:solidFill>
                <a:latin typeface="Times New Roman" panose="02020603050405020304" pitchFamily="18" charset="0"/>
              </a:endParaRPr>
            </a:p>
            <a:p>
              <a:pPr algn="r"/>
              <a:endParaRPr lang="en-US" dirty="0">
                <a:solidFill>
                  <a:srgbClr val="000000"/>
                </a:solidFill>
                <a:latin typeface="Times New Roman" panose="02020603050405020304" pitchFamily="18" charset="0"/>
              </a:endParaRPr>
            </a:p>
            <a:p>
              <a:endParaRPr lang="en-US" sz="1800" dirty="0">
                <a:solidFill>
                  <a:srgbClr val="000000"/>
                </a:solidFill>
                <a:latin typeface="Times New Roman" panose="02020603050405020304" pitchFamily="18" charset="0"/>
              </a:endParaRPr>
            </a:p>
          </p:txBody>
        </p:sp>
      </p:grpSp>
      <p:sp>
        <p:nvSpPr>
          <p:cNvPr id="155" name="TextBox 154">
            <a:extLst>
              <a:ext uri="{FF2B5EF4-FFF2-40B4-BE49-F238E27FC236}">
                <a16:creationId xmlns:a16="http://schemas.microsoft.com/office/drawing/2014/main" id="{1B95B229-4F71-4B50-A23F-92ED3BB6A6BB}"/>
              </a:ext>
            </a:extLst>
          </p:cNvPr>
          <p:cNvSpPr txBox="1"/>
          <p:nvPr/>
        </p:nvSpPr>
        <p:spPr>
          <a:xfrm>
            <a:off x="33437077" y="18353937"/>
            <a:ext cx="16778790" cy="7478970"/>
          </a:xfrm>
          <a:prstGeom prst="rect">
            <a:avLst/>
          </a:prstGeom>
          <a:noFill/>
        </p:spPr>
        <p:txBody>
          <a:bodyPr wrap="square" lIns="91440" tIns="45720" rIns="91440" bIns="45720" rtlCol="0" anchor="t">
            <a:spAutoFit/>
          </a:bodyPr>
          <a:lstStyle/>
          <a:p>
            <a:r>
              <a:rPr lang="en-US" sz="3000" dirty="0">
                <a:solidFill>
                  <a:srgbClr val="000000"/>
                </a:solidFill>
                <a:latin typeface="Times New Roman"/>
                <a:cs typeface="Times New Roman"/>
              </a:rPr>
              <a:t>A total of 63 striation measurements were recorded and plotted at their respective locations (a few striations that overlap and have the same general direction were omitted for clarity). Because this is a small-scale study, the quantity of measurements taken at each site is not sufficient to enable a comprehensive visual representation of ice flow across topographic features in this region. Nonetheless, our compiled striation data clearly show greater dispersion at lower relief sites (Figures 5, 6, 7), but more data are necessary for this to be visually evident on a site-by-site basis. For example, Blue Job, our most well-documented site, holds most of its low-relief measurements in the valley between the two peaks. In another example, all striations recorded at Rockrimmon Hill come from a small area near the summit and exhibit the most southerly orientations in our data set.</a:t>
            </a:r>
          </a:p>
          <a:p>
            <a:endParaRPr lang="en-US" sz="1600" dirty="0">
              <a:solidFill>
                <a:srgbClr val="000000"/>
              </a:solidFill>
              <a:latin typeface="Times New Roman"/>
              <a:cs typeface="Times New Roman"/>
            </a:endParaRPr>
          </a:p>
          <a:p>
            <a:r>
              <a:rPr lang="en-US" sz="3000" dirty="0">
                <a:solidFill>
                  <a:srgbClr val="000000"/>
                </a:solidFill>
                <a:latin typeface="Times New Roman"/>
                <a:cs typeface="Times New Roman"/>
              </a:rPr>
              <a:t>For future research, we could seek to record measurements surrounding entire topographic units, especially on the up-ice sides of hills as this is where ice flow would begin to diverge. A study conducted in Vermont displayed striation results in a similar fashion (though with considerably more data) and documented a clear trend toward topographic confinement of the LIS (Wright, 2015). As such, we predict that a more thorough evaluation of our sites would further confirm this same pattern in New Hampshire and allow us to gain a fuller picture of localized ice flow in the Seacoast region.</a:t>
            </a:r>
            <a:endParaRPr lang="en-US" sz="3000" dirty="0">
              <a:latin typeface="Times New Roman"/>
              <a:cs typeface="Times New Roman"/>
            </a:endParaRPr>
          </a:p>
        </p:txBody>
      </p:sp>
      <p:grpSp>
        <p:nvGrpSpPr>
          <p:cNvPr id="21" name="Group 20">
            <a:extLst>
              <a:ext uri="{FF2B5EF4-FFF2-40B4-BE49-F238E27FC236}">
                <a16:creationId xmlns:a16="http://schemas.microsoft.com/office/drawing/2014/main" id="{852D86A0-CD6B-4E00-9C46-5AAB1043C127}"/>
              </a:ext>
            </a:extLst>
          </p:cNvPr>
          <p:cNvGrpSpPr/>
          <p:nvPr/>
        </p:nvGrpSpPr>
        <p:grpSpPr>
          <a:xfrm>
            <a:off x="24073107" y="5195868"/>
            <a:ext cx="7796894" cy="7298912"/>
            <a:chOff x="24073106" y="5195868"/>
            <a:chExt cx="8074199" cy="7558506"/>
          </a:xfrm>
        </p:grpSpPr>
        <p:pic>
          <p:nvPicPr>
            <p:cNvPr id="117" name="Content Placeholder 4" descr="Map&#10;&#10;Description automatically generated">
              <a:extLst>
                <a:ext uri="{FF2B5EF4-FFF2-40B4-BE49-F238E27FC236}">
                  <a16:creationId xmlns:a16="http://schemas.microsoft.com/office/drawing/2014/main" id="{F8430C18-2EA0-43AA-9972-57F711E5EA0C}"/>
                </a:ext>
              </a:extLst>
            </p:cNvPr>
            <p:cNvPicPr>
              <a:picLocks noChangeAspect="1"/>
            </p:cNvPicPr>
            <p:nvPr/>
          </p:nvPicPr>
          <p:blipFill rotWithShape="1">
            <a:blip r:embed="rId9">
              <a:extLst>
                <a:ext uri="{28A0092B-C50C-407E-A947-70E740481C1C}">
                  <a14:useLocalDpi xmlns:a14="http://schemas.microsoft.com/office/drawing/2010/main" val="0"/>
                </a:ext>
              </a:extLst>
            </a:blip>
            <a:srcRect l="45877" t="68555" r="5297" b="4448"/>
            <a:stretch/>
          </p:blipFill>
          <p:spPr>
            <a:xfrm>
              <a:off x="24073106" y="5215897"/>
              <a:ext cx="7952854" cy="7538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26" name="Group 125">
              <a:extLst>
                <a:ext uri="{FF2B5EF4-FFF2-40B4-BE49-F238E27FC236}">
                  <a16:creationId xmlns:a16="http://schemas.microsoft.com/office/drawing/2014/main" id="{D4BB1B9B-5B3A-44D7-AC7E-B96C34C4981C}"/>
                </a:ext>
              </a:extLst>
            </p:cNvPr>
            <p:cNvGrpSpPr/>
            <p:nvPr/>
          </p:nvGrpSpPr>
          <p:grpSpPr>
            <a:xfrm>
              <a:off x="28097736" y="5195868"/>
              <a:ext cx="4049569" cy="5421502"/>
              <a:chOff x="11609615" y="5054906"/>
              <a:chExt cx="4362224" cy="5840081"/>
            </a:xfrm>
          </p:grpSpPr>
          <p:sp>
            <p:nvSpPr>
              <p:cNvPr id="157" name="Rectangle 156">
                <a:extLst>
                  <a:ext uri="{FF2B5EF4-FFF2-40B4-BE49-F238E27FC236}">
                    <a16:creationId xmlns:a16="http://schemas.microsoft.com/office/drawing/2014/main" id="{B8B5D061-3289-4B05-8402-22A656E7BAD2}"/>
                  </a:ext>
                </a:extLst>
              </p:cNvPr>
              <p:cNvSpPr/>
              <p:nvPr/>
            </p:nvSpPr>
            <p:spPr>
              <a:xfrm>
                <a:off x="13699899" y="5054906"/>
                <a:ext cx="2149701" cy="3432184"/>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128" name="Group 127">
                <a:extLst>
                  <a:ext uri="{FF2B5EF4-FFF2-40B4-BE49-F238E27FC236}">
                    <a16:creationId xmlns:a16="http://schemas.microsoft.com/office/drawing/2014/main" id="{C3CCE4C3-5E94-48C5-9944-A25F38720E1E}"/>
                  </a:ext>
                </a:extLst>
              </p:cNvPr>
              <p:cNvGrpSpPr/>
              <p:nvPr/>
            </p:nvGrpSpPr>
            <p:grpSpPr>
              <a:xfrm>
                <a:off x="11609615" y="5077096"/>
                <a:ext cx="4362224" cy="5817891"/>
                <a:chOff x="11609615" y="5077096"/>
                <a:chExt cx="4362224" cy="5817891"/>
              </a:xfrm>
            </p:grpSpPr>
            <p:sp>
              <p:nvSpPr>
                <p:cNvPr id="131" name="Rectangle: Rounded Corners 130">
                  <a:extLst>
                    <a:ext uri="{FF2B5EF4-FFF2-40B4-BE49-F238E27FC236}">
                      <a16:creationId xmlns:a16="http://schemas.microsoft.com/office/drawing/2014/main" id="{5B99211E-92C2-4694-919B-CFC4A12CB131}"/>
                    </a:ext>
                  </a:extLst>
                </p:cNvPr>
                <p:cNvSpPr/>
                <p:nvPr/>
              </p:nvSpPr>
              <p:spPr>
                <a:xfrm>
                  <a:off x="12275821" y="10555353"/>
                  <a:ext cx="328748" cy="339634"/>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36" name="TextBox 135">
                  <a:extLst>
                    <a:ext uri="{FF2B5EF4-FFF2-40B4-BE49-F238E27FC236}">
                      <a16:creationId xmlns:a16="http://schemas.microsoft.com/office/drawing/2014/main" id="{9350F303-26F5-461C-A071-478235A3411B}"/>
                    </a:ext>
                  </a:extLst>
                </p:cNvPr>
                <p:cNvSpPr txBox="1"/>
                <p:nvPr/>
              </p:nvSpPr>
              <p:spPr>
                <a:xfrm>
                  <a:off x="13820503" y="5077096"/>
                  <a:ext cx="2029098" cy="461665"/>
                </a:xfrm>
                <a:prstGeom prst="rect">
                  <a:avLst/>
                </a:prstGeom>
                <a:noFill/>
              </p:spPr>
              <p:txBody>
                <a:bodyPr wrap="square" rtlCol="0">
                  <a:spAutoFit/>
                </a:bodyPr>
                <a:lstStyle/>
                <a:p>
                  <a:pPr algn="ctr"/>
                  <a:r>
                    <a:rPr lang="en-US" sz="2400" b="1"/>
                    <a:t>Legend</a:t>
                  </a:r>
                </a:p>
              </p:txBody>
            </p:sp>
            <p:sp>
              <p:nvSpPr>
                <p:cNvPr id="137" name="Rectangle: Rounded Corners 136">
                  <a:extLst>
                    <a:ext uri="{FF2B5EF4-FFF2-40B4-BE49-F238E27FC236}">
                      <a16:creationId xmlns:a16="http://schemas.microsoft.com/office/drawing/2014/main" id="{CF82C8B8-20C2-48D7-B0AF-222DB4408536}"/>
                    </a:ext>
                  </a:extLst>
                </p:cNvPr>
                <p:cNvSpPr/>
                <p:nvPr/>
              </p:nvSpPr>
              <p:spPr>
                <a:xfrm>
                  <a:off x="13879970" y="5660487"/>
                  <a:ext cx="328749" cy="339634"/>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38" name="Rectangle: Rounded Corners 137">
                  <a:extLst>
                    <a:ext uri="{FF2B5EF4-FFF2-40B4-BE49-F238E27FC236}">
                      <a16:creationId xmlns:a16="http://schemas.microsoft.com/office/drawing/2014/main" id="{5DBC8013-DE94-48C5-B704-70D0EA64E7CA}"/>
                    </a:ext>
                  </a:extLst>
                </p:cNvPr>
                <p:cNvSpPr/>
                <p:nvPr/>
              </p:nvSpPr>
              <p:spPr>
                <a:xfrm>
                  <a:off x="13879970" y="6347808"/>
                  <a:ext cx="328749" cy="339634"/>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t>
                  </a:r>
                </a:p>
              </p:txBody>
            </p:sp>
            <p:sp>
              <p:nvSpPr>
                <p:cNvPr id="139" name="Rectangle: Rounded Corners 138">
                  <a:extLst>
                    <a:ext uri="{FF2B5EF4-FFF2-40B4-BE49-F238E27FC236}">
                      <a16:creationId xmlns:a16="http://schemas.microsoft.com/office/drawing/2014/main" id="{AD11865B-1895-473B-A33C-83B961C1926E}"/>
                    </a:ext>
                  </a:extLst>
                </p:cNvPr>
                <p:cNvSpPr/>
                <p:nvPr/>
              </p:nvSpPr>
              <p:spPr>
                <a:xfrm>
                  <a:off x="13874333" y="7013836"/>
                  <a:ext cx="328749" cy="339634"/>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40" name="Rectangle: Rounded Corners 139">
                  <a:extLst>
                    <a:ext uri="{FF2B5EF4-FFF2-40B4-BE49-F238E27FC236}">
                      <a16:creationId xmlns:a16="http://schemas.microsoft.com/office/drawing/2014/main" id="{4D871C54-F202-46E2-B5A3-0DC7E94CDAD3}"/>
                    </a:ext>
                  </a:extLst>
                </p:cNvPr>
                <p:cNvSpPr/>
                <p:nvPr/>
              </p:nvSpPr>
              <p:spPr>
                <a:xfrm>
                  <a:off x="13874333" y="7776250"/>
                  <a:ext cx="328749" cy="339634"/>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41" name="TextBox 140">
                  <a:extLst>
                    <a:ext uri="{FF2B5EF4-FFF2-40B4-BE49-F238E27FC236}">
                      <a16:creationId xmlns:a16="http://schemas.microsoft.com/office/drawing/2014/main" id="{0696EA38-3B76-4F36-AD57-2C3F9CEF1FAF}"/>
                    </a:ext>
                  </a:extLst>
                </p:cNvPr>
                <p:cNvSpPr txBox="1"/>
                <p:nvPr/>
              </p:nvSpPr>
              <p:spPr>
                <a:xfrm>
                  <a:off x="14203081" y="5668606"/>
                  <a:ext cx="1768758" cy="41199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Blue Job Mtn.</a:t>
                  </a:r>
                </a:p>
              </p:txBody>
            </p:sp>
            <p:sp>
              <p:nvSpPr>
                <p:cNvPr id="142" name="TextBox 141">
                  <a:extLst>
                    <a:ext uri="{FF2B5EF4-FFF2-40B4-BE49-F238E27FC236}">
                      <a16:creationId xmlns:a16="http://schemas.microsoft.com/office/drawing/2014/main" id="{29DFA94A-3286-48B7-8F53-928C68149B8E}"/>
                    </a:ext>
                  </a:extLst>
                </p:cNvPr>
                <p:cNvSpPr txBox="1"/>
                <p:nvPr/>
              </p:nvSpPr>
              <p:spPr>
                <a:xfrm>
                  <a:off x="14212138" y="6320665"/>
                  <a:ext cx="1611684" cy="41199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Parker Mtn.</a:t>
                  </a:r>
                </a:p>
              </p:txBody>
            </p:sp>
            <p:sp>
              <p:nvSpPr>
                <p:cNvPr id="143" name="TextBox 142">
                  <a:extLst>
                    <a:ext uri="{FF2B5EF4-FFF2-40B4-BE49-F238E27FC236}">
                      <a16:creationId xmlns:a16="http://schemas.microsoft.com/office/drawing/2014/main" id="{DE520BEC-1D60-4748-B354-B827E5FE8052}"/>
                    </a:ext>
                  </a:extLst>
                </p:cNvPr>
                <p:cNvSpPr txBox="1"/>
                <p:nvPr/>
              </p:nvSpPr>
              <p:spPr>
                <a:xfrm>
                  <a:off x="14203081" y="6955078"/>
                  <a:ext cx="1646518" cy="720995"/>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Pawtuckaway South Mtn.</a:t>
                  </a:r>
                </a:p>
              </p:txBody>
            </p:sp>
            <p:sp>
              <p:nvSpPr>
                <p:cNvPr id="144" name="TextBox 143">
                  <a:extLst>
                    <a:ext uri="{FF2B5EF4-FFF2-40B4-BE49-F238E27FC236}">
                      <a16:creationId xmlns:a16="http://schemas.microsoft.com/office/drawing/2014/main" id="{A4C750F1-58C9-4E52-8895-842A2D762266}"/>
                    </a:ext>
                  </a:extLst>
                </p:cNvPr>
                <p:cNvSpPr txBox="1"/>
                <p:nvPr/>
              </p:nvSpPr>
              <p:spPr>
                <a:xfrm>
                  <a:off x="14203081" y="7721084"/>
                  <a:ext cx="1611684" cy="720995"/>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Rockrimmon Hill</a:t>
                  </a:r>
                </a:p>
              </p:txBody>
            </p:sp>
            <p:sp>
              <p:nvSpPr>
                <p:cNvPr id="145" name="Rectangle: Rounded Corners 144">
                  <a:extLst>
                    <a:ext uri="{FF2B5EF4-FFF2-40B4-BE49-F238E27FC236}">
                      <a16:creationId xmlns:a16="http://schemas.microsoft.com/office/drawing/2014/main" id="{573E6AB8-55F0-4A03-BF3A-1A05D43A7B97}"/>
                    </a:ext>
                  </a:extLst>
                </p:cNvPr>
                <p:cNvSpPr/>
                <p:nvPr/>
              </p:nvSpPr>
              <p:spPr>
                <a:xfrm>
                  <a:off x="11609615" y="8910213"/>
                  <a:ext cx="328748" cy="339634"/>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46" name="Rectangle: Rounded Corners 145">
                  <a:extLst>
                    <a:ext uri="{FF2B5EF4-FFF2-40B4-BE49-F238E27FC236}">
                      <a16:creationId xmlns:a16="http://schemas.microsoft.com/office/drawing/2014/main" id="{C21588EF-315C-431B-A22E-7E852D2ACF6E}"/>
                    </a:ext>
                  </a:extLst>
                </p:cNvPr>
                <p:cNvSpPr/>
                <p:nvPr/>
              </p:nvSpPr>
              <p:spPr>
                <a:xfrm>
                  <a:off x="11730146" y="7032818"/>
                  <a:ext cx="328748" cy="339634"/>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t>
                  </a:r>
                </a:p>
              </p:txBody>
            </p:sp>
            <p:sp>
              <p:nvSpPr>
                <p:cNvPr id="151" name="Rectangle: Rounded Corners 150">
                  <a:extLst>
                    <a:ext uri="{FF2B5EF4-FFF2-40B4-BE49-F238E27FC236}">
                      <a16:creationId xmlns:a16="http://schemas.microsoft.com/office/drawing/2014/main" id="{C4616CA9-025B-4BD8-8418-C9D32104D225}"/>
                    </a:ext>
                  </a:extLst>
                </p:cNvPr>
                <p:cNvSpPr/>
                <p:nvPr/>
              </p:nvSpPr>
              <p:spPr>
                <a:xfrm>
                  <a:off x="12193090" y="6309873"/>
                  <a:ext cx="328748" cy="339634"/>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grpSp>
        </p:grpSp>
      </p:grpSp>
      <p:grpSp>
        <p:nvGrpSpPr>
          <p:cNvPr id="158" name="Group 157">
            <a:extLst>
              <a:ext uri="{FF2B5EF4-FFF2-40B4-BE49-F238E27FC236}">
                <a16:creationId xmlns:a16="http://schemas.microsoft.com/office/drawing/2014/main" id="{98A97EBA-7E81-4573-83A4-0FBB629B25EE}"/>
              </a:ext>
            </a:extLst>
          </p:cNvPr>
          <p:cNvGrpSpPr/>
          <p:nvPr/>
        </p:nvGrpSpPr>
        <p:grpSpPr>
          <a:xfrm>
            <a:off x="1124107" y="15251687"/>
            <a:ext cx="6476028" cy="5527646"/>
            <a:chOff x="1110723" y="4370493"/>
            <a:chExt cx="6837965" cy="5848059"/>
          </a:xfrm>
        </p:grpSpPr>
        <p:sp>
          <p:nvSpPr>
            <p:cNvPr id="159" name="Flowchart: Manual Input 34">
              <a:extLst>
                <a:ext uri="{FF2B5EF4-FFF2-40B4-BE49-F238E27FC236}">
                  <a16:creationId xmlns:a16="http://schemas.microsoft.com/office/drawing/2014/main" id="{098ED206-4BCA-43D7-94DA-3D84F6BAC9BA}"/>
                </a:ext>
              </a:extLst>
            </p:cNvPr>
            <p:cNvSpPr/>
            <p:nvPr/>
          </p:nvSpPr>
          <p:spPr>
            <a:xfrm>
              <a:off x="1110723" y="5368512"/>
              <a:ext cx="6837076" cy="485004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715"/>
                <a:gd name="connsiteX1" fmla="*/ 10000 w 10000"/>
                <a:gd name="connsiteY1" fmla="*/ 715 h 10715"/>
                <a:gd name="connsiteX2" fmla="*/ 10000 w 10000"/>
                <a:gd name="connsiteY2" fmla="*/ 10715 h 10715"/>
                <a:gd name="connsiteX3" fmla="*/ 0 w 10000"/>
                <a:gd name="connsiteY3" fmla="*/ 10715 h 10715"/>
                <a:gd name="connsiteX4" fmla="*/ 0 w 10000"/>
                <a:gd name="connsiteY4" fmla="*/ 0 h 10715"/>
                <a:gd name="connsiteX0" fmla="*/ 0 w 10037"/>
                <a:gd name="connsiteY0" fmla="*/ 0 h 10715"/>
                <a:gd name="connsiteX1" fmla="*/ 10037 w 10037"/>
                <a:gd name="connsiteY1" fmla="*/ 1580 h 10715"/>
                <a:gd name="connsiteX2" fmla="*/ 10000 w 10037"/>
                <a:gd name="connsiteY2" fmla="*/ 10715 h 10715"/>
                <a:gd name="connsiteX3" fmla="*/ 0 w 10037"/>
                <a:gd name="connsiteY3" fmla="*/ 10715 h 10715"/>
                <a:gd name="connsiteX4" fmla="*/ 0 w 10037"/>
                <a:gd name="connsiteY4" fmla="*/ 0 h 1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7" h="10715">
                  <a:moveTo>
                    <a:pt x="0" y="0"/>
                  </a:moveTo>
                  <a:lnTo>
                    <a:pt x="10037" y="1580"/>
                  </a:lnTo>
                  <a:cubicBezTo>
                    <a:pt x="10025" y="4625"/>
                    <a:pt x="10012" y="7670"/>
                    <a:pt x="10000" y="10715"/>
                  </a:cubicBezTo>
                  <a:lnTo>
                    <a:pt x="0" y="10715"/>
                  </a:lnTo>
                  <a:lnTo>
                    <a:pt x="0"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57"/>
            </a:p>
          </p:txBody>
        </p:sp>
        <p:sp>
          <p:nvSpPr>
            <p:cNvPr id="160" name="Flowchart: Document 24">
              <a:extLst>
                <a:ext uri="{FF2B5EF4-FFF2-40B4-BE49-F238E27FC236}">
                  <a16:creationId xmlns:a16="http://schemas.microsoft.com/office/drawing/2014/main" id="{4B6215DC-261A-45D2-8469-DE70AA3CF3D8}"/>
                </a:ext>
              </a:extLst>
            </p:cNvPr>
            <p:cNvSpPr/>
            <p:nvPr/>
          </p:nvSpPr>
          <p:spPr>
            <a:xfrm rot="10800000">
              <a:off x="1110752" y="7097364"/>
              <a:ext cx="6837936" cy="312109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38644"/>
                <a:gd name="connsiteX1" fmla="*/ 21600 w 21600"/>
                <a:gd name="connsiteY1" fmla="*/ 0 h 38644"/>
                <a:gd name="connsiteX2" fmla="*/ 21600 w 21600"/>
                <a:gd name="connsiteY2" fmla="*/ 17322 h 38644"/>
                <a:gd name="connsiteX3" fmla="*/ 6820 w 21600"/>
                <a:gd name="connsiteY3" fmla="*/ 38634 h 38644"/>
                <a:gd name="connsiteX4" fmla="*/ 0 w 21600"/>
                <a:gd name="connsiteY4" fmla="*/ 20172 h 38644"/>
                <a:gd name="connsiteX5" fmla="*/ 0 w 21600"/>
                <a:gd name="connsiteY5" fmla="*/ 0 h 38644"/>
                <a:gd name="connsiteX0" fmla="*/ 0 w 21600"/>
                <a:gd name="connsiteY0" fmla="*/ 0 h 38693"/>
                <a:gd name="connsiteX1" fmla="*/ 21600 w 21600"/>
                <a:gd name="connsiteY1" fmla="*/ 0 h 38693"/>
                <a:gd name="connsiteX2" fmla="*/ 21600 w 21600"/>
                <a:gd name="connsiteY2" fmla="*/ 17322 h 38693"/>
                <a:gd name="connsiteX3" fmla="*/ 14527 w 21600"/>
                <a:gd name="connsiteY3" fmla="*/ 22127 h 38693"/>
                <a:gd name="connsiteX4" fmla="*/ 6820 w 21600"/>
                <a:gd name="connsiteY4" fmla="*/ 38634 h 38693"/>
                <a:gd name="connsiteX5" fmla="*/ 0 w 21600"/>
                <a:gd name="connsiteY5" fmla="*/ 20172 h 38693"/>
                <a:gd name="connsiteX6" fmla="*/ 0 w 21600"/>
                <a:gd name="connsiteY6" fmla="*/ 0 h 38693"/>
                <a:gd name="connsiteX0" fmla="*/ 0 w 21600"/>
                <a:gd name="connsiteY0" fmla="*/ 0 h 59946"/>
                <a:gd name="connsiteX1" fmla="*/ 21600 w 21600"/>
                <a:gd name="connsiteY1" fmla="*/ 0 h 59946"/>
                <a:gd name="connsiteX2" fmla="*/ 21600 w 21600"/>
                <a:gd name="connsiteY2" fmla="*/ 17322 h 59946"/>
                <a:gd name="connsiteX3" fmla="*/ 14527 w 21600"/>
                <a:gd name="connsiteY3" fmla="*/ 22127 h 59946"/>
                <a:gd name="connsiteX4" fmla="*/ 7792 w 21600"/>
                <a:gd name="connsiteY4" fmla="*/ 59922 h 59946"/>
                <a:gd name="connsiteX5" fmla="*/ 0 w 21600"/>
                <a:gd name="connsiteY5" fmla="*/ 20172 h 59946"/>
                <a:gd name="connsiteX6" fmla="*/ 0 w 21600"/>
                <a:gd name="connsiteY6" fmla="*/ 0 h 59946"/>
                <a:gd name="connsiteX0" fmla="*/ 0 w 21600"/>
                <a:gd name="connsiteY0" fmla="*/ 0 h 59950"/>
                <a:gd name="connsiteX1" fmla="*/ 21600 w 21600"/>
                <a:gd name="connsiteY1" fmla="*/ 0 h 59950"/>
                <a:gd name="connsiteX2" fmla="*/ 21600 w 21600"/>
                <a:gd name="connsiteY2" fmla="*/ 17322 h 59950"/>
                <a:gd name="connsiteX3" fmla="*/ 15267 w 21600"/>
                <a:gd name="connsiteY3" fmla="*/ 27482 h 59950"/>
                <a:gd name="connsiteX4" fmla="*/ 7792 w 21600"/>
                <a:gd name="connsiteY4" fmla="*/ 59922 h 59950"/>
                <a:gd name="connsiteX5" fmla="*/ 0 w 21600"/>
                <a:gd name="connsiteY5" fmla="*/ 20172 h 59950"/>
                <a:gd name="connsiteX6" fmla="*/ 0 w 21600"/>
                <a:gd name="connsiteY6" fmla="*/ 0 h 59950"/>
                <a:gd name="connsiteX0" fmla="*/ 0 w 21600"/>
                <a:gd name="connsiteY0" fmla="*/ 0 h 60618"/>
                <a:gd name="connsiteX1" fmla="*/ 21600 w 21600"/>
                <a:gd name="connsiteY1" fmla="*/ 0 h 60618"/>
                <a:gd name="connsiteX2" fmla="*/ 21600 w 21600"/>
                <a:gd name="connsiteY2" fmla="*/ 17322 h 60618"/>
                <a:gd name="connsiteX3" fmla="*/ 15267 w 21600"/>
                <a:gd name="connsiteY3" fmla="*/ 27482 h 60618"/>
                <a:gd name="connsiteX4" fmla="*/ 12237 w 21600"/>
                <a:gd name="connsiteY4" fmla="*/ 46994 h 60618"/>
                <a:gd name="connsiteX5" fmla="*/ 7792 w 21600"/>
                <a:gd name="connsiteY5" fmla="*/ 59922 h 60618"/>
                <a:gd name="connsiteX6" fmla="*/ 0 w 21600"/>
                <a:gd name="connsiteY6" fmla="*/ 20172 h 60618"/>
                <a:gd name="connsiteX7" fmla="*/ 0 w 21600"/>
                <a:gd name="connsiteY7" fmla="*/ 0 h 60618"/>
                <a:gd name="connsiteX0" fmla="*/ 0 w 21600"/>
                <a:gd name="connsiteY0" fmla="*/ 0 h 62455"/>
                <a:gd name="connsiteX1" fmla="*/ 21600 w 21600"/>
                <a:gd name="connsiteY1" fmla="*/ 0 h 62455"/>
                <a:gd name="connsiteX2" fmla="*/ 21600 w 21600"/>
                <a:gd name="connsiteY2" fmla="*/ 17322 h 62455"/>
                <a:gd name="connsiteX3" fmla="*/ 15267 w 21600"/>
                <a:gd name="connsiteY3" fmla="*/ 27482 h 62455"/>
                <a:gd name="connsiteX4" fmla="*/ 12237 w 21600"/>
                <a:gd name="connsiteY4" fmla="*/ 46994 h 62455"/>
                <a:gd name="connsiteX5" fmla="*/ 10779 w 21600"/>
                <a:gd name="connsiteY5" fmla="*/ 57705 h 62455"/>
                <a:gd name="connsiteX6" fmla="*/ 7792 w 21600"/>
                <a:gd name="connsiteY6" fmla="*/ 59922 h 62455"/>
                <a:gd name="connsiteX7" fmla="*/ 0 w 21600"/>
                <a:gd name="connsiteY7" fmla="*/ 20172 h 62455"/>
                <a:gd name="connsiteX8" fmla="*/ 0 w 21600"/>
                <a:gd name="connsiteY8" fmla="*/ 0 h 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0" h="62455">
                  <a:moveTo>
                    <a:pt x="0" y="0"/>
                  </a:moveTo>
                  <a:lnTo>
                    <a:pt x="21600" y="0"/>
                  </a:lnTo>
                  <a:lnTo>
                    <a:pt x="21600" y="17322"/>
                  </a:lnTo>
                  <a:cubicBezTo>
                    <a:pt x="20734" y="21771"/>
                    <a:pt x="17730" y="23930"/>
                    <a:pt x="15267" y="27482"/>
                  </a:cubicBezTo>
                  <a:cubicBezTo>
                    <a:pt x="13707" y="31535"/>
                    <a:pt x="13483" y="41587"/>
                    <a:pt x="12237" y="46994"/>
                  </a:cubicBezTo>
                  <a:cubicBezTo>
                    <a:pt x="11454" y="51674"/>
                    <a:pt x="11520" y="55550"/>
                    <a:pt x="10779" y="57705"/>
                  </a:cubicBezTo>
                  <a:cubicBezTo>
                    <a:pt x="10038" y="59860"/>
                    <a:pt x="9553" y="65820"/>
                    <a:pt x="7792" y="59922"/>
                  </a:cubicBezTo>
                  <a:cubicBezTo>
                    <a:pt x="6031" y="54024"/>
                    <a:pt x="1566" y="23655"/>
                    <a:pt x="0" y="20172"/>
                  </a:cubicBezTo>
                  <a:lnTo>
                    <a:pt x="0" y="0"/>
                  </a:lnTo>
                  <a:close/>
                </a:path>
              </a:pathLst>
            </a:custGeom>
            <a:solidFill>
              <a:srgbClr val="BEA55E"/>
            </a:solidFill>
            <a:ln>
              <a:solidFill>
                <a:srgbClr val="BEA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57"/>
            </a:p>
          </p:txBody>
        </p:sp>
        <p:sp>
          <p:nvSpPr>
            <p:cNvPr id="161" name="Rectangle: Rounded Corners 4">
              <a:extLst>
                <a:ext uri="{FF2B5EF4-FFF2-40B4-BE49-F238E27FC236}">
                  <a16:creationId xmlns:a16="http://schemas.microsoft.com/office/drawing/2014/main" id="{49D62F1B-F772-44E3-9730-0D5B8FC74E6F}"/>
                </a:ext>
              </a:extLst>
            </p:cNvPr>
            <p:cNvSpPr/>
            <p:nvPr/>
          </p:nvSpPr>
          <p:spPr>
            <a:xfrm>
              <a:off x="1110752" y="4370493"/>
              <a:ext cx="6837936" cy="5847996"/>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3057"/>
            </a:p>
          </p:txBody>
        </p:sp>
        <p:sp>
          <p:nvSpPr>
            <p:cNvPr id="162" name="TextBox 161">
              <a:extLst>
                <a:ext uri="{FF2B5EF4-FFF2-40B4-BE49-F238E27FC236}">
                  <a16:creationId xmlns:a16="http://schemas.microsoft.com/office/drawing/2014/main" id="{1A9B82BB-9B9C-49AA-B286-2A00CB2698E1}"/>
                </a:ext>
              </a:extLst>
            </p:cNvPr>
            <p:cNvSpPr txBox="1"/>
            <p:nvPr/>
          </p:nvSpPr>
          <p:spPr>
            <a:xfrm rot="354992">
              <a:off x="1230110" y="5604126"/>
              <a:ext cx="3586244" cy="423303"/>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Ice Sheet (Thick, &gt;1km)</a:t>
              </a:r>
            </a:p>
          </p:txBody>
        </p:sp>
        <p:cxnSp>
          <p:nvCxnSpPr>
            <p:cNvPr id="163" name="Straight Arrow Connector 162">
              <a:extLst>
                <a:ext uri="{FF2B5EF4-FFF2-40B4-BE49-F238E27FC236}">
                  <a16:creationId xmlns:a16="http://schemas.microsoft.com/office/drawing/2014/main" id="{2B808915-C8CB-4E84-88F4-94CEEDE0F1E2}"/>
                </a:ext>
              </a:extLst>
            </p:cNvPr>
            <p:cNvCxnSpPr>
              <a:cxnSpLocks/>
            </p:cNvCxnSpPr>
            <p:nvPr/>
          </p:nvCxnSpPr>
          <p:spPr>
            <a:xfrm>
              <a:off x="2480354" y="8050615"/>
              <a:ext cx="459653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C91E02F-4DA0-4286-A74A-CC4A6B2C3886}"/>
                </a:ext>
              </a:extLst>
            </p:cNvPr>
            <p:cNvCxnSpPr>
              <a:cxnSpLocks/>
            </p:cNvCxnSpPr>
            <p:nvPr/>
          </p:nvCxnSpPr>
          <p:spPr>
            <a:xfrm>
              <a:off x="2480324" y="6653371"/>
              <a:ext cx="445322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65" name="TextBox 164">
              <a:extLst>
                <a:ext uri="{FF2B5EF4-FFF2-40B4-BE49-F238E27FC236}">
                  <a16:creationId xmlns:a16="http://schemas.microsoft.com/office/drawing/2014/main" id="{DC06B798-1860-4406-9D0B-5D24FB639399}"/>
                </a:ext>
              </a:extLst>
            </p:cNvPr>
            <p:cNvSpPr txBox="1"/>
            <p:nvPr/>
          </p:nvSpPr>
          <p:spPr>
            <a:xfrm>
              <a:off x="3792911" y="6275203"/>
              <a:ext cx="2486222" cy="422472"/>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Ice Flow Direction</a:t>
              </a:r>
            </a:p>
          </p:txBody>
        </p:sp>
        <p:sp>
          <p:nvSpPr>
            <p:cNvPr id="166" name="TextBox 165">
              <a:extLst>
                <a:ext uri="{FF2B5EF4-FFF2-40B4-BE49-F238E27FC236}">
                  <a16:creationId xmlns:a16="http://schemas.microsoft.com/office/drawing/2014/main" id="{765C6023-CEC7-4962-A8A6-F6CE3569576E}"/>
                </a:ext>
              </a:extLst>
            </p:cNvPr>
            <p:cNvSpPr txBox="1"/>
            <p:nvPr/>
          </p:nvSpPr>
          <p:spPr>
            <a:xfrm>
              <a:off x="1192448" y="4429412"/>
              <a:ext cx="2903787" cy="595405"/>
            </a:xfrm>
            <a:prstGeom prst="rect">
              <a:avLst/>
            </a:prstGeom>
            <a:noFill/>
          </p:spPr>
          <p:txBody>
            <a:bodyPr wrap="square" rtlCol="0">
              <a:spAutoFit/>
            </a:bodyPr>
            <a:lstStyle/>
            <a:p>
              <a:r>
                <a:rPr lang="en-US" sz="3057">
                  <a:latin typeface="Times New Roman" panose="02020603050405020304" pitchFamily="18" charset="0"/>
                  <a:cs typeface="Times New Roman" panose="02020603050405020304" pitchFamily="18" charset="0"/>
                </a:rPr>
                <a:t>TIME: ~25 ka</a:t>
              </a:r>
            </a:p>
          </p:txBody>
        </p:sp>
      </p:grpSp>
      <p:grpSp>
        <p:nvGrpSpPr>
          <p:cNvPr id="25" name="Group 24">
            <a:extLst>
              <a:ext uri="{FF2B5EF4-FFF2-40B4-BE49-F238E27FC236}">
                <a16:creationId xmlns:a16="http://schemas.microsoft.com/office/drawing/2014/main" id="{2BE62BC7-10C8-4E52-A5C2-82966801D83F}"/>
              </a:ext>
            </a:extLst>
          </p:cNvPr>
          <p:cNvGrpSpPr/>
          <p:nvPr/>
        </p:nvGrpSpPr>
        <p:grpSpPr>
          <a:xfrm>
            <a:off x="8404608" y="15245550"/>
            <a:ext cx="6499962" cy="5558889"/>
            <a:chOff x="8404608" y="15245550"/>
            <a:chExt cx="6499962" cy="5558889"/>
          </a:xfrm>
        </p:grpSpPr>
        <p:grpSp>
          <p:nvGrpSpPr>
            <p:cNvPr id="7" name="Group 6">
              <a:extLst>
                <a:ext uri="{FF2B5EF4-FFF2-40B4-BE49-F238E27FC236}">
                  <a16:creationId xmlns:a16="http://schemas.microsoft.com/office/drawing/2014/main" id="{AD7E9936-05A8-4DFD-AC2F-A7F17F81D61D}"/>
                </a:ext>
              </a:extLst>
            </p:cNvPr>
            <p:cNvGrpSpPr/>
            <p:nvPr/>
          </p:nvGrpSpPr>
          <p:grpSpPr>
            <a:xfrm>
              <a:off x="8405938" y="15694595"/>
              <a:ext cx="2602427" cy="523220"/>
              <a:chOff x="8419531" y="15651816"/>
              <a:chExt cx="2602427" cy="523220"/>
            </a:xfrm>
          </p:grpSpPr>
          <p:sp>
            <p:nvSpPr>
              <p:cNvPr id="71" name="TextBox 70">
                <a:extLst>
                  <a:ext uri="{FF2B5EF4-FFF2-40B4-BE49-F238E27FC236}">
                    <a16:creationId xmlns:a16="http://schemas.microsoft.com/office/drawing/2014/main" id="{4064AF87-3534-419F-A695-FFEB911F2EE1}"/>
                  </a:ext>
                </a:extLst>
              </p:cNvPr>
              <p:cNvSpPr txBox="1"/>
              <p:nvPr/>
            </p:nvSpPr>
            <p:spPr>
              <a:xfrm>
                <a:off x="8419531" y="15651816"/>
                <a:ext cx="2602427" cy="523220"/>
              </a:xfrm>
              <a:prstGeom prst="rect">
                <a:avLst/>
              </a:prstGeom>
              <a:noFill/>
              <a:ln w="19050">
                <a:solidFill>
                  <a:schemeClr val="accent5"/>
                </a:solidFill>
              </a:ln>
            </p:spPr>
            <p:txBody>
              <a:bodyPr wrap="square" rtlCol="0">
                <a:spAutoFit/>
              </a:bodyPr>
              <a:lstStyle/>
              <a:p>
                <a:r>
                  <a:rPr lang="en-US" sz="1400">
                    <a:latin typeface="Times New Roman" panose="02020603050405020304" pitchFamily="18" charset="0"/>
                    <a:cs typeface="Times New Roman" panose="02020603050405020304" pitchFamily="18" charset="0"/>
                  </a:rPr>
                  <a:t>		High Relief Striation</a:t>
                </a:r>
              </a:p>
              <a:p>
                <a:r>
                  <a:rPr lang="en-US" sz="1400">
                    <a:latin typeface="Times New Roman" panose="02020603050405020304" pitchFamily="18" charset="0"/>
                    <a:cs typeface="Times New Roman" panose="02020603050405020304" pitchFamily="18" charset="0"/>
                  </a:rPr>
                  <a:t>		Low Relief Striation</a:t>
                </a:r>
              </a:p>
            </p:txBody>
          </p:sp>
          <p:cxnSp>
            <p:nvCxnSpPr>
              <p:cNvPr id="43" name="Straight Arrow Connector 42">
                <a:extLst>
                  <a:ext uri="{FF2B5EF4-FFF2-40B4-BE49-F238E27FC236}">
                    <a16:creationId xmlns:a16="http://schemas.microsoft.com/office/drawing/2014/main" id="{9B261AEB-21BA-4BB8-BEA6-C9037BCB3C8B}"/>
                  </a:ext>
                </a:extLst>
              </p:cNvPr>
              <p:cNvCxnSpPr/>
              <p:nvPr/>
            </p:nvCxnSpPr>
            <p:spPr>
              <a:xfrm>
                <a:off x="8547409" y="15788400"/>
                <a:ext cx="758283"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B9790AF-BBE8-4B9D-A20B-7DA87A63A3ED}"/>
                  </a:ext>
                </a:extLst>
              </p:cNvPr>
              <p:cNvCxnSpPr/>
              <p:nvPr/>
            </p:nvCxnSpPr>
            <p:spPr>
              <a:xfrm>
                <a:off x="8547409" y="16024434"/>
                <a:ext cx="758283" cy="0"/>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8A3BFBA2-E75C-43E3-831F-C64D7BFDE38B}"/>
                </a:ext>
              </a:extLst>
            </p:cNvPr>
            <p:cNvGrpSpPr/>
            <p:nvPr/>
          </p:nvGrpSpPr>
          <p:grpSpPr>
            <a:xfrm>
              <a:off x="8404608" y="15245550"/>
              <a:ext cx="6499962" cy="5558889"/>
              <a:chOff x="8786080" y="4370493"/>
              <a:chExt cx="6838012" cy="5847996"/>
            </a:xfrm>
          </p:grpSpPr>
          <p:sp>
            <p:nvSpPr>
              <p:cNvPr id="168" name="Rectangle: Rounded Corners 4">
                <a:extLst>
                  <a:ext uri="{FF2B5EF4-FFF2-40B4-BE49-F238E27FC236}">
                    <a16:creationId xmlns:a16="http://schemas.microsoft.com/office/drawing/2014/main" id="{E2F49A52-8F11-47F2-8BCB-919A7E4AB5EA}"/>
                  </a:ext>
                </a:extLst>
              </p:cNvPr>
              <p:cNvSpPr/>
              <p:nvPr/>
            </p:nvSpPr>
            <p:spPr>
              <a:xfrm>
                <a:off x="8786156" y="4370493"/>
                <a:ext cx="6837936" cy="5847996"/>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3057"/>
              </a:p>
            </p:txBody>
          </p:sp>
          <p:sp>
            <p:nvSpPr>
              <p:cNvPr id="169" name="TextBox 168">
                <a:extLst>
                  <a:ext uri="{FF2B5EF4-FFF2-40B4-BE49-F238E27FC236}">
                    <a16:creationId xmlns:a16="http://schemas.microsoft.com/office/drawing/2014/main" id="{CEC6AC5C-37DC-4012-8601-3142EC596259}"/>
                  </a:ext>
                </a:extLst>
              </p:cNvPr>
              <p:cNvSpPr txBox="1"/>
              <p:nvPr/>
            </p:nvSpPr>
            <p:spPr>
              <a:xfrm>
                <a:off x="8789207" y="4370493"/>
                <a:ext cx="4822891" cy="48567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Striations Created ~25 ka</a:t>
                </a:r>
              </a:p>
            </p:txBody>
          </p:sp>
          <p:sp>
            <p:nvSpPr>
              <p:cNvPr id="170" name="Freeform: Shape 169">
                <a:extLst>
                  <a:ext uri="{FF2B5EF4-FFF2-40B4-BE49-F238E27FC236}">
                    <a16:creationId xmlns:a16="http://schemas.microsoft.com/office/drawing/2014/main" id="{924A7B8A-7DBE-4262-AD07-C884C34F3103}"/>
                  </a:ext>
                </a:extLst>
              </p:cNvPr>
              <p:cNvSpPr/>
              <p:nvPr/>
            </p:nvSpPr>
            <p:spPr>
              <a:xfrm>
                <a:off x="9114413" y="5635065"/>
                <a:ext cx="6120431" cy="3995904"/>
              </a:xfrm>
              <a:custGeom>
                <a:avLst/>
                <a:gdLst>
                  <a:gd name="connsiteX0" fmla="*/ 88154 w 3834964"/>
                  <a:gd name="connsiteY0" fmla="*/ 1217897 h 2663945"/>
                  <a:gd name="connsiteX1" fmla="*/ 88154 w 3834964"/>
                  <a:gd name="connsiteY1" fmla="*/ 1217897 h 2663945"/>
                  <a:gd name="connsiteX2" fmla="*/ 119378 w 3834964"/>
                  <a:gd name="connsiteY2" fmla="*/ 1133148 h 2663945"/>
                  <a:gd name="connsiteX3" fmla="*/ 172903 w 3834964"/>
                  <a:gd name="connsiteY3" fmla="*/ 1012715 h 2663945"/>
                  <a:gd name="connsiteX4" fmla="*/ 262113 w 3834964"/>
                  <a:gd name="connsiteY4" fmla="*/ 941347 h 2663945"/>
                  <a:gd name="connsiteX5" fmla="*/ 346862 w 3834964"/>
                  <a:gd name="connsiteY5" fmla="*/ 896742 h 2663945"/>
                  <a:gd name="connsiteX6" fmla="*/ 369165 w 3834964"/>
                  <a:gd name="connsiteY6" fmla="*/ 874439 h 2663945"/>
                  <a:gd name="connsiteX7" fmla="*/ 400388 w 3834964"/>
                  <a:gd name="connsiteY7" fmla="*/ 847677 h 2663945"/>
                  <a:gd name="connsiteX8" fmla="*/ 427151 w 3834964"/>
                  <a:gd name="connsiteY8" fmla="*/ 816453 h 2663945"/>
                  <a:gd name="connsiteX9" fmla="*/ 534203 w 3834964"/>
                  <a:gd name="connsiteY9" fmla="*/ 740625 h 2663945"/>
                  <a:gd name="connsiteX10" fmla="*/ 574347 w 3834964"/>
                  <a:gd name="connsiteY10" fmla="*/ 713862 h 2663945"/>
                  <a:gd name="connsiteX11" fmla="*/ 654636 w 3834964"/>
                  <a:gd name="connsiteY11" fmla="*/ 678178 h 2663945"/>
                  <a:gd name="connsiteX12" fmla="*/ 743846 w 3834964"/>
                  <a:gd name="connsiteY12" fmla="*/ 638034 h 2663945"/>
                  <a:gd name="connsiteX13" fmla="*/ 819674 w 3834964"/>
                  <a:gd name="connsiteY13" fmla="*/ 615731 h 2663945"/>
                  <a:gd name="connsiteX14" fmla="*/ 864279 w 3834964"/>
                  <a:gd name="connsiteY14" fmla="*/ 597889 h 2663945"/>
                  <a:gd name="connsiteX15" fmla="*/ 917805 w 3834964"/>
                  <a:gd name="connsiteY15" fmla="*/ 588968 h 2663945"/>
                  <a:gd name="connsiteX16" fmla="*/ 1163132 w 3834964"/>
                  <a:gd name="connsiteY16" fmla="*/ 517600 h 2663945"/>
                  <a:gd name="connsiteX17" fmla="*/ 1198816 w 3834964"/>
                  <a:gd name="connsiteY17" fmla="*/ 508679 h 2663945"/>
                  <a:gd name="connsiteX18" fmla="*/ 1234500 w 3834964"/>
                  <a:gd name="connsiteY18" fmla="*/ 495298 h 2663945"/>
                  <a:gd name="connsiteX19" fmla="*/ 1430761 w 3834964"/>
                  <a:gd name="connsiteY19" fmla="*/ 410549 h 2663945"/>
                  <a:gd name="connsiteX20" fmla="*/ 1769758 w 3834964"/>
                  <a:gd name="connsiteY20" fmla="*/ 290116 h 2663945"/>
                  <a:gd name="connsiteX21" fmla="*/ 1952638 w 3834964"/>
                  <a:gd name="connsiteY21" fmla="*/ 214287 h 2663945"/>
                  <a:gd name="connsiteX22" fmla="*/ 2055229 w 3834964"/>
                  <a:gd name="connsiteY22" fmla="*/ 174143 h 2663945"/>
                  <a:gd name="connsiteX23" fmla="*/ 2144439 w 3834964"/>
                  <a:gd name="connsiteY23" fmla="*/ 125078 h 2663945"/>
                  <a:gd name="connsiteX24" fmla="*/ 2193504 w 3834964"/>
                  <a:gd name="connsiteY24" fmla="*/ 107236 h 2663945"/>
                  <a:gd name="connsiteX25" fmla="*/ 2247030 w 3834964"/>
                  <a:gd name="connsiteY25" fmla="*/ 76012 h 2663945"/>
                  <a:gd name="connsiteX26" fmla="*/ 2300556 w 3834964"/>
                  <a:gd name="connsiteY26" fmla="*/ 62631 h 2663945"/>
                  <a:gd name="connsiteX27" fmla="*/ 2336240 w 3834964"/>
                  <a:gd name="connsiteY27" fmla="*/ 49249 h 2663945"/>
                  <a:gd name="connsiteX28" fmla="*/ 2541422 w 3834964"/>
                  <a:gd name="connsiteY28" fmla="*/ 13565 h 2663945"/>
                  <a:gd name="connsiteX29" fmla="*/ 2635093 w 3834964"/>
                  <a:gd name="connsiteY29" fmla="*/ 184 h 2663945"/>
                  <a:gd name="connsiteX30" fmla="*/ 3161430 w 3834964"/>
                  <a:gd name="connsiteY30" fmla="*/ 31407 h 2663945"/>
                  <a:gd name="connsiteX31" fmla="*/ 3237259 w 3834964"/>
                  <a:gd name="connsiteY31" fmla="*/ 80473 h 2663945"/>
                  <a:gd name="connsiteX32" fmla="*/ 3375534 w 3834964"/>
                  <a:gd name="connsiteY32" fmla="*/ 183064 h 2663945"/>
                  <a:gd name="connsiteX33" fmla="*/ 3406757 w 3834964"/>
                  <a:gd name="connsiteY33" fmla="*/ 214287 h 2663945"/>
                  <a:gd name="connsiteX34" fmla="*/ 3446901 w 3834964"/>
                  <a:gd name="connsiteY34" fmla="*/ 263353 h 2663945"/>
                  <a:gd name="connsiteX35" fmla="*/ 3513809 w 3834964"/>
                  <a:gd name="connsiteY35" fmla="*/ 343641 h 2663945"/>
                  <a:gd name="connsiteX36" fmla="*/ 3536111 w 3834964"/>
                  <a:gd name="connsiteY36" fmla="*/ 370404 h 2663945"/>
                  <a:gd name="connsiteX37" fmla="*/ 3594098 w 3834964"/>
                  <a:gd name="connsiteY37" fmla="*/ 455154 h 2663945"/>
                  <a:gd name="connsiteX38" fmla="*/ 3611940 w 3834964"/>
                  <a:gd name="connsiteY38" fmla="*/ 481917 h 2663945"/>
                  <a:gd name="connsiteX39" fmla="*/ 3661005 w 3834964"/>
                  <a:gd name="connsiteY39" fmla="*/ 606810 h 2663945"/>
                  <a:gd name="connsiteX40" fmla="*/ 3674386 w 3834964"/>
                  <a:gd name="connsiteY40" fmla="*/ 642494 h 2663945"/>
                  <a:gd name="connsiteX41" fmla="*/ 3683307 w 3834964"/>
                  <a:gd name="connsiteY41" fmla="*/ 678178 h 2663945"/>
                  <a:gd name="connsiteX42" fmla="*/ 3723452 w 3834964"/>
                  <a:gd name="connsiteY42" fmla="*/ 794151 h 2663945"/>
                  <a:gd name="connsiteX43" fmla="*/ 3763596 w 3834964"/>
                  <a:gd name="connsiteY43" fmla="*/ 959189 h 2663945"/>
                  <a:gd name="connsiteX44" fmla="*/ 3803740 w 3834964"/>
                  <a:gd name="connsiteY44" fmla="*/ 1137608 h 2663945"/>
                  <a:gd name="connsiteX45" fmla="*/ 3821582 w 3834964"/>
                  <a:gd name="connsiteY45" fmla="*/ 1258041 h 2663945"/>
                  <a:gd name="connsiteX46" fmla="*/ 3834964 w 3834964"/>
                  <a:gd name="connsiteY46" fmla="*/ 1400777 h 2663945"/>
                  <a:gd name="connsiteX47" fmla="*/ 3830503 w 3834964"/>
                  <a:gd name="connsiteY47" fmla="*/ 1713011 h 2663945"/>
                  <a:gd name="connsiteX48" fmla="*/ 3817122 w 3834964"/>
                  <a:gd name="connsiteY48" fmla="*/ 1851286 h 2663945"/>
                  <a:gd name="connsiteX49" fmla="*/ 3812661 w 3834964"/>
                  <a:gd name="connsiteY49" fmla="*/ 1944957 h 2663945"/>
                  <a:gd name="connsiteX50" fmla="*/ 3799280 w 3834964"/>
                  <a:gd name="connsiteY50" fmla="*/ 2109995 h 2663945"/>
                  <a:gd name="connsiteX51" fmla="*/ 3785899 w 3834964"/>
                  <a:gd name="connsiteY51" fmla="*/ 2167981 h 2663945"/>
                  <a:gd name="connsiteX52" fmla="*/ 3768057 w 3834964"/>
                  <a:gd name="connsiteY52" fmla="*/ 2212586 h 2663945"/>
                  <a:gd name="connsiteX53" fmla="*/ 3741294 w 3834964"/>
                  <a:gd name="connsiteY53" fmla="*/ 2248270 h 2663945"/>
                  <a:gd name="connsiteX54" fmla="*/ 3696689 w 3834964"/>
                  <a:gd name="connsiteY54" fmla="*/ 2301796 h 2663945"/>
                  <a:gd name="connsiteX55" fmla="*/ 3594098 w 3834964"/>
                  <a:gd name="connsiteY55" fmla="*/ 2382084 h 2663945"/>
                  <a:gd name="connsiteX56" fmla="*/ 3518269 w 3834964"/>
                  <a:gd name="connsiteY56" fmla="*/ 2435610 h 2663945"/>
                  <a:gd name="connsiteX57" fmla="*/ 3366613 w 3834964"/>
                  <a:gd name="connsiteY57" fmla="*/ 2506978 h 2663945"/>
                  <a:gd name="connsiteX58" fmla="*/ 3313087 w 3834964"/>
                  <a:gd name="connsiteY58" fmla="*/ 2533741 h 2663945"/>
                  <a:gd name="connsiteX59" fmla="*/ 3214956 w 3834964"/>
                  <a:gd name="connsiteY59" fmla="*/ 2573885 h 2663945"/>
                  <a:gd name="connsiteX60" fmla="*/ 3005313 w 3834964"/>
                  <a:gd name="connsiteY60" fmla="*/ 2618490 h 2663945"/>
                  <a:gd name="connsiteX61" fmla="*/ 2737684 w 3834964"/>
                  <a:gd name="connsiteY61" fmla="*/ 2649714 h 2663945"/>
                  <a:gd name="connsiteX62" fmla="*/ 2706460 w 3834964"/>
                  <a:gd name="connsiteY62" fmla="*/ 2658635 h 2663945"/>
                  <a:gd name="connsiteX63" fmla="*/ 1983861 w 3834964"/>
                  <a:gd name="connsiteY63" fmla="*/ 2649714 h 2663945"/>
                  <a:gd name="connsiteX64" fmla="*/ 1742995 w 3834964"/>
                  <a:gd name="connsiteY64" fmla="*/ 2609569 h 2663945"/>
                  <a:gd name="connsiteX65" fmla="*/ 1676088 w 3834964"/>
                  <a:gd name="connsiteY65" fmla="*/ 2605109 h 2663945"/>
                  <a:gd name="connsiteX66" fmla="*/ 1618101 w 3834964"/>
                  <a:gd name="connsiteY66" fmla="*/ 2596188 h 2663945"/>
                  <a:gd name="connsiteX67" fmla="*/ 1448603 w 3834964"/>
                  <a:gd name="connsiteY67" fmla="*/ 2547122 h 2663945"/>
                  <a:gd name="connsiteX68" fmla="*/ 1363854 w 3834964"/>
                  <a:gd name="connsiteY68" fmla="*/ 2506978 h 2663945"/>
                  <a:gd name="connsiteX69" fmla="*/ 1243420 w 3834964"/>
                  <a:gd name="connsiteY69" fmla="*/ 2453452 h 2663945"/>
                  <a:gd name="connsiteX70" fmla="*/ 1149750 w 3834964"/>
                  <a:gd name="connsiteY70" fmla="*/ 2395466 h 2663945"/>
                  <a:gd name="connsiteX71" fmla="*/ 1100685 w 3834964"/>
                  <a:gd name="connsiteY71" fmla="*/ 2373163 h 2663945"/>
                  <a:gd name="connsiteX72" fmla="*/ 1060540 w 3834964"/>
                  <a:gd name="connsiteY72" fmla="*/ 2350861 h 2663945"/>
                  <a:gd name="connsiteX73" fmla="*/ 966870 w 3834964"/>
                  <a:gd name="connsiteY73" fmla="*/ 2328558 h 2663945"/>
                  <a:gd name="connsiteX74" fmla="*/ 801832 w 3834964"/>
                  <a:gd name="connsiteY74" fmla="*/ 2283954 h 2663945"/>
                  <a:gd name="connsiteX75" fmla="*/ 734925 w 3834964"/>
                  <a:gd name="connsiteY75" fmla="*/ 2275033 h 2663945"/>
                  <a:gd name="connsiteX76" fmla="*/ 627873 w 3834964"/>
                  <a:gd name="connsiteY76" fmla="*/ 2248270 h 2663945"/>
                  <a:gd name="connsiteX77" fmla="*/ 395928 w 3834964"/>
                  <a:gd name="connsiteY77" fmla="*/ 2199204 h 2663945"/>
                  <a:gd name="connsiteX78" fmla="*/ 320100 w 3834964"/>
                  <a:gd name="connsiteY78" fmla="*/ 2176902 h 2663945"/>
                  <a:gd name="connsiteX79" fmla="*/ 271034 w 3834964"/>
                  <a:gd name="connsiteY79" fmla="*/ 2150139 h 2663945"/>
                  <a:gd name="connsiteX80" fmla="*/ 186285 w 3834964"/>
                  <a:gd name="connsiteY80" fmla="*/ 2114455 h 2663945"/>
                  <a:gd name="connsiteX81" fmla="*/ 155061 w 3834964"/>
                  <a:gd name="connsiteY81" fmla="*/ 2087692 h 2663945"/>
                  <a:gd name="connsiteX82" fmla="*/ 101536 w 3834964"/>
                  <a:gd name="connsiteY82" fmla="*/ 2052008 h 2663945"/>
                  <a:gd name="connsiteX83" fmla="*/ 56931 w 3834964"/>
                  <a:gd name="connsiteY83" fmla="*/ 2011864 h 2663945"/>
                  <a:gd name="connsiteX84" fmla="*/ 30168 w 3834964"/>
                  <a:gd name="connsiteY84" fmla="*/ 1967259 h 2663945"/>
                  <a:gd name="connsiteX85" fmla="*/ 7865 w 3834964"/>
                  <a:gd name="connsiteY85" fmla="*/ 1891431 h 2663945"/>
                  <a:gd name="connsiteX86" fmla="*/ 7865 w 3834964"/>
                  <a:gd name="connsiteY86" fmla="*/ 1481066 h 2663945"/>
                  <a:gd name="connsiteX87" fmla="*/ 12326 w 3834964"/>
                  <a:gd name="connsiteY87" fmla="*/ 1445382 h 2663945"/>
                  <a:gd name="connsiteX88" fmla="*/ 39089 w 3834964"/>
                  <a:gd name="connsiteY88" fmla="*/ 1391856 h 2663945"/>
                  <a:gd name="connsiteX89" fmla="*/ 48010 w 3834964"/>
                  <a:gd name="connsiteY89" fmla="*/ 1369554 h 2663945"/>
                  <a:gd name="connsiteX90" fmla="*/ 52470 w 3834964"/>
                  <a:gd name="connsiteY90" fmla="*/ 1356172 h 2663945"/>
                  <a:gd name="connsiteX91" fmla="*/ 70312 w 3834964"/>
                  <a:gd name="connsiteY91" fmla="*/ 1324949 h 2663945"/>
                  <a:gd name="connsiteX92" fmla="*/ 79233 w 3834964"/>
                  <a:gd name="connsiteY92" fmla="*/ 1275883 h 2663945"/>
                  <a:gd name="connsiteX93" fmla="*/ 92615 w 3834964"/>
                  <a:gd name="connsiteY93" fmla="*/ 1240199 h 2663945"/>
                  <a:gd name="connsiteX94" fmla="*/ 88154 w 3834964"/>
                  <a:gd name="connsiteY94" fmla="*/ 1217897 h 266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4964" h="2663945">
                    <a:moveTo>
                      <a:pt x="88154" y="1217897"/>
                    </a:moveTo>
                    <a:lnTo>
                      <a:pt x="88154" y="1217897"/>
                    </a:lnTo>
                    <a:cubicBezTo>
                      <a:pt x="98562" y="1189647"/>
                      <a:pt x="109858" y="1161709"/>
                      <a:pt x="119378" y="1133148"/>
                    </a:cubicBezTo>
                    <a:cubicBezTo>
                      <a:pt x="139826" y="1071803"/>
                      <a:pt x="124631" y="1076230"/>
                      <a:pt x="172903" y="1012715"/>
                    </a:cubicBezTo>
                    <a:cubicBezTo>
                      <a:pt x="187406" y="993631"/>
                      <a:pt x="240671" y="953916"/>
                      <a:pt x="262113" y="941347"/>
                    </a:cubicBezTo>
                    <a:cubicBezTo>
                      <a:pt x="289653" y="925203"/>
                      <a:pt x="324289" y="919315"/>
                      <a:pt x="346862" y="896742"/>
                    </a:cubicBezTo>
                    <a:cubicBezTo>
                      <a:pt x="354296" y="889308"/>
                      <a:pt x="361415" y="881543"/>
                      <a:pt x="369165" y="874439"/>
                    </a:cubicBezTo>
                    <a:cubicBezTo>
                      <a:pt x="379270" y="865177"/>
                      <a:pt x="390695" y="857370"/>
                      <a:pt x="400388" y="847677"/>
                    </a:cubicBezTo>
                    <a:cubicBezTo>
                      <a:pt x="410081" y="837984"/>
                      <a:pt x="416447" y="825016"/>
                      <a:pt x="427151" y="816453"/>
                    </a:cubicBezTo>
                    <a:cubicBezTo>
                      <a:pt x="461298" y="789136"/>
                      <a:pt x="498328" y="765629"/>
                      <a:pt x="534203" y="740625"/>
                    </a:cubicBezTo>
                    <a:cubicBezTo>
                      <a:pt x="547397" y="731429"/>
                      <a:pt x="559962" y="721054"/>
                      <a:pt x="574347" y="713862"/>
                    </a:cubicBezTo>
                    <a:cubicBezTo>
                      <a:pt x="647998" y="677036"/>
                      <a:pt x="569212" y="715195"/>
                      <a:pt x="654636" y="678178"/>
                    </a:cubicBezTo>
                    <a:cubicBezTo>
                      <a:pt x="684556" y="665213"/>
                      <a:pt x="713348" y="649574"/>
                      <a:pt x="743846" y="638034"/>
                    </a:cubicBezTo>
                    <a:cubicBezTo>
                      <a:pt x="768488" y="628710"/>
                      <a:pt x="794679" y="624063"/>
                      <a:pt x="819674" y="615731"/>
                    </a:cubicBezTo>
                    <a:cubicBezTo>
                      <a:pt x="834866" y="610667"/>
                      <a:pt x="848830" y="602102"/>
                      <a:pt x="864279" y="597889"/>
                    </a:cubicBezTo>
                    <a:cubicBezTo>
                      <a:pt x="881730" y="593130"/>
                      <a:pt x="900213" y="593175"/>
                      <a:pt x="917805" y="588968"/>
                    </a:cubicBezTo>
                    <a:cubicBezTo>
                      <a:pt x="1108877" y="543277"/>
                      <a:pt x="1015069" y="563551"/>
                      <a:pt x="1163132" y="517600"/>
                    </a:cubicBezTo>
                    <a:cubicBezTo>
                      <a:pt x="1174842" y="513966"/>
                      <a:pt x="1187113" y="512336"/>
                      <a:pt x="1198816" y="508679"/>
                    </a:cubicBezTo>
                    <a:cubicBezTo>
                      <a:pt x="1210941" y="504890"/>
                      <a:pt x="1222801" y="500248"/>
                      <a:pt x="1234500" y="495298"/>
                    </a:cubicBezTo>
                    <a:cubicBezTo>
                      <a:pt x="1300127" y="467533"/>
                      <a:pt x="1363613" y="434404"/>
                      <a:pt x="1430761" y="410549"/>
                    </a:cubicBezTo>
                    <a:cubicBezTo>
                      <a:pt x="1543760" y="370405"/>
                      <a:pt x="1658985" y="336047"/>
                      <a:pt x="1769758" y="290116"/>
                    </a:cubicBezTo>
                    <a:lnTo>
                      <a:pt x="1952638" y="214287"/>
                    </a:lnTo>
                    <a:cubicBezTo>
                      <a:pt x="1986660" y="200466"/>
                      <a:pt x="2023053" y="191840"/>
                      <a:pt x="2055229" y="174143"/>
                    </a:cubicBezTo>
                    <a:cubicBezTo>
                      <a:pt x="2084966" y="157788"/>
                      <a:pt x="2112545" y="136676"/>
                      <a:pt x="2144439" y="125078"/>
                    </a:cubicBezTo>
                    <a:cubicBezTo>
                      <a:pt x="2160794" y="119131"/>
                      <a:pt x="2177804" y="114745"/>
                      <a:pt x="2193504" y="107236"/>
                    </a:cubicBezTo>
                    <a:cubicBezTo>
                      <a:pt x="2212138" y="98324"/>
                      <a:pt x="2227963" y="83957"/>
                      <a:pt x="2247030" y="76012"/>
                    </a:cubicBezTo>
                    <a:cubicBezTo>
                      <a:pt x="2264006" y="68939"/>
                      <a:pt x="2282941" y="67916"/>
                      <a:pt x="2300556" y="62631"/>
                    </a:cubicBezTo>
                    <a:cubicBezTo>
                      <a:pt x="2312724" y="58981"/>
                      <a:pt x="2323792" y="51785"/>
                      <a:pt x="2336240" y="49249"/>
                    </a:cubicBezTo>
                    <a:cubicBezTo>
                      <a:pt x="2404264" y="35392"/>
                      <a:pt x="2473654" y="28624"/>
                      <a:pt x="2541422" y="13565"/>
                    </a:cubicBezTo>
                    <a:cubicBezTo>
                      <a:pt x="2599044" y="760"/>
                      <a:pt x="2567906" y="5782"/>
                      <a:pt x="2635093" y="184"/>
                    </a:cubicBezTo>
                    <a:cubicBezTo>
                      <a:pt x="2656446" y="1021"/>
                      <a:pt x="3013896" y="-7080"/>
                      <a:pt x="3161430" y="31407"/>
                    </a:cubicBezTo>
                    <a:cubicBezTo>
                      <a:pt x="3197590" y="40840"/>
                      <a:pt x="3204940" y="56968"/>
                      <a:pt x="3237259" y="80473"/>
                    </a:cubicBezTo>
                    <a:cubicBezTo>
                      <a:pt x="3292560" y="120692"/>
                      <a:pt x="3321239" y="128769"/>
                      <a:pt x="3375534" y="183064"/>
                    </a:cubicBezTo>
                    <a:cubicBezTo>
                      <a:pt x="3385942" y="193472"/>
                      <a:pt x="3396979" y="203286"/>
                      <a:pt x="3406757" y="214287"/>
                    </a:cubicBezTo>
                    <a:cubicBezTo>
                      <a:pt x="3420796" y="230081"/>
                      <a:pt x="3431958" y="248410"/>
                      <a:pt x="3446901" y="263353"/>
                    </a:cubicBezTo>
                    <a:cubicBezTo>
                      <a:pt x="3526489" y="342941"/>
                      <a:pt x="3463641" y="273407"/>
                      <a:pt x="3513809" y="343641"/>
                    </a:cubicBezTo>
                    <a:cubicBezTo>
                      <a:pt x="3520559" y="353090"/>
                      <a:pt x="3529326" y="360980"/>
                      <a:pt x="3536111" y="370404"/>
                    </a:cubicBezTo>
                    <a:cubicBezTo>
                      <a:pt x="3556112" y="398183"/>
                      <a:pt x="3574850" y="426849"/>
                      <a:pt x="3594098" y="455154"/>
                    </a:cubicBezTo>
                    <a:cubicBezTo>
                      <a:pt x="3600127" y="464020"/>
                      <a:pt x="3607643" y="472094"/>
                      <a:pt x="3611940" y="481917"/>
                    </a:cubicBezTo>
                    <a:cubicBezTo>
                      <a:pt x="3659690" y="591061"/>
                      <a:pt x="3628441" y="513769"/>
                      <a:pt x="3661005" y="606810"/>
                    </a:cubicBezTo>
                    <a:cubicBezTo>
                      <a:pt x="3665202" y="618800"/>
                      <a:pt x="3670597" y="630369"/>
                      <a:pt x="3674386" y="642494"/>
                    </a:cubicBezTo>
                    <a:cubicBezTo>
                      <a:pt x="3678043" y="654197"/>
                      <a:pt x="3679533" y="666513"/>
                      <a:pt x="3683307" y="678178"/>
                    </a:cubicBezTo>
                    <a:cubicBezTo>
                      <a:pt x="3695900" y="717100"/>
                      <a:pt x="3713783" y="754402"/>
                      <a:pt x="3723452" y="794151"/>
                    </a:cubicBezTo>
                    <a:cubicBezTo>
                      <a:pt x="3736833" y="849164"/>
                      <a:pt x="3753756" y="903434"/>
                      <a:pt x="3763596" y="959189"/>
                    </a:cubicBezTo>
                    <a:cubicBezTo>
                      <a:pt x="3783120" y="1069821"/>
                      <a:pt x="3770499" y="1010182"/>
                      <a:pt x="3803740" y="1137608"/>
                    </a:cubicBezTo>
                    <a:cubicBezTo>
                      <a:pt x="3812975" y="1239179"/>
                      <a:pt x="3801369" y="1128676"/>
                      <a:pt x="3821582" y="1258041"/>
                    </a:cubicBezTo>
                    <a:cubicBezTo>
                      <a:pt x="3831480" y="1321387"/>
                      <a:pt x="3830976" y="1336972"/>
                      <a:pt x="3834964" y="1400777"/>
                    </a:cubicBezTo>
                    <a:cubicBezTo>
                      <a:pt x="3833477" y="1504855"/>
                      <a:pt x="3834622" y="1609004"/>
                      <a:pt x="3830503" y="1713011"/>
                    </a:cubicBezTo>
                    <a:cubicBezTo>
                      <a:pt x="3828670" y="1759282"/>
                      <a:pt x="3820674" y="1805115"/>
                      <a:pt x="3817122" y="1851286"/>
                    </a:cubicBezTo>
                    <a:cubicBezTo>
                      <a:pt x="3814725" y="1882453"/>
                      <a:pt x="3814812" y="1913772"/>
                      <a:pt x="3812661" y="1944957"/>
                    </a:cubicBezTo>
                    <a:cubicBezTo>
                      <a:pt x="3808864" y="2000019"/>
                      <a:pt x="3804277" y="2055028"/>
                      <a:pt x="3799280" y="2109995"/>
                    </a:cubicBezTo>
                    <a:cubicBezTo>
                      <a:pt x="3796817" y="2137093"/>
                      <a:pt x="3795169" y="2143260"/>
                      <a:pt x="3785899" y="2167981"/>
                    </a:cubicBezTo>
                    <a:cubicBezTo>
                      <a:pt x="3780276" y="2182975"/>
                      <a:pt x="3775834" y="2198588"/>
                      <a:pt x="3768057" y="2212586"/>
                    </a:cubicBezTo>
                    <a:cubicBezTo>
                      <a:pt x="3760836" y="2225583"/>
                      <a:pt x="3750582" y="2236660"/>
                      <a:pt x="3741294" y="2248270"/>
                    </a:cubicBezTo>
                    <a:cubicBezTo>
                      <a:pt x="3726785" y="2266406"/>
                      <a:pt x="3715269" y="2287861"/>
                      <a:pt x="3696689" y="2301796"/>
                    </a:cubicBezTo>
                    <a:cubicBezTo>
                      <a:pt x="3575359" y="2392792"/>
                      <a:pt x="3708650" y="2291648"/>
                      <a:pt x="3594098" y="2382084"/>
                    </a:cubicBezTo>
                    <a:cubicBezTo>
                      <a:pt x="3579535" y="2393581"/>
                      <a:pt x="3534022" y="2427550"/>
                      <a:pt x="3518269" y="2435610"/>
                    </a:cubicBezTo>
                    <a:cubicBezTo>
                      <a:pt x="3468531" y="2461057"/>
                      <a:pt x="3417015" y="2482873"/>
                      <a:pt x="3366613" y="2506978"/>
                    </a:cubicBezTo>
                    <a:cubicBezTo>
                      <a:pt x="3348617" y="2515585"/>
                      <a:pt x="3330929" y="2524820"/>
                      <a:pt x="3313087" y="2533741"/>
                    </a:cubicBezTo>
                    <a:cubicBezTo>
                      <a:pt x="3277379" y="2551595"/>
                      <a:pt x="3257108" y="2563520"/>
                      <a:pt x="3214956" y="2573885"/>
                    </a:cubicBezTo>
                    <a:cubicBezTo>
                      <a:pt x="3145578" y="2590945"/>
                      <a:pt x="3075873" y="2607279"/>
                      <a:pt x="3005313" y="2618490"/>
                    </a:cubicBezTo>
                    <a:cubicBezTo>
                      <a:pt x="2916611" y="2632583"/>
                      <a:pt x="2737684" y="2649714"/>
                      <a:pt x="2737684" y="2649714"/>
                    </a:cubicBezTo>
                    <a:cubicBezTo>
                      <a:pt x="2727276" y="2652688"/>
                      <a:pt x="2717284" y="2658566"/>
                      <a:pt x="2706460" y="2658635"/>
                    </a:cubicBezTo>
                    <a:cubicBezTo>
                      <a:pt x="2119330" y="2662374"/>
                      <a:pt x="2251631" y="2672026"/>
                      <a:pt x="1983861" y="2649714"/>
                    </a:cubicBezTo>
                    <a:cubicBezTo>
                      <a:pt x="1887777" y="2631412"/>
                      <a:pt x="1849274" y="2622854"/>
                      <a:pt x="1742995" y="2609569"/>
                    </a:cubicBezTo>
                    <a:cubicBezTo>
                      <a:pt x="1720816" y="2606797"/>
                      <a:pt x="1698390" y="2606596"/>
                      <a:pt x="1676088" y="2605109"/>
                    </a:cubicBezTo>
                    <a:cubicBezTo>
                      <a:pt x="1656759" y="2602135"/>
                      <a:pt x="1637232" y="2600246"/>
                      <a:pt x="1618101" y="2596188"/>
                    </a:cubicBezTo>
                    <a:cubicBezTo>
                      <a:pt x="1568683" y="2585705"/>
                      <a:pt x="1496159" y="2566402"/>
                      <a:pt x="1448603" y="2547122"/>
                    </a:cubicBezTo>
                    <a:cubicBezTo>
                      <a:pt x="1419634" y="2535378"/>
                      <a:pt x="1392311" y="2519913"/>
                      <a:pt x="1363854" y="2506978"/>
                    </a:cubicBezTo>
                    <a:cubicBezTo>
                      <a:pt x="1350988" y="2501130"/>
                      <a:pt x="1256969" y="2462162"/>
                      <a:pt x="1243420" y="2453452"/>
                    </a:cubicBezTo>
                    <a:cubicBezTo>
                      <a:pt x="1225284" y="2441793"/>
                      <a:pt x="1176110" y="2408646"/>
                      <a:pt x="1149750" y="2395466"/>
                    </a:cubicBezTo>
                    <a:cubicBezTo>
                      <a:pt x="1133681" y="2387432"/>
                      <a:pt x="1116754" y="2381197"/>
                      <a:pt x="1100685" y="2373163"/>
                    </a:cubicBezTo>
                    <a:cubicBezTo>
                      <a:pt x="1086993" y="2366317"/>
                      <a:pt x="1074845" y="2356311"/>
                      <a:pt x="1060540" y="2350861"/>
                    </a:cubicBezTo>
                    <a:cubicBezTo>
                      <a:pt x="1039966" y="2343023"/>
                      <a:pt x="990495" y="2334858"/>
                      <a:pt x="966870" y="2328558"/>
                    </a:cubicBezTo>
                    <a:cubicBezTo>
                      <a:pt x="924264" y="2317197"/>
                      <a:pt x="848338" y="2292955"/>
                      <a:pt x="801832" y="2283954"/>
                    </a:cubicBezTo>
                    <a:cubicBezTo>
                      <a:pt x="779742" y="2279679"/>
                      <a:pt x="756966" y="2279554"/>
                      <a:pt x="734925" y="2275033"/>
                    </a:cubicBezTo>
                    <a:cubicBezTo>
                      <a:pt x="698893" y="2267642"/>
                      <a:pt x="663762" y="2256327"/>
                      <a:pt x="627873" y="2248270"/>
                    </a:cubicBezTo>
                    <a:cubicBezTo>
                      <a:pt x="488299" y="2216937"/>
                      <a:pt x="540061" y="2235237"/>
                      <a:pt x="395928" y="2199204"/>
                    </a:cubicBezTo>
                    <a:cubicBezTo>
                      <a:pt x="370368" y="2192814"/>
                      <a:pt x="344622" y="2186536"/>
                      <a:pt x="320100" y="2176902"/>
                    </a:cubicBezTo>
                    <a:cubicBezTo>
                      <a:pt x="302760" y="2170090"/>
                      <a:pt x="288119" y="2157567"/>
                      <a:pt x="271034" y="2150139"/>
                    </a:cubicBezTo>
                    <a:cubicBezTo>
                      <a:pt x="220711" y="2128259"/>
                      <a:pt x="224548" y="2141785"/>
                      <a:pt x="186285" y="2114455"/>
                    </a:cubicBezTo>
                    <a:cubicBezTo>
                      <a:pt x="175130" y="2106487"/>
                      <a:pt x="166216" y="2095660"/>
                      <a:pt x="155061" y="2087692"/>
                    </a:cubicBezTo>
                    <a:cubicBezTo>
                      <a:pt x="106658" y="2053118"/>
                      <a:pt x="140278" y="2086875"/>
                      <a:pt x="101536" y="2052008"/>
                    </a:cubicBezTo>
                    <a:cubicBezTo>
                      <a:pt x="43467" y="1999747"/>
                      <a:pt x="113733" y="2057307"/>
                      <a:pt x="56931" y="2011864"/>
                    </a:cubicBezTo>
                    <a:cubicBezTo>
                      <a:pt x="48010" y="1996996"/>
                      <a:pt x="35061" y="1983894"/>
                      <a:pt x="30168" y="1967259"/>
                    </a:cubicBezTo>
                    <a:lnTo>
                      <a:pt x="7865" y="1891431"/>
                    </a:lnTo>
                    <a:cubicBezTo>
                      <a:pt x="-5115" y="1722666"/>
                      <a:pt x="203" y="1814381"/>
                      <a:pt x="7865" y="1481066"/>
                    </a:cubicBezTo>
                    <a:cubicBezTo>
                      <a:pt x="8140" y="1469082"/>
                      <a:pt x="8366" y="1456696"/>
                      <a:pt x="12326" y="1445382"/>
                    </a:cubicBezTo>
                    <a:cubicBezTo>
                      <a:pt x="18916" y="1426554"/>
                      <a:pt x="31680" y="1410377"/>
                      <a:pt x="39089" y="1391856"/>
                    </a:cubicBezTo>
                    <a:cubicBezTo>
                      <a:pt x="42063" y="1384422"/>
                      <a:pt x="45199" y="1377051"/>
                      <a:pt x="48010" y="1369554"/>
                    </a:cubicBezTo>
                    <a:cubicBezTo>
                      <a:pt x="49661" y="1365151"/>
                      <a:pt x="50367" y="1360378"/>
                      <a:pt x="52470" y="1356172"/>
                    </a:cubicBezTo>
                    <a:cubicBezTo>
                      <a:pt x="57831" y="1345450"/>
                      <a:pt x="64365" y="1335357"/>
                      <a:pt x="70312" y="1324949"/>
                    </a:cubicBezTo>
                    <a:cubicBezTo>
                      <a:pt x="71285" y="1319114"/>
                      <a:pt x="76969" y="1283242"/>
                      <a:pt x="79233" y="1275883"/>
                    </a:cubicBezTo>
                    <a:cubicBezTo>
                      <a:pt x="82969" y="1263741"/>
                      <a:pt x="88154" y="1252094"/>
                      <a:pt x="92615" y="1240199"/>
                    </a:cubicBezTo>
                    <a:cubicBezTo>
                      <a:pt x="98321" y="1205959"/>
                      <a:pt x="88897" y="1221614"/>
                      <a:pt x="88154" y="1217897"/>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171" name="Freeform: Shape 170">
                <a:extLst>
                  <a:ext uri="{FF2B5EF4-FFF2-40B4-BE49-F238E27FC236}">
                    <a16:creationId xmlns:a16="http://schemas.microsoft.com/office/drawing/2014/main" id="{124DFE05-EE96-4496-AEBB-BEDF70A15F36}"/>
                  </a:ext>
                </a:extLst>
              </p:cNvPr>
              <p:cNvSpPr/>
              <p:nvPr/>
            </p:nvSpPr>
            <p:spPr>
              <a:xfrm>
                <a:off x="10048939" y="6089978"/>
                <a:ext cx="4837983" cy="2977669"/>
              </a:xfrm>
              <a:custGeom>
                <a:avLst/>
                <a:gdLst>
                  <a:gd name="connsiteX0" fmla="*/ 549031 w 3046904"/>
                  <a:gd name="connsiteY0" fmla="*/ 499778 h 1985120"/>
                  <a:gd name="connsiteX1" fmla="*/ 549031 w 3046904"/>
                  <a:gd name="connsiteY1" fmla="*/ 499778 h 1985120"/>
                  <a:gd name="connsiteX2" fmla="*/ 495505 w 3046904"/>
                  <a:gd name="connsiteY2" fmla="*/ 535462 h 1985120"/>
                  <a:gd name="connsiteX3" fmla="*/ 424137 w 3046904"/>
                  <a:gd name="connsiteY3" fmla="*/ 566685 h 1985120"/>
                  <a:gd name="connsiteX4" fmla="*/ 308164 w 3046904"/>
                  <a:gd name="connsiteY4" fmla="*/ 624671 h 1985120"/>
                  <a:gd name="connsiteX5" fmla="*/ 236797 w 3046904"/>
                  <a:gd name="connsiteY5" fmla="*/ 673737 h 1985120"/>
                  <a:gd name="connsiteX6" fmla="*/ 210034 w 3046904"/>
                  <a:gd name="connsiteY6" fmla="*/ 696039 h 1985120"/>
                  <a:gd name="connsiteX7" fmla="*/ 169889 w 3046904"/>
                  <a:gd name="connsiteY7" fmla="*/ 722802 h 1985120"/>
                  <a:gd name="connsiteX8" fmla="*/ 143126 w 3046904"/>
                  <a:gd name="connsiteY8" fmla="*/ 758486 h 1985120"/>
                  <a:gd name="connsiteX9" fmla="*/ 134205 w 3046904"/>
                  <a:gd name="connsiteY9" fmla="*/ 780788 h 1985120"/>
                  <a:gd name="connsiteX10" fmla="*/ 116363 w 3046904"/>
                  <a:gd name="connsiteY10" fmla="*/ 812012 h 1985120"/>
                  <a:gd name="connsiteX11" fmla="*/ 107442 w 3046904"/>
                  <a:gd name="connsiteY11" fmla="*/ 829854 h 1985120"/>
                  <a:gd name="connsiteX12" fmla="*/ 62838 w 3046904"/>
                  <a:gd name="connsiteY12" fmla="*/ 905682 h 1985120"/>
                  <a:gd name="connsiteX13" fmla="*/ 53917 w 3046904"/>
                  <a:gd name="connsiteY13" fmla="*/ 932445 h 1985120"/>
                  <a:gd name="connsiteX14" fmla="*/ 31614 w 3046904"/>
                  <a:gd name="connsiteY14" fmla="*/ 985971 h 1985120"/>
                  <a:gd name="connsiteX15" fmla="*/ 22693 w 3046904"/>
                  <a:gd name="connsiteY15" fmla="*/ 1026115 h 1985120"/>
                  <a:gd name="connsiteX16" fmla="*/ 18233 w 3046904"/>
                  <a:gd name="connsiteY16" fmla="*/ 1043957 h 1985120"/>
                  <a:gd name="connsiteX17" fmla="*/ 13772 w 3046904"/>
                  <a:gd name="connsiteY17" fmla="*/ 1066260 h 1985120"/>
                  <a:gd name="connsiteX18" fmla="*/ 9312 w 3046904"/>
                  <a:gd name="connsiteY18" fmla="*/ 1115325 h 1985120"/>
                  <a:gd name="connsiteX19" fmla="*/ 391 w 3046904"/>
                  <a:gd name="connsiteY19" fmla="*/ 1146548 h 1985120"/>
                  <a:gd name="connsiteX20" fmla="*/ 9312 w 3046904"/>
                  <a:gd name="connsiteY20" fmla="*/ 1400796 h 1985120"/>
                  <a:gd name="connsiteX21" fmla="*/ 44996 w 3046904"/>
                  <a:gd name="connsiteY21" fmla="*/ 1454322 h 1985120"/>
                  <a:gd name="connsiteX22" fmla="*/ 102982 w 3046904"/>
                  <a:gd name="connsiteY22" fmla="*/ 1516769 h 1985120"/>
                  <a:gd name="connsiteX23" fmla="*/ 147587 w 3046904"/>
                  <a:gd name="connsiteY23" fmla="*/ 1570295 h 1985120"/>
                  <a:gd name="connsiteX24" fmla="*/ 201113 w 3046904"/>
                  <a:gd name="connsiteY24" fmla="*/ 1632742 h 1985120"/>
                  <a:gd name="connsiteX25" fmla="*/ 210034 w 3046904"/>
                  <a:gd name="connsiteY25" fmla="*/ 1646123 h 1985120"/>
                  <a:gd name="connsiteX26" fmla="*/ 250178 w 3046904"/>
                  <a:gd name="connsiteY26" fmla="*/ 1672886 h 1985120"/>
                  <a:gd name="connsiteX27" fmla="*/ 263559 w 3046904"/>
                  <a:gd name="connsiteY27" fmla="*/ 1681807 h 1985120"/>
                  <a:gd name="connsiteX28" fmla="*/ 312625 w 3046904"/>
                  <a:gd name="connsiteY28" fmla="*/ 1699649 h 1985120"/>
                  <a:gd name="connsiteX29" fmla="*/ 361690 w 3046904"/>
                  <a:gd name="connsiteY29" fmla="*/ 1721951 h 1985120"/>
                  <a:gd name="connsiteX30" fmla="*/ 441979 w 3046904"/>
                  <a:gd name="connsiteY30" fmla="*/ 1753175 h 1985120"/>
                  <a:gd name="connsiteX31" fmla="*/ 477663 w 3046904"/>
                  <a:gd name="connsiteY31" fmla="*/ 1766556 h 1985120"/>
                  <a:gd name="connsiteX32" fmla="*/ 504426 w 3046904"/>
                  <a:gd name="connsiteY32" fmla="*/ 1775477 h 1985120"/>
                  <a:gd name="connsiteX33" fmla="*/ 566873 w 3046904"/>
                  <a:gd name="connsiteY33" fmla="*/ 1797780 h 1985120"/>
                  <a:gd name="connsiteX34" fmla="*/ 607017 w 3046904"/>
                  <a:gd name="connsiteY34" fmla="*/ 1806701 h 1985120"/>
                  <a:gd name="connsiteX35" fmla="*/ 638240 w 3046904"/>
                  <a:gd name="connsiteY35" fmla="*/ 1815622 h 1985120"/>
                  <a:gd name="connsiteX36" fmla="*/ 660543 w 3046904"/>
                  <a:gd name="connsiteY36" fmla="*/ 1829003 h 1985120"/>
                  <a:gd name="connsiteX37" fmla="*/ 714069 w 3046904"/>
                  <a:gd name="connsiteY37" fmla="*/ 1846845 h 1985120"/>
                  <a:gd name="connsiteX38" fmla="*/ 736371 w 3046904"/>
                  <a:gd name="connsiteY38" fmla="*/ 1855766 h 1985120"/>
                  <a:gd name="connsiteX39" fmla="*/ 754213 w 3046904"/>
                  <a:gd name="connsiteY39" fmla="*/ 1864687 h 1985120"/>
                  <a:gd name="connsiteX40" fmla="*/ 838962 w 3046904"/>
                  <a:gd name="connsiteY40" fmla="*/ 1882529 h 1985120"/>
                  <a:gd name="connsiteX41" fmla="*/ 919251 w 3046904"/>
                  <a:gd name="connsiteY41" fmla="*/ 1900371 h 1985120"/>
                  <a:gd name="connsiteX42" fmla="*/ 977238 w 3046904"/>
                  <a:gd name="connsiteY42" fmla="*/ 1909292 h 1985120"/>
                  <a:gd name="connsiteX43" fmla="*/ 1088750 w 3046904"/>
                  <a:gd name="connsiteY43" fmla="*/ 1931594 h 1985120"/>
                  <a:gd name="connsiteX44" fmla="*/ 1209183 w 3046904"/>
                  <a:gd name="connsiteY44" fmla="*/ 1958357 h 1985120"/>
                  <a:gd name="connsiteX45" fmla="*/ 1302853 w 3046904"/>
                  <a:gd name="connsiteY45" fmla="*/ 1962818 h 1985120"/>
                  <a:gd name="connsiteX46" fmla="*/ 1378681 w 3046904"/>
                  <a:gd name="connsiteY46" fmla="*/ 1971739 h 1985120"/>
                  <a:gd name="connsiteX47" fmla="*/ 1450049 w 3046904"/>
                  <a:gd name="connsiteY47" fmla="*/ 1976199 h 1985120"/>
                  <a:gd name="connsiteX48" fmla="*/ 1775665 w 3046904"/>
                  <a:gd name="connsiteY48" fmla="*/ 1985120 h 1985120"/>
                  <a:gd name="connsiteX49" fmla="*/ 2288621 w 3046904"/>
                  <a:gd name="connsiteY49" fmla="*/ 1980660 h 1985120"/>
                  <a:gd name="connsiteX50" fmla="*/ 2310923 w 3046904"/>
                  <a:gd name="connsiteY50" fmla="*/ 1971739 h 1985120"/>
                  <a:gd name="connsiteX51" fmla="*/ 2386752 w 3046904"/>
                  <a:gd name="connsiteY51" fmla="*/ 1962818 h 1985120"/>
                  <a:gd name="connsiteX52" fmla="*/ 2484882 w 3046904"/>
                  <a:gd name="connsiteY52" fmla="*/ 1940515 h 1985120"/>
                  <a:gd name="connsiteX53" fmla="*/ 2542869 w 3046904"/>
                  <a:gd name="connsiteY53" fmla="*/ 1927134 h 1985120"/>
                  <a:gd name="connsiteX54" fmla="*/ 2600855 w 3046904"/>
                  <a:gd name="connsiteY54" fmla="*/ 1904831 h 1985120"/>
                  <a:gd name="connsiteX55" fmla="*/ 2676683 w 3046904"/>
                  <a:gd name="connsiteY55" fmla="*/ 1882529 h 1985120"/>
                  <a:gd name="connsiteX56" fmla="*/ 2716828 w 3046904"/>
                  <a:gd name="connsiteY56" fmla="*/ 1860226 h 1985120"/>
                  <a:gd name="connsiteX57" fmla="*/ 2770354 w 3046904"/>
                  <a:gd name="connsiteY57" fmla="*/ 1829003 h 1985120"/>
                  <a:gd name="connsiteX58" fmla="*/ 2814958 w 3046904"/>
                  <a:gd name="connsiteY58" fmla="*/ 1788859 h 1985120"/>
                  <a:gd name="connsiteX59" fmla="*/ 2859563 w 3046904"/>
                  <a:gd name="connsiteY59" fmla="*/ 1735333 h 1985120"/>
                  <a:gd name="connsiteX60" fmla="*/ 2881866 w 3046904"/>
                  <a:gd name="connsiteY60" fmla="*/ 1708570 h 1985120"/>
                  <a:gd name="connsiteX61" fmla="*/ 2895247 w 3046904"/>
                  <a:gd name="connsiteY61" fmla="*/ 1677346 h 1985120"/>
                  <a:gd name="connsiteX62" fmla="*/ 2922010 w 3046904"/>
                  <a:gd name="connsiteY62" fmla="*/ 1650584 h 1985120"/>
                  <a:gd name="connsiteX63" fmla="*/ 2957694 w 3046904"/>
                  <a:gd name="connsiteY63" fmla="*/ 1597058 h 1985120"/>
                  <a:gd name="connsiteX64" fmla="*/ 2971076 w 3046904"/>
                  <a:gd name="connsiteY64" fmla="*/ 1579216 h 1985120"/>
                  <a:gd name="connsiteX65" fmla="*/ 3015680 w 3046904"/>
                  <a:gd name="connsiteY65" fmla="*/ 1485545 h 1985120"/>
                  <a:gd name="connsiteX66" fmla="*/ 3037983 w 3046904"/>
                  <a:gd name="connsiteY66" fmla="*/ 1405257 h 1985120"/>
                  <a:gd name="connsiteX67" fmla="*/ 3046904 w 3046904"/>
                  <a:gd name="connsiteY67" fmla="*/ 1374033 h 1985120"/>
                  <a:gd name="connsiteX68" fmla="*/ 3037983 w 3046904"/>
                  <a:gd name="connsiteY68" fmla="*/ 968129 h 1985120"/>
                  <a:gd name="connsiteX69" fmla="*/ 3024601 w 3046904"/>
                  <a:gd name="connsiteY69" fmla="*/ 883380 h 1985120"/>
                  <a:gd name="connsiteX70" fmla="*/ 3002299 w 3046904"/>
                  <a:gd name="connsiteY70" fmla="*/ 749565 h 1985120"/>
                  <a:gd name="connsiteX71" fmla="*/ 2997838 w 3046904"/>
                  <a:gd name="connsiteY71" fmla="*/ 722802 h 1985120"/>
                  <a:gd name="connsiteX72" fmla="*/ 2993378 w 3046904"/>
                  <a:gd name="connsiteY72" fmla="*/ 687118 h 1985120"/>
                  <a:gd name="connsiteX73" fmla="*/ 2957694 w 3046904"/>
                  <a:gd name="connsiteY73" fmla="*/ 584527 h 1985120"/>
                  <a:gd name="connsiteX74" fmla="*/ 2939852 w 3046904"/>
                  <a:gd name="connsiteY74" fmla="*/ 544383 h 1985120"/>
                  <a:gd name="connsiteX75" fmla="*/ 2926471 w 3046904"/>
                  <a:gd name="connsiteY75" fmla="*/ 504238 h 1985120"/>
                  <a:gd name="connsiteX76" fmla="*/ 2922010 w 3046904"/>
                  <a:gd name="connsiteY76" fmla="*/ 486396 h 1985120"/>
                  <a:gd name="connsiteX77" fmla="*/ 2908629 w 3046904"/>
                  <a:gd name="connsiteY77" fmla="*/ 459633 h 1985120"/>
                  <a:gd name="connsiteX78" fmla="*/ 2895247 w 3046904"/>
                  <a:gd name="connsiteY78" fmla="*/ 437331 h 1985120"/>
                  <a:gd name="connsiteX79" fmla="*/ 2864024 w 3046904"/>
                  <a:gd name="connsiteY79" fmla="*/ 383805 h 1985120"/>
                  <a:gd name="connsiteX80" fmla="*/ 2806038 w 3046904"/>
                  <a:gd name="connsiteY80" fmla="*/ 316898 h 1985120"/>
                  <a:gd name="connsiteX81" fmla="*/ 2788196 w 3046904"/>
                  <a:gd name="connsiteY81" fmla="*/ 285674 h 1985120"/>
                  <a:gd name="connsiteX82" fmla="*/ 2721288 w 3046904"/>
                  <a:gd name="connsiteY82" fmla="*/ 200925 h 1985120"/>
                  <a:gd name="connsiteX83" fmla="*/ 2676683 w 3046904"/>
                  <a:gd name="connsiteY83" fmla="*/ 151860 h 1985120"/>
                  <a:gd name="connsiteX84" fmla="*/ 2640999 w 3046904"/>
                  <a:gd name="connsiteY84" fmla="*/ 120636 h 1985120"/>
                  <a:gd name="connsiteX85" fmla="*/ 2542869 w 3046904"/>
                  <a:gd name="connsiteY85" fmla="*/ 40347 h 1985120"/>
                  <a:gd name="connsiteX86" fmla="*/ 2525027 w 3046904"/>
                  <a:gd name="connsiteY86" fmla="*/ 31426 h 1985120"/>
                  <a:gd name="connsiteX87" fmla="*/ 2462580 w 3046904"/>
                  <a:gd name="connsiteY87" fmla="*/ 13584 h 1985120"/>
                  <a:gd name="connsiteX88" fmla="*/ 2404594 w 3046904"/>
                  <a:gd name="connsiteY88" fmla="*/ 9124 h 1985120"/>
                  <a:gd name="connsiteX89" fmla="*/ 2359989 w 3046904"/>
                  <a:gd name="connsiteY89" fmla="*/ 4664 h 1985120"/>
                  <a:gd name="connsiteX90" fmla="*/ 1797967 w 3046904"/>
                  <a:gd name="connsiteY90" fmla="*/ 26966 h 1985120"/>
                  <a:gd name="connsiteX91" fmla="*/ 1677534 w 3046904"/>
                  <a:gd name="connsiteY91" fmla="*/ 67110 h 1985120"/>
                  <a:gd name="connsiteX92" fmla="*/ 1610627 w 3046904"/>
                  <a:gd name="connsiteY92" fmla="*/ 84952 h 1985120"/>
                  <a:gd name="connsiteX93" fmla="*/ 1557101 w 3046904"/>
                  <a:gd name="connsiteY93" fmla="*/ 102794 h 1985120"/>
                  <a:gd name="connsiteX94" fmla="*/ 1525878 w 3046904"/>
                  <a:gd name="connsiteY94" fmla="*/ 111715 h 1985120"/>
                  <a:gd name="connsiteX95" fmla="*/ 1472352 w 3046904"/>
                  <a:gd name="connsiteY95" fmla="*/ 134018 h 1985120"/>
                  <a:gd name="connsiteX96" fmla="*/ 1289472 w 3046904"/>
                  <a:gd name="connsiteY96" fmla="*/ 205385 h 1985120"/>
                  <a:gd name="connsiteX97" fmla="*/ 1227025 w 3046904"/>
                  <a:gd name="connsiteY97" fmla="*/ 241069 h 1985120"/>
                  <a:gd name="connsiteX98" fmla="*/ 1177959 w 3046904"/>
                  <a:gd name="connsiteY98" fmla="*/ 267832 h 1985120"/>
                  <a:gd name="connsiteX99" fmla="*/ 1124434 w 3046904"/>
                  <a:gd name="connsiteY99" fmla="*/ 303516 h 1985120"/>
                  <a:gd name="connsiteX100" fmla="*/ 1057526 w 3046904"/>
                  <a:gd name="connsiteY100" fmla="*/ 352582 h 1985120"/>
                  <a:gd name="connsiteX101" fmla="*/ 1030763 w 3046904"/>
                  <a:gd name="connsiteY101" fmla="*/ 361503 h 1985120"/>
                  <a:gd name="connsiteX102" fmla="*/ 981698 w 3046904"/>
                  <a:gd name="connsiteY102" fmla="*/ 388265 h 1985120"/>
                  <a:gd name="connsiteX103" fmla="*/ 959396 w 3046904"/>
                  <a:gd name="connsiteY103" fmla="*/ 401647 h 1985120"/>
                  <a:gd name="connsiteX104" fmla="*/ 937093 w 3046904"/>
                  <a:gd name="connsiteY104" fmla="*/ 410568 h 1985120"/>
                  <a:gd name="connsiteX105" fmla="*/ 919251 w 3046904"/>
                  <a:gd name="connsiteY105" fmla="*/ 419489 h 1985120"/>
                  <a:gd name="connsiteX106" fmla="*/ 798818 w 3046904"/>
                  <a:gd name="connsiteY106" fmla="*/ 459633 h 1985120"/>
                  <a:gd name="connsiteX107" fmla="*/ 767595 w 3046904"/>
                  <a:gd name="connsiteY107" fmla="*/ 464094 h 1985120"/>
                  <a:gd name="connsiteX108" fmla="*/ 745292 w 3046904"/>
                  <a:gd name="connsiteY108" fmla="*/ 468554 h 1985120"/>
                  <a:gd name="connsiteX109" fmla="*/ 718529 w 3046904"/>
                  <a:gd name="connsiteY109" fmla="*/ 477475 h 1985120"/>
                  <a:gd name="connsiteX110" fmla="*/ 647161 w 3046904"/>
                  <a:gd name="connsiteY110" fmla="*/ 486396 h 1985120"/>
                  <a:gd name="connsiteX111" fmla="*/ 615938 w 3046904"/>
                  <a:gd name="connsiteY111" fmla="*/ 490857 h 1985120"/>
                  <a:gd name="connsiteX112" fmla="*/ 593636 w 3046904"/>
                  <a:gd name="connsiteY112" fmla="*/ 495317 h 1985120"/>
                  <a:gd name="connsiteX113" fmla="*/ 549031 w 3046904"/>
                  <a:gd name="connsiteY113" fmla="*/ 499778 h 198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046904" h="1985120">
                    <a:moveTo>
                      <a:pt x="549031" y="499778"/>
                    </a:moveTo>
                    <a:lnTo>
                      <a:pt x="549031" y="499778"/>
                    </a:lnTo>
                    <a:cubicBezTo>
                      <a:pt x="531189" y="511673"/>
                      <a:pt x="514407" y="525336"/>
                      <a:pt x="495505" y="535462"/>
                    </a:cubicBezTo>
                    <a:cubicBezTo>
                      <a:pt x="472616" y="547724"/>
                      <a:pt x="447581" y="555521"/>
                      <a:pt x="424137" y="566685"/>
                    </a:cubicBezTo>
                    <a:cubicBezTo>
                      <a:pt x="385115" y="585267"/>
                      <a:pt x="346362" y="604449"/>
                      <a:pt x="308164" y="624671"/>
                    </a:cubicBezTo>
                    <a:cubicBezTo>
                      <a:pt x="284048" y="637438"/>
                      <a:pt x="258075" y="657018"/>
                      <a:pt x="236797" y="673737"/>
                    </a:cubicBezTo>
                    <a:cubicBezTo>
                      <a:pt x="227666" y="680911"/>
                      <a:pt x="219398" y="689172"/>
                      <a:pt x="210034" y="696039"/>
                    </a:cubicBezTo>
                    <a:cubicBezTo>
                      <a:pt x="197065" y="705550"/>
                      <a:pt x="182166" y="712414"/>
                      <a:pt x="169889" y="722802"/>
                    </a:cubicBezTo>
                    <a:cubicBezTo>
                      <a:pt x="167042" y="725211"/>
                      <a:pt x="146998" y="750742"/>
                      <a:pt x="143126" y="758486"/>
                    </a:cubicBezTo>
                    <a:cubicBezTo>
                      <a:pt x="139545" y="765647"/>
                      <a:pt x="137786" y="773627"/>
                      <a:pt x="134205" y="780788"/>
                    </a:cubicBezTo>
                    <a:cubicBezTo>
                      <a:pt x="128844" y="791510"/>
                      <a:pt x="122103" y="801488"/>
                      <a:pt x="116363" y="812012"/>
                    </a:cubicBezTo>
                    <a:cubicBezTo>
                      <a:pt x="113179" y="817849"/>
                      <a:pt x="110741" y="824081"/>
                      <a:pt x="107442" y="829854"/>
                    </a:cubicBezTo>
                    <a:cubicBezTo>
                      <a:pt x="92893" y="855315"/>
                      <a:pt x="72111" y="877862"/>
                      <a:pt x="62838" y="905682"/>
                    </a:cubicBezTo>
                    <a:cubicBezTo>
                      <a:pt x="59864" y="914603"/>
                      <a:pt x="57325" y="923681"/>
                      <a:pt x="53917" y="932445"/>
                    </a:cubicBezTo>
                    <a:cubicBezTo>
                      <a:pt x="46911" y="950460"/>
                      <a:pt x="35807" y="967102"/>
                      <a:pt x="31614" y="985971"/>
                    </a:cubicBezTo>
                    <a:cubicBezTo>
                      <a:pt x="28640" y="999352"/>
                      <a:pt x="25775" y="1012758"/>
                      <a:pt x="22693" y="1026115"/>
                    </a:cubicBezTo>
                    <a:cubicBezTo>
                      <a:pt x="21315" y="1032088"/>
                      <a:pt x="19563" y="1037973"/>
                      <a:pt x="18233" y="1043957"/>
                    </a:cubicBezTo>
                    <a:cubicBezTo>
                      <a:pt x="16588" y="1051358"/>
                      <a:pt x="15259" y="1058826"/>
                      <a:pt x="13772" y="1066260"/>
                    </a:cubicBezTo>
                    <a:cubicBezTo>
                      <a:pt x="12285" y="1082615"/>
                      <a:pt x="12012" y="1099126"/>
                      <a:pt x="9312" y="1115325"/>
                    </a:cubicBezTo>
                    <a:cubicBezTo>
                      <a:pt x="7533" y="1126002"/>
                      <a:pt x="391" y="1135724"/>
                      <a:pt x="391" y="1146548"/>
                    </a:cubicBezTo>
                    <a:cubicBezTo>
                      <a:pt x="391" y="1231349"/>
                      <a:pt x="-2851" y="1316871"/>
                      <a:pt x="9312" y="1400796"/>
                    </a:cubicBezTo>
                    <a:cubicBezTo>
                      <a:pt x="12388" y="1422018"/>
                      <a:pt x="32532" y="1436873"/>
                      <a:pt x="44996" y="1454322"/>
                    </a:cubicBezTo>
                    <a:cubicBezTo>
                      <a:pt x="82325" y="1506583"/>
                      <a:pt x="63897" y="1481592"/>
                      <a:pt x="102982" y="1516769"/>
                    </a:cubicBezTo>
                    <a:cubicBezTo>
                      <a:pt x="128743" y="1539954"/>
                      <a:pt x="120363" y="1537022"/>
                      <a:pt x="147587" y="1570295"/>
                    </a:cubicBezTo>
                    <a:cubicBezTo>
                      <a:pt x="164948" y="1591514"/>
                      <a:pt x="185905" y="1609931"/>
                      <a:pt x="201113" y="1632742"/>
                    </a:cubicBezTo>
                    <a:cubicBezTo>
                      <a:pt x="204087" y="1637202"/>
                      <a:pt x="206243" y="1642332"/>
                      <a:pt x="210034" y="1646123"/>
                    </a:cubicBezTo>
                    <a:cubicBezTo>
                      <a:pt x="219930" y="1656019"/>
                      <a:pt x="238856" y="1665810"/>
                      <a:pt x="250178" y="1672886"/>
                    </a:cubicBezTo>
                    <a:cubicBezTo>
                      <a:pt x="254724" y="1675727"/>
                      <a:pt x="258632" y="1679695"/>
                      <a:pt x="263559" y="1681807"/>
                    </a:cubicBezTo>
                    <a:cubicBezTo>
                      <a:pt x="279555" y="1688662"/>
                      <a:pt x="296722" y="1692581"/>
                      <a:pt x="312625" y="1699649"/>
                    </a:cubicBezTo>
                    <a:cubicBezTo>
                      <a:pt x="373035" y="1726498"/>
                      <a:pt x="320014" y="1711533"/>
                      <a:pt x="361690" y="1721951"/>
                    </a:cubicBezTo>
                    <a:cubicBezTo>
                      <a:pt x="416403" y="1749308"/>
                      <a:pt x="358007" y="1721687"/>
                      <a:pt x="441979" y="1753175"/>
                    </a:cubicBezTo>
                    <a:lnTo>
                      <a:pt x="477663" y="1766556"/>
                    </a:lnTo>
                    <a:cubicBezTo>
                      <a:pt x="486519" y="1769719"/>
                      <a:pt x="495589" y="1772263"/>
                      <a:pt x="504426" y="1775477"/>
                    </a:cubicBezTo>
                    <a:cubicBezTo>
                      <a:pt x="537284" y="1787425"/>
                      <a:pt x="523608" y="1785762"/>
                      <a:pt x="566873" y="1797780"/>
                    </a:cubicBezTo>
                    <a:cubicBezTo>
                      <a:pt x="580081" y="1801449"/>
                      <a:pt x="593719" y="1803376"/>
                      <a:pt x="607017" y="1806701"/>
                    </a:cubicBezTo>
                    <a:cubicBezTo>
                      <a:pt x="617518" y="1809326"/>
                      <a:pt x="627832" y="1812648"/>
                      <a:pt x="638240" y="1815622"/>
                    </a:cubicBezTo>
                    <a:cubicBezTo>
                      <a:pt x="645674" y="1820082"/>
                      <a:pt x="652789" y="1825126"/>
                      <a:pt x="660543" y="1829003"/>
                    </a:cubicBezTo>
                    <a:cubicBezTo>
                      <a:pt x="681714" y="1839588"/>
                      <a:pt x="690263" y="1838910"/>
                      <a:pt x="714069" y="1846845"/>
                    </a:cubicBezTo>
                    <a:cubicBezTo>
                      <a:pt x="721665" y="1849377"/>
                      <a:pt x="729054" y="1852514"/>
                      <a:pt x="736371" y="1855766"/>
                    </a:cubicBezTo>
                    <a:cubicBezTo>
                      <a:pt x="742447" y="1858467"/>
                      <a:pt x="747779" y="1863009"/>
                      <a:pt x="754213" y="1864687"/>
                    </a:cubicBezTo>
                    <a:cubicBezTo>
                      <a:pt x="782147" y="1871974"/>
                      <a:pt x="811110" y="1874933"/>
                      <a:pt x="838962" y="1882529"/>
                    </a:cubicBezTo>
                    <a:cubicBezTo>
                      <a:pt x="898171" y="1898676"/>
                      <a:pt x="871246" y="1893512"/>
                      <a:pt x="919251" y="1900371"/>
                    </a:cubicBezTo>
                    <a:cubicBezTo>
                      <a:pt x="953652" y="1911836"/>
                      <a:pt x="906208" y="1897115"/>
                      <a:pt x="977238" y="1909292"/>
                    </a:cubicBezTo>
                    <a:cubicBezTo>
                      <a:pt x="1014600" y="1915697"/>
                      <a:pt x="1051725" y="1923467"/>
                      <a:pt x="1088750" y="1931594"/>
                    </a:cubicBezTo>
                    <a:cubicBezTo>
                      <a:pt x="1121850" y="1938860"/>
                      <a:pt x="1172867" y="1954952"/>
                      <a:pt x="1209183" y="1958357"/>
                    </a:cubicBezTo>
                    <a:cubicBezTo>
                      <a:pt x="1240305" y="1961275"/>
                      <a:pt x="1271630" y="1961331"/>
                      <a:pt x="1302853" y="1962818"/>
                    </a:cubicBezTo>
                    <a:cubicBezTo>
                      <a:pt x="1340314" y="1970309"/>
                      <a:pt x="1323262" y="1967780"/>
                      <a:pt x="1378681" y="1971739"/>
                    </a:cubicBezTo>
                    <a:cubicBezTo>
                      <a:pt x="1402456" y="1973437"/>
                      <a:pt x="1426227" y="1975396"/>
                      <a:pt x="1450049" y="1976199"/>
                    </a:cubicBezTo>
                    <a:lnTo>
                      <a:pt x="1775665" y="1985120"/>
                    </a:lnTo>
                    <a:lnTo>
                      <a:pt x="2288621" y="1980660"/>
                    </a:lnTo>
                    <a:cubicBezTo>
                      <a:pt x="2296625" y="1980460"/>
                      <a:pt x="2303121" y="1973539"/>
                      <a:pt x="2310923" y="1971739"/>
                    </a:cubicBezTo>
                    <a:cubicBezTo>
                      <a:pt x="2316626" y="1970423"/>
                      <a:pt x="2383373" y="1963193"/>
                      <a:pt x="2386752" y="1962818"/>
                    </a:cubicBezTo>
                    <a:cubicBezTo>
                      <a:pt x="2505475" y="1930437"/>
                      <a:pt x="2366559" y="1966809"/>
                      <a:pt x="2484882" y="1940515"/>
                    </a:cubicBezTo>
                    <a:cubicBezTo>
                      <a:pt x="2570406" y="1921510"/>
                      <a:pt x="2467326" y="1939723"/>
                      <a:pt x="2542869" y="1927134"/>
                    </a:cubicBezTo>
                    <a:cubicBezTo>
                      <a:pt x="2562198" y="1919700"/>
                      <a:pt x="2580987" y="1910674"/>
                      <a:pt x="2600855" y="1904831"/>
                    </a:cubicBezTo>
                    <a:cubicBezTo>
                      <a:pt x="2626131" y="1897397"/>
                      <a:pt x="2653652" y="1895324"/>
                      <a:pt x="2676683" y="1882529"/>
                    </a:cubicBezTo>
                    <a:cubicBezTo>
                      <a:pt x="2690065" y="1875095"/>
                      <a:pt x="2703321" y="1867430"/>
                      <a:pt x="2716828" y="1860226"/>
                    </a:cubicBezTo>
                    <a:cubicBezTo>
                      <a:pt x="2749238" y="1842941"/>
                      <a:pt x="2739531" y="1851420"/>
                      <a:pt x="2770354" y="1829003"/>
                    </a:cubicBezTo>
                    <a:cubicBezTo>
                      <a:pt x="2786767" y="1817066"/>
                      <a:pt x="2801494" y="1804119"/>
                      <a:pt x="2814958" y="1788859"/>
                    </a:cubicBezTo>
                    <a:cubicBezTo>
                      <a:pt x="2830324" y="1771444"/>
                      <a:pt x="2844695" y="1753175"/>
                      <a:pt x="2859563" y="1735333"/>
                    </a:cubicBezTo>
                    <a:cubicBezTo>
                      <a:pt x="2866997" y="1726412"/>
                      <a:pt x="2877292" y="1719244"/>
                      <a:pt x="2881866" y="1708570"/>
                    </a:cubicBezTo>
                    <a:cubicBezTo>
                      <a:pt x="2886326" y="1698162"/>
                      <a:pt x="2888802" y="1686656"/>
                      <a:pt x="2895247" y="1677346"/>
                    </a:cubicBezTo>
                    <a:cubicBezTo>
                      <a:pt x="2902428" y="1666973"/>
                      <a:pt x="2913861" y="1660215"/>
                      <a:pt x="2922010" y="1650584"/>
                    </a:cubicBezTo>
                    <a:cubicBezTo>
                      <a:pt x="2946033" y="1622194"/>
                      <a:pt x="2939982" y="1623625"/>
                      <a:pt x="2957694" y="1597058"/>
                    </a:cubicBezTo>
                    <a:cubicBezTo>
                      <a:pt x="2961818" y="1590872"/>
                      <a:pt x="2967751" y="1585865"/>
                      <a:pt x="2971076" y="1579216"/>
                    </a:cubicBezTo>
                    <a:cubicBezTo>
                      <a:pt x="3035528" y="1450313"/>
                      <a:pt x="2979006" y="1546672"/>
                      <a:pt x="3015680" y="1485545"/>
                    </a:cubicBezTo>
                    <a:cubicBezTo>
                      <a:pt x="3023114" y="1458782"/>
                      <a:pt x="3030494" y="1432004"/>
                      <a:pt x="3037983" y="1405257"/>
                    </a:cubicBezTo>
                    <a:cubicBezTo>
                      <a:pt x="3040902" y="1394833"/>
                      <a:pt x="3046904" y="1374033"/>
                      <a:pt x="3046904" y="1374033"/>
                    </a:cubicBezTo>
                    <a:cubicBezTo>
                      <a:pt x="3043930" y="1238732"/>
                      <a:pt x="3041885" y="1103407"/>
                      <a:pt x="3037983" y="968129"/>
                    </a:cubicBezTo>
                    <a:cubicBezTo>
                      <a:pt x="3036347" y="911405"/>
                      <a:pt x="3037932" y="923374"/>
                      <a:pt x="3024601" y="883380"/>
                    </a:cubicBezTo>
                    <a:cubicBezTo>
                      <a:pt x="3014568" y="783037"/>
                      <a:pt x="3028259" y="905306"/>
                      <a:pt x="3002299" y="749565"/>
                    </a:cubicBezTo>
                    <a:cubicBezTo>
                      <a:pt x="3000812" y="740644"/>
                      <a:pt x="2999117" y="731755"/>
                      <a:pt x="2997838" y="722802"/>
                    </a:cubicBezTo>
                    <a:cubicBezTo>
                      <a:pt x="2996143" y="710935"/>
                      <a:pt x="2995978" y="698820"/>
                      <a:pt x="2993378" y="687118"/>
                    </a:cubicBezTo>
                    <a:cubicBezTo>
                      <a:pt x="2986599" y="656610"/>
                      <a:pt x="2968824" y="611732"/>
                      <a:pt x="2957694" y="584527"/>
                    </a:cubicBezTo>
                    <a:cubicBezTo>
                      <a:pt x="2952149" y="570974"/>
                      <a:pt x="2945159" y="558031"/>
                      <a:pt x="2939852" y="544383"/>
                    </a:cubicBezTo>
                    <a:cubicBezTo>
                      <a:pt x="2934740" y="531237"/>
                      <a:pt x="2930619" y="517720"/>
                      <a:pt x="2926471" y="504238"/>
                    </a:cubicBezTo>
                    <a:cubicBezTo>
                      <a:pt x="2924668" y="498379"/>
                      <a:pt x="2924287" y="492088"/>
                      <a:pt x="2922010" y="486396"/>
                    </a:cubicBezTo>
                    <a:cubicBezTo>
                      <a:pt x="2918306" y="477135"/>
                      <a:pt x="2913405" y="468389"/>
                      <a:pt x="2908629" y="459633"/>
                    </a:cubicBezTo>
                    <a:cubicBezTo>
                      <a:pt x="2904478" y="452022"/>
                      <a:pt x="2899457" y="444910"/>
                      <a:pt x="2895247" y="437331"/>
                    </a:cubicBezTo>
                    <a:cubicBezTo>
                      <a:pt x="2881321" y="412264"/>
                      <a:pt x="2887176" y="413903"/>
                      <a:pt x="2864024" y="383805"/>
                    </a:cubicBezTo>
                    <a:cubicBezTo>
                      <a:pt x="2830331" y="340004"/>
                      <a:pt x="2844533" y="384266"/>
                      <a:pt x="2806038" y="316898"/>
                    </a:cubicBezTo>
                    <a:cubicBezTo>
                      <a:pt x="2800091" y="306490"/>
                      <a:pt x="2794845" y="295648"/>
                      <a:pt x="2788196" y="285674"/>
                    </a:cubicBezTo>
                    <a:cubicBezTo>
                      <a:pt x="2772728" y="262472"/>
                      <a:pt x="2736775" y="219730"/>
                      <a:pt x="2721288" y="200925"/>
                    </a:cubicBezTo>
                    <a:cubicBezTo>
                      <a:pt x="2702575" y="178202"/>
                      <a:pt x="2697855" y="171403"/>
                      <a:pt x="2676683" y="151860"/>
                    </a:cubicBezTo>
                    <a:cubicBezTo>
                      <a:pt x="2665069" y="141140"/>
                      <a:pt x="2652554" y="131420"/>
                      <a:pt x="2640999" y="120636"/>
                    </a:cubicBezTo>
                    <a:cubicBezTo>
                      <a:pt x="2604984" y="87022"/>
                      <a:pt x="2593903" y="65864"/>
                      <a:pt x="2542869" y="40347"/>
                    </a:cubicBezTo>
                    <a:cubicBezTo>
                      <a:pt x="2536922" y="37373"/>
                      <a:pt x="2531335" y="33529"/>
                      <a:pt x="2525027" y="31426"/>
                    </a:cubicBezTo>
                    <a:cubicBezTo>
                      <a:pt x="2504489" y="24580"/>
                      <a:pt x="2483867" y="17526"/>
                      <a:pt x="2462580" y="13584"/>
                    </a:cubicBezTo>
                    <a:cubicBezTo>
                      <a:pt x="2443518" y="10054"/>
                      <a:pt x="2423907" y="10803"/>
                      <a:pt x="2404594" y="9124"/>
                    </a:cubicBezTo>
                    <a:cubicBezTo>
                      <a:pt x="2389708" y="7830"/>
                      <a:pt x="2374857" y="6151"/>
                      <a:pt x="2359989" y="4664"/>
                    </a:cubicBezTo>
                    <a:cubicBezTo>
                      <a:pt x="2250513" y="5727"/>
                      <a:pt x="1964263" y="-16271"/>
                      <a:pt x="1797967" y="26966"/>
                    </a:cubicBezTo>
                    <a:cubicBezTo>
                      <a:pt x="1757013" y="37614"/>
                      <a:pt x="1717958" y="54598"/>
                      <a:pt x="1677534" y="67110"/>
                    </a:cubicBezTo>
                    <a:cubicBezTo>
                      <a:pt x="1655484" y="73935"/>
                      <a:pt x="1632758" y="78395"/>
                      <a:pt x="1610627" y="84952"/>
                    </a:cubicBezTo>
                    <a:cubicBezTo>
                      <a:pt x="1592595" y="90295"/>
                      <a:pt x="1575035" y="97131"/>
                      <a:pt x="1557101" y="102794"/>
                    </a:cubicBezTo>
                    <a:cubicBezTo>
                      <a:pt x="1546779" y="106054"/>
                      <a:pt x="1536035" y="107973"/>
                      <a:pt x="1525878" y="111715"/>
                    </a:cubicBezTo>
                    <a:cubicBezTo>
                      <a:pt x="1507741" y="118397"/>
                      <a:pt x="1490393" y="127079"/>
                      <a:pt x="1472352" y="134018"/>
                    </a:cubicBezTo>
                    <a:cubicBezTo>
                      <a:pt x="1416973" y="155318"/>
                      <a:pt x="1336453" y="178539"/>
                      <a:pt x="1289472" y="205385"/>
                    </a:cubicBezTo>
                    <a:cubicBezTo>
                      <a:pt x="1268656" y="217280"/>
                      <a:pt x="1248032" y="229515"/>
                      <a:pt x="1227025" y="241069"/>
                    </a:cubicBezTo>
                    <a:cubicBezTo>
                      <a:pt x="1191954" y="260358"/>
                      <a:pt x="1209296" y="247555"/>
                      <a:pt x="1177959" y="267832"/>
                    </a:cubicBezTo>
                    <a:cubicBezTo>
                      <a:pt x="1159956" y="279481"/>
                      <a:pt x="1139597" y="288353"/>
                      <a:pt x="1124434" y="303516"/>
                    </a:cubicBezTo>
                    <a:cubicBezTo>
                      <a:pt x="1104535" y="323415"/>
                      <a:pt x="1086913" y="342786"/>
                      <a:pt x="1057526" y="352582"/>
                    </a:cubicBezTo>
                    <a:lnTo>
                      <a:pt x="1030763" y="361503"/>
                    </a:lnTo>
                    <a:cubicBezTo>
                      <a:pt x="998408" y="393856"/>
                      <a:pt x="1029835" y="368207"/>
                      <a:pt x="981698" y="388265"/>
                    </a:cubicBezTo>
                    <a:cubicBezTo>
                      <a:pt x="973695" y="391600"/>
                      <a:pt x="967150" y="397770"/>
                      <a:pt x="959396" y="401647"/>
                    </a:cubicBezTo>
                    <a:cubicBezTo>
                      <a:pt x="952234" y="405228"/>
                      <a:pt x="944410" y="407316"/>
                      <a:pt x="937093" y="410568"/>
                    </a:cubicBezTo>
                    <a:cubicBezTo>
                      <a:pt x="931017" y="413269"/>
                      <a:pt x="925425" y="417019"/>
                      <a:pt x="919251" y="419489"/>
                    </a:cubicBezTo>
                    <a:cubicBezTo>
                      <a:pt x="888500" y="431789"/>
                      <a:pt x="827021" y="452276"/>
                      <a:pt x="798818" y="459633"/>
                    </a:cubicBezTo>
                    <a:cubicBezTo>
                      <a:pt x="788645" y="462287"/>
                      <a:pt x="777965" y="462366"/>
                      <a:pt x="767595" y="464094"/>
                    </a:cubicBezTo>
                    <a:cubicBezTo>
                      <a:pt x="760117" y="465340"/>
                      <a:pt x="752606" y="466559"/>
                      <a:pt x="745292" y="468554"/>
                    </a:cubicBezTo>
                    <a:cubicBezTo>
                      <a:pt x="736220" y="471028"/>
                      <a:pt x="727781" y="475793"/>
                      <a:pt x="718529" y="477475"/>
                    </a:cubicBezTo>
                    <a:cubicBezTo>
                      <a:pt x="694941" y="481764"/>
                      <a:pt x="670894" y="483005"/>
                      <a:pt x="647161" y="486396"/>
                    </a:cubicBezTo>
                    <a:cubicBezTo>
                      <a:pt x="636753" y="487883"/>
                      <a:pt x="626308" y="489129"/>
                      <a:pt x="615938" y="490857"/>
                    </a:cubicBezTo>
                    <a:cubicBezTo>
                      <a:pt x="608460" y="492103"/>
                      <a:pt x="601165" y="494431"/>
                      <a:pt x="593636" y="495317"/>
                    </a:cubicBezTo>
                    <a:cubicBezTo>
                      <a:pt x="575855" y="497409"/>
                      <a:pt x="556465" y="499035"/>
                      <a:pt x="549031" y="499778"/>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172" name="Freeform: Shape 171">
                <a:extLst>
                  <a:ext uri="{FF2B5EF4-FFF2-40B4-BE49-F238E27FC236}">
                    <a16:creationId xmlns:a16="http://schemas.microsoft.com/office/drawing/2014/main" id="{84CD46DB-E521-43CC-941D-C33A1F356035}"/>
                  </a:ext>
                </a:extLst>
              </p:cNvPr>
              <p:cNvSpPr/>
              <p:nvPr/>
            </p:nvSpPr>
            <p:spPr>
              <a:xfrm>
                <a:off x="11227115" y="6239204"/>
                <a:ext cx="3265077" cy="2574213"/>
              </a:xfrm>
              <a:custGeom>
                <a:avLst/>
                <a:gdLst>
                  <a:gd name="connsiteX0" fmla="*/ 1968444 w 2485861"/>
                  <a:gd name="connsiteY0" fmla="*/ 7782 h 1716149"/>
                  <a:gd name="connsiteX1" fmla="*/ 1968444 w 2485861"/>
                  <a:gd name="connsiteY1" fmla="*/ 7782 h 1716149"/>
                  <a:gd name="connsiteX2" fmla="*/ 1816788 w 2485861"/>
                  <a:gd name="connsiteY2" fmla="*/ 3321 h 1716149"/>
                  <a:gd name="connsiteX3" fmla="*/ 1433186 w 2485861"/>
                  <a:gd name="connsiteY3" fmla="*/ 12242 h 1716149"/>
                  <a:gd name="connsiteX4" fmla="*/ 1375199 w 2485861"/>
                  <a:gd name="connsiteY4" fmla="*/ 30084 h 1716149"/>
                  <a:gd name="connsiteX5" fmla="*/ 1348436 w 2485861"/>
                  <a:gd name="connsiteY5" fmla="*/ 43466 h 1716149"/>
                  <a:gd name="connsiteX6" fmla="*/ 1259227 w 2485861"/>
                  <a:gd name="connsiteY6" fmla="*/ 70229 h 1716149"/>
                  <a:gd name="connsiteX7" fmla="*/ 1196780 w 2485861"/>
                  <a:gd name="connsiteY7" fmla="*/ 83610 h 1716149"/>
                  <a:gd name="connsiteX8" fmla="*/ 1165556 w 2485861"/>
                  <a:gd name="connsiteY8" fmla="*/ 92531 h 1716149"/>
                  <a:gd name="connsiteX9" fmla="*/ 1138793 w 2485861"/>
                  <a:gd name="connsiteY9" fmla="*/ 101452 h 1716149"/>
                  <a:gd name="connsiteX10" fmla="*/ 1112031 w 2485861"/>
                  <a:gd name="connsiteY10" fmla="*/ 105912 h 1716149"/>
                  <a:gd name="connsiteX11" fmla="*/ 1094189 w 2485861"/>
                  <a:gd name="connsiteY11" fmla="*/ 114833 h 1716149"/>
                  <a:gd name="connsiteX12" fmla="*/ 1071886 w 2485861"/>
                  <a:gd name="connsiteY12" fmla="*/ 128215 h 1716149"/>
                  <a:gd name="connsiteX13" fmla="*/ 1049584 w 2485861"/>
                  <a:gd name="connsiteY13" fmla="*/ 137136 h 1716149"/>
                  <a:gd name="connsiteX14" fmla="*/ 1031742 w 2485861"/>
                  <a:gd name="connsiteY14" fmla="*/ 150517 h 1716149"/>
                  <a:gd name="connsiteX15" fmla="*/ 996058 w 2485861"/>
                  <a:gd name="connsiteY15" fmla="*/ 163899 h 1716149"/>
                  <a:gd name="connsiteX16" fmla="*/ 933611 w 2485861"/>
                  <a:gd name="connsiteY16" fmla="*/ 204043 h 1716149"/>
                  <a:gd name="connsiteX17" fmla="*/ 915769 w 2485861"/>
                  <a:gd name="connsiteY17" fmla="*/ 212964 h 1716149"/>
                  <a:gd name="connsiteX18" fmla="*/ 893467 w 2485861"/>
                  <a:gd name="connsiteY18" fmla="*/ 230806 h 1716149"/>
                  <a:gd name="connsiteX19" fmla="*/ 848862 w 2485861"/>
                  <a:gd name="connsiteY19" fmla="*/ 257569 h 1716149"/>
                  <a:gd name="connsiteX20" fmla="*/ 822099 w 2485861"/>
                  <a:gd name="connsiteY20" fmla="*/ 270951 h 1716149"/>
                  <a:gd name="connsiteX21" fmla="*/ 808717 w 2485861"/>
                  <a:gd name="connsiteY21" fmla="*/ 284332 h 1716149"/>
                  <a:gd name="connsiteX22" fmla="*/ 750731 w 2485861"/>
                  <a:gd name="connsiteY22" fmla="*/ 320016 h 1716149"/>
                  <a:gd name="connsiteX23" fmla="*/ 728429 w 2485861"/>
                  <a:gd name="connsiteY23" fmla="*/ 333397 h 1716149"/>
                  <a:gd name="connsiteX24" fmla="*/ 706126 w 2485861"/>
                  <a:gd name="connsiteY24" fmla="*/ 351239 h 1716149"/>
                  <a:gd name="connsiteX25" fmla="*/ 594614 w 2485861"/>
                  <a:gd name="connsiteY25" fmla="*/ 391384 h 1716149"/>
                  <a:gd name="connsiteX26" fmla="*/ 558930 w 2485861"/>
                  <a:gd name="connsiteY26" fmla="*/ 404765 h 1716149"/>
                  <a:gd name="connsiteX27" fmla="*/ 492023 w 2485861"/>
                  <a:gd name="connsiteY27" fmla="*/ 422607 h 1716149"/>
                  <a:gd name="connsiteX28" fmla="*/ 469720 w 2485861"/>
                  <a:gd name="connsiteY28" fmla="*/ 435989 h 1716149"/>
                  <a:gd name="connsiteX29" fmla="*/ 380511 w 2485861"/>
                  <a:gd name="connsiteY29" fmla="*/ 462751 h 1716149"/>
                  <a:gd name="connsiteX30" fmla="*/ 309143 w 2485861"/>
                  <a:gd name="connsiteY30" fmla="*/ 489514 h 1716149"/>
                  <a:gd name="connsiteX31" fmla="*/ 233314 w 2485861"/>
                  <a:gd name="connsiteY31" fmla="*/ 525198 h 1716149"/>
                  <a:gd name="connsiteX32" fmla="*/ 197631 w 2485861"/>
                  <a:gd name="connsiteY32" fmla="*/ 547501 h 1716149"/>
                  <a:gd name="connsiteX33" fmla="*/ 157486 w 2485861"/>
                  <a:gd name="connsiteY33" fmla="*/ 574264 h 1716149"/>
                  <a:gd name="connsiteX34" fmla="*/ 144105 w 2485861"/>
                  <a:gd name="connsiteY34" fmla="*/ 587645 h 1716149"/>
                  <a:gd name="connsiteX35" fmla="*/ 126263 w 2485861"/>
                  <a:gd name="connsiteY35" fmla="*/ 601027 h 1716149"/>
                  <a:gd name="connsiteX36" fmla="*/ 86118 w 2485861"/>
                  <a:gd name="connsiteY36" fmla="*/ 641171 h 1716149"/>
                  <a:gd name="connsiteX37" fmla="*/ 63816 w 2485861"/>
                  <a:gd name="connsiteY37" fmla="*/ 708078 h 1716149"/>
                  <a:gd name="connsiteX38" fmla="*/ 63816 w 2485861"/>
                  <a:gd name="connsiteY38" fmla="*/ 708078 h 1716149"/>
                  <a:gd name="connsiteX39" fmla="*/ 50434 w 2485861"/>
                  <a:gd name="connsiteY39" fmla="*/ 748223 h 1716149"/>
                  <a:gd name="connsiteX40" fmla="*/ 45974 w 2485861"/>
                  <a:gd name="connsiteY40" fmla="*/ 766065 h 1716149"/>
                  <a:gd name="connsiteX41" fmla="*/ 37053 w 2485861"/>
                  <a:gd name="connsiteY41" fmla="*/ 788367 h 1716149"/>
                  <a:gd name="connsiteX42" fmla="*/ 28132 w 2485861"/>
                  <a:gd name="connsiteY42" fmla="*/ 815130 h 1716149"/>
                  <a:gd name="connsiteX43" fmla="*/ 14751 w 2485861"/>
                  <a:gd name="connsiteY43" fmla="*/ 864195 h 1716149"/>
                  <a:gd name="connsiteX44" fmla="*/ 5830 w 2485861"/>
                  <a:gd name="connsiteY44" fmla="*/ 882037 h 1716149"/>
                  <a:gd name="connsiteX45" fmla="*/ 10290 w 2485861"/>
                  <a:gd name="connsiteY45" fmla="*/ 1113983 h 1716149"/>
                  <a:gd name="connsiteX46" fmla="*/ 14751 w 2485861"/>
                  <a:gd name="connsiteY46" fmla="*/ 1145206 h 1716149"/>
                  <a:gd name="connsiteX47" fmla="*/ 23671 w 2485861"/>
                  <a:gd name="connsiteY47" fmla="*/ 1189811 h 1716149"/>
                  <a:gd name="connsiteX48" fmla="*/ 32592 w 2485861"/>
                  <a:gd name="connsiteY48" fmla="*/ 1203192 h 1716149"/>
                  <a:gd name="connsiteX49" fmla="*/ 72737 w 2485861"/>
                  <a:gd name="connsiteY49" fmla="*/ 1256718 h 1716149"/>
                  <a:gd name="connsiteX50" fmla="*/ 86118 w 2485861"/>
                  <a:gd name="connsiteY50" fmla="*/ 1287942 h 1716149"/>
                  <a:gd name="connsiteX51" fmla="*/ 108421 w 2485861"/>
                  <a:gd name="connsiteY51" fmla="*/ 1328086 h 1716149"/>
                  <a:gd name="connsiteX52" fmla="*/ 121802 w 2485861"/>
                  <a:gd name="connsiteY52" fmla="*/ 1345928 h 1716149"/>
                  <a:gd name="connsiteX53" fmla="*/ 144105 w 2485861"/>
                  <a:gd name="connsiteY53" fmla="*/ 1368231 h 1716149"/>
                  <a:gd name="connsiteX54" fmla="*/ 211012 w 2485861"/>
                  <a:gd name="connsiteY54" fmla="*/ 1399454 h 1716149"/>
                  <a:gd name="connsiteX55" fmla="*/ 237775 w 2485861"/>
                  <a:gd name="connsiteY55" fmla="*/ 1412835 h 1716149"/>
                  <a:gd name="connsiteX56" fmla="*/ 376050 w 2485861"/>
                  <a:gd name="connsiteY56" fmla="*/ 1457440 h 1716149"/>
                  <a:gd name="connsiteX57" fmla="*/ 576772 w 2485861"/>
                  <a:gd name="connsiteY57" fmla="*/ 1537729 h 1716149"/>
                  <a:gd name="connsiteX58" fmla="*/ 612456 w 2485861"/>
                  <a:gd name="connsiteY58" fmla="*/ 1542190 h 1716149"/>
                  <a:gd name="connsiteX59" fmla="*/ 786415 w 2485861"/>
                  <a:gd name="connsiteY59" fmla="*/ 1560031 h 1716149"/>
                  <a:gd name="connsiteX60" fmla="*/ 889006 w 2485861"/>
                  <a:gd name="connsiteY60" fmla="*/ 1568952 h 1716149"/>
                  <a:gd name="connsiteX61" fmla="*/ 1027281 w 2485861"/>
                  <a:gd name="connsiteY61" fmla="*/ 1591255 h 1716149"/>
                  <a:gd name="connsiteX62" fmla="*/ 1152175 w 2485861"/>
                  <a:gd name="connsiteY62" fmla="*/ 1604636 h 1716149"/>
                  <a:gd name="connsiteX63" fmla="*/ 1178938 w 2485861"/>
                  <a:gd name="connsiteY63" fmla="*/ 1609097 h 1716149"/>
                  <a:gd name="connsiteX64" fmla="*/ 1241385 w 2485861"/>
                  <a:gd name="connsiteY64" fmla="*/ 1622478 h 1716149"/>
                  <a:gd name="connsiteX65" fmla="*/ 1326134 w 2485861"/>
                  <a:gd name="connsiteY65" fmla="*/ 1631399 h 1716149"/>
                  <a:gd name="connsiteX66" fmla="*/ 1393041 w 2485861"/>
                  <a:gd name="connsiteY66" fmla="*/ 1644781 h 1716149"/>
                  <a:gd name="connsiteX67" fmla="*/ 1504553 w 2485861"/>
                  <a:gd name="connsiteY67" fmla="*/ 1662623 h 1716149"/>
                  <a:gd name="connsiteX68" fmla="*/ 1785564 w 2485861"/>
                  <a:gd name="connsiteY68" fmla="*/ 1716149 h 1716149"/>
                  <a:gd name="connsiteX69" fmla="*/ 1999668 w 2485861"/>
                  <a:gd name="connsiteY69" fmla="*/ 1702767 h 1716149"/>
                  <a:gd name="connsiteX70" fmla="*/ 2062114 w 2485861"/>
                  <a:gd name="connsiteY70" fmla="*/ 1684925 h 1716149"/>
                  <a:gd name="connsiteX71" fmla="*/ 2093338 w 2485861"/>
                  <a:gd name="connsiteY71" fmla="*/ 1680465 h 1716149"/>
                  <a:gd name="connsiteX72" fmla="*/ 2129022 w 2485861"/>
                  <a:gd name="connsiteY72" fmla="*/ 1671544 h 1716149"/>
                  <a:gd name="connsiteX73" fmla="*/ 2146864 w 2485861"/>
                  <a:gd name="connsiteY73" fmla="*/ 1662623 h 1716149"/>
                  <a:gd name="connsiteX74" fmla="*/ 2169166 w 2485861"/>
                  <a:gd name="connsiteY74" fmla="*/ 1649241 h 1716149"/>
                  <a:gd name="connsiteX75" fmla="*/ 2222692 w 2485861"/>
                  <a:gd name="connsiteY75" fmla="*/ 1635860 h 1716149"/>
                  <a:gd name="connsiteX76" fmla="*/ 2236073 w 2485861"/>
                  <a:gd name="connsiteY76" fmla="*/ 1626939 h 1716149"/>
                  <a:gd name="connsiteX77" fmla="*/ 2271757 w 2485861"/>
                  <a:gd name="connsiteY77" fmla="*/ 1609097 h 1716149"/>
                  <a:gd name="connsiteX78" fmla="*/ 2285139 w 2485861"/>
                  <a:gd name="connsiteY78" fmla="*/ 1595715 h 1716149"/>
                  <a:gd name="connsiteX79" fmla="*/ 2302981 w 2485861"/>
                  <a:gd name="connsiteY79" fmla="*/ 1582334 h 1716149"/>
                  <a:gd name="connsiteX80" fmla="*/ 2316362 w 2485861"/>
                  <a:gd name="connsiteY80" fmla="*/ 1573413 h 1716149"/>
                  <a:gd name="connsiteX81" fmla="*/ 2329744 w 2485861"/>
                  <a:gd name="connsiteY81" fmla="*/ 1560031 h 1716149"/>
                  <a:gd name="connsiteX82" fmla="*/ 2347586 w 2485861"/>
                  <a:gd name="connsiteY82" fmla="*/ 1546650 h 1716149"/>
                  <a:gd name="connsiteX83" fmla="*/ 2360967 w 2485861"/>
                  <a:gd name="connsiteY83" fmla="*/ 1537729 h 1716149"/>
                  <a:gd name="connsiteX84" fmla="*/ 2410032 w 2485861"/>
                  <a:gd name="connsiteY84" fmla="*/ 1470822 h 1716149"/>
                  <a:gd name="connsiteX85" fmla="*/ 2418953 w 2485861"/>
                  <a:gd name="connsiteY85" fmla="*/ 1448519 h 1716149"/>
                  <a:gd name="connsiteX86" fmla="*/ 2423414 w 2485861"/>
                  <a:gd name="connsiteY86" fmla="*/ 1430677 h 1716149"/>
                  <a:gd name="connsiteX87" fmla="*/ 2454637 w 2485861"/>
                  <a:gd name="connsiteY87" fmla="*/ 1377151 h 1716149"/>
                  <a:gd name="connsiteX88" fmla="*/ 2463558 w 2485861"/>
                  <a:gd name="connsiteY88" fmla="*/ 1345928 h 1716149"/>
                  <a:gd name="connsiteX89" fmla="*/ 2476940 w 2485861"/>
                  <a:gd name="connsiteY89" fmla="*/ 1274560 h 1716149"/>
                  <a:gd name="connsiteX90" fmla="*/ 2485861 w 2485861"/>
                  <a:gd name="connsiteY90" fmla="*/ 1234416 h 1716149"/>
                  <a:gd name="connsiteX91" fmla="*/ 2481400 w 2485861"/>
                  <a:gd name="connsiteY91" fmla="*/ 926642 h 1716149"/>
                  <a:gd name="connsiteX92" fmla="*/ 2459098 w 2485861"/>
                  <a:gd name="connsiteY92" fmla="*/ 855274 h 1716149"/>
                  <a:gd name="connsiteX93" fmla="*/ 2436795 w 2485861"/>
                  <a:gd name="connsiteY93" fmla="*/ 783907 h 1716149"/>
                  <a:gd name="connsiteX94" fmla="*/ 2410032 w 2485861"/>
                  <a:gd name="connsiteY94" fmla="*/ 694697 h 1716149"/>
                  <a:gd name="connsiteX95" fmla="*/ 2387730 w 2485861"/>
                  <a:gd name="connsiteY95" fmla="*/ 623329 h 1716149"/>
                  <a:gd name="connsiteX96" fmla="*/ 2378809 w 2485861"/>
                  <a:gd name="connsiteY96" fmla="*/ 592106 h 1716149"/>
                  <a:gd name="connsiteX97" fmla="*/ 2374349 w 2485861"/>
                  <a:gd name="connsiteY97" fmla="*/ 565343 h 1716149"/>
                  <a:gd name="connsiteX98" fmla="*/ 2343125 w 2485861"/>
                  <a:gd name="connsiteY98" fmla="*/ 489514 h 1716149"/>
                  <a:gd name="connsiteX99" fmla="*/ 2302981 w 2485861"/>
                  <a:gd name="connsiteY99" fmla="*/ 386923 h 1716149"/>
                  <a:gd name="connsiteX100" fmla="*/ 2289599 w 2485861"/>
                  <a:gd name="connsiteY100" fmla="*/ 360160 h 1716149"/>
                  <a:gd name="connsiteX101" fmla="*/ 2280678 w 2485861"/>
                  <a:gd name="connsiteY101" fmla="*/ 337858 h 1716149"/>
                  <a:gd name="connsiteX102" fmla="*/ 2236073 w 2485861"/>
                  <a:gd name="connsiteY102" fmla="*/ 275411 h 1716149"/>
                  <a:gd name="connsiteX103" fmla="*/ 2227152 w 2485861"/>
                  <a:gd name="connsiteY103" fmla="*/ 257569 h 1716149"/>
                  <a:gd name="connsiteX104" fmla="*/ 2213771 w 2485861"/>
                  <a:gd name="connsiteY104" fmla="*/ 235267 h 1716149"/>
                  <a:gd name="connsiteX105" fmla="*/ 2204850 w 2485861"/>
                  <a:gd name="connsiteY105" fmla="*/ 212964 h 1716149"/>
                  <a:gd name="connsiteX106" fmla="*/ 2187008 w 2485861"/>
                  <a:gd name="connsiteY106" fmla="*/ 190662 h 1716149"/>
                  <a:gd name="connsiteX107" fmla="*/ 2160245 w 2485861"/>
                  <a:gd name="connsiteY107" fmla="*/ 150517 h 1716149"/>
                  <a:gd name="connsiteX108" fmla="*/ 2151324 w 2485861"/>
                  <a:gd name="connsiteY108" fmla="*/ 137136 h 1716149"/>
                  <a:gd name="connsiteX109" fmla="*/ 2137943 w 2485861"/>
                  <a:gd name="connsiteY109" fmla="*/ 114833 h 1716149"/>
                  <a:gd name="connsiteX110" fmla="*/ 2120101 w 2485861"/>
                  <a:gd name="connsiteY110" fmla="*/ 96991 h 1716149"/>
                  <a:gd name="connsiteX111" fmla="*/ 2111180 w 2485861"/>
                  <a:gd name="connsiteY111" fmla="*/ 83610 h 1716149"/>
                  <a:gd name="connsiteX112" fmla="*/ 2079956 w 2485861"/>
                  <a:gd name="connsiteY112" fmla="*/ 47926 h 1716149"/>
                  <a:gd name="connsiteX113" fmla="*/ 2062114 w 2485861"/>
                  <a:gd name="connsiteY113" fmla="*/ 34545 h 1716149"/>
                  <a:gd name="connsiteX114" fmla="*/ 2021970 w 2485861"/>
                  <a:gd name="connsiteY114" fmla="*/ 21163 h 1716149"/>
                  <a:gd name="connsiteX115" fmla="*/ 1990747 w 2485861"/>
                  <a:gd name="connsiteY115" fmla="*/ 12242 h 1716149"/>
                  <a:gd name="connsiteX116" fmla="*/ 1968444 w 2485861"/>
                  <a:gd name="connsiteY116" fmla="*/ 7782 h 171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485861" h="1716149">
                    <a:moveTo>
                      <a:pt x="1968444" y="7782"/>
                    </a:moveTo>
                    <a:lnTo>
                      <a:pt x="1968444" y="7782"/>
                    </a:lnTo>
                    <a:cubicBezTo>
                      <a:pt x="1917892" y="6295"/>
                      <a:pt x="1867362" y="3321"/>
                      <a:pt x="1816788" y="3321"/>
                    </a:cubicBezTo>
                    <a:cubicBezTo>
                      <a:pt x="1717054" y="3321"/>
                      <a:pt x="1557145" y="-8418"/>
                      <a:pt x="1433186" y="12242"/>
                    </a:cubicBezTo>
                    <a:cubicBezTo>
                      <a:pt x="1408077" y="16427"/>
                      <a:pt x="1401812" y="18678"/>
                      <a:pt x="1375199" y="30084"/>
                    </a:cubicBezTo>
                    <a:cubicBezTo>
                      <a:pt x="1366031" y="34013"/>
                      <a:pt x="1357861" y="40203"/>
                      <a:pt x="1348436" y="43466"/>
                    </a:cubicBezTo>
                    <a:cubicBezTo>
                      <a:pt x="1319098" y="53622"/>
                      <a:pt x="1289850" y="65126"/>
                      <a:pt x="1259227" y="70229"/>
                    </a:cubicBezTo>
                    <a:cubicBezTo>
                      <a:pt x="1225834" y="75794"/>
                      <a:pt x="1233830" y="73730"/>
                      <a:pt x="1196780" y="83610"/>
                    </a:cubicBezTo>
                    <a:cubicBezTo>
                      <a:pt x="1186321" y="86399"/>
                      <a:pt x="1175902" y="89348"/>
                      <a:pt x="1165556" y="92531"/>
                    </a:cubicBezTo>
                    <a:cubicBezTo>
                      <a:pt x="1156568" y="95296"/>
                      <a:pt x="1147916" y="99171"/>
                      <a:pt x="1138793" y="101452"/>
                    </a:cubicBezTo>
                    <a:cubicBezTo>
                      <a:pt x="1130019" y="103645"/>
                      <a:pt x="1120952" y="104425"/>
                      <a:pt x="1112031" y="105912"/>
                    </a:cubicBezTo>
                    <a:cubicBezTo>
                      <a:pt x="1106084" y="108886"/>
                      <a:pt x="1100002" y="111604"/>
                      <a:pt x="1094189" y="114833"/>
                    </a:cubicBezTo>
                    <a:cubicBezTo>
                      <a:pt x="1086610" y="119043"/>
                      <a:pt x="1079641" y="124338"/>
                      <a:pt x="1071886" y="128215"/>
                    </a:cubicBezTo>
                    <a:cubicBezTo>
                      <a:pt x="1064725" y="131796"/>
                      <a:pt x="1056583" y="133248"/>
                      <a:pt x="1049584" y="137136"/>
                    </a:cubicBezTo>
                    <a:cubicBezTo>
                      <a:pt x="1043085" y="140746"/>
                      <a:pt x="1038391" y="147192"/>
                      <a:pt x="1031742" y="150517"/>
                    </a:cubicBezTo>
                    <a:cubicBezTo>
                      <a:pt x="1020380" y="156198"/>
                      <a:pt x="1007420" y="158218"/>
                      <a:pt x="996058" y="163899"/>
                    </a:cubicBezTo>
                    <a:cubicBezTo>
                      <a:pt x="911893" y="205982"/>
                      <a:pt x="979552" y="175330"/>
                      <a:pt x="933611" y="204043"/>
                    </a:cubicBezTo>
                    <a:cubicBezTo>
                      <a:pt x="927972" y="207567"/>
                      <a:pt x="921302" y="209276"/>
                      <a:pt x="915769" y="212964"/>
                    </a:cubicBezTo>
                    <a:cubicBezTo>
                      <a:pt x="907848" y="218245"/>
                      <a:pt x="901388" y="225525"/>
                      <a:pt x="893467" y="230806"/>
                    </a:cubicBezTo>
                    <a:cubicBezTo>
                      <a:pt x="879040" y="240424"/>
                      <a:pt x="864371" y="249814"/>
                      <a:pt x="848862" y="257569"/>
                    </a:cubicBezTo>
                    <a:cubicBezTo>
                      <a:pt x="839941" y="262030"/>
                      <a:pt x="830398" y="265418"/>
                      <a:pt x="822099" y="270951"/>
                    </a:cubicBezTo>
                    <a:cubicBezTo>
                      <a:pt x="816850" y="274450"/>
                      <a:pt x="813915" y="280758"/>
                      <a:pt x="808717" y="284332"/>
                    </a:cubicBezTo>
                    <a:cubicBezTo>
                      <a:pt x="790015" y="297190"/>
                      <a:pt x="770097" y="308181"/>
                      <a:pt x="750731" y="320016"/>
                    </a:cubicBezTo>
                    <a:cubicBezTo>
                      <a:pt x="743334" y="324537"/>
                      <a:pt x="735199" y="327981"/>
                      <a:pt x="728429" y="333397"/>
                    </a:cubicBezTo>
                    <a:cubicBezTo>
                      <a:pt x="720995" y="339344"/>
                      <a:pt x="714715" y="347131"/>
                      <a:pt x="706126" y="351239"/>
                    </a:cubicBezTo>
                    <a:cubicBezTo>
                      <a:pt x="620205" y="392332"/>
                      <a:pt x="651768" y="372333"/>
                      <a:pt x="594614" y="391384"/>
                    </a:cubicBezTo>
                    <a:cubicBezTo>
                      <a:pt x="582562" y="395401"/>
                      <a:pt x="570982" y="400748"/>
                      <a:pt x="558930" y="404765"/>
                    </a:cubicBezTo>
                    <a:cubicBezTo>
                      <a:pt x="520024" y="417734"/>
                      <a:pt x="523217" y="416369"/>
                      <a:pt x="492023" y="422607"/>
                    </a:cubicBezTo>
                    <a:cubicBezTo>
                      <a:pt x="484589" y="427068"/>
                      <a:pt x="477877" y="433052"/>
                      <a:pt x="469720" y="435989"/>
                    </a:cubicBezTo>
                    <a:cubicBezTo>
                      <a:pt x="440510" y="446505"/>
                      <a:pt x="408279" y="448867"/>
                      <a:pt x="380511" y="462751"/>
                    </a:cubicBezTo>
                    <a:cubicBezTo>
                      <a:pt x="339864" y="483075"/>
                      <a:pt x="363301" y="473267"/>
                      <a:pt x="309143" y="489514"/>
                    </a:cubicBezTo>
                    <a:cubicBezTo>
                      <a:pt x="247266" y="526641"/>
                      <a:pt x="346118" y="468796"/>
                      <a:pt x="233314" y="525198"/>
                    </a:cubicBezTo>
                    <a:cubicBezTo>
                      <a:pt x="198458" y="542626"/>
                      <a:pt x="232379" y="524335"/>
                      <a:pt x="197631" y="547501"/>
                    </a:cubicBezTo>
                    <a:cubicBezTo>
                      <a:pt x="175160" y="562482"/>
                      <a:pt x="176941" y="557588"/>
                      <a:pt x="157486" y="574264"/>
                    </a:cubicBezTo>
                    <a:cubicBezTo>
                      <a:pt x="152697" y="578369"/>
                      <a:pt x="148894" y="583540"/>
                      <a:pt x="144105" y="587645"/>
                    </a:cubicBezTo>
                    <a:cubicBezTo>
                      <a:pt x="138461" y="592483"/>
                      <a:pt x="131726" y="595985"/>
                      <a:pt x="126263" y="601027"/>
                    </a:cubicBezTo>
                    <a:cubicBezTo>
                      <a:pt x="112357" y="613863"/>
                      <a:pt x="86118" y="641171"/>
                      <a:pt x="86118" y="641171"/>
                    </a:cubicBezTo>
                    <a:cubicBezTo>
                      <a:pt x="78518" y="679176"/>
                      <a:pt x="84474" y="656434"/>
                      <a:pt x="63816" y="708078"/>
                    </a:cubicBezTo>
                    <a:lnTo>
                      <a:pt x="63816" y="708078"/>
                    </a:lnTo>
                    <a:cubicBezTo>
                      <a:pt x="53123" y="750846"/>
                      <a:pt x="67235" y="697818"/>
                      <a:pt x="50434" y="748223"/>
                    </a:cubicBezTo>
                    <a:cubicBezTo>
                      <a:pt x="48496" y="754039"/>
                      <a:pt x="47913" y="760249"/>
                      <a:pt x="45974" y="766065"/>
                    </a:cubicBezTo>
                    <a:cubicBezTo>
                      <a:pt x="43442" y="773661"/>
                      <a:pt x="39789" y="780842"/>
                      <a:pt x="37053" y="788367"/>
                    </a:cubicBezTo>
                    <a:cubicBezTo>
                      <a:pt x="33839" y="797204"/>
                      <a:pt x="30834" y="806123"/>
                      <a:pt x="28132" y="815130"/>
                    </a:cubicBezTo>
                    <a:cubicBezTo>
                      <a:pt x="20674" y="839988"/>
                      <a:pt x="26010" y="833230"/>
                      <a:pt x="14751" y="864195"/>
                    </a:cubicBezTo>
                    <a:cubicBezTo>
                      <a:pt x="12479" y="870444"/>
                      <a:pt x="8804" y="876090"/>
                      <a:pt x="5830" y="882037"/>
                    </a:cubicBezTo>
                    <a:cubicBezTo>
                      <a:pt x="-3721" y="987089"/>
                      <a:pt x="-1052" y="932524"/>
                      <a:pt x="10290" y="1113983"/>
                    </a:cubicBezTo>
                    <a:cubicBezTo>
                      <a:pt x="10946" y="1124476"/>
                      <a:pt x="13152" y="1134815"/>
                      <a:pt x="14751" y="1145206"/>
                    </a:cubicBezTo>
                    <a:cubicBezTo>
                      <a:pt x="15636" y="1150960"/>
                      <a:pt x="20124" y="1181534"/>
                      <a:pt x="23671" y="1189811"/>
                    </a:cubicBezTo>
                    <a:cubicBezTo>
                      <a:pt x="25783" y="1194738"/>
                      <a:pt x="29422" y="1198869"/>
                      <a:pt x="32592" y="1203192"/>
                    </a:cubicBezTo>
                    <a:cubicBezTo>
                      <a:pt x="45781" y="1221177"/>
                      <a:pt x="60828" y="1237861"/>
                      <a:pt x="72737" y="1256718"/>
                    </a:cubicBezTo>
                    <a:cubicBezTo>
                      <a:pt x="78784" y="1266292"/>
                      <a:pt x="81432" y="1277633"/>
                      <a:pt x="86118" y="1287942"/>
                    </a:cubicBezTo>
                    <a:cubicBezTo>
                      <a:pt x="92192" y="1301306"/>
                      <a:pt x="100385" y="1316032"/>
                      <a:pt x="108421" y="1328086"/>
                    </a:cubicBezTo>
                    <a:cubicBezTo>
                      <a:pt x="112545" y="1334271"/>
                      <a:pt x="116863" y="1340372"/>
                      <a:pt x="121802" y="1345928"/>
                    </a:cubicBezTo>
                    <a:cubicBezTo>
                      <a:pt x="128787" y="1353786"/>
                      <a:pt x="135694" y="1361923"/>
                      <a:pt x="144105" y="1368231"/>
                    </a:cubicBezTo>
                    <a:cubicBezTo>
                      <a:pt x="170257" y="1387845"/>
                      <a:pt x="181168" y="1386664"/>
                      <a:pt x="211012" y="1399454"/>
                    </a:cubicBezTo>
                    <a:cubicBezTo>
                      <a:pt x="220179" y="1403383"/>
                      <a:pt x="228365" y="1409529"/>
                      <a:pt x="237775" y="1412835"/>
                    </a:cubicBezTo>
                    <a:cubicBezTo>
                      <a:pt x="283467" y="1428889"/>
                      <a:pt x="331535" y="1438362"/>
                      <a:pt x="376050" y="1457440"/>
                    </a:cubicBezTo>
                    <a:cubicBezTo>
                      <a:pt x="410585" y="1472241"/>
                      <a:pt x="515184" y="1524043"/>
                      <a:pt x="576772" y="1537729"/>
                    </a:cubicBezTo>
                    <a:cubicBezTo>
                      <a:pt x="588474" y="1540329"/>
                      <a:pt x="600536" y="1540922"/>
                      <a:pt x="612456" y="1542190"/>
                    </a:cubicBezTo>
                    <a:cubicBezTo>
                      <a:pt x="670419" y="1548356"/>
                      <a:pt x="728273" y="1555878"/>
                      <a:pt x="786415" y="1560031"/>
                    </a:cubicBezTo>
                    <a:cubicBezTo>
                      <a:pt x="815563" y="1562113"/>
                      <a:pt x="858268" y="1564341"/>
                      <a:pt x="889006" y="1568952"/>
                    </a:cubicBezTo>
                    <a:cubicBezTo>
                      <a:pt x="935177" y="1575878"/>
                      <a:pt x="980755" y="1587378"/>
                      <a:pt x="1027281" y="1591255"/>
                    </a:cubicBezTo>
                    <a:cubicBezTo>
                      <a:pt x="1071413" y="1594932"/>
                      <a:pt x="1107613" y="1597208"/>
                      <a:pt x="1152175" y="1604636"/>
                    </a:cubicBezTo>
                    <a:cubicBezTo>
                      <a:pt x="1161096" y="1606123"/>
                      <a:pt x="1170070" y="1607323"/>
                      <a:pt x="1178938" y="1609097"/>
                    </a:cubicBezTo>
                    <a:cubicBezTo>
                      <a:pt x="1184786" y="1610267"/>
                      <a:pt x="1228702" y="1620527"/>
                      <a:pt x="1241385" y="1622478"/>
                    </a:cubicBezTo>
                    <a:cubicBezTo>
                      <a:pt x="1269556" y="1626812"/>
                      <a:pt x="1297748" y="1628819"/>
                      <a:pt x="1326134" y="1631399"/>
                    </a:cubicBezTo>
                    <a:cubicBezTo>
                      <a:pt x="1348436" y="1635860"/>
                      <a:pt x="1370637" y="1640860"/>
                      <a:pt x="1393041" y="1644781"/>
                    </a:cubicBezTo>
                    <a:cubicBezTo>
                      <a:pt x="1430121" y="1651270"/>
                      <a:pt x="1467641" y="1655241"/>
                      <a:pt x="1504553" y="1662623"/>
                    </a:cubicBezTo>
                    <a:cubicBezTo>
                      <a:pt x="1792833" y="1720279"/>
                      <a:pt x="1579409" y="1689258"/>
                      <a:pt x="1785564" y="1716149"/>
                    </a:cubicBezTo>
                    <a:cubicBezTo>
                      <a:pt x="1856932" y="1711688"/>
                      <a:pt x="1928444" y="1709126"/>
                      <a:pt x="1999668" y="1702767"/>
                    </a:cubicBezTo>
                    <a:cubicBezTo>
                      <a:pt x="2029867" y="1700071"/>
                      <a:pt x="2034923" y="1691200"/>
                      <a:pt x="2062114" y="1684925"/>
                    </a:cubicBezTo>
                    <a:cubicBezTo>
                      <a:pt x="2072358" y="1682561"/>
                      <a:pt x="2082967" y="1682193"/>
                      <a:pt x="2093338" y="1680465"/>
                    </a:cubicBezTo>
                    <a:cubicBezTo>
                      <a:pt x="2104755" y="1678562"/>
                      <a:pt x="2118058" y="1676243"/>
                      <a:pt x="2129022" y="1671544"/>
                    </a:cubicBezTo>
                    <a:cubicBezTo>
                      <a:pt x="2135134" y="1668925"/>
                      <a:pt x="2141051" y="1665852"/>
                      <a:pt x="2146864" y="1662623"/>
                    </a:cubicBezTo>
                    <a:cubicBezTo>
                      <a:pt x="2154443" y="1658413"/>
                      <a:pt x="2161163" y="1652576"/>
                      <a:pt x="2169166" y="1649241"/>
                    </a:cubicBezTo>
                    <a:cubicBezTo>
                      <a:pt x="2184403" y="1642892"/>
                      <a:pt x="2206078" y="1639182"/>
                      <a:pt x="2222692" y="1635860"/>
                    </a:cubicBezTo>
                    <a:cubicBezTo>
                      <a:pt x="2227152" y="1632886"/>
                      <a:pt x="2231367" y="1629506"/>
                      <a:pt x="2236073" y="1626939"/>
                    </a:cubicBezTo>
                    <a:cubicBezTo>
                      <a:pt x="2247748" y="1620571"/>
                      <a:pt x="2262353" y="1618501"/>
                      <a:pt x="2271757" y="1609097"/>
                    </a:cubicBezTo>
                    <a:cubicBezTo>
                      <a:pt x="2276218" y="1604636"/>
                      <a:pt x="2280349" y="1599820"/>
                      <a:pt x="2285139" y="1595715"/>
                    </a:cubicBezTo>
                    <a:cubicBezTo>
                      <a:pt x="2290783" y="1590877"/>
                      <a:pt x="2296932" y="1586655"/>
                      <a:pt x="2302981" y="1582334"/>
                    </a:cubicBezTo>
                    <a:cubicBezTo>
                      <a:pt x="2307343" y="1579218"/>
                      <a:pt x="2312244" y="1576845"/>
                      <a:pt x="2316362" y="1573413"/>
                    </a:cubicBezTo>
                    <a:cubicBezTo>
                      <a:pt x="2321208" y="1569374"/>
                      <a:pt x="2324954" y="1564136"/>
                      <a:pt x="2329744" y="1560031"/>
                    </a:cubicBezTo>
                    <a:cubicBezTo>
                      <a:pt x="2335388" y="1555193"/>
                      <a:pt x="2341537" y="1550971"/>
                      <a:pt x="2347586" y="1546650"/>
                    </a:cubicBezTo>
                    <a:cubicBezTo>
                      <a:pt x="2351948" y="1543534"/>
                      <a:pt x="2357345" y="1541681"/>
                      <a:pt x="2360967" y="1537729"/>
                    </a:cubicBezTo>
                    <a:cubicBezTo>
                      <a:pt x="2376210" y="1521100"/>
                      <a:pt x="2398628" y="1493631"/>
                      <a:pt x="2410032" y="1470822"/>
                    </a:cubicBezTo>
                    <a:cubicBezTo>
                      <a:pt x="2413613" y="1463660"/>
                      <a:pt x="2416421" y="1456115"/>
                      <a:pt x="2418953" y="1448519"/>
                    </a:cubicBezTo>
                    <a:cubicBezTo>
                      <a:pt x="2420892" y="1442703"/>
                      <a:pt x="2420672" y="1436160"/>
                      <a:pt x="2423414" y="1430677"/>
                    </a:cubicBezTo>
                    <a:cubicBezTo>
                      <a:pt x="2446728" y="1384049"/>
                      <a:pt x="2436517" y="1424263"/>
                      <a:pt x="2454637" y="1377151"/>
                    </a:cubicBezTo>
                    <a:cubicBezTo>
                      <a:pt x="2458523" y="1367048"/>
                      <a:pt x="2461079" y="1356464"/>
                      <a:pt x="2463558" y="1345928"/>
                    </a:cubicBezTo>
                    <a:cubicBezTo>
                      <a:pt x="2479097" y="1279888"/>
                      <a:pt x="2467097" y="1323775"/>
                      <a:pt x="2476940" y="1274560"/>
                    </a:cubicBezTo>
                    <a:cubicBezTo>
                      <a:pt x="2479628" y="1261118"/>
                      <a:pt x="2482887" y="1247797"/>
                      <a:pt x="2485861" y="1234416"/>
                    </a:cubicBezTo>
                    <a:cubicBezTo>
                      <a:pt x="2484374" y="1131825"/>
                      <a:pt x="2485447" y="1029164"/>
                      <a:pt x="2481400" y="926642"/>
                    </a:cubicBezTo>
                    <a:cubicBezTo>
                      <a:pt x="2481116" y="919460"/>
                      <a:pt x="2459596" y="856685"/>
                      <a:pt x="2459098" y="855274"/>
                    </a:cubicBezTo>
                    <a:cubicBezTo>
                      <a:pt x="2427659" y="766197"/>
                      <a:pt x="2462070" y="872369"/>
                      <a:pt x="2436795" y="783907"/>
                    </a:cubicBezTo>
                    <a:cubicBezTo>
                      <a:pt x="2424647" y="741389"/>
                      <a:pt x="2422126" y="755175"/>
                      <a:pt x="2410032" y="694697"/>
                    </a:cubicBezTo>
                    <a:cubicBezTo>
                      <a:pt x="2401047" y="649767"/>
                      <a:pt x="2410716" y="692286"/>
                      <a:pt x="2387730" y="623329"/>
                    </a:cubicBezTo>
                    <a:cubicBezTo>
                      <a:pt x="2384307" y="613060"/>
                      <a:pt x="2381243" y="602653"/>
                      <a:pt x="2378809" y="592106"/>
                    </a:cubicBezTo>
                    <a:cubicBezTo>
                      <a:pt x="2376775" y="583294"/>
                      <a:pt x="2377320" y="573885"/>
                      <a:pt x="2374349" y="565343"/>
                    </a:cubicBezTo>
                    <a:cubicBezTo>
                      <a:pt x="2365369" y="539525"/>
                      <a:pt x="2352723" y="515109"/>
                      <a:pt x="2343125" y="489514"/>
                    </a:cubicBezTo>
                    <a:cubicBezTo>
                      <a:pt x="2329892" y="454226"/>
                      <a:pt x="2318568" y="420694"/>
                      <a:pt x="2302981" y="386923"/>
                    </a:cubicBezTo>
                    <a:cubicBezTo>
                      <a:pt x="2298801" y="377867"/>
                      <a:pt x="2293726" y="369240"/>
                      <a:pt x="2289599" y="360160"/>
                    </a:cubicBezTo>
                    <a:cubicBezTo>
                      <a:pt x="2286286" y="352871"/>
                      <a:pt x="2284512" y="344887"/>
                      <a:pt x="2280678" y="337858"/>
                    </a:cubicBezTo>
                    <a:cubicBezTo>
                      <a:pt x="2268708" y="315914"/>
                      <a:pt x="2249688" y="295834"/>
                      <a:pt x="2236073" y="275411"/>
                    </a:cubicBezTo>
                    <a:cubicBezTo>
                      <a:pt x="2232385" y="269878"/>
                      <a:pt x="2230381" y="263382"/>
                      <a:pt x="2227152" y="257569"/>
                    </a:cubicBezTo>
                    <a:cubicBezTo>
                      <a:pt x="2222942" y="249991"/>
                      <a:pt x="2217648" y="243021"/>
                      <a:pt x="2213771" y="235267"/>
                    </a:cubicBezTo>
                    <a:cubicBezTo>
                      <a:pt x="2210190" y="228105"/>
                      <a:pt x="2208970" y="219830"/>
                      <a:pt x="2204850" y="212964"/>
                    </a:cubicBezTo>
                    <a:cubicBezTo>
                      <a:pt x="2199952" y="204800"/>
                      <a:pt x="2192542" y="198409"/>
                      <a:pt x="2187008" y="190662"/>
                    </a:cubicBezTo>
                    <a:cubicBezTo>
                      <a:pt x="2177660" y="177575"/>
                      <a:pt x="2169166" y="163899"/>
                      <a:pt x="2160245" y="150517"/>
                    </a:cubicBezTo>
                    <a:cubicBezTo>
                      <a:pt x="2157271" y="146057"/>
                      <a:pt x="2154082" y="141733"/>
                      <a:pt x="2151324" y="137136"/>
                    </a:cubicBezTo>
                    <a:cubicBezTo>
                      <a:pt x="2146864" y="129702"/>
                      <a:pt x="2143266" y="121677"/>
                      <a:pt x="2137943" y="114833"/>
                    </a:cubicBezTo>
                    <a:cubicBezTo>
                      <a:pt x="2132779" y="108194"/>
                      <a:pt x="2125575" y="103377"/>
                      <a:pt x="2120101" y="96991"/>
                    </a:cubicBezTo>
                    <a:cubicBezTo>
                      <a:pt x="2116612" y="92921"/>
                      <a:pt x="2114296" y="87972"/>
                      <a:pt x="2111180" y="83610"/>
                    </a:cubicBezTo>
                    <a:cubicBezTo>
                      <a:pt x="2099954" y="67894"/>
                      <a:pt x="2094906" y="61007"/>
                      <a:pt x="2079956" y="47926"/>
                    </a:cubicBezTo>
                    <a:cubicBezTo>
                      <a:pt x="2074361" y="43031"/>
                      <a:pt x="2068613" y="38155"/>
                      <a:pt x="2062114" y="34545"/>
                    </a:cubicBezTo>
                    <a:cubicBezTo>
                      <a:pt x="2046830" y="26054"/>
                      <a:pt x="2037848" y="25494"/>
                      <a:pt x="2021970" y="21163"/>
                    </a:cubicBezTo>
                    <a:cubicBezTo>
                      <a:pt x="2011527" y="18315"/>
                      <a:pt x="2001406" y="14123"/>
                      <a:pt x="1990747" y="12242"/>
                    </a:cubicBezTo>
                    <a:cubicBezTo>
                      <a:pt x="1963796" y="7486"/>
                      <a:pt x="1972161" y="8525"/>
                      <a:pt x="1968444" y="7782"/>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173" name="Freeform: Shape 172">
                <a:extLst>
                  <a:ext uri="{FF2B5EF4-FFF2-40B4-BE49-F238E27FC236}">
                    <a16:creationId xmlns:a16="http://schemas.microsoft.com/office/drawing/2014/main" id="{3465C0AD-FB18-4449-843B-FE17000C9AA2}"/>
                  </a:ext>
                </a:extLst>
              </p:cNvPr>
              <p:cNvSpPr/>
              <p:nvPr/>
            </p:nvSpPr>
            <p:spPr>
              <a:xfrm>
                <a:off x="11561616" y="6518443"/>
                <a:ext cx="2542467" cy="1961056"/>
              </a:xfrm>
              <a:custGeom>
                <a:avLst/>
                <a:gdLst>
                  <a:gd name="connsiteX0" fmla="*/ 976847 w 1842181"/>
                  <a:gd name="connsiteY0" fmla="*/ 26763 h 1307364"/>
                  <a:gd name="connsiteX1" fmla="*/ 976847 w 1842181"/>
                  <a:gd name="connsiteY1" fmla="*/ 26763 h 1307364"/>
                  <a:gd name="connsiteX2" fmla="*/ 923321 w 1842181"/>
                  <a:gd name="connsiteY2" fmla="*/ 53526 h 1307364"/>
                  <a:gd name="connsiteX3" fmla="*/ 851953 w 1842181"/>
                  <a:gd name="connsiteY3" fmla="*/ 66907 h 1307364"/>
                  <a:gd name="connsiteX4" fmla="*/ 816269 w 1842181"/>
                  <a:gd name="connsiteY4" fmla="*/ 75828 h 1307364"/>
                  <a:gd name="connsiteX5" fmla="*/ 771664 w 1842181"/>
                  <a:gd name="connsiteY5" fmla="*/ 80289 h 1307364"/>
                  <a:gd name="connsiteX6" fmla="*/ 744901 w 1842181"/>
                  <a:gd name="connsiteY6" fmla="*/ 84749 h 1307364"/>
                  <a:gd name="connsiteX7" fmla="*/ 704757 w 1842181"/>
                  <a:gd name="connsiteY7" fmla="*/ 89210 h 1307364"/>
                  <a:gd name="connsiteX8" fmla="*/ 660152 w 1842181"/>
                  <a:gd name="connsiteY8" fmla="*/ 107051 h 1307364"/>
                  <a:gd name="connsiteX9" fmla="*/ 584324 w 1842181"/>
                  <a:gd name="connsiteY9" fmla="*/ 151656 h 1307364"/>
                  <a:gd name="connsiteX10" fmla="*/ 539719 w 1842181"/>
                  <a:gd name="connsiteY10" fmla="*/ 173959 h 1307364"/>
                  <a:gd name="connsiteX11" fmla="*/ 521877 w 1842181"/>
                  <a:gd name="connsiteY11" fmla="*/ 196261 h 1307364"/>
                  <a:gd name="connsiteX12" fmla="*/ 428207 w 1842181"/>
                  <a:gd name="connsiteY12" fmla="*/ 281010 h 1307364"/>
                  <a:gd name="connsiteX13" fmla="*/ 410365 w 1842181"/>
                  <a:gd name="connsiteY13" fmla="*/ 294392 h 1307364"/>
                  <a:gd name="connsiteX14" fmla="*/ 392523 w 1842181"/>
                  <a:gd name="connsiteY14" fmla="*/ 316694 h 1307364"/>
                  <a:gd name="connsiteX15" fmla="*/ 374681 w 1842181"/>
                  <a:gd name="connsiteY15" fmla="*/ 321155 h 1307364"/>
                  <a:gd name="connsiteX16" fmla="*/ 307774 w 1842181"/>
                  <a:gd name="connsiteY16" fmla="*/ 370220 h 1307364"/>
                  <a:gd name="connsiteX17" fmla="*/ 276550 w 1842181"/>
                  <a:gd name="connsiteY17" fmla="*/ 392523 h 1307364"/>
                  <a:gd name="connsiteX18" fmla="*/ 249787 w 1842181"/>
                  <a:gd name="connsiteY18" fmla="*/ 410365 h 1307364"/>
                  <a:gd name="connsiteX19" fmla="*/ 227485 w 1842181"/>
                  <a:gd name="connsiteY19" fmla="*/ 428207 h 1307364"/>
                  <a:gd name="connsiteX20" fmla="*/ 200722 w 1842181"/>
                  <a:gd name="connsiteY20" fmla="*/ 446049 h 1307364"/>
                  <a:gd name="connsiteX21" fmla="*/ 173959 w 1842181"/>
                  <a:gd name="connsiteY21" fmla="*/ 468351 h 1307364"/>
                  <a:gd name="connsiteX22" fmla="*/ 102591 w 1842181"/>
                  <a:gd name="connsiteY22" fmla="*/ 508495 h 1307364"/>
                  <a:gd name="connsiteX23" fmla="*/ 84749 w 1842181"/>
                  <a:gd name="connsiteY23" fmla="*/ 517416 h 1307364"/>
                  <a:gd name="connsiteX24" fmla="*/ 40144 w 1842181"/>
                  <a:gd name="connsiteY24" fmla="*/ 557561 h 1307364"/>
                  <a:gd name="connsiteX25" fmla="*/ 26763 w 1842181"/>
                  <a:gd name="connsiteY25" fmla="*/ 588784 h 1307364"/>
                  <a:gd name="connsiteX26" fmla="*/ 17842 w 1842181"/>
                  <a:gd name="connsiteY26" fmla="*/ 637850 h 1307364"/>
                  <a:gd name="connsiteX27" fmla="*/ 13381 w 1842181"/>
                  <a:gd name="connsiteY27" fmla="*/ 655691 h 1307364"/>
                  <a:gd name="connsiteX28" fmla="*/ 8921 w 1842181"/>
                  <a:gd name="connsiteY28" fmla="*/ 700296 h 1307364"/>
                  <a:gd name="connsiteX29" fmla="*/ 4461 w 1842181"/>
                  <a:gd name="connsiteY29" fmla="*/ 722599 h 1307364"/>
                  <a:gd name="connsiteX30" fmla="*/ 0 w 1842181"/>
                  <a:gd name="connsiteY30" fmla="*/ 816269 h 1307364"/>
                  <a:gd name="connsiteX31" fmla="*/ 8921 w 1842181"/>
                  <a:gd name="connsiteY31" fmla="*/ 892097 h 1307364"/>
                  <a:gd name="connsiteX32" fmla="*/ 17842 w 1842181"/>
                  <a:gd name="connsiteY32" fmla="*/ 927781 h 1307364"/>
                  <a:gd name="connsiteX33" fmla="*/ 22302 w 1842181"/>
                  <a:gd name="connsiteY33" fmla="*/ 954544 h 1307364"/>
                  <a:gd name="connsiteX34" fmla="*/ 40144 w 1842181"/>
                  <a:gd name="connsiteY34" fmla="*/ 1021451 h 1307364"/>
                  <a:gd name="connsiteX35" fmla="*/ 111512 w 1842181"/>
                  <a:gd name="connsiteY35" fmla="*/ 1097280 h 1307364"/>
                  <a:gd name="connsiteX36" fmla="*/ 160578 w 1842181"/>
                  <a:gd name="connsiteY36" fmla="*/ 1141885 h 1307364"/>
                  <a:gd name="connsiteX37" fmla="*/ 182880 w 1842181"/>
                  <a:gd name="connsiteY37" fmla="*/ 1146345 h 1307364"/>
                  <a:gd name="connsiteX38" fmla="*/ 227485 w 1842181"/>
                  <a:gd name="connsiteY38" fmla="*/ 1159727 h 1307364"/>
                  <a:gd name="connsiteX39" fmla="*/ 303313 w 1842181"/>
                  <a:gd name="connsiteY39" fmla="*/ 1182029 h 1307364"/>
                  <a:gd name="connsiteX40" fmla="*/ 410365 w 1842181"/>
                  <a:gd name="connsiteY40" fmla="*/ 1208792 h 1307364"/>
                  <a:gd name="connsiteX41" fmla="*/ 508496 w 1842181"/>
                  <a:gd name="connsiteY41" fmla="*/ 1217713 h 1307364"/>
                  <a:gd name="connsiteX42" fmla="*/ 820730 w 1842181"/>
                  <a:gd name="connsiteY42" fmla="*/ 1235555 h 1307364"/>
                  <a:gd name="connsiteX43" fmla="*/ 905479 w 1842181"/>
                  <a:gd name="connsiteY43" fmla="*/ 1244476 h 1307364"/>
                  <a:gd name="connsiteX44" fmla="*/ 994689 w 1842181"/>
                  <a:gd name="connsiteY44" fmla="*/ 1248936 h 1307364"/>
                  <a:gd name="connsiteX45" fmla="*/ 1039294 w 1842181"/>
                  <a:gd name="connsiteY45" fmla="*/ 1253397 h 1307364"/>
                  <a:gd name="connsiteX46" fmla="*/ 1115122 w 1842181"/>
                  <a:gd name="connsiteY46" fmla="*/ 1271239 h 1307364"/>
                  <a:gd name="connsiteX47" fmla="*/ 1155266 w 1842181"/>
                  <a:gd name="connsiteY47" fmla="*/ 1275699 h 1307364"/>
                  <a:gd name="connsiteX48" fmla="*/ 1293541 w 1842181"/>
                  <a:gd name="connsiteY48" fmla="*/ 1293541 h 1307364"/>
                  <a:gd name="connsiteX49" fmla="*/ 1329225 w 1842181"/>
                  <a:gd name="connsiteY49" fmla="*/ 1302462 h 1307364"/>
                  <a:gd name="connsiteX50" fmla="*/ 1552250 w 1842181"/>
                  <a:gd name="connsiteY50" fmla="*/ 1302462 h 1307364"/>
                  <a:gd name="connsiteX51" fmla="*/ 1579013 w 1842181"/>
                  <a:gd name="connsiteY51" fmla="*/ 1293541 h 1307364"/>
                  <a:gd name="connsiteX52" fmla="*/ 1596855 w 1842181"/>
                  <a:gd name="connsiteY52" fmla="*/ 1284620 h 1307364"/>
                  <a:gd name="connsiteX53" fmla="*/ 1628078 w 1842181"/>
                  <a:gd name="connsiteY53" fmla="*/ 1275699 h 1307364"/>
                  <a:gd name="connsiteX54" fmla="*/ 1659301 w 1842181"/>
                  <a:gd name="connsiteY54" fmla="*/ 1266778 h 1307364"/>
                  <a:gd name="connsiteX55" fmla="*/ 1717288 w 1842181"/>
                  <a:gd name="connsiteY55" fmla="*/ 1231094 h 1307364"/>
                  <a:gd name="connsiteX56" fmla="*/ 1735130 w 1842181"/>
                  <a:gd name="connsiteY56" fmla="*/ 1222173 h 1307364"/>
                  <a:gd name="connsiteX57" fmla="*/ 1757432 w 1842181"/>
                  <a:gd name="connsiteY57" fmla="*/ 1208792 h 1307364"/>
                  <a:gd name="connsiteX58" fmla="*/ 1775274 w 1842181"/>
                  <a:gd name="connsiteY58" fmla="*/ 1141885 h 1307364"/>
                  <a:gd name="connsiteX59" fmla="*/ 1793116 w 1842181"/>
                  <a:gd name="connsiteY59" fmla="*/ 1097280 h 1307364"/>
                  <a:gd name="connsiteX60" fmla="*/ 1797577 w 1842181"/>
                  <a:gd name="connsiteY60" fmla="*/ 1074977 h 1307364"/>
                  <a:gd name="connsiteX61" fmla="*/ 1802037 w 1842181"/>
                  <a:gd name="connsiteY61" fmla="*/ 1048214 h 1307364"/>
                  <a:gd name="connsiteX62" fmla="*/ 1815419 w 1842181"/>
                  <a:gd name="connsiteY62" fmla="*/ 1021451 h 1307364"/>
                  <a:gd name="connsiteX63" fmla="*/ 1824340 w 1842181"/>
                  <a:gd name="connsiteY63" fmla="*/ 994689 h 1307364"/>
                  <a:gd name="connsiteX64" fmla="*/ 1833261 w 1842181"/>
                  <a:gd name="connsiteY64" fmla="*/ 932242 h 1307364"/>
                  <a:gd name="connsiteX65" fmla="*/ 1842181 w 1842181"/>
                  <a:gd name="connsiteY65" fmla="*/ 892097 h 1307364"/>
                  <a:gd name="connsiteX66" fmla="*/ 1833261 w 1842181"/>
                  <a:gd name="connsiteY66" fmla="*/ 553100 h 1307364"/>
                  <a:gd name="connsiteX67" fmla="*/ 1828800 w 1842181"/>
                  <a:gd name="connsiteY67" fmla="*/ 526337 h 1307364"/>
                  <a:gd name="connsiteX68" fmla="*/ 1810958 w 1842181"/>
                  <a:gd name="connsiteY68" fmla="*/ 454970 h 1307364"/>
                  <a:gd name="connsiteX69" fmla="*/ 1806498 w 1842181"/>
                  <a:gd name="connsiteY69" fmla="*/ 432667 h 1307364"/>
                  <a:gd name="connsiteX70" fmla="*/ 1793116 w 1842181"/>
                  <a:gd name="connsiteY70" fmla="*/ 401444 h 1307364"/>
                  <a:gd name="connsiteX71" fmla="*/ 1775274 w 1842181"/>
                  <a:gd name="connsiteY71" fmla="*/ 334536 h 1307364"/>
                  <a:gd name="connsiteX72" fmla="*/ 1735130 w 1842181"/>
                  <a:gd name="connsiteY72" fmla="*/ 240866 h 1307364"/>
                  <a:gd name="connsiteX73" fmla="*/ 1726209 w 1842181"/>
                  <a:gd name="connsiteY73" fmla="*/ 209643 h 1307364"/>
                  <a:gd name="connsiteX74" fmla="*/ 1677143 w 1842181"/>
                  <a:gd name="connsiteY74" fmla="*/ 147196 h 1307364"/>
                  <a:gd name="connsiteX75" fmla="*/ 1663762 w 1842181"/>
                  <a:gd name="connsiteY75" fmla="*/ 133814 h 1307364"/>
                  <a:gd name="connsiteX76" fmla="*/ 1619157 w 1842181"/>
                  <a:gd name="connsiteY76" fmla="*/ 107051 h 1307364"/>
                  <a:gd name="connsiteX77" fmla="*/ 1552250 w 1842181"/>
                  <a:gd name="connsiteY77" fmla="*/ 66907 h 1307364"/>
                  <a:gd name="connsiteX78" fmla="*/ 1458580 w 1842181"/>
                  <a:gd name="connsiteY78" fmla="*/ 35684 h 1307364"/>
                  <a:gd name="connsiteX79" fmla="*/ 1436277 w 1842181"/>
                  <a:gd name="connsiteY79" fmla="*/ 26763 h 1307364"/>
                  <a:gd name="connsiteX80" fmla="*/ 1244476 w 1842181"/>
                  <a:gd name="connsiteY80" fmla="*/ 8921 h 1307364"/>
                  <a:gd name="connsiteX81" fmla="*/ 1186490 w 1842181"/>
                  <a:gd name="connsiteY81" fmla="*/ 0 h 1307364"/>
                  <a:gd name="connsiteX82" fmla="*/ 990228 w 1842181"/>
                  <a:gd name="connsiteY82" fmla="*/ 4460 h 1307364"/>
                  <a:gd name="connsiteX83" fmla="*/ 972386 w 1842181"/>
                  <a:gd name="connsiteY83" fmla="*/ 8921 h 1307364"/>
                  <a:gd name="connsiteX84" fmla="*/ 976847 w 1842181"/>
                  <a:gd name="connsiteY84" fmla="*/ 26763 h 13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42181" h="1307364">
                    <a:moveTo>
                      <a:pt x="976847" y="26763"/>
                    </a:moveTo>
                    <a:lnTo>
                      <a:pt x="976847" y="26763"/>
                    </a:lnTo>
                    <a:cubicBezTo>
                      <a:pt x="959005" y="35684"/>
                      <a:pt x="941842" y="46118"/>
                      <a:pt x="923321" y="53526"/>
                    </a:cubicBezTo>
                    <a:cubicBezTo>
                      <a:pt x="901814" y="62129"/>
                      <a:pt x="874573" y="64080"/>
                      <a:pt x="851953" y="66907"/>
                    </a:cubicBezTo>
                    <a:cubicBezTo>
                      <a:pt x="840058" y="69881"/>
                      <a:pt x="828363" y="73812"/>
                      <a:pt x="816269" y="75828"/>
                    </a:cubicBezTo>
                    <a:cubicBezTo>
                      <a:pt x="801530" y="78285"/>
                      <a:pt x="786491" y="78436"/>
                      <a:pt x="771664" y="80289"/>
                    </a:cubicBezTo>
                    <a:cubicBezTo>
                      <a:pt x="762690" y="81411"/>
                      <a:pt x="753866" y="83554"/>
                      <a:pt x="744901" y="84749"/>
                    </a:cubicBezTo>
                    <a:cubicBezTo>
                      <a:pt x="731555" y="86528"/>
                      <a:pt x="718138" y="87723"/>
                      <a:pt x="704757" y="89210"/>
                    </a:cubicBezTo>
                    <a:cubicBezTo>
                      <a:pt x="689889" y="95157"/>
                      <a:pt x="673884" y="98812"/>
                      <a:pt x="660152" y="107051"/>
                    </a:cubicBezTo>
                    <a:cubicBezTo>
                      <a:pt x="653087" y="111290"/>
                      <a:pt x="597543" y="145046"/>
                      <a:pt x="584324" y="151656"/>
                    </a:cubicBezTo>
                    <a:lnTo>
                      <a:pt x="539719" y="173959"/>
                    </a:lnTo>
                    <a:cubicBezTo>
                      <a:pt x="533772" y="181393"/>
                      <a:pt x="528334" y="189266"/>
                      <a:pt x="521877" y="196261"/>
                    </a:cubicBezTo>
                    <a:cubicBezTo>
                      <a:pt x="495257" y="225099"/>
                      <a:pt x="458443" y="258333"/>
                      <a:pt x="428207" y="281010"/>
                    </a:cubicBezTo>
                    <a:cubicBezTo>
                      <a:pt x="422260" y="285471"/>
                      <a:pt x="415622" y="289135"/>
                      <a:pt x="410365" y="294392"/>
                    </a:cubicBezTo>
                    <a:cubicBezTo>
                      <a:pt x="403633" y="301124"/>
                      <a:pt x="400139" y="310982"/>
                      <a:pt x="392523" y="316694"/>
                    </a:cubicBezTo>
                    <a:cubicBezTo>
                      <a:pt x="387619" y="320372"/>
                      <a:pt x="380628" y="319668"/>
                      <a:pt x="374681" y="321155"/>
                    </a:cubicBezTo>
                    <a:cubicBezTo>
                      <a:pt x="328759" y="355597"/>
                      <a:pt x="351101" y="339272"/>
                      <a:pt x="307774" y="370220"/>
                    </a:cubicBezTo>
                    <a:cubicBezTo>
                      <a:pt x="297366" y="377654"/>
                      <a:pt x="287066" y="385243"/>
                      <a:pt x="276550" y="392523"/>
                    </a:cubicBezTo>
                    <a:cubicBezTo>
                      <a:pt x="267735" y="398626"/>
                      <a:pt x="258159" y="403667"/>
                      <a:pt x="249787" y="410365"/>
                    </a:cubicBezTo>
                    <a:cubicBezTo>
                      <a:pt x="242353" y="416312"/>
                      <a:pt x="235184" y="422607"/>
                      <a:pt x="227485" y="428207"/>
                    </a:cubicBezTo>
                    <a:cubicBezTo>
                      <a:pt x="218814" y="434513"/>
                      <a:pt x="209299" y="439616"/>
                      <a:pt x="200722" y="446049"/>
                    </a:cubicBezTo>
                    <a:cubicBezTo>
                      <a:pt x="191432" y="453016"/>
                      <a:pt x="183249" y="461384"/>
                      <a:pt x="173959" y="468351"/>
                    </a:cubicBezTo>
                    <a:cubicBezTo>
                      <a:pt x="146894" y="488649"/>
                      <a:pt x="135809" y="491886"/>
                      <a:pt x="102591" y="508495"/>
                    </a:cubicBezTo>
                    <a:cubicBezTo>
                      <a:pt x="96644" y="511469"/>
                      <a:pt x="90068" y="513426"/>
                      <a:pt x="84749" y="517416"/>
                    </a:cubicBezTo>
                    <a:cubicBezTo>
                      <a:pt x="66249" y="531292"/>
                      <a:pt x="56153" y="537550"/>
                      <a:pt x="40144" y="557561"/>
                    </a:cubicBezTo>
                    <a:cubicBezTo>
                      <a:pt x="34856" y="564170"/>
                      <a:pt x="29270" y="580010"/>
                      <a:pt x="26763" y="588784"/>
                    </a:cubicBezTo>
                    <a:cubicBezTo>
                      <a:pt x="19172" y="615351"/>
                      <a:pt x="24163" y="603086"/>
                      <a:pt x="17842" y="637850"/>
                    </a:cubicBezTo>
                    <a:cubicBezTo>
                      <a:pt x="16745" y="643881"/>
                      <a:pt x="14868" y="649744"/>
                      <a:pt x="13381" y="655691"/>
                    </a:cubicBezTo>
                    <a:cubicBezTo>
                      <a:pt x="11894" y="670559"/>
                      <a:pt x="10896" y="685485"/>
                      <a:pt x="8921" y="700296"/>
                    </a:cubicBezTo>
                    <a:cubicBezTo>
                      <a:pt x="7919" y="707811"/>
                      <a:pt x="5042" y="715040"/>
                      <a:pt x="4461" y="722599"/>
                    </a:cubicBezTo>
                    <a:cubicBezTo>
                      <a:pt x="2064" y="753766"/>
                      <a:pt x="1487" y="785046"/>
                      <a:pt x="0" y="816269"/>
                    </a:cubicBezTo>
                    <a:cubicBezTo>
                      <a:pt x="2974" y="841545"/>
                      <a:pt x="4900" y="866966"/>
                      <a:pt x="8921" y="892097"/>
                    </a:cubicBezTo>
                    <a:cubicBezTo>
                      <a:pt x="10858" y="904204"/>
                      <a:pt x="15273" y="915792"/>
                      <a:pt x="17842" y="927781"/>
                    </a:cubicBezTo>
                    <a:cubicBezTo>
                      <a:pt x="19737" y="936624"/>
                      <a:pt x="21023" y="945591"/>
                      <a:pt x="22302" y="954544"/>
                    </a:cubicBezTo>
                    <a:cubicBezTo>
                      <a:pt x="26732" y="985555"/>
                      <a:pt x="23397" y="994237"/>
                      <a:pt x="40144" y="1021451"/>
                    </a:cubicBezTo>
                    <a:cubicBezTo>
                      <a:pt x="52017" y="1040745"/>
                      <a:pt x="104503" y="1090270"/>
                      <a:pt x="111512" y="1097280"/>
                    </a:cubicBezTo>
                    <a:cubicBezTo>
                      <a:pt x="119442" y="1105210"/>
                      <a:pt x="147715" y="1135454"/>
                      <a:pt x="160578" y="1141885"/>
                    </a:cubicBezTo>
                    <a:cubicBezTo>
                      <a:pt x="167359" y="1145275"/>
                      <a:pt x="175446" y="1144858"/>
                      <a:pt x="182880" y="1146345"/>
                    </a:cubicBezTo>
                    <a:cubicBezTo>
                      <a:pt x="230413" y="1165358"/>
                      <a:pt x="180105" y="1146805"/>
                      <a:pt x="227485" y="1159727"/>
                    </a:cubicBezTo>
                    <a:cubicBezTo>
                      <a:pt x="252903" y="1166659"/>
                      <a:pt x="278166" y="1174171"/>
                      <a:pt x="303313" y="1182029"/>
                    </a:cubicBezTo>
                    <a:cubicBezTo>
                      <a:pt x="383313" y="1207028"/>
                      <a:pt x="346673" y="1202628"/>
                      <a:pt x="410365" y="1208792"/>
                    </a:cubicBezTo>
                    <a:lnTo>
                      <a:pt x="508496" y="1217713"/>
                    </a:lnTo>
                    <a:cubicBezTo>
                      <a:pt x="627886" y="1241589"/>
                      <a:pt x="494906" y="1216160"/>
                      <a:pt x="820730" y="1235555"/>
                    </a:cubicBezTo>
                    <a:cubicBezTo>
                      <a:pt x="849086" y="1237243"/>
                      <a:pt x="877157" y="1242297"/>
                      <a:pt x="905479" y="1244476"/>
                    </a:cubicBezTo>
                    <a:cubicBezTo>
                      <a:pt x="935165" y="1246759"/>
                      <a:pt x="964952" y="1247449"/>
                      <a:pt x="994689" y="1248936"/>
                    </a:cubicBezTo>
                    <a:cubicBezTo>
                      <a:pt x="1009557" y="1250423"/>
                      <a:pt x="1024483" y="1251422"/>
                      <a:pt x="1039294" y="1253397"/>
                    </a:cubicBezTo>
                    <a:cubicBezTo>
                      <a:pt x="1058730" y="1255989"/>
                      <a:pt x="1104942" y="1269300"/>
                      <a:pt x="1115122" y="1271239"/>
                    </a:cubicBezTo>
                    <a:cubicBezTo>
                      <a:pt x="1128348" y="1273758"/>
                      <a:pt x="1141959" y="1273652"/>
                      <a:pt x="1155266" y="1275699"/>
                    </a:cubicBezTo>
                    <a:cubicBezTo>
                      <a:pt x="1278107" y="1294598"/>
                      <a:pt x="1183979" y="1285716"/>
                      <a:pt x="1293541" y="1293541"/>
                    </a:cubicBezTo>
                    <a:cubicBezTo>
                      <a:pt x="1305436" y="1296515"/>
                      <a:pt x="1317100" y="1300643"/>
                      <a:pt x="1329225" y="1302462"/>
                    </a:cubicBezTo>
                    <a:cubicBezTo>
                      <a:pt x="1397544" y="1312710"/>
                      <a:pt x="1495959" y="1303944"/>
                      <a:pt x="1552250" y="1302462"/>
                    </a:cubicBezTo>
                    <a:cubicBezTo>
                      <a:pt x="1561171" y="1299488"/>
                      <a:pt x="1570282" y="1297033"/>
                      <a:pt x="1579013" y="1293541"/>
                    </a:cubicBezTo>
                    <a:cubicBezTo>
                      <a:pt x="1585187" y="1291072"/>
                      <a:pt x="1590606" y="1286892"/>
                      <a:pt x="1596855" y="1284620"/>
                    </a:cubicBezTo>
                    <a:cubicBezTo>
                      <a:pt x="1607027" y="1280921"/>
                      <a:pt x="1617635" y="1278547"/>
                      <a:pt x="1628078" y="1275699"/>
                    </a:cubicBezTo>
                    <a:cubicBezTo>
                      <a:pt x="1634374" y="1273982"/>
                      <a:pt x="1652458" y="1270200"/>
                      <a:pt x="1659301" y="1266778"/>
                    </a:cubicBezTo>
                    <a:cubicBezTo>
                      <a:pt x="1698273" y="1247292"/>
                      <a:pt x="1681948" y="1252298"/>
                      <a:pt x="1717288" y="1231094"/>
                    </a:cubicBezTo>
                    <a:cubicBezTo>
                      <a:pt x="1722990" y="1227673"/>
                      <a:pt x="1729317" y="1225402"/>
                      <a:pt x="1735130" y="1222173"/>
                    </a:cubicBezTo>
                    <a:cubicBezTo>
                      <a:pt x="1742708" y="1217963"/>
                      <a:pt x="1749998" y="1213252"/>
                      <a:pt x="1757432" y="1208792"/>
                    </a:cubicBezTo>
                    <a:cubicBezTo>
                      <a:pt x="1778711" y="1176872"/>
                      <a:pt x="1757627" y="1212466"/>
                      <a:pt x="1775274" y="1141885"/>
                    </a:cubicBezTo>
                    <a:cubicBezTo>
                      <a:pt x="1782154" y="1114367"/>
                      <a:pt x="1776993" y="1129526"/>
                      <a:pt x="1793116" y="1097280"/>
                    </a:cubicBezTo>
                    <a:cubicBezTo>
                      <a:pt x="1794603" y="1089846"/>
                      <a:pt x="1796221" y="1082436"/>
                      <a:pt x="1797577" y="1074977"/>
                    </a:cubicBezTo>
                    <a:cubicBezTo>
                      <a:pt x="1799195" y="1066079"/>
                      <a:pt x="1799177" y="1056794"/>
                      <a:pt x="1802037" y="1048214"/>
                    </a:cubicBezTo>
                    <a:cubicBezTo>
                      <a:pt x="1805191" y="1038752"/>
                      <a:pt x="1811583" y="1030658"/>
                      <a:pt x="1815419" y="1021451"/>
                    </a:cubicBezTo>
                    <a:cubicBezTo>
                      <a:pt x="1819036" y="1012771"/>
                      <a:pt x="1821366" y="1003610"/>
                      <a:pt x="1824340" y="994689"/>
                    </a:cubicBezTo>
                    <a:cubicBezTo>
                      <a:pt x="1827314" y="973873"/>
                      <a:pt x="1829658" y="952958"/>
                      <a:pt x="1833261" y="932242"/>
                    </a:cubicBezTo>
                    <a:cubicBezTo>
                      <a:pt x="1835610" y="918737"/>
                      <a:pt x="1842181" y="905805"/>
                      <a:pt x="1842181" y="892097"/>
                    </a:cubicBezTo>
                    <a:cubicBezTo>
                      <a:pt x="1842181" y="779059"/>
                      <a:pt x="1837394" y="666063"/>
                      <a:pt x="1833261" y="553100"/>
                    </a:cubicBezTo>
                    <a:cubicBezTo>
                      <a:pt x="1832930" y="544062"/>
                      <a:pt x="1830804" y="535156"/>
                      <a:pt x="1828800" y="526337"/>
                    </a:cubicBezTo>
                    <a:cubicBezTo>
                      <a:pt x="1823365" y="502426"/>
                      <a:pt x="1815766" y="479015"/>
                      <a:pt x="1810958" y="454970"/>
                    </a:cubicBezTo>
                    <a:cubicBezTo>
                      <a:pt x="1809471" y="447536"/>
                      <a:pt x="1808895" y="439859"/>
                      <a:pt x="1806498" y="432667"/>
                    </a:cubicBezTo>
                    <a:cubicBezTo>
                      <a:pt x="1802917" y="421925"/>
                      <a:pt x="1796494" y="412252"/>
                      <a:pt x="1793116" y="401444"/>
                    </a:cubicBezTo>
                    <a:cubicBezTo>
                      <a:pt x="1777177" y="350440"/>
                      <a:pt x="1791945" y="375456"/>
                      <a:pt x="1775274" y="334536"/>
                    </a:cubicBezTo>
                    <a:cubicBezTo>
                      <a:pt x="1762457" y="303077"/>
                      <a:pt x="1747551" y="272484"/>
                      <a:pt x="1735130" y="240866"/>
                    </a:cubicBezTo>
                    <a:cubicBezTo>
                      <a:pt x="1731172" y="230791"/>
                      <a:pt x="1731303" y="219194"/>
                      <a:pt x="1726209" y="209643"/>
                    </a:cubicBezTo>
                    <a:cubicBezTo>
                      <a:pt x="1720912" y="199711"/>
                      <a:pt x="1686757" y="158012"/>
                      <a:pt x="1677143" y="147196"/>
                    </a:cubicBezTo>
                    <a:cubicBezTo>
                      <a:pt x="1672952" y="142481"/>
                      <a:pt x="1668948" y="137405"/>
                      <a:pt x="1663762" y="133814"/>
                    </a:cubicBezTo>
                    <a:cubicBezTo>
                      <a:pt x="1649506" y="123944"/>
                      <a:pt x="1633584" y="116669"/>
                      <a:pt x="1619157" y="107051"/>
                    </a:cubicBezTo>
                    <a:cubicBezTo>
                      <a:pt x="1594375" y="90531"/>
                      <a:pt x="1580752" y="80408"/>
                      <a:pt x="1552250" y="66907"/>
                    </a:cubicBezTo>
                    <a:cubicBezTo>
                      <a:pt x="1504456" y="44267"/>
                      <a:pt x="1509808" y="51693"/>
                      <a:pt x="1458580" y="35684"/>
                    </a:cubicBezTo>
                    <a:cubicBezTo>
                      <a:pt x="1450937" y="33296"/>
                      <a:pt x="1444140" y="28275"/>
                      <a:pt x="1436277" y="26763"/>
                    </a:cubicBezTo>
                    <a:cubicBezTo>
                      <a:pt x="1352645" y="10680"/>
                      <a:pt x="1330042" y="12810"/>
                      <a:pt x="1244476" y="8921"/>
                    </a:cubicBezTo>
                    <a:cubicBezTo>
                      <a:pt x="1236961" y="7668"/>
                      <a:pt x="1192237" y="0"/>
                      <a:pt x="1186490" y="0"/>
                    </a:cubicBezTo>
                    <a:cubicBezTo>
                      <a:pt x="1121052" y="0"/>
                      <a:pt x="1055649" y="2973"/>
                      <a:pt x="990228" y="4460"/>
                    </a:cubicBezTo>
                    <a:cubicBezTo>
                      <a:pt x="984281" y="5947"/>
                      <a:pt x="977709" y="5879"/>
                      <a:pt x="972386" y="8921"/>
                    </a:cubicBezTo>
                    <a:cubicBezTo>
                      <a:pt x="958628" y="16783"/>
                      <a:pt x="976103" y="23789"/>
                      <a:pt x="976847" y="26763"/>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174" name="Freeform: Shape 173">
                <a:extLst>
                  <a:ext uri="{FF2B5EF4-FFF2-40B4-BE49-F238E27FC236}">
                    <a16:creationId xmlns:a16="http://schemas.microsoft.com/office/drawing/2014/main" id="{55F1868F-636C-431E-8D4C-BBCBECD41AB7}"/>
                  </a:ext>
                </a:extLst>
              </p:cNvPr>
              <p:cNvSpPr/>
              <p:nvPr/>
            </p:nvSpPr>
            <p:spPr>
              <a:xfrm>
                <a:off x="11822578" y="6752647"/>
                <a:ext cx="1926927" cy="1492027"/>
              </a:xfrm>
              <a:custGeom>
                <a:avLst/>
                <a:gdLst>
                  <a:gd name="connsiteX0" fmla="*/ 723845 w 1321551"/>
                  <a:gd name="connsiteY0" fmla="*/ 0 h 994689"/>
                  <a:gd name="connsiteX1" fmla="*/ 723845 w 1321551"/>
                  <a:gd name="connsiteY1" fmla="*/ 0 h 994689"/>
                  <a:gd name="connsiteX2" fmla="*/ 674780 w 1321551"/>
                  <a:gd name="connsiteY2" fmla="*/ 57987 h 994689"/>
                  <a:gd name="connsiteX3" fmla="*/ 661398 w 1321551"/>
                  <a:gd name="connsiteY3" fmla="*/ 71368 h 994689"/>
                  <a:gd name="connsiteX4" fmla="*/ 612333 w 1321551"/>
                  <a:gd name="connsiteY4" fmla="*/ 80289 h 994689"/>
                  <a:gd name="connsiteX5" fmla="*/ 581110 w 1321551"/>
                  <a:gd name="connsiteY5" fmla="*/ 89210 h 994689"/>
                  <a:gd name="connsiteX6" fmla="*/ 532044 w 1321551"/>
                  <a:gd name="connsiteY6" fmla="*/ 107052 h 994689"/>
                  <a:gd name="connsiteX7" fmla="*/ 491900 w 1321551"/>
                  <a:gd name="connsiteY7" fmla="*/ 115973 h 994689"/>
                  <a:gd name="connsiteX8" fmla="*/ 447295 w 1321551"/>
                  <a:gd name="connsiteY8" fmla="*/ 133815 h 994689"/>
                  <a:gd name="connsiteX9" fmla="*/ 411611 w 1321551"/>
                  <a:gd name="connsiteY9" fmla="*/ 147196 h 994689"/>
                  <a:gd name="connsiteX10" fmla="*/ 362546 w 1321551"/>
                  <a:gd name="connsiteY10" fmla="*/ 160578 h 994689"/>
                  <a:gd name="connsiteX11" fmla="*/ 340243 w 1321551"/>
                  <a:gd name="connsiteY11" fmla="*/ 178420 h 994689"/>
                  <a:gd name="connsiteX12" fmla="*/ 326862 w 1321551"/>
                  <a:gd name="connsiteY12" fmla="*/ 191801 h 994689"/>
                  <a:gd name="connsiteX13" fmla="*/ 309020 w 1321551"/>
                  <a:gd name="connsiteY13" fmla="*/ 196262 h 994689"/>
                  <a:gd name="connsiteX14" fmla="*/ 246573 w 1321551"/>
                  <a:gd name="connsiteY14" fmla="*/ 236406 h 994689"/>
                  <a:gd name="connsiteX15" fmla="*/ 197508 w 1321551"/>
                  <a:gd name="connsiteY15" fmla="*/ 258709 h 994689"/>
                  <a:gd name="connsiteX16" fmla="*/ 179666 w 1321551"/>
                  <a:gd name="connsiteY16" fmla="*/ 267630 h 994689"/>
                  <a:gd name="connsiteX17" fmla="*/ 166284 w 1321551"/>
                  <a:gd name="connsiteY17" fmla="*/ 281011 h 994689"/>
                  <a:gd name="connsiteX18" fmla="*/ 117219 w 1321551"/>
                  <a:gd name="connsiteY18" fmla="*/ 312234 h 994689"/>
                  <a:gd name="connsiteX19" fmla="*/ 72614 w 1321551"/>
                  <a:gd name="connsiteY19" fmla="*/ 365760 h 994689"/>
                  <a:gd name="connsiteX20" fmla="*/ 36930 w 1321551"/>
                  <a:gd name="connsiteY20" fmla="*/ 410365 h 994689"/>
                  <a:gd name="connsiteX21" fmla="*/ 28009 w 1321551"/>
                  <a:gd name="connsiteY21" fmla="*/ 432668 h 994689"/>
                  <a:gd name="connsiteX22" fmla="*/ 23549 w 1321551"/>
                  <a:gd name="connsiteY22" fmla="*/ 454970 h 994689"/>
                  <a:gd name="connsiteX23" fmla="*/ 5707 w 1321551"/>
                  <a:gd name="connsiteY23" fmla="*/ 508496 h 994689"/>
                  <a:gd name="connsiteX24" fmla="*/ 10167 w 1321551"/>
                  <a:gd name="connsiteY24" fmla="*/ 718139 h 994689"/>
                  <a:gd name="connsiteX25" fmla="*/ 19088 w 1321551"/>
                  <a:gd name="connsiteY25" fmla="*/ 735981 h 994689"/>
                  <a:gd name="connsiteX26" fmla="*/ 28009 w 1321551"/>
                  <a:gd name="connsiteY26" fmla="*/ 767204 h 994689"/>
                  <a:gd name="connsiteX27" fmla="*/ 45851 w 1321551"/>
                  <a:gd name="connsiteY27" fmla="*/ 780586 h 994689"/>
                  <a:gd name="connsiteX28" fmla="*/ 72614 w 1321551"/>
                  <a:gd name="connsiteY28" fmla="*/ 816270 h 994689"/>
                  <a:gd name="connsiteX29" fmla="*/ 103837 w 1321551"/>
                  <a:gd name="connsiteY29" fmla="*/ 834112 h 994689"/>
                  <a:gd name="connsiteX30" fmla="*/ 130600 w 1321551"/>
                  <a:gd name="connsiteY30" fmla="*/ 851953 h 994689"/>
                  <a:gd name="connsiteX31" fmla="*/ 184126 w 1321551"/>
                  <a:gd name="connsiteY31" fmla="*/ 865335 h 994689"/>
                  <a:gd name="connsiteX32" fmla="*/ 201968 w 1321551"/>
                  <a:gd name="connsiteY32" fmla="*/ 869795 h 994689"/>
                  <a:gd name="connsiteX33" fmla="*/ 224271 w 1321551"/>
                  <a:gd name="connsiteY33" fmla="*/ 874256 h 994689"/>
                  <a:gd name="connsiteX34" fmla="*/ 259954 w 1321551"/>
                  <a:gd name="connsiteY34" fmla="*/ 883177 h 994689"/>
                  <a:gd name="connsiteX35" fmla="*/ 344704 w 1321551"/>
                  <a:gd name="connsiteY35" fmla="*/ 887637 h 994689"/>
                  <a:gd name="connsiteX36" fmla="*/ 380388 w 1321551"/>
                  <a:gd name="connsiteY36" fmla="*/ 896558 h 994689"/>
                  <a:gd name="connsiteX37" fmla="*/ 402690 w 1321551"/>
                  <a:gd name="connsiteY37" fmla="*/ 901019 h 994689"/>
                  <a:gd name="connsiteX38" fmla="*/ 420532 w 1321551"/>
                  <a:gd name="connsiteY38" fmla="*/ 909940 h 994689"/>
                  <a:gd name="connsiteX39" fmla="*/ 465137 w 1321551"/>
                  <a:gd name="connsiteY39" fmla="*/ 918861 h 994689"/>
                  <a:gd name="connsiteX40" fmla="*/ 482979 w 1321551"/>
                  <a:gd name="connsiteY40" fmla="*/ 927782 h 994689"/>
                  <a:gd name="connsiteX41" fmla="*/ 527584 w 1321551"/>
                  <a:gd name="connsiteY41" fmla="*/ 936703 h 994689"/>
                  <a:gd name="connsiteX42" fmla="*/ 549886 w 1321551"/>
                  <a:gd name="connsiteY42" fmla="*/ 941163 h 994689"/>
                  <a:gd name="connsiteX43" fmla="*/ 692622 w 1321551"/>
                  <a:gd name="connsiteY43" fmla="*/ 985768 h 994689"/>
                  <a:gd name="connsiteX44" fmla="*/ 777371 w 1321551"/>
                  <a:gd name="connsiteY44" fmla="*/ 994689 h 994689"/>
                  <a:gd name="connsiteX45" fmla="*/ 1076224 w 1321551"/>
                  <a:gd name="connsiteY45" fmla="*/ 990229 h 994689"/>
                  <a:gd name="connsiteX46" fmla="*/ 1094066 w 1321551"/>
                  <a:gd name="connsiteY46" fmla="*/ 981308 h 994689"/>
                  <a:gd name="connsiteX47" fmla="*/ 1120829 w 1321551"/>
                  <a:gd name="connsiteY47" fmla="*/ 972387 h 994689"/>
                  <a:gd name="connsiteX48" fmla="*/ 1143131 w 1321551"/>
                  <a:gd name="connsiteY48" fmla="*/ 954545 h 994689"/>
                  <a:gd name="connsiteX49" fmla="*/ 1205578 w 1321551"/>
                  <a:gd name="connsiteY49" fmla="*/ 927782 h 994689"/>
                  <a:gd name="connsiteX50" fmla="*/ 1236801 w 1321551"/>
                  <a:gd name="connsiteY50" fmla="*/ 896558 h 994689"/>
                  <a:gd name="connsiteX51" fmla="*/ 1263564 w 1321551"/>
                  <a:gd name="connsiteY51" fmla="*/ 860874 h 994689"/>
                  <a:gd name="connsiteX52" fmla="*/ 1268025 w 1321551"/>
                  <a:gd name="connsiteY52" fmla="*/ 838572 h 994689"/>
                  <a:gd name="connsiteX53" fmla="*/ 1285867 w 1321551"/>
                  <a:gd name="connsiteY53" fmla="*/ 816270 h 994689"/>
                  <a:gd name="connsiteX54" fmla="*/ 1299248 w 1321551"/>
                  <a:gd name="connsiteY54" fmla="*/ 793967 h 994689"/>
                  <a:gd name="connsiteX55" fmla="*/ 1303709 w 1321551"/>
                  <a:gd name="connsiteY55" fmla="*/ 776125 h 994689"/>
                  <a:gd name="connsiteX56" fmla="*/ 1312630 w 1321551"/>
                  <a:gd name="connsiteY56" fmla="*/ 758283 h 994689"/>
                  <a:gd name="connsiteX57" fmla="*/ 1321551 w 1321551"/>
                  <a:gd name="connsiteY57" fmla="*/ 677994 h 994689"/>
                  <a:gd name="connsiteX58" fmla="*/ 1317090 w 1321551"/>
                  <a:gd name="connsiteY58" fmla="*/ 504035 h 994689"/>
                  <a:gd name="connsiteX59" fmla="*/ 1303709 w 1321551"/>
                  <a:gd name="connsiteY59" fmla="*/ 450510 h 994689"/>
                  <a:gd name="connsiteX60" fmla="*/ 1290327 w 1321551"/>
                  <a:gd name="connsiteY60" fmla="*/ 379142 h 994689"/>
                  <a:gd name="connsiteX61" fmla="*/ 1276946 w 1321551"/>
                  <a:gd name="connsiteY61" fmla="*/ 343458 h 994689"/>
                  <a:gd name="connsiteX62" fmla="*/ 1263564 w 1321551"/>
                  <a:gd name="connsiteY62" fmla="*/ 303313 h 994689"/>
                  <a:gd name="connsiteX63" fmla="*/ 1250183 w 1321551"/>
                  <a:gd name="connsiteY63" fmla="*/ 276551 h 994689"/>
                  <a:gd name="connsiteX64" fmla="*/ 1232341 w 1321551"/>
                  <a:gd name="connsiteY64" fmla="*/ 240867 h 994689"/>
                  <a:gd name="connsiteX65" fmla="*/ 1210038 w 1321551"/>
                  <a:gd name="connsiteY65" fmla="*/ 209643 h 994689"/>
                  <a:gd name="connsiteX66" fmla="*/ 1169894 w 1321551"/>
                  <a:gd name="connsiteY66" fmla="*/ 151657 h 994689"/>
                  <a:gd name="connsiteX67" fmla="*/ 1129750 w 1321551"/>
                  <a:gd name="connsiteY67" fmla="*/ 111513 h 994689"/>
                  <a:gd name="connsiteX68" fmla="*/ 1053921 w 1321551"/>
                  <a:gd name="connsiteY68" fmla="*/ 75829 h 994689"/>
                  <a:gd name="connsiteX69" fmla="*/ 1031619 w 1321551"/>
                  <a:gd name="connsiteY69" fmla="*/ 71368 h 994689"/>
                  <a:gd name="connsiteX70" fmla="*/ 1013777 w 1321551"/>
                  <a:gd name="connsiteY70" fmla="*/ 66908 h 994689"/>
                  <a:gd name="connsiteX71" fmla="*/ 924567 w 1321551"/>
                  <a:gd name="connsiteY71" fmla="*/ 53526 h 994689"/>
                  <a:gd name="connsiteX72" fmla="*/ 866581 w 1321551"/>
                  <a:gd name="connsiteY72" fmla="*/ 44605 h 994689"/>
                  <a:gd name="connsiteX73" fmla="*/ 848739 w 1321551"/>
                  <a:gd name="connsiteY73" fmla="*/ 40145 h 994689"/>
                  <a:gd name="connsiteX74" fmla="*/ 835357 w 1321551"/>
                  <a:gd name="connsiteY74" fmla="*/ 31224 h 994689"/>
                  <a:gd name="connsiteX75" fmla="*/ 817515 w 1321551"/>
                  <a:gd name="connsiteY75" fmla="*/ 22303 h 994689"/>
                  <a:gd name="connsiteX76" fmla="*/ 804134 w 1321551"/>
                  <a:gd name="connsiteY76" fmla="*/ 17842 h 994689"/>
                  <a:gd name="connsiteX77" fmla="*/ 790753 w 1321551"/>
                  <a:gd name="connsiteY77" fmla="*/ 8921 h 994689"/>
                  <a:gd name="connsiteX78" fmla="*/ 723845 w 1321551"/>
                  <a:gd name="connsiteY78" fmla="*/ 0 h 99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21551" h="994689">
                    <a:moveTo>
                      <a:pt x="723845" y="0"/>
                    </a:moveTo>
                    <a:lnTo>
                      <a:pt x="723845" y="0"/>
                    </a:lnTo>
                    <a:cubicBezTo>
                      <a:pt x="707490" y="19329"/>
                      <a:pt x="692685" y="40084"/>
                      <a:pt x="674780" y="57987"/>
                    </a:cubicBezTo>
                    <a:cubicBezTo>
                      <a:pt x="670319" y="62447"/>
                      <a:pt x="666875" y="68238"/>
                      <a:pt x="661398" y="71368"/>
                    </a:cubicBezTo>
                    <a:cubicBezTo>
                      <a:pt x="654385" y="75375"/>
                      <a:pt x="613562" y="80113"/>
                      <a:pt x="612333" y="80289"/>
                    </a:cubicBezTo>
                    <a:cubicBezTo>
                      <a:pt x="601925" y="83263"/>
                      <a:pt x="591379" y="85787"/>
                      <a:pt x="581110" y="89210"/>
                    </a:cubicBezTo>
                    <a:cubicBezTo>
                      <a:pt x="548302" y="100146"/>
                      <a:pt x="568487" y="97334"/>
                      <a:pt x="532044" y="107052"/>
                    </a:cubicBezTo>
                    <a:cubicBezTo>
                      <a:pt x="518799" y="110584"/>
                      <a:pt x="504971" y="111845"/>
                      <a:pt x="491900" y="115973"/>
                    </a:cubicBezTo>
                    <a:cubicBezTo>
                      <a:pt x="476630" y="120795"/>
                      <a:pt x="462220" y="128011"/>
                      <a:pt x="447295" y="133815"/>
                    </a:cubicBezTo>
                    <a:cubicBezTo>
                      <a:pt x="435455" y="138419"/>
                      <a:pt x="423826" y="143706"/>
                      <a:pt x="411611" y="147196"/>
                    </a:cubicBezTo>
                    <a:cubicBezTo>
                      <a:pt x="374493" y="157801"/>
                      <a:pt x="390889" y="153491"/>
                      <a:pt x="362546" y="160578"/>
                    </a:cubicBezTo>
                    <a:cubicBezTo>
                      <a:pt x="355112" y="166525"/>
                      <a:pt x="347408" y="172151"/>
                      <a:pt x="340243" y="178420"/>
                    </a:cubicBezTo>
                    <a:cubicBezTo>
                      <a:pt x="335496" y="182574"/>
                      <a:pt x="332339" y="188671"/>
                      <a:pt x="326862" y="191801"/>
                    </a:cubicBezTo>
                    <a:cubicBezTo>
                      <a:pt x="321539" y="194843"/>
                      <a:pt x="314967" y="194775"/>
                      <a:pt x="309020" y="196262"/>
                    </a:cubicBezTo>
                    <a:cubicBezTo>
                      <a:pt x="288204" y="209643"/>
                      <a:pt x="269743" y="227717"/>
                      <a:pt x="246573" y="236406"/>
                    </a:cubicBezTo>
                    <a:cubicBezTo>
                      <a:pt x="178346" y="261992"/>
                      <a:pt x="233074" y="238385"/>
                      <a:pt x="197508" y="258709"/>
                    </a:cubicBezTo>
                    <a:cubicBezTo>
                      <a:pt x="191735" y="262008"/>
                      <a:pt x="185077" y="263765"/>
                      <a:pt x="179666" y="267630"/>
                    </a:cubicBezTo>
                    <a:cubicBezTo>
                      <a:pt x="174533" y="271296"/>
                      <a:pt x="171330" y="277226"/>
                      <a:pt x="166284" y="281011"/>
                    </a:cubicBezTo>
                    <a:cubicBezTo>
                      <a:pt x="152532" y="291325"/>
                      <a:pt x="129253" y="300200"/>
                      <a:pt x="117219" y="312234"/>
                    </a:cubicBezTo>
                    <a:cubicBezTo>
                      <a:pt x="52196" y="377257"/>
                      <a:pt x="109864" y="314540"/>
                      <a:pt x="72614" y="365760"/>
                    </a:cubicBezTo>
                    <a:cubicBezTo>
                      <a:pt x="69318" y="370293"/>
                      <a:pt x="42065" y="401121"/>
                      <a:pt x="36930" y="410365"/>
                    </a:cubicBezTo>
                    <a:cubicBezTo>
                      <a:pt x="33041" y="417364"/>
                      <a:pt x="30983" y="425234"/>
                      <a:pt x="28009" y="432668"/>
                    </a:cubicBezTo>
                    <a:cubicBezTo>
                      <a:pt x="26522" y="440102"/>
                      <a:pt x="25688" y="447697"/>
                      <a:pt x="23549" y="454970"/>
                    </a:cubicBezTo>
                    <a:cubicBezTo>
                      <a:pt x="18242" y="473013"/>
                      <a:pt x="5707" y="508496"/>
                      <a:pt x="5707" y="508496"/>
                    </a:cubicBezTo>
                    <a:cubicBezTo>
                      <a:pt x="-1866" y="599364"/>
                      <a:pt x="-3318" y="586657"/>
                      <a:pt x="10167" y="718139"/>
                    </a:cubicBezTo>
                    <a:cubicBezTo>
                      <a:pt x="10845" y="724754"/>
                      <a:pt x="16816" y="729732"/>
                      <a:pt x="19088" y="735981"/>
                    </a:cubicBezTo>
                    <a:cubicBezTo>
                      <a:pt x="22787" y="746153"/>
                      <a:pt x="22440" y="757922"/>
                      <a:pt x="28009" y="767204"/>
                    </a:cubicBezTo>
                    <a:cubicBezTo>
                      <a:pt x="31834" y="773579"/>
                      <a:pt x="40850" y="775085"/>
                      <a:pt x="45851" y="780586"/>
                    </a:cubicBezTo>
                    <a:cubicBezTo>
                      <a:pt x="55852" y="791588"/>
                      <a:pt x="59705" y="808893"/>
                      <a:pt x="72614" y="816270"/>
                    </a:cubicBezTo>
                    <a:cubicBezTo>
                      <a:pt x="83022" y="822217"/>
                      <a:pt x="93628" y="827830"/>
                      <a:pt x="103837" y="834112"/>
                    </a:cubicBezTo>
                    <a:cubicBezTo>
                      <a:pt x="112968" y="839731"/>
                      <a:pt x="120865" y="847460"/>
                      <a:pt x="130600" y="851953"/>
                    </a:cubicBezTo>
                    <a:cubicBezTo>
                      <a:pt x="145177" y="858681"/>
                      <a:pt x="167974" y="861746"/>
                      <a:pt x="184126" y="865335"/>
                    </a:cubicBezTo>
                    <a:cubicBezTo>
                      <a:pt x="190110" y="866665"/>
                      <a:pt x="195984" y="868465"/>
                      <a:pt x="201968" y="869795"/>
                    </a:cubicBezTo>
                    <a:cubicBezTo>
                      <a:pt x="209369" y="871440"/>
                      <a:pt x="216916" y="872417"/>
                      <a:pt x="224271" y="874256"/>
                    </a:cubicBezTo>
                    <a:cubicBezTo>
                      <a:pt x="243442" y="879049"/>
                      <a:pt x="235302" y="881123"/>
                      <a:pt x="259954" y="883177"/>
                    </a:cubicBezTo>
                    <a:cubicBezTo>
                      <a:pt x="288145" y="885526"/>
                      <a:pt x="316454" y="886150"/>
                      <a:pt x="344704" y="887637"/>
                    </a:cubicBezTo>
                    <a:lnTo>
                      <a:pt x="380388" y="896558"/>
                    </a:lnTo>
                    <a:cubicBezTo>
                      <a:pt x="387775" y="898263"/>
                      <a:pt x="395498" y="898621"/>
                      <a:pt x="402690" y="901019"/>
                    </a:cubicBezTo>
                    <a:cubicBezTo>
                      <a:pt x="408998" y="903122"/>
                      <a:pt x="414139" y="908113"/>
                      <a:pt x="420532" y="909940"/>
                    </a:cubicBezTo>
                    <a:cubicBezTo>
                      <a:pt x="435111" y="914106"/>
                      <a:pt x="450269" y="915887"/>
                      <a:pt x="465137" y="918861"/>
                    </a:cubicBezTo>
                    <a:cubicBezTo>
                      <a:pt x="471084" y="921835"/>
                      <a:pt x="476586" y="925955"/>
                      <a:pt x="482979" y="927782"/>
                    </a:cubicBezTo>
                    <a:cubicBezTo>
                      <a:pt x="497558" y="931948"/>
                      <a:pt x="512716" y="933729"/>
                      <a:pt x="527584" y="936703"/>
                    </a:cubicBezTo>
                    <a:cubicBezTo>
                      <a:pt x="535018" y="938190"/>
                      <a:pt x="542761" y="938572"/>
                      <a:pt x="549886" y="941163"/>
                    </a:cubicBezTo>
                    <a:cubicBezTo>
                      <a:pt x="598476" y="958832"/>
                      <a:pt x="640051" y="975254"/>
                      <a:pt x="692622" y="985768"/>
                    </a:cubicBezTo>
                    <a:cubicBezTo>
                      <a:pt x="720476" y="991339"/>
                      <a:pt x="749121" y="991715"/>
                      <a:pt x="777371" y="994689"/>
                    </a:cubicBezTo>
                    <a:cubicBezTo>
                      <a:pt x="876989" y="993202"/>
                      <a:pt x="976684" y="994435"/>
                      <a:pt x="1076224" y="990229"/>
                    </a:cubicBezTo>
                    <a:cubicBezTo>
                      <a:pt x="1082867" y="989948"/>
                      <a:pt x="1087892" y="983777"/>
                      <a:pt x="1094066" y="981308"/>
                    </a:cubicBezTo>
                    <a:cubicBezTo>
                      <a:pt x="1102797" y="977816"/>
                      <a:pt x="1120829" y="972387"/>
                      <a:pt x="1120829" y="972387"/>
                    </a:cubicBezTo>
                    <a:cubicBezTo>
                      <a:pt x="1128263" y="966440"/>
                      <a:pt x="1134731" y="959025"/>
                      <a:pt x="1143131" y="954545"/>
                    </a:cubicBezTo>
                    <a:cubicBezTo>
                      <a:pt x="1162131" y="944412"/>
                      <a:pt x="1186608" y="939638"/>
                      <a:pt x="1205578" y="927782"/>
                    </a:cubicBezTo>
                    <a:cubicBezTo>
                      <a:pt x="1229369" y="912912"/>
                      <a:pt x="1218958" y="917375"/>
                      <a:pt x="1236801" y="896558"/>
                    </a:cubicBezTo>
                    <a:cubicBezTo>
                      <a:pt x="1262819" y="866205"/>
                      <a:pt x="1237998" y="903487"/>
                      <a:pt x="1263564" y="860874"/>
                    </a:cubicBezTo>
                    <a:cubicBezTo>
                      <a:pt x="1265051" y="853440"/>
                      <a:pt x="1264634" y="845353"/>
                      <a:pt x="1268025" y="838572"/>
                    </a:cubicBezTo>
                    <a:cubicBezTo>
                      <a:pt x="1272283" y="830057"/>
                      <a:pt x="1280408" y="824069"/>
                      <a:pt x="1285867" y="816270"/>
                    </a:cubicBezTo>
                    <a:cubicBezTo>
                      <a:pt x="1290839" y="809167"/>
                      <a:pt x="1294788" y="801401"/>
                      <a:pt x="1299248" y="793967"/>
                    </a:cubicBezTo>
                    <a:cubicBezTo>
                      <a:pt x="1300735" y="788020"/>
                      <a:pt x="1301556" y="781865"/>
                      <a:pt x="1303709" y="776125"/>
                    </a:cubicBezTo>
                    <a:cubicBezTo>
                      <a:pt x="1306044" y="769899"/>
                      <a:pt x="1311441" y="764825"/>
                      <a:pt x="1312630" y="758283"/>
                    </a:cubicBezTo>
                    <a:cubicBezTo>
                      <a:pt x="1317447" y="731790"/>
                      <a:pt x="1318577" y="704757"/>
                      <a:pt x="1321551" y="677994"/>
                    </a:cubicBezTo>
                    <a:cubicBezTo>
                      <a:pt x="1320064" y="620008"/>
                      <a:pt x="1319665" y="561983"/>
                      <a:pt x="1317090" y="504035"/>
                    </a:cubicBezTo>
                    <a:cubicBezTo>
                      <a:pt x="1315683" y="472369"/>
                      <a:pt x="1310708" y="481307"/>
                      <a:pt x="1303709" y="450510"/>
                    </a:cubicBezTo>
                    <a:cubicBezTo>
                      <a:pt x="1298345" y="426908"/>
                      <a:pt x="1297980" y="402104"/>
                      <a:pt x="1290327" y="379142"/>
                    </a:cubicBezTo>
                    <a:cubicBezTo>
                      <a:pt x="1273963" y="330043"/>
                      <a:pt x="1303573" y="418012"/>
                      <a:pt x="1276946" y="343458"/>
                    </a:cubicBezTo>
                    <a:cubicBezTo>
                      <a:pt x="1272202" y="330174"/>
                      <a:pt x="1269872" y="315929"/>
                      <a:pt x="1263564" y="303313"/>
                    </a:cubicBezTo>
                    <a:cubicBezTo>
                      <a:pt x="1259104" y="294392"/>
                      <a:pt x="1253887" y="285811"/>
                      <a:pt x="1250183" y="276551"/>
                    </a:cubicBezTo>
                    <a:cubicBezTo>
                      <a:pt x="1235866" y="240760"/>
                      <a:pt x="1259165" y="276634"/>
                      <a:pt x="1232341" y="240867"/>
                    </a:cubicBezTo>
                    <a:cubicBezTo>
                      <a:pt x="1222853" y="212405"/>
                      <a:pt x="1235439" y="243511"/>
                      <a:pt x="1210038" y="209643"/>
                    </a:cubicBezTo>
                    <a:cubicBezTo>
                      <a:pt x="1180702" y="170528"/>
                      <a:pt x="1197848" y="181761"/>
                      <a:pt x="1169894" y="151657"/>
                    </a:cubicBezTo>
                    <a:cubicBezTo>
                      <a:pt x="1157017" y="137790"/>
                      <a:pt x="1146676" y="119976"/>
                      <a:pt x="1129750" y="111513"/>
                    </a:cubicBezTo>
                    <a:cubicBezTo>
                      <a:pt x="1114016" y="103646"/>
                      <a:pt x="1073859" y="82475"/>
                      <a:pt x="1053921" y="75829"/>
                    </a:cubicBezTo>
                    <a:cubicBezTo>
                      <a:pt x="1046729" y="73432"/>
                      <a:pt x="1039020" y="73013"/>
                      <a:pt x="1031619" y="71368"/>
                    </a:cubicBezTo>
                    <a:cubicBezTo>
                      <a:pt x="1025635" y="70038"/>
                      <a:pt x="1019824" y="67916"/>
                      <a:pt x="1013777" y="66908"/>
                    </a:cubicBezTo>
                    <a:cubicBezTo>
                      <a:pt x="984117" y="61965"/>
                      <a:pt x="953739" y="60818"/>
                      <a:pt x="924567" y="53526"/>
                    </a:cubicBezTo>
                    <a:cubicBezTo>
                      <a:pt x="893663" y="45801"/>
                      <a:pt x="912818" y="49743"/>
                      <a:pt x="866581" y="44605"/>
                    </a:cubicBezTo>
                    <a:cubicBezTo>
                      <a:pt x="860634" y="43118"/>
                      <a:pt x="854374" y="42560"/>
                      <a:pt x="848739" y="40145"/>
                    </a:cubicBezTo>
                    <a:cubicBezTo>
                      <a:pt x="843811" y="38033"/>
                      <a:pt x="840012" y="33884"/>
                      <a:pt x="835357" y="31224"/>
                    </a:cubicBezTo>
                    <a:cubicBezTo>
                      <a:pt x="829584" y="27925"/>
                      <a:pt x="823627" y="24922"/>
                      <a:pt x="817515" y="22303"/>
                    </a:cubicBezTo>
                    <a:cubicBezTo>
                      <a:pt x="813194" y="20451"/>
                      <a:pt x="808339" y="19945"/>
                      <a:pt x="804134" y="17842"/>
                    </a:cubicBezTo>
                    <a:cubicBezTo>
                      <a:pt x="799339" y="15444"/>
                      <a:pt x="795839" y="10616"/>
                      <a:pt x="790753" y="8921"/>
                    </a:cubicBezTo>
                    <a:cubicBezTo>
                      <a:pt x="770773" y="2261"/>
                      <a:pt x="734996" y="1487"/>
                      <a:pt x="723845" y="0"/>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175" name="Freeform: Shape 174">
                <a:extLst>
                  <a:ext uri="{FF2B5EF4-FFF2-40B4-BE49-F238E27FC236}">
                    <a16:creationId xmlns:a16="http://schemas.microsoft.com/office/drawing/2014/main" id="{BE231A55-46DB-482C-9BE3-6FFA20E0CA10}"/>
                  </a:ext>
                </a:extLst>
              </p:cNvPr>
              <p:cNvSpPr/>
              <p:nvPr/>
            </p:nvSpPr>
            <p:spPr>
              <a:xfrm>
                <a:off x="11983183" y="7013591"/>
                <a:ext cx="1512104" cy="1077207"/>
              </a:xfrm>
              <a:custGeom>
                <a:avLst/>
                <a:gdLst>
                  <a:gd name="connsiteX0" fmla="*/ 637850 w 1119583"/>
                  <a:gd name="connsiteY0" fmla="*/ 0 h 718139"/>
                  <a:gd name="connsiteX1" fmla="*/ 637850 w 1119583"/>
                  <a:gd name="connsiteY1" fmla="*/ 0 h 718139"/>
                  <a:gd name="connsiteX2" fmla="*/ 593245 w 1119583"/>
                  <a:gd name="connsiteY2" fmla="*/ 8921 h 718139"/>
                  <a:gd name="connsiteX3" fmla="*/ 526338 w 1119583"/>
                  <a:gd name="connsiteY3" fmla="*/ 17842 h 718139"/>
                  <a:gd name="connsiteX4" fmla="*/ 419286 w 1119583"/>
                  <a:gd name="connsiteY4" fmla="*/ 31224 h 718139"/>
                  <a:gd name="connsiteX5" fmla="*/ 370221 w 1119583"/>
                  <a:gd name="connsiteY5" fmla="*/ 35684 h 718139"/>
                  <a:gd name="connsiteX6" fmla="*/ 294392 w 1119583"/>
                  <a:gd name="connsiteY6" fmla="*/ 49066 h 718139"/>
                  <a:gd name="connsiteX7" fmla="*/ 276551 w 1119583"/>
                  <a:gd name="connsiteY7" fmla="*/ 57987 h 718139"/>
                  <a:gd name="connsiteX8" fmla="*/ 236406 w 1119583"/>
                  <a:gd name="connsiteY8" fmla="*/ 71368 h 718139"/>
                  <a:gd name="connsiteX9" fmla="*/ 223025 w 1119583"/>
                  <a:gd name="connsiteY9" fmla="*/ 80289 h 718139"/>
                  <a:gd name="connsiteX10" fmla="*/ 187341 w 1119583"/>
                  <a:gd name="connsiteY10" fmla="*/ 93671 h 718139"/>
                  <a:gd name="connsiteX11" fmla="*/ 169499 w 1119583"/>
                  <a:gd name="connsiteY11" fmla="*/ 107052 h 718139"/>
                  <a:gd name="connsiteX12" fmla="*/ 138275 w 1119583"/>
                  <a:gd name="connsiteY12" fmla="*/ 129354 h 718139"/>
                  <a:gd name="connsiteX13" fmla="*/ 111512 w 1119583"/>
                  <a:gd name="connsiteY13" fmla="*/ 160578 h 718139"/>
                  <a:gd name="connsiteX14" fmla="*/ 98131 w 1119583"/>
                  <a:gd name="connsiteY14" fmla="*/ 173959 h 718139"/>
                  <a:gd name="connsiteX15" fmla="*/ 53526 w 1119583"/>
                  <a:gd name="connsiteY15" fmla="*/ 249788 h 718139"/>
                  <a:gd name="connsiteX16" fmla="*/ 35684 w 1119583"/>
                  <a:gd name="connsiteY16" fmla="*/ 276551 h 718139"/>
                  <a:gd name="connsiteX17" fmla="*/ 4461 w 1119583"/>
                  <a:gd name="connsiteY17" fmla="*/ 325616 h 718139"/>
                  <a:gd name="connsiteX18" fmla="*/ 0 w 1119583"/>
                  <a:gd name="connsiteY18" fmla="*/ 343458 h 718139"/>
                  <a:gd name="connsiteX19" fmla="*/ 4461 w 1119583"/>
                  <a:gd name="connsiteY19" fmla="*/ 495114 h 718139"/>
                  <a:gd name="connsiteX20" fmla="*/ 17842 w 1119583"/>
                  <a:gd name="connsiteY20" fmla="*/ 562022 h 718139"/>
                  <a:gd name="connsiteX21" fmla="*/ 31224 w 1119583"/>
                  <a:gd name="connsiteY21" fmla="*/ 575403 h 718139"/>
                  <a:gd name="connsiteX22" fmla="*/ 40145 w 1119583"/>
                  <a:gd name="connsiteY22" fmla="*/ 588785 h 718139"/>
                  <a:gd name="connsiteX23" fmla="*/ 53526 w 1119583"/>
                  <a:gd name="connsiteY23" fmla="*/ 597706 h 718139"/>
                  <a:gd name="connsiteX24" fmla="*/ 98131 w 1119583"/>
                  <a:gd name="connsiteY24" fmla="*/ 611087 h 718139"/>
                  <a:gd name="connsiteX25" fmla="*/ 191801 w 1119583"/>
                  <a:gd name="connsiteY25" fmla="*/ 615548 h 718139"/>
                  <a:gd name="connsiteX26" fmla="*/ 312234 w 1119583"/>
                  <a:gd name="connsiteY26" fmla="*/ 628929 h 718139"/>
                  <a:gd name="connsiteX27" fmla="*/ 338997 w 1119583"/>
                  <a:gd name="connsiteY27" fmla="*/ 637850 h 718139"/>
                  <a:gd name="connsiteX28" fmla="*/ 361300 w 1119583"/>
                  <a:gd name="connsiteY28" fmla="*/ 642311 h 718139"/>
                  <a:gd name="connsiteX29" fmla="*/ 405905 w 1119583"/>
                  <a:gd name="connsiteY29" fmla="*/ 669074 h 718139"/>
                  <a:gd name="connsiteX30" fmla="*/ 432668 w 1119583"/>
                  <a:gd name="connsiteY30" fmla="*/ 673534 h 718139"/>
                  <a:gd name="connsiteX31" fmla="*/ 459431 w 1119583"/>
                  <a:gd name="connsiteY31" fmla="*/ 686915 h 718139"/>
                  <a:gd name="connsiteX32" fmla="*/ 526338 w 1119583"/>
                  <a:gd name="connsiteY32" fmla="*/ 695836 h 718139"/>
                  <a:gd name="connsiteX33" fmla="*/ 539719 w 1119583"/>
                  <a:gd name="connsiteY33" fmla="*/ 704757 h 718139"/>
                  <a:gd name="connsiteX34" fmla="*/ 651232 w 1119583"/>
                  <a:gd name="connsiteY34" fmla="*/ 718139 h 718139"/>
                  <a:gd name="connsiteX35" fmla="*/ 834112 w 1119583"/>
                  <a:gd name="connsiteY35" fmla="*/ 713678 h 718139"/>
                  <a:gd name="connsiteX36" fmla="*/ 878716 w 1119583"/>
                  <a:gd name="connsiteY36" fmla="*/ 700297 h 718139"/>
                  <a:gd name="connsiteX37" fmla="*/ 967926 w 1119583"/>
                  <a:gd name="connsiteY37" fmla="*/ 677994 h 718139"/>
                  <a:gd name="connsiteX38" fmla="*/ 1003610 w 1119583"/>
                  <a:gd name="connsiteY38" fmla="*/ 655692 h 718139"/>
                  <a:gd name="connsiteX39" fmla="*/ 1034833 w 1119583"/>
                  <a:gd name="connsiteY39" fmla="*/ 637850 h 718139"/>
                  <a:gd name="connsiteX40" fmla="*/ 1061596 w 1119583"/>
                  <a:gd name="connsiteY40" fmla="*/ 602166 h 718139"/>
                  <a:gd name="connsiteX41" fmla="*/ 1066057 w 1119583"/>
                  <a:gd name="connsiteY41" fmla="*/ 588785 h 718139"/>
                  <a:gd name="connsiteX42" fmla="*/ 1074978 w 1119583"/>
                  <a:gd name="connsiteY42" fmla="*/ 566482 h 718139"/>
                  <a:gd name="connsiteX43" fmla="*/ 1092820 w 1119583"/>
                  <a:gd name="connsiteY43" fmla="*/ 530798 h 718139"/>
                  <a:gd name="connsiteX44" fmla="*/ 1097280 w 1119583"/>
                  <a:gd name="connsiteY44" fmla="*/ 512956 h 718139"/>
                  <a:gd name="connsiteX45" fmla="*/ 1106201 w 1119583"/>
                  <a:gd name="connsiteY45" fmla="*/ 486194 h 718139"/>
                  <a:gd name="connsiteX46" fmla="*/ 1119583 w 1119583"/>
                  <a:gd name="connsiteY46" fmla="*/ 432668 h 718139"/>
                  <a:gd name="connsiteX47" fmla="*/ 1110662 w 1119583"/>
                  <a:gd name="connsiteY47" fmla="*/ 316695 h 718139"/>
                  <a:gd name="connsiteX48" fmla="*/ 1106201 w 1119583"/>
                  <a:gd name="connsiteY48" fmla="*/ 294393 h 718139"/>
                  <a:gd name="connsiteX49" fmla="*/ 1083899 w 1119583"/>
                  <a:gd name="connsiteY49" fmla="*/ 263169 h 718139"/>
                  <a:gd name="connsiteX50" fmla="*/ 1061596 w 1119583"/>
                  <a:gd name="connsiteY50" fmla="*/ 227485 h 718139"/>
                  <a:gd name="connsiteX51" fmla="*/ 1016992 w 1119583"/>
                  <a:gd name="connsiteY51" fmla="*/ 187341 h 718139"/>
                  <a:gd name="connsiteX52" fmla="*/ 1003610 w 1119583"/>
                  <a:gd name="connsiteY52" fmla="*/ 173959 h 718139"/>
                  <a:gd name="connsiteX53" fmla="*/ 990229 w 1119583"/>
                  <a:gd name="connsiteY53" fmla="*/ 165038 h 718139"/>
                  <a:gd name="connsiteX54" fmla="*/ 932242 w 1119583"/>
                  <a:gd name="connsiteY54" fmla="*/ 120434 h 718139"/>
                  <a:gd name="connsiteX55" fmla="*/ 914400 w 1119583"/>
                  <a:gd name="connsiteY55" fmla="*/ 107052 h 718139"/>
                  <a:gd name="connsiteX56" fmla="*/ 896558 w 1119583"/>
                  <a:gd name="connsiteY56" fmla="*/ 93671 h 718139"/>
                  <a:gd name="connsiteX57" fmla="*/ 883177 w 1119583"/>
                  <a:gd name="connsiteY57" fmla="*/ 80289 h 718139"/>
                  <a:gd name="connsiteX58" fmla="*/ 856414 w 1119583"/>
                  <a:gd name="connsiteY58" fmla="*/ 49066 h 718139"/>
                  <a:gd name="connsiteX59" fmla="*/ 838572 w 1119583"/>
                  <a:gd name="connsiteY59" fmla="*/ 40145 h 718139"/>
                  <a:gd name="connsiteX60" fmla="*/ 807349 w 1119583"/>
                  <a:gd name="connsiteY60" fmla="*/ 22303 h 718139"/>
                  <a:gd name="connsiteX61" fmla="*/ 789507 w 1119583"/>
                  <a:gd name="connsiteY61" fmla="*/ 13382 h 718139"/>
                  <a:gd name="connsiteX62" fmla="*/ 758283 w 1119583"/>
                  <a:gd name="connsiteY62" fmla="*/ 8921 h 718139"/>
                  <a:gd name="connsiteX63" fmla="*/ 740441 w 1119583"/>
                  <a:gd name="connsiteY63" fmla="*/ 4461 h 718139"/>
                  <a:gd name="connsiteX64" fmla="*/ 637850 w 1119583"/>
                  <a:gd name="connsiteY64" fmla="*/ 0 h 71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19583" h="718139">
                    <a:moveTo>
                      <a:pt x="637850" y="0"/>
                    </a:moveTo>
                    <a:lnTo>
                      <a:pt x="637850" y="0"/>
                    </a:lnTo>
                    <a:cubicBezTo>
                      <a:pt x="622982" y="2974"/>
                      <a:pt x="608177" y="6286"/>
                      <a:pt x="593245" y="8921"/>
                    </a:cubicBezTo>
                    <a:cubicBezTo>
                      <a:pt x="575890" y="11984"/>
                      <a:pt x="543111" y="15606"/>
                      <a:pt x="526338" y="17842"/>
                    </a:cubicBezTo>
                    <a:cubicBezTo>
                      <a:pt x="463671" y="26197"/>
                      <a:pt x="520680" y="20361"/>
                      <a:pt x="419286" y="31224"/>
                    </a:cubicBezTo>
                    <a:cubicBezTo>
                      <a:pt x="402957" y="32973"/>
                      <a:pt x="386478" y="33362"/>
                      <a:pt x="370221" y="35684"/>
                    </a:cubicBezTo>
                    <a:cubicBezTo>
                      <a:pt x="344812" y="39314"/>
                      <a:pt x="294392" y="49066"/>
                      <a:pt x="294392" y="49066"/>
                    </a:cubicBezTo>
                    <a:cubicBezTo>
                      <a:pt x="288445" y="52040"/>
                      <a:pt x="282777" y="55652"/>
                      <a:pt x="276551" y="57987"/>
                    </a:cubicBezTo>
                    <a:cubicBezTo>
                      <a:pt x="242475" y="70766"/>
                      <a:pt x="275459" y="51841"/>
                      <a:pt x="236406" y="71368"/>
                    </a:cubicBezTo>
                    <a:cubicBezTo>
                      <a:pt x="231611" y="73765"/>
                      <a:pt x="227905" y="78071"/>
                      <a:pt x="223025" y="80289"/>
                    </a:cubicBezTo>
                    <a:cubicBezTo>
                      <a:pt x="211460" y="85546"/>
                      <a:pt x="198703" y="87990"/>
                      <a:pt x="187341" y="93671"/>
                    </a:cubicBezTo>
                    <a:cubicBezTo>
                      <a:pt x="180692" y="96996"/>
                      <a:pt x="175548" y="102731"/>
                      <a:pt x="169499" y="107052"/>
                    </a:cubicBezTo>
                    <a:cubicBezTo>
                      <a:pt x="155382" y="117135"/>
                      <a:pt x="152848" y="116863"/>
                      <a:pt x="138275" y="129354"/>
                    </a:cubicBezTo>
                    <a:cubicBezTo>
                      <a:pt x="120401" y="144675"/>
                      <a:pt x="127779" y="141600"/>
                      <a:pt x="111512" y="160578"/>
                    </a:cubicBezTo>
                    <a:cubicBezTo>
                      <a:pt x="107407" y="165367"/>
                      <a:pt x="101721" y="168773"/>
                      <a:pt x="98131" y="173959"/>
                    </a:cubicBezTo>
                    <a:cubicBezTo>
                      <a:pt x="24766" y="279932"/>
                      <a:pt x="107925" y="168190"/>
                      <a:pt x="53526" y="249788"/>
                    </a:cubicBezTo>
                    <a:cubicBezTo>
                      <a:pt x="47579" y="258709"/>
                      <a:pt x="42117" y="267974"/>
                      <a:pt x="35684" y="276551"/>
                    </a:cubicBezTo>
                    <a:cubicBezTo>
                      <a:pt x="24159" y="291918"/>
                      <a:pt x="11310" y="307352"/>
                      <a:pt x="4461" y="325616"/>
                    </a:cubicBezTo>
                    <a:cubicBezTo>
                      <a:pt x="2308" y="331356"/>
                      <a:pt x="1487" y="337511"/>
                      <a:pt x="0" y="343458"/>
                    </a:cubicBezTo>
                    <a:cubicBezTo>
                      <a:pt x="1487" y="394010"/>
                      <a:pt x="1997" y="444600"/>
                      <a:pt x="4461" y="495114"/>
                    </a:cubicBezTo>
                    <a:cubicBezTo>
                      <a:pt x="4854" y="503165"/>
                      <a:pt x="13136" y="557316"/>
                      <a:pt x="17842" y="562022"/>
                    </a:cubicBezTo>
                    <a:cubicBezTo>
                      <a:pt x="22303" y="566482"/>
                      <a:pt x="27186" y="570557"/>
                      <a:pt x="31224" y="575403"/>
                    </a:cubicBezTo>
                    <a:cubicBezTo>
                      <a:pt x="34656" y="579521"/>
                      <a:pt x="36354" y="584994"/>
                      <a:pt x="40145" y="588785"/>
                    </a:cubicBezTo>
                    <a:cubicBezTo>
                      <a:pt x="43936" y="592576"/>
                      <a:pt x="48731" y="595309"/>
                      <a:pt x="53526" y="597706"/>
                    </a:cubicBezTo>
                    <a:cubicBezTo>
                      <a:pt x="66669" y="604277"/>
                      <a:pt x="83315" y="609947"/>
                      <a:pt x="98131" y="611087"/>
                    </a:cubicBezTo>
                    <a:cubicBezTo>
                      <a:pt x="129298" y="613484"/>
                      <a:pt x="160578" y="614061"/>
                      <a:pt x="191801" y="615548"/>
                    </a:cubicBezTo>
                    <a:cubicBezTo>
                      <a:pt x="242822" y="632553"/>
                      <a:pt x="172556" y="610305"/>
                      <a:pt x="312234" y="628929"/>
                    </a:cubicBezTo>
                    <a:cubicBezTo>
                      <a:pt x="321555" y="630172"/>
                      <a:pt x="329776" y="636006"/>
                      <a:pt x="338997" y="637850"/>
                    </a:cubicBezTo>
                    <a:lnTo>
                      <a:pt x="361300" y="642311"/>
                    </a:lnTo>
                    <a:cubicBezTo>
                      <a:pt x="376168" y="651232"/>
                      <a:pt x="390019" y="662124"/>
                      <a:pt x="405905" y="669074"/>
                    </a:cubicBezTo>
                    <a:cubicBezTo>
                      <a:pt x="414191" y="672699"/>
                      <a:pt x="424088" y="670674"/>
                      <a:pt x="432668" y="673534"/>
                    </a:cubicBezTo>
                    <a:cubicBezTo>
                      <a:pt x="442130" y="676688"/>
                      <a:pt x="449898" y="683982"/>
                      <a:pt x="459431" y="686915"/>
                    </a:cubicBezTo>
                    <a:cubicBezTo>
                      <a:pt x="463650" y="688213"/>
                      <a:pt x="524542" y="695611"/>
                      <a:pt x="526338" y="695836"/>
                    </a:cubicBezTo>
                    <a:cubicBezTo>
                      <a:pt x="530798" y="698810"/>
                      <a:pt x="534539" y="703376"/>
                      <a:pt x="539719" y="704757"/>
                    </a:cubicBezTo>
                    <a:cubicBezTo>
                      <a:pt x="574078" y="713919"/>
                      <a:pt x="616247" y="715448"/>
                      <a:pt x="651232" y="718139"/>
                    </a:cubicBezTo>
                    <a:cubicBezTo>
                      <a:pt x="712192" y="716652"/>
                      <a:pt x="773194" y="716385"/>
                      <a:pt x="834112" y="713678"/>
                    </a:cubicBezTo>
                    <a:cubicBezTo>
                      <a:pt x="842724" y="713295"/>
                      <a:pt x="874290" y="701403"/>
                      <a:pt x="878716" y="700297"/>
                    </a:cubicBezTo>
                    <a:lnTo>
                      <a:pt x="967926" y="677994"/>
                    </a:lnTo>
                    <a:cubicBezTo>
                      <a:pt x="1009673" y="657123"/>
                      <a:pt x="961156" y="682709"/>
                      <a:pt x="1003610" y="655692"/>
                    </a:cubicBezTo>
                    <a:cubicBezTo>
                      <a:pt x="1013723" y="649256"/>
                      <a:pt x="1024425" y="643797"/>
                      <a:pt x="1034833" y="637850"/>
                    </a:cubicBezTo>
                    <a:cubicBezTo>
                      <a:pt x="1039214" y="632374"/>
                      <a:pt x="1056860" y="611637"/>
                      <a:pt x="1061596" y="602166"/>
                    </a:cubicBezTo>
                    <a:cubicBezTo>
                      <a:pt x="1063699" y="597961"/>
                      <a:pt x="1064406" y="593187"/>
                      <a:pt x="1066057" y="588785"/>
                    </a:cubicBezTo>
                    <a:cubicBezTo>
                      <a:pt x="1068869" y="581288"/>
                      <a:pt x="1071623" y="573752"/>
                      <a:pt x="1074978" y="566482"/>
                    </a:cubicBezTo>
                    <a:cubicBezTo>
                      <a:pt x="1080551" y="554407"/>
                      <a:pt x="1092820" y="530798"/>
                      <a:pt x="1092820" y="530798"/>
                    </a:cubicBezTo>
                    <a:cubicBezTo>
                      <a:pt x="1094307" y="524851"/>
                      <a:pt x="1095518" y="518828"/>
                      <a:pt x="1097280" y="512956"/>
                    </a:cubicBezTo>
                    <a:cubicBezTo>
                      <a:pt x="1099982" y="503949"/>
                      <a:pt x="1103920" y="495316"/>
                      <a:pt x="1106201" y="486194"/>
                    </a:cubicBezTo>
                    <a:lnTo>
                      <a:pt x="1119583" y="432668"/>
                    </a:lnTo>
                    <a:cubicBezTo>
                      <a:pt x="1116322" y="370718"/>
                      <a:pt x="1118471" y="363548"/>
                      <a:pt x="1110662" y="316695"/>
                    </a:cubicBezTo>
                    <a:cubicBezTo>
                      <a:pt x="1109416" y="309217"/>
                      <a:pt x="1108599" y="301585"/>
                      <a:pt x="1106201" y="294393"/>
                    </a:cubicBezTo>
                    <a:cubicBezTo>
                      <a:pt x="1097286" y="267650"/>
                      <a:pt x="1099300" y="284345"/>
                      <a:pt x="1083899" y="263169"/>
                    </a:cubicBezTo>
                    <a:cubicBezTo>
                      <a:pt x="1075649" y="251825"/>
                      <a:pt x="1071514" y="237403"/>
                      <a:pt x="1061596" y="227485"/>
                    </a:cubicBezTo>
                    <a:cubicBezTo>
                      <a:pt x="994017" y="159906"/>
                      <a:pt x="1065878" y="229244"/>
                      <a:pt x="1016992" y="187341"/>
                    </a:cubicBezTo>
                    <a:cubicBezTo>
                      <a:pt x="1012202" y="183236"/>
                      <a:pt x="1008456" y="177998"/>
                      <a:pt x="1003610" y="173959"/>
                    </a:cubicBezTo>
                    <a:cubicBezTo>
                      <a:pt x="999492" y="170527"/>
                      <a:pt x="994564" y="168191"/>
                      <a:pt x="990229" y="165038"/>
                    </a:cubicBezTo>
                    <a:cubicBezTo>
                      <a:pt x="943144" y="130794"/>
                      <a:pt x="968579" y="148696"/>
                      <a:pt x="932242" y="120434"/>
                    </a:cubicBezTo>
                    <a:cubicBezTo>
                      <a:pt x="926374" y="115870"/>
                      <a:pt x="920347" y="111513"/>
                      <a:pt x="914400" y="107052"/>
                    </a:cubicBezTo>
                    <a:cubicBezTo>
                      <a:pt x="908453" y="102592"/>
                      <a:pt x="901814" y="98928"/>
                      <a:pt x="896558" y="93671"/>
                    </a:cubicBezTo>
                    <a:cubicBezTo>
                      <a:pt x="892098" y="89210"/>
                      <a:pt x="887282" y="85078"/>
                      <a:pt x="883177" y="80289"/>
                    </a:cubicBezTo>
                    <a:cubicBezTo>
                      <a:pt x="873561" y="69070"/>
                      <a:pt x="868645" y="57802"/>
                      <a:pt x="856414" y="49066"/>
                    </a:cubicBezTo>
                    <a:cubicBezTo>
                      <a:pt x="851003" y="45201"/>
                      <a:pt x="844211" y="43669"/>
                      <a:pt x="838572" y="40145"/>
                    </a:cubicBezTo>
                    <a:cubicBezTo>
                      <a:pt x="787555" y="8259"/>
                      <a:pt x="846385" y="39032"/>
                      <a:pt x="807349" y="22303"/>
                    </a:cubicBezTo>
                    <a:cubicBezTo>
                      <a:pt x="801237" y="19684"/>
                      <a:pt x="795922" y="15132"/>
                      <a:pt x="789507" y="13382"/>
                    </a:cubicBezTo>
                    <a:cubicBezTo>
                      <a:pt x="779364" y="10616"/>
                      <a:pt x="768627" y="10802"/>
                      <a:pt x="758283" y="8921"/>
                    </a:cubicBezTo>
                    <a:cubicBezTo>
                      <a:pt x="752252" y="7824"/>
                      <a:pt x="746569" y="4636"/>
                      <a:pt x="740441" y="4461"/>
                    </a:cubicBezTo>
                    <a:cubicBezTo>
                      <a:pt x="694368" y="3145"/>
                      <a:pt x="654948" y="743"/>
                      <a:pt x="637850" y="0"/>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176" name="Freeform: Shape 175">
                <a:extLst>
                  <a:ext uri="{FF2B5EF4-FFF2-40B4-BE49-F238E27FC236}">
                    <a16:creationId xmlns:a16="http://schemas.microsoft.com/office/drawing/2014/main" id="{31E84208-E019-4DD5-AC36-538C2530F3D1}"/>
                  </a:ext>
                </a:extLst>
              </p:cNvPr>
              <p:cNvSpPr/>
              <p:nvPr/>
            </p:nvSpPr>
            <p:spPr>
              <a:xfrm>
                <a:off x="12270845" y="7244467"/>
                <a:ext cx="1010291" cy="649000"/>
              </a:xfrm>
              <a:custGeom>
                <a:avLst/>
                <a:gdLst>
                  <a:gd name="connsiteX0" fmla="*/ 246403 w 527414"/>
                  <a:gd name="connsiteY0" fmla="*/ 17842 h 432668"/>
                  <a:gd name="connsiteX1" fmla="*/ 246403 w 527414"/>
                  <a:gd name="connsiteY1" fmla="*/ 17842 h 432668"/>
                  <a:gd name="connsiteX2" fmla="*/ 143812 w 527414"/>
                  <a:gd name="connsiteY2" fmla="*/ 26763 h 432668"/>
                  <a:gd name="connsiteX3" fmla="*/ 90286 w 527414"/>
                  <a:gd name="connsiteY3" fmla="*/ 40145 h 432668"/>
                  <a:gd name="connsiteX4" fmla="*/ 59063 w 527414"/>
                  <a:gd name="connsiteY4" fmla="*/ 62447 h 432668"/>
                  <a:gd name="connsiteX5" fmla="*/ 32300 w 527414"/>
                  <a:gd name="connsiteY5" fmla="*/ 89210 h 432668"/>
                  <a:gd name="connsiteX6" fmla="*/ 9997 w 527414"/>
                  <a:gd name="connsiteY6" fmla="*/ 142736 h 432668"/>
                  <a:gd name="connsiteX7" fmla="*/ 5537 w 527414"/>
                  <a:gd name="connsiteY7" fmla="*/ 156118 h 432668"/>
                  <a:gd name="connsiteX8" fmla="*/ 5537 w 527414"/>
                  <a:gd name="connsiteY8" fmla="*/ 285472 h 432668"/>
                  <a:gd name="connsiteX9" fmla="*/ 9997 w 527414"/>
                  <a:gd name="connsiteY9" fmla="*/ 298853 h 432668"/>
                  <a:gd name="connsiteX10" fmla="*/ 23379 w 527414"/>
                  <a:gd name="connsiteY10" fmla="*/ 330077 h 432668"/>
                  <a:gd name="connsiteX11" fmla="*/ 32300 w 527414"/>
                  <a:gd name="connsiteY11" fmla="*/ 347919 h 432668"/>
                  <a:gd name="connsiteX12" fmla="*/ 76905 w 527414"/>
                  <a:gd name="connsiteY12" fmla="*/ 396984 h 432668"/>
                  <a:gd name="connsiteX13" fmla="*/ 90286 w 527414"/>
                  <a:gd name="connsiteY13" fmla="*/ 410365 h 432668"/>
                  <a:gd name="connsiteX14" fmla="*/ 130430 w 527414"/>
                  <a:gd name="connsiteY14" fmla="*/ 432668 h 432668"/>
                  <a:gd name="connsiteX15" fmla="*/ 304389 w 527414"/>
                  <a:gd name="connsiteY15" fmla="*/ 428207 h 432668"/>
                  <a:gd name="connsiteX16" fmla="*/ 326692 w 527414"/>
                  <a:gd name="connsiteY16" fmla="*/ 423747 h 432668"/>
                  <a:gd name="connsiteX17" fmla="*/ 380218 w 527414"/>
                  <a:gd name="connsiteY17" fmla="*/ 419286 h 432668"/>
                  <a:gd name="connsiteX18" fmla="*/ 398060 w 527414"/>
                  <a:gd name="connsiteY18" fmla="*/ 414826 h 432668"/>
                  <a:gd name="connsiteX19" fmla="*/ 420362 w 527414"/>
                  <a:gd name="connsiteY19" fmla="*/ 410365 h 432668"/>
                  <a:gd name="connsiteX20" fmla="*/ 433744 w 527414"/>
                  <a:gd name="connsiteY20" fmla="*/ 401444 h 432668"/>
                  <a:gd name="connsiteX21" fmla="*/ 460506 w 527414"/>
                  <a:gd name="connsiteY21" fmla="*/ 379142 h 432668"/>
                  <a:gd name="connsiteX22" fmla="*/ 491730 w 527414"/>
                  <a:gd name="connsiteY22" fmla="*/ 347919 h 432668"/>
                  <a:gd name="connsiteX23" fmla="*/ 514032 w 527414"/>
                  <a:gd name="connsiteY23" fmla="*/ 307774 h 432668"/>
                  <a:gd name="connsiteX24" fmla="*/ 522953 w 527414"/>
                  <a:gd name="connsiteY24" fmla="*/ 285472 h 432668"/>
                  <a:gd name="connsiteX25" fmla="*/ 527414 w 527414"/>
                  <a:gd name="connsiteY25" fmla="*/ 263169 h 432668"/>
                  <a:gd name="connsiteX26" fmla="*/ 522953 w 527414"/>
                  <a:gd name="connsiteY26" fmla="*/ 98131 h 432668"/>
                  <a:gd name="connsiteX27" fmla="*/ 500651 w 527414"/>
                  <a:gd name="connsiteY27" fmla="*/ 66908 h 432668"/>
                  <a:gd name="connsiteX28" fmla="*/ 491730 w 527414"/>
                  <a:gd name="connsiteY28" fmla="*/ 53526 h 432668"/>
                  <a:gd name="connsiteX29" fmla="*/ 460506 w 527414"/>
                  <a:gd name="connsiteY29" fmla="*/ 26763 h 432668"/>
                  <a:gd name="connsiteX30" fmla="*/ 447125 w 527414"/>
                  <a:gd name="connsiteY30" fmla="*/ 17842 h 432668"/>
                  <a:gd name="connsiteX31" fmla="*/ 424823 w 527414"/>
                  <a:gd name="connsiteY31" fmla="*/ 4461 h 432668"/>
                  <a:gd name="connsiteX32" fmla="*/ 406981 w 527414"/>
                  <a:gd name="connsiteY32" fmla="*/ 0 h 432668"/>
                  <a:gd name="connsiteX33" fmla="*/ 326692 w 527414"/>
                  <a:gd name="connsiteY33" fmla="*/ 4461 h 432668"/>
                  <a:gd name="connsiteX34" fmla="*/ 308850 w 527414"/>
                  <a:gd name="connsiteY34" fmla="*/ 8921 h 432668"/>
                  <a:gd name="connsiteX35" fmla="*/ 282087 w 527414"/>
                  <a:gd name="connsiteY35" fmla="*/ 17842 h 432668"/>
                  <a:gd name="connsiteX36" fmla="*/ 246403 w 527414"/>
                  <a:gd name="connsiteY36" fmla="*/ 17842 h 43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7414" h="432668">
                    <a:moveTo>
                      <a:pt x="246403" y="17842"/>
                    </a:moveTo>
                    <a:lnTo>
                      <a:pt x="246403" y="17842"/>
                    </a:lnTo>
                    <a:cubicBezTo>
                      <a:pt x="212206" y="20816"/>
                      <a:pt x="177943" y="23106"/>
                      <a:pt x="143812" y="26763"/>
                    </a:cubicBezTo>
                    <a:cubicBezTo>
                      <a:pt x="128014" y="28456"/>
                      <a:pt x="104358" y="36124"/>
                      <a:pt x="90286" y="40145"/>
                    </a:cubicBezTo>
                    <a:cubicBezTo>
                      <a:pt x="80981" y="46348"/>
                      <a:pt x="66963" y="55337"/>
                      <a:pt x="59063" y="62447"/>
                    </a:cubicBezTo>
                    <a:cubicBezTo>
                      <a:pt x="49685" y="70887"/>
                      <a:pt x="39633" y="78944"/>
                      <a:pt x="32300" y="89210"/>
                    </a:cubicBezTo>
                    <a:cubicBezTo>
                      <a:pt x="13631" y="115346"/>
                      <a:pt x="16801" y="118921"/>
                      <a:pt x="9997" y="142736"/>
                    </a:cubicBezTo>
                    <a:cubicBezTo>
                      <a:pt x="8705" y="147257"/>
                      <a:pt x="7024" y="151657"/>
                      <a:pt x="5537" y="156118"/>
                    </a:cubicBezTo>
                    <a:cubicBezTo>
                      <a:pt x="-1934" y="215875"/>
                      <a:pt x="-1758" y="197934"/>
                      <a:pt x="5537" y="285472"/>
                    </a:cubicBezTo>
                    <a:cubicBezTo>
                      <a:pt x="5927" y="290157"/>
                      <a:pt x="8705" y="294332"/>
                      <a:pt x="9997" y="298853"/>
                    </a:cubicBezTo>
                    <a:cubicBezTo>
                      <a:pt x="19416" y="331819"/>
                      <a:pt x="7859" y="302917"/>
                      <a:pt x="23379" y="330077"/>
                    </a:cubicBezTo>
                    <a:cubicBezTo>
                      <a:pt x="26678" y="335850"/>
                      <a:pt x="28776" y="342280"/>
                      <a:pt x="32300" y="347919"/>
                    </a:cubicBezTo>
                    <a:cubicBezTo>
                      <a:pt x="44640" y="367662"/>
                      <a:pt x="59973" y="380052"/>
                      <a:pt x="76905" y="396984"/>
                    </a:cubicBezTo>
                    <a:cubicBezTo>
                      <a:pt x="81365" y="401444"/>
                      <a:pt x="85038" y="406866"/>
                      <a:pt x="90286" y="410365"/>
                    </a:cubicBezTo>
                    <a:cubicBezTo>
                      <a:pt x="111966" y="424819"/>
                      <a:pt x="98872" y="416889"/>
                      <a:pt x="130430" y="432668"/>
                    </a:cubicBezTo>
                    <a:lnTo>
                      <a:pt x="304389" y="428207"/>
                    </a:lnTo>
                    <a:cubicBezTo>
                      <a:pt x="311963" y="427863"/>
                      <a:pt x="319162" y="424633"/>
                      <a:pt x="326692" y="423747"/>
                    </a:cubicBezTo>
                    <a:cubicBezTo>
                      <a:pt x="344473" y="421655"/>
                      <a:pt x="362376" y="420773"/>
                      <a:pt x="380218" y="419286"/>
                    </a:cubicBezTo>
                    <a:cubicBezTo>
                      <a:pt x="386165" y="417799"/>
                      <a:pt x="392076" y="416156"/>
                      <a:pt x="398060" y="414826"/>
                    </a:cubicBezTo>
                    <a:cubicBezTo>
                      <a:pt x="405461" y="413181"/>
                      <a:pt x="413263" y="413027"/>
                      <a:pt x="420362" y="410365"/>
                    </a:cubicBezTo>
                    <a:cubicBezTo>
                      <a:pt x="425382" y="408483"/>
                      <a:pt x="429512" y="404735"/>
                      <a:pt x="433744" y="401444"/>
                    </a:cubicBezTo>
                    <a:cubicBezTo>
                      <a:pt x="442910" y="394315"/>
                      <a:pt x="451973" y="387018"/>
                      <a:pt x="460506" y="379142"/>
                    </a:cubicBezTo>
                    <a:cubicBezTo>
                      <a:pt x="471322" y="369159"/>
                      <a:pt x="484158" y="360541"/>
                      <a:pt x="491730" y="347919"/>
                    </a:cubicBezTo>
                    <a:cubicBezTo>
                      <a:pt x="501380" y="331835"/>
                      <a:pt x="506719" y="324227"/>
                      <a:pt x="514032" y="307774"/>
                    </a:cubicBezTo>
                    <a:cubicBezTo>
                      <a:pt x="517284" y="300457"/>
                      <a:pt x="520652" y="293141"/>
                      <a:pt x="522953" y="285472"/>
                    </a:cubicBezTo>
                    <a:cubicBezTo>
                      <a:pt x="525132" y="278210"/>
                      <a:pt x="525927" y="270603"/>
                      <a:pt x="527414" y="263169"/>
                    </a:cubicBezTo>
                    <a:cubicBezTo>
                      <a:pt x="525927" y="208156"/>
                      <a:pt x="525701" y="153095"/>
                      <a:pt x="522953" y="98131"/>
                    </a:cubicBezTo>
                    <a:cubicBezTo>
                      <a:pt x="522155" y="82174"/>
                      <a:pt x="510508" y="78409"/>
                      <a:pt x="500651" y="66908"/>
                    </a:cubicBezTo>
                    <a:cubicBezTo>
                      <a:pt x="497162" y="62838"/>
                      <a:pt x="495162" y="57644"/>
                      <a:pt x="491730" y="53526"/>
                    </a:cubicBezTo>
                    <a:cubicBezTo>
                      <a:pt x="482197" y="42086"/>
                      <a:pt x="472663" y="35447"/>
                      <a:pt x="460506" y="26763"/>
                    </a:cubicBezTo>
                    <a:cubicBezTo>
                      <a:pt x="456144" y="23647"/>
                      <a:pt x="451671" y="20683"/>
                      <a:pt x="447125" y="17842"/>
                    </a:cubicBezTo>
                    <a:cubicBezTo>
                      <a:pt x="439773" y="13247"/>
                      <a:pt x="432745" y="7982"/>
                      <a:pt x="424823" y="4461"/>
                    </a:cubicBezTo>
                    <a:cubicBezTo>
                      <a:pt x="419221" y="1971"/>
                      <a:pt x="412928" y="1487"/>
                      <a:pt x="406981" y="0"/>
                    </a:cubicBezTo>
                    <a:cubicBezTo>
                      <a:pt x="380218" y="1487"/>
                      <a:pt x="353386" y="2034"/>
                      <a:pt x="326692" y="4461"/>
                    </a:cubicBezTo>
                    <a:cubicBezTo>
                      <a:pt x="320587" y="5016"/>
                      <a:pt x="314722" y="7160"/>
                      <a:pt x="308850" y="8921"/>
                    </a:cubicBezTo>
                    <a:cubicBezTo>
                      <a:pt x="299843" y="11623"/>
                      <a:pt x="291491" y="17842"/>
                      <a:pt x="282087" y="17842"/>
                    </a:cubicBezTo>
                    <a:lnTo>
                      <a:pt x="246403" y="17842"/>
                    </a:ln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cxnSp>
            <p:nvCxnSpPr>
              <p:cNvPr id="177" name="Straight Connector 176">
                <a:extLst>
                  <a:ext uri="{FF2B5EF4-FFF2-40B4-BE49-F238E27FC236}">
                    <a16:creationId xmlns:a16="http://schemas.microsoft.com/office/drawing/2014/main" id="{D2B0CF10-69DE-4C4C-8379-2B517ABBF7A5}"/>
                  </a:ext>
                </a:extLst>
              </p:cNvPr>
              <p:cNvCxnSpPr>
                <a:cxnSpLocks/>
              </p:cNvCxnSpPr>
              <p:nvPr/>
            </p:nvCxnSpPr>
            <p:spPr>
              <a:xfrm>
                <a:off x="8786080" y="4848855"/>
                <a:ext cx="683794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52F67B98-511F-4DC8-9233-120A7C563188}"/>
                  </a:ext>
                </a:extLst>
              </p:cNvPr>
              <p:cNvCxnSpPr>
                <a:cxnSpLocks/>
              </p:cNvCxnSpPr>
              <p:nvPr/>
            </p:nvCxnSpPr>
            <p:spPr>
              <a:xfrm>
                <a:off x="12408301" y="6712694"/>
                <a:ext cx="661803" cy="66864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79" name="Straight Arrow Connector 178">
                <a:extLst>
                  <a:ext uri="{FF2B5EF4-FFF2-40B4-BE49-F238E27FC236}">
                    <a16:creationId xmlns:a16="http://schemas.microsoft.com/office/drawing/2014/main" id="{C450C98E-44D2-4141-862C-44539EE3DFF0}"/>
                  </a:ext>
                </a:extLst>
              </p:cNvPr>
              <p:cNvCxnSpPr>
                <a:cxnSpLocks/>
              </p:cNvCxnSpPr>
              <p:nvPr/>
            </p:nvCxnSpPr>
            <p:spPr>
              <a:xfrm>
                <a:off x="12270893" y="7217902"/>
                <a:ext cx="661803" cy="66864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47F38484-DC1E-4F0C-8396-75B383B78481}"/>
                  </a:ext>
                </a:extLst>
              </p:cNvPr>
              <p:cNvCxnSpPr>
                <a:cxnSpLocks/>
              </p:cNvCxnSpPr>
              <p:nvPr/>
            </p:nvCxnSpPr>
            <p:spPr>
              <a:xfrm>
                <a:off x="12863855" y="7491371"/>
                <a:ext cx="661803" cy="66864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81" name="Straight Arrow Connector 180">
                <a:extLst>
                  <a:ext uri="{FF2B5EF4-FFF2-40B4-BE49-F238E27FC236}">
                    <a16:creationId xmlns:a16="http://schemas.microsoft.com/office/drawing/2014/main" id="{018BB0B5-5E81-462B-9FD0-B74A205BD4AC}"/>
                  </a:ext>
                </a:extLst>
              </p:cNvPr>
              <p:cNvCxnSpPr>
                <a:cxnSpLocks/>
              </p:cNvCxnSpPr>
              <p:nvPr/>
            </p:nvCxnSpPr>
            <p:spPr>
              <a:xfrm>
                <a:off x="9718037" y="7157047"/>
                <a:ext cx="661803" cy="668647"/>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4A940DBC-1A73-45E3-92F6-E04753EAF8B4}"/>
                  </a:ext>
                </a:extLst>
              </p:cNvPr>
              <p:cNvCxnSpPr>
                <a:cxnSpLocks/>
              </p:cNvCxnSpPr>
              <p:nvPr/>
            </p:nvCxnSpPr>
            <p:spPr>
              <a:xfrm>
                <a:off x="10971029" y="8146147"/>
                <a:ext cx="661803" cy="668647"/>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183" name="Straight Arrow Connector 182">
                <a:extLst>
                  <a:ext uri="{FF2B5EF4-FFF2-40B4-BE49-F238E27FC236}">
                    <a16:creationId xmlns:a16="http://schemas.microsoft.com/office/drawing/2014/main" id="{3CB89C3D-DDC9-42D8-A5E0-BBB0DC7EC9FD}"/>
                  </a:ext>
                </a:extLst>
              </p:cNvPr>
              <p:cNvCxnSpPr>
                <a:cxnSpLocks/>
              </p:cNvCxnSpPr>
              <p:nvPr/>
            </p:nvCxnSpPr>
            <p:spPr>
              <a:xfrm>
                <a:off x="11143209" y="7338227"/>
                <a:ext cx="661803" cy="668647"/>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805EA785-D8A3-4D15-ADBA-AD8267E7BD31}"/>
                  </a:ext>
                </a:extLst>
              </p:cNvPr>
              <p:cNvCxnSpPr>
                <a:cxnSpLocks/>
              </p:cNvCxnSpPr>
              <p:nvPr/>
            </p:nvCxnSpPr>
            <p:spPr>
              <a:xfrm>
                <a:off x="12950295" y="5733267"/>
                <a:ext cx="661803" cy="668647"/>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185" name="Straight Arrow Connector 184">
                <a:extLst>
                  <a:ext uri="{FF2B5EF4-FFF2-40B4-BE49-F238E27FC236}">
                    <a16:creationId xmlns:a16="http://schemas.microsoft.com/office/drawing/2014/main" id="{01B78971-7F52-409A-97F2-4B75CA807965}"/>
                  </a:ext>
                </a:extLst>
              </p:cNvPr>
              <p:cNvCxnSpPr>
                <a:cxnSpLocks/>
              </p:cNvCxnSpPr>
              <p:nvPr/>
            </p:nvCxnSpPr>
            <p:spPr>
              <a:xfrm>
                <a:off x="13910688" y="7136803"/>
                <a:ext cx="661803" cy="668647"/>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6FB1F8B4-09BF-45B5-9177-F51B845171DC}"/>
                  </a:ext>
                </a:extLst>
              </p:cNvPr>
              <p:cNvCxnSpPr>
                <a:cxnSpLocks/>
              </p:cNvCxnSpPr>
              <p:nvPr/>
            </p:nvCxnSpPr>
            <p:spPr>
              <a:xfrm>
                <a:off x="13164369" y="8619301"/>
                <a:ext cx="661803" cy="668647"/>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pic>
            <p:nvPicPr>
              <p:cNvPr id="187" name="Graphic 186" descr="Compass outline">
                <a:extLst>
                  <a:ext uri="{FF2B5EF4-FFF2-40B4-BE49-F238E27FC236}">
                    <a16:creationId xmlns:a16="http://schemas.microsoft.com/office/drawing/2014/main" id="{F59E9AE9-FDA2-4B99-AAF2-A4B6341FA3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8952023">
                <a:off x="14622017" y="4894637"/>
                <a:ext cx="947680" cy="947680"/>
              </a:xfrm>
              <a:prstGeom prst="rect">
                <a:avLst/>
              </a:prstGeom>
            </p:spPr>
          </p:pic>
          <p:cxnSp>
            <p:nvCxnSpPr>
              <p:cNvPr id="188" name="Straight Arrow Connector 187">
                <a:extLst>
                  <a:ext uri="{FF2B5EF4-FFF2-40B4-BE49-F238E27FC236}">
                    <a16:creationId xmlns:a16="http://schemas.microsoft.com/office/drawing/2014/main" id="{614A7260-9604-4585-8521-7B1B1791AAD4}"/>
                  </a:ext>
                </a:extLst>
              </p:cNvPr>
              <p:cNvCxnSpPr>
                <a:cxnSpLocks/>
              </p:cNvCxnSpPr>
              <p:nvPr/>
            </p:nvCxnSpPr>
            <p:spPr>
              <a:xfrm>
                <a:off x="10992325" y="6061678"/>
                <a:ext cx="661803" cy="668647"/>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189" name="Straight Arrow Connector 188">
                <a:extLst>
                  <a:ext uri="{FF2B5EF4-FFF2-40B4-BE49-F238E27FC236}">
                    <a16:creationId xmlns:a16="http://schemas.microsoft.com/office/drawing/2014/main" id="{9371B9EE-102C-40BD-A8DA-37AB290F42E2}"/>
                  </a:ext>
                </a:extLst>
              </p:cNvPr>
              <p:cNvCxnSpPr>
                <a:cxnSpLocks/>
              </p:cNvCxnSpPr>
              <p:nvPr/>
            </p:nvCxnSpPr>
            <p:spPr>
              <a:xfrm>
                <a:off x="14466065" y="8578354"/>
                <a:ext cx="661803" cy="668647"/>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grpSp>
      </p:grpSp>
      <p:sp>
        <p:nvSpPr>
          <p:cNvPr id="190" name="TextBox 189">
            <a:extLst>
              <a:ext uri="{FF2B5EF4-FFF2-40B4-BE49-F238E27FC236}">
                <a16:creationId xmlns:a16="http://schemas.microsoft.com/office/drawing/2014/main" id="{0D287C71-1283-464A-8934-90EF0D476817}"/>
              </a:ext>
            </a:extLst>
          </p:cNvPr>
          <p:cNvSpPr txBox="1"/>
          <p:nvPr/>
        </p:nvSpPr>
        <p:spPr>
          <a:xfrm>
            <a:off x="1124476" y="20780824"/>
            <a:ext cx="13785428" cy="1015663"/>
          </a:xfrm>
          <a:prstGeom prst="rect">
            <a:avLst/>
          </a:prstGeom>
          <a:ln w="38100"/>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r>
              <a:rPr lang="en-US" sz="3000" b="1">
                <a:solidFill>
                  <a:srgbClr val="000000"/>
                </a:solidFill>
                <a:latin typeface="Times New Roman"/>
                <a:cs typeface="Times New Roman"/>
              </a:rPr>
              <a:t>Glacial erosion when the ice sheet was thick. </a:t>
            </a:r>
            <a:r>
              <a:rPr lang="en-US" sz="3000">
                <a:solidFill>
                  <a:srgbClr val="000000"/>
                </a:solidFill>
                <a:latin typeface="Times New Roman"/>
                <a:cs typeface="Times New Roman"/>
              </a:rPr>
              <a:t>All striations are parallel, indicating the ice sheet was thick enough for its flow to be unaffected by topographic highs.</a:t>
            </a:r>
            <a:endParaRPr lang="en-US" sz="3000" b="1">
              <a:latin typeface="Times New Roman"/>
              <a:cs typeface="Times New Roman"/>
            </a:endParaRPr>
          </a:p>
        </p:txBody>
      </p:sp>
      <p:grpSp>
        <p:nvGrpSpPr>
          <p:cNvPr id="289" name="Group 288">
            <a:extLst>
              <a:ext uri="{FF2B5EF4-FFF2-40B4-BE49-F238E27FC236}">
                <a16:creationId xmlns:a16="http://schemas.microsoft.com/office/drawing/2014/main" id="{A7D6844A-E012-41DF-A4C2-31C2D5B6B6AE}"/>
              </a:ext>
            </a:extLst>
          </p:cNvPr>
          <p:cNvGrpSpPr/>
          <p:nvPr/>
        </p:nvGrpSpPr>
        <p:grpSpPr>
          <a:xfrm>
            <a:off x="1099914" y="22326716"/>
            <a:ext cx="13812775" cy="6125058"/>
            <a:chOff x="1099914" y="22326716"/>
            <a:chExt cx="13812775" cy="6125058"/>
          </a:xfrm>
        </p:grpSpPr>
        <p:sp>
          <p:nvSpPr>
            <p:cNvPr id="66" name="TextBox 65">
              <a:extLst>
                <a:ext uri="{FF2B5EF4-FFF2-40B4-BE49-F238E27FC236}">
                  <a16:creationId xmlns:a16="http://schemas.microsoft.com/office/drawing/2014/main" id="{25F7BC0F-E7EC-4B0E-9F12-AE06BA9D1D02}"/>
                </a:ext>
              </a:extLst>
            </p:cNvPr>
            <p:cNvSpPr txBox="1"/>
            <p:nvPr/>
          </p:nvSpPr>
          <p:spPr>
            <a:xfrm>
              <a:off x="1099914" y="22326716"/>
              <a:ext cx="13812775" cy="553998"/>
            </a:xfrm>
            <a:prstGeom prst="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000" b="1">
                  <a:solidFill>
                    <a:srgbClr val="000000"/>
                  </a:solidFill>
                  <a:latin typeface="Times New Roman" panose="02020603050405020304" pitchFamily="18" charset="0"/>
                </a:rPr>
                <a:t>(1)</a:t>
              </a:r>
              <a:r>
                <a:rPr lang="en-US" sz="3000">
                  <a:solidFill>
                    <a:srgbClr val="000000"/>
                  </a:solidFill>
                  <a:latin typeface="Times New Roman" panose="02020603050405020304" pitchFamily="18" charset="0"/>
                </a:rPr>
                <a:t> </a:t>
              </a:r>
              <a:r>
                <a:rPr lang="en-US" sz="3000" b="1">
                  <a:solidFill>
                    <a:srgbClr val="000000"/>
                  </a:solidFill>
                  <a:latin typeface="Times New Roman" panose="02020603050405020304" pitchFamily="18" charset="0"/>
                </a:rPr>
                <a:t>Ice Stagnation and Downwasting</a:t>
              </a:r>
              <a:endParaRPr lang="en-US" sz="3000" b="1"/>
            </a:p>
          </p:txBody>
        </p:sp>
        <p:grpSp>
          <p:nvGrpSpPr>
            <p:cNvPr id="191" name="Group 190">
              <a:extLst>
                <a:ext uri="{FF2B5EF4-FFF2-40B4-BE49-F238E27FC236}">
                  <a16:creationId xmlns:a16="http://schemas.microsoft.com/office/drawing/2014/main" id="{DD8B0DB9-B6ED-45E8-908C-E9CCF58DE4AE}"/>
                </a:ext>
              </a:extLst>
            </p:cNvPr>
            <p:cNvGrpSpPr/>
            <p:nvPr/>
          </p:nvGrpSpPr>
          <p:grpSpPr>
            <a:xfrm>
              <a:off x="1100476" y="22892331"/>
              <a:ext cx="6500495" cy="5559443"/>
              <a:chOff x="1110723" y="4370493"/>
              <a:chExt cx="6837965" cy="5848059"/>
            </a:xfrm>
          </p:grpSpPr>
          <p:sp>
            <p:nvSpPr>
              <p:cNvPr id="192" name="Flowchart: Manual Input 34">
                <a:extLst>
                  <a:ext uri="{FF2B5EF4-FFF2-40B4-BE49-F238E27FC236}">
                    <a16:creationId xmlns:a16="http://schemas.microsoft.com/office/drawing/2014/main" id="{85B0D20C-C25F-43AE-96C5-BCE4E7DCFAA0}"/>
                  </a:ext>
                </a:extLst>
              </p:cNvPr>
              <p:cNvSpPr/>
              <p:nvPr/>
            </p:nvSpPr>
            <p:spPr>
              <a:xfrm>
                <a:off x="1110723" y="7386744"/>
                <a:ext cx="6837936" cy="28318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715"/>
                  <a:gd name="connsiteX1" fmla="*/ 10000 w 10000"/>
                  <a:gd name="connsiteY1" fmla="*/ 715 h 10715"/>
                  <a:gd name="connsiteX2" fmla="*/ 10000 w 10000"/>
                  <a:gd name="connsiteY2" fmla="*/ 10715 h 10715"/>
                  <a:gd name="connsiteX3" fmla="*/ 0 w 10000"/>
                  <a:gd name="connsiteY3" fmla="*/ 10715 h 10715"/>
                  <a:gd name="connsiteX4" fmla="*/ 0 w 10000"/>
                  <a:gd name="connsiteY4" fmla="*/ 0 h 10715"/>
                  <a:gd name="connsiteX0" fmla="*/ 0 w 10037"/>
                  <a:gd name="connsiteY0" fmla="*/ 0 h 10715"/>
                  <a:gd name="connsiteX1" fmla="*/ 10037 w 10037"/>
                  <a:gd name="connsiteY1" fmla="*/ 1580 h 10715"/>
                  <a:gd name="connsiteX2" fmla="*/ 10000 w 10037"/>
                  <a:gd name="connsiteY2" fmla="*/ 10715 h 10715"/>
                  <a:gd name="connsiteX3" fmla="*/ 0 w 10037"/>
                  <a:gd name="connsiteY3" fmla="*/ 10715 h 10715"/>
                  <a:gd name="connsiteX4" fmla="*/ 0 w 10037"/>
                  <a:gd name="connsiteY4" fmla="*/ 0 h 1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7" h="10715">
                    <a:moveTo>
                      <a:pt x="0" y="0"/>
                    </a:moveTo>
                    <a:lnTo>
                      <a:pt x="10037" y="1580"/>
                    </a:lnTo>
                    <a:cubicBezTo>
                      <a:pt x="10025" y="4625"/>
                      <a:pt x="10012" y="7670"/>
                      <a:pt x="10000" y="10715"/>
                    </a:cubicBezTo>
                    <a:lnTo>
                      <a:pt x="0" y="10715"/>
                    </a:lnTo>
                    <a:lnTo>
                      <a:pt x="0"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57"/>
              </a:p>
            </p:txBody>
          </p:sp>
          <p:sp>
            <p:nvSpPr>
              <p:cNvPr id="193" name="Flowchart: Document 24">
                <a:extLst>
                  <a:ext uri="{FF2B5EF4-FFF2-40B4-BE49-F238E27FC236}">
                    <a16:creationId xmlns:a16="http://schemas.microsoft.com/office/drawing/2014/main" id="{06368F52-0947-4CE9-92EA-A1CA5DA565E7}"/>
                  </a:ext>
                </a:extLst>
              </p:cNvPr>
              <p:cNvSpPr/>
              <p:nvPr/>
            </p:nvSpPr>
            <p:spPr>
              <a:xfrm rot="10800000">
                <a:off x="1110752" y="7097364"/>
                <a:ext cx="6837936" cy="312109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38644"/>
                  <a:gd name="connsiteX1" fmla="*/ 21600 w 21600"/>
                  <a:gd name="connsiteY1" fmla="*/ 0 h 38644"/>
                  <a:gd name="connsiteX2" fmla="*/ 21600 w 21600"/>
                  <a:gd name="connsiteY2" fmla="*/ 17322 h 38644"/>
                  <a:gd name="connsiteX3" fmla="*/ 6820 w 21600"/>
                  <a:gd name="connsiteY3" fmla="*/ 38634 h 38644"/>
                  <a:gd name="connsiteX4" fmla="*/ 0 w 21600"/>
                  <a:gd name="connsiteY4" fmla="*/ 20172 h 38644"/>
                  <a:gd name="connsiteX5" fmla="*/ 0 w 21600"/>
                  <a:gd name="connsiteY5" fmla="*/ 0 h 38644"/>
                  <a:gd name="connsiteX0" fmla="*/ 0 w 21600"/>
                  <a:gd name="connsiteY0" fmla="*/ 0 h 38693"/>
                  <a:gd name="connsiteX1" fmla="*/ 21600 w 21600"/>
                  <a:gd name="connsiteY1" fmla="*/ 0 h 38693"/>
                  <a:gd name="connsiteX2" fmla="*/ 21600 w 21600"/>
                  <a:gd name="connsiteY2" fmla="*/ 17322 h 38693"/>
                  <a:gd name="connsiteX3" fmla="*/ 14527 w 21600"/>
                  <a:gd name="connsiteY3" fmla="*/ 22127 h 38693"/>
                  <a:gd name="connsiteX4" fmla="*/ 6820 w 21600"/>
                  <a:gd name="connsiteY4" fmla="*/ 38634 h 38693"/>
                  <a:gd name="connsiteX5" fmla="*/ 0 w 21600"/>
                  <a:gd name="connsiteY5" fmla="*/ 20172 h 38693"/>
                  <a:gd name="connsiteX6" fmla="*/ 0 w 21600"/>
                  <a:gd name="connsiteY6" fmla="*/ 0 h 38693"/>
                  <a:gd name="connsiteX0" fmla="*/ 0 w 21600"/>
                  <a:gd name="connsiteY0" fmla="*/ 0 h 59946"/>
                  <a:gd name="connsiteX1" fmla="*/ 21600 w 21600"/>
                  <a:gd name="connsiteY1" fmla="*/ 0 h 59946"/>
                  <a:gd name="connsiteX2" fmla="*/ 21600 w 21600"/>
                  <a:gd name="connsiteY2" fmla="*/ 17322 h 59946"/>
                  <a:gd name="connsiteX3" fmla="*/ 14527 w 21600"/>
                  <a:gd name="connsiteY3" fmla="*/ 22127 h 59946"/>
                  <a:gd name="connsiteX4" fmla="*/ 7792 w 21600"/>
                  <a:gd name="connsiteY4" fmla="*/ 59922 h 59946"/>
                  <a:gd name="connsiteX5" fmla="*/ 0 w 21600"/>
                  <a:gd name="connsiteY5" fmla="*/ 20172 h 59946"/>
                  <a:gd name="connsiteX6" fmla="*/ 0 w 21600"/>
                  <a:gd name="connsiteY6" fmla="*/ 0 h 59946"/>
                  <a:gd name="connsiteX0" fmla="*/ 0 w 21600"/>
                  <a:gd name="connsiteY0" fmla="*/ 0 h 59950"/>
                  <a:gd name="connsiteX1" fmla="*/ 21600 w 21600"/>
                  <a:gd name="connsiteY1" fmla="*/ 0 h 59950"/>
                  <a:gd name="connsiteX2" fmla="*/ 21600 w 21600"/>
                  <a:gd name="connsiteY2" fmla="*/ 17322 h 59950"/>
                  <a:gd name="connsiteX3" fmla="*/ 15267 w 21600"/>
                  <a:gd name="connsiteY3" fmla="*/ 27482 h 59950"/>
                  <a:gd name="connsiteX4" fmla="*/ 7792 w 21600"/>
                  <a:gd name="connsiteY4" fmla="*/ 59922 h 59950"/>
                  <a:gd name="connsiteX5" fmla="*/ 0 w 21600"/>
                  <a:gd name="connsiteY5" fmla="*/ 20172 h 59950"/>
                  <a:gd name="connsiteX6" fmla="*/ 0 w 21600"/>
                  <a:gd name="connsiteY6" fmla="*/ 0 h 59950"/>
                  <a:gd name="connsiteX0" fmla="*/ 0 w 21600"/>
                  <a:gd name="connsiteY0" fmla="*/ 0 h 60618"/>
                  <a:gd name="connsiteX1" fmla="*/ 21600 w 21600"/>
                  <a:gd name="connsiteY1" fmla="*/ 0 h 60618"/>
                  <a:gd name="connsiteX2" fmla="*/ 21600 w 21600"/>
                  <a:gd name="connsiteY2" fmla="*/ 17322 h 60618"/>
                  <a:gd name="connsiteX3" fmla="*/ 15267 w 21600"/>
                  <a:gd name="connsiteY3" fmla="*/ 27482 h 60618"/>
                  <a:gd name="connsiteX4" fmla="*/ 12237 w 21600"/>
                  <a:gd name="connsiteY4" fmla="*/ 46994 h 60618"/>
                  <a:gd name="connsiteX5" fmla="*/ 7792 w 21600"/>
                  <a:gd name="connsiteY5" fmla="*/ 59922 h 60618"/>
                  <a:gd name="connsiteX6" fmla="*/ 0 w 21600"/>
                  <a:gd name="connsiteY6" fmla="*/ 20172 h 60618"/>
                  <a:gd name="connsiteX7" fmla="*/ 0 w 21600"/>
                  <a:gd name="connsiteY7" fmla="*/ 0 h 60618"/>
                  <a:gd name="connsiteX0" fmla="*/ 0 w 21600"/>
                  <a:gd name="connsiteY0" fmla="*/ 0 h 62455"/>
                  <a:gd name="connsiteX1" fmla="*/ 21600 w 21600"/>
                  <a:gd name="connsiteY1" fmla="*/ 0 h 62455"/>
                  <a:gd name="connsiteX2" fmla="*/ 21600 w 21600"/>
                  <a:gd name="connsiteY2" fmla="*/ 17322 h 62455"/>
                  <a:gd name="connsiteX3" fmla="*/ 15267 w 21600"/>
                  <a:gd name="connsiteY3" fmla="*/ 27482 h 62455"/>
                  <a:gd name="connsiteX4" fmla="*/ 12237 w 21600"/>
                  <a:gd name="connsiteY4" fmla="*/ 46994 h 62455"/>
                  <a:gd name="connsiteX5" fmla="*/ 10779 w 21600"/>
                  <a:gd name="connsiteY5" fmla="*/ 57705 h 62455"/>
                  <a:gd name="connsiteX6" fmla="*/ 7792 w 21600"/>
                  <a:gd name="connsiteY6" fmla="*/ 59922 h 62455"/>
                  <a:gd name="connsiteX7" fmla="*/ 0 w 21600"/>
                  <a:gd name="connsiteY7" fmla="*/ 20172 h 62455"/>
                  <a:gd name="connsiteX8" fmla="*/ 0 w 21600"/>
                  <a:gd name="connsiteY8" fmla="*/ 0 h 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0" h="62455">
                    <a:moveTo>
                      <a:pt x="0" y="0"/>
                    </a:moveTo>
                    <a:lnTo>
                      <a:pt x="21600" y="0"/>
                    </a:lnTo>
                    <a:lnTo>
                      <a:pt x="21600" y="17322"/>
                    </a:lnTo>
                    <a:cubicBezTo>
                      <a:pt x="20734" y="21771"/>
                      <a:pt x="17730" y="23930"/>
                      <a:pt x="15267" y="27482"/>
                    </a:cubicBezTo>
                    <a:cubicBezTo>
                      <a:pt x="13707" y="31535"/>
                      <a:pt x="13483" y="41587"/>
                      <a:pt x="12237" y="46994"/>
                    </a:cubicBezTo>
                    <a:cubicBezTo>
                      <a:pt x="11454" y="51674"/>
                      <a:pt x="11520" y="55550"/>
                      <a:pt x="10779" y="57705"/>
                    </a:cubicBezTo>
                    <a:cubicBezTo>
                      <a:pt x="10038" y="59860"/>
                      <a:pt x="9553" y="65820"/>
                      <a:pt x="7792" y="59922"/>
                    </a:cubicBezTo>
                    <a:cubicBezTo>
                      <a:pt x="6031" y="54024"/>
                      <a:pt x="1566" y="23655"/>
                      <a:pt x="0" y="20172"/>
                    </a:cubicBezTo>
                    <a:lnTo>
                      <a:pt x="0" y="0"/>
                    </a:lnTo>
                    <a:close/>
                  </a:path>
                </a:pathLst>
              </a:custGeom>
              <a:solidFill>
                <a:srgbClr val="BEA55E"/>
              </a:solidFill>
              <a:ln>
                <a:solidFill>
                  <a:srgbClr val="BEA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57"/>
              </a:p>
            </p:txBody>
          </p:sp>
          <p:sp>
            <p:nvSpPr>
              <p:cNvPr id="194" name="Rectangle: Rounded Corners 4">
                <a:extLst>
                  <a:ext uri="{FF2B5EF4-FFF2-40B4-BE49-F238E27FC236}">
                    <a16:creationId xmlns:a16="http://schemas.microsoft.com/office/drawing/2014/main" id="{D5654519-5966-40A7-8C85-AAB3855CAE14}"/>
                  </a:ext>
                </a:extLst>
              </p:cNvPr>
              <p:cNvSpPr/>
              <p:nvPr/>
            </p:nvSpPr>
            <p:spPr>
              <a:xfrm>
                <a:off x="1110752" y="4370493"/>
                <a:ext cx="6837936" cy="5847996"/>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3057"/>
              </a:p>
            </p:txBody>
          </p:sp>
          <p:sp>
            <p:nvSpPr>
              <p:cNvPr id="195" name="TextBox 194">
                <a:extLst>
                  <a:ext uri="{FF2B5EF4-FFF2-40B4-BE49-F238E27FC236}">
                    <a16:creationId xmlns:a16="http://schemas.microsoft.com/office/drawing/2014/main" id="{A4AD9C9B-4691-4F8C-9308-1F5DD57E71A1}"/>
                  </a:ext>
                </a:extLst>
              </p:cNvPr>
              <p:cNvSpPr txBox="1"/>
              <p:nvPr/>
            </p:nvSpPr>
            <p:spPr>
              <a:xfrm rot="195288">
                <a:off x="1119188" y="7486440"/>
                <a:ext cx="3586244" cy="420882"/>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Ice Sheet (Thin, &lt;1km)</a:t>
                </a:r>
              </a:p>
            </p:txBody>
          </p:sp>
          <p:sp>
            <p:nvSpPr>
              <p:cNvPr id="196" name="TextBox 195">
                <a:extLst>
                  <a:ext uri="{FF2B5EF4-FFF2-40B4-BE49-F238E27FC236}">
                    <a16:creationId xmlns:a16="http://schemas.microsoft.com/office/drawing/2014/main" id="{1D602DD3-BE4B-4FA0-A2A7-68292933ECE6}"/>
                  </a:ext>
                </a:extLst>
              </p:cNvPr>
              <p:cNvSpPr txBox="1"/>
              <p:nvPr/>
            </p:nvSpPr>
            <p:spPr>
              <a:xfrm rot="16200000">
                <a:off x="3651828" y="8397742"/>
                <a:ext cx="1699439" cy="420882"/>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Melting</a:t>
                </a:r>
              </a:p>
            </p:txBody>
          </p:sp>
          <p:cxnSp>
            <p:nvCxnSpPr>
              <p:cNvPr id="197" name="Straight Connector 196">
                <a:extLst>
                  <a:ext uri="{FF2B5EF4-FFF2-40B4-BE49-F238E27FC236}">
                    <a16:creationId xmlns:a16="http://schemas.microsoft.com/office/drawing/2014/main" id="{F452AB86-49C9-4566-89B4-193F38EF4A02}"/>
                  </a:ext>
                </a:extLst>
              </p:cNvPr>
              <p:cNvCxnSpPr>
                <a:cxnSpLocks/>
              </p:cNvCxnSpPr>
              <p:nvPr/>
            </p:nvCxnSpPr>
            <p:spPr>
              <a:xfrm>
                <a:off x="4275400" y="7575569"/>
                <a:ext cx="1871400" cy="10793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6D9BF77A-5DB0-43FF-B905-0557AC360481}"/>
                  </a:ext>
                </a:extLst>
              </p:cNvPr>
              <p:cNvCxnSpPr>
                <a:cxnSpLocks/>
              </p:cNvCxnSpPr>
              <p:nvPr/>
            </p:nvCxnSpPr>
            <p:spPr>
              <a:xfrm>
                <a:off x="2562547" y="8278136"/>
                <a:ext cx="0" cy="1425109"/>
              </a:xfrm>
              <a:prstGeom prst="straightConnector1">
                <a:avLst/>
              </a:prstGeom>
              <a:ln w="38100">
                <a:prstDash val="dash"/>
                <a:tailEnd type="triangle"/>
              </a:ln>
            </p:spPr>
            <p:style>
              <a:lnRef idx="1">
                <a:schemeClr val="dk1"/>
              </a:lnRef>
              <a:fillRef idx="0">
                <a:schemeClr val="dk1"/>
              </a:fillRef>
              <a:effectRef idx="0">
                <a:schemeClr val="dk1"/>
              </a:effectRef>
              <a:fontRef idx="minor">
                <a:schemeClr val="tx1"/>
              </a:fontRef>
            </p:style>
          </p:cxnSp>
          <p:cxnSp>
            <p:nvCxnSpPr>
              <p:cNvPr id="199" name="Straight Arrow Connector 198">
                <a:extLst>
                  <a:ext uri="{FF2B5EF4-FFF2-40B4-BE49-F238E27FC236}">
                    <a16:creationId xmlns:a16="http://schemas.microsoft.com/office/drawing/2014/main" id="{CB5477A8-DD96-4440-82EA-6EC393296647}"/>
                  </a:ext>
                </a:extLst>
              </p:cNvPr>
              <p:cNvCxnSpPr>
                <a:cxnSpLocks/>
              </p:cNvCxnSpPr>
              <p:nvPr/>
            </p:nvCxnSpPr>
            <p:spPr>
              <a:xfrm>
                <a:off x="4696884" y="8275906"/>
                <a:ext cx="0" cy="1425109"/>
              </a:xfrm>
              <a:prstGeom prst="straightConnector1">
                <a:avLst/>
              </a:prstGeom>
              <a:ln w="38100">
                <a:prstDash val="dash"/>
                <a:tailEnd type="triangle"/>
              </a:ln>
            </p:spPr>
            <p:style>
              <a:lnRef idx="1">
                <a:schemeClr val="dk1"/>
              </a:lnRef>
              <a:fillRef idx="0">
                <a:schemeClr val="dk1"/>
              </a:fillRef>
              <a:effectRef idx="0">
                <a:schemeClr val="dk1"/>
              </a:effectRef>
              <a:fontRef idx="minor">
                <a:schemeClr val="tx1"/>
              </a:fontRef>
            </p:style>
          </p:cxnSp>
          <p:cxnSp>
            <p:nvCxnSpPr>
              <p:cNvPr id="200" name="Straight Arrow Connector 199">
                <a:extLst>
                  <a:ext uri="{FF2B5EF4-FFF2-40B4-BE49-F238E27FC236}">
                    <a16:creationId xmlns:a16="http://schemas.microsoft.com/office/drawing/2014/main" id="{6CF8F0AE-F294-42A2-9284-94060FD55F03}"/>
                  </a:ext>
                </a:extLst>
              </p:cNvPr>
              <p:cNvCxnSpPr>
                <a:cxnSpLocks/>
              </p:cNvCxnSpPr>
              <p:nvPr/>
            </p:nvCxnSpPr>
            <p:spPr>
              <a:xfrm>
                <a:off x="7241611" y="8278136"/>
                <a:ext cx="0" cy="1425109"/>
              </a:xfrm>
              <a:prstGeom prst="straightConnector1">
                <a:avLst/>
              </a:prstGeom>
              <a:ln w="38100">
                <a:prstDash val="dash"/>
                <a:tailEnd type="triangle"/>
              </a:ln>
            </p:spPr>
            <p:style>
              <a:lnRef idx="1">
                <a:schemeClr val="dk1"/>
              </a:lnRef>
              <a:fillRef idx="0">
                <a:schemeClr val="dk1"/>
              </a:fillRef>
              <a:effectRef idx="0">
                <a:schemeClr val="dk1"/>
              </a:effectRef>
              <a:fontRef idx="minor">
                <a:schemeClr val="tx1"/>
              </a:fontRef>
            </p:style>
          </p:cxnSp>
          <p:sp>
            <p:nvSpPr>
              <p:cNvPr id="201" name="TextBox 200">
                <a:extLst>
                  <a:ext uri="{FF2B5EF4-FFF2-40B4-BE49-F238E27FC236}">
                    <a16:creationId xmlns:a16="http://schemas.microsoft.com/office/drawing/2014/main" id="{CD7D0678-C5D6-4B45-85AF-144829A698E0}"/>
                  </a:ext>
                </a:extLst>
              </p:cNvPr>
              <p:cNvSpPr txBox="1"/>
              <p:nvPr/>
            </p:nvSpPr>
            <p:spPr>
              <a:xfrm>
                <a:off x="1202885" y="4433427"/>
                <a:ext cx="3937236" cy="592000"/>
              </a:xfrm>
              <a:prstGeom prst="rect">
                <a:avLst/>
              </a:prstGeom>
              <a:noFill/>
            </p:spPr>
            <p:txBody>
              <a:bodyPr wrap="square" rtlCol="0">
                <a:spAutoFit/>
              </a:bodyPr>
              <a:lstStyle/>
              <a:p>
                <a:r>
                  <a:rPr lang="en-US" sz="3057">
                    <a:latin typeface="Times New Roman" panose="02020603050405020304" pitchFamily="18" charset="0"/>
                    <a:cs typeface="Times New Roman" panose="02020603050405020304" pitchFamily="18" charset="0"/>
                  </a:rPr>
                  <a:t>TIME: ~15 ka</a:t>
                </a:r>
              </a:p>
            </p:txBody>
          </p:sp>
        </p:grpSp>
        <p:grpSp>
          <p:nvGrpSpPr>
            <p:cNvPr id="202" name="Group 201">
              <a:extLst>
                <a:ext uri="{FF2B5EF4-FFF2-40B4-BE49-F238E27FC236}">
                  <a16:creationId xmlns:a16="http://schemas.microsoft.com/office/drawing/2014/main" id="{5F3949B3-784B-4086-9D46-C28F6C06D150}"/>
                </a:ext>
              </a:extLst>
            </p:cNvPr>
            <p:cNvGrpSpPr/>
            <p:nvPr/>
          </p:nvGrpSpPr>
          <p:grpSpPr>
            <a:xfrm>
              <a:off x="8410797" y="22885892"/>
              <a:ext cx="6500537" cy="5559383"/>
              <a:chOff x="8786079" y="4370490"/>
              <a:chExt cx="6838013" cy="5847999"/>
            </a:xfrm>
          </p:grpSpPr>
          <p:sp>
            <p:nvSpPr>
              <p:cNvPr id="203" name="Rectangle: Rounded Corners 4">
                <a:extLst>
                  <a:ext uri="{FF2B5EF4-FFF2-40B4-BE49-F238E27FC236}">
                    <a16:creationId xmlns:a16="http://schemas.microsoft.com/office/drawing/2014/main" id="{6C78113A-8E9F-4961-827E-24241BB8614F}"/>
                  </a:ext>
                </a:extLst>
              </p:cNvPr>
              <p:cNvSpPr/>
              <p:nvPr/>
            </p:nvSpPr>
            <p:spPr>
              <a:xfrm>
                <a:off x="8786156" y="4370493"/>
                <a:ext cx="6837936" cy="5847996"/>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3057"/>
              </a:p>
            </p:txBody>
          </p:sp>
          <p:sp>
            <p:nvSpPr>
              <p:cNvPr id="204" name="TextBox 203">
                <a:extLst>
                  <a:ext uri="{FF2B5EF4-FFF2-40B4-BE49-F238E27FC236}">
                    <a16:creationId xmlns:a16="http://schemas.microsoft.com/office/drawing/2014/main" id="{564210E4-E56B-458D-A315-434BF5A47A7B}"/>
                  </a:ext>
                </a:extLst>
              </p:cNvPr>
              <p:cNvSpPr txBox="1"/>
              <p:nvPr/>
            </p:nvSpPr>
            <p:spPr>
              <a:xfrm>
                <a:off x="8786079" y="4370490"/>
                <a:ext cx="5909635" cy="485632"/>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Expected Striation Evidence for Stagnation</a:t>
                </a:r>
              </a:p>
            </p:txBody>
          </p:sp>
          <p:sp>
            <p:nvSpPr>
              <p:cNvPr id="205" name="Freeform: Shape 204">
                <a:extLst>
                  <a:ext uri="{FF2B5EF4-FFF2-40B4-BE49-F238E27FC236}">
                    <a16:creationId xmlns:a16="http://schemas.microsoft.com/office/drawing/2014/main" id="{0CD15E82-82FF-4043-9753-D096AFDE2B20}"/>
                  </a:ext>
                </a:extLst>
              </p:cNvPr>
              <p:cNvSpPr/>
              <p:nvPr/>
            </p:nvSpPr>
            <p:spPr>
              <a:xfrm>
                <a:off x="9114413" y="5635065"/>
                <a:ext cx="6120431" cy="3995904"/>
              </a:xfrm>
              <a:custGeom>
                <a:avLst/>
                <a:gdLst>
                  <a:gd name="connsiteX0" fmla="*/ 88154 w 3834964"/>
                  <a:gd name="connsiteY0" fmla="*/ 1217897 h 2663945"/>
                  <a:gd name="connsiteX1" fmla="*/ 88154 w 3834964"/>
                  <a:gd name="connsiteY1" fmla="*/ 1217897 h 2663945"/>
                  <a:gd name="connsiteX2" fmla="*/ 119378 w 3834964"/>
                  <a:gd name="connsiteY2" fmla="*/ 1133148 h 2663945"/>
                  <a:gd name="connsiteX3" fmla="*/ 172903 w 3834964"/>
                  <a:gd name="connsiteY3" fmla="*/ 1012715 h 2663945"/>
                  <a:gd name="connsiteX4" fmla="*/ 262113 w 3834964"/>
                  <a:gd name="connsiteY4" fmla="*/ 941347 h 2663945"/>
                  <a:gd name="connsiteX5" fmla="*/ 346862 w 3834964"/>
                  <a:gd name="connsiteY5" fmla="*/ 896742 h 2663945"/>
                  <a:gd name="connsiteX6" fmla="*/ 369165 w 3834964"/>
                  <a:gd name="connsiteY6" fmla="*/ 874439 h 2663945"/>
                  <a:gd name="connsiteX7" fmla="*/ 400388 w 3834964"/>
                  <a:gd name="connsiteY7" fmla="*/ 847677 h 2663945"/>
                  <a:gd name="connsiteX8" fmla="*/ 427151 w 3834964"/>
                  <a:gd name="connsiteY8" fmla="*/ 816453 h 2663945"/>
                  <a:gd name="connsiteX9" fmla="*/ 534203 w 3834964"/>
                  <a:gd name="connsiteY9" fmla="*/ 740625 h 2663945"/>
                  <a:gd name="connsiteX10" fmla="*/ 574347 w 3834964"/>
                  <a:gd name="connsiteY10" fmla="*/ 713862 h 2663945"/>
                  <a:gd name="connsiteX11" fmla="*/ 654636 w 3834964"/>
                  <a:gd name="connsiteY11" fmla="*/ 678178 h 2663945"/>
                  <a:gd name="connsiteX12" fmla="*/ 743846 w 3834964"/>
                  <a:gd name="connsiteY12" fmla="*/ 638034 h 2663945"/>
                  <a:gd name="connsiteX13" fmla="*/ 819674 w 3834964"/>
                  <a:gd name="connsiteY13" fmla="*/ 615731 h 2663945"/>
                  <a:gd name="connsiteX14" fmla="*/ 864279 w 3834964"/>
                  <a:gd name="connsiteY14" fmla="*/ 597889 h 2663945"/>
                  <a:gd name="connsiteX15" fmla="*/ 917805 w 3834964"/>
                  <a:gd name="connsiteY15" fmla="*/ 588968 h 2663945"/>
                  <a:gd name="connsiteX16" fmla="*/ 1163132 w 3834964"/>
                  <a:gd name="connsiteY16" fmla="*/ 517600 h 2663945"/>
                  <a:gd name="connsiteX17" fmla="*/ 1198816 w 3834964"/>
                  <a:gd name="connsiteY17" fmla="*/ 508679 h 2663945"/>
                  <a:gd name="connsiteX18" fmla="*/ 1234500 w 3834964"/>
                  <a:gd name="connsiteY18" fmla="*/ 495298 h 2663945"/>
                  <a:gd name="connsiteX19" fmla="*/ 1430761 w 3834964"/>
                  <a:gd name="connsiteY19" fmla="*/ 410549 h 2663945"/>
                  <a:gd name="connsiteX20" fmla="*/ 1769758 w 3834964"/>
                  <a:gd name="connsiteY20" fmla="*/ 290116 h 2663945"/>
                  <a:gd name="connsiteX21" fmla="*/ 1952638 w 3834964"/>
                  <a:gd name="connsiteY21" fmla="*/ 214287 h 2663945"/>
                  <a:gd name="connsiteX22" fmla="*/ 2055229 w 3834964"/>
                  <a:gd name="connsiteY22" fmla="*/ 174143 h 2663945"/>
                  <a:gd name="connsiteX23" fmla="*/ 2144439 w 3834964"/>
                  <a:gd name="connsiteY23" fmla="*/ 125078 h 2663945"/>
                  <a:gd name="connsiteX24" fmla="*/ 2193504 w 3834964"/>
                  <a:gd name="connsiteY24" fmla="*/ 107236 h 2663945"/>
                  <a:gd name="connsiteX25" fmla="*/ 2247030 w 3834964"/>
                  <a:gd name="connsiteY25" fmla="*/ 76012 h 2663945"/>
                  <a:gd name="connsiteX26" fmla="*/ 2300556 w 3834964"/>
                  <a:gd name="connsiteY26" fmla="*/ 62631 h 2663945"/>
                  <a:gd name="connsiteX27" fmla="*/ 2336240 w 3834964"/>
                  <a:gd name="connsiteY27" fmla="*/ 49249 h 2663945"/>
                  <a:gd name="connsiteX28" fmla="*/ 2541422 w 3834964"/>
                  <a:gd name="connsiteY28" fmla="*/ 13565 h 2663945"/>
                  <a:gd name="connsiteX29" fmla="*/ 2635093 w 3834964"/>
                  <a:gd name="connsiteY29" fmla="*/ 184 h 2663945"/>
                  <a:gd name="connsiteX30" fmla="*/ 3161430 w 3834964"/>
                  <a:gd name="connsiteY30" fmla="*/ 31407 h 2663945"/>
                  <a:gd name="connsiteX31" fmla="*/ 3237259 w 3834964"/>
                  <a:gd name="connsiteY31" fmla="*/ 80473 h 2663945"/>
                  <a:gd name="connsiteX32" fmla="*/ 3375534 w 3834964"/>
                  <a:gd name="connsiteY32" fmla="*/ 183064 h 2663945"/>
                  <a:gd name="connsiteX33" fmla="*/ 3406757 w 3834964"/>
                  <a:gd name="connsiteY33" fmla="*/ 214287 h 2663945"/>
                  <a:gd name="connsiteX34" fmla="*/ 3446901 w 3834964"/>
                  <a:gd name="connsiteY34" fmla="*/ 263353 h 2663945"/>
                  <a:gd name="connsiteX35" fmla="*/ 3513809 w 3834964"/>
                  <a:gd name="connsiteY35" fmla="*/ 343641 h 2663945"/>
                  <a:gd name="connsiteX36" fmla="*/ 3536111 w 3834964"/>
                  <a:gd name="connsiteY36" fmla="*/ 370404 h 2663945"/>
                  <a:gd name="connsiteX37" fmla="*/ 3594098 w 3834964"/>
                  <a:gd name="connsiteY37" fmla="*/ 455154 h 2663945"/>
                  <a:gd name="connsiteX38" fmla="*/ 3611940 w 3834964"/>
                  <a:gd name="connsiteY38" fmla="*/ 481917 h 2663945"/>
                  <a:gd name="connsiteX39" fmla="*/ 3661005 w 3834964"/>
                  <a:gd name="connsiteY39" fmla="*/ 606810 h 2663945"/>
                  <a:gd name="connsiteX40" fmla="*/ 3674386 w 3834964"/>
                  <a:gd name="connsiteY40" fmla="*/ 642494 h 2663945"/>
                  <a:gd name="connsiteX41" fmla="*/ 3683307 w 3834964"/>
                  <a:gd name="connsiteY41" fmla="*/ 678178 h 2663945"/>
                  <a:gd name="connsiteX42" fmla="*/ 3723452 w 3834964"/>
                  <a:gd name="connsiteY42" fmla="*/ 794151 h 2663945"/>
                  <a:gd name="connsiteX43" fmla="*/ 3763596 w 3834964"/>
                  <a:gd name="connsiteY43" fmla="*/ 959189 h 2663945"/>
                  <a:gd name="connsiteX44" fmla="*/ 3803740 w 3834964"/>
                  <a:gd name="connsiteY44" fmla="*/ 1137608 h 2663945"/>
                  <a:gd name="connsiteX45" fmla="*/ 3821582 w 3834964"/>
                  <a:gd name="connsiteY45" fmla="*/ 1258041 h 2663945"/>
                  <a:gd name="connsiteX46" fmla="*/ 3834964 w 3834964"/>
                  <a:gd name="connsiteY46" fmla="*/ 1400777 h 2663945"/>
                  <a:gd name="connsiteX47" fmla="*/ 3830503 w 3834964"/>
                  <a:gd name="connsiteY47" fmla="*/ 1713011 h 2663945"/>
                  <a:gd name="connsiteX48" fmla="*/ 3817122 w 3834964"/>
                  <a:gd name="connsiteY48" fmla="*/ 1851286 h 2663945"/>
                  <a:gd name="connsiteX49" fmla="*/ 3812661 w 3834964"/>
                  <a:gd name="connsiteY49" fmla="*/ 1944957 h 2663945"/>
                  <a:gd name="connsiteX50" fmla="*/ 3799280 w 3834964"/>
                  <a:gd name="connsiteY50" fmla="*/ 2109995 h 2663945"/>
                  <a:gd name="connsiteX51" fmla="*/ 3785899 w 3834964"/>
                  <a:gd name="connsiteY51" fmla="*/ 2167981 h 2663945"/>
                  <a:gd name="connsiteX52" fmla="*/ 3768057 w 3834964"/>
                  <a:gd name="connsiteY52" fmla="*/ 2212586 h 2663945"/>
                  <a:gd name="connsiteX53" fmla="*/ 3741294 w 3834964"/>
                  <a:gd name="connsiteY53" fmla="*/ 2248270 h 2663945"/>
                  <a:gd name="connsiteX54" fmla="*/ 3696689 w 3834964"/>
                  <a:gd name="connsiteY54" fmla="*/ 2301796 h 2663945"/>
                  <a:gd name="connsiteX55" fmla="*/ 3594098 w 3834964"/>
                  <a:gd name="connsiteY55" fmla="*/ 2382084 h 2663945"/>
                  <a:gd name="connsiteX56" fmla="*/ 3518269 w 3834964"/>
                  <a:gd name="connsiteY56" fmla="*/ 2435610 h 2663945"/>
                  <a:gd name="connsiteX57" fmla="*/ 3366613 w 3834964"/>
                  <a:gd name="connsiteY57" fmla="*/ 2506978 h 2663945"/>
                  <a:gd name="connsiteX58" fmla="*/ 3313087 w 3834964"/>
                  <a:gd name="connsiteY58" fmla="*/ 2533741 h 2663945"/>
                  <a:gd name="connsiteX59" fmla="*/ 3214956 w 3834964"/>
                  <a:gd name="connsiteY59" fmla="*/ 2573885 h 2663945"/>
                  <a:gd name="connsiteX60" fmla="*/ 3005313 w 3834964"/>
                  <a:gd name="connsiteY60" fmla="*/ 2618490 h 2663945"/>
                  <a:gd name="connsiteX61" fmla="*/ 2737684 w 3834964"/>
                  <a:gd name="connsiteY61" fmla="*/ 2649714 h 2663945"/>
                  <a:gd name="connsiteX62" fmla="*/ 2706460 w 3834964"/>
                  <a:gd name="connsiteY62" fmla="*/ 2658635 h 2663945"/>
                  <a:gd name="connsiteX63" fmla="*/ 1983861 w 3834964"/>
                  <a:gd name="connsiteY63" fmla="*/ 2649714 h 2663945"/>
                  <a:gd name="connsiteX64" fmla="*/ 1742995 w 3834964"/>
                  <a:gd name="connsiteY64" fmla="*/ 2609569 h 2663945"/>
                  <a:gd name="connsiteX65" fmla="*/ 1676088 w 3834964"/>
                  <a:gd name="connsiteY65" fmla="*/ 2605109 h 2663945"/>
                  <a:gd name="connsiteX66" fmla="*/ 1618101 w 3834964"/>
                  <a:gd name="connsiteY66" fmla="*/ 2596188 h 2663945"/>
                  <a:gd name="connsiteX67" fmla="*/ 1448603 w 3834964"/>
                  <a:gd name="connsiteY67" fmla="*/ 2547122 h 2663945"/>
                  <a:gd name="connsiteX68" fmla="*/ 1363854 w 3834964"/>
                  <a:gd name="connsiteY68" fmla="*/ 2506978 h 2663945"/>
                  <a:gd name="connsiteX69" fmla="*/ 1243420 w 3834964"/>
                  <a:gd name="connsiteY69" fmla="*/ 2453452 h 2663945"/>
                  <a:gd name="connsiteX70" fmla="*/ 1149750 w 3834964"/>
                  <a:gd name="connsiteY70" fmla="*/ 2395466 h 2663945"/>
                  <a:gd name="connsiteX71" fmla="*/ 1100685 w 3834964"/>
                  <a:gd name="connsiteY71" fmla="*/ 2373163 h 2663945"/>
                  <a:gd name="connsiteX72" fmla="*/ 1060540 w 3834964"/>
                  <a:gd name="connsiteY72" fmla="*/ 2350861 h 2663945"/>
                  <a:gd name="connsiteX73" fmla="*/ 966870 w 3834964"/>
                  <a:gd name="connsiteY73" fmla="*/ 2328558 h 2663945"/>
                  <a:gd name="connsiteX74" fmla="*/ 801832 w 3834964"/>
                  <a:gd name="connsiteY74" fmla="*/ 2283954 h 2663945"/>
                  <a:gd name="connsiteX75" fmla="*/ 734925 w 3834964"/>
                  <a:gd name="connsiteY75" fmla="*/ 2275033 h 2663945"/>
                  <a:gd name="connsiteX76" fmla="*/ 627873 w 3834964"/>
                  <a:gd name="connsiteY76" fmla="*/ 2248270 h 2663945"/>
                  <a:gd name="connsiteX77" fmla="*/ 395928 w 3834964"/>
                  <a:gd name="connsiteY77" fmla="*/ 2199204 h 2663945"/>
                  <a:gd name="connsiteX78" fmla="*/ 320100 w 3834964"/>
                  <a:gd name="connsiteY78" fmla="*/ 2176902 h 2663945"/>
                  <a:gd name="connsiteX79" fmla="*/ 271034 w 3834964"/>
                  <a:gd name="connsiteY79" fmla="*/ 2150139 h 2663945"/>
                  <a:gd name="connsiteX80" fmla="*/ 186285 w 3834964"/>
                  <a:gd name="connsiteY80" fmla="*/ 2114455 h 2663945"/>
                  <a:gd name="connsiteX81" fmla="*/ 155061 w 3834964"/>
                  <a:gd name="connsiteY81" fmla="*/ 2087692 h 2663945"/>
                  <a:gd name="connsiteX82" fmla="*/ 101536 w 3834964"/>
                  <a:gd name="connsiteY82" fmla="*/ 2052008 h 2663945"/>
                  <a:gd name="connsiteX83" fmla="*/ 56931 w 3834964"/>
                  <a:gd name="connsiteY83" fmla="*/ 2011864 h 2663945"/>
                  <a:gd name="connsiteX84" fmla="*/ 30168 w 3834964"/>
                  <a:gd name="connsiteY84" fmla="*/ 1967259 h 2663945"/>
                  <a:gd name="connsiteX85" fmla="*/ 7865 w 3834964"/>
                  <a:gd name="connsiteY85" fmla="*/ 1891431 h 2663945"/>
                  <a:gd name="connsiteX86" fmla="*/ 7865 w 3834964"/>
                  <a:gd name="connsiteY86" fmla="*/ 1481066 h 2663945"/>
                  <a:gd name="connsiteX87" fmla="*/ 12326 w 3834964"/>
                  <a:gd name="connsiteY87" fmla="*/ 1445382 h 2663945"/>
                  <a:gd name="connsiteX88" fmla="*/ 39089 w 3834964"/>
                  <a:gd name="connsiteY88" fmla="*/ 1391856 h 2663945"/>
                  <a:gd name="connsiteX89" fmla="*/ 48010 w 3834964"/>
                  <a:gd name="connsiteY89" fmla="*/ 1369554 h 2663945"/>
                  <a:gd name="connsiteX90" fmla="*/ 52470 w 3834964"/>
                  <a:gd name="connsiteY90" fmla="*/ 1356172 h 2663945"/>
                  <a:gd name="connsiteX91" fmla="*/ 70312 w 3834964"/>
                  <a:gd name="connsiteY91" fmla="*/ 1324949 h 2663945"/>
                  <a:gd name="connsiteX92" fmla="*/ 79233 w 3834964"/>
                  <a:gd name="connsiteY92" fmla="*/ 1275883 h 2663945"/>
                  <a:gd name="connsiteX93" fmla="*/ 92615 w 3834964"/>
                  <a:gd name="connsiteY93" fmla="*/ 1240199 h 2663945"/>
                  <a:gd name="connsiteX94" fmla="*/ 88154 w 3834964"/>
                  <a:gd name="connsiteY94" fmla="*/ 1217897 h 266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4964" h="2663945">
                    <a:moveTo>
                      <a:pt x="88154" y="1217897"/>
                    </a:moveTo>
                    <a:lnTo>
                      <a:pt x="88154" y="1217897"/>
                    </a:lnTo>
                    <a:cubicBezTo>
                      <a:pt x="98562" y="1189647"/>
                      <a:pt x="109858" y="1161709"/>
                      <a:pt x="119378" y="1133148"/>
                    </a:cubicBezTo>
                    <a:cubicBezTo>
                      <a:pt x="139826" y="1071803"/>
                      <a:pt x="124631" y="1076230"/>
                      <a:pt x="172903" y="1012715"/>
                    </a:cubicBezTo>
                    <a:cubicBezTo>
                      <a:pt x="187406" y="993631"/>
                      <a:pt x="240671" y="953916"/>
                      <a:pt x="262113" y="941347"/>
                    </a:cubicBezTo>
                    <a:cubicBezTo>
                      <a:pt x="289653" y="925203"/>
                      <a:pt x="324289" y="919315"/>
                      <a:pt x="346862" y="896742"/>
                    </a:cubicBezTo>
                    <a:cubicBezTo>
                      <a:pt x="354296" y="889308"/>
                      <a:pt x="361415" y="881543"/>
                      <a:pt x="369165" y="874439"/>
                    </a:cubicBezTo>
                    <a:cubicBezTo>
                      <a:pt x="379270" y="865177"/>
                      <a:pt x="390695" y="857370"/>
                      <a:pt x="400388" y="847677"/>
                    </a:cubicBezTo>
                    <a:cubicBezTo>
                      <a:pt x="410081" y="837984"/>
                      <a:pt x="416447" y="825016"/>
                      <a:pt x="427151" y="816453"/>
                    </a:cubicBezTo>
                    <a:cubicBezTo>
                      <a:pt x="461298" y="789136"/>
                      <a:pt x="498328" y="765629"/>
                      <a:pt x="534203" y="740625"/>
                    </a:cubicBezTo>
                    <a:cubicBezTo>
                      <a:pt x="547397" y="731429"/>
                      <a:pt x="559962" y="721054"/>
                      <a:pt x="574347" y="713862"/>
                    </a:cubicBezTo>
                    <a:cubicBezTo>
                      <a:pt x="647998" y="677036"/>
                      <a:pt x="569212" y="715195"/>
                      <a:pt x="654636" y="678178"/>
                    </a:cubicBezTo>
                    <a:cubicBezTo>
                      <a:pt x="684556" y="665213"/>
                      <a:pt x="713348" y="649574"/>
                      <a:pt x="743846" y="638034"/>
                    </a:cubicBezTo>
                    <a:cubicBezTo>
                      <a:pt x="768488" y="628710"/>
                      <a:pt x="794679" y="624063"/>
                      <a:pt x="819674" y="615731"/>
                    </a:cubicBezTo>
                    <a:cubicBezTo>
                      <a:pt x="834866" y="610667"/>
                      <a:pt x="848830" y="602102"/>
                      <a:pt x="864279" y="597889"/>
                    </a:cubicBezTo>
                    <a:cubicBezTo>
                      <a:pt x="881730" y="593130"/>
                      <a:pt x="900213" y="593175"/>
                      <a:pt x="917805" y="588968"/>
                    </a:cubicBezTo>
                    <a:cubicBezTo>
                      <a:pt x="1108877" y="543277"/>
                      <a:pt x="1015069" y="563551"/>
                      <a:pt x="1163132" y="517600"/>
                    </a:cubicBezTo>
                    <a:cubicBezTo>
                      <a:pt x="1174842" y="513966"/>
                      <a:pt x="1187113" y="512336"/>
                      <a:pt x="1198816" y="508679"/>
                    </a:cubicBezTo>
                    <a:cubicBezTo>
                      <a:pt x="1210941" y="504890"/>
                      <a:pt x="1222801" y="500248"/>
                      <a:pt x="1234500" y="495298"/>
                    </a:cubicBezTo>
                    <a:cubicBezTo>
                      <a:pt x="1300127" y="467533"/>
                      <a:pt x="1363613" y="434404"/>
                      <a:pt x="1430761" y="410549"/>
                    </a:cubicBezTo>
                    <a:cubicBezTo>
                      <a:pt x="1543760" y="370405"/>
                      <a:pt x="1658985" y="336047"/>
                      <a:pt x="1769758" y="290116"/>
                    </a:cubicBezTo>
                    <a:lnTo>
                      <a:pt x="1952638" y="214287"/>
                    </a:lnTo>
                    <a:cubicBezTo>
                      <a:pt x="1986660" y="200466"/>
                      <a:pt x="2023053" y="191840"/>
                      <a:pt x="2055229" y="174143"/>
                    </a:cubicBezTo>
                    <a:cubicBezTo>
                      <a:pt x="2084966" y="157788"/>
                      <a:pt x="2112545" y="136676"/>
                      <a:pt x="2144439" y="125078"/>
                    </a:cubicBezTo>
                    <a:cubicBezTo>
                      <a:pt x="2160794" y="119131"/>
                      <a:pt x="2177804" y="114745"/>
                      <a:pt x="2193504" y="107236"/>
                    </a:cubicBezTo>
                    <a:cubicBezTo>
                      <a:pt x="2212138" y="98324"/>
                      <a:pt x="2227963" y="83957"/>
                      <a:pt x="2247030" y="76012"/>
                    </a:cubicBezTo>
                    <a:cubicBezTo>
                      <a:pt x="2264006" y="68939"/>
                      <a:pt x="2282941" y="67916"/>
                      <a:pt x="2300556" y="62631"/>
                    </a:cubicBezTo>
                    <a:cubicBezTo>
                      <a:pt x="2312724" y="58981"/>
                      <a:pt x="2323792" y="51785"/>
                      <a:pt x="2336240" y="49249"/>
                    </a:cubicBezTo>
                    <a:cubicBezTo>
                      <a:pt x="2404264" y="35392"/>
                      <a:pt x="2473654" y="28624"/>
                      <a:pt x="2541422" y="13565"/>
                    </a:cubicBezTo>
                    <a:cubicBezTo>
                      <a:pt x="2599044" y="760"/>
                      <a:pt x="2567906" y="5782"/>
                      <a:pt x="2635093" y="184"/>
                    </a:cubicBezTo>
                    <a:cubicBezTo>
                      <a:pt x="2656446" y="1021"/>
                      <a:pt x="3013896" y="-7080"/>
                      <a:pt x="3161430" y="31407"/>
                    </a:cubicBezTo>
                    <a:cubicBezTo>
                      <a:pt x="3197590" y="40840"/>
                      <a:pt x="3204940" y="56968"/>
                      <a:pt x="3237259" y="80473"/>
                    </a:cubicBezTo>
                    <a:cubicBezTo>
                      <a:pt x="3292560" y="120692"/>
                      <a:pt x="3321239" y="128769"/>
                      <a:pt x="3375534" y="183064"/>
                    </a:cubicBezTo>
                    <a:cubicBezTo>
                      <a:pt x="3385942" y="193472"/>
                      <a:pt x="3396979" y="203286"/>
                      <a:pt x="3406757" y="214287"/>
                    </a:cubicBezTo>
                    <a:cubicBezTo>
                      <a:pt x="3420796" y="230081"/>
                      <a:pt x="3431958" y="248410"/>
                      <a:pt x="3446901" y="263353"/>
                    </a:cubicBezTo>
                    <a:cubicBezTo>
                      <a:pt x="3526489" y="342941"/>
                      <a:pt x="3463641" y="273407"/>
                      <a:pt x="3513809" y="343641"/>
                    </a:cubicBezTo>
                    <a:cubicBezTo>
                      <a:pt x="3520559" y="353090"/>
                      <a:pt x="3529326" y="360980"/>
                      <a:pt x="3536111" y="370404"/>
                    </a:cubicBezTo>
                    <a:cubicBezTo>
                      <a:pt x="3556112" y="398183"/>
                      <a:pt x="3574850" y="426849"/>
                      <a:pt x="3594098" y="455154"/>
                    </a:cubicBezTo>
                    <a:cubicBezTo>
                      <a:pt x="3600127" y="464020"/>
                      <a:pt x="3607643" y="472094"/>
                      <a:pt x="3611940" y="481917"/>
                    </a:cubicBezTo>
                    <a:cubicBezTo>
                      <a:pt x="3659690" y="591061"/>
                      <a:pt x="3628441" y="513769"/>
                      <a:pt x="3661005" y="606810"/>
                    </a:cubicBezTo>
                    <a:cubicBezTo>
                      <a:pt x="3665202" y="618800"/>
                      <a:pt x="3670597" y="630369"/>
                      <a:pt x="3674386" y="642494"/>
                    </a:cubicBezTo>
                    <a:cubicBezTo>
                      <a:pt x="3678043" y="654197"/>
                      <a:pt x="3679533" y="666513"/>
                      <a:pt x="3683307" y="678178"/>
                    </a:cubicBezTo>
                    <a:cubicBezTo>
                      <a:pt x="3695900" y="717100"/>
                      <a:pt x="3713783" y="754402"/>
                      <a:pt x="3723452" y="794151"/>
                    </a:cubicBezTo>
                    <a:cubicBezTo>
                      <a:pt x="3736833" y="849164"/>
                      <a:pt x="3753756" y="903434"/>
                      <a:pt x="3763596" y="959189"/>
                    </a:cubicBezTo>
                    <a:cubicBezTo>
                      <a:pt x="3783120" y="1069821"/>
                      <a:pt x="3770499" y="1010182"/>
                      <a:pt x="3803740" y="1137608"/>
                    </a:cubicBezTo>
                    <a:cubicBezTo>
                      <a:pt x="3812975" y="1239179"/>
                      <a:pt x="3801369" y="1128676"/>
                      <a:pt x="3821582" y="1258041"/>
                    </a:cubicBezTo>
                    <a:cubicBezTo>
                      <a:pt x="3831480" y="1321387"/>
                      <a:pt x="3830976" y="1336972"/>
                      <a:pt x="3834964" y="1400777"/>
                    </a:cubicBezTo>
                    <a:cubicBezTo>
                      <a:pt x="3833477" y="1504855"/>
                      <a:pt x="3834622" y="1609004"/>
                      <a:pt x="3830503" y="1713011"/>
                    </a:cubicBezTo>
                    <a:cubicBezTo>
                      <a:pt x="3828670" y="1759282"/>
                      <a:pt x="3820674" y="1805115"/>
                      <a:pt x="3817122" y="1851286"/>
                    </a:cubicBezTo>
                    <a:cubicBezTo>
                      <a:pt x="3814725" y="1882453"/>
                      <a:pt x="3814812" y="1913772"/>
                      <a:pt x="3812661" y="1944957"/>
                    </a:cubicBezTo>
                    <a:cubicBezTo>
                      <a:pt x="3808864" y="2000019"/>
                      <a:pt x="3804277" y="2055028"/>
                      <a:pt x="3799280" y="2109995"/>
                    </a:cubicBezTo>
                    <a:cubicBezTo>
                      <a:pt x="3796817" y="2137093"/>
                      <a:pt x="3795169" y="2143260"/>
                      <a:pt x="3785899" y="2167981"/>
                    </a:cubicBezTo>
                    <a:cubicBezTo>
                      <a:pt x="3780276" y="2182975"/>
                      <a:pt x="3775834" y="2198588"/>
                      <a:pt x="3768057" y="2212586"/>
                    </a:cubicBezTo>
                    <a:cubicBezTo>
                      <a:pt x="3760836" y="2225583"/>
                      <a:pt x="3750582" y="2236660"/>
                      <a:pt x="3741294" y="2248270"/>
                    </a:cubicBezTo>
                    <a:cubicBezTo>
                      <a:pt x="3726785" y="2266406"/>
                      <a:pt x="3715269" y="2287861"/>
                      <a:pt x="3696689" y="2301796"/>
                    </a:cubicBezTo>
                    <a:cubicBezTo>
                      <a:pt x="3575359" y="2392792"/>
                      <a:pt x="3708650" y="2291648"/>
                      <a:pt x="3594098" y="2382084"/>
                    </a:cubicBezTo>
                    <a:cubicBezTo>
                      <a:pt x="3579535" y="2393581"/>
                      <a:pt x="3534022" y="2427550"/>
                      <a:pt x="3518269" y="2435610"/>
                    </a:cubicBezTo>
                    <a:cubicBezTo>
                      <a:pt x="3468531" y="2461057"/>
                      <a:pt x="3417015" y="2482873"/>
                      <a:pt x="3366613" y="2506978"/>
                    </a:cubicBezTo>
                    <a:cubicBezTo>
                      <a:pt x="3348617" y="2515585"/>
                      <a:pt x="3330929" y="2524820"/>
                      <a:pt x="3313087" y="2533741"/>
                    </a:cubicBezTo>
                    <a:cubicBezTo>
                      <a:pt x="3277379" y="2551595"/>
                      <a:pt x="3257108" y="2563520"/>
                      <a:pt x="3214956" y="2573885"/>
                    </a:cubicBezTo>
                    <a:cubicBezTo>
                      <a:pt x="3145578" y="2590945"/>
                      <a:pt x="3075873" y="2607279"/>
                      <a:pt x="3005313" y="2618490"/>
                    </a:cubicBezTo>
                    <a:cubicBezTo>
                      <a:pt x="2916611" y="2632583"/>
                      <a:pt x="2737684" y="2649714"/>
                      <a:pt x="2737684" y="2649714"/>
                    </a:cubicBezTo>
                    <a:cubicBezTo>
                      <a:pt x="2727276" y="2652688"/>
                      <a:pt x="2717284" y="2658566"/>
                      <a:pt x="2706460" y="2658635"/>
                    </a:cubicBezTo>
                    <a:cubicBezTo>
                      <a:pt x="2119330" y="2662374"/>
                      <a:pt x="2251631" y="2672026"/>
                      <a:pt x="1983861" y="2649714"/>
                    </a:cubicBezTo>
                    <a:cubicBezTo>
                      <a:pt x="1887777" y="2631412"/>
                      <a:pt x="1849274" y="2622854"/>
                      <a:pt x="1742995" y="2609569"/>
                    </a:cubicBezTo>
                    <a:cubicBezTo>
                      <a:pt x="1720816" y="2606797"/>
                      <a:pt x="1698390" y="2606596"/>
                      <a:pt x="1676088" y="2605109"/>
                    </a:cubicBezTo>
                    <a:cubicBezTo>
                      <a:pt x="1656759" y="2602135"/>
                      <a:pt x="1637232" y="2600246"/>
                      <a:pt x="1618101" y="2596188"/>
                    </a:cubicBezTo>
                    <a:cubicBezTo>
                      <a:pt x="1568683" y="2585705"/>
                      <a:pt x="1496159" y="2566402"/>
                      <a:pt x="1448603" y="2547122"/>
                    </a:cubicBezTo>
                    <a:cubicBezTo>
                      <a:pt x="1419634" y="2535378"/>
                      <a:pt x="1392311" y="2519913"/>
                      <a:pt x="1363854" y="2506978"/>
                    </a:cubicBezTo>
                    <a:cubicBezTo>
                      <a:pt x="1350988" y="2501130"/>
                      <a:pt x="1256969" y="2462162"/>
                      <a:pt x="1243420" y="2453452"/>
                    </a:cubicBezTo>
                    <a:cubicBezTo>
                      <a:pt x="1225284" y="2441793"/>
                      <a:pt x="1176110" y="2408646"/>
                      <a:pt x="1149750" y="2395466"/>
                    </a:cubicBezTo>
                    <a:cubicBezTo>
                      <a:pt x="1133681" y="2387432"/>
                      <a:pt x="1116754" y="2381197"/>
                      <a:pt x="1100685" y="2373163"/>
                    </a:cubicBezTo>
                    <a:cubicBezTo>
                      <a:pt x="1086993" y="2366317"/>
                      <a:pt x="1074845" y="2356311"/>
                      <a:pt x="1060540" y="2350861"/>
                    </a:cubicBezTo>
                    <a:cubicBezTo>
                      <a:pt x="1039966" y="2343023"/>
                      <a:pt x="990495" y="2334858"/>
                      <a:pt x="966870" y="2328558"/>
                    </a:cubicBezTo>
                    <a:cubicBezTo>
                      <a:pt x="924264" y="2317197"/>
                      <a:pt x="848338" y="2292955"/>
                      <a:pt x="801832" y="2283954"/>
                    </a:cubicBezTo>
                    <a:cubicBezTo>
                      <a:pt x="779742" y="2279679"/>
                      <a:pt x="756966" y="2279554"/>
                      <a:pt x="734925" y="2275033"/>
                    </a:cubicBezTo>
                    <a:cubicBezTo>
                      <a:pt x="698893" y="2267642"/>
                      <a:pt x="663762" y="2256327"/>
                      <a:pt x="627873" y="2248270"/>
                    </a:cubicBezTo>
                    <a:cubicBezTo>
                      <a:pt x="488299" y="2216937"/>
                      <a:pt x="540061" y="2235237"/>
                      <a:pt x="395928" y="2199204"/>
                    </a:cubicBezTo>
                    <a:cubicBezTo>
                      <a:pt x="370368" y="2192814"/>
                      <a:pt x="344622" y="2186536"/>
                      <a:pt x="320100" y="2176902"/>
                    </a:cubicBezTo>
                    <a:cubicBezTo>
                      <a:pt x="302760" y="2170090"/>
                      <a:pt x="288119" y="2157567"/>
                      <a:pt x="271034" y="2150139"/>
                    </a:cubicBezTo>
                    <a:cubicBezTo>
                      <a:pt x="220711" y="2128259"/>
                      <a:pt x="224548" y="2141785"/>
                      <a:pt x="186285" y="2114455"/>
                    </a:cubicBezTo>
                    <a:cubicBezTo>
                      <a:pt x="175130" y="2106487"/>
                      <a:pt x="166216" y="2095660"/>
                      <a:pt x="155061" y="2087692"/>
                    </a:cubicBezTo>
                    <a:cubicBezTo>
                      <a:pt x="106658" y="2053118"/>
                      <a:pt x="140278" y="2086875"/>
                      <a:pt x="101536" y="2052008"/>
                    </a:cubicBezTo>
                    <a:cubicBezTo>
                      <a:pt x="43467" y="1999747"/>
                      <a:pt x="113733" y="2057307"/>
                      <a:pt x="56931" y="2011864"/>
                    </a:cubicBezTo>
                    <a:cubicBezTo>
                      <a:pt x="48010" y="1996996"/>
                      <a:pt x="35061" y="1983894"/>
                      <a:pt x="30168" y="1967259"/>
                    </a:cubicBezTo>
                    <a:lnTo>
                      <a:pt x="7865" y="1891431"/>
                    </a:lnTo>
                    <a:cubicBezTo>
                      <a:pt x="-5115" y="1722666"/>
                      <a:pt x="203" y="1814381"/>
                      <a:pt x="7865" y="1481066"/>
                    </a:cubicBezTo>
                    <a:cubicBezTo>
                      <a:pt x="8140" y="1469082"/>
                      <a:pt x="8366" y="1456696"/>
                      <a:pt x="12326" y="1445382"/>
                    </a:cubicBezTo>
                    <a:cubicBezTo>
                      <a:pt x="18916" y="1426554"/>
                      <a:pt x="31680" y="1410377"/>
                      <a:pt x="39089" y="1391856"/>
                    </a:cubicBezTo>
                    <a:cubicBezTo>
                      <a:pt x="42063" y="1384422"/>
                      <a:pt x="45199" y="1377051"/>
                      <a:pt x="48010" y="1369554"/>
                    </a:cubicBezTo>
                    <a:cubicBezTo>
                      <a:pt x="49661" y="1365151"/>
                      <a:pt x="50367" y="1360378"/>
                      <a:pt x="52470" y="1356172"/>
                    </a:cubicBezTo>
                    <a:cubicBezTo>
                      <a:pt x="57831" y="1345450"/>
                      <a:pt x="64365" y="1335357"/>
                      <a:pt x="70312" y="1324949"/>
                    </a:cubicBezTo>
                    <a:cubicBezTo>
                      <a:pt x="71285" y="1319114"/>
                      <a:pt x="76969" y="1283242"/>
                      <a:pt x="79233" y="1275883"/>
                    </a:cubicBezTo>
                    <a:cubicBezTo>
                      <a:pt x="82969" y="1263741"/>
                      <a:pt x="88154" y="1252094"/>
                      <a:pt x="92615" y="1240199"/>
                    </a:cubicBezTo>
                    <a:cubicBezTo>
                      <a:pt x="98321" y="1205959"/>
                      <a:pt x="88897" y="1221614"/>
                      <a:pt x="88154" y="1217897"/>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206" name="Freeform: Shape 205">
                <a:extLst>
                  <a:ext uri="{FF2B5EF4-FFF2-40B4-BE49-F238E27FC236}">
                    <a16:creationId xmlns:a16="http://schemas.microsoft.com/office/drawing/2014/main" id="{7474D48F-D708-48B5-A599-5D701BB08836}"/>
                  </a:ext>
                </a:extLst>
              </p:cNvPr>
              <p:cNvSpPr/>
              <p:nvPr/>
            </p:nvSpPr>
            <p:spPr>
              <a:xfrm>
                <a:off x="10048939" y="6089978"/>
                <a:ext cx="4837983" cy="2977669"/>
              </a:xfrm>
              <a:custGeom>
                <a:avLst/>
                <a:gdLst>
                  <a:gd name="connsiteX0" fmla="*/ 549031 w 3046904"/>
                  <a:gd name="connsiteY0" fmla="*/ 499778 h 1985120"/>
                  <a:gd name="connsiteX1" fmla="*/ 549031 w 3046904"/>
                  <a:gd name="connsiteY1" fmla="*/ 499778 h 1985120"/>
                  <a:gd name="connsiteX2" fmla="*/ 495505 w 3046904"/>
                  <a:gd name="connsiteY2" fmla="*/ 535462 h 1985120"/>
                  <a:gd name="connsiteX3" fmla="*/ 424137 w 3046904"/>
                  <a:gd name="connsiteY3" fmla="*/ 566685 h 1985120"/>
                  <a:gd name="connsiteX4" fmla="*/ 308164 w 3046904"/>
                  <a:gd name="connsiteY4" fmla="*/ 624671 h 1985120"/>
                  <a:gd name="connsiteX5" fmla="*/ 236797 w 3046904"/>
                  <a:gd name="connsiteY5" fmla="*/ 673737 h 1985120"/>
                  <a:gd name="connsiteX6" fmla="*/ 210034 w 3046904"/>
                  <a:gd name="connsiteY6" fmla="*/ 696039 h 1985120"/>
                  <a:gd name="connsiteX7" fmla="*/ 169889 w 3046904"/>
                  <a:gd name="connsiteY7" fmla="*/ 722802 h 1985120"/>
                  <a:gd name="connsiteX8" fmla="*/ 143126 w 3046904"/>
                  <a:gd name="connsiteY8" fmla="*/ 758486 h 1985120"/>
                  <a:gd name="connsiteX9" fmla="*/ 134205 w 3046904"/>
                  <a:gd name="connsiteY9" fmla="*/ 780788 h 1985120"/>
                  <a:gd name="connsiteX10" fmla="*/ 116363 w 3046904"/>
                  <a:gd name="connsiteY10" fmla="*/ 812012 h 1985120"/>
                  <a:gd name="connsiteX11" fmla="*/ 107442 w 3046904"/>
                  <a:gd name="connsiteY11" fmla="*/ 829854 h 1985120"/>
                  <a:gd name="connsiteX12" fmla="*/ 62838 w 3046904"/>
                  <a:gd name="connsiteY12" fmla="*/ 905682 h 1985120"/>
                  <a:gd name="connsiteX13" fmla="*/ 53917 w 3046904"/>
                  <a:gd name="connsiteY13" fmla="*/ 932445 h 1985120"/>
                  <a:gd name="connsiteX14" fmla="*/ 31614 w 3046904"/>
                  <a:gd name="connsiteY14" fmla="*/ 985971 h 1985120"/>
                  <a:gd name="connsiteX15" fmla="*/ 22693 w 3046904"/>
                  <a:gd name="connsiteY15" fmla="*/ 1026115 h 1985120"/>
                  <a:gd name="connsiteX16" fmla="*/ 18233 w 3046904"/>
                  <a:gd name="connsiteY16" fmla="*/ 1043957 h 1985120"/>
                  <a:gd name="connsiteX17" fmla="*/ 13772 w 3046904"/>
                  <a:gd name="connsiteY17" fmla="*/ 1066260 h 1985120"/>
                  <a:gd name="connsiteX18" fmla="*/ 9312 w 3046904"/>
                  <a:gd name="connsiteY18" fmla="*/ 1115325 h 1985120"/>
                  <a:gd name="connsiteX19" fmla="*/ 391 w 3046904"/>
                  <a:gd name="connsiteY19" fmla="*/ 1146548 h 1985120"/>
                  <a:gd name="connsiteX20" fmla="*/ 9312 w 3046904"/>
                  <a:gd name="connsiteY20" fmla="*/ 1400796 h 1985120"/>
                  <a:gd name="connsiteX21" fmla="*/ 44996 w 3046904"/>
                  <a:gd name="connsiteY21" fmla="*/ 1454322 h 1985120"/>
                  <a:gd name="connsiteX22" fmla="*/ 102982 w 3046904"/>
                  <a:gd name="connsiteY22" fmla="*/ 1516769 h 1985120"/>
                  <a:gd name="connsiteX23" fmla="*/ 147587 w 3046904"/>
                  <a:gd name="connsiteY23" fmla="*/ 1570295 h 1985120"/>
                  <a:gd name="connsiteX24" fmla="*/ 201113 w 3046904"/>
                  <a:gd name="connsiteY24" fmla="*/ 1632742 h 1985120"/>
                  <a:gd name="connsiteX25" fmla="*/ 210034 w 3046904"/>
                  <a:gd name="connsiteY25" fmla="*/ 1646123 h 1985120"/>
                  <a:gd name="connsiteX26" fmla="*/ 250178 w 3046904"/>
                  <a:gd name="connsiteY26" fmla="*/ 1672886 h 1985120"/>
                  <a:gd name="connsiteX27" fmla="*/ 263559 w 3046904"/>
                  <a:gd name="connsiteY27" fmla="*/ 1681807 h 1985120"/>
                  <a:gd name="connsiteX28" fmla="*/ 312625 w 3046904"/>
                  <a:gd name="connsiteY28" fmla="*/ 1699649 h 1985120"/>
                  <a:gd name="connsiteX29" fmla="*/ 361690 w 3046904"/>
                  <a:gd name="connsiteY29" fmla="*/ 1721951 h 1985120"/>
                  <a:gd name="connsiteX30" fmla="*/ 441979 w 3046904"/>
                  <a:gd name="connsiteY30" fmla="*/ 1753175 h 1985120"/>
                  <a:gd name="connsiteX31" fmla="*/ 477663 w 3046904"/>
                  <a:gd name="connsiteY31" fmla="*/ 1766556 h 1985120"/>
                  <a:gd name="connsiteX32" fmla="*/ 504426 w 3046904"/>
                  <a:gd name="connsiteY32" fmla="*/ 1775477 h 1985120"/>
                  <a:gd name="connsiteX33" fmla="*/ 566873 w 3046904"/>
                  <a:gd name="connsiteY33" fmla="*/ 1797780 h 1985120"/>
                  <a:gd name="connsiteX34" fmla="*/ 607017 w 3046904"/>
                  <a:gd name="connsiteY34" fmla="*/ 1806701 h 1985120"/>
                  <a:gd name="connsiteX35" fmla="*/ 638240 w 3046904"/>
                  <a:gd name="connsiteY35" fmla="*/ 1815622 h 1985120"/>
                  <a:gd name="connsiteX36" fmla="*/ 660543 w 3046904"/>
                  <a:gd name="connsiteY36" fmla="*/ 1829003 h 1985120"/>
                  <a:gd name="connsiteX37" fmla="*/ 714069 w 3046904"/>
                  <a:gd name="connsiteY37" fmla="*/ 1846845 h 1985120"/>
                  <a:gd name="connsiteX38" fmla="*/ 736371 w 3046904"/>
                  <a:gd name="connsiteY38" fmla="*/ 1855766 h 1985120"/>
                  <a:gd name="connsiteX39" fmla="*/ 754213 w 3046904"/>
                  <a:gd name="connsiteY39" fmla="*/ 1864687 h 1985120"/>
                  <a:gd name="connsiteX40" fmla="*/ 838962 w 3046904"/>
                  <a:gd name="connsiteY40" fmla="*/ 1882529 h 1985120"/>
                  <a:gd name="connsiteX41" fmla="*/ 919251 w 3046904"/>
                  <a:gd name="connsiteY41" fmla="*/ 1900371 h 1985120"/>
                  <a:gd name="connsiteX42" fmla="*/ 977238 w 3046904"/>
                  <a:gd name="connsiteY42" fmla="*/ 1909292 h 1985120"/>
                  <a:gd name="connsiteX43" fmla="*/ 1088750 w 3046904"/>
                  <a:gd name="connsiteY43" fmla="*/ 1931594 h 1985120"/>
                  <a:gd name="connsiteX44" fmla="*/ 1209183 w 3046904"/>
                  <a:gd name="connsiteY44" fmla="*/ 1958357 h 1985120"/>
                  <a:gd name="connsiteX45" fmla="*/ 1302853 w 3046904"/>
                  <a:gd name="connsiteY45" fmla="*/ 1962818 h 1985120"/>
                  <a:gd name="connsiteX46" fmla="*/ 1378681 w 3046904"/>
                  <a:gd name="connsiteY46" fmla="*/ 1971739 h 1985120"/>
                  <a:gd name="connsiteX47" fmla="*/ 1450049 w 3046904"/>
                  <a:gd name="connsiteY47" fmla="*/ 1976199 h 1985120"/>
                  <a:gd name="connsiteX48" fmla="*/ 1775665 w 3046904"/>
                  <a:gd name="connsiteY48" fmla="*/ 1985120 h 1985120"/>
                  <a:gd name="connsiteX49" fmla="*/ 2288621 w 3046904"/>
                  <a:gd name="connsiteY49" fmla="*/ 1980660 h 1985120"/>
                  <a:gd name="connsiteX50" fmla="*/ 2310923 w 3046904"/>
                  <a:gd name="connsiteY50" fmla="*/ 1971739 h 1985120"/>
                  <a:gd name="connsiteX51" fmla="*/ 2386752 w 3046904"/>
                  <a:gd name="connsiteY51" fmla="*/ 1962818 h 1985120"/>
                  <a:gd name="connsiteX52" fmla="*/ 2484882 w 3046904"/>
                  <a:gd name="connsiteY52" fmla="*/ 1940515 h 1985120"/>
                  <a:gd name="connsiteX53" fmla="*/ 2542869 w 3046904"/>
                  <a:gd name="connsiteY53" fmla="*/ 1927134 h 1985120"/>
                  <a:gd name="connsiteX54" fmla="*/ 2600855 w 3046904"/>
                  <a:gd name="connsiteY54" fmla="*/ 1904831 h 1985120"/>
                  <a:gd name="connsiteX55" fmla="*/ 2676683 w 3046904"/>
                  <a:gd name="connsiteY55" fmla="*/ 1882529 h 1985120"/>
                  <a:gd name="connsiteX56" fmla="*/ 2716828 w 3046904"/>
                  <a:gd name="connsiteY56" fmla="*/ 1860226 h 1985120"/>
                  <a:gd name="connsiteX57" fmla="*/ 2770354 w 3046904"/>
                  <a:gd name="connsiteY57" fmla="*/ 1829003 h 1985120"/>
                  <a:gd name="connsiteX58" fmla="*/ 2814958 w 3046904"/>
                  <a:gd name="connsiteY58" fmla="*/ 1788859 h 1985120"/>
                  <a:gd name="connsiteX59" fmla="*/ 2859563 w 3046904"/>
                  <a:gd name="connsiteY59" fmla="*/ 1735333 h 1985120"/>
                  <a:gd name="connsiteX60" fmla="*/ 2881866 w 3046904"/>
                  <a:gd name="connsiteY60" fmla="*/ 1708570 h 1985120"/>
                  <a:gd name="connsiteX61" fmla="*/ 2895247 w 3046904"/>
                  <a:gd name="connsiteY61" fmla="*/ 1677346 h 1985120"/>
                  <a:gd name="connsiteX62" fmla="*/ 2922010 w 3046904"/>
                  <a:gd name="connsiteY62" fmla="*/ 1650584 h 1985120"/>
                  <a:gd name="connsiteX63" fmla="*/ 2957694 w 3046904"/>
                  <a:gd name="connsiteY63" fmla="*/ 1597058 h 1985120"/>
                  <a:gd name="connsiteX64" fmla="*/ 2971076 w 3046904"/>
                  <a:gd name="connsiteY64" fmla="*/ 1579216 h 1985120"/>
                  <a:gd name="connsiteX65" fmla="*/ 3015680 w 3046904"/>
                  <a:gd name="connsiteY65" fmla="*/ 1485545 h 1985120"/>
                  <a:gd name="connsiteX66" fmla="*/ 3037983 w 3046904"/>
                  <a:gd name="connsiteY66" fmla="*/ 1405257 h 1985120"/>
                  <a:gd name="connsiteX67" fmla="*/ 3046904 w 3046904"/>
                  <a:gd name="connsiteY67" fmla="*/ 1374033 h 1985120"/>
                  <a:gd name="connsiteX68" fmla="*/ 3037983 w 3046904"/>
                  <a:gd name="connsiteY68" fmla="*/ 968129 h 1985120"/>
                  <a:gd name="connsiteX69" fmla="*/ 3024601 w 3046904"/>
                  <a:gd name="connsiteY69" fmla="*/ 883380 h 1985120"/>
                  <a:gd name="connsiteX70" fmla="*/ 3002299 w 3046904"/>
                  <a:gd name="connsiteY70" fmla="*/ 749565 h 1985120"/>
                  <a:gd name="connsiteX71" fmla="*/ 2997838 w 3046904"/>
                  <a:gd name="connsiteY71" fmla="*/ 722802 h 1985120"/>
                  <a:gd name="connsiteX72" fmla="*/ 2993378 w 3046904"/>
                  <a:gd name="connsiteY72" fmla="*/ 687118 h 1985120"/>
                  <a:gd name="connsiteX73" fmla="*/ 2957694 w 3046904"/>
                  <a:gd name="connsiteY73" fmla="*/ 584527 h 1985120"/>
                  <a:gd name="connsiteX74" fmla="*/ 2939852 w 3046904"/>
                  <a:gd name="connsiteY74" fmla="*/ 544383 h 1985120"/>
                  <a:gd name="connsiteX75" fmla="*/ 2926471 w 3046904"/>
                  <a:gd name="connsiteY75" fmla="*/ 504238 h 1985120"/>
                  <a:gd name="connsiteX76" fmla="*/ 2922010 w 3046904"/>
                  <a:gd name="connsiteY76" fmla="*/ 486396 h 1985120"/>
                  <a:gd name="connsiteX77" fmla="*/ 2908629 w 3046904"/>
                  <a:gd name="connsiteY77" fmla="*/ 459633 h 1985120"/>
                  <a:gd name="connsiteX78" fmla="*/ 2895247 w 3046904"/>
                  <a:gd name="connsiteY78" fmla="*/ 437331 h 1985120"/>
                  <a:gd name="connsiteX79" fmla="*/ 2864024 w 3046904"/>
                  <a:gd name="connsiteY79" fmla="*/ 383805 h 1985120"/>
                  <a:gd name="connsiteX80" fmla="*/ 2806038 w 3046904"/>
                  <a:gd name="connsiteY80" fmla="*/ 316898 h 1985120"/>
                  <a:gd name="connsiteX81" fmla="*/ 2788196 w 3046904"/>
                  <a:gd name="connsiteY81" fmla="*/ 285674 h 1985120"/>
                  <a:gd name="connsiteX82" fmla="*/ 2721288 w 3046904"/>
                  <a:gd name="connsiteY82" fmla="*/ 200925 h 1985120"/>
                  <a:gd name="connsiteX83" fmla="*/ 2676683 w 3046904"/>
                  <a:gd name="connsiteY83" fmla="*/ 151860 h 1985120"/>
                  <a:gd name="connsiteX84" fmla="*/ 2640999 w 3046904"/>
                  <a:gd name="connsiteY84" fmla="*/ 120636 h 1985120"/>
                  <a:gd name="connsiteX85" fmla="*/ 2542869 w 3046904"/>
                  <a:gd name="connsiteY85" fmla="*/ 40347 h 1985120"/>
                  <a:gd name="connsiteX86" fmla="*/ 2525027 w 3046904"/>
                  <a:gd name="connsiteY86" fmla="*/ 31426 h 1985120"/>
                  <a:gd name="connsiteX87" fmla="*/ 2462580 w 3046904"/>
                  <a:gd name="connsiteY87" fmla="*/ 13584 h 1985120"/>
                  <a:gd name="connsiteX88" fmla="*/ 2404594 w 3046904"/>
                  <a:gd name="connsiteY88" fmla="*/ 9124 h 1985120"/>
                  <a:gd name="connsiteX89" fmla="*/ 2359989 w 3046904"/>
                  <a:gd name="connsiteY89" fmla="*/ 4664 h 1985120"/>
                  <a:gd name="connsiteX90" fmla="*/ 1797967 w 3046904"/>
                  <a:gd name="connsiteY90" fmla="*/ 26966 h 1985120"/>
                  <a:gd name="connsiteX91" fmla="*/ 1677534 w 3046904"/>
                  <a:gd name="connsiteY91" fmla="*/ 67110 h 1985120"/>
                  <a:gd name="connsiteX92" fmla="*/ 1610627 w 3046904"/>
                  <a:gd name="connsiteY92" fmla="*/ 84952 h 1985120"/>
                  <a:gd name="connsiteX93" fmla="*/ 1557101 w 3046904"/>
                  <a:gd name="connsiteY93" fmla="*/ 102794 h 1985120"/>
                  <a:gd name="connsiteX94" fmla="*/ 1525878 w 3046904"/>
                  <a:gd name="connsiteY94" fmla="*/ 111715 h 1985120"/>
                  <a:gd name="connsiteX95" fmla="*/ 1472352 w 3046904"/>
                  <a:gd name="connsiteY95" fmla="*/ 134018 h 1985120"/>
                  <a:gd name="connsiteX96" fmla="*/ 1289472 w 3046904"/>
                  <a:gd name="connsiteY96" fmla="*/ 205385 h 1985120"/>
                  <a:gd name="connsiteX97" fmla="*/ 1227025 w 3046904"/>
                  <a:gd name="connsiteY97" fmla="*/ 241069 h 1985120"/>
                  <a:gd name="connsiteX98" fmla="*/ 1177959 w 3046904"/>
                  <a:gd name="connsiteY98" fmla="*/ 267832 h 1985120"/>
                  <a:gd name="connsiteX99" fmla="*/ 1124434 w 3046904"/>
                  <a:gd name="connsiteY99" fmla="*/ 303516 h 1985120"/>
                  <a:gd name="connsiteX100" fmla="*/ 1057526 w 3046904"/>
                  <a:gd name="connsiteY100" fmla="*/ 352582 h 1985120"/>
                  <a:gd name="connsiteX101" fmla="*/ 1030763 w 3046904"/>
                  <a:gd name="connsiteY101" fmla="*/ 361503 h 1985120"/>
                  <a:gd name="connsiteX102" fmla="*/ 981698 w 3046904"/>
                  <a:gd name="connsiteY102" fmla="*/ 388265 h 1985120"/>
                  <a:gd name="connsiteX103" fmla="*/ 959396 w 3046904"/>
                  <a:gd name="connsiteY103" fmla="*/ 401647 h 1985120"/>
                  <a:gd name="connsiteX104" fmla="*/ 937093 w 3046904"/>
                  <a:gd name="connsiteY104" fmla="*/ 410568 h 1985120"/>
                  <a:gd name="connsiteX105" fmla="*/ 919251 w 3046904"/>
                  <a:gd name="connsiteY105" fmla="*/ 419489 h 1985120"/>
                  <a:gd name="connsiteX106" fmla="*/ 798818 w 3046904"/>
                  <a:gd name="connsiteY106" fmla="*/ 459633 h 1985120"/>
                  <a:gd name="connsiteX107" fmla="*/ 767595 w 3046904"/>
                  <a:gd name="connsiteY107" fmla="*/ 464094 h 1985120"/>
                  <a:gd name="connsiteX108" fmla="*/ 745292 w 3046904"/>
                  <a:gd name="connsiteY108" fmla="*/ 468554 h 1985120"/>
                  <a:gd name="connsiteX109" fmla="*/ 718529 w 3046904"/>
                  <a:gd name="connsiteY109" fmla="*/ 477475 h 1985120"/>
                  <a:gd name="connsiteX110" fmla="*/ 647161 w 3046904"/>
                  <a:gd name="connsiteY110" fmla="*/ 486396 h 1985120"/>
                  <a:gd name="connsiteX111" fmla="*/ 615938 w 3046904"/>
                  <a:gd name="connsiteY111" fmla="*/ 490857 h 1985120"/>
                  <a:gd name="connsiteX112" fmla="*/ 593636 w 3046904"/>
                  <a:gd name="connsiteY112" fmla="*/ 495317 h 1985120"/>
                  <a:gd name="connsiteX113" fmla="*/ 549031 w 3046904"/>
                  <a:gd name="connsiteY113" fmla="*/ 499778 h 198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046904" h="1985120">
                    <a:moveTo>
                      <a:pt x="549031" y="499778"/>
                    </a:moveTo>
                    <a:lnTo>
                      <a:pt x="549031" y="499778"/>
                    </a:lnTo>
                    <a:cubicBezTo>
                      <a:pt x="531189" y="511673"/>
                      <a:pt x="514407" y="525336"/>
                      <a:pt x="495505" y="535462"/>
                    </a:cubicBezTo>
                    <a:cubicBezTo>
                      <a:pt x="472616" y="547724"/>
                      <a:pt x="447581" y="555521"/>
                      <a:pt x="424137" y="566685"/>
                    </a:cubicBezTo>
                    <a:cubicBezTo>
                      <a:pt x="385115" y="585267"/>
                      <a:pt x="346362" y="604449"/>
                      <a:pt x="308164" y="624671"/>
                    </a:cubicBezTo>
                    <a:cubicBezTo>
                      <a:pt x="284048" y="637438"/>
                      <a:pt x="258075" y="657018"/>
                      <a:pt x="236797" y="673737"/>
                    </a:cubicBezTo>
                    <a:cubicBezTo>
                      <a:pt x="227666" y="680911"/>
                      <a:pt x="219398" y="689172"/>
                      <a:pt x="210034" y="696039"/>
                    </a:cubicBezTo>
                    <a:cubicBezTo>
                      <a:pt x="197065" y="705550"/>
                      <a:pt x="182166" y="712414"/>
                      <a:pt x="169889" y="722802"/>
                    </a:cubicBezTo>
                    <a:cubicBezTo>
                      <a:pt x="167042" y="725211"/>
                      <a:pt x="146998" y="750742"/>
                      <a:pt x="143126" y="758486"/>
                    </a:cubicBezTo>
                    <a:cubicBezTo>
                      <a:pt x="139545" y="765647"/>
                      <a:pt x="137786" y="773627"/>
                      <a:pt x="134205" y="780788"/>
                    </a:cubicBezTo>
                    <a:cubicBezTo>
                      <a:pt x="128844" y="791510"/>
                      <a:pt x="122103" y="801488"/>
                      <a:pt x="116363" y="812012"/>
                    </a:cubicBezTo>
                    <a:cubicBezTo>
                      <a:pt x="113179" y="817849"/>
                      <a:pt x="110741" y="824081"/>
                      <a:pt x="107442" y="829854"/>
                    </a:cubicBezTo>
                    <a:cubicBezTo>
                      <a:pt x="92893" y="855315"/>
                      <a:pt x="72111" y="877862"/>
                      <a:pt x="62838" y="905682"/>
                    </a:cubicBezTo>
                    <a:cubicBezTo>
                      <a:pt x="59864" y="914603"/>
                      <a:pt x="57325" y="923681"/>
                      <a:pt x="53917" y="932445"/>
                    </a:cubicBezTo>
                    <a:cubicBezTo>
                      <a:pt x="46911" y="950460"/>
                      <a:pt x="35807" y="967102"/>
                      <a:pt x="31614" y="985971"/>
                    </a:cubicBezTo>
                    <a:cubicBezTo>
                      <a:pt x="28640" y="999352"/>
                      <a:pt x="25775" y="1012758"/>
                      <a:pt x="22693" y="1026115"/>
                    </a:cubicBezTo>
                    <a:cubicBezTo>
                      <a:pt x="21315" y="1032088"/>
                      <a:pt x="19563" y="1037973"/>
                      <a:pt x="18233" y="1043957"/>
                    </a:cubicBezTo>
                    <a:cubicBezTo>
                      <a:pt x="16588" y="1051358"/>
                      <a:pt x="15259" y="1058826"/>
                      <a:pt x="13772" y="1066260"/>
                    </a:cubicBezTo>
                    <a:cubicBezTo>
                      <a:pt x="12285" y="1082615"/>
                      <a:pt x="12012" y="1099126"/>
                      <a:pt x="9312" y="1115325"/>
                    </a:cubicBezTo>
                    <a:cubicBezTo>
                      <a:pt x="7533" y="1126002"/>
                      <a:pt x="391" y="1135724"/>
                      <a:pt x="391" y="1146548"/>
                    </a:cubicBezTo>
                    <a:cubicBezTo>
                      <a:pt x="391" y="1231349"/>
                      <a:pt x="-2851" y="1316871"/>
                      <a:pt x="9312" y="1400796"/>
                    </a:cubicBezTo>
                    <a:cubicBezTo>
                      <a:pt x="12388" y="1422018"/>
                      <a:pt x="32532" y="1436873"/>
                      <a:pt x="44996" y="1454322"/>
                    </a:cubicBezTo>
                    <a:cubicBezTo>
                      <a:pt x="82325" y="1506583"/>
                      <a:pt x="63897" y="1481592"/>
                      <a:pt x="102982" y="1516769"/>
                    </a:cubicBezTo>
                    <a:cubicBezTo>
                      <a:pt x="128743" y="1539954"/>
                      <a:pt x="120363" y="1537022"/>
                      <a:pt x="147587" y="1570295"/>
                    </a:cubicBezTo>
                    <a:cubicBezTo>
                      <a:pt x="164948" y="1591514"/>
                      <a:pt x="185905" y="1609931"/>
                      <a:pt x="201113" y="1632742"/>
                    </a:cubicBezTo>
                    <a:cubicBezTo>
                      <a:pt x="204087" y="1637202"/>
                      <a:pt x="206243" y="1642332"/>
                      <a:pt x="210034" y="1646123"/>
                    </a:cubicBezTo>
                    <a:cubicBezTo>
                      <a:pt x="219930" y="1656019"/>
                      <a:pt x="238856" y="1665810"/>
                      <a:pt x="250178" y="1672886"/>
                    </a:cubicBezTo>
                    <a:cubicBezTo>
                      <a:pt x="254724" y="1675727"/>
                      <a:pt x="258632" y="1679695"/>
                      <a:pt x="263559" y="1681807"/>
                    </a:cubicBezTo>
                    <a:cubicBezTo>
                      <a:pt x="279555" y="1688662"/>
                      <a:pt x="296722" y="1692581"/>
                      <a:pt x="312625" y="1699649"/>
                    </a:cubicBezTo>
                    <a:cubicBezTo>
                      <a:pt x="373035" y="1726498"/>
                      <a:pt x="320014" y="1711533"/>
                      <a:pt x="361690" y="1721951"/>
                    </a:cubicBezTo>
                    <a:cubicBezTo>
                      <a:pt x="416403" y="1749308"/>
                      <a:pt x="358007" y="1721687"/>
                      <a:pt x="441979" y="1753175"/>
                    </a:cubicBezTo>
                    <a:lnTo>
                      <a:pt x="477663" y="1766556"/>
                    </a:lnTo>
                    <a:cubicBezTo>
                      <a:pt x="486519" y="1769719"/>
                      <a:pt x="495589" y="1772263"/>
                      <a:pt x="504426" y="1775477"/>
                    </a:cubicBezTo>
                    <a:cubicBezTo>
                      <a:pt x="537284" y="1787425"/>
                      <a:pt x="523608" y="1785762"/>
                      <a:pt x="566873" y="1797780"/>
                    </a:cubicBezTo>
                    <a:cubicBezTo>
                      <a:pt x="580081" y="1801449"/>
                      <a:pt x="593719" y="1803376"/>
                      <a:pt x="607017" y="1806701"/>
                    </a:cubicBezTo>
                    <a:cubicBezTo>
                      <a:pt x="617518" y="1809326"/>
                      <a:pt x="627832" y="1812648"/>
                      <a:pt x="638240" y="1815622"/>
                    </a:cubicBezTo>
                    <a:cubicBezTo>
                      <a:pt x="645674" y="1820082"/>
                      <a:pt x="652789" y="1825126"/>
                      <a:pt x="660543" y="1829003"/>
                    </a:cubicBezTo>
                    <a:cubicBezTo>
                      <a:pt x="681714" y="1839588"/>
                      <a:pt x="690263" y="1838910"/>
                      <a:pt x="714069" y="1846845"/>
                    </a:cubicBezTo>
                    <a:cubicBezTo>
                      <a:pt x="721665" y="1849377"/>
                      <a:pt x="729054" y="1852514"/>
                      <a:pt x="736371" y="1855766"/>
                    </a:cubicBezTo>
                    <a:cubicBezTo>
                      <a:pt x="742447" y="1858467"/>
                      <a:pt x="747779" y="1863009"/>
                      <a:pt x="754213" y="1864687"/>
                    </a:cubicBezTo>
                    <a:cubicBezTo>
                      <a:pt x="782147" y="1871974"/>
                      <a:pt x="811110" y="1874933"/>
                      <a:pt x="838962" y="1882529"/>
                    </a:cubicBezTo>
                    <a:cubicBezTo>
                      <a:pt x="898171" y="1898676"/>
                      <a:pt x="871246" y="1893512"/>
                      <a:pt x="919251" y="1900371"/>
                    </a:cubicBezTo>
                    <a:cubicBezTo>
                      <a:pt x="953652" y="1911836"/>
                      <a:pt x="906208" y="1897115"/>
                      <a:pt x="977238" y="1909292"/>
                    </a:cubicBezTo>
                    <a:cubicBezTo>
                      <a:pt x="1014600" y="1915697"/>
                      <a:pt x="1051725" y="1923467"/>
                      <a:pt x="1088750" y="1931594"/>
                    </a:cubicBezTo>
                    <a:cubicBezTo>
                      <a:pt x="1121850" y="1938860"/>
                      <a:pt x="1172867" y="1954952"/>
                      <a:pt x="1209183" y="1958357"/>
                    </a:cubicBezTo>
                    <a:cubicBezTo>
                      <a:pt x="1240305" y="1961275"/>
                      <a:pt x="1271630" y="1961331"/>
                      <a:pt x="1302853" y="1962818"/>
                    </a:cubicBezTo>
                    <a:cubicBezTo>
                      <a:pt x="1340314" y="1970309"/>
                      <a:pt x="1323262" y="1967780"/>
                      <a:pt x="1378681" y="1971739"/>
                    </a:cubicBezTo>
                    <a:cubicBezTo>
                      <a:pt x="1402456" y="1973437"/>
                      <a:pt x="1426227" y="1975396"/>
                      <a:pt x="1450049" y="1976199"/>
                    </a:cubicBezTo>
                    <a:lnTo>
                      <a:pt x="1775665" y="1985120"/>
                    </a:lnTo>
                    <a:lnTo>
                      <a:pt x="2288621" y="1980660"/>
                    </a:lnTo>
                    <a:cubicBezTo>
                      <a:pt x="2296625" y="1980460"/>
                      <a:pt x="2303121" y="1973539"/>
                      <a:pt x="2310923" y="1971739"/>
                    </a:cubicBezTo>
                    <a:cubicBezTo>
                      <a:pt x="2316626" y="1970423"/>
                      <a:pt x="2383373" y="1963193"/>
                      <a:pt x="2386752" y="1962818"/>
                    </a:cubicBezTo>
                    <a:cubicBezTo>
                      <a:pt x="2505475" y="1930437"/>
                      <a:pt x="2366559" y="1966809"/>
                      <a:pt x="2484882" y="1940515"/>
                    </a:cubicBezTo>
                    <a:cubicBezTo>
                      <a:pt x="2570406" y="1921510"/>
                      <a:pt x="2467326" y="1939723"/>
                      <a:pt x="2542869" y="1927134"/>
                    </a:cubicBezTo>
                    <a:cubicBezTo>
                      <a:pt x="2562198" y="1919700"/>
                      <a:pt x="2580987" y="1910674"/>
                      <a:pt x="2600855" y="1904831"/>
                    </a:cubicBezTo>
                    <a:cubicBezTo>
                      <a:pt x="2626131" y="1897397"/>
                      <a:pt x="2653652" y="1895324"/>
                      <a:pt x="2676683" y="1882529"/>
                    </a:cubicBezTo>
                    <a:cubicBezTo>
                      <a:pt x="2690065" y="1875095"/>
                      <a:pt x="2703321" y="1867430"/>
                      <a:pt x="2716828" y="1860226"/>
                    </a:cubicBezTo>
                    <a:cubicBezTo>
                      <a:pt x="2749238" y="1842941"/>
                      <a:pt x="2739531" y="1851420"/>
                      <a:pt x="2770354" y="1829003"/>
                    </a:cubicBezTo>
                    <a:cubicBezTo>
                      <a:pt x="2786767" y="1817066"/>
                      <a:pt x="2801494" y="1804119"/>
                      <a:pt x="2814958" y="1788859"/>
                    </a:cubicBezTo>
                    <a:cubicBezTo>
                      <a:pt x="2830324" y="1771444"/>
                      <a:pt x="2844695" y="1753175"/>
                      <a:pt x="2859563" y="1735333"/>
                    </a:cubicBezTo>
                    <a:cubicBezTo>
                      <a:pt x="2866997" y="1726412"/>
                      <a:pt x="2877292" y="1719244"/>
                      <a:pt x="2881866" y="1708570"/>
                    </a:cubicBezTo>
                    <a:cubicBezTo>
                      <a:pt x="2886326" y="1698162"/>
                      <a:pt x="2888802" y="1686656"/>
                      <a:pt x="2895247" y="1677346"/>
                    </a:cubicBezTo>
                    <a:cubicBezTo>
                      <a:pt x="2902428" y="1666973"/>
                      <a:pt x="2913861" y="1660215"/>
                      <a:pt x="2922010" y="1650584"/>
                    </a:cubicBezTo>
                    <a:cubicBezTo>
                      <a:pt x="2946033" y="1622194"/>
                      <a:pt x="2939982" y="1623625"/>
                      <a:pt x="2957694" y="1597058"/>
                    </a:cubicBezTo>
                    <a:cubicBezTo>
                      <a:pt x="2961818" y="1590872"/>
                      <a:pt x="2967751" y="1585865"/>
                      <a:pt x="2971076" y="1579216"/>
                    </a:cubicBezTo>
                    <a:cubicBezTo>
                      <a:pt x="3035528" y="1450313"/>
                      <a:pt x="2979006" y="1546672"/>
                      <a:pt x="3015680" y="1485545"/>
                    </a:cubicBezTo>
                    <a:cubicBezTo>
                      <a:pt x="3023114" y="1458782"/>
                      <a:pt x="3030494" y="1432004"/>
                      <a:pt x="3037983" y="1405257"/>
                    </a:cubicBezTo>
                    <a:cubicBezTo>
                      <a:pt x="3040902" y="1394833"/>
                      <a:pt x="3046904" y="1374033"/>
                      <a:pt x="3046904" y="1374033"/>
                    </a:cubicBezTo>
                    <a:cubicBezTo>
                      <a:pt x="3043930" y="1238732"/>
                      <a:pt x="3041885" y="1103407"/>
                      <a:pt x="3037983" y="968129"/>
                    </a:cubicBezTo>
                    <a:cubicBezTo>
                      <a:pt x="3036347" y="911405"/>
                      <a:pt x="3037932" y="923374"/>
                      <a:pt x="3024601" y="883380"/>
                    </a:cubicBezTo>
                    <a:cubicBezTo>
                      <a:pt x="3014568" y="783037"/>
                      <a:pt x="3028259" y="905306"/>
                      <a:pt x="3002299" y="749565"/>
                    </a:cubicBezTo>
                    <a:cubicBezTo>
                      <a:pt x="3000812" y="740644"/>
                      <a:pt x="2999117" y="731755"/>
                      <a:pt x="2997838" y="722802"/>
                    </a:cubicBezTo>
                    <a:cubicBezTo>
                      <a:pt x="2996143" y="710935"/>
                      <a:pt x="2995978" y="698820"/>
                      <a:pt x="2993378" y="687118"/>
                    </a:cubicBezTo>
                    <a:cubicBezTo>
                      <a:pt x="2986599" y="656610"/>
                      <a:pt x="2968824" y="611732"/>
                      <a:pt x="2957694" y="584527"/>
                    </a:cubicBezTo>
                    <a:cubicBezTo>
                      <a:pt x="2952149" y="570974"/>
                      <a:pt x="2945159" y="558031"/>
                      <a:pt x="2939852" y="544383"/>
                    </a:cubicBezTo>
                    <a:cubicBezTo>
                      <a:pt x="2934740" y="531237"/>
                      <a:pt x="2930619" y="517720"/>
                      <a:pt x="2926471" y="504238"/>
                    </a:cubicBezTo>
                    <a:cubicBezTo>
                      <a:pt x="2924668" y="498379"/>
                      <a:pt x="2924287" y="492088"/>
                      <a:pt x="2922010" y="486396"/>
                    </a:cubicBezTo>
                    <a:cubicBezTo>
                      <a:pt x="2918306" y="477135"/>
                      <a:pt x="2913405" y="468389"/>
                      <a:pt x="2908629" y="459633"/>
                    </a:cubicBezTo>
                    <a:cubicBezTo>
                      <a:pt x="2904478" y="452022"/>
                      <a:pt x="2899457" y="444910"/>
                      <a:pt x="2895247" y="437331"/>
                    </a:cubicBezTo>
                    <a:cubicBezTo>
                      <a:pt x="2881321" y="412264"/>
                      <a:pt x="2887176" y="413903"/>
                      <a:pt x="2864024" y="383805"/>
                    </a:cubicBezTo>
                    <a:cubicBezTo>
                      <a:pt x="2830331" y="340004"/>
                      <a:pt x="2844533" y="384266"/>
                      <a:pt x="2806038" y="316898"/>
                    </a:cubicBezTo>
                    <a:cubicBezTo>
                      <a:pt x="2800091" y="306490"/>
                      <a:pt x="2794845" y="295648"/>
                      <a:pt x="2788196" y="285674"/>
                    </a:cubicBezTo>
                    <a:cubicBezTo>
                      <a:pt x="2772728" y="262472"/>
                      <a:pt x="2736775" y="219730"/>
                      <a:pt x="2721288" y="200925"/>
                    </a:cubicBezTo>
                    <a:cubicBezTo>
                      <a:pt x="2702575" y="178202"/>
                      <a:pt x="2697855" y="171403"/>
                      <a:pt x="2676683" y="151860"/>
                    </a:cubicBezTo>
                    <a:cubicBezTo>
                      <a:pt x="2665069" y="141140"/>
                      <a:pt x="2652554" y="131420"/>
                      <a:pt x="2640999" y="120636"/>
                    </a:cubicBezTo>
                    <a:cubicBezTo>
                      <a:pt x="2604984" y="87022"/>
                      <a:pt x="2593903" y="65864"/>
                      <a:pt x="2542869" y="40347"/>
                    </a:cubicBezTo>
                    <a:cubicBezTo>
                      <a:pt x="2536922" y="37373"/>
                      <a:pt x="2531335" y="33529"/>
                      <a:pt x="2525027" y="31426"/>
                    </a:cubicBezTo>
                    <a:cubicBezTo>
                      <a:pt x="2504489" y="24580"/>
                      <a:pt x="2483867" y="17526"/>
                      <a:pt x="2462580" y="13584"/>
                    </a:cubicBezTo>
                    <a:cubicBezTo>
                      <a:pt x="2443518" y="10054"/>
                      <a:pt x="2423907" y="10803"/>
                      <a:pt x="2404594" y="9124"/>
                    </a:cubicBezTo>
                    <a:cubicBezTo>
                      <a:pt x="2389708" y="7830"/>
                      <a:pt x="2374857" y="6151"/>
                      <a:pt x="2359989" y="4664"/>
                    </a:cubicBezTo>
                    <a:cubicBezTo>
                      <a:pt x="2250513" y="5727"/>
                      <a:pt x="1964263" y="-16271"/>
                      <a:pt x="1797967" y="26966"/>
                    </a:cubicBezTo>
                    <a:cubicBezTo>
                      <a:pt x="1757013" y="37614"/>
                      <a:pt x="1717958" y="54598"/>
                      <a:pt x="1677534" y="67110"/>
                    </a:cubicBezTo>
                    <a:cubicBezTo>
                      <a:pt x="1655484" y="73935"/>
                      <a:pt x="1632758" y="78395"/>
                      <a:pt x="1610627" y="84952"/>
                    </a:cubicBezTo>
                    <a:cubicBezTo>
                      <a:pt x="1592595" y="90295"/>
                      <a:pt x="1575035" y="97131"/>
                      <a:pt x="1557101" y="102794"/>
                    </a:cubicBezTo>
                    <a:cubicBezTo>
                      <a:pt x="1546779" y="106054"/>
                      <a:pt x="1536035" y="107973"/>
                      <a:pt x="1525878" y="111715"/>
                    </a:cubicBezTo>
                    <a:cubicBezTo>
                      <a:pt x="1507741" y="118397"/>
                      <a:pt x="1490393" y="127079"/>
                      <a:pt x="1472352" y="134018"/>
                    </a:cubicBezTo>
                    <a:cubicBezTo>
                      <a:pt x="1416973" y="155318"/>
                      <a:pt x="1336453" y="178539"/>
                      <a:pt x="1289472" y="205385"/>
                    </a:cubicBezTo>
                    <a:cubicBezTo>
                      <a:pt x="1268656" y="217280"/>
                      <a:pt x="1248032" y="229515"/>
                      <a:pt x="1227025" y="241069"/>
                    </a:cubicBezTo>
                    <a:cubicBezTo>
                      <a:pt x="1191954" y="260358"/>
                      <a:pt x="1209296" y="247555"/>
                      <a:pt x="1177959" y="267832"/>
                    </a:cubicBezTo>
                    <a:cubicBezTo>
                      <a:pt x="1159956" y="279481"/>
                      <a:pt x="1139597" y="288353"/>
                      <a:pt x="1124434" y="303516"/>
                    </a:cubicBezTo>
                    <a:cubicBezTo>
                      <a:pt x="1104535" y="323415"/>
                      <a:pt x="1086913" y="342786"/>
                      <a:pt x="1057526" y="352582"/>
                    </a:cubicBezTo>
                    <a:lnTo>
                      <a:pt x="1030763" y="361503"/>
                    </a:lnTo>
                    <a:cubicBezTo>
                      <a:pt x="998408" y="393856"/>
                      <a:pt x="1029835" y="368207"/>
                      <a:pt x="981698" y="388265"/>
                    </a:cubicBezTo>
                    <a:cubicBezTo>
                      <a:pt x="973695" y="391600"/>
                      <a:pt x="967150" y="397770"/>
                      <a:pt x="959396" y="401647"/>
                    </a:cubicBezTo>
                    <a:cubicBezTo>
                      <a:pt x="952234" y="405228"/>
                      <a:pt x="944410" y="407316"/>
                      <a:pt x="937093" y="410568"/>
                    </a:cubicBezTo>
                    <a:cubicBezTo>
                      <a:pt x="931017" y="413269"/>
                      <a:pt x="925425" y="417019"/>
                      <a:pt x="919251" y="419489"/>
                    </a:cubicBezTo>
                    <a:cubicBezTo>
                      <a:pt x="888500" y="431789"/>
                      <a:pt x="827021" y="452276"/>
                      <a:pt x="798818" y="459633"/>
                    </a:cubicBezTo>
                    <a:cubicBezTo>
                      <a:pt x="788645" y="462287"/>
                      <a:pt x="777965" y="462366"/>
                      <a:pt x="767595" y="464094"/>
                    </a:cubicBezTo>
                    <a:cubicBezTo>
                      <a:pt x="760117" y="465340"/>
                      <a:pt x="752606" y="466559"/>
                      <a:pt x="745292" y="468554"/>
                    </a:cubicBezTo>
                    <a:cubicBezTo>
                      <a:pt x="736220" y="471028"/>
                      <a:pt x="727781" y="475793"/>
                      <a:pt x="718529" y="477475"/>
                    </a:cubicBezTo>
                    <a:cubicBezTo>
                      <a:pt x="694941" y="481764"/>
                      <a:pt x="670894" y="483005"/>
                      <a:pt x="647161" y="486396"/>
                    </a:cubicBezTo>
                    <a:cubicBezTo>
                      <a:pt x="636753" y="487883"/>
                      <a:pt x="626308" y="489129"/>
                      <a:pt x="615938" y="490857"/>
                    </a:cubicBezTo>
                    <a:cubicBezTo>
                      <a:pt x="608460" y="492103"/>
                      <a:pt x="601165" y="494431"/>
                      <a:pt x="593636" y="495317"/>
                    </a:cubicBezTo>
                    <a:cubicBezTo>
                      <a:pt x="575855" y="497409"/>
                      <a:pt x="556465" y="499035"/>
                      <a:pt x="549031" y="499778"/>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207" name="Freeform: Shape 206">
                <a:extLst>
                  <a:ext uri="{FF2B5EF4-FFF2-40B4-BE49-F238E27FC236}">
                    <a16:creationId xmlns:a16="http://schemas.microsoft.com/office/drawing/2014/main" id="{D820C4F5-5408-4815-AC6E-E02BEB783FCA}"/>
                  </a:ext>
                </a:extLst>
              </p:cNvPr>
              <p:cNvSpPr/>
              <p:nvPr/>
            </p:nvSpPr>
            <p:spPr>
              <a:xfrm>
                <a:off x="11227115" y="6239204"/>
                <a:ext cx="3265077" cy="2574213"/>
              </a:xfrm>
              <a:custGeom>
                <a:avLst/>
                <a:gdLst>
                  <a:gd name="connsiteX0" fmla="*/ 1968444 w 2485861"/>
                  <a:gd name="connsiteY0" fmla="*/ 7782 h 1716149"/>
                  <a:gd name="connsiteX1" fmla="*/ 1968444 w 2485861"/>
                  <a:gd name="connsiteY1" fmla="*/ 7782 h 1716149"/>
                  <a:gd name="connsiteX2" fmla="*/ 1816788 w 2485861"/>
                  <a:gd name="connsiteY2" fmla="*/ 3321 h 1716149"/>
                  <a:gd name="connsiteX3" fmla="*/ 1433186 w 2485861"/>
                  <a:gd name="connsiteY3" fmla="*/ 12242 h 1716149"/>
                  <a:gd name="connsiteX4" fmla="*/ 1375199 w 2485861"/>
                  <a:gd name="connsiteY4" fmla="*/ 30084 h 1716149"/>
                  <a:gd name="connsiteX5" fmla="*/ 1348436 w 2485861"/>
                  <a:gd name="connsiteY5" fmla="*/ 43466 h 1716149"/>
                  <a:gd name="connsiteX6" fmla="*/ 1259227 w 2485861"/>
                  <a:gd name="connsiteY6" fmla="*/ 70229 h 1716149"/>
                  <a:gd name="connsiteX7" fmla="*/ 1196780 w 2485861"/>
                  <a:gd name="connsiteY7" fmla="*/ 83610 h 1716149"/>
                  <a:gd name="connsiteX8" fmla="*/ 1165556 w 2485861"/>
                  <a:gd name="connsiteY8" fmla="*/ 92531 h 1716149"/>
                  <a:gd name="connsiteX9" fmla="*/ 1138793 w 2485861"/>
                  <a:gd name="connsiteY9" fmla="*/ 101452 h 1716149"/>
                  <a:gd name="connsiteX10" fmla="*/ 1112031 w 2485861"/>
                  <a:gd name="connsiteY10" fmla="*/ 105912 h 1716149"/>
                  <a:gd name="connsiteX11" fmla="*/ 1094189 w 2485861"/>
                  <a:gd name="connsiteY11" fmla="*/ 114833 h 1716149"/>
                  <a:gd name="connsiteX12" fmla="*/ 1071886 w 2485861"/>
                  <a:gd name="connsiteY12" fmla="*/ 128215 h 1716149"/>
                  <a:gd name="connsiteX13" fmla="*/ 1049584 w 2485861"/>
                  <a:gd name="connsiteY13" fmla="*/ 137136 h 1716149"/>
                  <a:gd name="connsiteX14" fmla="*/ 1031742 w 2485861"/>
                  <a:gd name="connsiteY14" fmla="*/ 150517 h 1716149"/>
                  <a:gd name="connsiteX15" fmla="*/ 996058 w 2485861"/>
                  <a:gd name="connsiteY15" fmla="*/ 163899 h 1716149"/>
                  <a:gd name="connsiteX16" fmla="*/ 933611 w 2485861"/>
                  <a:gd name="connsiteY16" fmla="*/ 204043 h 1716149"/>
                  <a:gd name="connsiteX17" fmla="*/ 915769 w 2485861"/>
                  <a:gd name="connsiteY17" fmla="*/ 212964 h 1716149"/>
                  <a:gd name="connsiteX18" fmla="*/ 893467 w 2485861"/>
                  <a:gd name="connsiteY18" fmla="*/ 230806 h 1716149"/>
                  <a:gd name="connsiteX19" fmla="*/ 848862 w 2485861"/>
                  <a:gd name="connsiteY19" fmla="*/ 257569 h 1716149"/>
                  <a:gd name="connsiteX20" fmla="*/ 822099 w 2485861"/>
                  <a:gd name="connsiteY20" fmla="*/ 270951 h 1716149"/>
                  <a:gd name="connsiteX21" fmla="*/ 808717 w 2485861"/>
                  <a:gd name="connsiteY21" fmla="*/ 284332 h 1716149"/>
                  <a:gd name="connsiteX22" fmla="*/ 750731 w 2485861"/>
                  <a:gd name="connsiteY22" fmla="*/ 320016 h 1716149"/>
                  <a:gd name="connsiteX23" fmla="*/ 728429 w 2485861"/>
                  <a:gd name="connsiteY23" fmla="*/ 333397 h 1716149"/>
                  <a:gd name="connsiteX24" fmla="*/ 706126 w 2485861"/>
                  <a:gd name="connsiteY24" fmla="*/ 351239 h 1716149"/>
                  <a:gd name="connsiteX25" fmla="*/ 594614 w 2485861"/>
                  <a:gd name="connsiteY25" fmla="*/ 391384 h 1716149"/>
                  <a:gd name="connsiteX26" fmla="*/ 558930 w 2485861"/>
                  <a:gd name="connsiteY26" fmla="*/ 404765 h 1716149"/>
                  <a:gd name="connsiteX27" fmla="*/ 492023 w 2485861"/>
                  <a:gd name="connsiteY27" fmla="*/ 422607 h 1716149"/>
                  <a:gd name="connsiteX28" fmla="*/ 469720 w 2485861"/>
                  <a:gd name="connsiteY28" fmla="*/ 435989 h 1716149"/>
                  <a:gd name="connsiteX29" fmla="*/ 380511 w 2485861"/>
                  <a:gd name="connsiteY29" fmla="*/ 462751 h 1716149"/>
                  <a:gd name="connsiteX30" fmla="*/ 309143 w 2485861"/>
                  <a:gd name="connsiteY30" fmla="*/ 489514 h 1716149"/>
                  <a:gd name="connsiteX31" fmla="*/ 233314 w 2485861"/>
                  <a:gd name="connsiteY31" fmla="*/ 525198 h 1716149"/>
                  <a:gd name="connsiteX32" fmla="*/ 197631 w 2485861"/>
                  <a:gd name="connsiteY32" fmla="*/ 547501 h 1716149"/>
                  <a:gd name="connsiteX33" fmla="*/ 157486 w 2485861"/>
                  <a:gd name="connsiteY33" fmla="*/ 574264 h 1716149"/>
                  <a:gd name="connsiteX34" fmla="*/ 144105 w 2485861"/>
                  <a:gd name="connsiteY34" fmla="*/ 587645 h 1716149"/>
                  <a:gd name="connsiteX35" fmla="*/ 126263 w 2485861"/>
                  <a:gd name="connsiteY35" fmla="*/ 601027 h 1716149"/>
                  <a:gd name="connsiteX36" fmla="*/ 86118 w 2485861"/>
                  <a:gd name="connsiteY36" fmla="*/ 641171 h 1716149"/>
                  <a:gd name="connsiteX37" fmla="*/ 63816 w 2485861"/>
                  <a:gd name="connsiteY37" fmla="*/ 708078 h 1716149"/>
                  <a:gd name="connsiteX38" fmla="*/ 63816 w 2485861"/>
                  <a:gd name="connsiteY38" fmla="*/ 708078 h 1716149"/>
                  <a:gd name="connsiteX39" fmla="*/ 50434 w 2485861"/>
                  <a:gd name="connsiteY39" fmla="*/ 748223 h 1716149"/>
                  <a:gd name="connsiteX40" fmla="*/ 45974 w 2485861"/>
                  <a:gd name="connsiteY40" fmla="*/ 766065 h 1716149"/>
                  <a:gd name="connsiteX41" fmla="*/ 37053 w 2485861"/>
                  <a:gd name="connsiteY41" fmla="*/ 788367 h 1716149"/>
                  <a:gd name="connsiteX42" fmla="*/ 28132 w 2485861"/>
                  <a:gd name="connsiteY42" fmla="*/ 815130 h 1716149"/>
                  <a:gd name="connsiteX43" fmla="*/ 14751 w 2485861"/>
                  <a:gd name="connsiteY43" fmla="*/ 864195 h 1716149"/>
                  <a:gd name="connsiteX44" fmla="*/ 5830 w 2485861"/>
                  <a:gd name="connsiteY44" fmla="*/ 882037 h 1716149"/>
                  <a:gd name="connsiteX45" fmla="*/ 10290 w 2485861"/>
                  <a:gd name="connsiteY45" fmla="*/ 1113983 h 1716149"/>
                  <a:gd name="connsiteX46" fmla="*/ 14751 w 2485861"/>
                  <a:gd name="connsiteY46" fmla="*/ 1145206 h 1716149"/>
                  <a:gd name="connsiteX47" fmla="*/ 23671 w 2485861"/>
                  <a:gd name="connsiteY47" fmla="*/ 1189811 h 1716149"/>
                  <a:gd name="connsiteX48" fmla="*/ 32592 w 2485861"/>
                  <a:gd name="connsiteY48" fmla="*/ 1203192 h 1716149"/>
                  <a:gd name="connsiteX49" fmla="*/ 72737 w 2485861"/>
                  <a:gd name="connsiteY49" fmla="*/ 1256718 h 1716149"/>
                  <a:gd name="connsiteX50" fmla="*/ 86118 w 2485861"/>
                  <a:gd name="connsiteY50" fmla="*/ 1287942 h 1716149"/>
                  <a:gd name="connsiteX51" fmla="*/ 108421 w 2485861"/>
                  <a:gd name="connsiteY51" fmla="*/ 1328086 h 1716149"/>
                  <a:gd name="connsiteX52" fmla="*/ 121802 w 2485861"/>
                  <a:gd name="connsiteY52" fmla="*/ 1345928 h 1716149"/>
                  <a:gd name="connsiteX53" fmla="*/ 144105 w 2485861"/>
                  <a:gd name="connsiteY53" fmla="*/ 1368231 h 1716149"/>
                  <a:gd name="connsiteX54" fmla="*/ 211012 w 2485861"/>
                  <a:gd name="connsiteY54" fmla="*/ 1399454 h 1716149"/>
                  <a:gd name="connsiteX55" fmla="*/ 237775 w 2485861"/>
                  <a:gd name="connsiteY55" fmla="*/ 1412835 h 1716149"/>
                  <a:gd name="connsiteX56" fmla="*/ 376050 w 2485861"/>
                  <a:gd name="connsiteY56" fmla="*/ 1457440 h 1716149"/>
                  <a:gd name="connsiteX57" fmla="*/ 576772 w 2485861"/>
                  <a:gd name="connsiteY57" fmla="*/ 1537729 h 1716149"/>
                  <a:gd name="connsiteX58" fmla="*/ 612456 w 2485861"/>
                  <a:gd name="connsiteY58" fmla="*/ 1542190 h 1716149"/>
                  <a:gd name="connsiteX59" fmla="*/ 786415 w 2485861"/>
                  <a:gd name="connsiteY59" fmla="*/ 1560031 h 1716149"/>
                  <a:gd name="connsiteX60" fmla="*/ 889006 w 2485861"/>
                  <a:gd name="connsiteY60" fmla="*/ 1568952 h 1716149"/>
                  <a:gd name="connsiteX61" fmla="*/ 1027281 w 2485861"/>
                  <a:gd name="connsiteY61" fmla="*/ 1591255 h 1716149"/>
                  <a:gd name="connsiteX62" fmla="*/ 1152175 w 2485861"/>
                  <a:gd name="connsiteY62" fmla="*/ 1604636 h 1716149"/>
                  <a:gd name="connsiteX63" fmla="*/ 1178938 w 2485861"/>
                  <a:gd name="connsiteY63" fmla="*/ 1609097 h 1716149"/>
                  <a:gd name="connsiteX64" fmla="*/ 1241385 w 2485861"/>
                  <a:gd name="connsiteY64" fmla="*/ 1622478 h 1716149"/>
                  <a:gd name="connsiteX65" fmla="*/ 1326134 w 2485861"/>
                  <a:gd name="connsiteY65" fmla="*/ 1631399 h 1716149"/>
                  <a:gd name="connsiteX66" fmla="*/ 1393041 w 2485861"/>
                  <a:gd name="connsiteY66" fmla="*/ 1644781 h 1716149"/>
                  <a:gd name="connsiteX67" fmla="*/ 1504553 w 2485861"/>
                  <a:gd name="connsiteY67" fmla="*/ 1662623 h 1716149"/>
                  <a:gd name="connsiteX68" fmla="*/ 1785564 w 2485861"/>
                  <a:gd name="connsiteY68" fmla="*/ 1716149 h 1716149"/>
                  <a:gd name="connsiteX69" fmla="*/ 1999668 w 2485861"/>
                  <a:gd name="connsiteY69" fmla="*/ 1702767 h 1716149"/>
                  <a:gd name="connsiteX70" fmla="*/ 2062114 w 2485861"/>
                  <a:gd name="connsiteY70" fmla="*/ 1684925 h 1716149"/>
                  <a:gd name="connsiteX71" fmla="*/ 2093338 w 2485861"/>
                  <a:gd name="connsiteY71" fmla="*/ 1680465 h 1716149"/>
                  <a:gd name="connsiteX72" fmla="*/ 2129022 w 2485861"/>
                  <a:gd name="connsiteY72" fmla="*/ 1671544 h 1716149"/>
                  <a:gd name="connsiteX73" fmla="*/ 2146864 w 2485861"/>
                  <a:gd name="connsiteY73" fmla="*/ 1662623 h 1716149"/>
                  <a:gd name="connsiteX74" fmla="*/ 2169166 w 2485861"/>
                  <a:gd name="connsiteY74" fmla="*/ 1649241 h 1716149"/>
                  <a:gd name="connsiteX75" fmla="*/ 2222692 w 2485861"/>
                  <a:gd name="connsiteY75" fmla="*/ 1635860 h 1716149"/>
                  <a:gd name="connsiteX76" fmla="*/ 2236073 w 2485861"/>
                  <a:gd name="connsiteY76" fmla="*/ 1626939 h 1716149"/>
                  <a:gd name="connsiteX77" fmla="*/ 2271757 w 2485861"/>
                  <a:gd name="connsiteY77" fmla="*/ 1609097 h 1716149"/>
                  <a:gd name="connsiteX78" fmla="*/ 2285139 w 2485861"/>
                  <a:gd name="connsiteY78" fmla="*/ 1595715 h 1716149"/>
                  <a:gd name="connsiteX79" fmla="*/ 2302981 w 2485861"/>
                  <a:gd name="connsiteY79" fmla="*/ 1582334 h 1716149"/>
                  <a:gd name="connsiteX80" fmla="*/ 2316362 w 2485861"/>
                  <a:gd name="connsiteY80" fmla="*/ 1573413 h 1716149"/>
                  <a:gd name="connsiteX81" fmla="*/ 2329744 w 2485861"/>
                  <a:gd name="connsiteY81" fmla="*/ 1560031 h 1716149"/>
                  <a:gd name="connsiteX82" fmla="*/ 2347586 w 2485861"/>
                  <a:gd name="connsiteY82" fmla="*/ 1546650 h 1716149"/>
                  <a:gd name="connsiteX83" fmla="*/ 2360967 w 2485861"/>
                  <a:gd name="connsiteY83" fmla="*/ 1537729 h 1716149"/>
                  <a:gd name="connsiteX84" fmla="*/ 2410032 w 2485861"/>
                  <a:gd name="connsiteY84" fmla="*/ 1470822 h 1716149"/>
                  <a:gd name="connsiteX85" fmla="*/ 2418953 w 2485861"/>
                  <a:gd name="connsiteY85" fmla="*/ 1448519 h 1716149"/>
                  <a:gd name="connsiteX86" fmla="*/ 2423414 w 2485861"/>
                  <a:gd name="connsiteY86" fmla="*/ 1430677 h 1716149"/>
                  <a:gd name="connsiteX87" fmla="*/ 2454637 w 2485861"/>
                  <a:gd name="connsiteY87" fmla="*/ 1377151 h 1716149"/>
                  <a:gd name="connsiteX88" fmla="*/ 2463558 w 2485861"/>
                  <a:gd name="connsiteY88" fmla="*/ 1345928 h 1716149"/>
                  <a:gd name="connsiteX89" fmla="*/ 2476940 w 2485861"/>
                  <a:gd name="connsiteY89" fmla="*/ 1274560 h 1716149"/>
                  <a:gd name="connsiteX90" fmla="*/ 2485861 w 2485861"/>
                  <a:gd name="connsiteY90" fmla="*/ 1234416 h 1716149"/>
                  <a:gd name="connsiteX91" fmla="*/ 2481400 w 2485861"/>
                  <a:gd name="connsiteY91" fmla="*/ 926642 h 1716149"/>
                  <a:gd name="connsiteX92" fmla="*/ 2459098 w 2485861"/>
                  <a:gd name="connsiteY92" fmla="*/ 855274 h 1716149"/>
                  <a:gd name="connsiteX93" fmla="*/ 2436795 w 2485861"/>
                  <a:gd name="connsiteY93" fmla="*/ 783907 h 1716149"/>
                  <a:gd name="connsiteX94" fmla="*/ 2410032 w 2485861"/>
                  <a:gd name="connsiteY94" fmla="*/ 694697 h 1716149"/>
                  <a:gd name="connsiteX95" fmla="*/ 2387730 w 2485861"/>
                  <a:gd name="connsiteY95" fmla="*/ 623329 h 1716149"/>
                  <a:gd name="connsiteX96" fmla="*/ 2378809 w 2485861"/>
                  <a:gd name="connsiteY96" fmla="*/ 592106 h 1716149"/>
                  <a:gd name="connsiteX97" fmla="*/ 2374349 w 2485861"/>
                  <a:gd name="connsiteY97" fmla="*/ 565343 h 1716149"/>
                  <a:gd name="connsiteX98" fmla="*/ 2343125 w 2485861"/>
                  <a:gd name="connsiteY98" fmla="*/ 489514 h 1716149"/>
                  <a:gd name="connsiteX99" fmla="*/ 2302981 w 2485861"/>
                  <a:gd name="connsiteY99" fmla="*/ 386923 h 1716149"/>
                  <a:gd name="connsiteX100" fmla="*/ 2289599 w 2485861"/>
                  <a:gd name="connsiteY100" fmla="*/ 360160 h 1716149"/>
                  <a:gd name="connsiteX101" fmla="*/ 2280678 w 2485861"/>
                  <a:gd name="connsiteY101" fmla="*/ 337858 h 1716149"/>
                  <a:gd name="connsiteX102" fmla="*/ 2236073 w 2485861"/>
                  <a:gd name="connsiteY102" fmla="*/ 275411 h 1716149"/>
                  <a:gd name="connsiteX103" fmla="*/ 2227152 w 2485861"/>
                  <a:gd name="connsiteY103" fmla="*/ 257569 h 1716149"/>
                  <a:gd name="connsiteX104" fmla="*/ 2213771 w 2485861"/>
                  <a:gd name="connsiteY104" fmla="*/ 235267 h 1716149"/>
                  <a:gd name="connsiteX105" fmla="*/ 2204850 w 2485861"/>
                  <a:gd name="connsiteY105" fmla="*/ 212964 h 1716149"/>
                  <a:gd name="connsiteX106" fmla="*/ 2187008 w 2485861"/>
                  <a:gd name="connsiteY106" fmla="*/ 190662 h 1716149"/>
                  <a:gd name="connsiteX107" fmla="*/ 2160245 w 2485861"/>
                  <a:gd name="connsiteY107" fmla="*/ 150517 h 1716149"/>
                  <a:gd name="connsiteX108" fmla="*/ 2151324 w 2485861"/>
                  <a:gd name="connsiteY108" fmla="*/ 137136 h 1716149"/>
                  <a:gd name="connsiteX109" fmla="*/ 2137943 w 2485861"/>
                  <a:gd name="connsiteY109" fmla="*/ 114833 h 1716149"/>
                  <a:gd name="connsiteX110" fmla="*/ 2120101 w 2485861"/>
                  <a:gd name="connsiteY110" fmla="*/ 96991 h 1716149"/>
                  <a:gd name="connsiteX111" fmla="*/ 2111180 w 2485861"/>
                  <a:gd name="connsiteY111" fmla="*/ 83610 h 1716149"/>
                  <a:gd name="connsiteX112" fmla="*/ 2079956 w 2485861"/>
                  <a:gd name="connsiteY112" fmla="*/ 47926 h 1716149"/>
                  <a:gd name="connsiteX113" fmla="*/ 2062114 w 2485861"/>
                  <a:gd name="connsiteY113" fmla="*/ 34545 h 1716149"/>
                  <a:gd name="connsiteX114" fmla="*/ 2021970 w 2485861"/>
                  <a:gd name="connsiteY114" fmla="*/ 21163 h 1716149"/>
                  <a:gd name="connsiteX115" fmla="*/ 1990747 w 2485861"/>
                  <a:gd name="connsiteY115" fmla="*/ 12242 h 1716149"/>
                  <a:gd name="connsiteX116" fmla="*/ 1968444 w 2485861"/>
                  <a:gd name="connsiteY116" fmla="*/ 7782 h 171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485861" h="1716149">
                    <a:moveTo>
                      <a:pt x="1968444" y="7782"/>
                    </a:moveTo>
                    <a:lnTo>
                      <a:pt x="1968444" y="7782"/>
                    </a:lnTo>
                    <a:cubicBezTo>
                      <a:pt x="1917892" y="6295"/>
                      <a:pt x="1867362" y="3321"/>
                      <a:pt x="1816788" y="3321"/>
                    </a:cubicBezTo>
                    <a:cubicBezTo>
                      <a:pt x="1717054" y="3321"/>
                      <a:pt x="1557145" y="-8418"/>
                      <a:pt x="1433186" y="12242"/>
                    </a:cubicBezTo>
                    <a:cubicBezTo>
                      <a:pt x="1408077" y="16427"/>
                      <a:pt x="1401812" y="18678"/>
                      <a:pt x="1375199" y="30084"/>
                    </a:cubicBezTo>
                    <a:cubicBezTo>
                      <a:pt x="1366031" y="34013"/>
                      <a:pt x="1357861" y="40203"/>
                      <a:pt x="1348436" y="43466"/>
                    </a:cubicBezTo>
                    <a:cubicBezTo>
                      <a:pt x="1319098" y="53622"/>
                      <a:pt x="1289850" y="65126"/>
                      <a:pt x="1259227" y="70229"/>
                    </a:cubicBezTo>
                    <a:cubicBezTo>
                      <a:pt x="1225834" y="75794"/>
                      <a:pt x="1233830" y="73730"/>
                      <a:pt x="1196780" y="83610"/>
                    </a:cubicBezTo>
                    <a:cubicBezTo>
                      <a:pt x="1186321" y="86399"/>
                      <a:pt x="1175902" y="89348"/>
                      <a:pt x="1165556" y="92531"/>
                    </a:cubicBezTo>
                    <a:cubicBezTo>
                      <a:pt x="1156568" y="95296"/>
                      <a:pt x="1147916" y="99171"/>
                      <a:pt x="1138793" y="101452"/>
                    </a:cubicBezTo>
                    <a:cubicBezTo>
                      <a:pt x="1130019" y="103645"/>
                      <a:pt x="1120952" y="104425"/>
                      <a:pt x="1112031" y="105912"/>
                    </a:cubicBezTo>
                    <a:cubicBezTo>
                      <a:pt x="1106084" y="108886"/>
                      <a:pt x="1100002" y="111604"/>
                      <a:pt x="1094189" y="114833"/>
                    </a:cubicBezTo>
                    <a:cubicBezTo>
                      <a:pt x="1086610" y="119043"/>
                      <a:pt x="1079641" y="124338"/>
                      <a:pt x="1071886" y="128215"/>
                    </a:cubicBezTo>
                    <a:cubicBezTo>
                      <a:pt x="1064725" y="131796"/>
                      <a:pt x="1056583" y="133248"/>
                      <a:pt x="1049584" y="137136"/>
                    </a:cubicBezTo>
                    <a:cubicBezTo>
                      <a:pt x="1043085" y="140746"/>
                      <a:pt x="1038391" y="147192"/>
                      <a:pt x="1031742" y="150517"/>
                    </a:cubicBezTo>
                    <a:cubicBezTo>
                      <a:pt x="1020380" y="156198"/>
                      <a:pt x="1007420" y="158218"/>
                      <a:pt x="996058" y="163899"/>
                    </a:cubicBezTo>
                    <a:cubicBezTo>
                      <a:pt x="911893" y="205982"/>
                      <a:pt x="979552" y="175330"/>
                      <a:pt x="933611" y="204043"/>
                    </a:cubicBezTo>
                    <a:cubicBezTo>
                      <a:pt x="927972" y="207567"/>
                      <a:pt x="921302" y="209276"/>
                      <a:pt x="915769" y="212964"/>
                    </a:cubicBezTo>
                    <a:cubicBezTo>
                      <a:pt x="907848" y="218245"/>
                      <a:pt x="901388" y="225525"/>
                      <a:pt x="893467" y="230806"/>
                    </a:cubicBezTo>
                    <a:cubicBezTo>
                      <a:pt x="879040" y="240424"/>
                      <a:pt x="864371" y="249814"/>
                      <a:pt x="848862" y="257569"/>
                    </a:cubicBezTo>
                    <a:cubicBezTo>
                      <a:pt x="839941" y="262030"/>
                      <a:pt x="830398" y="265418"/>
                      <a:pt x="822099" y="270951"/>
                    </a:cubicBezTo>
                    <a:cubicBezTo>
                      <a:pt x="816850" y="274450"/>
                      <a:pt x="813915" y="280758"/>
                      <a:pt x="808717" y="284332"/>
                    </a:cubicBezTo>
                    <a:cubicBezTo>
                      <a:pt x="790015" y="297190"/>
                      <a:pt x="770097" y="308181"/>
                      <a:pt x="750731" y="320016"/>
                    </a:cubicBezTo>
                    <a:cubicBezTo>
                      <a:pt x="743334" y="324537"/>
                      <a:pt x="735199" y="327981"/>
                      <a:pt x="728429" y="333397"/>
                    </a:cubicBezTo>
                    <a:cubicBezTo>
                      <a:pt x="720995" y="339344"/>
                      <a:pt x="714715" y="347131"/>
                      <a:pt x="706126" y="351239"/>
                    </a:cubicBezTo>
                    <a:cubicBezTo>
                      <a:pt x="620205" y="392332"/>
                      <a:pt x="651768" y="372333"/>
                      <a:pt x="594614" y="391384"/>
                    </a:cubicBezTo>
                    <a:cubicBezTo>
                      <a:pt x="582562" y="395401"/>
                      <a:pt x="570982" y="400748"/>
                      <a:pt x="558930" y="404765"/>
                    </a:cubicBezTo>
                    <a:cubicBezTo>
                      <a:pt x="520024" y="417734"/>
                      <a:pt x="523217" y="416369"/>
                      <a:pt x="492023" y="422607"/>
                    </a:cubicBezTo>
                    <a:cubicBezTo>
                      <a:pt x="484589" y="427068"/>
                      <a:pt x="477877" y="433052"/>
                      <a:pt x="469720" y="435989"/>
                    </a:cubicBezTo>
                    <a:cubicBezTo>
                      <a:pt x="440510" y="446505"/>
                      <a:pt x="408279" y="448867"/>
                      <a:pt x="380511" y="462751"/>
                    </a:cubicBezTo>
                    <a:cubicBezTo>
                      <a:pt x="339864" y="483075"/>
                      <a:pt x="363301" y="473267"/>
                      <a:pt x="309143" y="489514"/>
                    </a:cubicBezTo>
                    <a:cubicBezTo>
                      <a:pt x="247266" y="526641"/>
                      <a:pt x="346118" y="468796"/>
                      <a:pt x="233314" y="525198"/>
                    </a:cubicBezTo>
                    <a:cubicBezTo>
                      <a:pt x="198458" y="542626"/>
                      <a:pt x="232379" y="524335"/>
                      <a:pt x="197631" y="547501"/>
                    </a:cubicBezTo>
                    <a:cubicBezTo>
                      <a:pt x="175160" y="562482"/>
                      <a:pt x="176941" y="557588"/>
                      <a:pt x="157486" y="574264"/>
                    </a:cubicBezTo>
                    <a:cubicBezTo>
                      <a:pt x="152697" y="578369"/>
                      <a:pt x="148894" y="583540"/>
                      <a:pt x="144105" y="587645"/>
                    </a:cubicBezTo>
                    <a:cubicBezTo>
                      <a:pt x="138461" y="592483"/>
                      <a:pt x="131726" y="595985"/>
                      <a:pt x="126263" y="601027"/>
                    </a:cubicBezTo>
                    <a:cubicBezTo>
                      <a:pt x="112357" y="613863"/>
                      <a:pt x="86118" y="641171"/>
                      <a:pt x="86118" y="641171"/>
                    </a:cubicBezTo>
                    <a:cubicBezTo>
                      <a:pt x="78518" y="679176"/>
                      <a:pt x="84474" y="656434"/>
                      <a:pt x="63816" y="708078"/>
                    </a:cubicBezTo>
                    <a:lnTo>
                      <a:pt x="63816" y="708078"/>
                    </a:lnTo>
                    <a:cubicBezTo>
                      <a:pt x="53123" y="750846"/>
                      <a:pt x="67235" y="697818"/>
                      <a:pt x="50434" y="748223"/>
                    </a:cubicBezTo>
                    <a:cubicBezTo>
                      <a:pt x="48496" y="754039"/>
                      <a:pt x="47913" y="760249"/>
                      <a:pt x="45974" y="766065"/>
                    </a:cubicBezTo>
                    <a:cubicBezTo>
                      <a:pt x="43442" y="773661"/>
                      <a:pt x="39789" y="780842"/>
                      <a:pt x="37053" y="788367"/>
                    </a:cubicBezTo>
                    <a:cubicBezTo>
                      <a:pt x="33839" y="797204"/>
                      <a:pt x="30834" y="806123"/>
                      <a:pt x="28132" y="815130"/>
                    </a:cubicBezTo>
                    <a:cubicBezTo>
                      <a:pt x="20674" y="839988"/>
                      <a:pt x="26010" y="833230"/>
                      <a:pt x="14751" y="864195"/>
                    </a:cubicBezTo>
                    <a:cubicBezTo>
                      <a:pt x="12479" y="870444"/>
                      <a:pt x="8804" y="876090"/>
                      <a:pt x="5830" y="882037"/>
                    </a:cubicBezTo>
                    <a:cubicBezTo>
                      <a:pt x="-3721" y="987089"/>
                      <a:pt x="-1052" y="932524"/>
                      <a:pt x="10290" y="1113983"/>
                    </a:cubicBezTo>
                    <a:cubicBezTo>
                      <a:pt x="10946" y="1124476"/>
                      <a:pt x="13152" y="1134815"/>
                      <a:pt x="14751" y="1145206"/>
                    </a:cubicBezTo>
                    <a:cubicBezTo>
                      <a:pt x="15636" y="1150960"/>
                      <a:pt x="20124" y="1181534"/>
                      <a:pt x="23671" y="1189811"/>
                    </a:cubicBezTo>
                    <a:cubicBezTo>
                      <a:pt x="25783" y="1194738"/>
                      <a:pt x="29422" y="1198869"/>
                      <a:pt x="32592" y="1203192"/>
                    </a:cubicBezTo>
                    <a:cubicBezTo>
                      <a:pt x="45781" y="1221177"/>
                      <a:pt x="60828" y="1237861"/>
                      <a:pt x="72737" y="1256718"/>
                    </a:cubicBezTo>
                    <a:cubicBezTo>
                      <a:pt x="78784" y="1266292"/>
                      <a:pt x="81432" y="1277633"/>
                      <a:pt x="86118" y="1287942"/>
                    </a:cubicBezTo>
                    <a:cubicBezTo>
                      <a:pt x="92192" y="1301306"/>
                      <a:pt x="100385" y="1316032"/>
                      <a:pt x="108421" y="1328086"/>
                    </a:cubicBezTo>
                    <a:cubicBezTo>
                      <a:pt x="112545" y="1334271"/>
                      <a:pt x="116863" y="1340372"/>
                      <a:pt x="121802" y="1345928"/>
                    </a:cubicBezTo>
                    <a:cubicBezTo>
                      <a:pt x="128787" y="1353786"/>
                      <a:pt x="135694" y="1361923"/>
                      <a:pt x="144105" y="1368231"/>
                    </a:cubicBezTo>
                    <a:cubicBezTo>
                      <a:pt x="170257" y="1387845"/>
                      <a:pt x="181168" y="1386664"/>
                      <a:pt x="211012" y="1399454"/>
                    </a:cubicBezTo>
                    <a:cubicBezTo>
                      <a:pt x="220179" y="1403383"/>
                      <a:pt x="228365" y="1409529"/>
                      <a:pt x="237775" y="1412835"/>
                    </a:cubicBezTo>
                    <a:cubicBezTo>
                      <a:pt x="283467" y="1428889"/>
                      <a:pt x="331535" y="1438362"/>
                      <a:pt x="376050" y="1457440"/>
                    </a:cubicBezTo>
                    <a:cubicBezTo>
                      <a:pt x="410585" y="1472241"/>
                      <a:pt x="515184" y="1524043"/>
                      <a:pt x="576772" y="1537729"/>
                    </a:cubicBezTo>
                    <a:cubicBezTo>
                      <a:pt x="588474" y="1540329"/>
                      <a:pt x="600536" y="1540922"/>
                      <a:pt x="612456" y="1542190"/>
                    </a:cubicBezTo>
                    <a:cubicBezTo>
                      <a:pt x="670419" y="1548356"/>
                      <a:pt x="728273" y="1555878"/>
                      <a:pt x="786415" y="1560031"/>
                    </a:cubicBezTo>
                    <a:cubicBezTo>
                      <a:pt x="815563" y="1562113"/>
                      <a:pt x="858268" y="1564341"/>
                      <a:pt x="889006" y="1568952"/>
                    </a:cubicBezTo>
                    <a:cubicBezTo>
                      <a:pt x="935177" y="1575878"/>
                      <a:pt x="980755" y="1587378"/>
                      <a:pt x="1027281" y="1591255"/>
                    </a:cubicBezTo>
                    <a:cubicBezTo>
                      <a:pt x="1071413" y="1594932"/>
                      <a:pt x="1107613" y="1597208"/>
                      <a:pt x="1152175" y="1604636"/>
                    </a:cubicBezTo>
                    <a:cubicBezTo>
                      <a:pt x="1161096" y="1606123"/>
                      <a:pt x="1170070" y="1607323"/>
                      <a:pt x="1178938" y="1609097"/>
                    </a:cubicBezTo>
                    <a:cubicBezTo>
                      <a:pt x="1184786" y="1610267"/>
                      <a:pt x="1228702" y="1620527"/>
                      <a:pt x="1241385" y="1622478"/>
                    </a:cubicBezTo>
                    <a:cubicBezTo>
                      <a:pt x="1269556" y="1626812"/>
                      <a:pt x="1297748" y="1628819"/>
                      <a:pt x="1326134" y="1631399"/>
                    </a:cubicBezTo>
                    <a:cubicBezTo>
                      <a:pt x="1348436" y="1635860"/>
                      <a:pt x="1370637" y="1640860"/>
                      <a:pt x="1393041" y="1644781"/>
                    </a:cubicBezTo>
                    <a:cubicBezTo>
                      <a:pt x="1430121" y="1651270"/>
                      <a:pt x="1467641" y="1655241"/>
                      <a:pt x="1504553" y="1662623"/>
                    </a:cubicBezTo>
                    <a:cubicBezTo>
                      <a:pt x="1792833" y="1720279"/>
                      <a:pt x="1579409" y="1689258"/>
                      <a:pt x="1785564" y="1716149"/>
                    </a:cubicBezTo>
                    <a:cubicBezTo>
                      <a:pt x="1856932" y="1711688"/>
                      <a:pt x="1928444" y="1709126"/>
                      <a:pt x="1999668" y="1702767"/>
                    </a:cubicBezTo>
                    <a:cubicBezTo>
                      <a:pt x="2029867" y="1700071"/>
                      <a:pt x="2034923" y="1691200"/>
                      <a:pt x="2062114" y="1684925"/>
                    </a:cubicBezTo>
                    <a:cubicBezTo>
                      <a:pt x="2072358" y="1682561"/>
                      <a:pt x="2082967" y="1682193"/>
                      <a:pt x="2093338" y="1680465"/>
                    </a:cubicBezTo>
                    <a:cubicBezTo>
                      <a:pt x="2104755" y="1678562"/>
                      <a:pt x="2118058" y="1676243"/>
                      <a:pt x="2129022" y="1671544"/>
                    </a:cubicBezTo>
                    <a:cubicBezTo>
                      <a:pt x="2135134" y="1668925"/>
                      <a:pt x="2141051" y="1665852"/>
                      <a:pt x="2146864" y="1662623"/>
                    </a:cubicBezTo>
                    <a:cubicBezTo>
                      <a:pt x="2154443" y="1658413"/>
                      <a:pt x="2161163" y="1652576"/>
                      <a:pt x="2169166" y="1649241"/>
                    </a:cubicBezTo>
                    <a:cubicBezTo>
                      <a:pt x="2184403" y="1642892"/>
                      <a:pt x="2206078" y="1639182"/>
                      <a:pt x="2222692" y="1635860"/>
                    </a:cubicBezTo>
                    <a:cubicBezTo>
                      <a:pt x="2227152" y="1632886"/>
                      <a:pt x="2231367" y="1629506"/>
                      <a:pt x="2236073" y="1626939"/>
                    </a:cubicBezTo>
                    <a:cubicBezTo>
                      <a:pt x="2247748" y="1620571"/>
                      <a:pt x="2262353" y="1618501"/>
                      <a:pt x="2271757" y="1609097"/>
                    </a:cubicBezTo>
                    <a:cubicBezTo>
                      <a:pt x="2276218" y="1604636"/>
                      <a:pt x="2280349" y="1599820"/>
                      <a:pt x="2285139" y="1595715"/>
                    </a:cubicBezTo>
                    <a:cubicBezTo>
                      <a:pt x="2290783" y="1590877"/>
                      <a:pt x="2296932" y="1586655"/>
                      <a:pt x="2302981" y="1582334"/>
                    </a:cubicBezTo>
                    <a:cubicBezTo>
                      <a:pt x="2307343" y="1579218"/>
                      <a:pt x="2312244" y="1576845"/>
                      <a:pt x="2316362" y="1573413"/>
                    </a:cubicBezTo>
                    <a:cubicBezTo>
                      <a:pt x="2321208" y="1569374"/>
                      <a:pt x="2324954" y="1564136"/>
                      <a:pt x="2329744" y="1560031"/>
                    </a:cubicBezTo>
                    <a:cubicBezTo>
                      <a:pt x="2335388" y="1555193"/>
                      <a:pt x="2341537" y="1550971"/>
                      <a:pt x="2347586" y="1546650"/>
                    </a:cubicBezTo>
                    <a:cubicBezTo>
                      <a:pt x="2351948" y="1543534"/>
                      <a:pt x="2357345" y="1541681"/>
                      <a:pt x="2360967" y="1537729"/>
                    </a:cubicBezTo>
                    <a:cubicBezTo>
                      <a:pt x="2376210" y="1521100"/>
                      <a:pt x="2398628" y="1493631"/>
                      <a:pt x="2410032" y="1470822"/>
                    </a:cubicBezTo>
                    <a:cubicBezTo>
                      <a:pt x="2413613" y="1463660"/>
                      <a:pt x="2416421" y="1456115"/>
                      <a:pt x="2418953" y="1448519"/>
                    </a:cubicBezTo>
                    <a:cubicBezTo>
                      <a:pt x="2420892" y="1442703"/>
                      <a:pt x="2420672" y="1436160"/>
                      <a:pt x="2423414" y="1430677"/>
                    </a:cubicBezTo>
                    <a:cubicBezTo>
                      <a:pt x="2446728" y="1384049"/>
                      <a:pt x="2436517" y="1424263"/>
                      <a:pt x="2454637" y="1377151"/>
                    </a:cubicBezTo>
                    <a:cubicBezTo>
                      <a:pt x="2458523" y="1367048"/>
                      <a:pt x="2461079" y="1356464"/>
                      <a:pt x="2463558" y="1345928"/>
                    </a:cubicBezTo>
                    <a:cubicBezTo>
                      <a:pt x="2479097" y="1279888"/>
                      <a:pt x="2467097" y="1323775"/>
                      <a:pt x="2476940" y="1274560"/>
                    </a:cubicBezTo>
                    <a:cubicBezTo>
                      <a:pt x="2479628" y="1261118"/>
                      <a:pt x="2482887" y="1247797"/>
                      <a:pt x="2485861" y="1234416"/>
                    </a:cubicBezTo>
                    <a:cubicBezTo>
                      <a:pt x="2484374" y="1131825"/>
                      <a:pt x="2485447" y="1029164"/>
                      <a:pt x="2481400" y="926642"/>
                    </a:cubicBezTo>
                    <a:cubicBezTo>
                      <a:pt x="2481116" y="919460"/>
                      <a:pt x="2459596" y="856685"/>
                      <a:pt x="2459098" y="855274"/>
                    </a:cubicBezTo>
                    <a:cubicBezTo>
                      <a:pt x="2427659" y="766197"/>
                      <a:pt x="2462070" y="872369"/>
                      <a:pt x="2436795" y="783907"/>
                    </a:cubicBezTo>
                    <a:cubicBezTo>
                      <a:pt x="2424647" y="741389"/>
                      <a:pt x="2422126" y="755175"/>
                      <a:pt x="2410032" y="694697"/>
                    </a:cubicBezTo>
                    <a:cubicBezTo>
                      <a:pt x="2401047" y="649767"/>
                      <a:pt x="2410716" y="692286"/>
                      <a:pt x="2387730" y="623329"/>
                    </a:cubicBezTo>
                    <a:cubicBezTo>
                      <a:pt x="2384307" y="613060"/>
                      <a:pt x="2381243" y="602653"/>
                      <a:pt x="2378809" y="592106"/>
                    </a:cubicBezTo>
                    <a:cubicBezTo>
                      <a:pt x="2376775" y="583294"/>
                      <a:pt x="2377320" y="573885"/>
                      <a:pt x="2374349" y="565343"/>
                    </a:cubicBezTo>
                    <a:cubicBezTo>
                      <a:pt x="2365369" y="539525"/>
                      <a:pt x="2352723" y="515109"/>
                      <a:pt x="2343125" y="489514"/>
                    </a:cubicBezTo>
                    <a:cubicBezTo>
                      <a:pt x="2329892" y="454226"/>
                      <a:pt x="2318568" y="420694"/>
                      <a:pt x="2302981" y="386923"/>
                    </a:cubicBezTo>
                    <a:cubicBezTo>
                      <a:pt x="2298801" y="377867"/>
                      <a:pt x="2293726" y="369240"/>
                      <a:pt x="2289599" y="360160"/>
                    </a:cubicBezTo>
                    <a:cubicBezTo>
                      <a:pt x="2286286" y="352871"/>
                      <a:pt x="2284512" y="344887"/>
                      <a:pt x="2280678" y="337858"/>
                    </a:cubicBezTo>
                    <a:cubicBezTo>
                      <a:pt x="2268708" y="315914"/>
                      <a:pt x="2249688" y="295834"/>
                      <a:pt x="2236073" y="275411"/>
                    </a:cubicBezTo>
                    <a:cubicBezTo>
                      <a:pt x="2232385" y="269878"/>
                      <a:pt x="2230381" y="263382"/>
                      <a:pt x="2227152" y="257569"/>
                    </a:cubicBezTo>
                    <a:cubicBezTo>
                      <a:pt x="2222942" y="249991"/>
                      <a:pt x="2217648" y="243021"/>
                      <a:pt x="2213771" y="235267"/>
                    </a:cubicBezTo>
                    <a:cubicBezTo>
                      <a:pt x="2210190" y="228105"/>
                      <a:pt x="2208970" y="219830"/>
                      <a:pt x="2204850" y="212964"/>
                    </a:cubicBezTo>
                    <a:cubicBezTo>
                      <a:pt x="2199952" y="204800"/>
                      <a:pt x="2192542" y="198409"/>
                      <a:pt x="2187008" y="190662"/>
                    </a:cubicBezTo>
                    <a:cubicBezTo>
                      <a:pt x="2177660" y="177575"/>
                      <a:pt x="2169166" y="163899"/>
                      <a:pt x="2160245" y="150517"/>
                    </a:cubicBezTo>
                    <a:cubicBezTo>
                      <a:pt x="2157271" y="146057"/>
                      <a:pt x="2154082" y="141733"/>
                      <a:pt x="2151324" y="137136"/>
                    </a:cubicBezTo>
                    <a:cubicBezTo>
                      <a:pt x="2146864" y="129702"/>
                      <a:pt x="2143266" y="121677"/>
                      <a:pt x="2137943" y="114833"/>
                    </a:cubicBezTo>
                    <a:cubicBezTo>
                      <a:pt x="2132779" y="108194"/>
                      <a:pt x="2125575" y="103377"/>
                      <a:pt x="2120101" y="96991"/>
                    </a:cubicBezTo>
                    <a:cubicBezTo>
                      <a:pt x="2116612" y="92921"/>
                      <a:pt x="2114296" y="87972"/>
                      <a:pt x="2111180" y="83610"/>
                    </a:cubicBezTo>
                    <a:cubicBezTo>
                      <a:pt x="2099954" y="67894"/>
                      <a:pt x="2094906" y="61007"/>
                      <a:pt x="2079956" y="47926"/>
                    </a:cubicBezTo>
                    <a:cubicBezTo>
                      <a:pt x="2074361" y="43031"/>
                      <a:pt x="2068613" y="38155"/>
                      <a:pt x="2062114" y="34545"/>
                    </a:cubicBezTo>
                    <a:cubicBezTo>
                      <a:pt x="2046830" y="26054"/>
                      <a:pt x="2037848" y="25494"/>
                      <a:pt x="2021970" y="21163"/>
                    </a:cubicBezTo>
                    <a:cubicBezTo>
                      <a:pt x="2011527" y="18315"/>
                      <a:pt x="2001406" y="14123"/>
                      <a:pt x="1990747" y="12242"/>
                    </a:cubicBezTo>
                    <a:cubicBezTo>
                      <a:pt x="1963796" y="7486"/>
                      <a:pt x="1972161" y="8525"/>
                      <a:pt x="1968444" y="7782"/>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208" name="Freeform: Shape 207">
                <a:extLst>
                  <a:ext uri="{FF2B5EF4-FFF2-40B4-BE49-F238E27FC236}">
                    <a16:creationId xmlns:a16="http://schemas.microsoft.com/office/drawing/2014/main" id="{8927942D-3E4C-4405-ABE9-D7C1A957F5A4}"/>
                  </a:ext>
                </a:extLst>
              </p:cNvPr>
              <p:cNvSpPr/>
              <p:nvPr/>
            </p:nvSpPr>
            <p:spPr>
              <a:xfrm>
                <a:off x="11561616" y="6518443"/>
                <a:ext cx="2542467" cy="1961056"/>
              </a:xfrm>
              <a:custGeom>
                <a:avLst/>
                <a:gdLst>
                  <a:gd name="connsiteX0" fmla="*/ 976847 w 1842181"/>
                  <a:gd name="connsiteY0" fmla="*/ 26763 h 1307364"/>
                  <a:gd name="connsiteX1" fmla="*/ 976847 w 1842181"/>
                  <a:gd name="connsiteY1" fmla="*/ 26763 h 1307364"/>
                  <a:gd name="connsiteX2" fmla="*/ 923321 w 1842181"/>
                  <a:gd name="connsiteY2" fmla="*/ 53526 h 1307364"/>
                  <a:gd name="connsiteX3" fmla="*/ 851953 w 1842181"/>
                  <a:gd name="connsiteY3" fmla="*/ 66907 h 1307364"/>
                  <a:gd name="connsiteX4" fmla="*/ 816269 w 1842181"/>
                  <a:gd name="connsiteY4" fmla="*/ 75828 h 1307364"/>
                  <a:gd name="connsiteX5" fmla="*/ 771664 w 1842181"/>
                  <a:gd name="connsiteY5" fmla="*/ 80289 h 1307364"/>
                  <a:gd name="connsiteX6" fmla="*/ 744901 w 1842181"/>
                  <a:gd name="connsiteY6" fmla="*/ 84749 h 1307364"/>
                  <a:gd name="connsiteX7" fmla="*/ 704757 w 1842181"/>
                  <a:gd name="connsiteY7" fmla="*/ 89210 h 1307364"/>
                  <a:gd name="connsiteX8" fmla="*/ 660152 w 1842181"/>
                  <a:gd name="connsiteY8" fmla="*/ 107051 h 1307364"/>
                  <a:gd name="connsiteX9" fmla="*/ 584324 w 1842181"/>
                  <a:gd name="connsiteY9" fmla="*/ 151656 h 1307364"/>
                  <a:gd name="connsiteX10" fmla="*/ 539719 w 1842181"/>
                  <a:gd name="connsiteY10" fmla="*/ 173959 h 1307364"/>
                  <a:gd name="connsiteX11" fmla="*/ 521877 w 1842181"/>
                  <a:gd name="connsiteY11" fmla="*/ 196261 h 1307364"/>
                  <a:gd name="connsiteX12" fmla="*/ 428207 w 1842181"/>
                  <a:gd name="connsiteY12" fmla="*/ 281010 h 1307364"/>
                  <a:gd name="connsiteX13" fmla="*/ 410365 w 1842181"/>
                  <a:gd name="connsiteY13" fmla="*/ 294392 h 1307364"/>
                  <a:gd name="connsiteX14" fmla="*/ 392523 w 1842181"/>
                  <a:gd name="connsiteY14" fmla="*/ 316694 h 1307364"/>
                  <a:gd name="connsiteX15" fmla="*/ 374681 w 1842181"/>
                  <a:gd name="connsiteY15" fmla="*/ 321155 h 1307364"/>
                  <a:gd name="connsiteX16" fmla="*/ 307774 w 1842181"/>
                  <a:gd name="connsiteY16" fmla="*/ 370220 h 1307364"/>
                  <a:gd name="connsiteX17" fmla="*/ 276550 w 1842181"/>
                  <a:gd name="connsiteY17" fmla="*/ 392523 h 1307364"/>
                  <a:gd name="connsiteX18" fmla="*/ 249787 w 1842181"/>
                  <a:gd name="connsiteY18" fmla="*/ 410365 h 1307364"/>
                  <a:gd name="connsiteX19" fmla="*/ 227485 w 1842181"/>
                  <a:gd name="connsiteY19" fmla="*/ 428207 h 1307364"/>
                  <a:gd name="connsiteX20" fmla="*/ 200722 w 1842181"/>
                  <a:gd name="connsiteY20" fmla="*/ 446049 h 1307364"/>
                  <a:gd name="connsiteX21" fmla="*/ 173959 w 1842181"/>
                  <a:gd name="connsiteY21" fmla="*/ 468351 h 1307364"/>
                  <a:gd name="connsiteX22" fmla="*/ 102591 w 1842181"/>
                  <a:gd name="connsiteY22" fmla="*/ 508495 h 1307364"/>
                  <a:gd name="connsiteX23" fmla="*/ 84749 w 1842181"/>
                  <a:gd name="connsiteY23" fmla="*/ 517416 h 1307364"/>
                  <a:gd name="connsiteX24" fmla="*/ 40144 w 1842181"/>
                  <a:gd name="connsiteY24" fmla="*/ 557561 h 1307364"/>
                  <a:gd name="connsiteX25" fmla="*/ 26763 w 1842181"/>
                  <a:gd name="connsiteY25" fmla="*/ 588784 h 1307364"/>
                  <a:gd name="connsiteX26" fmla="*/ 17842 w 1842181"/>
                  <a:gd name="connsiteY26" fmla="*/ 637850 h 1307364"/>
                  <a:gd name="connsiteX27" fmla="*/ 13381 w 1842181"/>
                  <a:gd name="connsiteY27" fmla="*/ 655691 h 1307364"/>
                  <a:gd name="connsiteX28" fmla="*/ 8921 w 1842181"/>
                  <a:gd name="connsiteY28" fmla="*/ 700296 h 1307364"/>
                  <a:gd name="connsiteX29" fmla="*/ 4461 w 1842181"/>
                  <a:gd name="connsiteY29" fmla="*/ 722599 h 1307364"/>
                  <a:gd name="connsiteX30" fmla="*/ 0 w 1842181"/>
                  <a:gd name="connsiteY30" fmla="*/ 816269 h 1307364"/>
                  <a:gd name="connsiteX31" fmla="*/ 8921 w 1842181"/>
                  <a:gd name="connsiteY31" fmla="*/ 892097 h 1307364"/>
                  <a:gd name="connsiteX32" fmla="*/ 17842 w 1842181"/>
                  <a:gd name="connsiteY32" fmla="*/ 927781 h 1307364"/>
                  <a:gd name="connsiteX33" fmla="*/ 22302 w 1842181"/>
                  <a:gd name="connsiteY33" fmla="*/ 954544 h 1307364"/>
                  <a:gd name="connsiteX34" fmla="*/ 40144 w 1842181"/>
                  <a:gd name="connsiteY34" fmla="*/ 1021451 h 1307364"/>
                  <a:gd name="connsiteX35" fmla="*/ 111512 w 1842181"/>
                  <a:gd name="connsiteY35" fmla="*/ 1097280 h 1307364"/>
                  <a:gd name="connsiteX36" fmla="*/ 160578 w 1842181"/>
                  <a:gd name="connsiteY36" fmla="*/ 1141885 h 1307364"/>
                  <a:gd name="connsiteX37" fmla="*/ 182880 w 1842181"/>
                  <a:gd name="connsiteY37" fmla="*/ 1146345 h 1307364"/>
                  <a:gd name="connsiteX38" fmla="*/ 227485 w 1842181"/>
                  <a:gd name="connsiteY38" fmla="*/ 1159727 h 1307364"/>
                  <a:gd name="connsiteX39" fmla="*/ 303313 w 1842181"/>
                  <a:gd name="connsiteY39" fmla="*/ 1182029 h 1307364"/>
                  <a:gd name="connsiteX40" fmla="*/ 410365 w 1842181"/>
                  <a:gd name="connsiteY40" fmla="*/ 1208792 h 1307364"/>
                  <a:gd name="connsiteX41" fmla="*/ 508496 w 1842181"/>
                  <a:gd name="connsiteY41" fmla="*/ 1217713 h 1307364"/>
                  <a:gd name="connsiteX42" fmla="*/ 820730 w 1842181"/>
                  <a:gd name="connsiteY42" fmla="*/ 1235555 h 1307364"/>
                  <a:gd name="connsiteX43" fmla="*/ 905479 w 1842181"/>
                  <a:gd name="connsiteY43" fmla="*/ 1244476 h 1307364"/>
                  <a:gd name="connsiteX44" fmla="*/ 994689 w 1842181"/>
                  <a:gd name="connsiteY44" fmla="*/ 1248936 h 1307364"/>
                  <a:gd name="connsiteX45" fmla="*/ 1039294 w 1842181"/>
                  <a:gd name="connsiteY45" fmla="*/ 1253397 h 1307364"/>
                  <a:gd name="connsiteX46" fmla="*/ 1115122 w 1842181"/>
                  <a:gd name="connsiteY46" fmla="*/ 1271239 h 1307364"/>
                  <a:gd name="connsiteX47" fmla="*/ 1155266 w 1842181"/>
                  <a:gd name="connsiteY47" fmla="*/ 1275699 h 1307364"/>
                  <a:gd name="connsiteX48" fmla="*/ 1293541 w 1842181"/>
                  <a:gd name="connsiteY48" fmla="*/ 1293541 h 1307364"/>
                  <a:gd name="connsiteX49" fmla="*/ 1329225 w 1842181"/>
                  <a:gd name="connsiteY49" fmla="*/ 1302462 h 1307364"/>
                  <a:gd name="connsiteX50" fmla="*/ 1552250 w 1842181"/>
                  <a:gd name="connsiteY50" fmla="*/ 1302462 h 1307364"/>
                  <a:gd name="connsiteX51" fmla="*/ 1579013 w 1842181"/>
                  <a:gd name="connsiteY51" fmla="*/ 1293541 h 1307364"/>
                  <a:gd name="connsiteX52" fmla="*/ 1596855 w 1842181"/>
                  <a:gd name="connsiteY52" fmla="*/ 1284620 h 1307364"/>
                  <a:gd name="connsiteX53" fmla="*/ 1628078 w 1842181"/>
                  <a:gd name="connsiteY53" fmla="*/ 1275699 h 1307364"/>
                  <a:gd name="connsiteX54" fmla="*/ 1659301 w 1842181"/>
                  <a:gd name="connsiteY54" fmla="*/ 1266778 h 1307364"/>
                  <a:gd name="connsiteX55" fmla="*/ 1717288 w 1842181"/>
                  <a:gd name="connsiteY55" fmla="*/ 1231094 h 1307364"/>
                  <a:gd name="connsiteX56" fmla="*/ 1735130 w 1842181"/>
                  <a:gd name="connsiteY56" fmla="*/ 1222173 h 1307364"/>
                  <a:gd name="connsiteX57" fmla="*/ 1757432 w 1842181"/>
                  <a:gd name="connsiteY57" fmla="*/ 1208792 h 1307364"/>
                  <a:gd name="connsiteX58" fmla="*/ 1775274 w 1842181"/>
                  <a:gd name="connsiteY58" fmla="*/ 1141885 h 1307364"/>
                  <a:gd name="connsiteX59" fmla="*/ 1793116 w 1842181"/>
                  <a:gd name="connsiteY59" fmla="*/ 1097280 h 1307364"/>
                  <a:gd name="connsiteX60" fmla="*/ 1797577 w 1842181"/>
                  <a:gd name="connsiteY60" fmla="*/ 1074977 h 1307364"/>
                  <a:gd name="connsiteX61" fmla="*/ 1802037 w 1842181"/>
                  <a:gd name="connsiteY61" fmla="*/ 1048214 h 1307364"/>
                  <a:gd name="connsiteX62" fmla="*/ 1815419 w 1842181"/>
                  <a:gd name="connsiteY62" fmla="*/ 1021451 h 1307364"/>
                  <a:gd name="connsiteX63" fmla="*/ 1824340 w 1842181"/>
                  <a:gd name="connsiteY63" fmla="*/ 994689 h 1307364"/>
                  <a:gd name="connsiteX64" fmla="*/ 1833261 w 1842181"/>
                  <a:gd name="connsiteY64" fmla="*/ 932242 h 1307364"/>
                  <a:gd name="connsiteX65" fmla="*/ 1842181 w 1842181"/>
                  <a:gd name="connsiteY65" fmla="*/ 892097 h 1307364"/>
                  <a:gd name="connsiteX66" fmla="*/ 1833261 w 1842181"/>
                  <a:gd name="connsiteY66" fmla="*/ 553100 h 1307364"/>
                  <a:gd name="connsiteX67" fmla="*/ 1828800 w 1842181"/>
                  <a:gd name="connsiteY67" fmla="*/ 526337 h 1307364"/>
                  <a:gd name="connsiteX68" fmla="*/ 1810958 w 1842181"/>
                  <a:gd name="connsiteY68" fmla="*/ 454970 h 1307364"/>
                  <a:gd name="connsiteX69" fmla="*/ 1806498 w 1842181"/>
                  <a:gd name="connsiteY69" fmla="*/ 432667 h 1307364"/>
                  <a:gd name="connsiteX70" fmla="*/ 1793116 w 1842181"/>
                  <a:gd name="connsiteY70" fmla="*/ 401444 h 1307364"/>
                  <a:gd name="connsiteX71" fmla="*/ 1775274 w 1842181"/>
                  <a:gd name="connsiteY71" fmla="*/ 334536 h 1307364"/>
                  <a:gd name="connsiteX72" fmla="*/ 1735130 w 1842181"/>
                  <a:gd name="connsiteY72" fmla="*/ 240866 h 1307364"/>
                  <a:gd name="connsiteX73" fmla="*/ 1726209 w 1842181"/>
                  <a:gd name="connsiteY73" fmla="*/ 209643 h 1307364"/>
                  <a:gd name="connsiteX74" fmla="*/ 1677143 w 1842181"/>
                  <a:gd name="connsiteY74" fmla="*/ 147196 h 1307364"/>
                  <a:gd name="connsiteX75" fmla="*/ 1663762 w 1842181"/>
                  <a:gd name="connsiteY75" fmla="*/ 133814 h 1307364"/>
                  <a:gd name="connsiteX76" fmla="*/ 1619157 w 1842181"/>
                  <a:gd name="connsiteY76" fmla="*/ 107051 h 1307364"/>
                  <a:gd name="connsiteX77" fmla="*/ 1552250 w 1842181"/>
                  <a:gd name="connsiteY77" fmla="*/ 66907 h 1307364"/>
                  <a:gd name="connsiteX78" fmla="*/ 1458580 w 1842181"/>
                  <a:gd name="connsiteY78" fmla="*/ 35684 h 1307364"/>
                  <a:gd name="connsiteX79" fmla="*/ 1436277 w 1842181"/>
                  <a:gd name="connsiteY79" fmla="*/ 26763 h 1307364"/>
                  <a:gd name="connsiteX80" fmla="*/ 1244476 w 1842181"/>
                  <a:gd name="connsiteY80" fmla="*/ 8921 h 1307364"/>
                  <a:gd name="connsiteX81" fmla="*/ 1186490 w 1842181"/>
                  <a:gd name="connsiteY81" fmla="*/ 0 h 1307364"/>
                  <a:gd name="connsiteX82" fmla="*/ 990228 w 1842181"/>
                  <a:gd name="connsiteY82" fmla="*/ 4460 h 1307364"/>
                  <a:gd name="connsiteX83" fmla="*/ 972386 w 1842181"/>
                  <a:gd name="connsiteY83" fmla="*/ 8921 h 1307364"/>
                  <a:gd name="connsiteX84" fmla="*/ 976847 w 1842181"/>
                  <a:gd name="connsiteY84" fmla="*/ 26763 h 13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42181" h="1307364">
                    <a:moveTo>
                      <a:pt x="976847" y="26763"/>
                    </a:moveTo>
                    <a:lnTo>
                      <a:pt x="976847" y="26763"/>
                    </a:lnTo>
                    <a:cubicBezTo>
                      <a:pt x="959005" y="35684"/>
                      <a:pt x="941842" y="46118"/>
                      <a:pt x="923321" y="53526"/>
                    </a:cubicBezTo>
                    <a:cubicBezTo>
                      <a:pt x="901814" y="62129"/>
                      <a:pt x="874573" y="64080"/>
                      <a:pt x="851953" y="66907"/>
                    </a:cubicBezTo>
                    <a:cubicBezTo>
                      <a:pt x="840058" y="69881"/>
                      <a:pt x="828363" y="73812"/>
                      <a:pt x="816269" y="75828"/>
                    </a:cubicBezTo>
                    <a:cubicBezTo>
                      <a:pt x="801530" y="78285"/>
                      <a:pt x="786491" y="78436"/>
                      <a:pt x="771664" y="80289"/>
                    </a:cubicBezTo>
                    <a:cubicBezTo>
                      <a:pt x="762690" y="81411"/>
                      <a:pt x="753866" y="83554"/>
                      <a:pt x="744901" y="84749"/>
                    </a:cubicBezTo>
                    <a:cubicBezTo>
                      <a:pt x="731555" y="86528"/>
                      <a:pt x="718138" y="87723"/>
                      <a:pt x="704757" y="89210"/>
                    </a:cubicBezTo>
                    <a:cubicBezTo>
                      <a:pt x="689889" y="95157"/>
                      <a:pt x="673884" y="98812"/>
                      <a:pt x="660152" y="107051"/>
                    </a:cubicBezTo>
                    <a:cubicBezTo>
                      <a:pt x="653087" y="111290"/>
                      <a:pt x="597543" y="145046"/>
                      <a:pt x="584324" y="151656"/>
                    </a:cubicBezTo>
                    <a:lnTo>
                      <a:pt x="539719" y="173959"/>
                    </a:lnTo>
                    <a:cubicBezTo>
                      <a:pt x="533772" y="181393"/>
                      <a:pt x="528334" y="189266"/>
                      <a:pt x="521877" y="196261"/>
                    </a:cubicBezTo>
                    <a:cubicBezTo>
                      <a:pt x="495257" y="225099"/>
                      <a:pt x="458443" y="258333"/>
                      <a:pt x="428207" y="281010"/>
                    </a:cubicBezTo>
                    <a:cubicBezTo>
                      <a:pt x="422260" y="285471"/>
                      <a:pt x="415622" y="289135"/>
                      <a:pt x="410365" y="294392"/>
                    </a:cubicBezTo>
                    <a:cubicBezTo>
                      <a:pt x="403633" y="301124"/>
                      <a:pt x="400139" y="310982"/>
                      <a:pt x="392523" y="316694"/>
                    </a:cubicBezTo>
                    <a:cubicBezTo>
                      <a:pt x="387619" y="320372"/>
                      <a:pt x="380628" y="319668"/>
                      <a:pt x="374681" y="321155"/>
                    </a:cubicBezTo>
                    <a:cubicBezTo>
                      <a:pt x="328759" y="355597"/>
                      <a:pt x="351101" y="339272"/>
                      <a:pt x="307774" y="370220"/>
                    </a:cubicBezTo>
                    <a:cubicBezTo>
                      <a:pt x="297366" y="377654"/>
                      <a:pt x="287066" y="385243"/>
                      <a:pt x="276550" y="392523"/>
                    </a:cubicBezTo>
                    <a:cubicBezTo>
                      <a:pt x="267735" y="398626"/>
                      <a:pt x="258159" y="403667"/>
                      <a:pt x="249787" y="410365"/>
                    </a:cubicBezTo>
                    <a:cubicBezTo>
                      <a:pt x="242353" y="416312"/>
                      <a:pt x="235184" y="422607"/>
                      <a:pt x="227485" y="428207"/>
                    </a:cubicBezTo>
                    <a:cubicBezTo>
                      <a:pt x="218814" y="434513"/>
                      <a:pt x="209299" y="439616"/>
                      <a:pt x="200722" y="446049"/>
                    </a:cubicBezTo>
                    <a:cubicBezTo>
                      <a:pt x="191432" y="453016"/>
                      <a:pt x="183249" y="461384"/>
                      <a:pt x="173959" y="468351"/>
                    </a:cubicBezTo>
                    <a:cubicBezTo>
                      <a:pt x="146894" y="488649"/>
                      <a:pt x="135809" y="491886"/>
                      <a:pt x="102591" y="508495"/>
                    </a:cubicBezTo>
                    <a:cubicBezTo>
                      <a:pt x="96644" y="511469"/>
                      <a:pt x="90068" y="513426"/>
                      <a:pt x="84749" y="517416"/>
                    </a:cubicBezTo>
                    <a:cubicBezTo>
                      <a:pt x="66249" y="531292"/>
                      <a:pt x="56153" y="537550"/>
                      <a:pt x="40144" y="557561"/>
                    </a:cubicBezTo>
                    <a:cubicBezTo>
                      <a:pt x="34856" y="564170"/>
                      <a:pt x="29270" y="580010"/>
                      <a:pt x="26763" y="588784"/>
                    </a:cubicBezTo>
                    <a:cubicBezTo>
                      <a:pt x="19172" y="615351"/>
                      <a:pt x="24163" y="603086"/>
                      <a:pt x="17842" y="637850"/>
                    </a:cubicBezTo>
                    <a:cubicBezTo>
                      <a:pt x="16745" y="643881"/>
                      <a:pt x="14868" y="649744"/>
                      <a:pt x="13381" y="655691"/>
                    </a:cubicBezTo>
                    <a:cubicBezTo>
                      <a:pt x="11894" y="670559"/>
                      <a:pt x="10896" y="685485"/>
                      <a:pt x="8921" y="700296"/>
                    </a:cubicBezTo>
                    <a:cubicBezTo>
                      <a:pt x="7919" y="707811"/>
                      <a:pt x="5042" y="715040"/>
                      <a:pt x="4461" y="722599"/>
                    </a:cubicBezTo>
                    <a:cubicBezTo>
                      <a:pt x="2064" y="753766"/>
                      <a:pt x="1487" y="785046"/>
                      <a:pt x="0" y="816269"/>
                    </a:cubicBezTo>
                    <a:cubicBezTo>
                      <a:pt x="2974" y="841545"/>
                      <a:pt x="4900" y="866966"/>
                      <a:pt x="8921" y="892097"/>
                    </a:cubicBezTo>
                    <a:cubicBezTo>
                      <a:pt x="10858" y="904204"/>
                      <a:pt x="15273" y="915792"/>
                      <a:pt x="17842" y="927781"/>
                    </a:cubicBezTo>
                    <a:cubicBezTo>
                      <a:pt x="19737" y="936624"/>
                      <a:pt x="21023" y="945591"/>
                      <a:pt x="22302" y="954544"/>
                    </a:cubicBezTo>
                    <a:cubicBezTo>
                      <a:pt x="26732" y="985555"/>
                      <a:pt x="23397" y="994237"/>
                      <a:pt x="40144" y="1021451"/>
                    </a:cubicBezTo>
                    <a:cubicBezTo>
                      <a:pt x="52017" y="1040745"/>
                      <a:pt x="104503" y="1090270"/>
                      <a:pt x="111512" y="1097280"/>
                    </a:cubicBezTo>
                    <a:cubicBezTo>
                      <a:pt x="119442" y="1105210"/>
                      <a:pt x="147715" y="1135454"/>
                      <a:pt x="160578" y="1141885"/>
                    </a:cubicBezTo>
                    <a:cubicBezTo>
                      <a:pt x="167359" y="1145275"/>
                      <a:pt x="175446" y="1144858"/>
                      <a:pt x="182880" y="1146345"/>
                    </a:cubicBezTo>
                    <a:cubicBezTo>
                      <a:pt x="230413" y="1165358"/>
                      <a:pt x="180105" y="1146805"/>
                      <a:pt x="227485" y="1159727"/>
                    </a:cubicBezTo>
                    <a:cubicBezTo>
                      <a:pt x="252903" y="1166659"/>
                      <a:pt x="278166" y="1174171"/>
                      <a:pt x="303313" y="1182029"/>
                    </a:cubicBezTo>
                    <a:cubicBezTo>
                      <a:pt x="383313" y="1207028"/>
                      <a:pt x="346673" y="1202628"/>
                      <a:pt x="410365" y="1208792"/>
                    </a:cubicBezTo>
                    <a:lnTo>
                      <a:pt x="508496" y="1217713"/>
                    </a:lnTo>
                    <a:cubicBezTo>
                      <a:pt x="627886" y="1241589"/>
                      <a:pt x="494906" y="1216160"/>
                      <a:pt x="820730" y="1235555"/>
                    </a:cubicBezTo>
                    <a:cubicBezTo>
                      <a:pt x="849086" y="1237243"/>
                      <a:pt x="877157" y="1242297"/>
                      <a:pt x="905479" y="1244476"/>
                    </a:cubicBezTo>
                    <a:cubicBezTo>
                      <a:pt x="935165" y="1246759"/>
                      <a:pt x="964952" y="1247449"/>
                      <a:pt x="994689" y="1248936"/>
                    </a:cubicBezTo>
                    <a:cubicBezTo>
                      <a:pt x="1009557" y="1250423"/>
                      <a:pt x="1024483" y="1251422"/>
                      <a:pt x="1039294" y="1253397"/>
                    </a:cubicBezTo>
                    <a:cubicBezTo>
                      <a:pt x="1058730" y="1255989"/>
                      <a:pt x="1104942" y="1269300"/>
                      <a:pt x="1115122" y="1271239"/>
                    </a:cubicBezTo>
                    <a:cubicBezTo>
                      <a:pt x="1128348" y="1273758"/>
                      <a:pt x="1141959" y="1273652"/>
                      <a:pt x="1155266" y="1275699"/>
                    </a:cubicBezTo>
                    <a:cubicBezTo>
                      <a:pt x="1278107" y="1294598"/>
                      <a:pt x="1183979" y="1285716"/>
                      <a:pt x="1293541" y="1293541"/>
                    </a:cubicBezTo>
                    <a:cubicBezTo>
                      <a:pt x="1305436" y="1296515"/>
                      <a:pt x="1317100" y="1300643"/>
                      <a:pt x="1329225" y="1302462"/>
                    </a:cubicBezTo>
                    <a:cubicBezTo>
                      <a:pt x="1397544" y="1312710"/>
                      <a:pt x="1495959" y="1303944"/>
                      <a:pt x="1552250" y="1302462"/>
                    </a:cubicBezTo>
                    <a:cubicBezTo>
                      <a:pt x="1561171" y="1299488"/>
                      <a:pt x="1570282" y="1297033"/>
                      <a:pt x="1579013" y="1293541"/>
                    </a:cubicBezTo>
                    <a:cubicBezTo>
                      <a:pt x="1585187" y="1291072"/>
                      <a:pt x="1590606" y="1286892"/>
                      <a:pt x="1596855" y="1284620"/>
                    </a:cubicBezTo>
                    <a:cubicBezTo>
                      <a:pt x="1607027" y="1280921"/>
                      <a:pt x="1617635" y="1278547"/>
                      <a:pt x="1628078" y="1275699"/>
                    </a:cubicBezTo>
                    <a:cubicBezTo>
                      <a:pt x="1634374" y="1273982"/>
                      <a:pt x="1652458" y="1270200"/>
                      <a:pt x="1659301" y="1266778"/>
                    </a:cubicBezTo>
                    <a:cubicBezTo>
                      <a:pt x="1698273" y="1247292"/>
                      <a:pt x="1681948" y="1252298"/>
                      <a:pt x="1717288" y="1231094"/>
                    </a:cubicBezTo>
                    <a:cubicBezTo>
                      <a:pt x="1722990" y="1227673"/>
                      <a:pt x="1729317" y="1225402"/>
                      <a:pt x="1735130" y="1222173"/>
                    </a:cubicBezTo>
                    <a:cubicBezTo>
                      <a:pt x="1742708" y="1217963"/>
                      <a:pt x="1749998" y="1213252"/>
                      <a:pt x="1757432" y="1208792"/>
                    </a:cubicBezTo>
                    <a:cubicBezTo>
                      <a:pt x="1778711" y="1176872"/>
                      <a:pt x="1757627" y="1212466"/>
                      <a:pt x="1775274" y="1141885"/>
                    </a:cubicBezTo>
                    <a:cubicBezTo>
                      <a:pt x="1782154" y="1114367"/>
                      <a:pt x="1776993" y="1129526"/>
                      <a:pt x="1793116" y="1097280"/>
                    </a:cubicBezTo>
                    <a:cubicBezTo>
                      <a:pt x="1794603" y="1089846"/>
                      <a:pt x="1796221" y="1082436"/>
                      <a:pt x="1797577" y="1074977"/>
                    </a:cubicBezTo>
                    <a:cubicBezTo>
                      <a:pt x="1799195" y="1066079"/>
                      <a:pt x="1799177" y="1056794"/>
                      <a:pt x="1802037" y="1048214"/>
                    </a:cubicBezTo>
                    <a:cubicBezTo>
                      <a:pt x="1805191" y="1038752"/>
                      <a:pt x="1811583" y="1030658"/>
                      <a:pt x="1815419" y="1021451"/>
                    </a:cubicBezTo>
                    <a:cubicBezTo>
                      <a:pt x="1819036" y="1012771"/>
                      <a:pt x="1821366" y="1003610"/>
                      <a:pt x="1824340" y="994689"/>
                    </a:cubicBezTo>
                    <a:cubicBezTo>
                      <a:pt x="1827314" y="973873"/>
                      <a:pt x="1829658" y="952958"/>
                      <a:pt x="1833261" y="932242"/>
                    </a:cubicBezTo>
                    <a:cubicBezTo>
                      <a:pt x="1835610" y="918737"/>
                      <a:pt x="1842181" y="905805"/>
                      <a:pt x="1842181" y="892097"/>
                    </a:cubicBezTo>
                    <a:cubicBezTo>
                      <a:pt x="1842181" y="779059"/>
                      <a:pt x="1837394" y="666063"/>
                      <a:pt x="1833261" y="553100"/>
                    </a:cubicBezTo>
                    <a:cubicBezTo>
                      <a:pt x="1832930" y="544062"/>
                      <a:pt x="1830804" y="535156"/>
                      <a:pt x="1828800" y="526337"/>
                    </a:cubicBezTo>
                    <a:cubicBezTo>
                      <a:pt x="1823365" y="502426"/>
                      <a:pt x="1815766" y="479015"/>
                      <a:pt x="1810958" y="454970"/>
                    </a:cubicBezTo>
                    <a:cubicBezTo>
                      <a:pt x="1809471" y="447536"/>
                      <a:pt x="1808895" y="439859"/>
                      <a:pt x="1806498" y="432667"/>
                    </a:cubicBezTo>
                    <a:cubicBezTo>
                      <a:pt x="1802917" y="421925"/>
                      <a:pt x="1796494" y="412252"/>
                      <a:pt x="1793116" y="401444"/>
                    </a:cubicBezTo>
                    <a:cubicBezTo>
                      <a:pt x="1777177" y="350440"/>
                      <a:pt x="1791945" y="375456"/>
                      <a:pt x="1775274" y="334536"/>
                    </a:cubicBezTo>
                    <a:cubicBezTo>
                      <a:pt x="1762457" y="303077"/>
                      <a:pt x="1747551" y="272484"/>
                      <a:pt x="1735130" y="240866"/>
                    </a:cubicBezTo>
                    <a:cubicBezTo>
                      <a:pt x="1731172" y="230791"/>
                      <a:pt x="1731303" y="219194"/>
                      <a:pt x="1726209" y="209643"/>
                    </a:cubicBezTo>
                    <a:cubicBezTo>
                      <a:pt x="1720912" y="199711"/>
                      <a:pt x="1686757" y="158012"/>
                      <a:pt x="1677143" y="147196"/>
                    </a:cubicBezTo>
                    <a:cubicBezTo>
                      <a:pt x="1672952" y="142481"/>
                      <a:pt x="1668948" y="137405"/>
                      <a:pt x="1663762" y="133814"/>
                    </a:cubicBezTo>
                    <a:cubicBezTo>
                      <a:pt x="1649506" y="123944"/>
                      <a:pt x="1633584" y="116669"/>
                      <a:pt x="1619157" y="107051"/>
                    </a:cubicBezTo>
                    <a:cubicBezTo>
                      <a:pt x="1594375" y="90531"/>
                      <a:pt x="1580752" y="80408"/>
                      <a:pt x="1552250" y="66907"/>
                    </a:cubicBezTo>
                    <a:cubicBezTo>
                      <a:pt x="1504456" y="44267"/>
                      <a:pt x="1509808" y="51693"/>
                      <a:pt x="1458580" y="35684"/>
                    </a:cubicBezTo>
                    <a:cubicBezTo>
                      <a:pt x="1450937" y="33296"/>
                      <a:pt x="1444140" y="28275"/>
                      <a:pt x="1436277" y="26763"/>
                    </a:cubicBezTo>
                    <a:cubicBezTo>
                      <a:pt x="1352645" y="10680"/>
                      <a:pt x="1330042" y="12810"/>
                      <a:pt x="1244476" y="8921"/>
                    </a:cubicBezTo>
                    <a:cubicBezTo>
                      <a:pt x="1236961" y="7668"/>
                      <a:pt x="1192237" y="0"/>
                      <a:pt x="1186490" y="0"/>
                    </a:cubicBezTo>
                    <a:cubicBezTo>
                      <a:pt x="1121052" y="0"/>
                      <a:pt x="1055649" y="2973"/>
                      <a:pt x="990228" y="4460"/>
                    </a:cubicBezTo>
                    <a:cubicBezTo>
                      <a:pt x="984281" y="5947"/>
                      <a:pt x="977709" y="5879"/>
                      <a:pt x="972386" y="8921"/>
                    </a:cubicBezTo>
                    <a:cubicBezTo>
                      <a:pt x="958628" y="16783"/>
                      <a:pt x="976103" y="23789"/>
                      <a:pt x="976847" y="26763"/>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209" name="Freeform: Shape 208">
                <a:extLst>
                  <a:ext uri="{FF2B5EF4-FFF2-40B4-BE49-F238E27FC236}">
                    <a16:creationId xmlns:a16="http://schemas.microsoft.com/office/drawing/2014/main" id="{0C9BE640-57CB-4B30-9439-D08A19864F45}"/>
                  </a:ext>
                </a:extLst>
              </p:cNvPr>
              <p:cNvSpPr/>
              <p:nvPr/>
            </p:nvSpPr>
            <p:spPr>
              <a:xfrm>
                <a:off x="11822578" y="6752647"/>
                <a:ext cx="1926927" cy="1492027"/>
              </a:xfrm>
              <a:custGeom>
                <a:avLst/>
                <a:gdLst>
                  <a:gd name="connsiteX0" fmla="*/ 723845 w 1321551"/>
                  <a:gd name="connsiteY0" fmla="*/ 0 h 994689"/>
                  <a:gd name="connsiteX1" fmla="*/ 723845 w 1321551"/>
                  <a:gd name="connsiteY1" fmla="*/ 0 h 994689"/>
                  <a:gd name="connsiteX2" fmla="*/ 674780 w 1321551"/>
                  <a:gd name="connsiteY2" fmla="*/ 57987 h 994689"/>
                  <a:gd name="connsiteX3" fmla="*/ 661398 w 1321551"/>
                  <a:gd name="connsiteY3" fmla="*/ 71368 h 994689"/>
                  <a:gd name="connsiteX4" fmla="*/ 612333 w 1321551"/>
                  <a:gd name="connsiteY4" fmla="*/ 80289 h 994689"/>
                  <a:gd name="connsiteX5" fmla="*/ 581110 w 1321551"/>
                  <a:gd name="connsiteY5" fmla="*/ 89210 h 994689"/>
                  <a:gd name="connsiteX6" fmla="*/ 532044 w 1321551"/>
                  <a:gd name="connsiteY6" fmla="*/ 107052 h 994689"/>
                  <a:gd name="connsiteX7" fmla="*/ 491900 w 1321551"/>
                  <a:gd name="connsiteY7" fmla="*/ 115973 h 994689"/>
                  <a:gd name="connsiteX8" fmla="*/ 447295 w 1321551"/>
                  <a:gd name="connsiteY8" fmla="*/ 133815 h 994689"/>
                  <a:gd name="connsiteX9" fmla="*/ 411611 w 1321551"/>
                  <a:gd name="connsiteY9" fmla="*/ 147196 h 994689"/>
                  <a:gd name="connsiteX10" fmla="*/ 362546 w 1321551"/>
                  <a:gd name="connsiteY10" fmla="*/ 160578 h 994689"/>
                  <a:gd name="connsiteX11" fmla="*/ 340243 w 1321551"/>
                  <a:gd name="connsiteY11" fmla="*/ 178420 h 994689"/>
                  <a:gd name="connsiteX12" fmla="*/ 326862 w 1321551"/>
                  <a:gd name="connsiteY12" fmla="*/ 191801 h 994689"/>
                  <a:gd name="connsiteX13" fmla="*/ 309020 w 1321551"/>
                  <a:gd name="connsiteY13" fmla="*/ 196262 h 994689"/>
                  <a:gd name="connsiteX14" fmla="*/ 246573 w 1321551"/>
                  <a:gd name="connsiteY14" fmla="*/ 236406 h 994689"/>
                  <a:gd name="connsiteX15" fmla="*/ 197508 w 1321551"/>
                  <a:gd name="connsiteY15" fmla="*/ 258709 h 994689"/>
                  <a:gd name="connsiteX16" fmla="*/ 179666 w 1321551"/>
                  <a:gd name="connsiteY16" fmla="*/ 267630 h 994689"/>
                  <a:gd name="connsiteX17" fmla="*/ 166284 w 1321551"/>
                  <a:gd name="connsiteY17" fmla="*/ 281011 h 994689"/>
                  <a:gd name="connsiteX18" fmla="*/ 117219 w 1321551"/>
                  <a:gd name="connsiteY18" fmla="*/ 312234 h 994689"/>
                  <a:gd name="connsiteX19" fmla="*/ 72614 w 1321551"/>
                  <a:gd name="connsiteY19" fmla="*/ 365760 h 994689"/>
                  <a:gd name="connsiteX20" fmla="*/ 36930 w 1321551"/>
                  <a:gd name="connsiteY20" fmla="*/ 410365 h 994689"/>
                  <a:gd name="connsiteX21" fmla="*/ 28009 w 1321551"/>
                  <a:gd name="connsiteY21" fmla="*/ 432668 h 994689"/>
                  <a:gd name="connsiteX22" fmla="*/ 23549 w 1321551"/>
                  <a:gd name="connsiteY22" fmla="*/ 454970 h 994689"/>
                  <a:gd name="connsiteX23" fmla="*/ 5707 w 1321551"/>
                  <a:gd name="connsiteY23" fmla="*/ 508496 h 994689"/>
                  <a:gd name="connsiteX24" fmla="*/ 10167 w 1321551"/>
                  <a:gd name="connsiteY24" fmla="*/ 718139 h 994689"/>
                  <a:gd name="connsiteX25" fmla="*/ 19088 w 1321551"/>
                  <a:gd name="connsiteY25" fmla="*/ 735981 h 994689"/>
                  <a:gd name="connsiteX26" fmla="*/ 28009 w 1321551"/>
                  <a:gd name="connsiteY26" fmla="*/ 767204 h 994689"/>
                  <a:gd name="connsiteX27" fmla="*/ 45851 w 1321551"/>
                  <a:gd name="connsiteY27" fmla="*/ 780586 h 994689"/>
                  <a:gd name="connsiteX28" fmla="*/ 72614 w 1321551"/>
                  <a:gd name="connsiteY28" fmla="*/ 816270 h 994689"/>
                  <a:gd name="connsiteX29" fmla="*/ 103837 w 1321551"/>
                  <a:gd name="connsiteY29" fmla="*/ 834112 h 994689"/>
                  <a:gd name="connsiteX30" fmla="*/ 130600 w 1321551"/>
                  <a:gd name="connsiteY30" fmla="*/ 851953 h 994689"/>
                  <a:gd name="connsiteX31" fmla="*/ 184126 w 1321551"/>
                  <a:gd name="connsiteY31" fmla="*/ 865335 h 994689"/>
                  <a:gd name="connsiteX32" fmla="*/ 201968 w 1321551"/>
                  <a:gd name="connsiteY32" fmla="*/ 869795 h 994689"/>
                  <a:gd name="connsiteX33" fmla="*/ 224271 w 1321551"/>
                  <a:gd name="connsiteY33" fmla="*/ 874256 h 994689"/>
                  <a:gd name="connsiteX34" fmla="*/ 259954 w 1321551"/>
                  <a:gd name="connsiteY34" fmla="*/ 883177 h 994689"/>
                  <a:gd name="connsiteX35" fmla="*/ 344704 w 1321551"/>
                  <a:gd name="connsiteY35" fmla="*/ 887637 h 994689"/>
                  <a:gd name="connsiteX36" fmla="*/ 380388 w 1321551"/>
                  <a:gd name="connsiteY36" fmla="*/ 896558 h 994689"/>
                  <a:gd name="connsiteX37" fmla="*/ 402690 w 1321551"/>
                  <a:gd name="connsiteY37" fmla="*/ 901019 h 994689"/>
                  <a:gd name="connsiteX38" fmla="*/ 420532 w 1321551"/>
                  <a:gd name="connsiteY38" fmla="*/ 909940 h 994689"/>
                  <a:gd name="connsiteX39" fmla="*/ 465137 w 1321551"/>
                  <a:gd name="connsiteY39" fmla="*/ 918861 h 994689"/>
                  <a:gd name="connsiteX40" fmla="*/ 482979 w 1321551"/>
                  <a:gd name="connsiteY40" fmla="*/ 927782 h 994689"/>
                  <a:gd name="connsiteX41" fmla="*/ 527584 w 1321551"/>
                  <a:gd name="connsiteY41" fmla="*/ 936703 h 994689"/>
                  <a:gd name="connsiteX42" fmla="*/ 549886 w 1321551"/>
                  <a:gd name="connsiteY42" fmla="*/ 941163 h 994689"/>
                  <a:gd name="connsiteX43" fmla="*/ 692622 w 1321551"/>
                  <a:gd name="connsiteY43" fmla="*/ 985768 h 994689"/>
                  <a:gd name="connsiteX44" fmla="*/ 777371 w 1321551"/>
                  <a:gd name="connsiteY44" fmla="*/ 994689 h 994689"/>
                  <a:gd name="connsiteX45" fmla="*/ 1076224 w 1321551"/>
                  <a:gd name="connsiteY45" fmla="*/ 990229 h 994689"/>
                  <a:gd name="connsiteX46" fmla="*/ 1094066 w 1321551"/>
                  <a:gd name="connsiteY46" fmla="*/ 981308 h 994689"/>
                  <a:gd name="connsiteX47" fmla="*/ 1120829 w 1321551"/>
                  <a:gd name="connsiteY47" fmla="*/ 972387 h 994689"/>
                  <a:gd name="connsiteX48" fmla="*/ 1143131 w 1321551"/>
                  <a:gd name="connsiteY48" fmla="*/ 954545 h 994689"/>
                  <a:gd name="connsiteX49" fmla="*/ 1205578 w 1321551"/>
                  <a:gd name="connsiteY49" fmla="*/ 927782 h 994689"/>
                  <a:gd name="connsiteX50" fmla="*/ 1236801 w 1321551"/>
                  <a:gd name="connsiteY50" fmla="*/ 896558 h 994689"/>
                  <a:gd name="connsiteX51" fmla="*/ 1263564 w 1321551"/>
                  <a:gd name="connsiteY51" fmla="*/ 860874 h 994689"/>
                  <a:gd name="connsiteX52" fmla="*/ 1268025 w 1321551"/>
                  <a:gd name="connsiteY52" fmla="*/ 838572 h 994689"/>
                  <a:gd name="connsiteX53" fmla="*/ 1285867 w 1321551"/>
                  <a:gd name="connsiteY53" fmla="*/ 816270 h 994689"/>
                  <a:gd name="connsiteX54" fmla="*/ 1299248 w 1321551"/>
                  <a:gd name="connsiteY54" fmla="*/ 793967 h 994689"/>
                  <a:gd name="connsiteX55" fmla="*/ 1303709 w 1321551"/>
                  <a:gd name="connsiteY55" fmla="*/ 776125 h 994689"/>
                  <a:gd name="connsiteX56" fmla="*/ 1312630 w 1321551"/>
                  <a:gd name="connsiteY56" fmla="*/ 758283 h 994689"/>
                  <a:gd name="connsiteX57" fmla="*/ 1321551 w 1321551"/>
                  <a:gd name="connsiteY57" fmla="*/ 677994 h 994689"/>
                  <a:gd name="connsiteX58" fmla="*/ 1317090 w 1321551"/>
                  <a:gd name="connsiteY58" fmla="*/ 504035 h 994689"/>
                  <a:gd name="connsiteX59" fmla="*/ 1303709 w 1321551"/>
                  <a:gd name="connsiteY59" fmla="*/ 450510 h 994689"/>
                  <a:gd name="connsiteX60" fmla="*/ 1290327 w 1321551"/>
                  <a:gd name="connsiteY60" fmla="*/ 379142 h 994689"/>
                  <a:gd name="connsiteX61" fmla="*/ 1276946 w 1321551"/>
                  <a:gd name="connsiteY61" fmla="*/ 343458 h 994689"/>
                  <a:gd name="connsiteX62" fmla="*/ 1263564 w 1321551"/>
                  <a:gd name="connsiteY62" fmla="*/ 303313 h 994689"/>
                  <a:gd name="connsiteX63" fmla="*/ 1250183 w 1321551"/>
                  <a:gd name="connsiteY63" fmla="*/ 276551 h 994689"/>
                  <a:gd name="connsiteX64" fmla="*/ 1232341 w 1321551"/>
                  <a:gd name="connsiteY64" fmla="*/ 240867 h 994689"/>
                  <a:gd name="connsiteX65" fmla="*/ 1210038 w 1321551"/>
                  <a:gd name="connsiteY65" fmla="*/ 209643 h 994689"/>
                  <a:gd name="connsiteX66" fmla="*/ 1169894 w 1321551"/>
                  <a:gd name="connsiteY66" fmla="*/ 151657 h 994689"/>
                  <a:gd name="connsiteX67" fmla="*/ 1129750 w 1321551"/>
                  <a:gd name="connsiteY67" fmla="*/ 111513 h 994689"/>
                  <a:gd name="connsiteX68" fmla="*/ 1053921 w 1321551"/>
                  <a:gd name="connsiteY68" fmla="*/ 75829 h 994689"/>
                  <a:gd name="connsiteX69" fmla="*/ 1031619 w 1321551"/>
                  <a:gd name="connsiteY69" fmla="*/ 71368 h 994689"/>
                  <a:gd name="connsiteX70" fmla="*/ 1013777 w 1321551"/>
                  <a:gd name="connsiteY70" fmla="*/ 66908 h 994689"/>
                  <a:gd name="connsiteX71" fmla="*/ 924567 w 1321551"/>
                  <a:gd name="connsiteY71" fmla="*/ 53526 h 994689"/>
                  <a:gd name="connsiteX72" fmla="*/ 866581 w 1321551"/>
                  <a:gd name="connsiteY72" fmla="*/ 44605 h 994689"/>
                  <a:gd name="connsiteX73" fmla="*/ 848739 w 1321551"/>
                  <a:gd name="connsiteY73" fmla="*/ 40145 h 994689"/>
                  <a:gd name="connsiteX74" fmla="*/ 835357 w 1321551"/>
                  <a:gd name="connsiteY74" fmla="*/ 31224 h 994689"/>
                  <a:gd name="connsiteX75" fmla="*/ 817515 w 1321551"/>
                  <a:gd name="connsiteY75" fmla="*/ 22303 h 994689"/>
                  <a:gd name="connsiteX76" fmla="*/ 804134 w 1321551"/>
                  <a:gd name="connsiteY76" fmla="*/ 17842 h 994689"/>
                  <a:gd name="connsiteX77" fmla="*/ 790753 w 1321551"/>
                  <a:gd name="connsiteY77" fmla="*/ 8921 h 994689"/>
                  <a:gd name="connsiteX78" fmla="*/ 723845 w 1321551"/>
                  <a:gd name="connsiteY78" fmla="*/ 0 h 99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21551" h="994689">
                    <a:moveTo>
                      <a:pt x="723845" y="0"/>
                    </a:moveTo>
                    <a:lnTo>
                      <a:pt x="723845" y="0"/>
                    </a:lnTo>
                    <a:cubicBezTo>
                      <a:pt x="707490" y="19329"/>
                      <a:pt x="692685" y="40084"/>
                      <a:pt x="674780" y="57987"/>
                    </a:cubicBezTo>
                    <a:cubicBezTo>
                      <a:pt x="670319" y="62447"/>
                      <a:pt x="666875" y="68238"/>
                      <a:pt x="661398" y="71368"/>
                    </a:cubicBezTo>
                    <a:cubicBezTo>
                      <a:pt x="654385" y="75375"/>
                      <a:pt x="613562" y="80113"/>
                      <a:pt x="612333" y="80289"/>
                    </a:cubicBezTo>
                    <a:cubicBezTo>
                      <a:pt x="601925" y="83263"/>
                      <a:pt x="591379" y="85787"/>
                      <a:pt x="581110" y="89210"/>
                    </a:cubicBezTo>
                    <a:cubicBezTo>
                      <a:pt x="548302" y="100146"/>
                      <a:pt x="568487" y="97334"/>
                      <a:pt x="532044" y="107052"/>
                    </a:cubicBezTo>
                    <a:cubicBezTo>
                      <a:pt x="518799" y="110584"/>
                      <a:pt x="504971" y="111845"/>
                      <a:pt x="491900" y="115973"/>
                    </a:cubicBezTo>
                    <a:cubicBezTo>
                      <a:pt x="476630" y="120795"/>
                      <a:pt x="462220" y="128011"/>
                      <a:pt x="447295" y="133815"/>
                    </a:cubicBezTo>
                    <a:cubicBezTo>
                      <a:pt x="435455" y="138419"/>
                      <a:pt x="423826" y="143706"/>
                      <a:pt x="411611" y="147196"/>
                    </a:cubicBezTo>
                    <a:cubicBezTo>
                      <a:pt x="374493" y="157801"/>
                      <a:pt x="390889" y="153491"/>
                      <a:pt x="362546" y="160578"/>
                    </a:cubicBezTo>
                    <a:cubicBezTo>
                      <a:pt x="355112" y="166525"/>
                      <a:pt x="347408" y="172151"/>
                      <a:pt x="340243" y="178420"/>
                    </a:cubicBezTo>
                    <a:cubicBezTo>
                      <a:pt x="335496" y="182574"/>
                      <a:pt x="332339" y="188671"/>
                      <a:pt x="326862" y="191801"/>
                    </a:cubicBezTo>
                    <a:cubicBezTo>
                      <a:pt x="321539" y="194843"/>
                      <a:pt x="314967" y="194775"/>
                      <a:pt x="309020" y="196262"/>
                    </a:cubicBezTo>
                    <a:cubicBezTo>
                      <a:pt x="288204" y="209643"/>
                      <a:pt x="269743" y="227717"/>
                      <a:pt x="246573" y="236406"/>
                    </a:cubicBezTo>
                    <a:cubicBezTo>
                      <a:pt x="178346" y="261992"/>
                      <a:pt x="233074" y="238385"/>
                      <a:pt x="197508" y="258709"/>
                    </a:cubicBezTo>
                    <a:cubicBezTo>
                      <a:pt x="191735" y="262008"/>
                      <a:pt x="185077" y="263765"/>
                      <a:pt x="179666" y="267630"/>
                    </a:cubicBezTo>
                    <a:cubicBezTo>
                      <a:pt x="174533" y="271296"/>
                      <a:pt x="171330" y="277226"/>
                      <a:pt x="166284" y="281011"/>
                    </a:cubicBezTo>
                    <a:cubicBezTo>
                      <a:pt x="152532" y="291325"/>
                      <a:pt x="129253" y="300200"/>
                      <a:pt x="117219" y="312234"/>
                    </a:cubicBezTo>
                    <a:cubicBezTo>
                      <a:pt x="52196" y="377257"/>
                      <a:pt x="109864" y="314540"/>
                      <a:pt x="72614" y="365760"/>
                    </a:cubicBezTo>
                    <a:cubicBezTo>
                      <a:pt x="69318" y="370293"/>
                      <a:pt x="42065" y="401121"/>
                      <a:pt x="36930" y="410365"/>
                    </a:cubicBezTo>
                    <a:cubicBezTo>
                      <a:pt x="33041" y="417364"/>
                      <a:pt x="30983" y="425234"/>
                      <a:pt x="28009" y="432668"/>
                    </a:cubicBezTo>
                    <a:cubicBezTo>
                      <a:pt x="26522" y="440102"/>
                      <a:pt x="25688" y="447697"/>
                      <a:pt x="23549" y="454970"/>
                    </a:cubicBezTo>
                    <a:cubicBezTo>
                      <a:pt x="18242" y="473013"/>
                      <a:pt x="5707" y="508496"/>
                      <a:pt x="5707" y="508496"/>
                    </a:cubicBezTo>
                    <a:cubicBezTo>
                      <a:pt x="-1866" y="599364"/>
                      <a:pt x="-3318" y="586657"/>
                      <a:pt x="10167" y="718139"/>
                    </a:cubicBezTo>
                    <a:cubicBezTo>
                      <a:pt x="10845" y="724754"/>
                      <a:pt x="16816" y="729732"/>
                      <a:pt x="19088" y="735981"/>
                    </a:cubicBezTo>
                    <a:cubicBezTo>
                      <a:pt x="22787" y="746153"/>
                      <a:pt x="22440" y="757922"/>
                      <a:pt x="28009" y="767204"/>
                    </a:cubicBezTo>
                    <a:cubicBezTo>
                      <a:pt x="31834" y="773579"/>
                      <a:pt x="40850" y="775085"/>
                      <a:pt x="45851" y="780586"/>
                    </a:cubicBezTo>
                    <a:cubicBezTo>
                      <a:pt x="55852" y="791588"/>
                      <a:pt x="59705" y="808893"/>
                      <a:pt x="72614" y="816270"/>
                    </a:cubicBezTo>
                    <a:cubicBezTo>
                      <a:pt x="83022" y="822217"/>
                      <a:pt x="93628" y="827830"/>
                      <a:pt x="103837" y="834112"/>
                    </a:cubicBezTo>
                    <a:cubicBezTo>
                      <a:pt x="112968" y="839731"/>
                      <a:pt x="120865" y="847460"/>
                      <a:pt x="130600" y="851953"/>
                    </a:cubicBezTo>
                    <a:cubicBezTo>
                      <a:pt x="145177" y="858681"/>
                      <a:pt x="167974" y="861746"/>
                      <a:pt x="184126" y="865335"/>
                    </a:cubicBezTo>
                    <a:cubicBezTo>
                      <a:pt x="190110" y="866665"/>
                      <a:pt x="195984" y="868465"/>
                      <a:pt x="201968" y="869795"/>
                    </a:cubicBezTo>
                    <a:cubicBezTo>
                      <a:pt x="209369" y="871440"/>
                      <a:pt x="216916" y="872417"/>
                      <a:pt x="224271" y="874256"/>
                    </a:cubicBezTo>
                    <a:cubicBezTo>
                      <a:pt x="243442" y="879049"/>
                      <a:pt x="235302" y="881123"/>
                      <a:pt x="259954" y="883177"/>
                    </a:cubicBezTo>
                    <a:cubicBezTo>
                      <a:pt x="288145" y="885526"/>
                      <a:pt x="316454" y="886150"/>
                      <a:pt x="344704" y="887637"/>
                    </a:cubicBezTo>
                    <a:lnTo>
                      <a:pt x="380388" y="896558"/>
                    </a:lnTo>
                    <a:cubicBezTo>
                      <a:pt x="387775" y="898263"/>
                      <a:pt x="395498" y="898621"/>
                      <a:pt x="402690" y="901019"/>
                    </a:cubicBezTo>
                    <a:cubicBezTo>
                      <a:pt x="408998" y="903122"/>
                      <a:pt x="414139" y="908113"/>
                      <a:pt x="420532" y="909940"/>
                    </a:cubicBezTo>
                    <a:cubicBezTo>
                      <a:pt x="435111" y="914106"/>
                      <a:pt x="450269" y="915887"/>
                      <a:pt x="465137" y="918861"/>
                    </a:cubicBezTo>
                    <a:cubicBezTo>
                      <a:pt x="471084" y="921835"/>
                      <a:pt x="476586" y="925955"/>
                      <a:pt x="482979" y="927782"/>
                    </a:cubicBezTo>
                    <a:cubicBezTo>
                      <a:pt x="497558" y="931948"/>
                      <a:pt x="512716" y="933729"/>
                      <a:pt x="527584" y="936703"/>
                    </a:cubicBezTo>
                    <a:cubicBezTo>
                      <a:pt x="535018" y="938190"/>
                      <a:pt x="542761" y="938572"/>
                      <a:pt x="549886" y="941163"/>
                    </a:cubicBezTo>
                    <a:cubicBezTo>
                      <a:pt x="598476" y="958832"/>
                      <a:pt x="640051" y="975254"/>
                      <a:pt x="692622" y="985768"/>
                    </a:cubicBezTo>
                    <a:cubicBezTo>
                      <a:pt x="720476" y="991339"/>
                      <a:pt x="749121" y="991715"/>
                      <a:pt x="777371" y="994689"/>
                    </a:cubicBezTo>
                    <a:cubicBezTo>
                      <a:pt x="876989" y="993202"/>
                      <a:pt x="976684" y="994435"/>
                      <a:pt x="1076224" y="990229"/>
                    </a:cubicBezTo>
                    <a:cubicBezTo>
                      <a:pt x="1082867" y="989948"/>
                      <a:pt x="1087892" y="983777"/>
                      <a:pt x="1094066" y="981308"/>
                    </a:cubicBezTo>
                    <a:cubicBezTo>
                      <a:pt x="1102797" y="977816"/>
                      <a:pt x="1120829" y="972387"/>
                      <a:pt x="1120829" y="972387"/>
                    </a:cubicBezTo>
                    <a:cubicBezTo>
                      <a:pt x="1128263" y="966440"/>
                      <a:pt x="1134731" y="959025"/>
                      <a:pt x="1143131" y="954545"/>
                    </a:cubicBezTo>
                    <a:cubicBezTo>
                      <a:pt x="1162131" y="944412"/>
                      <a:pt x="1186608" y="939638"/>
                      <a:pt x="1205578" y="927782"/>
                    </a:cubicBezTo>
                    <a:cubicBezTo>
                      <a:pt x="1229369" y="912912"/>
                      <a:pt x="1218958" y="917375"/>
                      <a:pt x="1236801" y="896558"/>
                    </a:cubicBezTo>
                    <a:cubicBezTo>
                      <a:pt x="1262819" y="866205"/>
                      <a:pt x="1237998" y="903487"/>
                      <a:pt x="1263564" y="860874"/>
                    </a:cubicBezTo>
                    <a:cubicBezTo>
                      <a:pt x="1265051" y="853440"/>
                      <a:pt x="1264634" y="845353"/>
                      <a:pt x="1268025" y="838572"/>
                    </a:cubicBezTo>
                    <a:cubicBezTo>
                      <a:pt x="1272283" y="830057"/>
                      <a:pt x="1280408" y="824069"/>
                      <a:pt x="1285867" y="816270"/>
                    </a:cubicBezTo>
                    <a:cubicBezTo>
                      <a:pt x="1290839" y="809167"/>
                      <a:pt x="1294788" y="801401"/>
                      <a:pt x="1299248" y="793967"/>
                    </a:cubicBezTo>
                    <a:cubicBezTo>
                      <a:pt x="1300735" y="788020"/>
                      <a:pt x="1301556" y="781865"/>
                      <a:pt x="1303709" y="776125"/>
                    </a:cubicBezTo>
                    <a:cubicBezTo>
                      <a:pt x="1306044" y="769899"/>
                      <a:pt x="1311441" y="764825"/>
                      <a:pt x="1312630" y="758283"/>
                    </a:cubicBezTo>
                    <a:cubicBezTo>
                      <a:pt x="1317447" y="731790"/>
                      <a:pt x="1318577" y="704757"/>
                      <a:pt x="1321551" y="677994"/>
                    </a:cubicBezTo>
                    <a:cubicBezTo>
                      <a:pt x="1320064" y="620008"/>
                      <a:pt x="1319665" y="561983"/>
                      <a:pt x="1317090" y="504035"/>
                    </a:cubicBezTo>
                    <a:cubicBezTo>
                      <a:pt x="1315683" y="472369"/>
                      <a:pt x="1310708" y="481307"/>
                      <a:pt x="1303709" y="450510"/>
                    </a:cubicBezTo>
                    <a:cubicBezTo>
                      <a:pt x="1298345" y="426908"/>
                      <a:pt x="1297980" y="402104"/>
                      <a:pt x="1290327" y="379142"/>
                    </a:cubicBezTo>
                    <a:cubicBezTo>
                      <a:pt x="1273963" y="330043"/>
                      <a:pt x="1303573" y="418012"/>
                      <a:pt x="1276946" y="343458"/>
                    </a:cubicBezTo>
                    <a:cubicBezTo>
                      <a:pt x="1272202" y="330174"/>
                      <a:pt x="1269872" y="315929"/>
                      <a:pt x="1263564" y="303313"/>
                    </a:cubicBezTo>
                    <a:cubicBezTo>
                      <a:pt x="1259104" y="294392"/>
                      <a:pt x="1253887" y="285811"/>
                      <a:pt x="1250183" y="276551"/>
                    </a:cubicBezTo>
                    <a:cubicBezTo>
                      <a:pt x="1235866" y="240760"/>
                      <a:pt x="1259165" y="276634"/>
                      <a:pt x="1232341" y="240867"/>
                    </a:cubicBezTo>
                    <a:cubicBezTo>
                      <a:pt x="1222853" y="212405"/>
                      <a:pt x="1235439" y="243511"/>
                      <a:pt x="1210038" y="209643"/>
                    </a:cubicBezTo>
                    <a:cubicBezTo>
                      <a:pt x="1180702" y="170528"/>
                      <a:pt x="1197848" y="181761"/>
                      <a:pt x="1169894" y="151657"/>
                    </a:cubicBezTo>
                    <a:cubicBezTo>
                      <a:pt x="1157017" y="137790"/>
                      <a:pt x="1146676" y="119976"/>
                      <a:pt x="1129750" y="111513"/>
                    </a:cubicBezTo>
                    <a:cubicBezTo>
                      <a:pt x="1114016" y="103646"/>
                      <a:pt x="1073859" y="82475"/>
                      <a:pt x="1053921" y="75829"/>
                    </a:cubicBezTo>
                    <a:cubicBezTo>
                      <a:pt x="1046729" y="73432"/>
                      <a:pt x="1039020" y="73013"/>
                      <a:pt x="1031619" y="71368"/>
                    </a:cubicBezTo>
                    <a:cubicBezTo>
                      <a:pt x="1025635" y="70038"/>
                      <a:pt x="1019824" y="67916"/>
                      <a:pt x="1013777" y="66908"/>
                    </a:cubicBezTo>
                    <a:cubicBezTo>
                      <a:pt x="984117" y="61965"/>
                      <a:pt x="953739" y="60818"/>
                      <a:pt x="924567" y="53526"/>
                    </a:cubicBezTo>
                    <a:cubicBezTo>
                      <a:pt x="893663" y="45801"/>
                      <a:pt x="912818" y="49743"/>
                      <a:pt x="866581" y="44605"/>
                    </a:cubicBezTo>
                    <a:cubicBezTo>
                      <a:pt x="860634" y="43118"/>
                      <a:pt x="854374" y="42560"/>
                      <a:pt x="848739" y="40145"/>
                    </a:cubicBezTo>
                    <a:cubicBezTo>
                      <a:pt x="843811" y="38033"/>
                      <a:pt x="840012" y="33884"/>
                      <a:pt x="835357" y="31224"/>
                    </a:cubicBezTo>
                    <a:cubicBezTo>
                      <a:pt x="829584" y="27925"/>
                      <a:pt x="823627" y="24922"/>
                      <a:pt x="817515" y="22303"/>
                    </a:cubicBezTo>
                    <a:cubicBezTo>
                      <a:pt x="813194" y="20451"/>
                      <a:pt x="808339" y="19945"/>
                      <a:pt x="804134" y="17842"/>
                    </a:cubicBezTo>
                    <a:cubicBezTo>
                      <a:pt x="799339" y="15444"/>
                      <a:pt x="795839" y="10616"/>
                      <a:pt x="790753" y="8921"/>
                    </a:cubicBezTo>
                    <a:cubicBezTo>
                      <a:pt x="770773" y="2261"/>
                      <a:pt x="734996" y="1487"/>
                      <a:pt x="723845" y="0"/>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210" name="Freeform: Shape 209">
                <a:extLst>
                  <a:ext uri="{FF2B5EF4-FFF2-40B4-BE49-F238E27FC236}">
                    <a16:creationId xmlns:a16="http://schemas.microsoft.com/office/drawing/2014/main" id="{DB5AE225-1381-4E5E-87B4-62A0327298F6}"/>
                  </a:ext>
                </a:extLst>
              </p:cNvPr>
              <p:cNvSpPr/>
              <p:nvPr/>
            </p:nvSpPr>
            <p:spPr>
              <a:xfrm>
                <a:off x="11983183" y="7013591"/>
                <a:ext cx="1512104" cy="1077207"/>
              </a:xfrm>
              <a:custGeom>
                <a:avLst/>
                <a:gdLst>
                  <a:gd name="connsiteX0" fmla="*/ 637850 w 1119583"/>
                  <a:gd name="connsiteY0" fmla="*/ 0 h 718139"/>
                  <a:gd name="connsiteX1" fmla="*/ 637850 w 1119583"/>
                  <a:gd name="connsiteY1" fmla="*/ 0 h 718139"/>
                  <a:gd name="connsiteX2" fmla="*/ 593245 w 1119583"/>
                  <a:gd name="connsiteY2" fmla="*/ 8921 h 718139"/>
                  <a:gd name="connsiteX3" fmla="*/ 526338 w 1119583"/>
                  <a:gd name="connsiteY3" fmla="*/ 17842 h 718139"/>
                  <a:gd name="connsiteX4" fmla="*/ 419286 w 1119583"/>
                  <a:gd name="connsiteY4" fmla="*/ 31224 h 718139"/>
                  <a:gd name="connsiteX5" fmla="*/ 370221 w 1119583"/>
                  <a:gd name="connsiteY5" fmla="*/ 35684 h 718139"/>
                  <a:gd name="connsiteX6" fmla="*/ 294392 w 1119583"/>
                  <a:gd name="connsiteY6" fmla="*/ 49066 h 718139"/>
                  <a:gd name="connsiteX7" fmla="*/ 276551 w 1119583"/>
                  <a:gd name="connsiteY7" fmla="*/ 57987 h 718139"/>
                  <a:gd name="connsiteX8" fmla="*/ 236406 w 1119583"/>
                  <a:gd name="connsiteY8" fmla="*/ 71368 h 718139"/>
                  <a:gd name="connsiteX9" fmla="*/ 223025 w 1119583"/>
                  <a:gd name="connsiteY9" fmla="*/ 80289 h 718139"/>
                  <a:gd name="connsiteX10" fmla="*/ 187341 w 1119583"/>
                  <a:gd name="connsiteY10" fmla="*/ 93671 h 718139"/>
                  <a:gd name="connsiteX11" fmla="*/ 169499 w 1119583"/>
                  <a:gd name="connsiteY11" fmla="*/ 107052 h 718139"/>
                  <a:gd name="connsiteX12" fmla="*/ 138275 w 1119583"/>
                  <a:gd name="connsiteY12" fmla="*/ 129354 h 718139"/>
                  <a:gd name="connsiteX13" fmla="*/ 111512 w 1119583"/>
                  <a:gd name="connsiteY13" fmla="*/ 160578 h 718139"/>
                  <a:gd name="connsiteX14" fmla="*/ 98131 w 1119583"/>
                  <a:gd name="connsiteY14" fmla="*/ 173959 h 718139"/>
                  <a:gd name="connsiteX15" fmla="*/ 53526 w 1119583"/>
                  <a:gd name="connsiteY15" fmla="*/ 249788 h 718139"/>
                  <a:gd name="connsiteX16" fmla="*/ 35684 w 1119583"/>
                  <a:gd name="connsiteY16" fmla="*/ 276551 h 718139"/>
                  <a:gd name="connsiteX17" fmla="*/ 4461 w 1119583"/>
                  <a:gd name="connsiteY17" fmla="*/ 325616 h 718139"/>
                  <a:gd name="connsiteX18" fmla="*/ 0 w 1119583"/>
                  <a:gd name="connsiteY18" fmla="*/ 343458 h 718139"/>
                  <a:gd name="connsiteX19" fmla="*/ 4461 w 1119583"/>
                  <a:gd name="connsiteY19" fmla="*/ 495114 h 718139"/>
                  <a:gd name="connsiteX20" fmla="*/ 17842 w 1119583"/>
                  <a:gd name="connsiteY20" fmla="*/ 562022 h 718139"/>
                  <a:gd name="connsiteX21" fmla="*/ 31224 w 1119583"/>
                  <a:gd name="connsiteY21" fmla="*/ 575403 h 718139"/>
                  <a:gd name="connsiteX22" fmla="*/ 40145 w 1119583"/>
                  <a:gd name="connsiteY22" fmla="*/ 588785 h 718139"/>
                  <a:gd name="connsiteX23" fmla="*/ 53526 w 1119583"/>
                  <a:gd name="connsiteY23" fmla="*/ 597706 h 718139"/>
                  <a:gd name="connsiteX24" fmla="*/ 98131 w 1119583"/>
                  <a:gd name="connsiteY24" fmla="*/ 611087 h 718139"/>
                  <a:gd name="connsiteX25" fmla="*/ 191801 w 1119583"/>
                  <a:gd name="connsiteY25" fmla="*/ 615548 h 718139"/>
                  <a:gd name="connsiteX26" fmla="*/ 312234 w 1119583"/>
                  <a:gd name="connsiteY26" fmla="*/ 628929 h 718139"/>
                  <a:gd name="connsiteX27" fmla="*/ 338997 w 1119583"/>
                  <a:gd name="connsiteY27" fmla="*/ 637850 h 718139"/>
                  <a:gd name="connsiteX28" fmla="*/ 361300 w 1119583"/>
                  <a:gd name="connsiteY28" fmla="*/ 642311 h 718139"/>
                  <a:gd name="connsiteX29" fmla="*/ 405905 w 1119583"/>
                  <a:gd name="connsiteY29" fmla="*/ 669074 h 718139"/>
                  <a:gd name="connsiteX30" fmla="*/ 432668 w 1119583"/>
                  <a:gd name="connsiteY30" fmla="*/ 673534 h 718139"/>
                  <a:gd name="connsiteX31" fmla="*/ 459431 w 1119583"/>
                  <a:gd name="connsiteY31" fmla="*/ 686915 h 718139"/>
                  <a:gd name="connsiteX32" fmla="*/ 526338 w 1119583"/>
                  <a:gd name="connsiteY32" fmla="*/ 695836 h 718139"/>
                  <a:gd name="connsiteX33" fmla="*/ 539719 w 1119583"/>
                  <a:gd name="connsiteY33" fmla="*/ 704757 h 718139"/>
                  <a:gd name="connsiteX34" fmla="*/ 651232 w 1119583"/>
                  <a:gd name="connsiteY34" fmla="*/ 718139 h 718139"/>
                  <a:gd name="connsiteX35" fmla="*/ 834112 w 1119583"/>
                  <a:gd name="connsiteY35" fmla="*/ 713678 h 718139"/>
                  <a:gd name="connsiteX36" fmla="*/ 878716 w 1119583"/>
                  <a:gd name="connsiteY36" fmla="*/ 700297 h 718139"/>
                  <a:gd name="connsiteX37" fmla="*/ 967926 w 1119583"/>
                  <a:gd name="connsiteY37" fmla="*/ 677994 h 718139"/>
                  <a:gd name="connsiteX38" fmla="*/ 1003610 w 1119583"/>
                  <a:gd name="connsiteY38" fmla="*/ 655692 h 718139"/>
                  <a:gd name="connsiteX39" fmla="*/ 1034833 w 1119583"/>
                  <a:gd name="connsiteY39" fmla="*/ 637850 h 718139"/>
                  <a:gd name="connsiteX40" fmla="*/ 1061596 w 1119583"/>
                  <a:gd name="connsiteY40" fmla="*/ 602166 h 718139"/>
                  <a:gd name="connsiteX41" fmla="*/ 1066057 w 1119583"/>
                  <a:gd name="connsiteY41" fmla="*/ 588785 h 718139"/>
                  <a:gd name="connsiteX42" fmla="*/ 1074978 w 1119583"/>
                  <a:gd name="connsiteY42" fmla="*/ 566482 h 718139"/>
                  <a:gd name="connsiteX43" fmla="*/ 1092820 w 1119583"/>
                  <a:gd name="connsiteY43" fmla="*/ 530798 h 718139"/>
                  <a:gd name="connsiteX44" fmla="*/ 1097280 w 1119583"/>
                  <a:gd name="connsiteY44" fmla="*/ 512956 h 718139"/>
                  <a:gd name="connsiteX45" fmla="*/ 1106201 w 1119583"/>
                  <a:gd name="connsiteY45" fmla="*/ 486194 h 718139"/>
                  <a:gd name="connsiteX46" fmla="*/ 1119583 w 1119583"/>
                  <a:gd name="connsiteY46" fmla="*/ 432668 h 718139"/>
                  <a:gd name="connsiteX47" fmla="*/ 1110662 w 1119583"/>
                  <a:gd name="connsiteY47" fmla="*/ 316695 h 718139"/>
                  <a:gd name="connsiteX48" fmla="*/ 1106201 w 1119583"/>
                  <a:gd name="connsiteY48" fmla="*/ 294393 h 718139"/>
                  <a:gd name="connsiteX49" fmla="*/ 1083899 w 1119583"/>
                  <a:gd name="connsiteY49" fmla="*/ 263169 h 718139"/>
                  <a:gd name="connsiteX50" fmla="*/ 1061596 w 1119583"/>
                  <a:gd name="connsiteY50" fmla="*/ 227485 h 718139"/>
                  <a:gd name="connsiteX51" fmla="*/ 1016992 w 1119583"/>
                  <a:gd name="connsiteY51" fmla="*/ 187341 h 718139"/>
                  <a:gd name="connsiteX52" fmla="*/ 1003610 w 1119583"/>
                  <a:gd name="connsiteY52" fmla="*/ 173959 h 718139"/>
                  <a:gd name="connsiteX53" fmla="*/ 990229 w 1119583"/>
                  <a:gd name="connsiteY53" fmla="*/ 165038 h 718139"/>
                  <a:gd name="connsiteX54" fmla="*/ 932242 w 1119583"/>
                  <a:gd name="connsiteY54" fmla="*/ 120434 h 718139"/>
                  <a:gd name="connsiteX55" fmla="*/ 914400 w 1119583"/>
                  <a:gd name="connsiteY55" fmla="*/ 107052 h 718139"/>
                  <a:gd name="connsiteX56" fmla="*/ 896558 w 1119583"/>
                  <a:gd name="connsiteY56" fmla="*/ 93671 h 718139"/>
                  <a:gd name="connsiteX57" fmla="*/ 883177 w 1119583"/>
                  <a:gd name="connsiteY57" fmla="*/ 80289 h 718139"/>
                  <a:gd name="connsiteX58" fmla="*/ 856414 w 1119583"/>
                  <a:gd name="connsiteY58" fmla="*/ 49066 h 718139"/>
                  <a:gd name="connsiteX59" fmla="*/ 838572 w 1119583"/>
                  <a:gd name="connsiteY59" fmla="*/ 40145 h 718139"/>
                  <a:gd name="connsiteX60" fmla="*/ 807349 w 1119583"/>
                  <a:gd name="connsiteY60" fmla="*/ 22303 h 718139"/>
                  <a:gd name="connsiteX61" fmla="*/ 789507 w 1119583"/>
                  <a:gd name="connsiteY61" fmla="*/ 13382 h 718139"/>
                  <a:gd name="connsiteX62" fmla="*/ 758283 w 1119583"/>
                  <a:gd name="connsiteY62" fmla="*/ 8921 h 718139"/>
                  <a:gd name="connsiteX63" fmla="*/ 740441 w 1119583"/>
                  <a:gd name="connsiteY63" fmla="*/ 4461 h 718139"/>
                  <a:gd name="connsiteX64" fmla="*/ 637850 w 1119583"/>
                  <a:gd name="connsiteY64" fmla="*/ 0 h 71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19583" h="718139">
                    <a:moveTo>
                      <a:pt x="637850" y="0"/>
                    </a:moveTo>
                    <a:lnTo>
                      <a:pt x="637850" y="0"/>
                    </a:lnTo>
                    <a:cubicBezTo>
                      <a:pt x="622982" y="2974"/>
                      <a:pt x="608177" y="6286"/>
                      <a:pt x="593245" y="8921"/>
                    </a:cubicBezTo>
                    <a:cubicBezTo>
                      <a:pt x="575890" y="11984"/>
                      <a:pt x="543111" y="15606"/>
                      <a:pt x="526338" y="17842"/>
                    </a:cubicBezTo>
                    <a:cubicBezTo>
                      <a:pt x="463671" y="26197"/>
                      <a:pt x="520680" y="20361"/>
                      <a:pt x="419286" y="31224"/>
                    </a:cubicBezTo>
                    <a:cubicBezTo>
                      <a:pt x="402957" y="32973"/>
                      <a:pt x="386478" y="33362"/>
                      <a:pt x="370221" y="35684"/>
                    </a:cubicBezTo>
                    <a:cubicBezTo>
                      <a:pt x="344812" y="39314"/>
                      <a:pt x="294392" y="49066"/>
                      <a:pt x="294392" y="49066"/>
                    </a:cubicBezTo>
                    <a:cubicBezTo>
                      <a:pt x="288445" y="52040"/>
                      <a:pt x="282777" y="55652"/>
                      <a:pt x="276551" y="57987"/>
                    </a:cubicBezTo>
                    <a:cubicBezTo>
                      <a:pt x="242475" y="70766"/>
                      <a:pt x="275459" y="51841"/>
                      <a:pt x="236406" y="71368"/>
                    </a:cubicBezTo>
                    <a:cubicBezTo>
                      <a:pt x="231611" y="73765"/>
                      <a:pt x="227905" y="78071"/>
                      <a:pt x="223025" y="80289"/>
                    </a:cubicBezTo>
                    <a:cubicBezTo>
                      <a:pt x="211460" y="85546"/>
                      <a:pt x="198703" y="87990"/>
                      <a:pt x="187341" y="93671"/>
                    </a:cubicBezTo>
                    <a:cubicBezTo>
                      <a:pt x="180692" y="96996"/>
                      <a:pt x="175548" y="102731"/>
                      <a:pt x="169499" y="107052"/>
                    </a:cubicBezTo>
                    <a:cubicBezTo>
                      <a:pt x="155382" y="117135"/>
                      <a:pt x="152848" y="116863"/>
                      <a:pt x="138275" y="129354"/>
                    </a:cubicBezTo>
                    <a:cubicBezTo>
                      <a:pt x="120401" y="144675"/>
                      <a:pt x="127779" y="141600"/>
                      <a:pt x="111512" y="160578"/>
                    </a:cubicBezTo>
                    <a:cubicBezTo>
                      <a:pt x="107407" y="165367"/>
                      <a:pt x="101721" y="168773"/>
                      <a:pt x="98131" y="173959"/>
                    </a:cubicBezTo>
                    <a:cubicBezTo>
                      <a:pt x="24766" y="279932"/>
                      <a:pt x="107925" y="168190"/>
                      <a:pt x="53526" y="249788"/>
                    </a:cubicBezTo>
                    <a:cubicBezTo>
                      <a:pt x="47579" y="258709"/>
                      <a:pt x="42117" y="267974"/>
                      <a:pt x="35684" y="276551"/>
                    </a:cubicBezTo>
                    <a:cubicBezTo>
                      <a:pt x="24159" y="291918"/>
                      <a:pt x="11310" y="307352"/>
                      <a:pt x="4461" y="325616"/>
                    </a:cubicBezTo>
                    <a:cubicBezTo>
                      <a:pt x="2308" y="331356"/>
                      <a:pt x="1487" y="337511"/>
                      <a:pt x="0" y="343458"/>
                    </a:cubicBezTo>
                    <a:cubicBezTo>
                      <a:pt x="1487" y="394010"/>
                      <a:pt x="1997" y="444600"/>
                      <a:pt x="4461" y="495114"/>
                    </a:cubicBezTo>
                    <a:cubicBezTo>
                      <a:pt x="4854" y="503165"/>
                      <a:pt x="13136" y="557316"/>
                      <a:pt x="17842" y="562022"/>
                    </a:cubicBezTo>
                    <a:cubicBezTo>
                      <a:pt x="22303" y="566482"/>
                      <a:pt x="27186" y="570557"/>
                      <a:pt x="31224" y="575403"/>
                    </a:cubicBezTo>
                    <a:cubicBezTo>
                      <a:pt x="34656" y="579521"/>
                      <a:pt x="36354" y="584994"/>
                      <a:pt x="40145" y="588785"/>
                    </a:cubicBezTo>
                    <a:cubicBezTo>
                      <a:pt x="43936" y="592576"/>
                      <a:pt x="48731" y="595309"/>
                      <a:pt x="53526" y="597706"/>
                    </a:cubicBezTo>
                    <a:cubicBezTo>
                      <a:pt x="66669" y="604277"/>
                      <a:pt x="83315" y="609947"/>
                      <a:pt x="98131" y="611087"/>
                    </a:cubicBezTo>
                    <a:cubicBezTo>
                      <a:pt x="129298" y="613484"/>
                      <a:pt x="160578" y="614061"/>
                      <a:pt x="191801" y="615548"/>
                    </a:cubicBezTo>
                    <a:cubicBezTo>
                      <a:pt x="242822" y="632553"/>
                      <a:pt x="172556" y="610305"/>
                      <a:pt x="312234" y="628929"/>
                    </a:cubicBezTo>
                    <a:cubicBezTo>
                      <a:pt x="321555" y="630172"/>
                      <a:pt x="329776" y="636006"/>
                      <a:pt x="338997" y="637850"/>
                    </a:cubicBezTo>
                    <a:lnTo>
                      <a:pt x="361300" y="642311"/>
                    </a:lnTo>
                    <a:cubicBezTo>
                      <a:pt x="376168" y="651232"/>
                      <a:pt x="390019" y="662124"/>
                      <a:pt x="405905" y="669074"/>
                    </a:cubicBezTo>
                    <a:cubicBezTo>
                      <a:pt x="414191" y="672699"/>
                      <a:pt x="424088" y="670674"/>
                      <a:pt x="432668" y="673534"/>
                    </a:cubicBezTo>
                    <a:cubicBezTo>
                      <a:pt x="442130" y="676688"/>
                      <a:pt x="449898" y="683982"/>
                      <a:pt x="459431" y="686915"/>
                    </a:cubicBezTo>
                    <a:cubicBezTo>
                      <a:pt x="463650" y="688213"/>
                      <a:pt x="524542" y="695611"/>
                      <a:pt x="526338" y="695836"/>
                    </a:cubicBezTo>
                    <a:cubicBezTo>
                      <a:pt x="530798" y="698810"/>
                      <a:pt x="534539" y="703376"/>
                      <a:pt x="539719" y="704757"/>
                    </a:cubicBezTo>
                    <a:cubicBezTo>
                      <a:pt x="574078" y="713919"/>
                      <a:pt x="616247" y="715448"/>
                      <a:pt x="651232" y="718139"/>
                    </a:cubicBezTo>
                    <a:cubicBezTo>
                      <a:pt x="712192" y="716652"/>
                      <a:pt x="773194" y="716385"/>
                      <a:pt x="834112" y="713678"/>
                    </a:cubicBezTo>
                    <a:cubicBezTo>
                      <a:pt x="842724" y="713295"/>
                      <a:pt x="874290" y="701403"/>
                      <a:pt x="878716" y="700297"/>
                    </a:cubicBezTo>
                    <a:lnTo>
                      <a:pt x="967926" y="677994"/>
                    </a:lnTo>
                    <a:cubicBezTo>
                      <a:pt x="1009673" y="657123"/>
                      <a:pt x="961156" y="682709"/>
                      <a:pt x="1003610" y="655692"/>
                    </a:cubicBezTo>
                    <a:cubicBezTo>
                      <a:pt x="1013723" y="649256"/>
                      <a:pt x="1024425" y="643797"/>
                      <a:pt x="1034833" y="637850"/>
                    </a:cubicBezTo>
                    <a:cubicBezTo>
                      <a:pt x="1039214" y="632374"/>
                      <a:pt x="1056860" y="611637"/>
                      <a:pt x="1061596" y="602166"/>
                    </a:cubicBezTo>
                    <a:cubicBezTo>
                      <a:pt x="1063699" y="597961"/>
                      <a:pt x="1064406" y="593187"/>
                      <a:pt x="1066057" y="588785"/>
                    </a:cubicBezTo>
                    <a:cubicBezTo>
                      <a:pt x="1068869" y="581288"/>
                      <a:pt x="1071623" y="573752"/>
                      <a:pt x="1074978" y="566482"/>
                    </a:cubicBezTo>
                    <a:cubicBezTo>
                      <a:pt x="1080551" y="554407"/>
                      <a:pt x="1092820" y="530798"/>
                      <a:pt x="1092820" y="530798"/>
                    </a:cubicBezTo>
                    <a:cubicBezTo>
                      <a:pt x="1094307" y="524851"/>
                      <a:pt x="1095518" y="518828"/>
                      <a:pt x="1097280" y="512956"/>
                    </a:cubicBezTo>
                    <a:cubicBezTo>
                      <a:pt x="1099982" y="503949"/>
                      <a:pt x="1103920" y="495316"/>
                      <a:pt x="1106201" y="486194"/>
                    </a:cubicBezTo>
                    <a:lnTo>
                      <a:pt x="1119583" y="432668"/>
                    </a:lnTo>
                    <a:cubicBezTo>
                      <a:pt x="1116322" y="370718"/>
                      <a:pt x="1118471" y="363548"/>
                      <a:pt x="1110662" y="316695"/>
                    </a:cubicBezTo>
                    <a:cubicBezTo>
                      <a:pt x="1109416" y="309217"/>
                      <a:pt x="1108599" y="301585"/>
                      <a:pt x="1106201" y="294393"/>
                    </a:cubicBezTo>
                    <a:cubicBezTo>
                      <a:pt x="1097286" y="267650"/>
                      <a:pt x="1099300" y="284345"/>
                      <a:pt x="1083899" y="263169"/>
                    </a:cubicBezTo>
                    <a:cubicBezTo>
                      <a:pt x="1075649" y="251825"/>
                      <a:pt x="1071514" y="237403"/>
                      <a:pt x="1061596" y="227485"/>
                    </a:cubicBezTo>
                    <a:cubicBezTo>
                      <a:pt x="994017" y="159906"/>
                      <a:pt x="1065878" y="229244"/>
                      <a:pt x="1016992" y="187341"/>
                    </a:cubicBezTo>
                    <a:cubicBezTo>
                      <a:pt x="1012202" y="183236"/>
                      <a:pt x="1008456" y="177998"/>
                      <a:pt x="1003610" y="173959"/>
                    </a:cubicBezTo>
                    <a:cubicBezTo>
                      <a:pt x="999492" y="170527"/>
                      <a:pt x="994564" y="168191"/>
                      <a:pt x="990229" y="165038"/>
                    </a:cubicBezTo>
                    <a:cubicBezTo>
                      <a:pt x="943144" y="130794"/>
                      <a:pt x="968579" y="148696"/>
                      <a:pt x="932242" y="120434"/>
                    </a:cubicBezTo>
                    <a:cubicBezTo>
                      <a:pt x="926374" y="115870"/>
                      <a:pt x="920347" y="111513"/>
                      <a:pt x="914400" y="107052"/>
                    </a:cubicBezTo>
                    <a:cubicBezTo>
                      <a:pt x="908453" y="102592"/>
                      <a:pt x="901814" y="98928"/>
                      <a:pt x="896558" y="93671"/>
                    </a:cubicBezTo>
                    <a:cubicBezTo>
                      <a:pt x="892098" y="89210"/>
                      <a:pt x="887282" y="85078"/>
                      <a:pt x="883177" y="80289"/>
                    </a:cubicBezTo>
                    <a:cubicBezTo>
                      <a:pt x="873561" y="69070"/>
                      <a:pt x="868645" y="57802"/>
                      <a:pt x="856414" y="49066"/>
                    </a:cubicBezTo>
                    <a:cubicBezTo>
                      <a:pt x="851003" y="45201"/>
                      <a:pt x="844211" y="43669"/>
                      <a:pt x="838572" y="40145"/>
                    </a:cubicBezTo>
                    <a:cubicBezTo>
                      <a:pt x="787555" y="8259"/>
                      <a:pt x="846385" y="39032"/>
                      <a:pt x="807349" y="22303"/>
                    </a:cubicBezTo>
                    <a:cubicBezTo>
                      <a:pt x="801237" y="19684"/>
                      <a:pt x="795922" y="15132"/>
                      <a:pt x="789507" y="13382"/>
                    </a:cubicBezTo>
                    <a:cubicBezTo>
                      <a:pt x="779364" y="10616"/>
                      <a:pt x="768627" y="10802"/>
                      <a:pt x="758283" y="8921"/>
                    </a:cubicBezTo>
                    <a:cubicBezTo>
                      <a:pt x="752252" y="7824"/>
                      <a:pt x="746569" y="4636"/>
                      <a:pt x="740441" y="4461"/>
                    </a:cubicBezTo>
                    <a:cubicBezTo>
                      <a:pt x="694368" y="3145"/>
                      <a:pt x="654948" y="743"/>
                      <a:pt x="637850" y="0"/>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211" name="Freeform: Shape 210">
                <a:extLst>
                  <a:ext uri="{FF2B5EF4-FFF2-40B4-BE49-F238E27FC236}">
                    <a16:creationId xmlns:a16="http://schemas.microsoft.com/office/drawing/2014/main" id="{5FA73A24-46AE-4955-B314-DC3B6D400E95}"/>
                  </a:ext>
                </a:extLst>
              </p:cNvPr>
              <p:cNvSpPr/>
              <p:nvPr/>
            </p:nvSpPr>
            <p:spPr>
              <a:xfrm>
                <a:off x="12270845" y="7244467"/>
                <a:ext cx="1010291" cy="649000"/>
              </a:xfrm>
              <a:custGeom>
                <a:avLst/>
                <a:gdLst>
                  <a:gd name="connsiteX0" fmla="*/ 246403 w 527414"/>
                  <a:gd name="connsiteY0" fmla="*/ 17842 h 432668"/>
                  <a:gd name="connsiteX1" fmla="*/ 246403 w 527414"/>
                  <a:gd name="connsiteY1" fmla="*/ 17842 h 432668"/>
                  <a:gd name="connsiteX2" fmla="*/ 143812 w 527414"/>
                  <a:gd name="connsiteY2" fmla="*/ 26763 h 432668"/>
                  <a:gd name="connsiteX3" fmla="*/ 90286 w 527414"/>
                  <a:gd name="connsiteY3" fmla="*/ 40145 h 432668"/>
                  <a:gd name="connsiteX4" fmla="*/ 59063 w 527414"/>
                  <a:gd name="connsiteY4" fmla="*/ 62447 h 432668"/>
                  <a:gd name="connsiteX5" fmla="*/ 32300 w 527414"/>
                  <a:gd name="connsiteY5" fmla="*/ 89210 h 432668"/>
                  <a:gd name="connsiteX6" fmla="*/ 9997 w 527414"/>
                  <a:gd name="connsiteY6" fmla="*/ 142736 h 432668"/>
                  <a:gd name="connsiteX7" fmla="*/ 5537 w 527414"/>
                  <a:gd name="connsiteY7" fmla="*/ 156118 h 432668"/>
                  <a:gd name="connsiteX8" fmla="*/ 5537 w 527414"/>
                  <a:gd name="connsiteY8" fmla="*/ 285472 h 432668"/>
                  <a:gd name="connsiteX9" fmla="*/ 9997 w 527414"/>
                  <a:gd name="connsiteY9" fmla="*/ 298853 h 432668"/>
                  <a:gd name="connsiteX10" fmla="*/ 23379 w 527414"/>
                  <a:gd name="connsiteY10" fmla="*/ 330077 h 432668"/>
                  <a:gd name="connsiteX11" fmla="*/ 32300 w 527414"/>
                  <a:gd name="connsiteY11" fmla="*/ 347919 h 432668"/>
                  <a:gd name="connsiteX12" fmla="*/ 76905 w 527414"/>
                  <a:gd name="connsiteY12" fmla="*/ 396984 h 432668"/>
                  <a:gd name="connsiteX13" fmla="*/ 90286 w 527414"/>
                  <a:gd name="connsiteY13" fmla="*/ 410365 h 432668"/>
                  <a:gd name="connsiteX14" fmla="*/ 130430 w 527414"/>
                  <a:gd name="connsiteY14" fmla="*/ 432668 h 432668"/>
                  <a:gd name="connsiteX15" fmla="*/ 304389 w 527414"/>
                  <a:gd name="connsiteY15" fmla="*/ 428207 h 432668"/>
                  <a:gd name="connsiteX16" fmla="*/ 326692 w 527414"/>
                  <a:gd name="connsiteY16" fmla="*/ 423747 h 432668"/>
                  <a:gd name="connsiteX17" fmla="*/ 380218 w 527414"/>
                  <a:gd name="connsiteY17" fmla="*/ 419286 h 432668"/>
                  <a:gd name="connsiteX18" fmla="*/ 398060 w 527414"/>
                  <a:gd name="connsiteY18" fmla="*/ 414826 h 432668"/>
                  <a:gd name="connsiteX19" fmla="*/ 420362 w 527414"/>
                  <a:gd name="connsiteY19" fmla="*/ 410365 h 432668"/>
                  <a:gd name="connsiteX20" fmla="*/ 433744 w 527414"/>
                  <a:gd name="connsiteY20" fmla="*/ 401444 h 432668"/>
                  <a:gd name="connsiteX21" fmla="*/ 460506 w 527414"/>
                  <a:gd name="connsiteY21" fmla="*/ 379142 h 432668"/>
                  <a:gd name="connsiteX22" fmla="*/ 491730 w 527414"/>
                  <a:gd name="connsiteY22" fmla="*/ 347919 h 432668"/>
                  <a:gd name="connsiteX23" fmla="*/ 514032 w 527414"/>
                  <a:gd name="connsiteY23" fmla="*/ 307774 h 432668"/>
                  <a:gd name="connsiteX24" fmla="*/ 522953 w 527414"/>
                  <a:gd name="connsiteY24" fmla="*/ 285472 h 432668"/>
                  <a:gd name="connsiteX25" fmla="*/ 527414 w 527414"/>
                  <a:gd name="connsiteY25" fmla="*/ 263169 h 432668"/>
                  <a:gd name="connsiteX26" fmla="*/ 522953 w 527414"/>
                  <a:gd name="connsiteY26" fmla="*/ 98131 h 432668"/>
                  <a:gd name="connsiteX27" fmla="*/ 500651 w 527414"/>
                  <a:gd name="connsiteY27" fmla="*/ 66908 h 432668"/>
                  <a:gd name="connsiteX28" fmla="*/ 491730 w 527414"/>
                  <a:gd name="connsiteY28" fmla="*/ 53526 h 432668"/>
                  <a:gd name="connsiteX29" fmla="*/ 460506 w 527414"/>
                  <a:gd name="connsiteY29" fmla="*/ 26763 h 432668"/>
                  <a:gd name="connsiteX30" fmla="*/ 447125 w 527414"/>
                  <a:gd name="connsiteY30" fmla="*/ 17842 h 432668"/>
                  <a:gd name="connsiteX31" fmla="*/ 424823 w 527414"/>
                  <a:gd name="connsiteY31" fmla="*/ 4461 h 432668"/>
                  <a:gd name="connsiteX32" fmla="*/ 406981 w 527414"/>
                  <a:gd name="connsiteY32" fmla="*/ 0 h 432668"/>
                  <a:gd name="connsiteX33" fmla="*/ 326692 w 527414"/>
                  <a:gd name="connsiteY33" fmla="*/ 4461 h 432668"/>
                  <a:gd name="connsiteX34" fmla="*/ 308850 w 527414"/>
                  <a:gd name="connsiteY34" fmla="*/ 8921 h 432668"/>
                  <a:gd name="connsiteX35" fmla="*/ 282087 w 527414"/>
                  <a:gd name="connsiteY35" fmla="*/ 17842 h 432668"/>
                  <a:gd name="connsiteX36" fmla="*/ 246403 w 527414"/>
                  <a:gd name="connsiteY36" fmla="*/ 17842 h 43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7414" h="432668">
                    <a:moveTo>
                      <a:pt x="246403" y="17842"/>
                    </a:moveTo>
                    <a:lnTo>
                      <a:pt x="246403" y="17842"/>
                    </a:lnTo>
                    <a:cubicBezTo>
                      <a:pt x="212206" y="20816"/>
                      <a:pt x="177943" y="23106"/>
                      <a:pt x="143812" y="26763"/>
                    </a:cubicBezTo>
                    <a:cubicBezTo>
                      <a:pt x="128014" y="28456"/>
                      <a:pt x="104358" y="36124"/>
                      <a:pt x="90286" y="40145"/>
                    </a:cubicBezTo>
                    <a:cubicBezTo>
                      <a:pt x="80981" y="46348"/>
                      <a:pt x="66963" y="55337"/>
                      <a:pt x="59063" y="62447"/>
                    </a:cubicBezTo>
                    <a:cubicBezTo>
                      <a:pt x="49685" y="70887"/>
                      <a:pt x="39633" y="78944"/>
                      <a:pt x="32300" y="89210"/>
                    </a:cubicBezTo>
                    <a:cubicBezTo>
                      <a:pt x="13631" y="115346"/>
                      <a:pt x="16801" y="118921"/>
                      <a:pt x="9997" y="142736"/>
                    </a:cubicBezTo>
                    <a:cubicBezTo>
                      <a:pt x="8705" y="147257"/>
                      <a:pt x="7024" y="151657"/>
                      <a:pt x="5537" y="156118"/>
                    </a:cubicBezTo>
                    <a:cubicBezTo>
                      <a:pt x="-1934" y="215875"/>
                      <a:pt x="-1758" y="197934"/>
                      <a:pt x="5537" y="285472"/>
                    </a:cubicBezTo>
                    <a:cubicBezTo>
                      <a:pt x="5927" y="290157"/>
                      <a:pt x="8705" y="294332"/>
                      <a:pt x="9997" y="298853"/>
                    </a:cubicBezTo>
                    <a:cubicBezTo>
                      <a:pt x="19416" y="331819"/>
                      <a:pt x="7859" y="302917"/>
                      <a:pt x="23379" y="330077"/>
                    </a:cubicBezTo>
                    <a:cubicBezTo>
                      <a:pt x="26678" y="335850"/>
                      <a:pt x="28776" y="342280"/>
                      <a:pt x="32300" y="347919"/>
                    </a:cubicBezTo>
                    <a:cubicBezTo>
                      <a:pt x="44640" y="367662"/>
                      <a:pt x="59973" y="380052"/>
                      <a:pt x="76905" y="396984"/>
                    </a:cubicBezTo>
                    <a:cubicBezTo>
                      <a:pt x="81365" y="401444"/>
                      <a:pt x="85038" y="406866"/>
                      <a:pt x="90286" y="410365"/>
                    </a:cubicBezTo>
                    <a:cubicBezTo>
                      <a:pt x="111966" y="424819"/>
                      <a:pt x="98872" y="416889"/>
                      <a:pt x="130430" y="432668"/>
                    </a:cubicBezTo>
                    <a:lnTo>
                      <a:pt x="304389" y="428207"/>
                    </a:lnTo>
                    <a:cubicBezTo>
                      <a:pt x="311963" y="427863"/>
                      <a:pt x="319162" y="424633"/>
                      <a:pt x="326692" y="423747"/>
                    </a:cubicBezTo>
                    <a:cubicBezTo>
                      <a:pt x="344473" y="421655"/>
                      <a:pt x="362376" y="420773"/>
                      <a:pt x="380218" y="419286"/>
                    </a:cubicBezTo>
                    <a:cubicBezTo>
                      <a:pt x="386165" y="417799"/>
                      <a:pt x="392076" y="416156"/>
                      <a:pt x="398060" y="414826"/>
                    </a:cubicBezTo>
                    <a:cubicBezTo>
                      <a:pt x="405461" y="413181"/>
                      <a:pt x="413263" y="413027"/>
                      <a:pt x="420362" y="410365"/>
                    </a:cubicBezTo>
                    <a:cubicBezTo>
                      <a:pt x="425382" y="408483"/>
                      <a:pt x="429512" y="404735"/>
                      <a:pt x="433744" y="401444"/>
                    </a:cubicBezTo>
                    <a:cubicBezTo>
                      <a:pt x="442910" y="394315"/>
                      <a:pt x="451973" y="387018"/>
                      <a:pt x="460506" y="379142"/>
                    </a:cubicBezTo>
                    <a:cubicBezTo>
                      <a:pt x="471322" y="369159"/>
                      <a:pt x="484158" y="360541"/>
                      <a:pt x="491730" y="347919"/>
                    </a:cubicBezTo>
                    <a:cubicBezTo>
                      <a:pt x="501380" y="331835"/>
                      <a:pt x="506719" y="324227"/>
                      <a:pt x="514032" y="307774"/>
                    </a:cubicBezTo>
                    <a:cubicBezTo>
                      <a:pt x="517284" y="300457"/>
                      <a:pt x="520652" y="293141"/>
                      <a:pt x="522953" y="285472"/>
                    </a:cubicBezTo>
                    <a:cubicBezTo>
                      <a:pt x="525132" y="278210"/>
                      <a:pt x="525927" y="270603"/>
                      <a:pt x="527414" y="263169"/>
                    </a:cubicBezTo>
                    <a:cubicBezTo>
                      <a:pt x="525927" y="208156"/>
                      <a:pt x="525701" y="153095"/>
                      <a:pt x="522953" y="98131"/>
                    </a:cubicBezTo>
                    <a:cubicBezTo>
                      <a:pt x="522155" y="82174"/>
                      <a:pt x="510508" y="78409"/>
                      <a:pt x="500651" y="66908"/>
                    </a:cubicBezTo>
                    <a:cubicBezTo>
                      <a:pt x="497162" y="62838"/>
                      <a:pt x="495162" y="57644"/>
                      <a:pt x="491730" y="53526"/>
                    </a:cubicBezTo>
                    <a:cubicBezTo>
                      <a:pt x="482197" y="42086"/>
                      <a:pt x="472663" y="35447"/>
                      <a:pt x="460506" y="26763"/>
                    </a:cubicBezTo>
                    <a:cubicBezTo>
                      <a:pt x="456144" y="23647"/>
                      <a:pt x="451671" y="20683"/>
                      <a:pt x="447125" y="17842"/>
                    </a:cubicBezTo>
                    <a:cubicBezTo>
                      <a:pt x="439773" y="13247"/>
                      <a:pt x="432745" y="7982"/>
                      <a:pt x="424823" y="4461"/>
                    </a:cubicBezTo>
                    <a:cubicBezTo>
                      <a:pt x="419221" y="1971"/>
                      <a:pt x="412928" y="1487"/>
                      <a:pt x="406981" y="0"/>
                    </a:cubicBezTo>
                    <a:cubicBezTo>
                      <a:pt x="380218" y="1487"/>
                      <a:pt x="353386" y="2034"/>
                      <a:pt x="326692" y="4461"/>
                    </a:cubicBezTo>
                    <a:cubicBezTo>
                      <a:pt x="320587" y="5016"/>
                      <a:pt x="314722" y="7160"/>
                      <a:pt x="308850" y="8921"/>
                    </a:cubicBezTo>
                    <a:cubicBezTo>
                      <a:pt x="299843" y="11623"/>
                      <a:pt x="291491" y="17842"/>
                      <a:pt x="282087" y="17842"/>
                    </a:cubicBezTo>
                    <a:lnTo>
                      <a:pt x="246403" y="17842"/>
                    </a:ln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cxnSp>
            <p:nvCxnSpPr>
              <p:cNvPr id="212" name="Straight Connector 211">
                <a:extLst>
                  <a:ext uri="{FF2B5EF4-FFF2-40B4-BE49-F238E27FC236}">
                    <a16:creationId xmlns:a16="http://schemas.microsoft.com/office/drawing/2014/main" id="{DBD9E1F0-2C35-4E12-8A6E-35687196BE15}"/>
                  </a:ext>
                </a:extLst>
              </p:cNvPr>
              <p:cNvCxnSpPr>
                <a:cxnSpLocks/>
              </p:cNvCxnSpPr>
              <p:nvPr/>
            </p:nvCxnSpPr>
            <p:spPr>
              <a:xfrm>
                <a:off x="8786080" y="4848855"/>
                <a:ext cx="683794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7F8602AA-07B4-4413-B67B-F26F037028A3}"/>
                  </a:ext>
                </a:extLst>
              </p:cNvPr>
              <p:cNvCxnSpPr>
                <a:cxnSpLocks/>
              </p:cNvCxnSpPr>
              <p:nvPr/>
            </p:nvCxnSpPr>
            <p:spPr>
              <a:xfrm>
                <a:off x="12408301" y="6712694"/>
                <a:ext cx="661803" cy="668647"/>
              </a:xfrm>
              <a:prstGeom prst="straightConnector1">
                <a:avLst/>
              </a:prstGeom>
              <a:ln w="38100">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14" name="Straight Arrow Connector 213">
                <a:extLst>
                  <a:ext uri="{FF2B5EF4-FFF2-40B4-BE49-F238E27FC236}">
                    <a16:creationId xmlns:a16="http://schemas.microsoft.com/office/drawing/2014/main" id="{C934E71A-3969-4199-AFBD-B037172C8ACB}"/>
                  </a:ext>
                </a:extLst>
              </p:cNvPr>
              <p:cNvCxnSpPr>
                <a:cxnSpLocks/>
              </p:cNvCxnSpPr>
              <p:nvPr/>
            </p:nvCxnSpPr>
            <p:spPr>
              <a:xfrm>
                <a:off x="12270803" y="7217832"/>
                <a:ext cx="661797" cy="668661"/>
              </a:xfrm>
              <a:prstGeom prst="straightConnector1">
                <a:avLst/>
              </a:prstGeom>
              <a:ln w="38100">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15" name="Straight Arrow Connector 214">
                <a:extLst>
                  <a:ext uri="{FF2B5EF4-FFF2-40B4-BE49-F238E27FC236}">
                    <a16:creationId xmlns:a16="http://schemas.microsoft.com/office/drawing/2014/main" id="{45223018-F202-4C2B-AD45-FCAC092D0459}"/>
                  </a:ext>
                </a:extLst>
              </p:cNvPr>
              <p:cNvCxnSpPr>
                <a:cxnSpLocks/>
              </p:cNvCxnSpPr>
              <p:nvPr/>
            </p:nvCxnSpPr>
            <p:spPr>
              <a:xfrm>
                <a:off x="12863855" y="7491371"/>
                <a:ext cx="661803" cy="668647"/>
              </a:xfrm>
              <a:prstGeom prst="straightConnector1">
                <a:avLst/>
              </a:prstGeom>
              <a:ln w="38100">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16" name="Straight Arrow Connector 215">
                <a:extLst>
                  <a:ext uri="{FF2B5EF4-FFF2-40B4-BE49-F238E27FC236}">
                    <a16:creationId xmlns:a16="http://schemas.microsoft.com/office/drawing/2014/main" id="{7192681E-D3DB-4A45-811B-F11426F7E2FE}"/>
                  </a:ext>
                </a:extLst>
              </p:cNvPr>
              <p:cNvCxnSpPr>
                <a:cxnSpLocks/>
              </p:cNvCxnSpPr>
              <p:nvPr/>
            </p:nvCxnSpPr>
            <p:spPr>
              <a:xfrm>
                <a:off x="9767203" y="7197671"/>
                <a:ext cx="661803" cy="668647"/>
              </a:xfrm>
              <a:prstGeom prst="straightConnector1">
                <a:avLst/>
              </a:prstGeom>
              <a:ln w="38100">
                <a:solidFill>
                  <a:srgbClr val="0070C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17" name="Straight Arrow Connector 216">
                <a:extLst>
                  <a:ext uri="{FF2B5EF4-FFF2-40B4-BE49-F238E27FC236}">
                    <a16:creationId xmlns:a16="http://schemas.microsoft.com/office/drawing/2014/main" id="{AC57979C-3D31-4812-BF7C-FDF757B6983A}"/>
                  </a:ext>
                </a:extLst>
              </p:cNvPr>
              <p:cNvCxnSpPr>
                <a:cxnSpLocks/>
              </p:cNvCxnSpPr>
              <p:nvPr/>
            </p:nvCxnSpPr>
            <p:spPr>
              <a:xfrm>
                <a:off x="10971029" y="8146147"/>
                <a:ext cx="661803" cy="668647"/>
              </a:xfrm>
              <a:prstGeom prst="straightConnector1">
                <a:avLst/>
              </a:prstGeom>
              <a:ln w="38100">
                <a:solidFill>
                  <a:srgbClr val="0070C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18" name="Straight Arrow Connector 217">
                <a:extLst>
                  <a:ext uri="{FF2B5EF4-FFF2-40B4-BE49-F238E27FC236}">
                    <a16:creationId xmlns:a16="http://schemas.microsoft.com/office/drawing/2014/main" id="{8122586F-BBFD-49F2-A8E9-3C4753DC4874}"/>
                  </a:ext>
                </a:extLst>
              </p:cNvPr>
              <p:cNvCxnSpPr>
                <a:cxnSpLocks/>
              </p:cNvCxnSpPr>
              <p:nvPr/>
            </p:nvCxnSpPr>
            <p:spPr>
              <a:xfrm>
                <a:off x="11143122" y="7338159"/>
                <a:ext cx="661797" cy="668661"/>
              </a:xfrm>
              <a:prstGeom prst="straightConnector1">
                <a:avLst/>
              </a:prstGeom>
              <a:ln w="38100">
                <a:solidFill>
                  <a:srgbClr val="0070C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19" name="Straight Arrow Connector 218">
                <a:extLst>
                  <a:ext uri="{FF2B5EF4-FFF2-40B4-BE49-F238E27FC236}">
                    <a16:creationId xmlns:a16="http://schemas.microsoft.com/office/drawing/2014/main" id="{A9AF1D37-E73D-4E83-872C-4538E28FA6CF}"/>
                  </a:ext>
                </a:extLst>
              </p:cNvPr>
              <p:cNvCxnSpPr>
                <a:cxnSpLocks/>
              </p:cNvCxnSpPr>
              <p:nvPr/>
            </p:nvCxnSpPr>
            <p:spPr>
              <a:xfrm>
                <a:off x="12950233" y="5727354"/>
                <a:ext cx="661803" cy="668647"/>
              </a:xfrm>
              <a:prstGeom prst="straightConnector1">
                <a:avLst/>
              </a:prstGeom>
              <a:ln w="38100">
                <a:solidFill>
                  <a:srgbClr val="0070C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20" name="Straight Arrow Connector 219">
                <a:extLst>
                  <a:ext uri="{FF2B5EF4-FFF2-40B4-BE49-F238E27FC236}">
                    <a16:creationId xmlns:a16="http://schemas.microsoft.com/office/drawing/2014/main" id="{F2B749B2-B5B3-4CC4-9030-A2B6261B3DEB}"/>
                  </a:ext>
                </a:extLst>
              </p:cNvPr>
              <p:cNvCxnSpPr>
                <a:cxnSpLocks/>
              </p:cNvCxnSpPr>
              <p:nvPr/>
            </p:nvCxnSpPr>
            <p:spPr>
              <a:xfrm>
                <a:off x="13910688" y="7136803"/>
                <a:ext cx="661803" cy="668647"/>
              </a:xfrm>
              <a:prstGeom prst="straightConnector1">
                <a:avLst/>
              </a:prstGeom>
              <a:ln w="38100">
                <a:solidFill>
                  <a:srgbClr val="0070C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21" name="Straight Arrow Connector 220">
                <a:extLst>
                  <a:ext uri="{FF2B5EF4-FFF2-40B4-BE49-F238E27FC236}">
                    <a16:creationId xmlns:a16="http://schemas.microsoft.com/office/drawing/2014/main" id="{A23143C6-83DA-4A29-A7F6-BD7B170BADF3}"/>
                  </a:ext>
                </a:extLst>
              </p:cNvPr>
              <p:cNvCxnSpPr>
                <a:cxnSpLocks/>
              </p:cNvCxnSpPr>
              <p:nvPr/>
            </p:nvCxnSpPr>
            <p:spPr>
              <a:xfrm>
                <a:off x="13164369" y="8619301"/>
                <a:ext cx="661803" cy="668647"/>
              </a:xfrm>
              <a:prstGeom prst="straightConnector1">
                <a:avLst/>
              </a:prstGeom>
              <a:ln w="38100">
                <a:solidFill>
                  <a:srgbClr val="0070C0"/>
                </a:solidFill>
                <a:prstDash val="dash"/>
                <a:tailEnd type="triangle"/>
              </a:ln>
            </p:spPr>
            <p:style>
              <a:lnRef idx="1">
                <a:schemeClr val="dk1"/>
              </a:lnRef>
              <a:fillRef idx="0">
                <a:schemeClr val="dk1"/>
              </a:fillRef>
              <a:effectRef idx="0">
                <a:schemeClr val="dk1"/>
              </a:effectRef>
              <a:fontRef idx="minor">
                <a:schemeClr val="tx1"/>
              </a:fontRef>
            </p:style>
          </p:cxnSp>
          <p:pic>
            <p:nvPicPr>
              <p:cNvPr id="222" name="Graphic 221" descr="Compass outline">
                <a:extLst>
                  <a:ext uri="{FF2B5EF4-FFF2-40B4-BE49-F238E27FC236}">
                    <a16:creationId xmlns:a16="http://schemas.microsoft.com/office/drawing/2014/main" id="{738FF5AE-36E0-4900-BE75-8BF4954AF9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8952023">
                <a:off x="14622017" y="4894637"/>
                <a:ext cx="947680" cy="947680"/>
              </a:xfrm>
              <a:prstGeom prst="rect">
                <a:avLst/>
              </a:prstGeom>
            </p:spPr>
          </p:pic>
          <p:cxnSp>
            <p:nvCxnSpPr>
              <p:cNvPr id="223" name="Straight Arrow Connector 222">
                <a:extLst>
                  <a:ext uri="{FF2B5EF4-FFF2-40B4-BE49-F238E27FC236}">
                    <a16:creationId xmlns:a16="http://schemas.microsoft.com/office/drawing/2014/main" id="{5E6B1D6D-EAAC-4B48-A1E3-272CA29D0F44}"/>
                  </a:ext>
                </a:extLst>
              </p:cNvPr>
              <p:cNvCxnSpPr>
                <a:cxnSpLocks/>
              </p:cNvCxnSpPr>
              <p:nvPr/>
            </p:nvCxnSpPr>
            <p:spPr>
              <a:xfrm>
                <a:off x="10992325" y="6061678"/>
                <a:ext cx="661803" cy="668647"/>
              </a:xfrm>
              <a:prstGeom prst="straightConnector1">
                <a:avLst/>
              </a:prstGeom>
              <a:ln w="38100">
                <a:solidFill>
                  <a:srgbClr val="0070C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24" name="Straight Arrow Connector 223">
                <a:extLst>
                  <a:ext uri="{FF2B5EF4-FFF2-40B4-BE49-F238E27FC236}">
                    <a16:creationId xmlns:a16="http://schemas.microsoft.com/office/drawing/2014/main" id="{51F375E1-F909-4A17-8FC6-54332FD2FEBC}"/>
                  </a:ext>
                </a:extLst>
              </p:cNvPr>
              <p:cNvCxnSpPr>
                <a:cxnSpLocks/>
              </p:cNvCxnSpPr>
              <p:nvPr/>
            </p:nvCxnSpPr>
            <p:spPr>
              <a:xfrm>
                <a:off x="14466065" y="8578354"/>
                <a:ext cx="661803" cy="668647"/>
              </a:xfrm>
              <a:prstGeom prst="straightConnector1">
                <a:avLst/>
              </a:prstGeom>
              <a:ln w="38100">
                <a:solidFill>
                  <a:srgbClr val="0070C0"/>
                </a:solidFill>
                <a:prstDash val="dash"/>
                <a:tailEnd type="triangle"/>
              </a:ln>
            </p:spPr>
            <p:style>
              <a:lnRef idx="1">
                <a:schemeClr val="dk1"/>
              </a:lnRef>
              <a:fillRef idx="0">
                <a:schemeClr val="dk1"/>
              </a:fillRef>
              <a:effectRef idx="0">
                <a:schemeClr val="dk1"/>
              </a:effectRef>
              <a:fontRef idx="minor">
                <a:schemeClr val="tx1"/>
              </a:fontRef>
            </p:style>
          </p:cxnSp>
        </p:grpSp>
      </p:grpSp>
      <p:grpSp>
        <p:nvGrpSpPr>
          <p:cNvPr id="288" name="Group 287">
            <a:extLst>
              <a:ext uri="{FF2B5EF4-FFF2-40B4-BE49-F238E27FC236}">
                <a16:creationId xmlns:a16="http://schemas.microsoft.com/office/drawing/2014/main" id="{5B27E4FE-4F9F-441A-8A45-1577E1842862}"/>
              </a:ext>
            </a:extLst>
          </p:cNvPr>
          <p:cNvGrpSpPr/>
          <p:nvPr/>
        </p:nvGrpSpPr>
        <p:grpSpPr>
          <a:xfrm>
            <a:off x="1110847" y="29187085"/>
            <a:ext cx="13800487" cy="6095974"/>
            <a:chOff x="1110847" y="29187085"/>
            <a:chExt cx="13800487" cy="6095974"/>
          </a:xfrm>
        </p:grpSpPr>
        <p:sp>
          <p:nvSpPr>
            <p:cNvPr id="67" name="TextBox 66">
              <a:extLst>
                <a:ext uri="{FF2B5EF4-FFF2-40B4-BE49-F238E27FC236}">
                  <a16:creationId xmlns:a16="http://schemas.microsoft.com/office/drawing/2014/main" id="{5E643970-F43C-438E-B8E9-C70364C29E91}"/>
                </a:ext>
              </a:extLst>
            </p:cNvPr>
            <p:cNvSpPr txBox="1"/>
            <p:nvPr/>
          </p:nvSpPr>
          <p:spPr>
            <a:xfrm>
              <a:off x="1110847" y="29187085"/>
              <a:ext cx="13800487" cy="553998"/>
            </a:xfrm>
            <a:prstGeom prst="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000" b="1">
                  <a:solidFill>
                    <a:srgbClr val="000000"/>
                  </a:solidFill>
                  <a:latin typeface="Times New Roman" panose="02020603050405020304" pitchFamily="18" charset="0"/>
                </a:rPr>
                <a:t>(2) Active Flow</a:t>
              </a:r>
              <a:endParaRPr lang="en-US" sz="3000" b="1"/>
            </a:p>
          </p:txBody>
        </p:sp>
        <p:grpSp>
          <p:nvGrpSpPr>
            <p:cNvPr id="225" name="Group 224">
              <a:extLst>
                <a:ext uri="{FF2B5EF4-FFF2-40B4-BE49-F238E27FC236}">
                  <a16:creationId xmlns:a16="http://schemas.microsoft.com/office/drawing/2014/main" id="{8BD92029-719A-47E0-A8DE-CED07519D400}"/>
                </a:ext>
              </a:extLst>
            </p:cNvPr>
            <p:cNvGrpSpPr/>
            <p:nvPr/>
          </p:nvGrpSpPr>
          <p:grpSpPr>
            <a:xfrm>
              <a:off x="1111864" y="29741083"/>
              <a:ext cx="6465389" cy="5529323"/>
              <a:chOff x="1110677" y="4370493"/>
              <a:chExt cx="6838011" cy="5847996"/>
            </a:xfrm>
          </p:grpSpPr>
          <p:sp>
            <p:nvSpPr>
              <p:cNvPr id="226" name="Flowchart: Manual Input 34">
                <a:extLst>
                  <a:ext uri="{FF2B5EF4-FFF2-40B4-BE49-F238E27FC236}">
                    <a16:creationId xmlns:a16="http://schemas.microsoft.com/office/drawing/2014/main" id="{319413C8-0C1A-4418-9765-6301930ABF09}"/>
                  </a:ext>
                </a:extLst>
              </p:cNvPr>
              <p:cNvSpPr/>
              <p:nvPr/>
            </p:nvSpPr>
            <p:spPr>
              <a:xfrm>
                <a:off x="1110677" y="7386651"/>
                <a:ext cx="6837936" cy="28318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715"/>
                  <a:gd name="connsiteX1" fmla="*/ 10000 w 10000"/>
                  <a:gd name="connsiteY1" fmla="*/ 715 h 10715"/>
                  <a:gd name="connsiteX2" fmla="*/ 10000 w 10000"/>
                  <a:gd name="connsiteY2" fmla="*/ 10715 h 10715"/>
                  <a:gd name="connsiteX3" fmla="*/ 0 w 10000"/>
                  <a:gd name="connsiteY3" fmla="*/ 10715 h 10715"/>
                  <a:gd name="connsiteX4" fmla="*/ 0 w 10000"/>
                  <a:gd name="connsiteY4" fmla="*/ 0 h 10715"/>
                  <a:gd name="connsiteX0" fmla="*/ 0 w 10037"/>
                  <a:gd name="connsiteY0" fmla="*/ 0 h 10715"/>
                  <a:gd name="connsiteX1" fmla="*/ 10037 w 10037"/>
                  <a:gd name="connsiteY1" fmla="*/ 1580 h 10715"/>
                  <a:gd name="connsiteX2" fmla="*/ 10000 w 10037"/>
                  <a:gd name="connsiteY2" fmla="*/ 10715 h 10715"/>
                  <a:gd name="connsiteX3" fmla="*/ 0 w 10037"/>
                  <a:gd name="connsiteY3" fmla="*/ 10715 h 10715"/>
                  <a:gd name="connsiteX4" fmla="*/ 0 w 10037"/>
                  <a:gd name="connsiteY4" fmla="*/ 0 h 1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7" h="10715">
                    <a:moveTo>
                      <a:pt x="0" y="0"/>
                    </a:moveTo>
                    <a:lnTo>
                      <a:pt x="10037" y="1580"/>
                    </a:lnTo>
                    <a:cubicBezTo>
                      <a:pt x="10025" y="4625"/>
                      <a:pt x="10012" y="7670"/>
                      <a:pt x="10000" y="10715"/>
                    </a:cubicBezTo>
                    <a:lnTo>
                      <a:pt x="0" y="10715"/>
                    </a:lnTo>
                    <a:lnTo>
                      <a:pt x="0"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57"/>
              </a:p>
            </p:txBody>
          </p:sp>
          <p:sp>
            <p:nvSpPr>
              <p:cNvPr id="227" name="Flowchart: Document 24">
                <a:extLst>
                  <a:ext uri="{FF2B5EF4-FFF2-40B4-BE49-F238E27FC236}">
                    <a16:creationId xmlns:a16="http://schemas.microsoft.com/office/drawing/2014/main" id="{E5E8B767-EEA5-4691-B83B-2368DCC0BCB5}"/>
                  </a:ext>
                </a:extLst>
              </p:cNvPr>
              <p:cNvSpPr/>
              <p:nvPr/>
            </p:nvSpPr>
            <p:spPr>
              <a:xfrm rot="10800000">
                <a:off x="1110752" y="7097364"/>
                <a:ext cx="6837936" cy="312109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38644"/>
                  <a:gd name="connsiteX1" fmla="*/ 21600 w 21600"/>
                  <a:gd name="connsiteY1" fmla="*/ 0 h 38644"/>
                  <a:gd name="connsiteX2" fmla="*/ 21600 w 21600"/>
                  <a:gd name="connsiteY2" fmla="*/ 17322 h 38644"/>
                  <a:gd name="connsiteX3" fmla="*/ 6820 w 21600"/>
                  <a:gd name="connsiteY3" fmla="*/ 38634 h 38644"/>
                  <a:gd name="connsiteX4" fmla="*/ 0 w 21600"/>
                  <a:gd name="connsiteY4" fmla="*/ 20172 h 38644"/>
                  <a:gd name="connsiteX5" fmla="*/ 0 w 21600"/>
                  <a:gd name="connsiteY5" fmla="*/ 0 h 38644"/>
                  <a:gd name="connsiteX0" fmla="*/ 0 w 21600"/>
                  <a:gd name="connsiteY0" fmla="*/ 0 h 38693"/>
                  <a:gd name="connsiteX1" fmla="*/ 21600 w 21600"/>
                  <a:gd name="connsiteY1" fmla="*/ 0 h 38693"/>
                  <a:gd name="connsiteX2" fmla="*/ 21600 w 21600"/>
                  <a:gd name="connsiteY2" fmla="*/ 17322 h 38693"/>
                  <a:gd name="connsiteX3" fmla="*/ 14527 w 21600"/>
                  <a:gd name="connsiteY3" fmla="*/ 22127 h 38693"/>
                  <a:gd name="connsiteX4" fmla="*/ 6820 w 21600"/>
                  <a:gd name="connsiteY4" fmla="*/ 38634 h 38693"/>
                  <a:gd name="connsiteX5" fmla="*/ 0 w 21600"/>
                  <a:gd name="connsiteY5" fmla="*/ 20172 h 38693"/>
                  <a:gd name="connsiteX6" fmla="*/ 0 w 21600"/>
                  <a:gd name="connsiteY6" fmla="*/ 0 h 38693"/>
                  <a:gd name="connsiteX0" fmla="*/ 0 w 21600"/>
                  <a:gd name="connsiteY0" fmla="*/ 0 h 59946"/>
                  <a:gd name="connsiteX1" fmla="*/ 21600 w 21600"/>
                  <a:gd name="connsiteY1" fmla="*/ 0 h 59946"/>
                  <a:gd name="connsiteX2" fmla="*/ 21600 w 21600"/>
                  <a:gd name="connsiteY2" fmla="*/ 17322 h 59946"/>
                  <a:gd name="connsiteX3" fmla="*/ 14527 w 21600"/>
                  <a:gd name="connsiteY3" fmla="*/ 22127 h 59946"/>
                  <a:gd name="connsiteX4" fmla="*/ 7792 w 21600"/>
                  <a:gd name="connsiteY4" fmla="*/ 59922 h 59946"/>
                  <a:gd name="connsiteX5" fmla="*/ 0 w 21600"/>
                  <a:gd name="connsiteY5" fmla="*/ 20172 h 59946"/>
                  <a:gd name="connsiteX6" fmla="*/ 0 w 21600"/>
                  <a:gd name="connsiteY6" fmla="*/ 0 h 59946"/>
                  <a:gd name="connsiteX0" fmla="*/ 0 w 21600"/>
                  <a:gd name="connsiteY0" fmla="*/ 0 h 59950"/>
                  <a:gd name="connsiteX1" fmla="*/ 21600 w 21600"/>
                  <a:gd name="connsiteY1" fmla="*/ 0 h 59950"/>
                  <a:gd name="connsiteX2" fmla="*/ 21600 w 21600"/>
                  <a:gd name="connsiteY2" fmla="*/ 17322 h 59950"/>
                  <a:gd name="connsiteX3" fmla="*/ 15267 w 21600"/>
                  <a:gd name="connsiteY3" fmla="*/ 27482 h 59950"/>
                  <a:gd name="connsiteX4" fmla="*/ 7792 w 21600"/>
                  <a:gd name="connsiteY4" fmla="*/ 59922 h 59950"/>
                  <a:gd name="connsiteX5" fmla="*/ 0 w 21600"/>
                  <a:gd name="connsiteY5" fmla="*/ 20172 h 59950"/>
                  <a:gd name="connsiteX6" fmla="*/ 0 w 21600"/>
                  <a:gd name="connsiteY6" fmla="*/ 0 h 59950"/>
                  <a:gd name="connsiteX0" fmla="*/ 0 w 21600"/>
                  <a:gd name="connsiteY0" fmla="*/ 0 h 60618"/>
                  <a:gd name="connsiteX1" fmla="*/ 21600 w 21600"/>
                  <a:gd name="connsiteY1" fmla="*/ 0 h 60618"/>
                  <a:gd name="connsiteX2" fmla="*/ 21600 w 21600"/>
                  <a:gd name="connsiteY2" fmla="*/ 17322 h 60618"/>
                  <a:gd name="connsiteX3" fmla="*/ 15267 w 21600"/>
                  <a:gd name="connsiteY3" fmla="*/ 27482 h 60618"/>
                  <a:gd name="connsiteX4" fmla="*/ 12237 w 21600"/>
                  <a:gd name="connsiteY4" fmla="*/ 46994 h 60618"/>
                  <a:gd name="connsiteX5" fmla="*/ 7792 w 21600"/>
                  <a:gd name="connsiteY5" fmla="*/ 59922 h 60618"/>
                  <a:gd name="connsiteX6" fmla="*/ 0 w 21600"/>
                  <a:gd name="connsiteY6" fmla="*/ 20172 h 60618"/>
                  <a:gd name="connsiteX7" fmla="*/ 0 w 21600"/>
                  <a:gd name="connsiteY7" fmla="*/ 0 h 60618"/>
                  <a:gd name="connsiteX0" fmla="*/ 0 w 21600"/>
                  <a:gd name="connsiteY0" fmla="*/ 0 h 62455"/>
                  <a:gd name="connsiteX1" fmla="*/ 21600 w 21600"/>
                  <a:gd name="connsiteY1" fmla="*/ 0 h 62455"/>
                  <a:gd name="connsiteX2" fmla="*/ 21600 w 21600"/>
                  <a:gd name="connsiteY2" fmla="*/ 17322 h 62455"/>
                  <a:gd name="connsiteX3" fmla="*/ 15267 w 21600"/>
                  <a:gd name="connsiteY3" fmla="*/ 27482 h 62455"/>
                  <a:gd name="connsiteX4" fmla="*/ 12237 w 21600"/>
                  <a:gd name="connsiteY4" fmla="*/ 46994 h 62455"/>
                  <a:gd name="connsiteX5" fmla="*/ 10779 w 21600"/>
                  <a:gd name="connsiteY5" fmla="*/ 57705 h 62455"/>
                  <a:gd name="connsiteX6" fmla="*/ 7792 w 21600"/>
                  <a:gd name="connsiteY6" fmla="*/ 59922 h 62455"/>
                  <a:gd name="connsiteX7" fmla="*/ 0 w 21600"/>
                  <a:gd name="connsiteY7" fmla="*/ 20172 h 62455"/>
                  <a:gd name="connsiteX8" fmla="*/ 0 w 21600"/>
                  <a:gd name="connsiteY8" fmla="*/ 0 h 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0" h="62455">
                    <a:moveTo>
                      <a:pt x="0" y="0"/>
                    </a:moveTo>
                    <a:lnTo>
                      <a:pt x="21600" y="0"/>
                    </a:lnTo>
                    <a:lnTo>
                      <a:pt x="21600" y="17322"/>
                    </a:lnTo>
                    <a:cubicBezTo>
                      <a:pt x="20734" y="21771"/>
                      <a:pt x="17730" y="23930"/>
                      <a:pt x="15267" y="27482"/>
                    </a:cubicBezTo>
                    <a:cubicBezTo>
                      <a:pt x="13707" y="31535"/>
                      <a:pt x="13483" y="41587"/>
                      <a:pt x="12237" y="46994"/>
                    </a:cubicBezTo>
                    <a:cubicBezTo>
                      <a:pt x="11454" y="51674"/>
                      <a:pt x="11520" y="55550"/>
                      <a:pt x="10779" y="57705"/>
                    </a:cubicBezTo>
                    <a:cubicBezTo>
                      <a:pt x="10038" y="59860"/>
                      <a:pt x="9553" y="65820"/>
                      <a:pt x="7792" y="59922"/>
                    </a:cubicBezTo>
                    <a:cubicBezTo>
                      <a:pt x="6031" y="54024"/>
                      <a:pt x="1566" y="23655"/>
                      <a:pt x="0" y="20172"/>
                    </a:cubicBezTo>
                    <a:lnTo>
                      <a:pt x="0" y="0"/>
                    </a:lnTo>
                    <a:close/>
                  </a:path>
                </a:pathLst>
              </a:custGeom>
              <a:solidFill>
                <a:srgbClr val="BEA55E"/>
              </a:solidFill>
              <a:ln>
                <a:solidFill>
                  <a:srgbClr val="BEA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57"/>
              </a:p>
            </p:txBody>
          </p:sp>
          <p:sp>
            <p:nvSpPr>
              <p:cNvPr id="228" name="Rectangle: Rounded Corners 4">
                <a:extLst>
                  <a:ext uri="{FF2B5EF4-FFF2-40B4-BE49-F238E27FC236}">
                    <a16:creationId xmlns:a16="http://schemas.microsoft.com/office/drawing/2014/main" id="{750E4F67-30E8-4141-9C89-0A4ED0091238}"/>
                  </a:ext>
                </a:extLst>
              </p:cNvPr>
              <p:cNvSpPr/>
              <p:nvPr/>
            </p:nvSpPr>
            <p:spPr>
              <a:xfrm>
                <a:off x="1110752" y="4370493"/>
                <a:ext cx="6837936" cy="5847996"/>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3057"/>
              </a:p>
            </p:txBody>
          </p:sp>
          <p:cxnSp>
            <p:nvCxnSpPr>
              <p:cNvPr id="229" name="Straight Connector 228">
                <a:extLst>
                  <a:ext uri="{FF2B5EF4-FFF2-40B4-BE49-F238E27FC236}">
                    <a16:creationId xmlns:a16="http://schemas.microsoft.com/office/drawing/2014/main" id="{A6D63F69-250D-421E-99B1-94EFCFE11449}"/>
                  </a:ext>
                </a:extLst>
              </p:cNvPr>
              <p:cNvCxnSpPr>
                <a:cxnSpLocks/>
              </p:cNvCxnSpPr>
              <p:nvPr/>
            </p:nvCxnSpPr>
            <p:spPr>
              <a:xfrm>
                <a:off x="4275402" y="7575569"/>
                <a:ext cx="1839649" cy="1013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6" name="TextBox 235">
                <a:extLst>
                  <a:ext uri="{FF2B5EF4-FFF2-40B4-BE49-F238E27FC236}">
                    <a16:creationId xmlns:a16="http://schemas.microsoft.com/office/drawing/2014/main" id="{EAE54667-E213-4DE9-9FA1-116811F65C3F}"/>
                  </a:ext>
                </a:extLst>
              </p:cNvPr>
              <p:cNvSpPr txBox="1"/>
              <p:nvPr/>
            </p:nvSpPr>
            <p:spPr>
              <a:xfrm>
                <a:off x="3970274" y="8636501"/>
                <a:ext cx="2502055" cy="42317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Ice Flow Direction</a:t>
                </a:r>
              </a:p>
            </p:txBody>
          </p:sp>
          <p:sp>
            <p:nvSpPr>
              <p:cNvPr id="237" name="TextBox 236">
                <a:extLst>
                  <a:ext uri="{FF2B5EF4-FFF2-40B4-BE49-F238E27FC236}">
                    <a16:creationId xmlns:a16="http://schemas.microsoft.com/office/drawing/2014/main" id="{3F0903DE-E63B-4CEE-B870-B87D3F555212}"/>
                  </a:ext>
                </a:extLst>
              </p:cNvPr>
              <p:cNvSpPr txBox="1"/>
              <p:nvPr/>
            </p:nvSpPr>
            <p:spPr>
              <a:xfrm>
                <a:off x="1205485" y="4427578"/>
                <a:ext cx="2957291" cy="595218"/>
              </a:xfrm>
              <a:prstGeom prst="rect">
                <a:avLst/>
              </a:prstGeom>
              <a:noFill/>
            </p:spPr>
            <p:txBody>
              <a:bodyPr wrap="square" rtlCol="0">
                <a:spAutoFit/>
              </a:bodyPr>
              <a:lstStyle/>
              <a:p>
                <a:r>
                  <a:rPr lang="en-US" sz="3057">
                    <a:latin typeface="Times New Roman" panose="02020603050405020304" pitchFamily="18" charset="0"/>
                    <a:cs typeface="Times New Roman" panose="02020603050405020304" pitchFamily="18" charset="0"/>
                  </a:rPr>
                  <a:t>TIME: ~15 ka</a:t>
                </a:r>
              </a:p>
            </p:txBody>
          </p:sp>
          <p:sp>
            <p:nvSpPr>
              <p:cNvPr id="238" name="TextBox 237">
                <a:extLst>
                  <a:ext uri="{FF2B5EF4-FFF2-40B4-BE49-F238E27FC236}">
                    <a16:creationId xmlns:a16="http://schemas.microsoft.com/office/drawing/2014/main" id="{B617453D-C496-482E-84A0-751E877E76CC}"/>
                  </a:ext>
                </a:extLst>
              </p:cNvPr>
              <p:cNvSpPr txBox="1"/>
              <p:nvPr/>
            </p:nvSpPr>
            <p:spPr>
              <a:xfrm rot="195288">
                <a:off x="1119188" y="7485296"/>
                <a:ext cx="3586244" cy="42317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Ice Sheet (Thin, &lt;1km)</a:t>
                </a:r>
              </a:p>
            </p:txBody>
          </p:sp>
        </p:grpSp>
        <p:grpSp>
          <p:nvGrpSpPr>
            <p:cNvPr id="239" name="Group 238">
              <a:extLst>
                <a:ext uri="{FF2B5EF4-FFF2-40B4-BE49-F238E27FC236}">
                  <a16:creationId xmlns:a16="http://schemas.microsoft.com/office/drawing/2014/main" id="{8F6C5EDF-FBC6-4F61-A380-922BDC042A74}"/>
                </a:ext>
              </a:extLst>
            </p:cNvPr>
            <p:cNvGrpSpPr/>
            <p:nvPr/>
          </p:nvGrpSpPr>
          <p:grpSpPr>
            <a:xfrm>
              <a:off x="8421173" y="29744272"/>
              <a:ext cx="6490099" cy="5538787"/>
              <a:chOff x="8786079" y="4346302"/>
              <a:chExt cx="6852415" cy="5847996"/>
            </a:xfrm>
          </p:grpSpPr>
          <p:sp>
            <p:nvSpPr>
              <p:cNvPr id="240" name="Rectangle: Rounded Corners 4">
                <a:extLst>
                  <a:ext uri="{FF2B5EF4-FFF2-40B4-BE49-F238E27FC236}">
                    <a16:creationId xmlns:a16="http://schemas.microsoft.com/office/drawing/2014/main" id="{26060B26-D670-4801-A826-760727014270}"/>
                  </a:ext>
                </a:extLst>
              </p:cNvPr>
              <p:cNvSpPr/>
              <p:nvPr/>
            </p:nvSpPr>
            <p:spPr>
              <a:xfrm>
                <a:off x="8800558" y="4346302"/>
                <a:ext cx="6837936" cy="5847996"/>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3057"/>
              </a:p>
            </p:txBody>
          </p:sp>
          <p:sp>
            <p:nvSpPr>
              <p:cNvPr id="241" name="TextBox 240">
                <a:extLst>
                  <a:ext uri="{FF2B5EF4-FFF2-40B4-BE49-F238E27FC236}">
                    <a16:creationId xmlns:a16="http://schemas.microsoft.com/office/drawing/2014/main" id="{175E353C-FA05-4C98-94C9-62CE266E41BD}"/>
                  </a:ext>
                </a:extLst>
              </p:cNvPr>
              <p:cNvSpPr txBox="1"/>
              <p:nvPr/>
            </p:nvSpPr>
            <p:spPr>
              <a:xfrm>
                <a:off x="8786079" y="4370490"/>
                <a:ext cx="6120431" cy="487438"/>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Expected Striation Evidence for Active Flow</a:t>
                </a:r>
              </a:p>
            </p:txBody>
          </p:sp>
          <p:sp>
            <p:nvSpPr>
              <p:cNvPr id="242" name="Freeform: Shape 241">
                <a:extLst>
                  <a:ext uri="{FF2B5EF4-FFF2-40B4-BE49-F238E27FC236}">
                    <a16:creationId xmlns:a16="http://schemas.microsoft.com/office/drawing/2014/main" id="{45ACCED0-79ED-4505-A4F8-7E941BE7D2C9}"/>
                  </a:ext>
                </a:extLst>
              </p:cNvPr>
              <p:cNvSpPr/>
              <p:nvPr/>
            </p:nvSpPr>
            <p:spPr>
              <a:xfrm>
                <a:off x="9114413" y="5635065"/>
                <a:ext cx="6120431" cy="3995904"/>
              </a:xfrm>
              <a:custGeom>
                <a:avLst/>
                <a:gdLst>
                  <a:gd name="connsiteX0" fmla="*/ 88154 w 3834964"/>
                  <a:gd name="connsiteY0" fmla="*/ 1217897 h 2663945"/>
                  <a:gd name="connsiteX1" fmla="*/ 88154 w 3834964"/>
                  <a:gd name="connsiteY1" fmla="*/ 1217897 h 2663945"/>
                  <a:gd name="connsiteX2" fmla="*/ 119378 w 3834964"/>
                  <a:gd name="connsiteY2" fmla="*/ 1133148 h 2663945"/>
                  <a:gd name="connsiteX3" fmla="*/ 172903 w 3834964"/>
                  <a:gd name="connsiteY3" fmla="*/ 1012715 h 2663945"/>
                  <a:gd name="connsiteX4" fmla="*/ 262113 w 3834964"/>
                  <a:gd name="connsiteY4" fmla="*/ 941347 h 2663945"/>
                  <a:gd name="connsiteX5" fmla="*/ 346862 w 3834964"/>
                  <a:gd name="connsiteY5" fmla="*/ 896742 h 2663945"/>
                  <a:gd name="connsiteX6" fmla="*/ 369165 w 3834964"/>
                  <a:gd name="connsiteY6" fmla="*/ 874439 h 2663945"/>
                  <a:gd name="connsiteX7" fmla="*/ 400388 w 3834964"/>
                  <a:gd name="connsiteY7" fmla="*/ 847677 h 2663945"/>
                  <a:gd name="connsiteX8" fmla="*/ 427151 w 3834964"/>
                  <a:gd name="connsiteY8" fmla="*/ 816453 h 2663945"/>
                  <a:gd name="connsiteX9" fmla="*/ 534203 w 3834964"/>
                  <a:gd name="connsiteY9" fmla="*/ 740625 h 2663945"/>
                  <a:gd name="connsiteX10" fmla="*/ 574347 w 3834964"/>
                  <a:gd name="connsiteY10" fmla="*/ 713862 h 2663945"/>
                  <a:gd name="connsiteX11" fmla="*/ 654636 w 3834964"/>
                  <a:gd name="connsiteY11" fmla="*/ 678178 h 2663945"/>
                  <a:gd name="connsiteX12" fmla="*/ 743846 w 3834964"/>
                  <a:gd name="connsiteY12" fmla="*/ 638034 h 2663945"/>
                  <a:gd name="connsiteX13" fmla="*/ 819674 w 3834964"/>
                  <a:gd name="connsiteY13" fmla="*/ 615731 h 2663945"/>
                  <a:gd name="connsiteX14" fmla="*/ 864279 w 3834964"/>
                  <a:gd name="connsiteY14" fmla="*/ 597889 h 2663945"/>
                  <a:gd name="connsiteX15" fmla="*/ 917805 w 3834964"/>
                  <a:gd name="connsiteY15" fmla="*/ 588968 h 2663945"/>
                  <a:gd name="connsiteX16" fmla="*/ 1163132 w 3834964"/>
                  <a:gd name="connsiteY16" fmla="*/ 517600 h 2663945"/>
                  <a:gd name="connsiteX17" fmla="*/ 1198816 w 3834964"/>
                  <a:gd name="connsiteY17" fmla="*/ 508679 h 2663945"/>
                  <a:gd name="connsiteX18" fmla="*/ 1234500 w 3834964"/>
                  <a:gd name="connsiteY18" fmla="*/ 495298 h 2663945"/>
                  <a:gd name="connsiteX19" fmla="*/ 1430761 w 3834964"/>
                  <a:gd name="connsiteY19" fmla="*/ 410549 h 2663945"/>
                  <a:gd name="connsiteX20" fmla="*/ 1769758 w 3834964"/>
                  <a:gd name="connsiteY20" fmla="*/ 290116 h 2663945"/>
                  <a:gd name="connsiteX21" fmla="*/ 1952638 w 3834964"/>
                  <a:gd name="connsiteY21" fmla="*/ 214287 h 2663945"/>
                  <a:gd name="connsiteX22" fmla="*/ 2055229 w 3834964"/>
                  <a:gd name="connsiteY22" fmla="*/ 174143 h 2663945"/>
                  <a:gd name="connsiteX23" fmla="*/ 2144439 w 3834964"/>
                  <a:gd name="connsiteY23" fmla="*/ 125078 h 2663945"/>
                  <a:gd name="connsiteX24" fmla="*/ 2193504 w 3834964"/>
                  <a:gd name="connsiteY24" fmla="*/ 107236 h 2663945"/>
                  <a:gd name="connsiteX25" fmla="*/ 2247030 w 3834964"/>
                  <a:gd name="connsiteY25" fmla="*/ 76012 h 2663945"/>
                  <a:gd name="connsiteX26" fmla="*/ 2300556 w 3834964"/>
                  <a:gd name="connsiteY26" fmla="*/ 62631 h 2663945"/>
                  <a:gd name="connsiteX27" fmla="*/ 2336240 w 3834964"/>
                  <a:gd name="connsiteY27" fmla="*/ 49249 h 2663945"/>
                  <a:gd name="connsiteX28" fmla="*/ 2541422 w 3834964"/>
                  <a:gd name="connsiteY28" fmla="*/ 13565 h 2663945"/>
                  <a:gd name="connsiteX29" fmla="*/ 2635093 w 3834964"/>
                  <a:gd name="connsiteY29" fmla="*/ 184 h 2663945"/>
                  <a:gd name="connsiteX30" fmla="*/ 3161430 w 3834964"/>
                  <a:gd name="connsiteY30" fmla="*/ 31407 h 2663945"/>
                  <a:gd name="connsiteX31" fmla="*/ 3237259 w 3834964"/>
                  <a:gd name="connsiteY31" fmla="*/ 80473 h 2663945"/>
                  <a:gd name="connsiteX32" fmla="*/ 3375534 w 3834964"/>
                  <a:gd name="connsiteY32" fmla="*/ 183064 h 2663945"/>
                  <a:gd name="connsiteX33" fmla="*/ 3406757 w 3834964"/>
                  <a:gd name="connsiteY33" fmla="*/ 214287 h 2663945"/>
                  <a:gd name="connsiteX34" fmla="*/ 3446901 w 3834964"/>
                  <a:gd name="connsiteY34" fmla="*/ 263353 h 2663945"/>
                  <a:gd name="connsiteX35" fmla="*/ 3513809 w 3834964"/>
                  <a:gd name="connsiteY35" fmla="*/ 343641 h 2663945"/>
                  <a:gd name="connsiteX36" fmla="*/ 3536111 w 3834964"/>
                  <a:gd name="connsiteY36" fmla="*/ 370404 h 2663945"/>
                  <a:gd name="connsiteX37" fmla="*/ 3594098 w 3834964"/>
                  <a:gd name="connsiteY37" fmla="*/ 455154 h 2663945"/>
                  <a:gd name="connsiteX38" fmla="*/ 3611940 w 3834964"/>
                  <a:gd name="connsiteY38" fmla="*/ 481917 h 2663945"/>
                  <a:gd name="connsiteX39" fmla="*/ 3661005 w 3834964"/>
                  <a:gd name="connsiteY39" fmla="*/ 606810 h 2663945"/>
                  <a:gd name="connsiteX40" fmla="*/ 3674386 w 3834964"/>
                  <a:gd name="connsiteY40" fmla="*/ 642494 h 2663945"/>
                  <a:gd name="connsiteX41" fmla="*/ 3683307 w 3834964"/>
                  <a:gd name="connsiteY41" fmla="*/ 678178 h 2663945"/>
                  <a:gd name="connsiteX42" fmla="*/ 3723452 w 3834964"/>
                  <a:gd name="connsiteY42" fmla="*/ 794151 h 2663945"/>
                  <a:gd name="connsiteX43" fmla="*/ 3763596 w 3834964"/>
                  <a:gd name="connsiteY43" fmla="*/ 959189 h 2663945"/>
                  <a:gd name="connsiteX44" fmla="*/ 3803740 w 3834964"/>
                  <a:gd name="connsiteY44" fmla="*/ 1137608 h 2663945"/>
                  <a:gd name="connsiteX45" fmla="*/ 3821582 w 3834964"/>
                  <a:gd name="connsiteY45" fmla="*/ 1258041 h 2663945"/>
                  <a:gd name="connsiteX46" fmla="*/ 3834964 w 3834964"/>
                  <a:gd name="connsiteY46" fmla="*/ 1400777 h 2663945"/>
                  <a:gd name="connsiteX47" fmla="*/ 3830503 w 3834964"/>
                  <a:gd name="connsiteY47" fmla="*/ 1713011 h 2663945"/>
                  <a:gd name="connsiteX48" fmla="*/ 3817122 w 3834964"/>
                  <a:gd name="connsiteY48" fmla="*/ 1851286 h 2663945"/>
                  <a:gd name="connsiteX49" fmla="*/ 3812661 w 3834964"/>
                  <a:gd name="connsiteY49" fmla="*/ 1944957 h 2663945"/>
                  <a:gd name="connsiteX50" fmla="*/ 3799280 w 3834964"/>
                  <a:gd name="connsiteY50" fmla="*/ 2109995 h 2663945"/>
                  <a:gd name="connsiteX51" fmla="*/ 3785899 w 3834964"/>
                  <a:gd name="connsiteY51" fmla="*/ 2167981 h 2663945"/>
                  <a:gd name="connsiteX52" fmla="*/ 3768057 w 3834964"/>
                  <a:gd name="connsiteY52" fmla="*/ 2212586 h 2663945"/>
                  <a:gd name="connsiteX53" fmla="*/ 3741294 w 3834964"/>
                  <a:gd name="connsiteY53" fmla="*/ 2248270 h 2663945"/>
                  <a:gd name="connsiteX54" fmla="*/ 3696689 w 3834964"/>
                  <a:gd name="connsiteY54" fmla="*/ 2301796 h 2663945"/>
                  <a:gd name="connsiteX55" fmla="*/ 3594098 w 3834964"/>
                  <a:gd name="connsiteY55" fmla="*/ 2382084 h 2663945"/>
                  <a:gd name="connsiteX56" fmla="*/ 3518269 w 3834964"/>
                  <a:gd name="connsiteY56" fmla="*/ 2435610 h 2663945"/>
                  <a:gd name="connsiteX57" fmla="*/ 3366613 w 3834964"/>
                  <a:gd name="connsiteY57" fmla="*/ 2506978 h 2663945"/>
                  <a:gd name="connsiteX58" fmla="*/ 3313087 w 3834964"/>
                  <a:gd name="connsiteY58" fmla="*/ 2533741 h 2663945"/>
                  <a:gd name="connsiteX59" fmla="*/ 3214956 w 3834964"/>
                  <a:gd name="connsiteY59" fmla="*/ 2573885 h 2663945"/>
                  <a:gd name="connsiteX60" fmla="*/ 3005313 w 3834964"/>
                  <a:gd name="connsiteY60" fmla="*/ 2618490 h 2663945"/>
                  <a:gd name="connsiteX61" fmla="*/ 2737684 w 3834964"/>
                  <a:gd name="connsiteY61" fmla="*/ 2649714 h 2663945"/>
                  <a:gd name="connsiteX62" fmla="*/ 2706460 w 3834964"/>
                  <a:gd name="connsiteY62" fmla="*/ 2658635 h 2663945"/>
                  <a:gd name="connsiteX63" fmla="*/ 1983861 w 3834964"/>
                  <a:gd name="connsiteY63" fmla="*/ 2649714 h 2663945"/>
                  <a:gd name="connsiteX64" fmla="*/ 1742995 w 3834964"/>
                  <a:gd name="connsiteY64" fmla="*/ 2609569 h 2663945"/>
                  <a:gd name="connsiteX65" fmla="*/ 1676088 w 3834964"/>
                  <a:gd name="connsiteY65" fmla="*/ 2605109 h 2663945"/>
                  <a:gd name="connsiteX66" fmla="*/ 1618101 w 3834964"/>
                  <a:gd name="connsiteY66" fmla="*/ 2596188 h 2663945"/>
                  <a:gd name="connsiteX67" fmla="*/ 1448603 w 3834964"/>
                  <a:gd name="connsiteY67" fmla="*/ 2547122 h 2663945"/>
                  <a:gd name="connsiteX68" fmla="*/ 1363854 w 3834964"/>
                  <a:gd name="connsiteY68" fmla="*/ 2506978 h 2663945"/>
                  <a:gd name="connsiteX69" fmla="*/ 1243420 w 3834964"/>
                  <a:gd name="connsiteY69" fmla="*/ 2453452 h 2663945"/>
                  <a:gd name="connsiteX70" fmla="*/ 1149750 w 3834964"/>
                  <a:gd name="connsiteY70" fmla="*/ 2395466 h 2663945"/>
                  <a:gd name="connsiteX71" fmla="*/ 1100685 w 3834964"/>
                  <a:gd name="connsiteY71" fmla="*/ 2373163 h 2663945"/>
                  <a:gd name="connsiteX72" fmla="*/ 1060540 w 3834964"/>
                  <a:gd name="connsiteY72" fmla="*/ 2350861 h 2663945"/>
                  <a:gd name="connsiteX73" fmla="*/ 966870 w 3834964"/>
                  <a:gd name="connsiteY73" fmla="*/ 2328558 h 2663945"/>
                  <a:gd name="connsiteX74" fmla="*/ 801832 w 3834964"/>
                  <a:gd name="connsiteY74" fmla="*/ 2283954 h 2663945"/>
                  <a:gd name="connsiteX75" fmla="*/ 734925 w 3834964"/>
                  <a:gd name="connsiteY75" fmla="*/ 2275033 h 2663945"/>
                  <a:gd name="connsiteX76" fmla="*/ 627873 w 3834964"/>
                  <a:gd name="connsiteY76" fmla="*/ 2248270 h 2663945"/>
                  <a:gd name="connsiteX77" fmla="*/ 395928 w 3834964"/>
                  <a:gd name="connsiteY77" fmla="*/ 2199204 h 2663945"/>
                  <a:gd name="connsiteX78" fmla="*/ 320100 w 3834964"/>
                  <a:gd name="connsiteY78" fmla="*/ 2176902 h 2663945"/>
                  <a:gd name="connsiteX79" fmla="*/ 271034 w 3834964"/>
                  <a:gd name="connsiteY79" fmla="*/ 2150139 h 2663945"/>
                  <a:gd name="connsiteX80" fmla="*/ 186285 w 3834964"/>
                  <a:gd name="connsiteY80" fmla="*/ 2114455 h 2663945"/>
                  <a:gd name="connsiteX81" fmla="*/ 155061 w 3834964"/>
                  <a:gd name="connsiteY81" fmla="*/ 2087692 h 2663945"/>
                  <a:gd name="connsiteX82" fmla="*/ 101536 w 3834964"/>
                  <a:gd name="connsiteY82" fmla="*/ 2052008 h 2663945"/>
                  <a:gd name="connsiteX83" fmla="*/ 56931 w 3834964"/>
                  <a:gd name="connsiteY83" fmla="*/ 2011864 h 2663945"/>
                  <a:gd name="connsiteX84" fmla="*/ 30168 w 3834964"/>
                  <a:gd name="connsiteY84" fmla="*/ 1967259 h 2663945"/>
                  <a:gd name="connsiteX85" fmla="*/ 7865 w 3834964"/>
                  <a:gd name="connsiteY85" fmla="*/ 1891431 h 2663945"/>
                  <a:gd name="connsiteX86" fmla="*/ 7865 w 3834964"/>
                  <a:gd name="connsiteY86" fmla="*/ 1481066 h 2663945"/>
                  <a:gd name="connsiteX87" fmla="*/ 12326 w 3834964"/>
                  <a:gd name="connsiteY87" fmla="*/ 1445382 h 2663945"/>
                  <a:gd name="connsiteX88" fmla="*/ 39089 w 3834964"/>
                  <a:gd name="connsiteY88" fmla="*/ 1391856 h 2663945"/>
                  <a:gd name="connsiteX89" fmla="*/ 48010 w 3834964"/>
                  <a:gd name="connsiteY89" fmla="*/ 1369554 h 2663945"/>
                  <a:gd name="connsiteX90" fmla="*/ 52470 w 3834964"/>
                  <a:gd name="connsiteY90" fmla="*/ 1356172 h 2663945"/>
                  <a:gd name="connsiteX91" fmla="*/ 70312 w 3834964"/>
                  <a:gd name="connsiteY91" fmla="*/ 1324949 h 2663945"/>
                  <a:gd name="connsiteX92" fmla="*/ 79233 w 3834964"/>
                  <a:gd name="connsiteY92" fmla="*/ 1275883 h 2663945"/>
                  <a:gd name="connsiteX93" fmla="*/ 92615 w 3834964"/>
                  <a:gd name="connsiteY93" fmla="*/ 1240199 h 2663945"/>
                  <a:gd name="connsiteX94" fmla="*/ 88154 w 3834964"/>
                  <a:gd name="connsiteY94" fmla="*/ 1217897 h 266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4964" h="2663945">
                    <a:moveTo>
                      <a:pt x="88154" y="1217897"/>
                    </a:moveTo>
                    <a:lnTo>
                      <a:pt x="88154" y="1217897"/>
                    </a:lnTo>
                    <a:cubicBezTo>
                      <a:pt x="98562" y="1189647"/>
                      <a:pt x="109858" y="1161709"/>
                      <a:pt x="119378" y="1133148"/>
                    </a:cubicBezTo>
                    <a:cubicBezTo>
                      <a:pt x="139826" y="1071803"/>
                      <a:pt x="124631" y="1076230"/>
                      <a:pt x="172903" y="1012715"/>
                    </a:cubicBezTo>
                    <a:cubicBezTo>
                      <a:pt x="187406" y="993631"/>
                      <a:pt x="240671" y="953916"/>
                      <a:pt x="262113" y="941347"/>
                    </a:cubicBezTo>
                    <a:cubicBezTo>
                      <a:pt x="289653" y="925203"/>
                      <a:pt x="324289" y="919315"/>
                      <a:pt x="346862" y="896742"/>
                    </a:cubicBezTo>
                    <a:cubicBezTo>
                      <a:pt x="354296" y="889308"/>
                      <a:pt x="361415" y="881543"/>
                      <a:pt x="369165" y="874439"/>
                    </a:cubicBezTo>
                    <a:cubicBezTo>
                      <a:pt x="379270" y="865177"/>
                      <a:pt x="390695" y="857370"/>
                      <a:pt x="400388" y="847677"/>
                    </a:cubicBezTo>
                    <a:cubicBezTo>
                      <a:pt x="410081" y="837984"/>
                      <a:pt x="416447" y="825016"/>
                      <a:pt x="427151" y="816453"/>
                    </a:cubicBezTo>
                    <a:cubicBezTo>
                      <a:pt x="461298" y="789136"/>
                      <a:pt x="498328" y="765629"/>
                      <a:pt x="534203" y="740625"/>
                    </a:cubicBezTo>
                    <a:cubicBezTo>
                      <a:pt x="547397" y="731429"/>
                      <a:pt x="559962" y="721054"/>
                      <a:pt x="574347" y="713862"/>
                    </a:cubicBezTo>
                    <a:cubicBezTo>
                      <a:pt x="647998" y="677036"/>
                      <a:pt x="569212" y="715195"/>
                      <a:pt x="654636" y="678178"/>
                    </a:cubicBezTo>
                    <a:cubicBezTo>
                      <a:pt x="684556" y="665213"/>
                      <a:pt x="713348" y="649574"/>
                      <a:pt x="743846" y="638034"/>
                    </a:cubicBezTo>
                    <a:cubicBezTo>
                      <a:pt x="768488" y="628710"/>
                      <a:pt x="794679" y="624063"/>
                      <a:pt x="819674" y="615731"/>
                    </a:cubicBezTo>
                    <a:cubicBezTo>
                      <a:pt x="834866" y="610667"/>
                      <a:pt x="848830" y="602102"/>
                      <a:pt x="864279" y="597889"/>
                    </a:cubicBezTo>
                    <a:cubicBezTo>
                      <a:pt x="881730" y="593130"/>
                      <a:pt x="900213" y="593175"/>
                      <a:pt x="917805" y="588968"/>
                    </a:cubicBezTo>
                    <a:cubicBezTo>
                      <a:pt x="1108877" y="543277"/>
                      <a:pt x="1015069" y="563551"/>
                      <a:pt x="1163132" y="517600"/>
                    </a:cubicBezTo>
                    <a:cubicBezTo>
                      <a:pt x="1174842" y="513966"/>
                      <a:pt x="1187113" y="512336"/>
                      <a:pt x="1198816" y="508679"/>
                    </a:cubicBezTo>
                    <a:cubicBezTo>
                      <a:pt x="1210941" y="504890"/>
                      <a:pt x="1222801" y="500248"/>
                      <a:pt x="1234500" y="495298"/>
                    </a:cubicBezTo>
                    <a:cubicBezTo>
                      <a:pt x="1300127" y="467533"/>
                      <a:pt x="1363613" y="434404"/>
                      <a:pt x="1430761" y="410549"/>
                    </a:cubicBezTo>
                    <a:cubicBezTo>
                      <a:pt x="1543760" y="370405"/>
                      <a:pt x="1658985" y="336047"/>
                      <a:pt x="1769758" y="290116"/>
                    </a:cubicBezTo>
                    <a:lnTo>
                      <a:pt x="1952638" y="214287"/>
                    </a:lnTo>
                    <a:cubicBezTo>
                      <a:pt x="1986660" y="200466"/>
                      <a:pt x="2023053" y="191840"/>
                      <a:pt x="2055229" y="174143"/>
                    </a:cubicBezTo>
                    <a:cubicBezTo>
                      <a:pt x="2084966" y="157788"/>
                      <a:pt x="2112545" y="136676"/>
                      <a:pt x="2144439" y="125078"/>
                    </a:cubicBezTo>
                    <a:cubicBezTo>
                      <a:pt x="2160794" y="119131"/>
                      <a:pt x="2177804" y="114745"/>
                      <a:pt x="2193504" y="107236"/>
                    </a:cubicBezTo>
                    <a:cubicBezTo>
                      <a:pt x="2212138" y="98324"/>
                      <a:pt x="2227963" y="83957"/>
                      <a:pt x="2247030" y="76012"/>
                    </a:cubicBezTo>
                    <a:cubicBezTo>
                      <a:pt x="2264006" y="68939"/>
                      <a:pt x="2282941" y="67916"/>
                      <a:pt x="2300556" y="62631"/>
                    </a:cubicBezTo>
                    <a:cubicBezTo>
                      <a:pt x="2312724" y="58981"/>
                      <a:pt x="2323792" y="51785"/>
                      <a:pt x="2336240" y="49249"/>
                    </a:cubicBezTo>
                    <a:cubicBezTo>
                      <a:pt x="2404264" y="35392"/>
                      <a:pt x="2473654" y="28624"/>
                      <a:pt x="2541422" y="13565"/>
                    </a:cubicBezTo>
                    <a:cubicBezTo>
                      <a:pt x="2599044" y="760"/>
                      <a:pt x="2567906" y="5782"/>
                      <a:pt x="2635093" y="184"/>
                    </a:cubicBezTo>
                    <a:cubicBezTo>
                      <a:pt x="2656446" y="1021"/>
                      <a:pt x="3013896" y="-7080"/>
                      <a:pt x="3161430" y="31407"/>
                    </a:cubicBezTo>
                    <a:cubicBezTo>
                      <a:pt x="3197590" y="40840"/>
                      <a:pt x="3204940" y="56968"/>
                      <a:pt x="3237259" y="80473"/>
                    </a:cubicBezTo>
                    <a:cubicBezTo>
                      <a:pt x="3292560" y="120692"/>
                      <a:pt x="3321239" y="128769"/>
                      <a:pt x="3375534" y="183064"/>
                    </a:cubicBezTo>
                    <a:cubicBezTo>
                      <a:pt x="3385942" y="193472"/>
                      <a:pt x="3396979" y="203286"/>
                      <a:pt x="3406757" y="214287"/>
                    </a:cubicBezTo>
                    <a:cubicBezTo>
                      <a:pt x="3420796" y="230081"/>
                      <a:pt x="3431958" y="248410"/>
                      <a:pt x="3446901" y="263353"/>
                    </a:cubicBezTo>
                    <a:cubicBezTo>
                      <a:pt x="3526489" y="342941"/>
                      <a:pt x="3463641" y="273407"/>
                      <a:pt x="3513809" y="343641"/>
                    </a:cubicBezTo>
                    <a:cubicBezTo>
                      <a:pt x="3520559" y="353090"/>
                      <a:pt x="3529326" y="360980"/>
                      <a:pt x="3536111" y="370404"/>
                    </a:cubicBezTo>
                    <a:cubicBezTo>
                      <a:pt x="3556112" y="398183"/>
                      <a:pt x="3574850" y="426849"/>
                      <a:pt x="3594098" y="455154"/>
                    </a:cubicBezTo>
                    <a:cubicBezTo>
                      <a:pt x="3600127" y="464020"/>
                      <a:pt x="3607643" y="472094"/>
                      <a:pt x="3611940" y="481917"/>
                    </a:cubicBezTo>
                    <a:cubicBezTo>
                      <a:pt x="3659690" y="591061"/>
                      <a:pt x="3628441" y="513769"/>
                      <a:pt x="3661005" y="606810"/>
                    </a:cubicBezTo>
                    <a:cubicBezTo>
                      <a:pt x="3665202" y="618800"/>
                      <a:pt x="3670597" y="630369"/>
                      <a:pt x="3674386" y="642494"/>
                    </a:cubicBezTo>
                    <a:cubicBezTo>
                      <a:pt x="3678043" y="654197"/>
                      <a:pt x="3679533" y="666513"/>
                      <a:pt x="3683307" y="678178"/>
                    </a:cubicBezTo>
                    <a:cubicBezTo>
                      <a:pt x="3695900" y="717100"/>
                      <a:pt x="3713783" y="754402"/>
                      <a:pt x="3723452" y="794151"/>
                    </a:cubicBezTo>
                    <a:cubicBezTo>
                      <a:pt x="3736833" y="849164"/>
                      <a:pt x="3753756" y="903434"/>
                      <a:pt x="3763596" y="959189"/>
                    </a:cubicBezTo>
                    <a:cubicBezTo>
                      <a:pt x="3783120" y="1069821"/>
                      <a:pt x="3770499" y="1010182"/>
                      <a:pt x="3803740" y="1137608"/>
                    </a:cubicBezTo>
                    <a:cubicBezTo>
                      <a:pt x="3812975" y="1239179"/>
                      <a:pt x="3801369" y="1128676"/>
                      <a:pt x="3821582" y="1258041"/>
                    </a:cubicBezTo>
                    <a:cubicBezTo>
                      <a:pt x="3831480" y="1321387"/>
                      <a:pt x="3830976" y="1336972"/>
                      <a:pt x="3834964" y="1400777"/>
                    </a:cubicBezTo>
                    <a:cubicBezTo>
                      <a:pt x="3833477" y="1504855"/>
                      <a:pt x="3834622" y="1609004"/>
                      <a:pt x="3830503" y="1713011"/>
                    </a:cubicBezTo>
                    <a:cubicBezTo>
                      <a:pt x="3828670" y="1759282"/>
                      <a:pt x="3820674" y="1805115"/>
                      <a:pt x="3817122" y="1851286"/>
                    </a:cubicBezTo>
                    <a:cubicBezTo>
                      <a:pt x="3814725" y="1882453"/>
                      <a:pt x="3814812" y="1913772"/>
                      <a:pt x="3812661" y="1944957"/>
                    </a:cubicBezTo>
                    <a:cubicBezTo>
                      <a:pt x="3808864" y="2000019"/>
                      <a:pt x="3804277" y="2055028"/>
                      <a:pt x="3799280" y="2109995"/>
                    </a:cubicBezTo>
                    <a:cubicBezTo>
                      <a:pt x="3796817" y="2137093"/>
                      <a:pt x="3795169" y="2143260"/>
                      <a:pt x="3785899" y="2167981"/>
                    </a:cubicBezTo>
                    <a:cubicBezTo>
                      <a:pt x="3780276" y="2182975"/>
                      <a:pt x="3775834" y="2198588"/>
                      <a:pt x="3768057" y="2212586"/>
                    </a:cubicBezTo>
                    <a:cubicBezTo>
                      <a:pt x="3760836" y="2225583"/>
                      <a:pt x="3750582" y="2236660"/>
                      <a:pt x="3741294" y="2248270"/>
                    </a:cubicBezTo>
                    <a:cubicBezTo>
                      <a:pt x="3726785" y="2266406"/>
                      <a:pt x="3715269" y="2287861"/>
                      <a:pt x="3696689" y="2301796"/>
                    </a:cubicBezTo>
                    <a:cubicBezTo>
                      <a:pt x="3575359" y="2392792"/>
                      <a:pt x="3708650" y="2291648"/>
                      <a:pt x="3594098" y="2382084"/>
                    </a:cubicBezTo>
                    <a:cubicBezTo>
                      <a:pt x="3579535" y="2393581"/>
                      <a:pt x="3534022" y="2427550"/>
                      <a:pt x="3518269" y="2435610"/>
                    </a:cubicBezTo>
                    <a:cubicBezTo>
                      <a:pt x="3468531" y="2461057"/>
                      <a:pt x="3417015" y="2482873"/>
                      <a:pt x="3366613" y="2506978"/>
                    </a:cubicBezTo>
                    <a:cubicBezTo>
                      <a:pt x="3348617" y="2515585"/>
                      <a:pt x="3330929" y="2524820"/>
                      <a:pt x="3313087" y="2533741"/>
                    </a:cubicBezTo>
                    <a:cubicBezTo>
                      <a:pt x="3277379" y="2551595"/>
                      <a:pt x="3257108" y="2563520"/>
                      <a:pt x="3214956" y="2573885"/>
                    </a:cubicBezTo>
                    <a:cubicBezTo>
                      <a:pt x="3145578" y="2590945"/>
                      <a:pt x="3075873" y="2607279"/>
                      <a:pt x="3005313" y="2618490"/>
                    </a:cubicBezTo>
                    <a:cubicBezTo>
                      <a:pt x="2916611" y="2632583"/>
                      <a:pt x="2737684" y="2649714"/>
                      <a:pt x="2737684" y="2649714"/>
                    </a:cubicBezTo>
                    <a:cubicBezTo>
                      <a:pt x="2727276" y="2652688"/>
                      <a:pt x="2717284" y="2658566"/>
                      <a:pt x="2706460" y="2658635"/>
                    </a:cubicBezTo>
                    <a:cubicBezTo>
                      <a:pt x="2119330" y="2662374"/>
                      <a:pt x="2251631" y="2672026"/>
                      <a:pt x="1983861" y="2649714"/>
                    </a:cubicBezTo>
                    <a:cubicBezTo>
                      <a:pt x="1887777" y="2631412"/>
                      <a:pt x="1849274" y="2622854"/>
                      <a:pt x="1742995" y="2609569"/>
                    </a:cubicBezTo>
                    <a:cubicBezTo>
                      <a:pt x="1720816" y="2606797"/>
                      <a:pt x="1698390" y="2606596"/>
                      <a:pt x="1676088" y="2605109"/>
                    </a:cubicBezTo>
                    <a:cubicBezTo>
                      <a:pt x="1656759" y="2602135"/>
                      <a:pt x="1637232" y="2600246"/>
                      <a:pt x="1618101" y="2596188"/>
                    </a:cubicBezTo>
                    <a:cubicBezTo>
                      <a:pt x="1568683" y="2585705"/>
                      <a:pt x="1496159" y="2566402"/>
                      <a:pt x="1448603" y="2547122"/>
                    </a:cubicBezTo>
                    <a:cubicBezTo>
                      <a:pt x="1419634" y="2535378"/>
                      <a:pt x="1392311" y="2519913"/>
                      <a:pt x="1363854" y="2506978"/>
                    </a:cubicBezTo>
                    <a:cubicBezTo>
                      <a:pt x="1350988" y="2501130"/>
                      <a:pt x="1256969" y="2462162"/>
                      <a:pt x="1243420" y="2453452"/>
                    </a:cubicBezTo>
                    <a:cubicBezTo>
                      <a:pt x="1225284" y="2441793"/>
                      <a:pt x="1176110" y="2408646"/>
                      <a:pt x="1149750" y="2395466"/>
                    </a:cubicBezTo>
                    <a:cubicBezTo>
                      <a:pt x="1133681" y="2387432"/>
                      <a:pt x="1116754" y="2381197"/>
                      <a:pt x="1100685" y="2373163"/>
                    </a:cubicBezTo>
                    <a:cubicBezTo>
                      <a:pt x="1086993" y="2366317"/>
                      <a:pt x="1074845" y="2356311"/>
                      <a:pt x="1060540" y="2350861"/>
                    </a:cubicBezTo>
                    <a:cubicBezTo>
                      <a:pt x="1039966" y="2343023"/>
                      <a:pt x="990495" y="2334858"/>
                      <a:pt x="966870" y="2328558"/>
                    </a:cubicBezTo>
                    <a:cubicBezTo>
                      <a:pt x="924264" y="2317197"/>
                      <a:pt x="848338" y="2292955"/>
                      <a:pt x="801832" y="2283954"/>
                    </a:cubicBezTo>
                    <a:cubicBezTo>
                      <a:pt x="779742" y="2279679"/>
                      <a:pt x="756966" y="2279554"/>
                      <a:pt x="734925" y="2275033"/>
                    </a:cubicBezTo>
                    <a:cubicBezTo>
                      <a:pt x="698893" y="2267642"/>
                      <a:pt x="663762" y="2256327"/>
                      <a:pt x="627873" y="2248270"/>
                    </a:cubicBezTo>
                    <a:cubicBezTo>
                      <a:pt x="488299" y="2216937"/>
                      <a:pt x="540061" y="2235237"/>
                      <a:pt x="395928" y="2199204"/>
                    </a:cubicBezTo>
                    <a:cubicBezTo>
                      <a:pt x="370368" y="2192814"/>
                      <a:pt x="344622" y="2186536"/>
                      <a:pt x="320100" y="2176902"/>
                    </a:cubicBezTo>
                    <a:cubicBezTo>
                      <a:pt x="302760" y="2170090"/>
                      <a:pt x="288119" y="2157567"/>
                      <a:pt x="271034" y="2150139"/>
                    </a:cubicBezTo>
                    <a:cubicBezTo>
                      <a:pt x="220711" y="2128259"/>
                      <a:pt x="224548" y="2141785"/>
                      <a:pt x="186285" y="2114455"/>
                    </a:cubicBezTo>
                    <a:cubicBezTo>
                      <a:pt x="175130" y="2106487"/>
                      <a:pt x="166216" y="2095660"/>
                      <a:pt x="155061" y="2087692"/>
                    </a:cubicBezTo>
                    <a:cubicBezTo>
                      <a:pt x="106658" y="2053118"/>
                      <a:pt x="140278" y="2086875"/>
                      <a:pt x="101536" y="2052008"/>
                    </a:cubicBezTo>
                    <a:cubicBezTo>
                      <a:pt x="43467" y="1999747"/>
                      <a:pt x="113733" y="2057307"/>
                      <a:pt x="56931" y="2011864"/>
                    </a:cubicBezTo>
                    <a:cubicBezTo>
                      <a:pt x="48010" y="1996996"/>
                      <a:pt x="35061" y="1983894"/>
                      <a:pt x="30168" y="1967259"/>
                    </a:cubicBezTo>
                    <a:lnTo>
                      <a:pt x="7865" y="1891431"/>
                    </a:lnTo>
                    <a:cubicBezTo>
                      <a:pt x="-5115" y="1722666"/>
                      <a:pt x="203" y="1814381"/>
                      <a:pt x="7865" y="1481066"/>
                    </a:cubicBezTo>
                    <a:cubicBezTo>
                      <a:pt x="8140" y="1469082"/>
                      <a:pt x="8366" y="1456696"/>
                      <a:pt x="12326" y="1445382"/>
                    </a:cubicBezTo>
                    <a:cubicBezTo>
                      <a:pt x="18916" y="1426554"/>
                      <a:pt x="31680" y="1410377"/>
                      <a:pt x="39089" y="1391856"/>
                    </a:cubicBezTo>
                    <a:cubicBezTo>
                      <a:pt x="42063" y="1384422"/>
                      <a:pt x="45199" y="1377051"/>
                      <a:pt x="48010" y="1369554"/>
                    </a:cubicBezTo>
                    <a:cubicBezTo>
                      <a:pt x="49661" y="1365151"/>
                      <a:pt x="50367" y="1360378"/>
                      <a:pt x="52470" y="1356172"/>
                    </a:cubicBezTo>
                    <a:cubicBezTo>
                      <a:pt x="57831" y="1345450"/>
                      <a:pt x="64365" y="1335357"/>
                      <a:pt x="70312" y="1324949"/>
                    </a:cubicBezTo>
                    <a:cubicBezTo>
                      <a:pt x="71285" y="1319114"/>
                      <a:pt x="76969" y="1283242"/>
                      <a:pt x="79233" y="1275883"/>
                    </a:cubicBezTo>
                    <a:cubicBezTo>
                      <a:pt x="82969" y="1263741"/>
                      <a:pt x="88154" y="1252094"/>
                      <a:pt x="92615" y="1240199"/>
                    </a:cubicBezTo>
                    <a:cubicBezTo>
                      <a:pt x="98321" y="1205959"/>
                      <a:pt x="88897" y="1221614"/>
                      <a:pt x="88154" y="1217897"/>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243" name="Freeform: Shape 242">
                <a:extLst>
                  <a:ext uri="{FF2B5EF4-FFF2-40B4-BE49-F238E27FC236}">
                    <a16:creationId xmlns:a16="http://schemas.microsoft.com/office/drawing/2014/main" id="{F68B62E0-9517-48A9-8257-6C8D6739A0F7}"/>
                  </a:ext>
                </a:extLst>
              </p:cNvPr>
              <p:cNvSpPr/>
              <p:nvPr/>
            </p:nvSpPr>
            <p:spPr>
              <a:xfrm>
                <a:off x="10048939" y="6089978"/>
                <a:ext cx="4837983" cy="2977669"/>
              </a:xfrm>
              <a:custGeom>
                <a:avLst/>
                <a:gdLst>
                  <a:gd name="connsiteX0" fmla="*/ 549031 w 3046904"/>
                  <a:gd name="connsiteY0" fmla="*/ 499778 h 1985120"/>
                  <a:gd name="connsiteX1" fmla="*/ 549031 w 3046904"/>
                  <a:gd name="connsiteY1" fmla="*/ 499778 h 1985120"/>
                  <a:gd name="connsiteX2" fmla="*/ 495505 w 3046904"/>
                  <a:gd name="connsiteY2" fmla="*/ 535462 h 1985120"/>
                  <a:gd name="connsiteX3" fmla="*/ 424137 w 3046904"/>
                  <a:gd name="connsiteY3" fmla="*/ 566685 h 1985120"/>
                  <a:gd name="connsiteX4" fmla="*/ 308164 w 3046904"/>
                  <a:gd name="connsiteY4" fmla="*/ 624671 h 1985120"/>
                  <a:gd name="connsiteX5" fmla="*/ 236797 w 3046904"/>
                  <a:gd name="connsiteY5" fmla="*/ 673737 h 1985120"/>
                  <a:gd name="connsiteX6" fmla="*/ 210034 w 3046904"/>
                  <a:gd name="connsiteY6" fmla="*/ 696039 h 1985120"/>
                  <a:gd name="connsiteX7" fmla="*/ 169889 w 3046904"/>
                  <a:gd name="connsiteY7" fmla="*/ 722802 h 1985120"/>
                  <a:gd name="connsiteX8" fmla="*/ 143126 w 3046904"/>
                  <a:gd name="connsiteY8" fmla="*/ 758486 h 1985120"/>
                  <a:gd name="connsiteX9" fmla="*/ 134205 w 3046904"/>
                  <a:gd name="connsiteY9" fmla="*/ 780788 h 1985120"/>
                  <a:gd name="connsiteX10" fmla="*/ 116363 w 3046904"/>
                  <a:gd name="connsiteY10" fmla="*/ 812012 h 1985120"/>
                  <a:gd name="connsiteX11" fmla="*/ 107442 w 3046904"/>
                  <a:gd name="connsiteY11" fmla="*/ 829854 h 1985120"/>
                  <a:gd name="connsiteX12" fmla="*/ 62838 w 3046904"/>
                  <a:gd name="connsiteY12" fmla="*/ 905682 h 1985120"/>
                  <a:gd name="connsiteX13" fmla="*/ 53917 w 3046904"/>
                  <a:gd name="connsiteY13" fmla="*/ 932445 h 1985120"/>
                  <a:gd name="connsiteX14" fmla="*/ 31614 w 3046904"/>
                  <a:gd name="connsiteY14" fmla="*/ 985971 h 1985120"/>
                  <a:gd name="connsiteX15" fmla="*/ 22693 w 3046904"/>
                  <a:gd name="connsiteY15" fmla="*/ 1026115 h 1985120"/>
                  <a:gd name="connsiteX16" fmla="*/ 18233 w 3046904"/>
                  <a:gd name="connsiteY16" fmla="*/ 1043957 h 1985120"/>
                  <a:gd name="connsiteX17" fmla="*/ 13772 w 3046904"/>
                  <a:gd name="connsiteY17" fmla="*/ 1066260 h 1985120"/>
                  <a:gd name="connsiteX18" fmla="*/ 9312 w 3046904"/>
                  <a:gd name="connsiteY18" fmla="*/ 1115325 h 1985120"/>
                  <a:gd name="connsiteX19" fmla="*/ 391 w 3046904"/>
                  <a:gd name="connsiteY19" fmla="*/ 1146548 h 1985120"/>
                  <a:gd name="connsiteX20" fmla="*/ 9312 w 3046904"/>
                  <a:gd name="connsiteY20" fmla="*/ 1400796 h 1985120"/>
                  <a:gd name="connsiteX21" fmla="*/ 44996 w 3046904"/>
                  <a:gd name="connsiteY21" fmla="*/ 1454322 h 1985120"/>
                  <a:gd name="connsiteX22" fmla="*/ 102982 w 3046904"/>
                  <a:gd name="connsiteY22" fmla="*/ 1516769 h 1985120"/>
                  <a:gd name="connsiteX23" fmla="*/ 147587 w 3046904"/>
                  <a:gd name="connsiteY23" fmla="*/ 1570295 h 1985120"/>
                  <a:gd name="connsiteX24" fmla="*/ 201113 w 3046904"/>
                  <a:gd name="connsiteY24" fmla="*/ 1632742 h 1985120"/>
                  <a:gd name="connsiteX25" fmla="*/ 210034 w 3046904"/>
                  <a:gd name="connsiteY25" fmla="*/ 1646123 h 1985120"/>
                  <a:gd name="connsiteX26" fmla="*/ 250178 w 3046904"/>
                  <a:gd name="connsiteY26" fmla="*/ 1672886 h 1985120"/>
                  <a:gd name="connsiteX27" fmla="*/ 263559 w 3046904"/>
                  <a:gd name="connsiteY27" fmla="*/ 1681807 h 1985120"/>
                  <a:gd name="connsiteX28" fmla="*/ 312625 w 3046904"/>
                  <a:gd name="connsiteY28" fmla="*/ 1699649 h 1985120"/>
                  <a:gd name="connsiteX29" fmla="*/ 361690 w 3046904"/>
                  <a:gd name="connsiteY29" fmla="*/ 1721951 h 1985120"/>
                  <a:gd name="connsiteX30" fmla="*/ 441979 w 3046904"/>
                  <a:gd name="connsiteY30" fmla="*/ 1753175 h 1985120"/>
                  <a:gd name="connsiteX31" fmla="*/ 477663 w 3046904"/>
                  <a:gd name="connsiteY31" fmla="*/ 1766556 h 1985120"/>
                  <a:gd name="connsiteX32" fmla="*/ 504426 w 3046904"/>
                  <a:gd name="connsiteY32" fmla="*/ 1775477 h 1985120"/>
                  <a:gd name="connsiteX33" fmla="*/ 566873 w 3046904"/>
                  <a:gd name="connsiteY33" fmla="*/ 1797780 h 1985120"/>
                  <a:gd name="connsiteX34" fmla="*/ 607017 w 3046904"/>
                  <a:gd name="connsiteY34" fmla="*/ 1806701 h 1985120"/>
                  <a:gd name="connsiteX35" fmla="*/ 638240 w 3046904"/>
                  <a:gd name="connsiteY35" fmla="*/ 1815622 h 1985120"/>
                  <a:gd name="connsiteX36" fmla="*/ 660543 w 3046904"/>
                  <a:gd name="connsiteY36" fmla="*/ 1829003 h 1985120"/>
                  <a:gd name="connsiteX37" fmla="*/ 714069 w 3046904"/>
                  <a:gd name="connsiteY37" fmla="*/ 1846845 h 1985120"/>
                  <a:gd name="connsiteX38" fmla="*/ 736371 w 3046904"/>
                  <a:gd name="connsiteY38" fmla="*/ 1855766 h 1985120"/>
                  <a:gd name="connsiteX39" fmla="*/ 754213 w 3046904"/>
                  <a:gd name="connsiteY39" fmla="*/ 1864687 h 1985120"/>
                  <a:gd name="connsiteX40" fmla="*/ 838962 w 3046904"/>
                  <a:gd name="connsiteY40" fmla="*/ 1882529 h 1985120"/>
                  <a:gd name="connsiteX41" fmla="*/ 919251 w 3046904"/>
                  <a:gd name="connsiteY41" fmla="*/ 1900371 h 1985120"/>
                  <a:gd name="connsiteX42" fmla="*/ 977238 w 3046904"/>
                  <a:gd name="connsiteY42" fmla="*/ 1909292 h 1985120"/>
                  <a:gd name="connsiteX43" fmla="*/ 1088750 w 3046904"/>
                  <a:gd name="connsiteY43" fmla="*/ 1931594 h 1985120"/>
                  <a:gd name="connsiteX44" fmla="*/ 1209183 w 3046904"/>
                  <a:gd name="connsiteY44" fmla="*/ 1958357 h 1985120"/>
                  <a:gd name="connsiteX45" fmla="*/ 1302853 w 3046904"/>
                  <a:gd name="connsiteY45" fmla="*/ 1962818 h 1985120"/>
                  <a:gd name="connsiteX46" fmla="*/ 1378681 w 3046904"/>
                  <a:gd name="connsiteY46" fmla="*/ 1971739 h 1985120"/>
                  <a:gd name="connsiteX47" fmla="*/ 1450049 w 3046904"/>
                  <a:gd name="connsiteY47" fmla="*/ 1976199 h 1985120"/>
                  <a:gd name="connsiteX48" fmla="*/ 1775665 w 3046904"/>
                  <a:gd name="connsiteY48" fmla="*/ 1985120 h 1985120"/>
                  <a:gd name="connsiteX49" fmla="*/ 2288621 w 3046904"/>
                  <a:gd name="connsiteY49" fmla="*/ 1980660 h 1985120"/>
                  <a:gd name="connsiteX50" fmla="*/ 2310923 w 3046904"/>
                  <a:gd name="connsiteY50" fmla="*/ 1971739 h 1985120"/>
                  <a:gd name="connsiteX51" fmla="*/ 2386752 w 3046904"/>
                  <a:gd name="connsiteY51" fmla="*/ 1962818 h 1985120"/>
                  <a:gd name="connsiteX52" fmla="*/ 2484882 w 3046904"/>
                  <a:gd name="connsiteY52" fmla="*/ 1940515 h 1985120"/>
                  <a:gd name="connsiteX53" fmla="*/ 2542869 w 3046904"/>
                  <a:gd name="connsiteY53" fmla="*/ 1927134 h 1985120"/>
                  <a:gd name="connsiteX54" fmla="*/ 2600855 w 3046904"/>
                  <a:gd name="connsiteY54" fmla="*/ 1904831 h 1985120"/>
                  <a:gd name="connsiteX55" fmla="*/ 2676683 w 3046904"/>
                  <a:gd name="connsiteY55" fmla="*/ 1882529 h 1985120"/>
                  <a:gd name="connsiteX56" fmla="*/ 2716828 w 3046904"/>
                  <a:gd name="connsiteY56" fmla="*/ 1860226 h 1985120"/>
                  <a:gd name="connsiteX57" fmla="*/ 2770354 w 3046904"/>
                  <a:gd name="connsiteY57" fmla="*/ 1829003 h 1985120"/>
                  <a:gd name="connsiteX58" fmla="*/ 2814958 w 3046904"/>
                  <a:gd name="connsiteY58" fmla="*/ 1788859 h 1985120"/>
                  <a:gd name="connsiteX59" fmla="*/ 2859563 w 3046904"/>
                  <a:gd name="connsiteY59" fmla="*/ 1735333 h 1985120"/>
                  <a:gd name="connsiteX60" fmla="*/ 2881866 w 3046904"/>
                  <a:gd name="connsiteY60" fmla="*/ 1708570 h 1985120"/>
                  <a:gd name="connsiteX61" fmla="*/ 2895247 w 3046904"/>
                  <a:gd name="connsiteY61" fmla="*/ 1677346 h 1985120"/>
                  <a:gd name="connsiteX62" fmla="*/ 2922010 w 3046904"/>
                  <a:gd name="connsiteY62" fmla="*/ 1650584 h 1985120"/>
                  <a:gd name="connsiteX63" fmla="*/ 2957694 w 3046904"/>
                  <a:gd name="connsiteY63" fmla="*/ 1597058 h 1985120"/>
                  <a:gd name="connsiteX64" fmla="*/ 2971076 w 3046904"/>
                  <a:gd name="connsiteY64" fmla="*/ 1579216 h 1985120"/>
                  <a:gd name="connsiteX65" fmla="*/ 3015680 w 3046904"/>
                  <a:gd name="connsiteY65" fmla="*/ 1485545 h 1985120"/>
                  <a:gd name="connsiteX66" fmla="*/ 3037983 w 3046904"/>
                  <a:gd name="connsiteY66" fmla="*/ 1405257 h 1985120"/>
                  <a:gd name="connsiteX67" fmla="*/ 3046904 w 3046904"/>
                  <a:gd name="connsiteY67" fmla="*/ 1374033 h 1985120"/>
                  <a:gd name="connsiteX68" fmla="*/ 3037983 w 3046904"/>
                  <a:gd name="connsiteY68" fmla="*/ 968129 h 1985120"/>
                  <a:gd name="connsiteX69" fmla="*/ 3024601 w 3046904"/>
                  <a:gd name="connsiteY69" fmla="*/ 883380 h 1985120"/>
                  <a:gd name="connsiteX70" fmla="*/ 3002299 w 3046904"/>
                  <a:gd name="connsiteY70" fmla="*/ 749565 h 1985120"/>
                  <a:gd name="connsiteX71" fmla="*/ 2997838 w 3046904"/>
                  <a:gd name="connsiteY71" fmla="*/ 722802 h 1985120"/>
                  <a:gd name="connsiteX72" fmla="*/ 2993378 w 3046904"/>
                  <a:gd name="connsiteY72" fmla="*/ 687118 h 1985120"/>
                  <a:gd name="connsiteX73" fmla="*/ 2957694 w 3046904"/>
                  <a:gd name="connsiteY73" fmla="*/ 584527 h 1985120"/>
                  <a:gd name="connsiteX74" fmla="*/ 2939852 w 3046904"/>
                  <a:gd name="connsiteY74" fmla="*/ 544383 h 1985120"/>
                  <a:gd name="connsiteX75" fmla="*/ 2926471 w 3046904"/>
                  <a:gd name="connsiteY75" fmla="*/ 504238 h 1985120"/>
                  <a:gd name="connsiteX76" fmla="*/ 2922010 w 3046904"/>
                  <a:gd name="connsiteY76" fmla="*/ 486396 h 1985120"/>
                  <a:gd name="connsiteX77" fmla="*/ 2908629 w 3046904"/>
                  <a:gd name="connsiteY77" fmla="*/ 459633 h 1985120"/>
                  <a:gd name="connsiteX78" fmla="*/ 2895247 w 3046904"/>
                  <a:gd name="connsiteY78" fmla="*/ 437331 h 1985120"/>
                  <a:gd name="connsiteX79" fmla="*/ 2864024 w 3046904"/>
                  <a:gd name="connsiteY79" fmla="*/ 383805 h 1985120"/>
                  <a:gd name="connsiteX80" fmla="*/ 2806038 w 3046904"/>
                  <a:gd name="connsiteY80" fmla="*/ 316898 h 1985120"/>
                  <a:gd name="connsiteX81" fmla="*/ 2788196 w 3046904"/>
                  <a:gd name="connsiteY81" fmla="*/ 285674 h 1985120"/>
                  <a:gd name="connsiteX82" fmla="*/ 2721288 w 3046904"/>
                  <a:gd name="connsiteY82" fmla="*/ 200925 h 1985120"/>
                  <a:gd name="connsiteX83" fmla="*/ 2676683 w 3046904"/>
                  <a:gd name="connsiteY83" fmla="*/ 151860 h 1985120"/>
                  <a:gd name="connsiteX84" fmla="*/ 2640999 w 3046904"/>
                  <a:gd name="connsiteY84" fmla="*/ 120636 h 1985120"/>
                  <a:gd name="connsiteX85" fmla="*/ 2542869 w 3046904"/>
                  <a:gd name="connsiteY85" fmla="*/ 40347 h 1985120"/>
                  <a:gd name="connsiteX86" fmla="*/ 2525027 w 3046904"/>
                  <a:gd name="connsiteY86" fmla="*/ 31426 h 1985120"/>
                  <a:gd name="connsiteX87" fmla="*/ 2462580 w 3046904"/>
                  <a:gd name="connsiteY87" fmla="*/ 13584 h 1985120"/>
                  <a:gd name="connsiteX88" fmla="*/ 2404594 w 3046904"/>
                  <a:gd name="connsiteY88" fmla="*/ 9124 h 1985120"/>
                  <a:gd name="connsiteX89" fmla="*/ 2359989 w 3046904"/>
                  <a:gd name="connsiteY89" fmla="*/ 4664 h 1985120"/>
                  <a:gd name="connsiteX90" fmla="*/ 1797967 w 3046904"/>
                  <a:gd name="connsiteY90" fmla="*/ 26966 h 1985120"/>
                  <a:gd name="connsiteX91" fmla="*/ 1677534 w 3046904"/>
                  <a:gd name="connsiteY91" fmla="*/ 67110 h 1985120"/>
                  <a:gd name="connsiteX92" fmla="*/ 1610627 w 3046904"/>
                  <a:gd name="connsiteY92" fmla="*/ 84952 h 1985120"/>
                  <a:gd name="connsiteX93" fmla="*/ 1557101 w 3046904"/>
                  <a:gd name="connsiteY93" fmla="*/ 102794 h 1985120"/>
                  <a:gd name="connsiteX94" fmla="*/ 1525878 w 3046904"/>
                  <a:gd name="connsiteY94" fmla="*/ 111715 h 1985120"/>
                  <a:gd name="connsiteX95" fmla="*/ 1472352 w 3046904"/>
                  <a:gd name="connsiteY95" fmla="*/ 134018 h 1985120"/>
                  <a:gd name="connsiteX96" fmla="*/ 1289472 w 3046904"/>
                  <a:gd name="connsiteY96" fmla="*/ 205385 h 1985120"/>
                  <a:gd name="connsiteX97" fmla="*/ 1227025 w 3046904"/>
                  <a:gd name="connsiteY97" fmla="*/ 241069 h 1985120"/>
                  <a:gd name="connsiteX98" fmla="*/ 1177959 w 3046904"/>
                  <a:gd name="connsiteY98" fmla="*/ 267832 h 1985120"/>
                  <a:gd name="connsiteX99" fmla="*/ 1124434 w 3046904"/>
                  <a:gd name="connsiteY99" fmla="*/ 303516 h 1985120"/>
                  <a:gd name="connsiteX100" fmla="*/ 1057526 w 3046904"/>
                  <a:gd name="connsiteY100" fmla="*/ 352582 h 1985120"/>
                  <a:gd name="connsiteX101" fmla="*/ 1030763 w 3046904"/>
                  <a:gd name="connsiteY101" fmla="*/ 361503 h 1985120"/>
                  <a:gd name="connsiteX102" fmla="*/ 981698 w 3046904"/>
                  <a:gd name="connsiteY102" fmla="*/ 388265 h 1985120"/>
                  <a:gd name="connsiteX103" fmla="*/ 959396 w 3046904"/>
                  <a:gd name="connsiteY103" fmla="*/ 401647 h 1985120"/>
                  <a:gd name="connsiteX104" fmla="*/ 937093 w 3046904"/>
                  <a:gd name="connsiteY104" fmla="*/ 410568 h 1985120"/>
                  <a:gd name="connsiteX105" fmla="*/ 919251 w 3046904"/>
                  <a:gd name="connsiteY105" fmla="*/ 419489 h 1985120"/>
                  <a:gd name="connsiteX106" fmla="*/ 798818 w 3046904"/>
                  <a:gd name="connsiteY106" fmla="*/ 459633 h 1985120"/>
                  <a:gd name="connsiteX107" fmla="*/ 767595 w 3046904"/>
                  <a:gd name="connsiteY107" fmla="*/ 464094 h 1985120"/>
                  <a:gd name="connsiteX108" fmla="*/ 745292 w 3046904"/>
                  <a:gd name="connsiteY108" fmla="*/ 468554 h 1985120"/>
                  <a:gd name="connsiteX109" fmla="*/ 718529 w 3046904"/>
                  <a:gd name="connsiteY109" fmla="*/ 477475 h 1985120"/>
                  <a:gd name="connsiteX110" fmla="*/ 647161 w 3046904"/>
                  <a:gd name="connsiteY110" fmla="*/ 486396 h 1985120"/>
                  <a:gd name="connsiteX111" fmla="*/ 615938 w 3046904"/>
                  <a:gd name="connsiteY111" fmla="*/ 490857 h 1985120"/>
                  <a:gd name="connsiteX112" fmla="*/ 593636 w 3046904"/>
                  <a:gd name="connsiteY112" fmla="*/ 495317 h 1985120"/>
                  <a:gd name="connsiteX113" fmla="*/ 549031 w 3046904"/>
                  <a:gd name="connsiteY113" fmla="*/ 499778 h 198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046904" h="1985120">
                    <a:moveTo>
                      <a:pt x="549031" y="499778"/>
                    </a:moveTo>
                    <a:lnTo>
                      <a:pt x="549031" y="499778"/>
                    </a:lnTo>
                    <a:cubicBezTo>
                      <a:pt x="531189" y="511673"/>
                      <a:pt x="514407" y="525336"/>
                      <a:pt x="495505" y="535462"/>
                    </a:cubicBezTo>
                    <a:cubicBezTo>
                      <a:pt x="472616" y="547724"/>
                      <a:pt x="447581" y="555521"/>
                      <a:pt x="424137" y="566685"/>
                    </a:cubicBezTo>
                    <a:cubicBezTo>
                      <a:pt x="385115" y="585267"/>
                      <a:pt x="346362" y="604449"/>
                      <a:pt x="308164" y="624671"/>
                    </a:cubicBezTo>
                    <a:cubicBezTo>
                      <a:pt x="284048" y="637438"/>
                      <a:pt x="258075" y="657018"/>
                      <a:pt x="236797" y="673737"/>
                    </a:cubicBezTo>
                    <a:cubicBezTo>
                      <a:pt x="227666" y="680911"/>
                      <a:pt x="219398" y="689172"/>
                      <a:pt x="210034" y="696039"/>
                    </a:cubicBezTo>
                    <a:cubicBezTo>
                      <a:pt x="197065" y="705550"/>
                      <a:pt x="182166" y="712414"/>
                      <a:pt x="169889" y="722802"/>
                    </a:cubicBezTo>
                    <a:cubicBezTo>
                      <a:pt x="167042" y="725211"/>
                      <a:pt x="146998" y="750742"/>
                      <a:pt x="143126" y="758486"/>
                    </a:cubicBezTo>
                    <a:cubicBezTo>
                      <a:pt x="139545" y="765647"/>
                      <a:pt x="137786" y="773627"/>
                      <a:pt x="134205" y="780788"/>
                    </a:cubicBezTo>
                    <a:cubicBezTo>
                      <a:pt x="128844" y="791510"/>
                      <a:pt x="122103" y="801488"/>
                      <a:pt x="116363" y="812012"/>
                    </a:cubicBezTo>
                    <a:cubicBezTo>
                      <a:pt x="113179" y="817849"/>
                      <a:pt x="110741" y="824081"/>
                      <a:pt x="107442" y="829854"/>
                    </a:cubicBezTo>
                    <a:cubicBezTo>
                      <a:pt x="92893" y="855315"/>
                      <a:pt x="72111" y="877862"/>
                      <a:pt x="62838" y="905682"/>
                    </a:cubicBezTo>
                    <a:cubicBezTo>
                      <a:pt x="59864" y="914603"/>
                      <a:pt x="57325" y="923681"/>
                      <a:pt x="53917" y="932445"/>
                    </a:cubicBezTo>
                    <a:cubicBezTo>
                      <a:pt x="46911" y="950460"/>
                      <a:pt x="35807" y="967102"/>
                      <a:pt x="31614" y="985971"/>
                    </a:cubicBezTo>
                    <a:cubicBezTo>
                      <a:pt x="28640" y="999352"/>
                      <a:pt x="25775" y="1012758"/>
                      <a:pt x="22693" y="1026115"/>
                    </a:cubicBezTo>
                    <a:cubicBezTo>
                      <a:pt x="21315" y="1032088"/>
                      <a:pt x="19563" y="1037973"/>
                      <a:pt x="18233" y="1043957"/>
                    </a:cubicBezTo>
                    <a:cubicBezTo>
                      <a:pt x="16588" y="1051358"/>
                      <a:pt x="15259" y="1058826"/>
                      <a:pt x="13772" y="1066260"/>
                    </a:cubicBezTo>
                    <a:cubicBezTo>
                      <a:pt x="12285" y="1082615"/>
                      <a:pt x="12012" y="1099126"/>
                      <a:pt x="9312" y="1115325"/>
                    </a:cubicBezTo>
                    <a:cubicBezTo>
                      <a:pt x="7533" y="1126002"/>
                      <a:pt x="391" y="1135724"/>
                      <a:pt x="391" y="1146548"/>
                    </a:cubicBezTo>
                    <a:cubicBezTo>
                      <a:pt x="391" y="1231349"/>
                      <a:pt x="-2851" y="1316871"/>
                      <a:pt x="9312" y="1400796"/>
                    </a:cubicBezTo>
                    <a:cubicBezTo>
                      <a:pt x="12388" y="1422018"/>
                      <a:pt x="32532" y="1436873"/>
                      <a:pt x="44996" y="1454322"/>
                    </a:cubicBezTo>
                    <a:cubicBezTo>
                      <a:pt x="82325" y="1506583"/>
                      <a:pt x="63897" y="1481592"/>
                      <a:pt x="102982" y="1516769"/>
                    </a:cubicBezTo>
                    <a:cubicBezTo>
                      <a:pt x="128743" y="1539954"/>
                      <a:pt x="120363" y="1537022"/>
                      <a:pt x="147587" y="1570295"/>
                    </a:cubicBezTo>
                    <a:cubicBezTo>
                      <a:pt x="164948" y="1591514"/>
                      <a:pt x="185905" y="1609931"/>
                      <a:pt x="201113" y="1632742"/>
                    </a:cubicBezTo>
                    <a:cubicBezTo>
                      <a:pt x="204087" y="1637202"/>
                      <a:pt x="206243" y="1642332"/>
                      <a:pt x="210034" y="1646123"/>
                    </a:cubicBezTo>
                    <a:cubicBezTo>
                      <a:pt x="219930" y="1656019"/>
                      <a:pt x="238856" y="1665810"/>
                      <a:pt x="250178" y="1672886"/>
                    </a:cubicBezTo>
                    <a:cubicBezTo>
                      <a:pt x="254724" y="1675727"/>
                      <a:pt x="258632" y="1679695"/>
                      <a:pt x="263559" y="1681807"/>
                    </a:cubicBezTo>
                    <a:cubicBezTo>
                      <a:pt x="279555" y="1688662"/>
                      <a:pt x="296722" y="1692581"/>
                      <a:pt x="312625" y="1699649"/>
                    </a:cubicBezTo>
                    <a:cubicBezTo>
                      <a:pt x="373035" y="1726498"/>
                      <a:pt x="320014" y="1711533"/>
                      <a:pt x="361690" y="1721951"/>
                    </a:cubicBezTo>
                    <a:cubicBezTo>
                      <a:pt x="416403" y="1749308"/>
                      <a:pt x="358007" y="1721687"/>
                      <a:pt x="441979" y="1753175"/>
                    </a:cubicBezTo>
                    <a:lnTo>
                      <a:pt x="477663" y="1766556"/>
                    </a:lnTo>
                    <a:cubicBezTo>
                      <a:pt x="486519" y="1769719"/>
                      <a:pt x="495589" y="1772263"/>
                      <a:pt x="504426" y="1775477"/>
                    </a:cubicBezTo>
                    <a:cubicBezTo>
                      <a:pt x="537284" y="1787425"/>
                      <a:pt x="523608" y="1785762"/>
                      <a:pt x="566873" y="1797780"/>
                    </a:cubicBezTo>
                    <a:cubicBezTo>
                      <a:pt x="580081" y="1801449"/>
                      <a:pt x="593719" y="1803376"/>
                      <a:pt x="607017" y="1806701"/>
                    </a:cubicBezTo>
                    <a:cubicBezTo>
                      <a:pt x="617518" y="1809326"/>
                      <a:pt x="627832" y="1812648"/>
                      <a:pt x="638240" y="1815622"/>
                    </a:cubicBezTo>
                    <a:cubicBezTo>
                      <a:pt x="645674" y="1820082"/>
                      <a:pt x="652789" y="1825126"/>
                      <a:pt x="660543" y="1829003"/>
                    </a:cubicBezTo>
                    <a:cubicBezTo>
                      <a:pt x="681714" y="1839588"/>
                      <a:pt x="690263" y="1838910"/>
                      <a:pt x="714069" y="1846845"/>
                    </a:cubicBezTo>
                    <a:cubicBezTo>
                      <a:pt x="721665" y="1849377"/>
                      <a:pt x="729054" y="1852514"/>
                      <a:pt x="736371" y="1855766"/>
                    </a:cubicBezTo>
                    <a:cubicBezTo>
                      <a:pt x="742447" y="1858467"/>
                      <a:pt x="747779" y="1863009"/>
                      <a:pt x="754213" y="1864687"/>
                    </a:cubicBezTo>
                    <a:cubicBezTo>
                      <a:pt x="782147" y="1871974"/>
                      <a:pt x="811110" y="1874933"/>
                      <a:pt x="838962" y="1882529"/>
                    </a:cubicBezTo>
                    <a:cubicBezTo>
                      <a:pt x="898171" y="1898676"/>
                      <a:pt x="871246" y="1893512"/>
                      <a:pt x="919251" y="1900371"/>
                    </a:cubicBezTo>
                    <a:cubicBezTo>
                      <a:pt x="953652" y="1911836"/>
                      <a:pt x="906208" y="1897115"/>
                      <a:pt x="977238" y="1909292"/>
                    </a:cubicBezTo>
                    <a:cubicBezTo>
                      <a:pt x="1014600" y="1915697"/>
                      <a:pt x="1051725" y="1923467"/>
                      <a:pt x="1088750" y="1931594"/>
                    </a:cubicBezTo>
                    <a:cubicBezTo>
                      <a:pt x="1121850" y="1938860"/>
                      <a:pt x="1172867" y="1954952"/>
                      <a:pt x="1209183" y="1958357"/>
                    </a:cubicBezTo>
                    <a:cubicBezTo>
                      <a:pt x="1240305" y="1961275"/>
                      <a:pt x="1271630" y="1961331"/>
                      <a:pt x="1302853" y="1962818"/>
                    </a:cubicBezTo>
                    <a:cubicBezTo>
                      <a:pt x="1340314" y="1970309"/>
                      <a:pt x="1323262" y="1967780"/>
                      <a:pt x="1378681" y="1971739"/>
                    </a:cubicBezTo>
                    <a:cubicBezTo>
                      <a:pt x="1402456" y="1973437"/>
                      <a:pt x="1426227" y="1975396"/>
                      <a:pt x="1450049" y="1976199"/>
                    </a:cubicBezTo>
                    <a:lnTo>
                      <a:pt x="1775665" y="1985120"/>
                    </a:lnTo>
                    <a:lnTo>
                      <a:pt x="2288621" y="1980660"/>
                    </a:lnTo>
                    <a:cubicBezTo>
                      <a:pt x="2296625" y="1980460"/>
                      <a:pt x="2303121" y="1973539"/>
                      <a:pt x="2310923" y="1971739"/>
                    </a:cubicBezTo>
                    <a:cubicBezTo>
                      <a:pt x="2316626" y="1970423"/>
                      <a:pt x="2383373" y="1963193"/>
                      <a:pt x="2386752" y="1962818"/>
                    </a:cubicBezTo>
                    <a:cubicBezTo>
                      <a:pt x="2505475" y="1930437"/>
                      <a:pt x="2366559" y="1966809"/>
                      <a:pt x="2484882" y="1940515"/>
                    </a:cubicBezTo>
                    <a:cubicBezTo>
                      <a:pt x="2570406" y="1921510"/>
                      <a:pt x="2467326" y="1939723"/>
                      <a:pt x="2542869" y="1927134"/>
                    </a:cubicBezTo>
                    <a:cubicBezTo>
                      <a:pt x="2562198" y="1919700"/>
                      <a:pt x="2580987" y="1910674"/>
                      <a:pt x="2600855" y="1904831"/>
                    </a:cubicBezTo>
                    <a:cubicBezTo>
                      <a:pt x="2626131" y="1897397"/>
                      <a:pt x="2653652" y="1895324"/>
                      <a:pt x="2676683" y="1882529"/>
                    </a:cubicBezTo>
                    <a:cubicBezTo>
                      <a:pt x="2690065" y="1875095"/>
                      <a:pt x="2703321" y="1867430"/>
                      <a:pt x="2716828" y="1860226"/>
                    </a:cubicBezTo>
                    <a:cubicBezTo>
                      <a:pt x="2749238" y="1842941"/>
                      <a:pt x="2739531" y="1851420"/>
                      <a:pt x="2770354" y="1829003"/>
                    </a:cubicBezTo>
                    <a:cubicBezTo>
                      <a:pt x="2786767" y="1817066"/>
                      <a:pt x="2801494" y="1804119"/>
                      <a:pt x="2814958" y="1788859"/>
                    </a:cubicBezTo>
                    <a:cubicBezTo>
                      <a:pt x="2830324" y="1771444"/>
                      <a:pt x="2844695" y="1753175"/>
                      <a:pt x="2859563" y="1735333"/>
                    </a:cubicBezTo>
                    <a:cubicBezTo>
                      <a:pt x="2866997" y="1726412"/>
                      <a:pt x="2877292" y="1719244"/>
                      <a:pt x="2881866" y="1708570"/>
                    </a:cubicBezTo>
                    <a:cubicBezTo>
                      <a:pt x="2886326" y="1698162"/>
                      <a:pt x="2888802" y="1686656"/>
                      <a:pt x="2895247" y="1677346"/>
                    </a:cubicBezTo>
                    <a:cubicBezTo>
                      <a:pt x="2902428" y="1666973"/>
                      <a:pt x="2913861" y="1660215"/>
                      <a:pt x="2922010" y="1650584"/>
                    </a:cubicBezTo>
                    <a:cubicBezTo>
                      <a:pt x="2946033" y="1622194"/>
                      <a:pt x="2939982" y="1623625"/>
                      <a:pt x="2957694" y="1597058"/>
                    </a:cubicBezTo>
                    <a:cubicBezTo>
                      <a:pt x="2961818" y="1590872"/>
                      <a:pt x="2967751" y="1585865"/>
                      <a:pt x="2971076" y="1579216"/>
                    </a:cubicBezTo>
                    <a:cubicBezTo>
                      <a:pt x="3035528" y="1450313"/>
                      <a:pt x="2979006" y="1546672"/>
                      <a:pt x="3015680" y="1485545"/>
                    </a:cubicBezTo>
                    <a:cubicBezTo>
                      <a:pt x="3023114" y="1458782"/>
                      <a:pt x="3030494" y="1432004"/>
                      <a:pt x="3037983" y="1405257"/>
                    </a:cubicBezTo>
                    <a:cubicBezTo>
                      <a:pt x="3040902" y="1394833"/>
                      <a:pt x="3046904" y="1374033"/>
                      <a:pt x="3046904" y="1374033"/>
                    </a:cubicBezTo>
                    <a:cubicBezTo>
                      <a:pt x="3043930" y="1238732"/>
                      <a:pt x="3041885" y="1103407"/>
                      <a:pt x="3037983" y="968129"/>
                    </a:cubicBezTo>
                    <a:cubicBezTo>
                      <a:pt x="3036347" y="911405"/>
                      <a:pt x="3037932" y="923374"/>
                      <a:pt x="3024601" y="883380"/>
                    </a:cubicBezTo>
                    <a:cubicBezTo>
                      <a:pt x="3014568" y="783037"/>
                      <a:pt x="3028259" y="905306"/>
                      <a:pt x="3002299" y="749565"/>
                    </a:cubicBezTo>
                    <a:cubicBezTo>
                      <a:pt x="3000812" y="740644"/>
                      <a:pt x="2999117" y="731755"/>
                      <a:pt x="2997838" y="722802"/>
                    </a:cubicBezTo>
                    <a:cubicBezTo>
                      <a:pt x="2996143" y="710935"/>
                      <a:pt x="2995978" y="698820"/>
                      <a:pt x="2993378" y="687118"/>
                    </a:cubicBezTo>
                    <a:cubicBezTo>
                      <a:pt x="2986599" y="656610"/>
                      <a:pt x="2968824" y="611732"/>
                      <a:pt x="2957694" y="584527"/>
                    </a:cubicBezTo>
                    <a:cubicBezTo>
                      <a:pt x="2952149" y="570974"/>
                      <a:pt x="2945159" y="558031"/>
                      <a:pt x="2939852" y="544383"/>
                    </a:cubicBezTo>
                    <a:cubicBezTo>
                      <a:pt x="2934740" y="531237"/>
                      <a:pt x="2930619" y="517720"/>
                      <a:pt x="2926471" y="504238"/>
                    </a:cubicBezTo>
                    <a:cubicBezTo>
                      <a:pt x="2924668" y="498379"/>
                      <a:pt x="2924287" y="492088"/>
                      <a:pt x="2922010" y="486396"/>
                    </a:cubicBezTo>
                    <a:cubicBezTo>
                      <a:pt x="2918306" y="477135"/>
                      <a:pt x="2913405" y="468389"/>
                      <a:pt x="2908629" y="459633"/>
                    </a:cubicBezTo>
                    <a:cubicBezTo>
                      <a:pt x="2904478" y="452022"/>
                      <a:pt x="2899457" y="444910"/>
                      <a:pt x="2895247" y="437331"/>
                    </a:cubicBezTo>
                    <a:cubicBezTo>
                      <a:pt x="2881321" y="412264"/>
                      <a:pt x="2887176" y="413903"/>
                      <a:pt x="2864024" y="383805"/>
                    </a:cubicBezTo>
                    <a:cubicBezTo>
                      <a:pt x="2830331" y="340004"/>
                      <a:pt x="2844533" y="384266"/>
                      <a:pt x="2806038" y="316898"/>
                    </a:cubicBezTo>
                    <a:cubicBezTo>
                      <a:pt x="2800091" y="306490"/>
                      <a:pt x="2794845" y="295648"/>
                      <a:pt x="2788196" y="285674"/>
                    </a:cubicBezTo>
                    <a:cubicBezTo>
                      <a:pt x="2772728" y="262472"/>
                      <a:pt x="2736775" y="219730"/>
                      <a:pt x="2721288" y="200925"/>
                    </a:cubicBezTo>
                    <a:cubicBezTo>
                      <a:pt x="2702575" y="178202"/>
                      <a:pt x="2697855" y="171403"/>
                      <a:pt x="2676683" y="151860"/>
                    </a:cubicBezTo>
                    <a:cubicBezTo>
                      <a:pt x="2665069" y="141140"/>
                      <a:pt x="2652554" y="131420"/>
                      <a:pt x="2640999" y="120636"/>
                    </a:cubicBezTo>
                    <a:cubicBezTo>
                      <a:pt x="2604984" y="87022"/>
                      <a:pt x="2593903" y="65864"/>
                      <a:pt x="2542869" y="40347"/>
                    </a:cubicBezTo>
                    <a:cubicBezTo>
                      <a:pt x="2536922" y="37373"/>
                      <a:pt x="2531335" y="33529"/>
                      <a:pt x="2525027" y="31426"/>
                    </a:cubicBezTo>
                    <a:cubicBezTo>
                      <a:pt x="2504489" y="24580"/>
                      <a:pt x="2483867" y="17526"/>
                      <a:pt x="2462580" y="13584"/>
                    </a:cubicBezTo>
                    <a:cubicBezTo>
                      <a:pt x="2443518" y="10054"/>
                      <a:pt x="2423907" y="10803"/>
                      <a:pt x="2404594" y="9124"/>
                    </a:cubicBezTo>
                    <a:cubicBezTo>
                      <a:pt x="2389708" y="7830"/>
                      <a:pt x="2374857" y="6151"/>
                      <a:pt x="2359989" y="4664"/>
                    </a:cubicBezTo>
                    <a:cubicBezTo>
                      <a:pt x="2250513" y="5727"/>
                      <a:pt x="1964263" y="-16271"/>
                      <a:pt x="1797967" y="26966"/>
                    </a:cubicBezTo>
                    <a:cubicBezTo>
                      <a:pt x="1757013" y="37614"/>
                      <a:pt x="1717958" y="54598"/>
                      <a:pt x="1677534" y="67110"/>
                    </a:cubicBezTo>
                    <a:cubicBezTo>
                      <a:pt x="1655484" y="73935"/>
                      <a:pt x="1632758" y="78395"/>
                      <a:pt x="1610627" y="84952"/>
                    </a:cubicBezTo>
                    <a:cubicBezTo>
                      <a:pt x="1592595" y="90295"/>
                      <a:pt x="1575035" y="97131"/>
                      <a:pt x="1557101" y="102794"/>
                    </a:cubicBezTo>
                    <a:cubicBezTo>
                      <a:pt x="1546779" y="106054"/>
                      <a:pt x="1536035" y="107973"/>
                      <a:pt x="1525878" y="111715"/>
                    </a:cubicBezTo>
                    <a:cubicBezTo>
                      <a:pt x="1507741" y="118397"/>
                      <a:pt x="1490393" y="127079"/>
                      <a:pt x="1472352" y="134018"/>
                    </a:cubicBezTo>
                    <a:cubicBezTo>
                      <a:pt x="1416973" y="155318"/>
                      <a:pt x="1336453" y="178539"/>
                      <a:pt x="1289472" y="205385"/>
                    </a:cubicBezTo>
                    <a:cubicBezTo>
                      <a:pt x="1268656" y="217280"/>
                      <a:pt x="1248032" y="229515"/>
                      <a:pt x="1227025" y="241069"/>
                    </a:cubicBezTo>
                    <a:cubicBezTo>
                      <a:pt x="1191954" y="260358"/>
                      <a:pt x="1209296" y="247555"/>
                      <a:pt x="1177959" y="267832"/>
                    </a:cubicBezTo>
                    <a:cubicBezTo>
                      <a:pt x="1159956" y="279481"/>
                      <a:pt x="1139597" y="288353"/>
                      <a:pt x="1124434" y="303516"/>
                    </a:cubicBezTo>
                    <a:cubicBezTo>
                      <a:pt x="1104535" y="323415"/>
                      <a:pt x="1086913" y="342786"/>
                      <a:pt x="1057526" y="352582"/>
                    </a:cubicBezTo>
                    <a:lnTo>
                      <a:pt x="1030763" y="361503"/>
                    </a:lnTo>
                    <a:cubicBezTo>
                      <a:pt x="998408" y="393856"/>
                      <a:pt x="1029835" y="368207"/>
                      <a:pt x="981698" y="388265"/>
                    </a:cubicBezTo>
                    <a:cubicBezTo>
                      <a:pt x="973695" y="391600"/>
                      <a:pt x="967150" y="397770"/>
                      <a:pt x="959396" y="401647"/>
                    </a:cubicBezTo>
                    <a:cubicBezTo>
                      <a:pt x="952234" y="405228"/>
                      <a:pt x="944410" y="407316"/>
                      <a:pt x="937093" y="410568"/>
                    </a:cubicBezTo>
                    <a:cubicBezTo>
                      <a:pt x="931017" y="413269"/>
                      <a:pt x="925425" y="417019"/>
                      <a:pt x="919251" y="419489"/>
                    </a:cubicBezTo>
                    <a:cubicBezTo>
                      <a:pt x="888500" y="431789"/>
                      <a:pt x="827021" y="452276"/>
                      <a:pt x="798818" y="459633"/>
                    </a:cubicBezTo>
                    <a:cubicBezTo>
                      <a:pt x="788645" y="462287"/>
                      <a:pt x="777965" y="462366"/>
                      <a:pt x="767595" y="464094"/>
                    </a:cubicBezTo>
                    <a:cubicBezTo>
                      <a:pt x="760117" y="465340"/>
                      <a:pt x="752606" y="466559"/>
                      <a:pt x="745292" y="468554"/>
                    </a:cubicBezTo>
                    <a:cubicBezTo>
                      <a:pt x="736220" y="471028"/>
                      <a:pt x="727781" y="475793"/>
                      <a:pt x="718529" y="477475"/>
                    </a:cubicBezTo>
                    <a:cubicBezTo>
                      <a:pt x="694941" y="481764"/>
                      <a:pt x="670894" y="483005"/>
                      <a:pt x="647161" y="486396"/>
                    </a:cubicBezTo>
                    <a:cubicBezTo>
                      <a:pt x="636753" y="487883"/>
                      <a:pt x="626308" y="489129"/>
                      <a:pt x="615938" y="490857"/>
                    </a:cubicBezTo>
                    <a:cubicBezTo>
                      <a:pt x="608460" y="492103"/>
                      <a:pt x="601165" y="494431"/>
                      <a:pt x="593636" y="495317"/>
                    </a:cubicBezTo>
                    <a:cubicBezTo>
                      <a:pt x="575855" y="497409"/>
                      <a:pt x="556465" y="499035"/>
                      <a:pt x="549031" y="499778"/>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244" name="Freeform: Shape 243">
                <a:extLst>
                  <a:ext uri="{FF2B5EF4-FFF2-40B4-BE49-F238E27FC236}">
                    <a16:creationId xmlns:a16="http://schemas.microsoft.com/office/drawing/2014/main" id="{4079337A-E98F-4C88-B71D-952449951502}"/>
                  </a:ext>
                </a:extLst>
              </p:cNvPr>
              <p:cNvSpPr/>
              <p:nvPr/>
            </p:nvSpPr>
            <p:spPr>
              <a:xfrm>
                <a:off x="11227115" y="6239204"/>
                <a:ext cx="3265077" cy="2574213"/>
              </a:xfrm>
              <a:custGeom>
                <a:avLst/>
                <a:gdLst>
                  <a:gd name="connsiteX0" fmla="*/ 1968444 w 2485861"/>
                  <a:gd name="connsiteY0" fmla="*/ 7782 h 1716149"/>
                  <a:gd name="connsiteX1" fmla="*/ 1968444 w 2485861"/>
                  <a:gd name="connsiteY1" fmla="*/ 7782 h 1716149"/>
                  <a:gd name="connsiteX2" fmla="*/ 1816788 w 2485861"/>
                  <a:gd name="connsiteY2" fmla="*/ 3321 h 1716149"/>
                  <a:gd name="connsiteX3" fmla="*/ 1433186 w 2485861"/>
                  <a:gd name="connsiteY3" fmla="*/ 12242 h 1716149"/>
                  <a:gd name="connsiteX4" fmla="*/ 1375199 w 2485861"/>
                  <a:gd name="connsiteY4" fmla="*/ 30084 h 1716149"/>
                  <a:gd name="connsiteX5" fmla="*/ 1348436 w 2485861"/>
                  <a:gd name="connsiteY5" fmla="*/ 43466 h 1716149"/>
                  <a:gd name="connsiteX6" fmla="*/ 1259227 w 2485861"/>
                  <a:gd name="connsiteY6" fmla="*/ 70229 h 1716149"/>
                  <a:gd name="connsiteX7" fmla="*/ 1196780 w 2485861"/>
                  <a:gd name="connsiteY7" fmla="*/ 83610 h 1716149"/>
                  <a:gd name="connsiteX8" fmla="*/ 1165556 w 2485861"/>
                  <a:gd name="connsiteY8" fmla="*/ 92531 h 1716149"/>
                  <a:gd name="connsiteX9" fmla="*/ 1138793 w 2485861"/>
                  <a:gd name="connsiteY9" fmla="*/ 101452 h 1716149"/>
                  <a:gd name="connsiteX10" fmla="*/ 1112031 w 2485861"/>
                  <a:gd name="connsiteY10" fmla="*/ 105912 h 1716149"/>
                  <a:gd name="connsiteX11" fmla="*/ 1094189 w 2485861"/>
                  <a:gd name="connsiteY11" fmla="*/ 114833 h 1716149"/>
                  <a:gd name="connsiteX12" fmla="*/ 1071886 w 2485861"/>
                  <a:gd name="connsiteY12" fmla="*/ 128215 h 1716149"/>
                  <a:gd name="connsiteX13" fmla="*/ 1049584 w 2485861"/>
                  <a:gd name="connsiteY13" fmla="*/ 137136 h 1716149"/>
                  <a:gd name="connsiteX14" fmla="*/ 1031742 w 2485861"/>
                  <a:gd name="connsiteY14" fmla="*/ 150517 h 1716149"/>
                  <a:gd name="connsiteX15" fmla="*/ 996058 w 2485861"/>
                  <a:gd name="connsiteY15" fmla="*/ 163899 h 1716149"/>
                  <a:gd name="connsiteX16" fmla="*/ 933611 w 2485861"/>
                  <a:gd name="connsiteY16" fmla="*/ 204043 h 1716149"/>
                  <a:gd name="connsiteX17" fmla="*/ 915769 w 2485861"/>
                  <a:gd name="connsiteY17" fmla="*/ 212964 h 1716149"/>
                  <a:gd name="connsiteX18" fmla="*/ 893467 w 2485861"/>
                  <a:gd name="connsiteY18" fmla="*/ 230806 h 1716149"/>
                  <a:gd name="connsiteX19" fmla="*/ 848862 w 2485861"/>
                  <a:gd name="connsiteY19" fmla="*/ 257569 h 1716149"/>
                  <a:gd name="connsiteX20" fmla="*/ 822099 w 2485861"/>
                  <a:gd name="connsiteY20" fmla="*/ 270951 h 1716149"/>
                  <a:gd name="connsiteX21" fmla="*/ 808717 w 2485861"/>
                  <a:gd name="connsiteY21" fmla="*/ 284332 h 1716149"/>
                  <a:gd name="connsiteX22" fmla="*/ 750731 w 2485861"/>
                  <a:gd name="connsiteY22" fmla="*/ 320016 h 1716149"/>
                  <a:gd name="connsiteX23" fmla="*/ 728429 w 2485861"/>
                  <a:gd name="connsiteY23" fmla="*/ 333397 h 1716149"/>
                  <a:gd name="connsiteX24" fmla="*/ 706126 w 2485861"/>
                  <a:gd name="connsiteY24" fmla="*/ 351239 h 1716149"/>
                  <a:gd name="connsiteX25" fmla="*/ 594614 w 2485861"/>
                  <a:gd name="connsiteY25" fmla="*/ 391384 h 1716149"/>
                  <a:gd name="connsiteX26" fmla="*/ 558930 w 2485861"/>
                  <a:gd name="connsiteY26" fmla="*/ 404765 h 1716149"/>
                  <a:gd name="connsiteX27" fmla="*/ 492023 w 2485861"/>
                  <a:gd name="connsiteY27" fmla="*/ 422607 h 1716149"/>
                  <a:gd name="connsiteX28" fmla="*/ 469720 w 2485861"/>
                  <a:gd name="connsiteY28" fmla="*/ 435989 h 1716149"/>
                  <a:gd name="connsiteX29" fmla="*/ 380511 w 2485861"/>
                  <a:gd name="connsiteY29" fmla="*/ 462751 h 1716149"/>
                  <a:gd name="connsiteX30" fmla="*/ 309143 w 2485861"/>
                  <a:gd name="connsiteY30" fmla="*/ 489514 h 1716149"/>
                  <a:gd name="connsiteX31" fmla="*/ 233314 w 2485861"/>
                  <a:gd name="connsiteY31" fmla="*/ 525198 h 1716149"/>
                  <a:gd name="connsiteX32" fmla="*/ 197631 w 2485861"/>
                  <a:gd name="connsiteY32" fmla="*/ 547501 h 1716149"/>
                  <a:gd name="connsiteX33" fmla="*/ 157486 w 2485861"/>
                  <a:gd name="connsiteY33" fmla="*/ 574264 h 1716149"/>
                  <a:gd name="connsiteX34" fmla="*/ 144105 w 2485861"/>
                  <a:gd name="connsiteY34" fmla="*/ 587645 h 1716149"/>
                  <a:gd name="connsiteX35" fmla="*/ 126263 w 2485861"/>
                  <a:gd name="connsiteY35" fmla="*/ 601027 h 1716149"/>
                  <a:gd name="connsiteX36" fmla="*/ 86118 w 2485861"/>
                  <a:gd name="connsiteY36" fmla="*/ 641171 h 1716149"/>
                  <a:gd name="connsiteX37" fmla="*/ 63816 w 2485861"/>
                  <a:gd name="connsiteY37" fmla="*/ 708078 h 1716149"/>
                  <a:gd name="connsiteX38" fmla="*/ 63816 w 2485861"/>
                  <a:gd name="connsiteY38" fmla="*/ 708078 h 1716149"/>
                  <a:gd name="connsiteX39" fmla="*/ 50434 w 2485861"/>
                  <a:gd name="connsiteY39" fmla="*/ 748223 h 1716149"/>
                  <a:gd name="connsiteX40" fmla="*/ 45974 w 2485861"/>
                  <a:gd name="connsiteY40" fmla="*/ 766065 h 1716149"/>
                  <a:gd name="connsiteX41" fmla="*/ 37053 w 2485861"/>
                  <a:gd name="connsiteY41" fmla="*/ 788367 h 1716149"/>
                  <a:gd name="connsiteX42" fmla="*/ 28132 w 2485861"/>
                  <a:gd name="connsiteY42" fmla="*/ 815130 h 1716149"/>
                  <a:gd name="connsiteX43" fmla="*/ 14751 w 2485861"/>
                  <a:gd name="connsiteY43" fmla="*/ 864195 h 1716149"/>
                  <a:gd name="connsiteX44" fmla="*/ 5830 w 2485861"/>
                  <a:gd name="connsiteY44" fmla="*/ 882037 h 1716149"/>
                  <a:gd name="connsiteX45" fmla="*/ 10290 w 2485861"/>
                  <a:gd name="connsiteY45" fmla="*/ 1113983 h 1716149"/>
                  <a:gd name="connsiteX46" fmla="*/ 14751 w 2485861"/>
                  <a:gd name="connsiteY46" fmla="*/ 1145206 h 1716149"/>
                  <a:gd name="connsiteX47" fmla="*/ 23671 w 2485861"/>
                  <a:gd name="connsiteY47" fmla="*/ 1189811 h 1716149"/>
                  <a:gd name="connsiteX48" fmla="*/ 32592 w 2485861"/>
                  <a:gd name="connsiteY48" fmla="*/ 1203192 h 1716149"/>
                  <a:gd name="connsiteX49" fmla="*/ 72737 w 2485861"/>
                  <a:gd name="connsiteY49" fmla="*/ 1256718 h 1716149"/>
                  <a:gd name="connsiteX50" fmla="*/ 86118 w 2485861"/>
                  <a:gd name="connsiteY50" fmla="*/ 1287942 h 1716149"/>
                  <a:gd name="connsiteX51" fmla="*/ 108421 w 2485861"/>
                  <a:gd name="connsiteY51" fmla="*/ 1328086 h 1716149"/>
                  <a:gd name="connsiteX52" fmla="*/ 121802 w 2485861"/>
                  <a:gd name="connsiteY52" fmla="*/ 1345928 h 1716149"/>
                  <a:gd name="connsiteX53" fmla="*/ 144105 w 2485861"/>
                  <a:gd name="connsiteY53" fmla="*/ 1368231 h 1716149"/>
                  <a:gd name="connsiteX54" fmla="*/ 211012 w 2485861"/>
                  <a:gd name="connsiteY54" fmla="*/ 1399454 h 1716149"/>
                  <a:gd name="connsiteX55" fmla="*/ 237775 w 2485861"/>
                  <a:gd name="connsiteY55" fmla="*/ 1412835 h 1716149"/>
                  <a:gd name="connsiteX56" fmla="*/ 376050 w 2485861"/>
                  <a:gd name="connsiteY56" fmla="*/ 1457440 h 1716149"/>
                  <a:gd name="connsiteX57" fmla="*/ 576772 w 2485861"/>
                  <a:gd name="connsiteY57" fmla="*/ 1537729 h 1716149"/>
                  <a:gd name="connsiteX58" fmla="*/ 612456 w 2485861"/>
                  <a:gd name="connsiteY58" fmla="*/ 1542190 h 1716149"/>
                  <a:gd name="connsiteX59" fmla="*/ 786415 w 2485861"/>
                  <a:gd name="connsiteY59" fmla="*/ 1560031 h 1716149"/>
                  <a:gd name="connsiteX60" fmla="*/ 889006 w 2485861"/>
                  <a:gd name="connsiteY60" fmla="*/ 1568952 h 1716149"/>
                  <a:gd name="connsiteX61" fmla="*/ 1027281 w 2485861"/>
                  <a:gd name="connsiteY61" fmla="*/ 1591255 h 1716149"/>
                  <a:gd name="connsiteX62" fmla="*/ 1152175 w 2485861"/>
                  <a:gd name="connsiteY62" fmla="*/ 1604636 h 1716149"/>
                  <a:gd name="connsiteX63" fmla="*/ 1178938 w 2485861"/>
                  <a:gd name="connsiteY63" fmla="*/ 1609097 h 1716149"/>
                  <a:gd name="connsiteX64" fmla="*/ 1241385 w 2485861"/>
                  <a:gd name="connsiteY64" fmla="*/ 1622478 h 1716149"/>
                  <a:gd name="connsiteX65" fmla="*/ 1326134 w 2485861"/>
                  <a:gd name="connsiteY65" fmla="*/ 1631399 h 1716149"/>
                  <a:gd name="connsiteX66" fmla="*/ 1393041 w 2485861"/>
                  <a:gd name="connsiteY66" fmla="*/ 1644781 h 1716149"/>
                  <a:gd name="connsiteX67" fmla="*/ 1504553 w 2485861"/>
                  <a:gd name="connsiteY67" fmla="*/ 1662623 h 1716149"/>
                  <a:gd name="connsiteX68" fmla="*/ 1785564 w 2485861"/>
                  <a:gd name="connsiteY68" fmla="*/ 1716149 h 1716149"/>
                  <a:gd name="connsiteX69" fmla="*/ 1999668 w 2485861"/>
                  <a:gd name="connsiteY69" fmla="*/ 1702767 h 1716149"/>
                  <a:gd name="connsiteX70" fmla="*/ 2062114 w 2485861"/>
                  <a:gd name="connsiteY70" fmla="*/ 1684925 h 1716149"/>
                  <a:gd name="connsiteX71" fmla="*/ 2093338 w 2485861"/>
                  <a:gd name="connsiteY71" fmla="*/ 1680465 h 1716149"/>
                  <a:gd name="connsiteX72" fmla="*/ 2129022 w 2485861"/>
                  <a:gd name="connsiteY72" fmla="*/ 1671544 h 1716149"/>
                  <a:gd name="connsiteX73" fmla="*/ 2146864 w 2485861"/>
                  <a:gd name="connsiteY73" fmla="*/ 1662623 h 1716149"/>
                  <a:gd name="connsiteX74" fmla="*/ 2169166 w 2485861"/>
                  <a:gd name="connsiteY74" fmla="*/ 1649241 h 1716149"/>
                  <a:gd name="connsiteX75" fmla="*/ 2222692 w 2485861"/>
                  <a:gd name="connsiteY75" fmla="*/ 1635860 h 1716149"/>
                  <a:gd name="connsiteX76" fmla="*/ 2236073 w 2485861"/>
                  <a:gd name="connsiteY76" fmla="*/ 1626939 h 1716149"/>
                  <a:gd name="connsiteX77" fmla="*/ 2271757 w 2485861"/>
                  <a:gd name="connsiteY77" fmla="*/ 1609097 h 1716149"/>
                  <a:gd name="connsiteX78" fmla="*/ 2285139 w 2485861"/>
                  <a:gd name="connsiteY78" fmla="*/ 1595715 h 1716149"/>
                  <a:gd name="connsiteX79" fmla="*/ 2302981 w 2485861"/>
                  <a:gd name="connsiteY79" fmla="*/ 1582334 h 1716149"/>
                  <a:gd name="connsiteX80" fmla="*/ 2316362 w 2485861"/>
                  <a:gd name="connsiteY80" fmla="*/ 1573413 h 1716149"/>
                  <a:gd name="connsiteX81" fmla="*/ 2329744 w 2485861"/>
                  <a:gd name="connsiteY81" fmla="*/ 1560031 h 1716149"/>
                  <a:gd name="connsiteX82" fmla="*/ 2347586 w 2485861"/>
                  <a:gd name="connsiteY82" fmla="*/ 1546650 h 1716149"/>
                  <a:gd name="connsiteX83" fmla="*/ 2360967 w 2485861"/>
                  <a:gd name="connsiteY83" fmla="*/ 1537729 h 1716149"/>
                  <a:gd name="connsiteX84" fmla="*/ 2410032 w 2485861"/>
                  <a:gd name="connsiteY84" fmla="*/ 1470822 h 1716149"/>
                  <a:gd name="connsiteX85" fmla="*/ 2418953 w 2485861"/>
                  <a:gd name="connsiteY85" fmla="*/ 1448519 h 1716149"/>
                  <a:gd name="connsiteX86" fmla="*/ 2423414 w 2485861"/>
                  <a:gd name="connsiteY86" fmla="*/ 1430677 h 1716149"/>
                  <a:gd name="connsiteX87" fmla="*/ 2454637 w 2485861"/>
                  <a:gd name="connsiteY87" fmla="*/ 1377151 h 1716149"/>
                  <a:gd name="connsiteX88" fmla="*/ 2463558 w 2485861"/>
                  <a:gd name="connsiteY88" fmla="*/ 1345928 h 1716149"/>
                  <a:gd name="connsiteX89" fmla="*/ 2476940 w 2485861"/>
                  <a:gd name="connsiteY89" fmla="*/ 1274560 h 1716149"/>
                  <a:gd name="connsiteX90" fmla="*/ 2485861 w 2485861"/>
                  <a:gd name="connsiteY90" fmla="*/ 1234416 h 1716149"/>
                  <a:gd name="connsiteX91" fmla="*/ 2481400 w 2485861"/>
                  <a:gd name="connsiteY91" fmla="*/ 926642 h 1716149"/>
                  <a:gd name="connsiteX92" fmla="*/ 2459098 w 2485861"/>
                  <a:gd name="connsiteY92" fmla="*/ 855274 h 1716149"/>
                  <a:gd name="connsiteX93" fmla="*/ 2436795 w 2485861"/>
                  <a:gd name="connsiteY93" fmla="*/ 783907 h 1716149"/>
                  <a:gd name="connsiteX94" fmla="*/ 2410032 w 2485861"/>
                  <a:gd name="connsiteY94" fmla="*/ 694697 h 1716149"/>
                  <a:gd name="connsiteX95" fmla="*/ 2387730 w 2485861"/>
                  <a:gd name="connsiteY95" fmla="*/ 623329 h 1716149"/>
                  <a:gd name="connsiteX96" fmla="*/ 2378809 w 2485861"/>
                  <a:gd name="connsiteY96" fmla="*/ 592106 h 1716149"/>
                  <a:gd name="connsiteX97" fmla="*/ 2374349 w 2485861"/>
                  <a:gd name="connsiteY97" fmla="*/ 565343 h 1716149"/>
                  <a:gd name="connsiteX98" fmla="*/ 2343125 w 2485861"/>
                  <a:gd name="connsiteY98" fmla="*/ 489514 h 1716149"/>
                  <a:gd name="connsiteX99" fmla="*/ 2302981 w 2485861"/>
                  <a:gd name="connsiteY99" fmla="*/ 386923 h 1716149"/>
                  <a:gd name="connsiteX100" fmla="*/ 2289599 w 2485861"/>
                  <a:gd name="connsiteY100" fmla="*/ 360160 h 1716149"/>
                  <a:gd name="connsiteX101" fmla="*/ 2280678 w 2485861"/>
                  <a:gd name="connsiteY101" fmla="*/ 337858 h 1716149"/>
                  <a:gd name="connsiteX102" fmla="*/ 2236073 w 2485861"/>
                  <a:gd name="connsiteY102" fmla="*/ 275411 h 1716149"/>
                  <a:gd name="connsiteX103" fmla="*/ 2227152 w 2485861"/>
                  <a:gd name="connsiteY103" fmla="*/ 257569 h 1716149"/>
                  <a:gd name="connsiteX104" fmla="*/ 2213771 w 2485861"/>
                  <a:gd name="connsiteY104" fmla="*/ 235267 h 1716149"/>
                  <a:gd name="connsiteX105" fmla="*/ 2204850 w 2485861"/>
                  <a:gd name="connsiteY105" fmla="*/ 212964 h 1716149"/>
                  <a:gd name="connsiteX106" fmla="*/ 2187008 w 2485861"/>
                  <a:gd name="connsiteY106" fmla="*/ 190662 h 1716149"/>
                  <a:gd name="connsiteX107" fmla="*/ 2160245 w 2485861"/>
                  <a:gd name="connsiteY107" fmla="*/ 150517 h 1716149"/>
                  <a:gd name="connsiteX108" fmla="*/ 2151324 w 2485861"/>
                  <a:gd name="connsiteY108" fmla="*/ 137136 h 1716149"/>
                  <a:gd name="connsiteX109" fmla="*/ 2137943 w 2485861"/>
                  <a:gd name="connsiteY109" fmla="*/ 114833 h 1716149"/>
                  <a:gd name="connsiteX110" fmla="*/ 2120101 w 2485861"/>
                  <a:gd name="connsiteY110" fmla="*/ 96991 h 1716149"/>
                  <a:gd name="connsiteX111" fmla="*/ 2111180 w 2485861"/>
                  <a:gd name="connsiteY111" fmla="*/ 83610 h 1716149"/>
                  <a:gd name="connsiteX112" fmla="*/ 2079956 w 2485861"/>
                  <a:gd name="connsiteY112" fmla="*/ 47926 h 1716149"/>
                  <a:gd name="connsiteX113" fmla="*/ 2062114 w 2485861"/>
                  <a:gd name="connsiteY113" fmla="*/ 34545 h 1716149"/>
                  <a:gd name="connsiteX114" fmla="*/ 2021970 w 2485861"/>
                  <a:gd name="connsiteY114" fmla="*/ 21163 h 1716149"/>
                  <a:gd name="connsiteX115" fmla="*/ 1990747 w 2485861"/>
                  <a:gd name="connsiteY115" fmla="*/ 12242 h 1716149"/>
                  <a:gd name="connsiteX116" fmla="*/ 1968444 w 2485861"/>
                  <a:gd name="connsiteY116" fmla="*/ 7782 h 171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485861" h="1716149">
                    <a:moveTo>
                      <a:pt x="1968444" y="7782"/>
                    </a:moveTo>
                    <a:lnTo>
                      <a:pt x="1968444" y="7782"/>
                    </a:lnTo>
                    <a:cubicBezTo>
                      <a:pt x="1917892" y="6295"/>
                      <a:pt x="1867362" y="3321"/>
                      <a:pt x="1816788" y="3321"/>
                    </a:cubicBezTo>
                    <a:cubicBezTo>
                      <a:pt x="1717054" y="3321"/>
                      <a:pt x="1557145" y="-8418"/>
                      <a:pt x="1433186" y="12242"/>
                    </a:cubicBezTo>
                    <a:cubicBezTo>
                      <a:pt x="1408077" y="16427"/>
                      <a:pt x="1401812" y="18678"/>
                      <a:pt x="1375199" y="30084"/>
                    </a:cubicBezTo>
                    <a:cubicBezTo>
                      <a:pt x="1366031" y="34013"/>
                      <a:pt x="1357861" y="40203"/>
                      <a:pt x="1348436" y="43466"/>
                    </a:cubicBezTo>
                    <a:cubicBezTo>
                      <a:pt x="1319098" y="53622"/>
                      <a:pt x="1289850" y="65126"/>
                      <a:pt x="1259227" y="70229"/>
                    </a:cubicBezTo>
                    <a:cubicBezTo>
                      <a:pt x="1225834" y="75794"/>
                      <a:pt x="1233830" y="73730"/>
                      <a:pt x="1196780" y="83610"/>
                    </a:cubicBezTo>
                    <a:cubicBezTo>
                      <a:pt x="1186321" y="86399"/>
                      <a:pt x="1175902" y="89348"/>
                      <a:pt x="1165556" y="92531"/>
                    </a:cubicBezTo>
                    <a:cubicBezTo>
                      <a:pt x="1156568" y="95296"/>
                      <a:pt x="1147916" y="99171"/>
                      <a:pt x="1138793" y="101452"/>
                    </a:cubicBezTo>
                    <a:cubicBezTo>
                      <a:pt x="1130019" y="103645"/>
                      <a:pt x="1120952" y="104425"/>
                      <a:pt x="1112031" y="105912"/>
                    </a:cubicBezTo>
                    <a:cubicBezTo>
                      <a:pt x="1106084" y="108886"/>
                      <a:pt x="1100002" y="111604"/>
                      <a:pt x="1094189" y="114833"/>
                    </a:cubicBezTo>
                    <a:cubicBezTo>
                      <a:pt x="1086610" y="119043"/>
                      <a:pt x="1079641" y="124338"/>
                      <a:pt x="1071886" y="128215"/>
                    </a:cubicBezTo>
                    <a:cubicBezTo>
                      <a:pt x="1064725" y="131796"/>
                      <a:pt x="1056583" y="133248"/>
                      <a:pt x="1049584" y="137136"/>
                    </a:cubicBezTo>
                    <a:cubicBezTo>
                      <a:pt x="1043085" y="140746"/>
                      <a:pt x="1038391" y="147192"/>
                      <a:pt x="1031742" y="150517"/>
                    </a:cubicBezTo>
                    <a:cubicBezTo>
                      <a:pt x="1020380" y="156198"/>
                      <a:pt x="1007420" y="158218"/>
                      <a:pt x="996058" y="163899"/>
                    </a:cubicBezTo>
                    <a:cubicBezTo>
                      <a:pt x="911893" y="205982"/>
                      <a:pt x="979552" y="175330"/>
                      <a:pt x="933611" y="204043"/>
                    </a:cubicBezTo>
                    <a:cubicBezTo>
                      <a:pt x="927972" y="207567"/>
                      <a:pt x="921302" y="209276"/>
                      <a:pt x="915769" y="212964"/>
                    </a:cubicBezTo>
                    <a:cubicBezTo>
                      <a:pt x="907848" y="218245"/>
                      <a:pt x="901388" y="225525"/>
                      <a:pt x="893467" y="230806"/>
                    </a:cubicBezTo>
                    <a:cubicBezTo>
                      <a:pt x="879040" y="240424"/>
                      <a:pt x="864371" y="249814"/>
                      <a:pt x="848862" y="257569"/>
                    </a:cubicBezTo>
                    <a:cubicBezTo>
                      <a:pt x="839941" y="262030"/>
                      <a:pt x="830398" y="265418"/>
                      <a:pt x="822099" y="270951"/>
                    </a:cubicBezTo>
                    <a:cubicBezTo>
                      <a:pt x="816850" y="274450"/>
                      <a:pt x="813915" y="280758"/>
                      <a:pt x="808717" y="284332"/>
                    </a:cubicBezTo>
                    <a:cubicBezTo>
                      <a:pt x="790015" y="297190"/>
                      <a:pt x="770097" y="308181"/>
                      <a:pt x="750731" y="320016"/>
                    </a:cubicBezTo>
                    <a:cubicBezTo>
                      <a:pt x="743334" y="324537"/>
                      <a:pt x="735199" y="327981"/>
                      <a:pt x="728429" y="333397"/>
                    </a:cubicBezTo>
                    <a:cubicBezTo>
                      <a:pt x="720995" y="339344"/>
                      <a:pt x="714715" y="347131"/>
                      <a:pt x="706126" y="351239"/>
                    </a:cubicBezTo>
                    <a:cubicBezTo>
                      <a:pt x="620205" y="392332"/>
                      <a:pt x="651768" y="372333"/>
                      <a:pt x="594614" y="391384"/>
                    </a:cubicBezTo>
                    <a:cubicBezTo>
                      <a:pt x="582562" y="395401"/>
                      <a:pt x="570982" y="400748"/>
                      <a:pt x="558930" y="404765"/>
                    </a:cubicBezTo>
                    <a:cubicBezTo>
                      <a:pt x="520024" y="417734"/>
                      <a:pt x="523217" y="416369"/>
                      <a:pt x="492023" y="422607"/>
                    </a:cubicBezTo>
                    <a:cubicBezTo>
                      <a:pt x="484589" y="427068"/>
                      <a:pt x="477877" y="433052"/>
                      <a:pt x="469720" y="435989"/>
                    </a:cubicBezTo>
                    <a:cubicBezTo>
                      <a:pt x="440510" y="446505"/>
                      <a:pt x="408279" y="448867"/>
                      <a:pt x="380511" y="462751"/>
                    </a:cubicBezTo>
                    <a:cubicBezTo>
                      <a:pt x="339864" y="483075"/>
                      <a:pt x="363301" y="473267"/>
                      <a:pt x="309143" y="489514"/>
                    </a:cubicBezTo>
                    <a:cubicBezTo>
                      <a:pt x="247266" y="526641"/>
                      <a:pt x="346118" y="468796"/>
                      <a:pt x="233314" y="525198"/>
                    </a:cubicBezTo>
                    <a:cubicBezTo>
                      <a:pt x="198458" y="542626"/>
                      <a:pt x="232379" y="524335"/>
                      <a:pt x="197631" y="547501"/>
                    </a:cubicBezTo>
                    <a:cubicBezTo>
                      <a:pt x="175160" y="562482"/>
                      <a:pt x="176941" y="557588"/>
                      <a:pt x="157486" y="574264"/>
                    </a:cubicBezTo>
                    <a:cubicBezTo>
                      <a:pt x="152697" y="578369"/>
                      <a:pt x="148894" y="583540"/>
                      <a:pt x="144105" y="587645"/>
                    </a:cubicBezTo>
                    <a:cubicBezTo>
                      <a:pt x="138461" y="592483"/>
                      <a:pt x="131726" y="595985"/>
                      <a:pt x="126263" y="601027"/>
                    </a:cubicBezTo>
                    <a:cubicBezTo>
                      <a:pt x="112357" y="613863"/>
                      <a:pt x="86118" y="641171"/>
                      <a:pt x="86118" y="641171"/>
                    </a:cubicBezTo>
                    <a:cubicBezTo>
                      <a:pt x="78518" y="679176"/>
                      <a:pt x="84474" y="656434"/>
                      <a:pt x="63816" y="708078"/>
                    </a:cubicBezTo>
                    <a:lnTo>
                      <a:pt x="63816" y="708078"/>
                    </a:lnTo>
                    <a:cubicBezTo>
                      <a:pt x="53123" y="750846"/>
                      <a:pt x="67235" y="697818"/>
                      <a:pt x="50434" y="748223"/>
                    </a:cubicBezTo>
                    <a:cubicBezTo>
                      <a:pt x="48496" y="754039"/>
                      <a:pt x="47913" y="760249"/>
                      <a:pt x="45974" y="766065"/>
                    </a:cubicBezTo>
                    <a:cubicBezTo>
                      <a:pt x="43442" y="773661"/>
                      <a:pt x="39789" y="780842"/>
                      <a:pt x="37053" y="788367"/>
                    </a:cubicBezTo>
                    <a:cubicBezTo>
                      <a:pt x="33839" y="797204"/>
                      <a:pt x="30834" y="806123"/>
                      <a:pt x="28132" y="815130"/>
                    </a:cubicBezTo>
                    <a:cubicBezTo>
                      <a:pt x="20674" y="839988"/>
                      <a:pt x="26010" y="833230"/>
                      <a:pt x="14751" y="864195"/>
                    </a:cubicBezTo>
                    <a:cubicBezTo>
                      <a:pt x="12479" y="870444"/>
                      <a:pt x="8804" y="876090"/>
                      <a:pt x="5830" y="882037"/>
                    </a:cubicBezTo>
                    <a:cubicBezTo>
                      <a:pt x="-3721" y="987089"/>
                      <a:pt x="-1052" y="932524"/>
                      <a:pt x="10290" y="1113983"/>
                    </a:cubicBezTo>
                    <a:cubicBezTo>
                      <a:pt x="10946" y="1124476"/>
                      <a:pt x="13152" y="1134815"/>
                      <a:pt x="14751" y="1145206"/>
                    </a:cubicBezTo>
                    <a:cubicBezTo>
                      <a:pt x="15636" y="1150960"/>
                      <a:pt x="20124" y="1181534"/>
                      <a:pt x="23671" y="1189811"/>
                    </a:cubicBezTo>
                    <a:cubicBezTo>
                      <a:pt x="25783" y="1194738"/>
                      <a:pt x="29422" y="1198869"/>
                      <a:pt x="32592" y="1203192"/>
                    </a:cubicBezTo>
                    <a:cubicBezTo>
                      <a:pt x="45781" y="1221177"/>
                      <a:pt x="60828" y="1237861"/>
                      <a:pt x="72737" y="1256718"/>
                    </a:cubicBezTo>
                    <a:cubicBezTo>
                      <a:pt x="78784" y="1266292"/>
                      <a:pt x="81432" y="1277633"/>
                      <a:pt x="86118" y="1287942"/>
                    </a:cubicBezTo>
                    <a:cubicBezTo>
                      <a:pt x="92192" y="1301306"/>
                      <a:pt x="100385" y="1316032"/>
                      <a:pt x="108421" y="1328086"/>
                    </a:cubicBezTo>
                    <a:cubicBezTo>
                      <a:pt x="112545" y="1334271"/>
                      <a:pt x="116863" y="1340372"/>
                      <a:pt x="121802" y="1345928"/>
                    </a:cubicBezTo>
                    <a:cubicBezTo>
                      <a:pt x="128787" y="1353786"/>
                      <a:pt x="135694" y="1361923"/>
                      <a:pt x="144105" y="1368231"/>
                    </a:cubicBezTo>
                    <a:cubicBezTo>
                      <a:pt x="170257" y="1387845"/>
                      <a:pt x="181168" y="1386664"/>
                      <a:pt x="211012" y="1399454"/>
                    </a:cubicBezTo>
                    <a:cubicBezTo>
                      <a:pt x="220179" y="1403383"/>
                      <a:pt x="228365" y="1409529"/>
                      <a:pt x="237775" y="1412835"/>
                    </a:cubicBezTo>
                    <a:cubicBezTo>
                      <a:pt x="283467" y="1428889"/>
                      <a:pt x="331535" y="1438362"/>
                      <a:pt x="376050" y="1457440"/>
                    </a:cubicBezTo>
                    <a:cubicBezTo>
                      <a:pt x="410585" y="1472241"/>
                      <a:pt x="515184" y="1524043"/>
                      <a:pt x="576772" y="1537729"/>
                    </a:cubicBezTo>
                    <a:cubicBezTo>
                      <a:pt x="588474" y="1540329"/>
                      <a:pt x="600536" y="1540922"/>
                      <a:pt x="612456" y="1542190"/>
                    </a:cubicBezTo>
                    <a:cubicBezTo>
                      <a:pt x="670419" y="1548356"/>
                      <a:pt x="728273" y="1555878"/>
                      <a:pt x="786415" y="1560031"/>
                    </a:cubicBezTo>
                    <a:cubicBezTo>
                      <a:pt x="815563" y="1562113"/>
                      <a:pt x="858268" y="1564341"/>
                      <a:pt x="889006" y="1568952"/>
                    </a:cubicBezTo>
                    <a:cubicBezTo>
                      <a:pt x="935177" y="1575878"/>
                      <a:pt x="980755" y="1587378"/>
                      <a:pt x="1027281" y="1591255"/>
                    </a:cubicBezTo>
                    <a:cubicBezTo>
                      <a:pt x="1071413" y="1594932"/>
                      <a:pt x="1107613" y="1597208"/>
                      <a:pt x="1152175" y="1604636"/>
                    </a:cubicBezTo>
                    <a:cubicBezTo>
                      <a:pt x="1161096" y="1606123"/>
                      <a:pt x="1170070" y="1607323"/>
                      <a:pt x="1178938" y="1609097"/>
                    </a:cubicBezTo>
                    <a:cubicBezTo>
                      <a:pt x="1184786" y="1610267"/>
                      <a:pt x="1228702" y="1620527"/>
                      <a:pt x="1241385" y="1622478"/>
                    </a:cubicBezTo>
                    <a:cubicBezTo>
                      <a:pt x="1269556" y="1626812"/>
                      <a:pt x="1297748" y="1628819"/>
                      <a:pt x="1326134" y="1631399"/>
                    </a:cubicBezTo>
                    <a:cubicBezTo>
                      <a:pt x="1348436" y="1635860"/>
                      <a:pt x="1370637" y="1640860"/>
                      <a:pt x="1393041" y="1644781"/>
                    </a:cubicBezTo>
                    <a:cubicBezTo>
                      <a:pt x="1430121" y="1651270"/>
                      <a:pt x="1467641" y="1655241"/>
                      <a:pt x="1504553" y="1662623"/>
                    </a:cubicBezTo>
                    <a:cubicBezTo>
                      <a:pt x="1792833" y="1720279"/>
                      <a:pt x="1579409" y="1689258"/>
                      <a:pt x="1785564" y="1716149"/>
                    </a:cubicBezTo>
                    <a:cubicBezTo>
                      <a:pt x="1856932" y="1711688"/>
                      <a:pt x="1928444" y="1709126"/>
                      <a:pt x="1999668" y="1702767"/>
                    </a:cubicBezTo>
                    <a:cubicBezTo>
                      <a:pt x="2029867" y="1700071"/>
                      <a:pt x="2034923" y="1691200"/>
                      <a:pt x="2062114" y="1684925"/>
                    </a:cubicBezTo>
                    <a:cubicBezTo>
                      <a:pt x="2072358" y="1682561"/>
                      <a:pt x="2082967" y="1682193"/>
                      <a:pt x="2093338" y="1680465"/>
                    </a:cubicBezTo>
                    <a:cubicBezTo>
                      <a:pt x="2104755" y="1678562"/>
                      <a:pt x="2118058" y="1676243"/>
                      <a:pt x="2129022" y="1671544"/>
                    </a:cubicBezTo>
                    <a:cubicBezTo>
                      <a:pt x="2135134" y="1668925"/>
                      <a:pt x="2141051" y="1665852"/>
                      <a:pt x="2146864" y="1662623"/>
                    </a:cubicBezTo>
                    <a:cubicBezTo>
                      <a:pt x="2154443" y="1658413"/>
                      <a:pt x="2161163" y="1652576"/>
                      <a:pt x="2169166" y="1649241"/>
                    </a:cubicBezTo>
                    <a:cubicBezTo>
                      <a:pt x="2184403" y="1642892"/>
                      <a:pt x="2206078" y="1639182"/>
                      <a:pt x="2222692" y="1635860"/>
                    </a:cubicBezTo>
                    <a:cubicBezTo>
                      <a:pt x="2227152" y="1632886"/>
                      <a:pt x="2231367" y="1629506"/>
                      <a:pt x="2236073" y="1626939"/>
                    </a:cubicBezTo>
                    <a:cubicBezTo>
                      <a:pt x="2247748" y="1620571"/>
                      <a:pt x="2262353" y="1618501"/>
                      <a:pt x="2271757" y="1609097"/>
                    </a:cubicBezTo>
                    <a:cubicBezTo>
                      <a:pt x="2276218" y="1604636"/>
                      <a:pt x="2280349" y="1599820"/>
                      <a:pt x="2285139" y="1595715"/>
                    </a:cubicBezTo>
                    <a:cubicBezTo>
                      <a:pt x="2290783" y="1590877"/>
                      <a:pt x="2296932" y="1586655"/>
                      <a:pt x="2302981" y="1582334"/>
                    </a:cubicBezTo>
                    <a:cubicBezTo>
                      <a:pt x="2307343" y="1579218"/>
                      <a:pt x="2312244" y="1576845"/>
                      <a:pt x="2316362" y="1573413"/>
                    </a:cubicBezTo>
                    <a:cubicBezTo>
                      <a:pt x="2321208" y="1569374"/>
                      <a:pt x="2324954" y="1564136"/>
                      <a:pt x="2329744" y="1560031"/>
                    </a:cubicBezTo>
                    <a:cubicBezTo>
                      <a:pt x="2335388" y="1555193"/>
                      <a:pt x="2341537" y="1550971"/>
                      <a:pt x="2347586" y="1546650"/>
                    </a:cubicBezTo>
                    <a:cubicBezTo>
                      <a:pt x="2351948" y="1543534"/>
                      <a:pt x="2357345" y="1541681"/>
                      <a:pt x="2360967" y="1537729"/>
                    </a:cubicBezTo>
                    <a:cubicBezTo>
                      <a:pt x="2376210" y="1521100"/>
                      <a:pt x="2398628" y="1493631"/>
                      <a:pt x="2410032" y="1470822"/>
                    </a:cubicBezTo>
                    <a:cubicBezTo>
                      <a:pt x="2413613" y="1463660"/>
                      <a:pt x="2416421" y="1456115"/>
                      <a:pt x="2418953" y="1448519"/>
                    </a:cubicBezTo>
                    <a:cubicBezTo>
                      <a:pt x="2420892" y="1442703"/>
                      <a:pt x="2420672" y="1436160"/>
                      <a:pt x="2423414" y="1430677"/>
                    </a:cubicBezTo>
                    <a:cubicBezTo>
                      <a:pt x="2446728" y="1384049"/>
                      <a:pt x="2436517" y="1424263"/>
                      <a:pt x="2454637" y="1377151"/>
                    </a:cubicBezTo>
                    <a:cubicBezTo>
                      <a:pt x="2458523" y="1367048"/>
                      <a:pt x="2461079" y="1356464"/>
                      <a:pt x="2463558" y="1345928"/>
                    </a:cubicBezTo>
                    <a:cubicBezTo>
                      <a:pt x="2479097" y="1279888"/>
                      <a:pt x="2467097" y="1323775"/>
                      <a:pt x="2476940" y="1274560"/>
                    </a:cubicBezTo>
                    <a:cubicBezTo>
                      <a:pt x="2479628" y="1261118"/>
                      <a:pt x="2482887" y="1247797"/>
                      <a:pt x="2485861" y="1234416"/>
                    </a:cubicBezTo>
                    <a:cubicBezTo>
                      <a:pt x="2484374" y="1131825"/>
                      <a:pt x="2485447" y="1029164"/>
                      <a:pt x="2481400" y="926642"/>
                    </a:cubicBezTo>
                    <a:cubicBezTo>
                      <a:pt x="2481116" y="919460"/>
                      <a:pt x="2459596" y="856685"/>
                      <a:pt x="2459098" y="855274"/>
                    </a:cubicBezTo>
                    <a:cubicBezTo>
                      <a:pt x="2427659" y="766197"/>
                      <a:pt x="2462070" y="872369"/>
                      <a:pt x="2436795" y="783907"/>
                    </a:cubicBezTo>
                    <a:cubicBezTo>
                      <a:pt x="2424647" y="741389"/>
                      <a:pt x="2422126" y="755175"/>
                      <a:pt x="2410032" y="694697"/>
                    </a:cubicBezTo>
                    <a:cubicBezTo>
                      <a:pt x="2401047" y="649767"/>
                      <a:pt x="2410716" y="692286"/>
                      <a:pt x="2387730" y="623329"/>
                    </a:cubicBezTo>
                    <a:cubicBezTo>
                      <a:pt x="2384307" y="613060"/>
                      <a:pt x="2381243" y="602653"/>
                      <a:pt x="2378809" y="592106"/>
                    </a:cubicBezTo>
                    <a:cubicBezTo>
                      <a:pt x="2376775" y="583294"/>
                      <a:pt x="2377320" y="573885"/>
                      <a:pt x="2374349" y="565343"/>
                    </a:cubicBezTo>
                    <a:cubicBezTo>
                      <a:pt x="2365369" y="539525"/>
                      <a:pt x="2352723" y="515109"/>
                      <a:pt x="2343125" y="489514"/>
                    </a:cubicBezTo>
                    <a:cubicBezTo>
                      <a:pt x="2329892" y="454226"/>
                      <a:pt x="2318568" y="420694"/>
                      <a:pt x="2302981" y="386923"/>
                    </a:cubicBezTo>
                    <a:cubicBezTo>
                      <a:pt x="2298801" y="377867"/>
                      <a:pt x="2293726" y="369240"/>
                      <a:pt x="2289599" y="360160"/>
                    </a:cubicBezTo>
                    <a:cubicBezTo>
                      <a:pt x="2286286" y="352871"/>
                      <a:pt x="2284512" y="344887"/>
                      <a:pt x="2280678" y="337858"/>
                    </a:cubicBezTo>
                    <a:cubicBezTo>
                      <a:pt x="2268708" y="315914"/>
                      <a:pt x="2249688" y="295834"/>
                      <a:pt x="2236073" y="275411"/>
                    </a:cubicBezTo>
                    <a:cubicBezTo>
                      <a:pt x="2232385" y="269878"/>
                      <a:pt x="2230381" y="263382"/>
                      <a:pt x="2227152" y="257569"/>
                    </a:cubicBezTo>
                    <a:cubicBezTo>
                      <a:pt x="2222942" y="249991"/>
                      <a:pt x="2217648" y="243021"/>
                      <a:pt x="2213771" y="235267"/>
                    </a:cubicBezTo>
                    <a:cubicBezTo>
                      <a:pt x="2210190" y="228105"/>
                      <a:pt x="2208970" y="219830"/>
                      <a:pt x="2204850" y="212964"/>
                    </a:cubicBezTo>
                    <a:cubicBezTo>
                      <a:pt x="2199952" y="204800"/>
                      <a:pt x="2192542" y="198409"/>
                      <a:pt x="2187008" y="190662"/>
                    </a:cubicBezTo>
                    <a:cubicBezTo>
                      <a:pt x="2177660" y="177575"/>
                      <a:pt x="2169166" y="163899"/>
                      <a:pt x="2160245" y="150517"/>
                    </a:cubicBezTo>
                    <a:cubicBezTo>
                      <a:pt x="2157271" y="146057"/>
                      <a:pt x="2154082" y="141733"/>
                      <a:pt x="2151324" y="137136"/>
                    </a:cubicBezTo>
                    <a:cubicBezTo>
                      <a:pt x="2146864" y="129702"/>
                      <a:pt x="2143266" y="121677"/>
                      <a:pt x="2137943" y="114833"/>
                    </a:cubicBezTo>
                    <a:cubicBezTo>
                      <a:pt x="2132779" y="108194"/>
                      <a:pt x="2125575" y="103377"/>
                      <a:pt x="2120101" y="96991"/>
                    </a:cubicBezTo>
                    <a:cubicBezTo>
                      <a:pt x="2116612" y="92921"/>
                      <a:pt x="2114296" y="87972"/>
                      <a:pt x="2111180" y="83610"/>
                    </a:cubicBezTo>
                    <a:cubicBezTo>
                      <a:pt x="2099954" y="67894"/>
                      <a:pt x="2094906" y="61007"/>
                      <a:pt x="2079956" y="47926"/>
                    </a:cubicBezTo>
                    <a:cubicBezTo>
                      <a:pt x="2074361" y="43031"/>
                      <a:pt x="2068613" y="38155"/>
                      <a:pt x="2062114" y="34545"/>
                    </a:cubicBezTo>
                    <a:cubicBezTo>
                      <a:pt x="2046830" y="26054"/>
                      <a:pt x="2037848" y="25494"/>
                      <a:pt x="2021970" y="21163"/>
                    </a:cubicBezTo>
                    <a:cubicBezTo>
                      <a:pt x="2011527" y="18315"/>
                      <a:pt x="2001406" y="14123"/>
                      <a:pt x="1990747" y="12242"/>
                    </a:cubicBezTo>
                    <a:cubicBezTo>
                      <a:pt x="1963796" y="7486"/>
                      <a:pt x="1972161" y="8525"/>
                      <a:pt x="1968444" y="7782"/>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245" name="Freeform: Shape 244">
                <a:extLst>
                  <a:ext uri="{FF2B5EF4-FFF2-40B4-BE49-F238E27FC236}">
                    <a16:creationId xmlns:a16="http://schemas.microsoft.com/office/drawing/2014/main" id="{F6A337EB-3138-45E9-B6AC-B735B651A9B1}"/>
                  </a:ext>
                </a:extLst>
              </p:cNvPr>
              <p:cNvSpPr/>
              <p:nvPr/>
            </p:nvSpPr>
            <p:spPr>
              <a:xfrm>
                <a:off x="11561616" y="6518443"/>
                <a:ext cx="2542467" cy="1961056"/>
              </a:xfrm>
              <a:custGeom>
                <a:avLst/>
                <a:gdLst>
                  <a:gd name="connsiteX0" fmla="*/ 976847 w 1842181"/>
                  <a:gd name="connsiteY0" fmla="*/ 26763 h 1307364"/>
                  <a:gd name="connsiteX1" fmla="*/ 976847 w 1842181"/>
                  <a:gd name="connsiteY1" fmla="*/ 26763 h 1307364"/>
                  <a:gd name="connsiteX2" fmla="*/ 923321 w 1842181"/>
                  <a:gd name="connsiteY2" fmla="*/ 53526 h 1307364"/>
                  <a:gd name="connsiteX3" fmla="*/ 851953 w 1842181"/>
                  <a:gd name="connsiteY3" fmla="*/ 66907 h 1307364"/>
                  <a:gd name="connsiteX4" fmla="*/ 816269 w 1842181"/>
                  <a:gd name="connsiteY4" fmla="*/ 75828 h 1307364"/>
                  <a:gd name="connsiteX5" fmla="*/ 771664 w 1842181"/>
                  <a:gd name="connsiteY5" fmla="*/ 80289 h 1307364"/>
                  <a:gd name="connsiteX6" fmla="*/ 744901 w 1842181"/>
                  <a:gd name="connsiteY6" fmla="*/ 84749 h 1307364"/>
                  <a:gd name="connsiteX7" fmla="*/ 704757 w 1842181"/>
                  <a:gd name="connsiteY7" fmla="*/ 89210 h 1307364"/>
                  <a:gd name="connsiteX8" fmla="*/ 660152 w 1842181"/>
                  <a:gd name="connsiteY8" fmla="*/ 107051 h 1307364"/>
                  <a:gd name="connsiteX9" fmla="*/ 584324 w 1842181"/>
                  <a:gd name="connsiteY9" fmla="*/ 151656 h 1307364"/>
                  <a:gd name="connsiteX10" fmla="*/ 539719 w 1842181"/>
                  <a:gd name="connsiteY10" fmla="*/ 173959 h 1307364"/>
                  <a:gd name="connsiteX11" fmla="*/ 521877 w 1842181"/>
                  <a:gd name="connsiteY11" fmla="*/ 196261 h 1307364"/>
                  <a:gd name="connsiteX12" fmla="*/ 428207 w 1842181"/>
                  <a:gd name="connsiteY12" fmla="*/ 281010 h 1307364"/>
                  <a:gd name="connsiteX13" fmla="*/ 410365 w 1842181"/>
                  <a:gd name="connsiteY13" fmla="*/ 294392 h 1307364"/>
                  <a:gd name="connsiteX14" fmla="*/ 392523 w 1842181"/>
                  <a:gd name="connsiteY14" fmla="*/ 316694 h 1307364"/>
                  <a:gd name="connsiteX15" fmla="*/ 374681 w 1842181"/>
                  <a:gd name="connsiteY15" fmla="*/ 321155 h 1307364"/>
                  <a:gd name="connsiteX16" fmla="*/ 307774 w 1842181"/>
                  <a:gd name="connsiteY16" fmla="*/ 370220 h 1307364"/>
                  <a:gd name="connsiteX17" fmla="*/ 276550 w 1842181"/>
                  <a:gd name="connsiteY17" fmla="*/ 392523 h 1307364"/>
                  <a:gd name="connsiteX18" fmla="*/ 249787 w 1842181"/>
                  <a:gd name="connsiteY18" fmla="*/ 410365 h 1307364"/>
                  <a:gd name="connsiteX19" fmla="*/ 227485 w 1842181"/>
                  <a:gd name="connsiteY19" fmla="*/ 428207 h 1307364"/>
                  <a:gd name="connsiteX20" fmla="*/ 200722 w 1842181"/>
                  <a:gd name="connsiteY20" fmla="*/ 446049 h 1307364"/>
                  <a:gd name="connsiteX21" fmla="*/ 173959 w 1842181"/>
                  <a:gd name="connsiteY21" fmla="*/ 468351 h 1307364"/>
                  <a:gd name="connsiteX22" fmla="*/ 102591 w 1842181"/>
                  <a:gd name="connsiteY22" fmla="*/ 508495 h 1307364"/>
                  <a:gd name="connsiteX23" fmla="*/ 84749 w 1842181"/>
                  <a:gd name="connsiteY23" fmla="*/ 517416 h 1307364"/>
                  <a:gd name="connsiteX24" fmla="*/ 40144 w 1842181"/>
                  <a:gd name="connsiteY24" fmla="*/ 557561 h 1307364"/>
                  <a:gd name="connsiteX25" fmla="*/ 26763 w 1842181"/>
                  <a:gd name="connsiteY25" fmla="*/ 588784 h 1307364"/>
                  <a:gd name="connsiteX26" fmla="*/ 17842 w 1842181"/>
                  <a:gd name="connsiteY26" fmla="*/ 637850 h 1307364"/>
                  <a:gd name="connsiteX27" fmla="*/ 13381 w 1842181"/>
                  <a:gd name="connsiteY27" fmla="*/ 655691 h 1307364"/>
                  <a:gd name="connsiteX28" fmla="*/ 8921 w 1842181"/>
                  <a:gd name="connsiteY28" fmla="*/ 700296 h 1307364"/>
                  <a:gd name="connsiteX29" fmla="*/ 4461 w 1842181"/>
                  <a:gd name="connsiteY29" fmla="*/ 722599 h 1307364"/>
                  <a:gd name="connsiteX30" fmla="*/ 0 w 1842181"/>
                  <a:gd name="connsiteY30" fmla="*/ 816269 h 1307364"/>
                  <a:gd name="connsiteX31" fmla="*/ 8921 w 1842181"/>
                  <a:gd name="connsiteY31" fmla="*/ 892097 h 1307364"/>
                  <a:gd name="connsiteX32" fmla="*/ 17842 w 1842181"/>
                  <a:gd name="connsiteY32" fmla="*/ 927781 h 1307364"/>
                  <a:gd name="connsiteX33" fmla="*/ 22302 w 1842181"/>
                  <a:gd name="connsiteY33" fmla="*/ 954544 h 1307364"/>
                  <a:gd name="connsiteX34" fmla="*/ 40144 w 1842181"/>
                  <a:gd name="connsiteY34" fmla="*/ 1021451 h 1307364"/>
                  <a:gd name="connsiteX35" fmla="*/ 111512 w 1842181"/>
                  <a:gd name="connsiteY35" fmla="*/ 1097280 h 1307364"/>
                  <a:gd name="connsiteX36" fmla="*/ 160578 w 1842181"/>
                  <a:gd name="connsiteY36" fmla="*/ 1141885 h 1307364"/>
                  <a:gd name="connsiteX37" fmla="*/ 182880 w 1842181"/>
                  <a:gd name="connsiteY37" fmla="*/ 1146345 h 1307364"/>
                  <a:gd name="connsiteX38" fmla="*/ 227485 w 1842181"/>
                  <a:gd name="connsiteY38" fmla="*/ 1159727 h 1307364"/>
                  <a:gd name="connsiteX39" fmla="*/ 303313 w 1842181"/>
                  <a:gd name="connsiteY39" fmla="*/ 1182029 h 1307364"/>
                  <a:gd name="connsiteX40" fmla="*/ 410365 w 1842181"/>
                  <a:gd name="connsiteY40" fmla="*/ 1208792 h 1307364"/>
                  <a:gd name="connsiteX41" fmla="*/ 508496 w 1842181"/>
                  <a:gd name="connsiteY41" fmla="*/ 1217713 h 1307364"/>
                  <a:gd name="connsiteX42" fmla="*/ 820730 w 1842181"/>
                  <a:gd name="connsiteY42" fmla="*/ 1235555 h 1307364"/>
                  <a:gd name="connsiteX43" fmla="*/ 905479 w 1842181"/>
                  <a:gd name="connsiteY43" fmla="*/ 1244476 h 1307364"/>
                  <a:gd name="connsiteX44" fmla="*/ 994689 w 1842181"/>
                  <a:gd name="connsiteY44" fmla="*/ 1248936 h 1307364"/>
                  <a:gd name="connsiteX45" fmla="*/ 1039294 w 1842181"/>
                  <a:gd name="connsiteY45" fmla="*/ 1253397 h 1307364"/>
                  <a:gd name="connsiteX46" fmla="*/ 1115122 w 1842181"/>
                  <a:gd name="connsiteY46" fmla="*/ 1271239 h 1307364"/>
                  <a:gd name="connsiteX47" fmla="*/ 1155266 w 1842181"/>
                  <a:gd name="connsiteY47" fmla="*/ 1275699 h 1307364"/>
                  <a:gd name="connsiteX48" fmla="*/ 1293541 w 1842181"/>
                  <a:gd name="connsiteY48" fmla="*/ 1293541 h 1307364"/>
                  <a:gd name="connsiteX49" fmla="*/ 1329225 w 1842181"/>
                  <a:gd name="connsiteY49" fmla="*/ 1302462 h 1307364"/>
                  <a:gd name="connsiteX50" fmla="*/ 1552250 w 1842181"/>
                  <a:gd name="connsiteY50" fmla="*/ 1302462 h 1307364"/>
                  <a:gd name="connsiteX51" fmla="*/ 1579013 w 1842181"/>
                  <a:gd name="connsiteY51" fmla="*/ 1293541 h 1307364"/>
                  <a:gd name="connsiteX52" fmla="*/ 1596855 w 1842181"/>
                  <a:gd name="connsiteY52" fmla="*/ 1284620 h 1307364"/>
                  <a:gd name="connsiteX53" fmla="*/ 1628078 w 1842181"/>
                  <a:gd name="connsiteY53" fmla="*/ 1275699 h 1307364"/>
                  <a:gd name="connsiteX54" fmla="*/ 1659301 w 1842181"/>
                  <a:gd name="connsiteY54" fmla="*/ 1266778 h 1307364"/>
                  <a:gd name="connsiteX55" fmla="*/ 1717288 w 1842181"/>
                  <a:gd name="connsiteY55" fmla="*/ 1231094 h 1307364"/>
                  <a:gd name="connsiteX56" fmla="*/ 1735130 w 1842181"/>
                  <a:gd name="connsiteY56" fmla="*/ 1222173 h 1307364"/>
                  <a:gd name="connsiteX57" fmla="*/ 1757432 w 1842181"/>
                  <a:gd name="connsiteY57" fmla="*/ 1208792 h 1307364"/>
                  <a:gd name="connsiteX58" fmla="*/ 1775274 w 1842181"/>
                  <a:gd name="connsiteY58" fmla="*/ 1141885 h 1307364"/>
                  <a:gd name="connsiteX59" fmla="*/ 1793116 w 1842181"/>
                  <a:gd name="connsiteY59" fmla="*/ 1097280 h 1307364"/>
                  <a:gd name="connsiteX60" fmla="*/ 1797577 w 1842181"/>
                  <a:gd name="connsiteY60" fmla="*/ 1074977 h 1307364"/>
                  <a:gd name="connsiteX61" fmla="*/ 1802037 w 1842181"/>
                  <a:gd name="connsiteY61" fmla="*/ 1048214 h 1307364"/>
                  <a:gd name="connsiteX62" fmla="*/ 1815419 w 1842181"/>
                  <a:gd name="connsiteY62" fmla="*/ 1021451 h 1307364"/>
                  <a:gd name="connsiteX63" fmla="*/ 1824340 w 1842181"/>
                  <a:gd name="connsiteY63" fmla="*/ 994689 h 1307364"/>
                  <a:gd name="connsiteX64" fmla="*/ 1833261 w 1842181"/>
                  <a:gd name="connsiteY64" fmla="*/ 932242 h 1307364"/>
                  <a:gd name="connsiteX65" fmla="*/ 1842181 w 1842181"/>
                  <a:gd name="connsiteY65" fmla="*/ 892097 h 1307364"/>
                  <a:gd name="connsiteX66" fmla="*/ 1833261 w 1842181"/>
                  <a:gd name="connsiteY66" fmla="*/ 553100 h 1307364"/>
                  <a:gd name="connsiteX67" fmla="*/ 1828800 w 1842181"/>
                  <a:gd name="connsiteY67" fmla="*/ 526337 h 1307364"/>
                  <a:gd name="connsiteX68" fmla="*/ 1810958 w 1842181"/>
                  <a:gd name="connsiteY68" fmla="*/ 454970 h 1307364"/>
                  <a:gd name="connsiteX69" fmla="*/ 1806498 w 1842181"/>
                  <a:gd name="connsiteY69" fmla="*/ 432667 h 1307364"/>
                  <a:gd name="connsiteX70" fmla="*/ 1793116 w 1842181"/>
                  <a:gd name="connsiteY70" fmla="*/ 401444 h 1307364"/>
                  <a:gd name="connsiteX71" fmla="*/ 1775274 w 1842181"/>
                  <a:gd name="connsiteY71" fmla="*/ 334536 h 1307364"/>
                  <a:gd name="connsiteX72" fmla="*/ 1735130 w 1842181"/>
                  <a:gd name="connsiteY72" fmla="*/ 240866 h 1307364"/>
                  <a:gd name="connsiteX73" fmla="*/ 1726209 w 1842181"/>
                  <a:gd name="connsiteY73" fmla="*/ 209643 h 1307364"/>
                  <a:gd name="connsiteX74" fmla="*/ 1677143 w 1842181"/>
                  <a:gd name="connsiteY74" fmla="*/ 147196 h 1307364"/>
                  <a:gd name="connsiteX75" fmla="*/ 1663762 w 1842181"/>
                  <a:gd name="connsiteY75" fmla="*/ 133814 h 1307364"/>
                  <a:gd name="connsiteX76" fmla="*/ 1619157 w 1842181"/>
                  <a:gd name="connsiteY76" fmla="*/ 107051 h 1307364"/>
                  <a:gd name="connsiteX77" fmla="*/ 1552250 w 1842181"/>
                  <a:gd name="connsiteY77" fmla="*/ 66907 h 1307364"/>
                  <a:gd name="connsiteX78" fmla="*/ 1458580 w 1842181"/>
                  <a:gd name="connsiteY78" fmla="*/ 35684 h 1307364"/>
                  <a:gd name="connsiteX79" fmla="*/ 1436277 w 1842181"/>
                  <a:gd name="connsiteY79" fmla="*/ 26763 h 1307364"/>
                  <a:gd name="connsiteX80" fmla="*/ 1244476 w 1842181"/>
                  <a:gd name="connsiteY80" fmla="*/ 8921 h 1307364"/>
                  <a:gd name="connsiteX81" fmla="*/ 1186490 w 1842181"/>
                  <a:gd name="connsiteY81" fmla="*/ 0 h 1307364"/>
                  <a:gd name="connsiteX82" fmla="*/ 990228 w 1842181"/>
                  <a:gd name="connsiteY82" fmla="*/ 4460 h 1307364"/>
                  <a:gd name="connsiteX83" fmla="*/ 972386 w 1842181"/>
                  <a:gd name="connsiteY83" fmla="*/ 8921 h 1307364"/>
                  <a:gd name="connsiteX84" fmla="*/ 976847 w 1842181"/>
                  <a:gd name="connsiteY84" fmla="*/ 26763 h 13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42181" h="1307364">
                    <a:moveTo>
                      <a:pt x="976847" y="26763"/>
                    </a:moveTo>
                    <a:lnTo>
                      <a:pt x="976847" y="26763"/>
                    </a:lnTo>
                    <a:cubicBezTo>
                      <a:pt x="959005" y="35684"/>
                      <a:pt x="941842" y="46118"/>
                      <a:pt x="923321" y="53526"/>
                    </a:cubicBezTo>
                    <a:cubicBezTo>
                      <a:pt x="901814" y="62129"/>
                      <a:pt x="874573" y="64080"/>
                      <a:pt x="851953" y="66907"/>
                    </a:cubicBezTo>
                    <a:cubicBezTo>
                      <a:pt x="840058" y="69881"/>
                      <a:pt x="828363" y="73812"/>
                      <a:pt x="816269" y="75828"/>
                    </a:cubicBezTo>
                    <a:cubicBezTo>
                      <a:pt x="801530" y="78285"/>
                      <a:pt x="786491" y="78436"/>
                      <a:pt x="771664" y="80289"/>
                    </a:cubicBezTo>
                    <a:cubicBezTo>
                      <a:pt x="762690" y="81411"/>
                      <a:pt x="753866" y="83554"/>
                      <a:pt x="744901" y="84749"/>
                    </a:cubicBezTo>
                    <a:cubicBezTo>
                      <a:pt x="731555" y="86528"/>
                      <a:pt x="718138" y="87723"/>
                      <a:pt x="704757" y="89210"/>
                    </a:cubicBezTo>
                    <a:cubicBezTo>
                      <a:pt x="689889" y="95157"/>
                      <a:pt x="673884" y="98812"/>
                      <a:pt x="660152" y="107051"/>
                    </a:cubicBezTo>
                    <a:cubicBezTo>
                      <a:pt x="653087" y="111290"/>
                      <a:pt x="597543" y="145046"/>
                      <a:pt x="584324" y="151656"/>
                    </a:cubicBezTo>
                    <a:lnTo>
                      <a:pt x="539719" y="173959"/>
                    </a:lnTo>
                    <a:cubicBezTo>
                      <a:pt x="533772" y="181393"/>
                      <a:pt x="528334" y="189266"/>
                      <a:pt x="521877" y="196261"/>
                    </a:cubicBezTo>
                    <a:cubicBezTo>
                      <a:pt x="495257" y="225099"/>
                      <a:pt x="458443" y="258333"/>
                      <a:pt x="428207" y="281010"/>
                    </a:cubicBezTo>
                    <a:cubicBezTo>
                      <a:pt x="422260" y="285471"/>
                      <a:pt x="415622" y="289135"/>
                      <a:pt x="410365" y="294392"/>
                    </a:cubicBezTo>
                    <a:cubicBezTo>
                      <a:pt x="403633" y="301124"/>
                      <a:pt x="400139" y="310982"/>
                      <a:pt x="392523" y="316694"/>
                    </a:cubicBezTo>
                    <a:cubicBezTo>
                      <a:pt x="387619" y="320372"/>
                      <a:pt x="380628" y="319668"/>
                      <a:pt x="374681" y="321155"/>
                    </a:cubicBezTo>
                    <a:cubicBezTo>
                      <a:pt x="328759" y="355597"/>
                      <a:pt x="351101" y="339272"/>
                      <a:pt x="307774" y="370220"/>
                    </a:cubicBezTo>
                    <a:cubicBezTo>
                      <a:pt x="297366" y="377654"/>
                      <a:pt x="287066" y="385243"/>
                      <a:pt x="276550" y="392523"/>
                    </a:cubicBezTo>
                    <a:cubicBezTo>
                      <a:pt x="267735" y="398626"/>
                      <a:pt x="258159" y="403667"/>
                      <a:pt x="249787" y="410365"/>
                    </a:cubicBezTo>
                    <a:cubicBezTo>
                      <a:pt x="242353" y="416312"/>
                      <a:pt x="235184" y="422607"/>
                      <a:pt x="227485" y="428207"/>
                    </a:cubicBezTo>
                    <a:cubicBezTo>
                      <a:pt x="218814" y="434513"/>
                      <a:pt x="209299" y="439616"/>
                      <a:pt x="200722" y="446049"/>
                    </a:cubicBezTo>
                    <a:cubicBezTo>
                      <a:pt x="191432" y="453016"/>
                      <a:pt x="183249" y="461384"/>
                      <a:pt x="173959" y="468351"/>
                    </a:cubicBezTo>
                    <a:cubicBezTo>
                      <a:pt x="146894" y="488649"/>
                      <a:pt x="135809" y="491886"/>
                      <a:pt x="102591" y="508495"/>
                    </a:cubicBezTo>
                    <a:cubicBezTo>
                      <a:pt x="96644" y="511469"/>
                      <a:pt x="90068" y="513426"/>
                      <a:pt x="84749" y="517416"/>
                    </a:cubicBezTo>
                    <a:cubicBezTo>
                      <a:pt x="66249" y="531292"/>
                      <a:pt x="56153" y="537550"/>
                      <a:pt x="40144" y="557561"/>
                    </a:cubicBezTo>
                    <a:cubicBezTo>
                      <a:pt x="34856" y="564170"/>
                      <a:pt x="29270" y="580010"/>
                      <a:pt x="26763" y="588784"/>
                    </a:cubicBezTo>
                    <a:cubicBezTo>
                      <a:pt x="19172" y="615351"/>
                      <a:pt x="24163" y="603086"/>
                      <a:pt x="17842" y="637850"/>
                    </a:cubicBezTo>
                    <a:cubicBezTo>
                      <a:pt x="16745" y="643881"/>
                      <a:pt x="14868" y="649744"/>
                      <a:pt x="13381" y="655691"/>
                    </a:cubicBezTo>
                    <a:cubicBezTo>
                      <a:pt x="11894" y="670559"/>
                      <a:pt x="10896" y="685485"/>
                      <a:pt x="8921" y="700296"/>
                    </a:cubicBezTo>
                    <a:cubicBezTo>
                      <a:pt x="7919" y="707811"/>
                      <a:pt x="5042" y="715040"/>
                      <a:pt x="4461" y="722599"/>
                    </a:cubicBezTo>
                    <a:cubicBezTo>
                      <a:pt x="2064" y="753766"/>
                      <a:pt x="1487" y="785046"/>
                      <a:pt x="0" y="816269"/>
                    </a:cubicBezTo>
                    <a:cubicBezTo>
                      <a:pt x="2974" y="841545"/>
                      <a:pt x="4900" y="866966"/>
                      <a:pt x="8921" y="892097"/>
                    </a:cubicBezTo>
                    <a:cubicBezTo>
                      <a:pt x="10858" y="904204"/>
                      <a:pt x="15273" y="915792"/>
                      <a:pt x="17842" y="927781"/>
                    </a:cubicBezTo>
                    <a:cubicBezTo>
                      <a:pt x="19737" y="936624"/>
                      <a:pt x="21023" y="945591"/>
                      <a:pt x="22302" y="954544"/>
                    </a:cubicBezTo>
                    <a:cubicBezTo>
                      <a:pt x="26732" y="985555"/>
                      <a:pt x="23397" y="994237"/>
                      <a:pt x="40144" y="1021451"/>
                    </a:cubicBezTo>
                    <a:cubicBezTo>
                      <a:pt x="52017" y="1040745"/>
                      <a:pt x="104503" y="1090270"/>
                      <a:pt x="111512" y="1097280"/>
                    </a:cubicBezTo>
                    <a:cubicBezTo>
                      <a:pt x="119442" y="1105210"/>
                      <a:pt x="147715" y="1135454"/>
                      <a:pt x="160578" y="1141885"/>
                    </a:cubicBezTo>
                    <a:cubicBezTo>
                      <a:pt x="167359" y="1145275"/>
                      <a:pt x="175446" y="1144858"/>
                      <a:pt x="182880" y="1146345"/>
                    </a:cubicBezTo>
                    <a:cubicBezTo>
                      <a:pt x="230413" y="1165358"/>
                      <a:pt x="180105" y="1146805"/>
                      <a:pt x="227485" y="1159727"/>
                    </a:cubicBezTo>
                    <a:cubicBezTo>
                      <a:pt x="252903" y="1166659"/>
                      <a:pt x="278166" y="1174171"/>
                      <a:pt x="303313" y="1182029"/>
                    </a:cubicBezTo>
                    <a:cubicBezTo>
                      <a:pt x="383313" y="1207028"/>
                      <a:pt x="346673" y="1202628"/>
                      <a:pt x="410365" y="1208792"/>
                    </a:cubicBezTo>
                    <a:lnTo>
                      <a:pt x="508496" y="1217713"/>
                    </a:lnTo>
                    <a:cubicBezTo>
                      <a:pt x="627886" y="1241589"/>
                      <a:pt x="494906" y="1216160"/>
                      <a:pt x="820730" y="1235555"/>
                    </a:cubicBezTo>
                    <a:cubicBezTo>
                      <a:pt x="849086" y="1237243"/>
                      <a:pt x="877157" y="1242297"/>
                      <a:pt x="905479" y="1244476"/>
                    </a:cubicBezTo>
                    <a:cubicBezTo>
                      <a:pt x="935165" y="1246759"/>
                      <a:pt x="964952" y="1247449"/>
                      <a:pt x="994689" y="1248936"/>
                    </a:cubicBezTo>
                    <a:cubicBezTo>
                      <a:pt x="1009557" y="1250423"/>
                      <a:pt x="1024483" y="1251422"/>
                      <a:pt x="1039294" y="1253397"/>
                    </a:cubicBezTo>
                    <a:cubicBezTo>
                      <a:pt x="1058730" y="1255989"/>
                      <a:pt x="1104942" y="1269300"/>
                      <a:pt x="1115122" y="1271239"/>
                    </a:cubicBezTo>
                    <a:cubicBezTo>
                      <a:pt x="1128348" y="1273758"/>
                      <a:pt x="1141959" y="1273652"/>
                      <a:pt x="1155266" y="1275699"/>
                    </a:cubicBezTo>
                    <a:cubicBezTo>
                      <a:pt x="1278107" y="1294598"/>
                      <a:pt x="1183979" y="1285716"/>
                      <a:pt x="1293541" y="1293541"/>
                    </a:cubicBezTo>
                    <a:cubicBezTo>
                      <a:pt x="1305436" y="1296515"/>
                      <a:pt x="1317100" y="1300643"/>
                      <a:pt x="1329225" y="1302462"/>
                    </a:cubicBezTo>
                    <a:cubicBezTo>
                      <a:pt x="1397544" y="1312710"/>
                      <a:pt x="1495959" y="1303944"/>
                      <a:pt x="1552250" y="1302462"/>
                    </a:cubicBezTo>
                    <a:cubicBezTo>
                      <a:pt x="1561171" y="1299488"/>
                      <a:pt x="1570282" y="1297033"/>
                      <a:pt x="1579013" y="1293541"/>
                    </a:cubicBezTo>
                    <a:cubicBezTo>
                      <a:pt x="1585187" y="1291072"/>
                      <a:pt x="1590606" y="1286892"/>
                      <a:pt x="1596855" y="1284620"/>
                    </a:cubicBezTo>
                    <a:cubicBezTo>
                      <a:pt x="1607027" y="1280921"/>
                      <a:pt x="1617635" y="1278547"/>
                      <a:pt x="1628078" y="1275699"/>
                    </a:cubicBezTo>
                    <a:cubicBezTo>
                      <a:pt x="1634374" y="1273982"/>
                      <a:pt x="1652458" y="1270200"/>
                      <a:pt x="1659301" y="1266778"/>
                    </a:cubicBezTo>
                    <a:cubicBezTo>
                      <a:pt x="1698273" y="1247292"/>
                      <a:pt x="1681948" y="1252298"/>
                      <a:pt x="1717288" y="1231094"/>
                    </a:cubicBezTo>
                    <a:cubicBezTo>
                      <a:pt x="1722990" y="1227673"/>
                      <a:pt x="1729317" y="1225402"/>
                      <a:pt x="1735130" y="1222173"/>
                    </a:cubicBezTo>
                    <a:cubicBezTo>
                      <a:pt x="1742708" y="1217963"/>
                      <a:pt x="1749998" y="1213252"/>
                      <a:pt x="1757432" y="1208792"/>
                    </a:cubicBezTo>
                    <a:cubicBezTo>
                      <a:pt x="1778711" y="1176872"/>
                      <a:pt x="1757627" y="1212466"/>
                      <a:pt x="1775274" y="1141885"/>
                    </a:cubicBezTo>
                    <a:cubicBezTo>
                      <a:pt x="1782154" y="1114367"/>
                      <a:pt x="1776993" y="1129526"/>
                      <a:pt x="1793116" y="1097280"/>
                    </a:cubicBezTo>
                    <a:cubicBezTo>
                      <a:pt x="1794603" y="1089846"/>
                      <a:pt x="1796221" y="1082436"/>
                      <a:pt x="1797577" y="1074977"/>
                    </a:cubicBezTo>
                    <a:cubicBezTo>
                      <a:pt x="1799195" y="1066079"/>
                      <a:pt x="1799177" y="1056794"/>
                      <a:pt x="1802037" y="1048214"/>
                    </a:cubicBezTo>
                    <a:cubicBezTo>
                      <a:pt x="1805191" y="1038752"/>
                      <a:pt x="1811583" y="1030658"/>
                      <a:pt x="1815419" y="1021451"/>
                    </a:cubicBezTo>
                    <a:cubicBezTo>
                      <a:pt x="1819036" y="1012771"/>
                      <a:pt x="1821366" y="1003610"/>
                      <a:pt x="1824340" y="994689"/>
                    </a:cubicBezTo>
                    <a:cubicBezTo>
                      <a:pt x="1827314" y="973873"/>
                      <a:pt x="1829658" y="952958"/>
                      <a:pt x="1833261" y="932242"/>
                    </a:cubicBezTo>
                    <a:cubicBezTo>
                      <a:pt x="1835610" y="918737"/>
                      <a:pt x="1842181" y="905805"/>
                      <a:pt x="1842181" y="892097"/>
                    </a:cubicBezTo>
                    <a:cubicBezTo>
                      <a:pt x="1842181" y="779059"/>
                      <a:pt x="1837394" y="666063"/>
                      <a:pt x="1833261" y="553100"/>
                    </a:cubicBezTo>
                    <a:cubicBezTo>
                      <a:pt x="1832930" y="544062"/>
                      <a:pt x="1830804" y="535156"/>
                      <a:pt x="1828800" y="526337"/>
                    </a:cubicBezTo>
                    <a:cubicBezTo>
                      <a:pt x="1823365" y="502426"/>
                      <a:pt x="1815766" y="479015"/>
                      <a:pt x="1810958" y="454970"/>
                    </a:cubicBezTo>
                    <a:cubicBezTo>
                      <a:pt x="1809471" y="447536"/>
                      <a:pt x="1808895" y="439859"/>
                      <a:pt x="1806498" y="432667"/>
                    </a:cubicBezTo>
                    <a:cubicBezTo>
                      <a:pt x="1802917" y="421925"/>
                      <a:pt x="1796494" y="412252"/>
                      <a:pt x="1793116" y="401444"/>
                    </a:cubicBezTo>
                    <a:cubicBezTo>
                      <a:pt x="1777177" y="350440"/>
                      <a:pt x="1791945" y="375456"/>
                      <a:pt x="1775274" y="334536"/>
                    </a:cubicBezTo>
                    <a:cubicBezTo>
                      <a:pt x="1762457" y="303077"/>
                      <a:pt x="1747551" y="272484"/>
                      <a:pt x="1735130" y="240866"/>
                    </a:cubicBezTo>
                    <a:cubicBezTo>
                      <a:pt x="1731172" y="230791"/>
                      <a:pt x="1731303" y="219194"/>
                      <a:pt x="1726209" y="209643"/>
                    </a:cubicBezTo>
                    <a:cubicBezTo>
                      <a:pt x="1720912" y="199711"/>
                      <a:pt x="1686757" y="158012"/>
                      <a:pt x="1677143" y="147196"/>
                    </a:cubicBezTo>
                    <a:cubicBezTo>
                      <a:pt x="1672952" y="142481"/>
                      <a:pt x="1668948" y="137405"/>
                      <a:pt x="1663762" y="133814"/>
                    </a:cubicBezTo>
                    <a:cubicBezTo>
                      <a:pt x="1649506" y="123944"/>
                      <a:pt x="1633584" y="116669"/>
                      <a:pt x="1619157" y="107051"/>
                    </a:cubicBezTo>
                    <a:cubicBezTo>
                      <a:pt x="1594375" y="90531"/>
                      <a:pt x="1580752" y="80408"/>
                      <a:pt x="1552250" y="66907"/>
                    </a:cubicBezTo>
                    <a:cubicBezTo>
                      <a:pt x="1504456" y="44267"/>
                      <a:pt x="1509808" y="51693"/>
                      <a:pt x="1458580" y="35684"/>
                    </a:cubicBezTo>
                    <a:cubicBezTo>
                      <a:pt x="1450937" y="33296"/>
                      <a:pt x="1444140" y="28275"/>
                      <a:pt x="1436277" y="26763"/>
                    </a:cubicBezTo>
                    <a:cubicBezTo>
                      <a:pt x="1352645" y="10680"/>
                      <a:pt x="1330042" y="12810"/>
                      <a:pt x="1244476" y="8921"/>
                    </a:cubicBezTo>
                    <a:cubicBezTo>
                      <a:pt x="1236961" y="7668"/>
                      <a:pt x="1192237" y="0"/>
                      <a:pt x="1186490" y="0"/>
                    </a:cubicBezTo>
                    <a:cubicBezTo>
                      <a:pt x="1121052" y="0"/>
                      <a:pt x="1055649" y="2973"/>
                      <a:pt x="990228" y="4460"/>
                    </a:cubicBezTo>
                    <a:cubicBezTo>
                      <a:pt x="984281" y="5947"/>
                      <a:pt x="977709" y="5879"/>
                      <a:pt x="972386" y="8921"/>
                    </a:cubicBezTo>
                    <a:cubicBezTo>
                      <a:pt x="958628" y="16783"/>
                      <a:pt x="976103" y="23789"/>
                      <a:pt x="976847" y="26763"/>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246" name="Freeform: Shape 245">
                <a:extLst>
                  <a:ext uri="{FF2B5EF4-FFF2-40B4-BE49-F238E27FC236}">
                    <a16:creationId xmlns:a16="http://schemas.microsoft.com/office/drawing/2014/main" id="{634B6115-2D2A-4C34-82FA-6D2591310EB5}"/>
                  </a:ext>
                </a:extLst>
              </p:cNvPr>
              <p:cNvSpPr/>
              <p:nvPr/>
            </p:nvSpPr>
            <p:spPr>
              <a:xfrm>
                <a:off x="11822578" y="6752647"/>
                <a:ext cx="1926927" cy="1492027"/>
              </a:xfrm>
              <a:custGeom>
                <a:avLst/>
                <a:gdLst>
                  <a:gd name="connsiteX0" fmla="*/ 723845 w 1321551"/>
                  <a:gd name="connsiteY0" fmla="*/ 0 h 994689"/>
                  <a:gd name="connsiteX1" fmla="*/ 723845 w 1321551"/>
                  <a:gd name="connsiteY1" fmla="*/ 0 h 994689"/>
                  <a:gd name="connsiteX2" fmla="*/ 674780 w 1321551"/>
                  <a:gd name="connsiteY2" fmla="*/ 57987 h 994689"/>
                  <a:gd name="connsiteX3" fmla="*/ 661398 w 1321551"/>
                  <a:gd name="connsiteY3" fmla="*/ 71368 h 994689"/>
                  <a:gd name="connsiteX4" fmla="*/ 612333 w 1321551"/>
                  <a:gd name="connsiteY4" fmla="*/ 80289 h 994689"/>
                  <a:gd name="connsiteX5" fmla="*/ 581110 w 1321551"/>
                  <a:gd name="connsiteY5" fmla="*/ 89210 h 994689"/>
                  <a:gd name="connsiteX6" fmla="*/ 532044 w 1321551"/>
                  <a:gd name="connsiteY6" fmla="*/ 107052 h 994689"/>
                  <a:gd name="connsiteX7" fmla="*/ 491900 w 1321551"/>
                  <a:gd name="connsiteY7" fmla="*/ 115973 h 994689"/>
                  <a:gd name="connsiteX8" fmla="*/ 447295 w 1321551"/>
                  <a:gd name="connsiteY8" fmla="*/ 133815 h 994689"/>
                  <a:gd name="connsiteX9" fmla="*/ 411611 w 1321551"/>
                  <a:gd name="connsiteY9" fmla="*/ 147196 h 994689"/>
                  <a:gd name="connsiteX10" fmla="*/ 362546 w 1321551"/>
                  <a:gd name="connsiteY10" fmla="*/ 160578 h 994689"/>
                  <a:gd name="connsiteX11" fmla="*/ 340243 w 1321551"/>
                  <a:gd name="connsiteY11" fmla="*/ 178420 h 994689"/>
                  <a:gd name="connsiteX12" fmla="*/ 326862 w 1321551"/>
                  <a:gd name="connsiteY12" fmla="*/ 191801 h 994689"/>
                  <a:gd name="connsiteX13" fmla="*/ 309020 w 1321551"/>
                  <a:gd name="connsiteY13" fmla="*/ 196262 h 994689"/>
                  <a:gd name="connsiteX14" fmla="*/ 246573 w 1321551"/>
                  <a:gd name="connsiteY14" fmla="*/ 236406 h 994689"/>
                  <a:gd name="connsiteX15" fmla="*/ 197508 w 1321551"/>
                  <a:gd name="connsiteY15" fmla="*/ 258709 h 994689"/>
                  <a:gd name="connsiteX16" fmla="*/ 179666 w 1321551"/>
                  <a:gd name="connsiteY16" fmla="*/ 267630 h 994689"/>
                  <a:gd name="connsiteX17" fmla="*/ 166284 w 1321551"/>
                  <a:gd name="connsiteY17" fmla="*/ 281011 h 994689"/>
                  <a:gd name="connsiteX18" fmla="*/ 117219 w 1321551"/>
                  <a:gd name="connsiteY18" fmla="*/ 312234 h 994689"/>
                  <a:gd name="connsiteX19" fmla="*/ 72614 w 1321551"/>
                  <a:gd name="connsiteY19" fmla="*/ 365760 h 994689"/>
                  <a:gd name="connsiteX20" fmla="*/ 36930 w 1321551"/>
                  <a:gd name="connsiteY20" fmla="*/ 410365 h 994689"/>
                  <a:gd name="connsiteX21" fmla="*/ 28009 w 1321551"/>
                  <a:gd name="connsiteY21" fmla="*/ 432668 h 994689"/>
                  <a:gd name="connsiteX22" fmla="*/ 23549 w 1321551"/>
                  <a:gd name="connsiteY22" fmla="*/ 454970 h 994689"/>
                  <a:gd name="connsiteX23" fmla="*/ 5707 w 1321551"/>
                  <a:gd name="connsiteY23" fmla="*/ 508496 h 994689"/>
                  <a:gd name="connsiteX24" fmla="*/ 10167 w 1321551"/>
                  <a:gd name="connsiteY24" fmla="*/ 718139 h 994689"/>
                  <a:gd name="connsiteX25" fmla="*/ 19088 w 1321551"/>
                  <a:gd name="connsiteY25" fmla="*/ 735981 h 994689"/>
                  <a:gd name="connsiteX26" fmla="*/ 28009 w 1321551"/>
                  <a:gd name="connsiteY26" fmla="*/ 767204 h 994689"/>
                  <a:gd name="connsiteX27" fmla="*/ 45851 w 1321551"/>
                  <a:gd name="connsiteY27" fmla="*/ 780586 h 994689"/>
                  <a:gd name="connsiteX28" fmla="*/ 72614 w 1321551"/>
                  <a:gd name="connsiteY28" fmla="*/ 816270 h 994689"/>
                  <a:gd name="connsiteX29" fmla="*/ 103837 w 1321551"/>
                  <a:gd name="connsiteY29" fmla="*/ 834112 h 994689"/>
                  <a:gd name="connsiteX30" fmla="*/ 130600 w 1321551"/>
                  <a:gd name="connsiteY30" fmla="*/ 851953 h 994689"/>
                  <a:gd name="connsiteX31" fmla="*/ 184126 w 1321551"/>
                  <a:gd name="connsiteY31" fmla="*/ 865335 h 994689"/>
                  <a:gd name="connsiteX32" fmla="*/ 201968 w 1321551"/>
                  <a:gd name="connsiteY32" fmla="*/ 869795 h 994689"/>
                  <a:gd name="connsiteX33" fmla="*/ 224271 w 1321551"/>
                  <a:gd name="connsiteY33" fmla="*/ 874256 h 994689"/>
                  <a:gd name="connsiteX34" fmla="*/ 259954 w 1321551"/>
                  <a:gd name="connsiteY34" fmla="*/ 883177 h 994689"/>
                  <a:gd name="connsiteX35" fmla="*/ 344704 w 1321551"/>
                  <a:gd name="connsiteY35" fmla="*/ 887637 h 994689"/>
                  <a:gd name="connsiteX36" fmla="*/ 380388 w 1321551"/>
                  <a:gd name="connsiteY36" fmla="*/ 896558 h 994689"/>
                  <a:gd name="connsiteX37" fmla="*/ 402690 w 1321551"/>
                  <a:gd name="connsiteY37" fmla="*/ 901019 h 994689"/>
                  <a:gd name="connsiteX38" fmla="*/ 420532 w 1321551"/>
                  <a:gd name="connsiteY38" fmla="*/ 909940 h 994689"/>
                  <a:gd name="connsiteX39" fmla="*/ 465137 w 1321551"/>
                  <a:gd name="connsiteY39" fmla="*/ 918861 h 994689"/>
                  <a:gd name="connsiteX40" fmla="*/ 482979 w 1321551"/>
                  <a:gd name="connsiteY40" fmla="*/ 927782 h 994689"/>
                  <a:gd name="connsiteX41" fmla="*/ 527584 w 1321551"/>
                  <a:gd name="connsiteY41" fmla="*/ 936703 h 994689"/>
                  <a:gd name="connsiteX42" fmla="*/ 549886 w 1321551"/>
                  <a:gd name="connsiteY42" fmla="*/ 941163 h 994689"/>
                  <a:gd name="connsiteX43" fmla="*/ 692622 w 1321551"/>
                  <a:gd name="connsiteY43" fmla="*/ 985768 h 994689"/>
                  <a:gd name="connsiteX44" fmla="*/ 777371 w 1321551"/>
                  <a:gd name="connsiteY44" fmla="*/ 994689 h 994689"/>
                  <a:gd name="connsiteX45" fmla="*/ 1076224 w 1321551"/>
                  <a:gd name="connsiteY45" fmla="*/ 990229 h 994689"/>
                  <a:gd name="connsiteX46" fmla="*/ 1094066 w 1321551"/>
                  <a:gd name="connsiteY46" fmla="*/ 981308 h 994689"/>
                  <a:gd name="connsiteX47" fmla="*/ 1120829 w 1321551"/>
                  <a:gd name="connsiteY47" fmla="*/ 972387 h 994689"/>
                  <a:gd name="connsiteX48" fmla="*/ 1143131 w 1321551"/>
                  <a:gd name="connsiteY48" fmla="*/ 954545 h 994689"/>
                  <a:gd name="connsiteX49" fmla="*/ 1205578 w 1321551"/>
                  <a:gd name="connsiteY49" fmla="*/ 927782 h 994689"/>
                  <a:gd name="connsiteX50" fmla="*/ 1236801 w 1321551"/>
                  <a:gd name="connsiteY50" fmla="*/ 896558 h 994689"/>
                  <a:gd name="connsiteX51" fmla="*/ 1263564 w 1321551"/>
                  <a:gd name="connsiteY51" fmla="*/ 860874 h 994689"/>
                  <a:gd name="connsiteX52" fmla="*/ 1268025 w 1321551"/>
                  <a:gd name="connsiteY52" fmla="*/ 838572 h 994689"/>
                  <a:gd name="connsiteX53" fmla="*/ 1285867 w 1321551"/>
                  <a:gd name="connsiteY53" fmla="*/ 816270 h 994689"/>
                  <a:gd name="connsiteX54" fmla="*/ 1299248 w 1321551"/>
                  <a:gd name="connsiteY54" fmla="*/ 793967 h 994689"/>
                  <a:gd name="connsiteX55" fmla="*/ 1303709 w 1321551"/>
                  <a:gd name="connsiteY55" fmla="*/ 776125 h 994689"/>
                  <a:gd name="connsiteX56" fmla="*/ 1312630 w 1321551"/>
                  <a:gd name="connsiteY56" fmla="*/ 758283 h 994689"/>
                  <a:gd name="connsiteX57" fmla="*/ 1321551 w 1321551"/>
                  <a:gd name="connsiteY57" fmla="*/ 677994 h 994689"/>
                  <a:gd name="connsiteX58" fmla="*/ 1317090 w 1321551"/>
                  <a:gd name="connsiteY58" fmla="*/ 504035 h 994689"/>
                  <a:gd name="connsiteX59" fmla="*/ 1303709 w 1321551"/>
                  <a:gd name="connsiteY59" fmla="*/ 450510 h 994689"/>
                  <a:gd name="connsiteX60" fmla="*/ 1290327 w 1321551"/>
                  <a:gd name="connsiteY60" fmla="*/ 379142 h 994689"/>
                  <a:gd name="connsiteX61" fmla="*/ 1276946 w 1321551"/>
                  <a:gd name="connsiteY61" fmla="*/ 343458 h 994689"/>
                  <a:gd name="connsiteX62" fmla="*/ 1263564 w 1321551"/>
                  <a:gd name="connsiteY62" fmla="*/ 303313 h 994689"/>
                  <a:gd name="connsiteX63" fmla="*/ 1250183 w 1321551"/>
                  <a:gd name="connsiteY63" fmla="*/ 276551 h 994689"/>
                  <a:gd name="connsiteX64" fmla="*/ 1232341 w 1321551"/>
                  <a:gd name="connsiteY64" fmla="*/ 240867 h 994689"/>
                  <a:gd name="connsiteX65" fmla="*/ 1210038 w 1321551"/>
                  <a:gd name="connsiteY65" fmla="*/ 209643 h 994689"/>
                  <a:gd name="connsiteX66" fmla="*/ 1169894 w 1321551"/>
                  <a:gd name="connsiteY66" fmla="*/ 151657 h 994689"/>
                  <a:gd name="connsiteX67" fmla="*/ 1129750 w 1321551"/>
                  <a:gd name="connsiteY67" fmla="*/ 111513 h 994689"/>
                  <a:gd name="connsiteX68" fmla="*/ 1053921 w 1321551"/>
                  <a:gd name="connsiteY68" fmla="*/ 75829 h 994689"/>
                  <a:gd name="connsiteX69" fmla="*/ 1031619 w 1321551"/>
                  <a:gd name="connsiteY69" fmla="*/ 71368 h 994689"/>
                  <a:gd name="connsiteX70" fmla="*/ 1013777 w 1321551"/>
                  <a:gd name="connsiteY70" fmla="*/ 66908 h 994689"/>
                  <a:gd name="connsiteX71" fmla="*/ 924567 w 1321551"/>
                  <a:gd name="connsiteY71" fmla="*/ 53526 h 994689"/>
                  <a:gd name="connsiteX72" fmla="*/ 866581 w 1321551"/>
                  <a:gd name="connsiteY72" fmla="*/ 44605 h 994689"/>
                  <a:gd name="connsiteX73" fmla="*/ 848739 w 1321551"/>
                  <a:gd name="connsiteY73" fmla="*/ 40145 h 994689"/>
                  <a:gd name="connsiteX74" fmla="*/ 835357 w 1321551"/>
                  <a:gd name="connsiteY74" fmla="*/ 31224 h 994689"/>
                  <a:gd name="connsiteX75" fmla="*/ 817515 w 1321551"/>
                  <a:gd name="connsiteY75" fmla="*/ 22303 h 994689"/>
                  <a:gd name="connsiteX76" fmla="*/ 804134 w 1321551"/>
                  <a:gd name="connsiteY76" fmla="*/ 17842 h 994689"/>
                  <a:gd name="connsiteX77" fmla="*/ 790753 w 1321551"/>
                  <a:gd name="connsiteY77" fmla="*/ 8921 h 994689"/>
                  <a:gd name="connsiteX78" fmla="*/ 723845 w 1321551"/>
                  <a:gd name="connsiteY78" fmla="*/ 0 h 99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21551" h="994689">
                    <a:moveTo>
                      <a:pt x="723845" y="0"/>
                    </a:moveTo>
                    <a:lnTo>
                      <a:pt x="723845" y="0"/>
                    </a:lnTo>
                    <a:cubicBezTo>
                      <a:pt x="707490" y="19329"/>
                      <a:pt x="692685" y="40084"/>
                      <a:pt x="674780" y="57987"/>
                    </a:cubicBezTo>
                    <a:cubicBezTo>
                      <a:pt x="670319" y="62447"/>
                      <a:pt x="666875" y="68238"/>
                      <a:pt x="661398" y="71368"/>
                    </a:cubicBezTo>
                    <a:cubicBezTo>
                      <a:pt x="654385" y="75375"/>
                      <a:pt x="613562" y="80113"/>
                      <a:pt x="612333" y="80289"/>
                    </a:cubicBezTo>
                    <a:cubicBezTo>
                      <a:pt x="601925" y="83263"/>
                      <a:pt x="591379" y="85787"/>
                      <a:pt x="581110" y="89210"/>
                    </a:cubicBezTo>
                    <a:cubicBezTo>
                      <a:pt x="548302" y="100146"/>
                      <a:pt x="568487" y="97334"/>
                      <a:pt x="532044" y="107052"/>
                    </a:cubicBezTo>
                    <a:cubicBezTo>
                      <a:pt x="518799" y="110584"/>
                      <a:pt x="504971" y="111845"/>
                      <a:pt x="491900" y="115973"/>
                    </a:cubicBezTo>
                    <a:cubicBezTo>
                      <a:pt x="476630" y="120795"/>
                      <a:pt x="462220" y="128011"/>
                      <a:pt x="447295" y="133815"/>
                    </a:cubicBezTo>
                    <a:cubicBezTo>
                      <a:pt x="435455" y="138419"/>
                      <a:pt x="423826" y="143706"/>
                      <a:pt x="411611" y="147196"/>
                    </a:cubicBezTo>
                    <a:cubicBezTo>
                      <a:pt x="374493" y="157801"/>
                      <a:pt x="390889" y="153491"/>
                      <a:pt x="362546" y="160578"/>
                    </a:cubicBezTo>
                    <a:cubicBezTo>
                      <a:pt x="355112" y="166525"/>
                      <a:pt x="347408" y="172151"/>
                      <a:pt x="340243" y="178420"/>
                    </a:cubicBezTo>
                    <a:cubicBezTo>
                      <a:pt x="335496" y="182574"/>
                      <a:pt x="332339" y="188671"/>
                      <a:pt x="326862" y="191801"/>
                    </a:cubicBezTo>
                    <a:cubicBezTo>
                      <a:pt x="321539" y="194843"/>
                      <a:pt x="314967" y="194775"/>
                      <a:pt x="309020" y="196262"/>
                    </a:cubicBezTo>
                    <a:cubicBezTo>
                      <a:pt x="288204" y="209643"/>
                      <a:pt x="269743" y="227717"/>
                      <a:pt x="246573" y="236406"/>
                    </a:cubicBezTo>
                    <a:cubicBezTo>
                      <a:pt x="178346" y="261992"/>
                      <a:pt x="233074" y="238385"/>
                      <a:pt x="197508" y="258709"/>
                    </a:cubicBezTo>
                    <a:cubicBezTo>
                      <a:pt x="191735" y="262008"/>
                      <a:pt x="185077" y="263765"/>
                      <a:pt x="179666" y="267630"/>
                    </a:cubicBezTo>
                    <a:cubicBezTo>
                      <a:pt x="174533" y="271296"/>
                      <a:pt x="171330" y="277226"/>
                      <a:pt x="166284" y="281011"/>
                    </a:cubicBezTo>
                    <a:cubicBezTo>
                      <a:pt x="152532" y="291325"/>
                      <a:pt x="129253" y="300200"/>
                      <a:pt x="117219" y="312234"/>
                    </a:cubicBezTo>
                    <a:cubicBezTo>
                      <a:pt x="52196" y="377257"/>
                      <a:pt x="109864" y="314540"/>
                      <a:pt x="72614" y="365760"/>
                    </a:cubicBezTo>
                    <a:cubicBezTo>
                      <a:pt x="69318" y="370293"/>
                      <a:pt x="42065" y="401121"/>
                      <a:pt x="36930" y="410365"/>
                    </a:cubicBezTo>
                    <a:cubicBezTo>
                      <a:pt x="33041" y="417364"/>
                      <a:pt x="30983" y="425234"/>
                      <a:pt x="28009" y="432668"/>
                    </a:cubicBezTo>
                    <a:cubicBezTo>
                      <a:pt x="26522" y="440102"/>
                      <a:pt x="25688" y="447697"/>
                      <a:pt x="23549" y="454970"/>
                    </a:cubicBezTo>
                    <a:cubicBezTo>
                      <a:pt x="18242" y="473013"/>
                      <a:pt x="5707" y="508496"/>
                      <a:pt x="5707" y="508496"/>
                    </a:cubicBezTo>
                    <a:cubicBezTo>
                      <a:pt x="-1866" y="599364"/>
                      <a:pt x="-3318" y="586657"/>
                      <a:pt x="10167" y="718139"/>
                    </a:cubicBezTo>
                    <a:cubicBezTo>
                      <a:pt x="10845" y="724754"/>
                      <a:pt x="16816" y="729732"/>
                      <a:pt x="19088" y="735981"/>
                    </a:cubicBezTo>
                    <a:cubicBezTo>
                      <a:pt x="22787" y="746153"/>
                      <a:pt x="22440" y="757922"/>
                      <a:pt x="28009" y="767204"/>
                    </a:cubicBezTo>
                    <a:cubicBezTo>
                      <a:pt x="31834" y="773579"/>
                      <a:pt x="40850" y="775085"/>
                      <a:pt x="45851" y="780586"/>
                    </a:cubicBezTo>
                    <a:cubicBezTo>
                      <a:pt x="55852" y="791588"/>
                      <a:pt x="59705" y="808893"/>
                      <a:pt x="72614" y="816270"/>
                    </a:cubicBezTo>
                    <a:cubicBezTo>
                      <a:pt x="83022" y="822217"/>
                      <a:pt x="93628" y="827830"/>
                      <a:pt x="103837" y="834112"/>
                    </a:cubicBezTo>
                    <a:cubicBezTo>
                      <a:pt x="112968" y="839731"/>
                      <a:pt x="120865" y="847460"/>
                      <a:pt x="130600" y="851953"/>
                    </a:cubicBezTo>
                    <a:cubicBezTo>
                      <a:pt x="145177" y="858681"/>
                      <a:pt x="167974" y="861746"/>
                      <a:pt x="184126" y="865335"/>
                    </a:cubicBezTo>
                    <a:cubicBezTo>
                      <a:pt x="190110" y="866665"/>
                      <a:pt x="195984" y="868465"/>
                      <a:pt x="201968" y="869795"/>
                    </a:cubicBezTo>
                    <a:cubicBezTo>
                      <a:pt x="209369" y="871440"/>
                      <a:pt x="216916" y="872417"/>
                      <a:pt x="224271" y="874256"/>
                    </a:cubicBezTo>
                    <a:cubicBezTo>
                      <a:pt x="243442" y="879049"/>
                      <a:pt x="235302" y="881123"/>
                      <a:pt x="259954" y="883177"/>
                    </a:cubicBezTo>
                    <a:cubicBezTo>
                      <a:pt x="288145" y="885526"/>
                      <a:pt x="316454" y="886150"/>
                      <a:pt x="344704" y="887637"/>
                    </a:cubicBezTo>
                    <a:lnTo>
                      <a:pt x="380388" y="896558"/>
                    </a:lnTo>
                    <a:cubicBezTo>
                      <a:pt x="387775" y="898263"/>
                      <a:pt x="395498" y="898621"/>
                      <a:pt x="402690" y="901019"/>
                    </a:cubicBezTo>
                    <a:cubicBezTo>
                      <a:pt x="408998" y="903122"/>
                      <a:pt x="414139" y="908113"/>
                      <a:pt x="420532" y="909940"/>
                    </a:cubicBezTo>
                    <a:cubicBezTo>
                      <a:pt x="435111" y="914106"/>
                      <a:pt x="450269" y="915887"/>
                      <a:pt x="465137" y="918861"/>
                    </a:cubicBezTo>
                    <a:cubicBezTo>
                      <a:pt x="471084" y="921835"/>
                      <a:pt x="476586" y="925955"/>
                      <a:pt x="482979" y="927782"/>
                    </a:cubicBezTo>
                    <a:cubicBezTo>
                      <a:pt x="497558" y="931948"/>
                      <a:pt x="512716" y="933729"/>
                      <a:pt x="527584" y="936703"/>
                    </a:cubicBezTo>
                    <a:cubicBezTo>
                      <a:pt x="535018" y="938190"/>
                      <a:pt x="542761" y="938572"/>
                      <a:pt x="549886" y="941163"/>
                    </a:cubicBezTo>
                    <a:cubicBezTo>
                      <a:pt x="598476" y="958832"/>
                      <a:pt x="640051" y="975254"/>
                      <a:pt x="692622" y="985768"/>
                    </a:cubicBezTo>
                    <a:cubicBezTo>
                      <a:pt x="720476" y="991339"/>
                      <a:pt x="749121" y="991715"/>
                      <a:pt x="777371" y="994689"/>
                    </a:cubicBezTo>
                    <a:cubicBezTo>
                      <a:pt x="876989" y="993202"/>
                      <a:pt x="976684" y="994435"/>
                      <a:pt x="1076224" y="990229"/>
                    </a:cubicBezTo>
                    <a:cubicBezTo>
                      <a:pt x="1082867" y="989948"/>
                      <a:pt x="1087892" y="983777"/>
                      <a:pt x="1094066" y="981308"/>
                    </a:cubicBezTo>
                    <a:cubicBezTo>
                      <a:pt x="1102797" y="977816"/>
                      <a:pt x="1120829" y="972387"/>
                      <a:pt x="1120829" y="972387"/>
                    </a:cubicBezTo>
                    <a:cubicBezTo>
                      <a:pt x="1128263" y="966440"/>
                      <a:pt x="1134731" y="959025"/>
                      <a:pt x="1143131" y="954545"/>
                    </a:cubicBezTo>
                    <a:cubicBezTo>
                      <a:pt x="1162131" y="944412"/>
                      <a:pt x="1186608" y="939638"/>
                      <a:pt x="1205578" y="927782"/>
                    </a:cubicBezTo>
                    <a:cubicBezTo>
                      <a:pt x="1229369" y="912912"/>
                      <a:pt x="1218958" y="917375"/>
                      <a:pt x="1236801" y="896558"/>
                    </a:cubicBezTo>
                    <a:cubicBezTo>
                      <a:pt x="1262819" y="866205"/>
                      <a:pt x="1237998" y="903487"/>
                      <a:pt x="1263564" y="860874"/>
                    </a:cubicBezTo>
                    <a:cubicBezTo>
                      <a:pt x="1265051" y="853440"/>
                      <a:pt x="1264634" y="845353"/>
                      <a:pt x="1268025" y="838572"/>
                    </a:cubicBezTo>
                    <a:cubicBezTo>
                      <a:pt x="1272283" y="830057"/>
                      <a:pt x="1280408" y="824069"/>
                      <a:pt x="1285867" y="816270"/>
                    </a:cubicBezTo>
                    <a:cubicBezTo>
                      <a:pt x="1290839" y="809167"/>
                      <a:pt x="1294788" y="801401"/>
                      <a:pt x="1299248" y="793967"/>
                    </a:cubicBezTo>
                    <a:cubicBezTo>
                      <a:pt x="1300735" y="788020"/>
                      <a:pt x="1301556" y="781865"/>
                      <a:pt x="1303709" y="776125"/>
                    </a:cubicBezTo>
                    <a:cubicBezTo>
                      <a:pt x="1306044" y="769899"/>
                      <a:pt x="1311441" y="764825"/>
                      <a:pt x="1312630" y="758283"/>
                    </a:cubicBezTo>
                    <a:cubicBezTo>
                      <a:pt x="1317447" y="731790"/>
                      <a:pt x="1318577" y="704757"/>
                      <a:pt x="1321551" y="677994"/>
                    </a:cubicBezTo>
                    <a:cubicBezTo>
                      <a:pt x="1320064" y="620008"/>
                      <a:pt x="1319665" y="561983"/>
                      <a:pt x="1317090" y="504035"/>
                    </a:cubicBezTo>
                    <a:cubicBezTo>
                      <a:pt x="1315683" y="472369"/>
                      <a:pt x="1310708" y="481307"/>
                      <a:pt x="1303709" y="450510"/>
                    </a:cubicBezTo>
                    <a:cubicBezTo>
                      <a:pt x="1298345" y="426908"/>
                      <a:pt x="1297980" y="402104"/>
                      <a:pt x="1290327" y="379142"/>
                    </a:cubicBezTo>
                    <a:cubicBezTo>
                      <a:pt x="1273963" y="330043"/>
                      <a:pt x="1303573" y="418012"/>
                      <a:pt x="1276946" y="343458"/>
                    </a:cubicBezTo>
                    <a:cubicBezTo>
                      <a:pt x="1272202" y="330174"/>
                      <a:pt x="1269872" y="315929"/>
                      <a:pt x="1263564" y="303313"/>
                    </a:cubicBezTo>
                    <a:cubicBezTo>
                      <a:pt x="1259104" y="294392"/>
                      <a:pt x="1253887" y="285811"/>
                      <a:pt x="1250183" y="276551"/>
                    </a:cubicBezTo>
                    <a:cubicBezTo>
                      <a:pt x="1235866" y="240760"/>
                      <a:pt x="1259165" y="276634"/>
                      <a:pt x="1232341" y="240867"/>
                    </a:cubicBezTo>
                    <a:cubicBezTo>
                      <a:pt x="1222853" y="212405"/>
                      <a:pt x="1235439" y="243511"/>
                      <a:pt x="1210038" y="209643"/>
                    </a:cubicBezTo>
                    <a:cubicBezTo>
                      <a:pt x="1180702" y="170528"/>
                      <a:pt x="1197848" y="181761"/>
                      <a:pt x="1169894" y="151657"/>
                    </a:cubicBezTo>
                    <a:cubicBezTo>
                      <a:pt x="1157017" y="137790"/>
                      <a:pt x="1146676" y="119976"/>
                      <a:pt x="1129750" y="111513"/>
                    </a:cubicBezTo>
                    <a:cubicBezTo>
                      <a:pt x="1114016" y="103646"/>
                      <a:pt x="1073859" y="82475"/>
                      <a:pt x="1053921" y="75829"/>
                    </a:cubicBezTo>
                    <a:cubicBezTo>
                      <a:pt x="1046729" y="73432"/>
                      <a:pt x="1039020" y="73013"/>
                      <a:pt x="1031619" y="71368"/>
                    </a:cubicBezTo>
                    <a:cubicBezTo>
                      <a:pt x="1025635" y="70038"/>
                      <a:pt x="1019824" y="67916"/>
                      <a:pt x="1013777" y="66908"/>
                    </a:cubicBezTo>
                    <a:cubicBezTo>
                      <a:pt x="984117" y="61965"/>
                      <a:pt x="953739" y="60818"/>
                      <a:pt x="924567" y="53526"/>
                    </a:cubicBezTo>
                    <a:cubicBezTo>
                      <a:pt x="893663" y="45801"/>
                      <a:pt x="912818" y="49743"/>
                      <a:pt x="866581" y="44605"/>
                    </a:cubicBezTo>
                    <a:cubicBezTo>
                      <a:pt x="860634" y="43118"/>
                      <a:pt x="854374" y="42560"/>
                      <a:pt x="848739" y="40145"/>
                    </a:cubicBezTo>
                    <a:cubicBezTo>
                      <a:pt x="843811" y="38033"/>
                      <a:pt x="840012" y="33884"/>
                      <a:pt x="835357" y="31224"/>
                    </a:cubicBezTo>
                    <a:cubicBezTo>
                      <a:pt x="829584" y="27925"/>
                      <a:pt x="823627" y="24922"/>
                      <a:pt x="817515" y="22303"/>
                    </a:cubicBezTo>
                    <a:cubicBezTo>
                      <a:pt x="813194" y="20451"/>
                      <a:pt x="808339" y="19945"/>
                      <a:pt x="804134" y="17842"/>
                    </a:cubicBezTo>
                    <a:cubicBezTo>
                      <a:pt x="799339" y="15444"/>
                      <a:pt x="795839" y="10616"/>
                      <a:pt x="790753" y="8921"/>
                    </a:cubicBezTo>
                    <a:cubicBezTo>
                      <a:pt x="770773" y="2261"/>
                      <a:pt x="734996" y="1487"/>
                      <a:pt x="723845" y="0"/>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247" name="Freeform: Shape 246">
                <a:extLst>
                  <a:ext uri="{FF2B5EF4-FFF2-40B4-BE49-F238E27FC236}">
                    <a16:creationId xmlns:a16="http://schemas.microsoft.com/office/drawing/2014/main" id="{0E076207-EB1D-4BB1-9C12-B9F40F6C7075}"/>
                  </a:ext>
                </a:extLst>
              </p:cNvPr>
              <p:cNvSpPr/>
              <p:nvPr/>
            </p:nvSpPr>
            <p:spPr>
              <a:xfrm>
                <a:off x="11983183" y="7013591"/>
                <a:ext cx="1512104" cy="1077207"/>
              </a:xfrm>
              <a:custGeom>
                <a:avLst/>
                <a:gdLst>
                  <a:gd name="connsiteX0" fmla="*/ 637850 w 1119583"/>
                  <a:gd name="connsiteY0" fmla="*/ 0 h 718139"/>
                  <a:gd name="connsiteX1" fmla="*/ 637850 w 1119583"/>
                  <a:gd name="connsiteY1" fmla="*/ 0 h 718139"/>
                  <a:gd name="connsiteX2" fmla="*/ 593245 w 1119583"/>
                  <a:gd name="connsiteY2" fmla="*/ 8921 h 718139"/>
                  <a:gd name="connsiteX3" fmla="*/ 526338 w 1119583"/>
                  <a:gd name="connsiteY3" fmla="*/ 17842 h 718139"/>
                  <a:gd name="connsiteX4" fmla="*/ 419286 w 1119583"/>
                  <a:gd name="connsiteY4" fmla="*/ 31224 h 718139"/>
                  <a:gd name="connsiteX5" fmla="*/ 370221 w 1119583"/>
                  <a:gd name="connsiteY5" fmla="*/ 35684 h 718139"/>
                  <a:gd name="connsiteX6" fmla="*/ 294392 w 1119583"/>
                  <a:gd name="connsiteY6" fmla="*/ 49066 h 718139"/>
                  <a:gd name="connsiteX7" fmla="*/ 276551 w 1119583"/>
                  <a:gd name="connsiteY7" fmla="*/ 57987 h 718139"/>
                  <a:gd name="connsiteX8" fmla="*/ 236406 w 1119583"/>
                  <a:gd name="connsiteY8" fmla="*/ 71368 h 718139"/>
                  <a:gd name="connsiteX9" fmla="*/ 223025 w 1119583"/>
                  <a:gd name="connsiteY9" fmla="*/ 80289 h 718139"/>
                  <a:gd name="connsiteX10" fmla="*/ 187341 w 1119583"/>
                  <a:gd name="connsiteY10" fmla="*/ 93671 h 718139"/>
                  <a:gd name="connsiteX11" fmla="*/ 169499 w 1119583"/>
                  <a:gd name="connsiteY11" fmla="*/ 107052 h 718139"/>
                  <a:gd name="connsiteX12" fmla="*/ 138275 w 1119583"/>
                  <a:gd name="connsiteY12" fmla="*/ 129354 h 718139"/>
                  <a:gd name="connsiteX13" fmla="*/ 111512 w 1119583"/>
                  <a:gd name="connsiteY13" fmla="*/ 160578 h 718139"/>
                  <a:gd name="connsiteX14" fmla="*/ 98131 w 1119583"/>
                  <a:gd name="connsiteY14" fmla="*/ 173959 h 718139"/>
                  <a:gd name="connsiteX15" fmla="*/ 53526 w 1119583"/>
                  <a:gd name="connsiteY15" fmla="*/ 249788 h 718139"/>
                  <a:gd name="connsiteX16" fmla="*/ 35684 w 1119583"/>
                  <a:gd name="connsiteY16" fmla="*/ 276551 h 718139"/>
                  <a:gd name="connsiteX17" fmla="*/ 4461 w 1119583"/>
                  <a:gd name="connsiteY17" fmla="*/ 325616 h 718139"/>
                  <a:gd name="connsiteX18" fmla="*/ 0 w 1119583"/>
                  <a:gd name="connsiteY18" fmla="*/ 343458 h 718139"/>
                  <a:gd name="connsiteX19" fmla="*/ 4461 w 1119583"/>
                  <a:gd name="connsiteY19" fmla="*/ 495114 h 718139"/>
                  <a:gd name="connsiteX20" fmla="*/ 17842 w 1119583"/>
                  <a:gd name="connsiteY20" fmla="*/ 562022 h 718139"/>
                  <a:gd name="connsiteX21" fmla="*/ 31224 w 1119583"/>
                  <a:gd name="connsiteY21" fmla="*/ 575403 h 718139"/>
                  <a:gd name="connsiteX22" fmla="*/ 40145 w 1119583"/>
                  <a:gd name="connsiteY22" fmla="*/ 588785 h 718139"/>
                  <a:gd name="connsiteX23" fmla="*/ 53526 w 1119583"/>
                  <a:gd name="connsiteY23" fmla="*/ 597706 h 718139"/>
                  <a:gd name="connsiteX24" fmla="*/ 98131 w 1119583"/>
                  <a:gd name="connsiteY24" fmla="*/ 611087 h 718139"/>
                  <a:gd name="connsiteX25" fmla="*/ 191801 w 1119583"/>
                  <a:gd name="connsiteY25" fmla="*/ 615548 h 718139"/>
                  <a:gd name="connsiteX26" fmla="*/ 312234 w 1119583"/>
                  <a:gd name="connsiteY26" fmla="*/ 628929 h 718139"/>
                  <a:gd name="connsiteX27" fmla="*/ 338997 w 1119583"/>
                  <a:gd name="connsiteY27" fmla="*/ 637850 h 718139"/>
                  <a:gd name="connsiteX28" fmla="*/ 361300 w 1119583"/>
                  <a:gd name="connsiteY28" fmla="*/ 642311 h 718139"/>
                  <a:gd name="connsiteX29" fmla="*/ 405905 w 1119583"/>
                  <a:gd name="connsiteY29" fmla="*/ 669074 h 718139"/>
                  <a:gd name="connsiteX30" fmla="*/ 432668 w 1119583"/>
                  <a:gd name="connsiteY30" fmla="*/ 673534 h 718139"/>
                  <a:gd name="connsiteX31" fmla="*/ 459431 w 1119583"/>
                  <a:gd name="connsiteY31" fmla="*/ 686915 h 718139"/>
                  <a:gd name="connsiteX32" fmla="*/ 526338 w 1119583"/>
                  <a:gd name="connsiteY32" fmla="*/ 695836 h 718139"/>
                  <a:gd name="connsiteX33" fmla="*/ 539719 w 1119583"/>
                  <a:gd name="connsiteY33" fmla="*/ 704757 h 718139"/>
                  <a:gd name="connsiteX34" fmla="*/ 651232 w 1119583"/>
                  <a:gd name="connsiteY34" fmla="*/ 718139 h 718139"/>
                  <a:gd name="connsiteX35" fmla="*/ 834112 w 1119583"/>
                  <a:gd name="connsiteY35" fmla="*/ 713678 h 718139"/>
                  <a:gd name="connsiteX36" fmla="*/ 878716 w 1119583"/>
                  <a:gd name="connsiteY36" fmla="*/ 700297 h 718139"/>
                  <a:gd name="connsiteX37" fmla="*/ 967926 w 1119583"/>
                  <a:gd name="connsiteY37" fmla="*/ 677994 h 718139"/>
                  <a:gd name="connsiteX38" fmla="*/ 1003610 w 1119583"/>
                  <a:gd name="connsiteY38" fmla="*/ 655692 h 718139"/>
                  <a:gd name="connsiteX39" fmla="*/ 1034833 w 1119583"/>
                  <a:gd name="connsiteY39" fmla="*/ 637850 h 718139"/>
                  <a:gd name="connsiteX40" fmla="*/ 1061596 w 1119583"/>
                  <a:gd name="connsiteY40" fmla="*/ 602166 h 718139"/>
                  <a:gd name="connsiteX41" fmla="*/ 1066057 w 1119583"/>
                  <a:gd name="connsiteY41" fmla="*/ 588785 h 718139"/>
                  <a:gd name="connsiteX42" fmla="*/ 1074978 w 1119583"/>
                  <a:gd name="connsiteY42" fmla="*/ 566482 h 718139"/>
                  <a:gd name="connsiteX43" fmla="*/ 1092820 w 1119583"/>
                  <a:gd name="connsiteY43" fmla="*/ 530798 h 718139"/>
                  <a:gd name="connsiteX44" fmla="*/ 1097280 w 1119583"/>
                  <a:gd name="connsiteY44" fmla="*/ 512956 h 718139"/>
                  <a:gd name="connsiteX45" fmla="*/ 1106201 w 1119583"/>
                  <a:gd name="connsiteY45" fmla="*/ 486194 h 718139"/>
                  <a:gd name="connsiteX46" fmla="*/ 1119583 w 1119583"/>
                  <a:gd name="connsiteY46" fmla="*/ 432668 h 718139"/>
                  <a:gd name="connsiteX47" fmla="*/ 1110662 w 1119583"/>
                  <a:gd name="connsiteY47" fmla="*/ 316695 h 718139"/>
                  <a:gd name="connsiteX48" fmla="*/ 1106201 w 1119583"/>
                  <a:gd name="connsiteY48" fmla="*/ 294393 h 718139"/>
                  <a:gd name="connsiteX49" fmla="*/ 1083899 w 1119583"/>
                  <a:gd name="connsiteY49" fmla="*/ 263169 h 718139"/>
                  <a:gd name="connsiteX50" fmla="*/ 1061596 w 1119583"/>
                  <a:gd name="connsiteY50" fmla="*/ 227485 h 718139"/>
                  <a:gd name="connsiteX51" fmla="*/ 1016992 w 1119583"/>
                  <a:gd name="connsiteY51" fmla="*/ 187341 h 718139"/>
                  <a:gd name="connsiteX52" fmla="*/ 1003610 w 1119583"/>
                  <a:gd name="connsiteY52" fmla="*/ 173959 h 718139"/>
                  <a:gd name="connsiteX53" fmla="*/ 990229 w 1119583"/>
                  <a:gd name="connsiteY53" fmla="*/ 165038 h 718139"/>
                  <a:gd name="connsiteX54" fmla="*/ 932242 w 1119583"/>
                  <a:gd name="connsiteY54" fmla="*/ 120434 h 718139"/>
                  <a:gd name="connsiteX55" fmla="*/ 914400 w 1119583"/>
                  <a:gd name="connsiteY55" fmla="*/ 107052 h 718139"/>
                  <a:gd name="connsiteX56" fmla="*/ 896558 w 1119583"/>
                  <a:gd name="connsiteY56" fmla="*/ 93671 h 718139"/>
                  <a:gd name="connsiteX57" fmla="*/ 883177 w 1119583"/>
                  <a:gd name="connsiteY57" fmla="*/ 80289 h 718139"/>
                  <a:gd name="connsiteX58" fmla="*/ 856414 w 1119583"/>
                  <a:gd name="connsiteY58" fmla="*/ 49066 h 718139"/>
                  <a:gd name="connsiteX59" fmla="*/ 838572 w 1119583"/>
                  <a:gd name="connsiteY59" fmla="*/ 40145 h 718139"/>
                  <a:gd name="connsiteX60" fmla="*/ 807349 w 1119583"/>
                  <a:gd name="connsiteY60" fmla="*/ 22303 h 718139"/>
                  <a:gd name="connsiteX61" fmla="*/ 789507 w 1119583"/>
                  <a:gd name="connsiteY61" fmla="*/ 13382 h 718139"/>
                  <a:gd name="connsiteX62" fmla="*/ 758283 w 1119583"/>
                  <a:gd name="connsiteY62" fmla="*/ 8921 h 718139"/>
                  <a:gd name="connsiteX63" fmla="*/ 740441 w 1119583"/>
                  <a:gd name="connsiteY63" fmla="*/ 4461 h 718139"/>
                  <a:gd name="connsiteX64" fmla="*/ 637850 w 1119583"/>
                  <a:gd name="connsiteY64" fmla="*/ 0 h 71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19583" h="718139">
                    <a:moveTo>
                      <a:pt x="637850" y="0"/>
                    </a:moveTo>
                    <a:lnTo>
                      <a:pt x="637850" y="0"/>
                    </a:lnTo>
                    <a:cubicBezTo>
                      <a:pt x="622982" y="2974"/>
                      <a:pt x="608177" y="6286"/>
                      <a:pt x="593245" y="8921"/>
                    </a:cubicBezTo>
                    <a:cubicBezTo>
                      <a:pt x="575890" y="11984"/>
                      <a:pt x="543111" y="15606"/>
                      <a:pt x="526338" y="17842"/>
                    </a:cubicBezTo>
                    <a:cubicBezTo>
                      <a:pt x="463671" y="26197"/>
                      <a:pt x="520680" y="20361"/>
                      <a:pt x="419286" y="31224"/>
                    </a:cubicBezTo>
                    <a:cubicBezTo>
                      <a:pt x="402957" y="32973"/>
                      <a:pt x="386478" y="33362"/>
                      <a:pt x="370221" y="35684"/>
                    </a:cubicBezTo>
                    <a:cubicBezTo>
                      <a:pt x="344812" y="39314"/>
                      <a:pt x="294392" y="49066"/>
                      <a:pt x="294392" y="49066"/>
                    </a:cubicBezTo>
                    <a:cubicBezTo>
                      <a:pt x="288445" y="52040"/>
                      <a:pt x="282777" y="55652"/>
                      <a:pt x="276551" y="57987"/>
                    </a:cubicBezTo>
                    <a:cubicBezTo>
                      <a:pt x="242475" y="70766"/>
                      <a:pt x="275459" y="51841"/>
                      <a:pt x="236406" y="71368"/>
                    </a:cubicBezTo>
                    <a:cubicBezTo>
                      <a:pt x="231611" y="73765"/>
                      <a:pt x="227905" y="78071"/>
                      <a:pt x="223025" y="80289"/>
                    </a:cubicBezTo>
                    <a:cubicBezTo>
                      <a:pt x="211460" y="85546"/>
                      <a:pt x="198703" y="87990"/>
                      <a:pt x="187341" y="93671"/>
                    </a:cubicBezTo>
                    <a:cubicBezTo>
                      <a:pt x="180692" y="96996"/>
                      <a:pt x="175548" y="102731"/>
                      <a:pt x="169499" y="107052"/>
                    </a:cubicBezTo>
                    <a:cubicBezTo>
                      <a:pt x="155382" y="117135"/>
                      <a:pt x="152848" y="116863"/>
                      <a:pt x="138275" y="129354"/>
                    </a:cubicBezTo>
                    <a:cubicBezTo>
                      <a:pt x="120401" y="144675"/>
                      <a:pt x="127779" y="141600"/>
                      <a:pt x="111512" y="160578"/>
                    </a:cubicBezTo>
                    <a:cubicBezTo>
                      <a:pt x="107407" y="165367"/>
                      <a:pt x="101721" y="168773"/>
                      <a:pt x="98131" y="173959"/>
                    </a:cubicBezTo>
                    <a:cubicBezTo>
                      <a:pt x="24766" y="279932"/>
                      <a:pt x="107925" y="168190"/>
                      <a:pt x="53526" y="249788"/>
                    </a:cubicBezTo>
                    <a:cubicBezTo>
                      <a:pt x="47579" y="258709"/>
                      <a:pt x="42117" y="267974"/>
                      <a:pt x="35684" y="276551"/>
                    </a:cubicBezTo>
                    <a:cubicBezTo>
                      <a:pt x="24159" y="291918"/>
                      <a:pt x="11310" y="307352"/>
                      <a:pt x="4461" y="325616"/>
                    </a:cubicBezTo>
                    <a:cubicBezTo>
                      <a:pt x="2308" y="331356"/>
                      <a:pt x="1487" y="337511"/>
                      <a:pt x="0" y="343458"/>
                    </a:cubicBezTo>
                    <a:cubicBezTo>
                      <a:pt x="1487" y="394010"/>
                      <a:pt x="1997" y="444600"/>
                      <a:pt x="4461" y="495114"/>
                    </a:cubicBezTo>
                    <a:cubicBezTo>
                      <a:pt x="4854" y="503165"/>
                      <a:pt x="13136" y="557316"/>
                      <a:pt x="17842" y="562022"/>
                    </a:cubicBezTo>
                    <a:cubicBezTo>
                      <a:pt x="22303" y="566482"/>
                      <a:pt x="27186" y="570557"/>
                      <a:pt x="31224" y="575403"/>
                    </a:cubicBezTo>
                    <a:cubicBezTo>
                      <a:pt x="34656" y="579521"/>
                      <a:pt x="36354" y="584994"/>
                      <a:pt x="40145" y="588785"/>
                    </a:cubicBezTo>
                    <a:cubicBezTo>
                      <a:pt x="43936" y="592576"/>
                      <a:pt x="48731" y="595309"/>
                      <a:pt x="53526" y="597706"/>
                    </a:cubicBezTo>
                    <a:cubicBezTo>
                      <a:pt x="66669" y="604277"/>
                      <a:pt x="83315" y="609947"/>
                      <a:pt x="98131" y="611087"/>
                    </a:cubicBezTo>
                    <a:cubicBezTo>
                      <a:pt x="129298" y="613484"/>
                      <a:pt x="160578" y="614061"/>
                      <a:pt x="191801" y="615548"/>
                    </a:cubicBezTo>
                    <a:cubicBezTo>
                      <a:pt x="242822" y="632553"/>
                      <a:pt x="172556" y="610305"/>
                      <a:pt x="312234" y="628929"/>
                    </a:cubicBezTo>
                    <a:cubicBezTo>
                      <a:pt x="321555" y="630172"/>
                      <a:pt x="329776" y="636006"/>
                      <a:pt x="338997" y="637850"/>
                    </a:cubicBezTo>
                    <a:lnTo>
                      <a:pt x="361300" y="642311"/>
                    </a:lnTo>
                    <a:cubicBezTo>
                      <a:pt x="376168" y="651232"/>
                      <a:pt x="390019" y="662124"/>
                      <a:pt x="405905" y="669074"/>
                    </a:cubicBezTo>
                    <a:cubicBezTo>
                      <a:pt x="414191" y="672699"/>
                      <a:pt x="424088" y="670674"/>
                      <a:pt x="432668" y="673534"/>
                    </a:cubicBezTo>
                    <a:cubicBezTo>
                      <a:pt x="442130" y="676688"/>
                      <a:pt x="449898" y="683982"/>
                      <a:pt x="459431" y="686915"/>
                    </a:cubicBezTo>
                    <a:cubicBezTo>
                      <a:pt x="463650" y="688213"/>
                      <a:pt x="524542" y="695611"/>
                      <a:pt x="526338" y="695836"/>
                    </a:cubicBezTo>
                    <a:cubicBezTo>
                      <a:pt x="530798" y="698810"/>
                      <a:pt x="534539" y="703376"/>
                      <a:pt x="539719" y="704757"/>
                    </a:cubicBezTo>
                    <a:cubicBezTo>
                      <a:pt x="574078" y="713919"/>
                      <a:pt x="616247" y="715448"/>
                      <a:pt x="651232" y="718139"/>
                    </a:cubicBezTo>
                    <a:cubicBezTo>
                      <a:pt x="712192" y="716652"/>
                      <a:pt x="773194" y="716385"/>
                      <a:pt x="834112" y="713678"/>
                    </a:cubicBezTo>
                    <a:cubicBezTo>
                      <a:pt x="842724" y="713295"/>
                      <a:pt x="874290" y="701403"/>
                      <a:pt x="878716" y="700297"/>
                    </a:cubicBezTo>
                    <a:lnTo>
                      <a:pt x="967926" y="677994"/>
                    </a:lnTo>
                    <a:cubicBezTo>
                      <a:pt x="1009673" y="657123"/>
                      <a:pt x="961156" y="682709"/>
                      <a:pt x="1003610" y="655692"/>
                    </a:cubicBezTo>
                    <a:cubicBezTo>
                      <a:pt x="1013723" y="649256"/>
                      <a:pt x="1024425" y="643797"/>
                      <a:pt x="1034833" y="637850"/>
                    </a:cubicBezTo>
                    <a:cubicBezTo>
                      <a:pt x="1039214" y="632374"/>
                      <a:pt x="1056860" y="611637"/>
                      <a:pt x="1061596" y="602166"/>
                    </a:cubicBezTo>
                    <a:cubicBezTo>
                      <a:pt x="1063699" y="597961"/>
                      <a:pt x="1064406" y="593187"/>
                      <a:pt x="1066057" y="588785"/>
                    </a:cubicBezTo>
                    <a:cubicBezTo>
                      <a:pt x="1068869" y="581288"/>
                      <a:pt x="1071623" y="573752"/>
                      <a:pt x="1074978" y="566482"/>
                    </a:cubicBezTo>
                    <a:cubicBezTo>
                      <a:pt x="1080551" y="554407"/>
                      <a:pt x="1092820" y="530798"/>
                      <a:pt x="1092820" y="530798"/>
                    </a:cubicBezTo>
                    <a:cubicBezTo>
                      <a:pt x="1094307" y="524851"/>
                      <a:pt x="1095518" y="518828"/>
                      <a:pt x="1097280" y="512956"/>
                    </a:cubicBezTo>
                    <a:cubicBezTo>
                      <a:pt x="1099982" y="503949"/>
                      <a:pt x="1103920" y="495316"/>
                      <a:pt x="1106201" y="486194"/>
                    </a:cubicBezTo>
                    <a:lnTo>
                      <a:pt x="1119583" y="432668"/>
                    </a:lnTo>
                    <a:cubicBezTo>
                      <a:pt x="1116322" y="370718"/>
                      <a:pt x="1118471" y="363548"/>
                      <a:pt x="1110662" y="316695"/>
                    </a:cubicBezTo>
                    <a:cubicBezTo>
                      <a:pt x="1109416" y="309217"/>
                      <a:pt x="1108599" y="301585"/>
                      <a:pt x="1106201" y="294393"/>
                    </a:cubicBezTo>
                    <a:cubicBezTo>
                      <a:pt x="1097286" y="267650"/>
                      <a:pt x="1099300" y="284345"/>
                      <a:pt x="1083899" y="263169"/>
                    </a:cubicBezTo>
                    <a:cubicBezTo>
                      <a:pt x="1075649" y="251825"/>
                      <a:pt x="1071514" y="237403"/>
                      <a:pt x="1061596" y="227485"/>
                    </a:cubicBezTo>
                    <a:cubicBezTo>
                      <a:pt x="994017" y="159906"/>
                      <a:pt x="1065878" y="229244"/>
                      <a:pt x="1016992" y="187341"/>
                    </a:cubicBezTo>
                    <a:cubicBezTo>
                      <a:pt x="1012202" y="183236"/>
                      <a:pt x="1008456" y="177998"/>
                      <a:pt x="1003610" y="173959"/>
                    </a:cubicBezTo>
                    <a:cubicBezTo>
                      <a:pt x="999492" y="170527"/>
                      <a:pt x="994564" y="168191"/>
                      <a:pt x="990229" y="165038"/>
                    </a:cubicBezTo>
                    <a:cubicBezTo>
                      <a:pt x="943144" y="130794"/>
                      <a:pt x="968579" y="148696"/>
                      <a:pt x="932242" y="120434"/>
                    </a:cubicBezTo>
                    <a:cubicBezTo>
                      <a:pt x="926374" y="115870"/>
                      <a:pt x="920347" y="111513"/>
                      <a:pt x="914400" y="107052"/>
                    </a:cubicBezTo>
                    <a:cubicBezTo>
                      <a:pt x="908453" y="102592"/>
                      <a:pt x="901814" y="98928"/>
                      <a:pt x="896558" y="93671"/>
                    </a:cubicBezTo>
                    <a:cubicBezTo>
                      <a:pt x="892098" y="89210"/>
                      <a:pt x="887282" y="85078"/>
                      <a:pt x="883177" y="80289"/>
                    </a:cubicBezTo>
                    <a:cubicBezTo>
                      <a:pt x="873561" y="69070"/>
                      <a:pt x="868645" y="57802"/>
                      <a:pt x="856414" y="49066"/>
                    </a:cubicBezTo>
                    <a:cubicBezTo>
                      <a:pt x="851003" y="45201"/>
                      <a:pt x="844211" y="43669"/>
                      <a:pt x="838572" y="40145"/>
                    </a:cubicBezTo>
                    <a:cubicBezTo>
                      <a:pt x="787555" y="8259"/>
                      <a:pt x="846385" y="39032"/>
                      <a:pt x="807349" y="22303"/>
                    </a:cubicBezTo>
                    <a:cubicBezTo>
                      <a:pt x="801237" y="19684"/>
                      <a:pt x="795922" y="15132"/>
                      <a:pt x="789507" y="13382"/>
                    </a:cubicBezTo>
                    <a:cubicBezTo>
                      <a:pt x="779364" y="10616"/>
                      <a:pt x="768627" y="10802"/>
                      <a:pt x="758283" y="8921"/>
                    </a:cubicBezTo>
                    <a:cubicBezTo>
                      <a:pt x="752252" y="7824"/>
                      <a:pt x="746569" y="4636"/>
                      <a:pt x="740441" y="4461"/>
                    </a:cubicBezTo>
                    <a:cubicBezTo>
                      <a:pt x="694368" y="3145"/>
                      <a:pt x="654948" y="743"/>
                      <a:pt x="637850" y="0"/>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sp>
            <p:nvSpPr>
              <p:cNvPr id="248" name="Freeform: Shape 247">
                <a:extLst>
                  <a:ext uri="{FF2B5EF4-FFF2-40B4-BE49-F238E27FC236}">
                    <a16:creationId xmlns:a16="http://schemas.microsoft.com/office/drawing/2014/main" id="{FCF29638-6067-43D8-ACCD-702AC0A2D354}"/>
                  </a:ext>
                </a:extLst>
              </p:cNvPr>
              <p:cNvSpPr/>
              <p:nvPr/>
            </p:nvSpPr>
            <p:spPr>
              <a:xfrm>
                <a:off x="12270845" y="7244467"/>
                <a:ext cx="1010291" cy="649000"/>
              </a:xfrm>
              <a:custGeom>
                <a:avLst/>
                <a:gdLst>
                  <a:gd name="connsiteX0" fmla="*/ 246403 w 527414"/>
                  <a:gd name="connsiteY0" fmla="*/ 17842 h 432668"/>
                  <a:gd name="connsiteX1" fmla="*/ 246403 w 527414"/>
                  <a:gd name="connsiteY1" fmla="*/ 17842 h 432668"/>
                  <a:gd name="connsiteX2" fmla="*/ 143812 w 527414"/>
                  <a:gd name="connsiteY2" fmla="*/ 26763 h 432668"/>
                  <a:gd name="connsiteX3" fmla="*/ 90286 w 527414"/>
                  <a:gd name="connsiteY3" fmla="*/ 40145 h 432668"/>
                  <a:gd name="connsiteX4" fmla="*/ 59063 w 527414"/>
                  <a:gd name="connsiteY4" fmla="*/ 62447 h 432668"/>
                  <a:gd name="connsiteX5" fmla="*/ 32300 w 527414"/>
                  <a:gd name="connsiteY5" fmla="*/ 89210 h 432668"/>
                  <a:gd name="connsiteX6" fmla="*/ 9997 w 527414"/>
                  <a:gd name="connsiteY6" fmla="*/ 142736 h 432668"/>
                  <a:gd name="connsiteX7" fmla="*/ 5537 w 527414"/>
                  <a:gd name="connsiteY7" fmla="*/ 156118 h 432668"/>
                  <a:gd name="connsiteX8" fmla="*/ 5537 w 527414"/>
                  <a:gd name="connsiteY8" fmla="*/ 285472 h 432668"/>
                  <a:gd name="connsiteX9" fmla="*/ 9997 w 527414"/>
                  <a:gd name="connsiteY9" fmla="*/ 298853 h 432668"/>
                  <a:gd name="connsiteX10" fmla="*/ 23379 w 527414"/>
                  <a:gd name="connsiteY10" fmla="*/ 330077 h 432668"/>
                  <a:gd name="connsiteX11" fmla="*/ 32300 w 527414"/>
                  <a:gd name="connsiteY11" fmla="*/ 347919 h 432668"/>
                  <a:gd name="connsiteX12" fmla="*/ 76905 w 527414"/>
                  <a:gd name="connsiteY12" fmla="*/ 396984 h 432668"/>
                  <a:gd name="connsiteX13" fmla="*/ 90286 w 527414"/>
                  <a:gd name="connsiteY13" fmla="*/ 410365 h 432668"/>
                  <a:gd name="connsiteX14" fmla="*/ 130430 w 527414"/>
                  <a:gd name="connsiteY14" fmla="*/ 432668 h 432668"/>
                  <a:gd name="connsiteX15" fmla="*/ 304389 w 527414"/>
                  <a:gd name="connsiteY15" fmla="*/ 428207 h 432668"/>
                  <a:gd name="connsiteX16" fmla="*/ 326692 w 527414"/>
                  <a:gd name="connsiteY16" fmla="*/ 423747 h 432668"/>
                  <a:gd name="connsiteX17" fmla="*/ 380218 w 527414"/>
                  <a:gd name="connsiteY17" fmla="*/ 419286 h 432668"/>
                  <a:gd name="connsiteX18" fmla="*/ 398060 w 527414"/>
                  <a:gd name="connsiteY18" fmla="*/ 414826 h 432668"/>
                  <a:gd name="connsiteX19" fmla="*/ 420362 w 527414"/>
                  <a:gd name="connsiteY19" fmla="*/ 410365 h 432668"/>
                  <a:gd name="connsiteX20" fmla="*/ 433744 w 527414"/>
                  <a:gd name="connsiteY20" fmla="*/ 401444 h 432668"/>
                  <a:gd name="connsiteX21" fmla="*/ 460506 w 527414"/>
                  <a:gd name="connsiteY21" fmla="*/ 379142 h 432668"/>
                  <a:gd name="connsiteX22" fmla="*/ 491730 w 527414"/>
                  <a:gd name="connsiteY22" fmla="*/ 347919 h 432668"/>
                  <a:gd name="connsiteX23" fmla="*/ 514032 w 527414"/>
                  <a:gd name="connsiteY23" fmla="*/ 307774 h 432668"/>
                  <a:gd name="connsiteX24" fmla="*/ 522953 w 527414"/>
                  <a:gd name="connsiteY24" fmla="*/ 285472 h 432668"/>
                  <a:gd name="connsiteX25" fmla="*/ 527414 w 527414"/>
                  <a:gd name="connsiteY25" fmla="*/ 263169 h 432668"/>
                  <a:gd name="connsiteX26" fmla="*/ 522953 w 527414"/>
                  <a:gd name="connsiteY26" fmla="*/ 98131 h 432668"/>
                  <a:gd name="connsiteX27" fmla="*/ 500651 w 527414"/>
                  <a:gd name="connsiteY27" fmla="*/ 66908 h 432668"/>
                  <a:gd name="connsiteX28" fmla="*/ 491730 w 527414"/>
                  <a:gd name="connsiteY28" fmla="*/ 53526 h 432668"/>
                  <a:gd name="connsiteX29" fmla="*/ 460506 w 527414"/>
                  <a:gd name="connsiteY29" fmla="*/ 26763 h 432668"/>
                  <a:gd name="connsiteX30" fmla="*/ 447125 w 527414"/>
                  <a:gd name="connsiteY30" fmla="*/ 17842 h 432668"/>
                  <a:gd name="connsiteX31" fmla="*/ 424823 w 527414"/>
                  <a:gd name="connsiteY31" fmla="*/ 4461 h 432668"/>
                  <a:gd name="connsiteX32" fmla="*/ 406981 w 527414"/>
                  <a:gd name="connsiteY32" fmla="*/ 0 h 432668"/>
                  <a:gd name="connsiteX33" fmla="*/ 326692 w 527414"/>
                  <a:gd name="connsiteY33" fmla="*/ 4461 h 432668"/>
                  <a:gd name="connsiteX34" fmla="*/ 308850 w 527414"/>
                  <a:gd name="connsiteY34" fmla="*/ 8921 h 432668"/>
                  <a:gd name="connsiteX35" fmla="*/ 282087 w 527414"/>
                  <a:gd name="connsiteY35" fmla="*/ 17842 h 432668"/>
                  <a:gd name="connsiteX36" fmla="*/ 246403 w 527414"/>
                  <a:gd name="connsiteY36" fmla="*/ 17842 h 43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7414" h="432668">
                    <a:moveTo>
                      <a:pt x="246403" y="17842"/>
                    </a:moveTo>
                    <a:lnTo>
                      <a:pt x="246403" y="17842"/>
                    </a:lnTo>
                    <a:cubicBezTo>
                      <a:pt x="212206" y="20816"/>
                      <a:pt x="177943" y="23106"/>
                      <a:pt x="143812" y="26763"/>
                    </a:cubicBezTo>
                    <a:cubicBezTo>
                      <a:pt x="128014" y="28456"/>
                      <a:pt x="104358" y="36124"/>
                      <a:pt x="90286" y="40145"/>
                    </a:cubicBezTo>
                    <a:cubicBezTo>
                      <a:pt x="80981" y="46348"/>
                      <a:pt x="66963" y="55337"/>
                      <a:pt x="59063" y="62447"/>
                    </a:cubicBezTo>
                    <a:cubicBezTo>
                      <a:pt x="49685" y="70887"/>
                      <a:pt x="39633" y="78944"/>
                      <a:pt x="32300" y="89210"/>
                    </a:cubicBezTo>
                    <a:cubicBezTo>
                      <a:pt x="13631" y="115346"/>
                      <a:pt x="16801" y="118921"/>
                      <a:pt x="9997" y="142736"/>
                    </a:cubicBezTo>
                    <a:cubicBezTo>
                      <a:pt x="8705" y="147257"/>
                      <a:pt x="7024" y="151657"/>
                      <a:pt x="5537" y="156118"/>
                    </a:cubicBezTo>
                    <a:cubicBezTo>
                      <a:pt x="-1934" y="215875"/>
                      <a:pt x="-1758" y="197934"/>
                      <a:pt x="5537" y="285472"/>
                    </a:cubicBezTo>
                    <a:cubicBezTo>
                      <a:pt x="5927" y="290157"/>
                      <a:pt x="8705" y="294332"/>
                      <a:pt x="9997" y="298853"/>
                    </a:cubicBezTo>
                    <a:cubicBezTo>
                      <a:pt x="19416" y="331819"/>
                      <a:pt x="7859" y="302917"/>
                      <a:pt x="23379" y="330077"/>
                    </a:cubicBezTo>
                    <a:cubicBezTo>
                      <a:pt x="26678" y="335850"/>
                      <a:pt x="28776" y="342280"/>
                      <a:pt x="32300" y="347919"/>
                    </a:cubicBezTo>
                    <a:cubicBezTo>
                      <a:pt x="44640" y="367662"/>
                      <a:pt x="59973" y="380052"/>
                      <a:pt x="76905" y="396984"/>
                    </a:cubicBezTo>
                    <a:cubicBezTo>
                      <a:pt x="81365" y="401444"/>
                      <a:pt x="85038" y="406866"/>
                      <a:pt x="90286" y="410365"/>
                    </a:cubicBezTo>
                    <a:cubicBezTo>
                      <a:pt x="111966" y="424819"/>
                      <a:pt x="98872" y="416889"/>
                      <a:pt x="130430" y="432668"/>
                    </a:cubicBezTo>
                    <a:lnTo>
                      <a:pt x="304389" y="428207"/>
                    </a:lnTo>
                    <a:cubicBezTo>
                      <a:pt x="311963" y="427863"/>
                      <a:pt x="319162" y="424633"/>
                      <a:pt x="326692" y="423747"/>
                    </a:cubicBezTo>
                    <a:cubicBezTo>
                      <a:pt x="344473" y="421655"/>
                      <a:pt x="362376" y="420773"/>
                      <a:pt x="380218" y="419286"/>
                    </a:cubicBezTo>
                    <a:cubicBezTo>
                      <a:pt x="386165" y="417799"/>
                      <a:pt x="392076" y="416156"/>
                      <a:pt x="398060" y="414826"/>
                    </a:cubicBezTo>
                    <a:cubicBezTo>
                      <a:pt x="405461" y="413181"/>
                      <a:pt x="413263" y="413027"/>
                      <a:pt x="420362" y="410365"/>
                    </a:cubicBezTo>
                    <a:cubicBezTo>
                      <a:pt x="425382" y="408483"/>
                      <a:pt x="429512" y="404735"/>
                      <a:pt x="433744" y="401444"/>
                    </a:cubicBezTo>
                    <a:cubicBezTo>
                      <a:pt x="442910" y="394315"/>
                      <a:pt x="451973" y="387018"/>
                      <a:pt x="460506" y="379142"/>
                    </a:cubicBezTo>
                    <a:cubicBezTo>
                      <a:pt x="471322" y="369159"/>
                      <a:pt x="484158" y="360541"/>
                      <a:pt x="491730" y="347919"/>
                    </a:cubicBezTo>
                    <a:cubicBezTo>
                      <a:pt x="501380" y="331835"/>
                      <a:pt x="506719" y="324227"/>
                      <a:pt x="514032" y="307774"/>
                    </a:cubicBezTo>
                    <a:cubicBezTo>
                      <a:pt x="517284" y="300457"/>
                      <a:pt x="520652" y="293141"/>
                      <a:pt x="522953" y="285472"/>
                    </a:cubicBezTo>
                    <a:cubicBezTo>
                      <a:pt x="525132" y="278210"/>
                      <a:pt x="525927" y="270603"/>
                      <a:pt x="527414" y="263169"/>
                    </a:cubicBezTo>
                    <a:cubicBezTo>
                      <a:pt x="525927" y="208156"/>
                      <a:pt x="525701" y="153095"/>
                      <a:pt x="522953" y="98131"/>
                    </a:cubicBezTo>
                    <a:cubicBezTo>
                      <a:pt x="522155" y="82174"/>
                      <a:pt x="510508" y="78409"/>
                      <a:pt x="500651" y="66908"/>
                    </a:cubicBezTo>
                    <a:cubicBezTo>
                      <a:pt x="497162" y="62838"/>
                      <a:pt x="495162" y="57644"/>
                      <a:pt x="491730" y="53526"/>
                    </a:cubicBezTo>
                    <a:cubicBezTo>
                      <a:pt x="482197" y="42086"/>
                      <a:pt x="472663" y="35447"/>
                      <a:pt x="460506" y="26763"/>
                    </a:cubicBezTo>
                    <a:cubicBezTo>
                      <a:pt x="456144" y="23647"/>
                      <a:pt x="451671" y="20683"/>
                      <a:pt x="447125" y="17842"/>
                    </a:cubicBezTo>
                    <a:cubicBezTo>
                      <a:pt x="439773" y="13247"/>
                      <a:pt x="432745" y="7982"/>
                      <a:pt x="424823" y="4461"/>
                    </a:cubicBezTo>
                    <a:cubicBezTo>
                      <a:pt x="419221" y="1971"/>
                      <a:pt x="412928" y="1487"/>
                      <a:pt x="406981" y="0"/>
                    </a:cubicBezTo>
                    <a:cubicBezTo>
                      <a:pt x="380218" y="1487"/>
                      <a:pt x="353386" y="2034"/>
                      <a:pt x="326692" y="4461"/>
                    </a:cubicBezTo>
                    <a:cubicBezTo>
                      <a:pt x="320587" y="5016"/>
                      <a:pt x="314722" y="7160"/>
                      <a:pt x="308850" y="8921"/>
                    </a:cubicBezTo>
                    <a:cubicBezTo>
                      <a:pt x="299843" y="11623"/>
                      <a:pt x="291491" y="17842"/>
                      <a:pt x="282087" y="17842"/>
                    </a:cubicBezTo>
                    <a:lnTo>
                      <a:pt x="246403" y="17842"/>
                    </a:ln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057"/>
              </a:p>
            </p:txBody>
          </p:sp>
          <p:cxnSp>
            <p:nvCxnSpPr>
              <p:cNvPr id="249" name="Straight Connector 248">
                <a:extLst>
                  <a:ext uri="{FF2B5EF4-FFF2-40B4-BE49-F238E27FC236}">
                    <a16:creationId xmlns:a16="http://schemas.microsoft.com/office/drawing/2014/main" id="{B1C1BAF0-EB64-4CE8-A0F2-F2911807A11E}"/>
                  </a:ext>
                </a:extLst>
              </p:cNvPr>
              <p:cNvCxnSpPr>
                <a:cxnSpLocks/>
              </p:cNvCxnSpPr>
              <p:nvPr/>
            </p:nvCxnSpPr>
            <p:spPr>
              <a:xfrm>
                <a:off x="8786080" y="4832154"/>
                <a:ext cx="6837945" cy="1670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50" name="Graphic 249" descr="Compass outline">
                <a:extLst>
                  <a:ext uri="{FF2B5EF4-FFF2-40B4-BE49-F238E27FC236}">
                    <a16:creationId xmlns:a16="http://schemas.microsoft.com/office/drawing/2014/main" id="{4DA80005-B784-4BFC-9594-C9E7CB6BD2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8952023">
                <a:off x="14622017" y="4894637"/>
                <a:ext cx="947680" cy="947680"/>
              </a:xfrm>
              <a:prstGeom prst="rect">
                <a:avLst/>
              </a:prstGeom>
            </p:spPr>
          </p:pic>
          <p:cxnSp>
            <p:nvCxnSpPr>
              <p:cNvPr id="251" name="Straight Arrow Connector 250">
                <a:extLst>
                  <a:ext uri="{FF2B5EF4-FFF2-40B4-BE49-F238E27FC236}">
                    <a16:creationId xmlns:a16="http://schemas.microsoft.com/office/drawing/2014/main" id="{44A92988-FA9C-439A-9218-DAAC3EA39C7E}"/>
                  </a:ext>
                </a:extLst>
              </p:cNvPr>
              <p:cNvCxnSpPr>
                <a:cxnSpLocks/>
              </p:cNvCxnSpPr>
              <p:nvPr/>
            </p:nvCxnSpPr>
            <p:spPr>
              <a:xfrm>
                <a:off x="11012929" y="7329629"/>
                <a:ext cx="0" cy="694591"/>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52" name="Straight Arrow Connector 251">
                <a:extLst>
                  <a:ext uri="{FF2B5EF4-FFF2-40B4-BE49-F238E27FC236}">
                    <a16:creationId xmlns:a16="http://schemas.microsoft.com/office/drawing/2014/main" id="{21DC58D9-8880-484B-A350-FF2CF36C5F81}"/>
                  </a:ext>
                </a:extLst>
              </p:cNvPr>
              <p:cNvCxnSpPr>
                <a:cxnSpLocks/>
              </p:cNvCxnSpPr>
              <p:nvPr/>
            </p:nvCxnSpPr>
            <p:spPr>
              <a:xfrm>
                <a:off x="11182756" y="8434241"/>
                <a:ext cx="867840" cy="447393"/>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53" name="Straight Arrow Connector 252">
                <a:extLst>
                  <a:ext uri="{FF2B5EF4-FFF2-40B4-BE49-F238E27FC236}">
                    <a16:creationId xmlns:a16="http://schemas.microsoft.com/office/drawing/2014/main" id="{684C29D8-32C2-4BD4-A334-74580280BA76}"/>
                  </a:ext>
                </a:extLst>
              </p:cNvPr>
              <p:cNvCxnSpPr>
                <a:cxnSpLocks/>
              </p:cNvCxnSpPr>
              <p:nvPr/>
            </p:nvCxnSpPr>
            <p:spPr>
              <a:xfrm>
                <a:off x="12552473" y="8881608"/>
                <a:ext cx="454975" cy="463224"/>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54" name="Straight Arrow Connector 253">
                <a:extLst>
                  <a:ext uri="{FF2B5EF4-FFF2-40B4-BE49-F238E27FC236}">
                    <a16:creationId xmlns:a16="http://schemas.microsoft.com/office/drawing/2014/main" id="{BF8F3A6B-079E-4643-8A2B-3A4BD4B4AC00}"/>
                  </a:ext>
                </a:extLst>
              </p:cNvPr>
              <p:cNvCxnSpPr>
                <a:cxnSpLocks/>
              </p:cNvCxnSpPr>
              <p:nvPr/>
            </p:nvCxnSpPr>
            <p:spPr>
              <a:xfrm flipH="1">
                <a:off x="11123562" y="6413553"/>
                <a:ext cx="367737" cy="627827"/>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55" name="Straight Arrow Connector 254">
                <a:extLst>
                  <a:ext uri="{FF2B5EF4-FFF2-40B4-BE49-F238E27FC236}">
                    <a16:creationId xmlns:a16="http://schemas.microsoft.com/office/drawing/2014/main" id="{14F874D8-49D1-45A1-9264-F19080EA8906}"/>
                  </a:ext>
                </a:extLst>
              </p:cNvPr>
              <p:cNvCxnSpPr>
                <a:cxnSpLocks/>
              </p:cNvCxnSpPr>
              <p:nvPr/>
            </p:nvCxnSpPr>
            <p:spPr>
              <a:xfrm>
                <a:off x="13007384" y="5721317"/>
                <a:ext cx="662627" cy="303753"/>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D39EF50F-9FFB-4A2D-9E6C-FDC3D2165CCC}"/>
                  </a:ext>
                </a:extLst>
              </p:cNvPr>
              <p:cNvCxnSpPr>
                <a:cxnSpLocks/>
              </p:cNvCxnSpPr>
              <p:nvPr/>
            </p:nvCxnSpPr>
            <p:spPr>
              <a:xfrm>
                <a:off x="13937389" y="6415653"/>
                <a:ext cx="342313" cy="829644"/>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57" name="Straight Arrow Connector 256">
                <a:extLst>
                  <a:ext uri="{FF2B5EF4-FFF2-40B4-BE49-F238E27FC236}">
                    <a16:creationId xmlns:a16="http://schemas.microsoft.com/office/drawing/2014/main" id="{61089DCB-F281-4A2F-BF76-A97032BAB33E}"/>
                  </a:ext>
                </a:extLst>
              </p:cNvPr>
              <p:cNvCxnSpPr>
                <a:cxnSpLocks/>
              </p:cNvCxnSpPr>
              <p:nvPr/>
            </p:nvCxnSpPr>
            <p:spPr>
              <a:xfrm>
                <a:off x="14457645" y="5634303"/>
                <a:ext cx="710233" cy="604909"/>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58" name="Straight Arrow Connector 257">
                <a:extLst>
                  <a:ext uri="{FF2B5EF4-FFF2-40B4-BE49-F238E27FC236}">
                    <a16:creationId xmlns:a16="http://schemas.microsoft.com/office/drawing/2014/main" id="{BF7FD7BB-218B-4EBF-8492-12DA4BE28A98}"/>
                  </a:ext>
                </a:extLst>
              </p:cNvPr>
              <p:cNvCxnSpPr>
                <a:cxnSpLocks/>
              </p:cNvCxnSpPr>
              <p:nvPr/>
            </p:nvCxnSpPr>
            <p:spPr>
              <a:xfrm>
                <a:off x="14611811" y="9144171"/>
                <a:ext cx="623060" cy="537717"/>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59" name="Straight Arrow Connector 258">
                <a:extLst>
                  <a:ext uri="{FF2B5EF4-FFF2-40B4-BE49-F238E27FC236}">
                    <a16:creationId xmlns:a16="http://schemas.microsoft.com/office/drawing/2014/main" id="{B76EE43E-DC45-4768-863F-C14237B1570F}"/>
                  </a:ext>
                </a:extLst>
              </p:cNvPr>
              <p:cNvCxnSpPr>
                <a:cxnSpLocks/>
              </p:cNvCxnSpPr>
              <p:nvPr/>
            </p:nvCxnSpPr>
            <p:spPr>
              <a:xfrm>
                <a:off x="13676586" y="8970735"/>
                <a:ext cx="260804" cy="757550"/>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60" name="Straight Arrow Connector 259">
                <a:extLst>
                  <a:ext uri="{FF2B5EF4-FFF2-40B4-BE49-F238E27FC236}">
                    <a16:creationId xmlns:a16="http://schemas.microsoft.com/office/drawing/2014/main" id="{D2E2E449-DC46-48A1-A672-0D61397C34EC}"/>
                  </a:ext>
                </a:extLst>
              </p:cNvPr>
              <p:cNvCxnSpPr>
                <a:cxnSpLocks/>
              </p:cNvCxnSpPr>
              <p:nvPr/>
            </p:nvCxnSpPr>
            <p:spPr>
              <a:xfrm>
                <a:off x="14614211" y="7845285"/>
                <a:ext cx="565460" cy="566376"/>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0D265B24-0A28-465A-9F80-D2220B4F7C0F}"/>
                  </a:ext>
                </a:extLst>
              </p:cNvPr>
              <p:cNvCxnSpPr>
                <a:cxnSpLocks/>
              </p:cNvCxnSpPr>
              <p:nvPr/>
            </p:nvCxnSpPr>
            <p:spPr>
              <a:xfrm flipH="1">
                <a:off x="10118447" y="6332512"/>
                <a:ext cx="316800" cy="751424"/>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62" name="Straight Arrow Connector 261">
                <a:extLst>
                  <a:ext uri="{FF2B5EF4-FFF2-40B4-BE49-F238E27FC236}">
                    <a16:creationId xmlns:a16="http://schemas.microsoft.com/office/drawing/2014/main" id="{A8D2F8EF-158C-4D80-98D0-B96FEFE6677B}"/>
                  </a:ext>
                </a:extLst>
              </p:cNvPr>
              <p:cNvCxnSpPr>
                <a:cxnSpLocks/>
              </p:cNvCxnSpPr>
              <p:nvPr/>
            </p:nvCxnSpPr>
            <p:spPr>
              <a:xfrm>
                <a:off x="10280625" y="7702605"/>
                <a:ext cx="325203" cy="794171"/>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63" name="Straight Arrow Connector 262">
                <a:extLst>
                  <a:ext uri="{FF2B5EF4-FFF2-40B4-BE49-F238E27FC236}">
                    <a16:creationId xmlns:a16="http://schemas.microsoft.com/office/drawing/2014/main" id="{A2C5F7E1-9110-45A7-A4A7-15A2EBFA3ADD}"/>
                  </a:ext>
                </a:extLst>
              </p:cNvPr>
              <p:cNvCxnSpPr>
                <a:cxnSpLocks/>
              </p:cNvCxnSpPr>
              <p:nvPr/>
            </p:nvCxnSpPr>
            <p:spPr>
              <a:xfrm>
                <a:off x="12408301" y="6712694"/>
                <a:ext cx="661803" cy="668647"/>
              </a:xfrm>
              <a:prstGeom prst="straightConnector1">
                <a:avLst/>
              </a:prstGeom>
              <a:ln w="38100">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64" name="Straight Arrow Connector 263">
                <a:extLst>
                  <a:ext uri="{FF2B5EF4-FFF2-40B4-BE49-F238E27FC236}">
                    <a16:creationId xmlns:a16="http://schemas.microsoft.com/office/drawing/2014/main" id="{D0AF6199-C4A6-49E5-B1C2-4921B911343E}"/>
                  </a:ext>
                </a:extLst>
              </p:cNvPr>
              <p:cNvCxnSpPr>
                <a:cxnSpLocks/>
              </p:cNvCxnSpPr>
              <p:nvPr/>
            </p:nvCxnSpPr>
            <p:spPr>
              <a:xfrm>
                <a:off x="12270803" y="7217832"/>
                <a:ext cx="661797" cy="668661"/>
              </a:xfrm>
              <a:prstGeom prst="straightConnector1">
                <a:avLst/>
              </a:prstGeom>
              <a:ln w="38100">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65" name="Straight Arrow Connector 264">
                <a:extLst>
                  <a:ext uri="{FF2B5EF4-FFF2-40B4-BE49-F238E27FC236}">
                    <a16:creationId xmlns:a16="http://schemas.microsoft.com/office/drawing/2014/main" id="{13938062-149A-45AE-BE77-960A47989CA0}"/>
                  </a:ext>
                </a:extLst>
              </p:cNvPr>
              <p:cNvCxnSpPr>
                <a:cxnSpLocks/>
              </p:cNvCxnSpPr>
              <p:nvPr/>
            </p:nvCxnSpPr>
            <p:spPr>
              <a:xfrm>
                <a:off x="12863855" y="7491371"/>
                <a:ext cx="661803" cy="668647"/>
              </a:xfrm>
              <a:prstGeom prst="straightConnector1">
                <a:avLst/>
              </a:prstGeom>
              <a:ln w="38100">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grpSp>
      </p:grpSp>
      <p:grpSp>
        <p:nvGrpSpPr>
          <p:cNvPr id="31" name="Group 30">
            <a:extLst>
              <a:ext uri="{FF2B5EF4-FFF2-40B4-BE49-F238E27FC236}">
                <a16:creationId xmlns:a16="http://schemas.microsoft.com/office/drawing/2014/main" id="{857A8743-8E78-4FB3-BC12-7B084EFAF533}"/>
              </a:ext>
            </a:extLst>
          </p:cNvPr>
          <p:cNvGrpSpPr/>
          <p:nvPr/>
        </p:nvGrpSpPr>
        <p:grpSpPr>
          <a:xfrm>
            <a:off x="40919209" y="12474277"/>
            <a:ext cx="7020139" cy="5303303"/>
            <a:chOff x="40919427" y="12474350"/>
            <a:chExt cx="7020139" cy="5303303"/>
          </a:xfrm>
        </p:grpSpPr>
        <p:grpSp>
          <p:nvGrpSpPr>
            <p:cNvPr id="153" name="Group 152">
              <a:extLst>
                <a:ext uri="{FF2B5EF4-FFF2-40B4-BE49-F238E27FC236}">
                  <a16:creationId xmlns:a16="http://schemas.microsoft.com/office/drawing/2014/main" id="{1E473A4F-536E-473F-BD73-A4BDF7E691DF}"/>
                </a:ext>
              </a:extLst>
            </p:cNvPr>
            <p:cNvGrpSpPr/>
            <p:nvPr/>
          </p:nvGrpSpPr>
          <p:grpSpPr>
            <a:xfrm>
              <a:off x="40932787" y="12494781"/>
              <a:ext cx="7006779" cy="5282872"/>
              <a:chOff x="40932787" y="12494781"/>
              <a:chExt cx="7006779" cy="5282872"/>
            </a:xfrm>
          </p:grpSpPr>
          <p:grpSp>
            <p:nvGrpSpPr>
              <p:cNvPr id="63" name="Group 62">
                <a:extLst>
                  <a:ext uri="{FF2B5EF4-FFF2-40B4-BE49-F238E27FC236}">
                    <a16:creationId xmlns:a16="http://schemas.microsoft.com/office/drawing/2014/main" id="{6908E9D3-41BF-4032-BACE-9F51A1DB59CC}"/>
                  </a:ext>
                </a:extLst>
              </p:cNvPr>
              <p:cNvGrpSpPr/>
              <p:nvPr/>
            </p:nvGrpSpPr>
            <p:grpSpPr>
              <a:xfrm>
                <a:off x="40932787" y="12494781"/>
                <a:ext cx="6991831" cy="5282872"/>
                <a:chOff x="40944995" y="12494781"/>
                <a:chExt cx="6682292" cy="5033503"/>
              </a:xfrm>
            </p:grpSpPr>
            <p:grpSp>
              <p:nvGrpSpPr>
                <p:cNvPr id="62" name="Group 61">
                  <a:extLst>
                    <a:ext uri="{FF2B5EF4-FFF2-40B4-BE49-F238E27FC236}">
                      <a16:creationId xmlns:a16="http://schemas.microsoft.com/office/drawing/2014/main" id="{80531CC7-34FE-4DF6-93BC-56A42BE6AC2F}"/>
                    </a:ext>
                  </a:extLst>
                </p:cNvPr>
                <p:cNvGrpSpPr/>
                <p:nvPr/>
              </p:nvGrpSpPr>
              <p:grpSpPr>
                <a:xfrm>
                  <a:off x="40944995" y="12494781"/>
                  <a:ext cx="6682292" cy="5033503"/>
                  <a:chOff x="41043151" y="18246432"/>
                  <a:chExt cx="6682292" cy="5033503"/>
                </a:xfrm>
              </p:grpSpPr>
              <p:pic>
                <p:nvPicPr>
                  <p:cNvPr id="28" name="Picture 27" descr="Diagram&#10;&#10;Description automatically generated">
                    <a:extLst>
                      <a:ext uri="{FF2B5EF4-FFF2-40B4-BE49-F238E27FC236}">
                        <a16:creationId xmlns:a16="http://schemas.microsoft.com/office/drawing/2014/main" id="{C4D5E0A9-B51F-499C-8E9E-960ED0FD32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043151" y="18246432"/>
                    <a:ext cx="6677028" cy="4389460"/>
                  </a:xfrm>
                  <a:prstGeom prst="rect">
                    <a:avLst/>
                  </a:prstGeom>
                  <a:ln w="38100">
                    <a:solidFill>
                      <a:schemeClr val="tx1"/>
                    </a:solidFill>
                  </a:ln>
                </p:spPr>
              </p:pic>
              <p:sp>
                <p:nvSpPr>
                  <p:cNvPr id="61" name="TextBox 60">
                    <a:extLst>
                      <a:ext uri="{FF2B5EF4-FFF2-40B4-BE49-F238E27FC236}">
                        <a16:creationId xmlns:a16="http://schemas.microsoft.com/office/drawing/2014/main" id="{79CC0179-DC42-4E6C-B742-368B9C7D7390}"/>
                      </a:ext>
                    </a:extLst>
                  </p:cNvPr>
                  <p:cNvSpPr txBox="1"/>
                  <p:nvPr/>
                </p:nvSpPr>
                <p:spPr>
                  <a:xfrm>
                    <a:off x="41049622" y="22661013"/>
                    <a:ext cx="6675821" cy="618922"/>
                  </a:xfrm>
                  <a:prstGeom prst="rect">
                    <a:avLst/>
                  </a:prstGeom>
                  <a:noFill/>
                  <a:ln w="38100">
                    <a:solidFill>
                      <a:schemeClr val="tx1"/>
                    </a:solidFill>
                  </a:ln>
                </p:spPr>
                <p:txBody>
                  <a:bodyPr wrap="square" lIns="91440" tIns="45720" rIns="91440" bIns="45720" rtlCol="0" anchor="t">
                    <a:spAutoFit/>
                  </a:bodyPr>
                  <a:lstStyle/>
                  <a:p>
                    <a:r>
                      <a:rPr lang="en-US" sz="1800" b="1" dirty="0">
                        <a:solidFill>
                          <a:srgbClr val="000000"/>
                        </a:solidFill>
                        <a:latin typeface="Times New Roman"/>
                        <a:cs typeface="Times New Roman"/>
                      </a:rPr>
                      <a:t>Note:</a:t>
                    </a:r>
                    <a:r>
                      <a:rPr lang="en-US" sz="1800" dirty="0">
                        <a:solidFill>
                          <a:srgbClr val="000000"/>
                        </a:solidFill>
                        <a:latin typeface="Times New Roman"/>
                        <a:cs typeface="Times New Roman"/>
                      </a:rPr>
                      <a:t> Rockrimmon Hill is a relatively small hill with only four measurements taken </a:t>
                    </a:r>
                    <a:r>
                      <a:rPr lang="en-US" dirty="0">
                        <a:solidFill>
                          <a:srgbClr val="000000"/>
                        </a:solidFill>
                        <a:latin typeface="Times New Roman"/>
                        <a:cs typeface="Times New Roman"/>
                      </a:rPr>
                      <a:t>in</a:t>
                    </a:r>
                    <a:r>
                      <a:rPr lang="en-US" sz="1800" dirty="0">
                        <a:solidFill>
                          <a:srgbClr val="000000"/>
                        </a:solidFill>
                        <a:latin typeface="Times New Roman"/>
                        <a:cs typeface="Times New Roman"/>
                      </a:rPr>
                      <a:t> one </a:t>
                    </a:r>
                    <a:r>
                      <a:rPr lang="en-US" dirty="0">
                        <a:solidFill>
                          <a:srgbClr val="000000"/>
                        </a:solidFill>
                        <a:latin typeface="Times New Roman"/>
                        <a:cs typeface="Times New Roman"/>
                      </a:rPr>
                      <a:t>geographically limited </a:t>
                    </a:r>
                    <a:r>
                      <a:rPr lang="en-US" sz="1800" dirty="0">
                        <a:solidFill>
                          <a:srgbClr val="000000"/>
                        </a:solidFill>
                        <a:latin typeface="Times New Roman"/>
                        <a:cs typeface="Times New Roman"/>
                      </a:rPr>
                      <a:t>location of low relief.</a:t>
                    </a:r>
                    <a:endParaRPr lang="en-US" sz="1800" dirty="0">
                      <a:latin typeface="Times New Roman"/>
                      <a:cs typeface="Times New Roman"/>
                    </a:endParaRPr>
                  </a:p>
                </p:txBody>
              </p:sp>
            </p:grpSp>
            <p:sp>
              <p:nvSpPr>
                <p:cNvPr id="129" name="Rectangle: Rounded Corners 128">
                  <a:extLst>
                    <a:ext uri="{FF2B5EF4-FFF2-40B4-BE49-F238E27FC236}">
                      <a16:creationId xmlns:a16="http://schemas.microsoft.com/office/drawing/2014/main" id="{D7CF8FAB-C9CE-4003-948F-E8616DE452A6}"/>
                    </a:ext>
                  </a:extLst>
                </p:cNvPr>
                <p:cNvSpPr/>
                <p:nvPr/>
              </p:nvSpPr>
              <p:spPr>
                <a:xfrm>
                  <a:off x="41075503" y="12597130"/>
                  <a:ext cx="640276" cy="668739"/>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a:t>
                  </a:r>
                </a:p>
              </p:txBody>
            </p:sp>
          </p:grpSp>
          <p:sp>
            <p:nvSpPr>
              <p:cNvPr id="150" name="Rectangle 149">
                <a:extLst>
                  <a:ext uri="{FF2B5EF4-FFF2-40B4-BE49-F238E27FC236}">
                    <a16:creationId xmlns:a16="http://schemas.microsoft.com/office/drawing/2014/main" id="{8C02C208-D8EE-406B-9D63-F25BF8B21509}"/>
                  </a:ext>
                </a:extLst>
              </p:cNvPr>
              <p:cNvSpPr/>
              <p:nvPr/>
            </p:nvSpPr>
            <p:spPr>
              <a:xfrm>
                <a:off x="42338009" y="14532324"/>
                <a:ext cx="787477" cy="785626"/>
              </a:xfrm>
              <a:prstGeom prst="rect">
                <a:avLst/>
              </a:prstGeom>
              <a:noFill/>
              <a:ln w="28575" cap="flat" cmpd="sng" algn="ctr">
                <a:solidFill>
                  <a:schemeClr val="tx1"/>
                </a:solidFill>
                <a:prstDash val="sys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EB2DF01C-947A-4187-8E9F-130DCECB9AEF}"/>
                  </a:ext>
                </a:extLst>
              </p:cNvPr>
              <p:cNvCxnSpPr>
                <a:stCxn id="150" idx="3"/>
                <a:endCxn id="148" idx="1"/>
              </p:cNvCxnSpPr>
              <p:nvPr/>
            </p:nvCxnSpPr>
            <p:spPr>
              <a:xfrm>
                <a:off x="43125486" y="14925137"/>
                <a:ext cx="4814080" cy="203403"/>
              </a:xfrm>
              <a:prstGeom prst="line">
                <a:avLst/>
              </a:prstGeom>
              <a:ln w="28575">
                <a:prstDash val="dash"/>
              </a:ln>
            </p:spPr>
            <p:style>
              <a:lnRef idx="1">
                <a:schemeClr val="dk1"/>
              </a:lnRef>
              <a:fillRef idx="0">
                <a:schemeClr val="dk1"/>
              </a:fillRef>
              <a:effectRef idx="0">
                <a:schemeClr val="dk1"/>
              </a:effectRef>
              <a:fontRef idx="minor">
                <a:schemeClr val="tx1"/>
              </a:fontRef>
            </p:style>
          </p:cxnSp>
        </p:grpSp>
        <p:pic>
          <p:nvPicPr>
            <p:cNvPr id="112" name="Picture 111" descr="Map&#10;&#10;Description automatically generated">
              <a:extLst>
                <a:ext uri="{FF2B5EF4-FFF2-40B4-BE49-F238E27FC236}">
                  <a16:creationId xmlns:a16="http://schemas.microsoft.com/office/drawing/2014/main" id="{C17126DD-9B1C-4DE4-8D39-0A4C7C824D34}"/>
                </a:ext>
              </a:extLst>
            </p:cNvPr>
            <p:cNvPicPr>
              <a:picLocks noChangeAspect="1"/>
            </p:cNvPicPr>
            <p:nvPr/>
          </p:nvPicPr>
          <p:blipFill rotWithShape="1">
            <a:blip r:embed="rId13">
              <a:extLst>
                <a:ext uri="{28A0092B-C50C-407E-A947-70E740481C1C}">
                  <a14:useLocalDpi xmlns:a14="http://schemas.microsoft.com/office/drawing/2010/main" val="0"/>
                </a:ext>
              </a:extLst>
            </a:blip>
            <a:srcRect l="632" t="89613" r="90330" b="2343"/>
            <a:stretch/>
          </p:blipFill>
          <p:spPr>
            <a:xfrm>
              <a:off x="40959936" y="16690024"/>
              <a:ext cx="994881" cy="411860"/>
            </a:xfrm>
            <a:prstGeom prst="rect">
              <a:avLst/>
            </a:prstGeom>
            <a:ln w="38100">
              <a:solidFill>
                <a:schemeClr val="tx1"/>
              </a:solidFill>
            </a:ln>
          </p:spPr>
        </p:pic>
        <p:sp>
          <p:nvSpPr>
            <p:cNvPr id="268" name="Rectangle 267">
              <a:extLst>
                <a:ext uri="{FF2B5EF4-FFF2-40B4-BE49-F238E27FC236}">
                  <a16:creationId xmlns:a16="http://schemas.microsoft.com/office/drawing/2014/main" id="{B9A59F47-7D53-4970-8289-DEE8E8527A22}"/>
                </a:ext>
              </a:extLst>
            </p:cNvPr>
            <p:cNvSpPr/>
            <p:nvPr/>
          </p:nvSpPr>
          <p:spPr>
            <a:xfrm>
              <a:off x="40919427" y="12474350"/>
              <a:ext cx="3589638" cy="933026"/>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0" name="TextBox 269">
              <a:extLst>
                <a:ext uri="{FF2B5EF4-FFF2-40B4-BE49-F238E27FC236}">
                  <a16:creationId xmlns:a16="http://schemas.microsoft.com/office/drawing/2014/main" id="{BCFF215F-26EE-4EC6-B29D-EAF4A42990FE}"/>
                </a:ext>
              </a:extLst>
            </p:cNvPr>
            <p:cNvSpPr txBox="1"/>
            <p:nvPr/>
          </p:nvSpPr>
          <p:spPr>
            <a:xfrm>
              <a:off x="41789811" y="12659909"/>
              <a:ext cx="344709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Rockrimmon Hill</a:t>
              </a:r>
            </a:p>
          </p:txBody>
        </p:sp>
      </p:grpSp>
      <p:grpSp>
        <p:nvGrpSpPr>
          <p:cNvPr id="18" name="Group 17">
            <a:extLst>
              <a:ext uri="{FF2B5EF4-FFF2-40B4-BE49-F238E27FC236}">
                <a16:creationId xmlns:a16="http://schemas.microsoft.com/office/drawing/2014/main" id="{9283BF0E-476B-4929-AD8C-73706D20E0B2}"/>
              </a:ext>
            </a:extLst>
          </p:cNvPr>
          <p:cNvGrpSpPr/>
          <p:nvPr/>
        </p:nvGrpSpPr>
        <p:grpSpPr>
          <a:xfrm>
            <a:off x="42323472" y="6227289"/>
            <a:ext cx="7757774" cy="6229384"/>
            <a:chOff x="42323472" y="6227289"/>
            <a:chExt cx="7757774" cy="6229384"/>
          </a:xfrm>
        </p:grpSpPr>
        <p:grpSp>
          <p:nvGrpSpPr>
            <p:cNvPr id="15" name="Group 14">
              <a:extLst>
                <a:ext uri="{FF2B5EF4-FFF2-40B4-BE49-F238E27FC236}">
                  <a16:creationId xmlns:a16="http://schemas.microsoft.com/office/drawing/2014/main" id="{6DEF63FB-B660-4FBF-A284-1A01D9CBC138}"/>
                </a:ext>
              </a:extLst>
            </p:cNvPr>
            <p:cNvGrpSpPr/>
            <p:nvPr/>
          </p:nvGrpSpPr>
          <p:grpSpPr>
            <a:xfrm>
              <a:off x="42337779" y="6249906"/>
              <a:ext cx="7743467" cy="6206767"/>
              <a:chOff x="42337779" y="6249906"/>
              <a:chExt cx="7743467" cy="6206767"/>
            </a:xfrm>
          </p:grpSpPr>
          <p:pic>
            <p:nvPicPr>
              <p:cNvPr id="14" name="Picture 13">
                <a:extLst>
                  <a:ext uri="{FF2B5EF4-FFF2-40B4-BE49-F238E27FC236}">
                    <a16:creationId xmlns:a16="http://schemas.microsoft.com/office/drawing/2014/main" id="{8E9AE43C-3AEF-46BA-B426-2DC2AB063931}"/>
                  </a:ext>
                </a:extLst>
              </p:cNvPr>
              <p:cNvPicPr>
                <a:picLocks noChangeAspect="1"/>
              </p:cNvPicPr>
              <p:nvPr/>
            </p:nvPicPr>
            <p:blipFill rotWithShape="1">
              <a:blip r:embed="rId14"/>
              <a:srcRect t="10298"/>
              <a:stretch/>
            </p:blipFill>
            <p:spPr>
              <a:xfrm>
                <a:off x="42337779" y="6249906"/>
                <a:ext cx="7743467" cy="6206767"/>
              </a:xfrm>
              <a:prstGeom prst="rect">
                <a:avLst/>
              </a:prstGeom>
              <a:ln w="38100">
                <a:solidFill>
                  <a:schemeClr val="tx1"/>
                </a:solidFill>
              </a:ln>
            </p:spPr>
          </p:pic>
          <p:pic>
            <p:nvPicPr>
              <p:cNvPr id="114" name="Picture 113" descr="Map&#10;&#10;Description automatically generated">
                <a:extLst>
                  <a:ext uri="{FF2B5EF4-FFF2-40B4-BE49-F238E27FC236}">
                    <a16:creationId xmlns:a16="http://schemas.microsoft.com/office/drawing/2014/main" id="{BBC00ECC-5383-44C0-BC49-D68BBC3F51B5}"/>
                  </a:ext>
                </a:extLst>
              </p:cNvPr>
              <p:cNvPicPr>
                <a:picLocks noChangeAspect="1"/>
              </p:cNvPicPr>
              <p:nvPr/>
            </p:nvPicPr>
            <p:blipFill rotWithShape="1">
              <a:blip r:embed="rId15">
                <a:extLst>
                  <a:ext uri="{28A0092B-C50C-407E-A947-70E740481C1C}">
                    <a14:useLocalDpi xmlns:a14="http://schemas.microsoft.com/office/drawing/2010/main" val="0"/>
                  </a:ext>
                </a:extLst>
              </a:blip>
              <a:srcRect l="1443" t="94811" r="84838" b="776"/>
              <a:stretch/>
            </p:blipFill>
            <p:spPr>
              <a:xfrm>
                <a:off x="42339512" y="12027590"/>
                <a:ext cx="994881" cy="426277"/>
              </a:xfrm>
              <a:prstGeom prst="rect">
                <a:avLst/>
              </a:prstGeom>
              <a:ln w="38100">
                <a:solidFill>
                  <a:schemeClr val="tx1"/>
                </a:solidFill>
              </a:ln>
            </p:spPr>
          </p:pic>
        </p:grpSp>
        <p:sp>
          <p:nvSpPr>
            <p:cNvPr id="125" name="Rectangle: Rounded Corners 124">
              <a:extLst>
                <a:ext uri="{FF2B5EF4-FFF2-40B4-BE49-F238E27FC236}">
                  <a16:creationId xmlns:a16="http://schemas.microsoft.com/office/drawing/2014/main" id="{00A46AF3-3946-4312-B528-195F60DAF807}"/>
                </a:ext>
              </a:extLst>
            </p:cNvPr>
            <p:cNvSpPr/>
            <p:nvPr/>
          </p:nvSpPr>
          <p:spPr>
            <a:xfrm>
              <a:off x="42481025" y="6313561"/>
              <a:ext cx="640276" cy="668739"/>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a:t>
              </a:r>
            </a:p>
          </p:txBody>
        </p:sp>
        <p:sp>
          <p:nvSpPr>
            <p:cNvPr id="266" name="Rectangle 265">
              <a:extLst>
                <a:ext uri="{FF2B5EF4-FFF2-40B4-BE49-F238E27FC236}">
                  <a16:creationId xmlns:a16="http://schemas.microsoft.com/office/drawing/2014/main" id="{2538C899-5061-44EC-AF96-50CEC6B6FB26}"/>
                </a:ext>
              </a:extLst>
            </p:cNvPr>
            <p:cNvSpPr/>
            <p:nvPr/>
          </p:nvSpPr>
          <p:spPr>
            <a:xfrm>
              <a:off x="42323472" y="6227289"/>
              <a:ext cx="3664828" cy="898211"/>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67" name="TextBox 266">
              <a:extLst>
                <a:ext uri="{FF2B5EF4-FFF2-40B4-BE49-F238E27FC236}">
                  <a16:creationId xmlns:a16="http://schemas.microsoft.com/office/drawing/2014/main" id="{41A38CAF-29B1-427B-8820-74B9F0980884}"/>
                </a:ext>
              </a:extLst>
            </p:cNvPr>
            <p:cNvSpPr txBox="1"/>
            <p:nvPr/>
          </p:nvSpPr>
          <p:spPr>
            <a:xfrm>
              <a:off x="43154028" y="6375035"/>
              <a:ext cx="3447094" cy="523220"/>
            </a:xfrm>
            <a:prstGeom prst="rect">
              <a:avLst/>
            </a:prstGeom>
            <a:noFill/>
            <a:ln w="38100">
              <a:noFill/>
            </a:ln>
          </p:spPr>
          <p:txBody>
            <a:bodyPr wrap="square" rtlCol="0">
              <a:spAutoFit/>
            </a:bodyPr>
            <a:lstStyle/>
            <a:p>
              <a:r>
                <a:rPr lang="en-US" sz="2800" dirty="0">
                  <a:latin typeface="Times New Roman" panose="02020603050405020304" pitchFamily="18" charset="0"/>
                  <a:cs typeface="Times New Roman" panose="02020603050405020304" pitchFamily="18" charset="0"/>
                </a:rPr>
                <a:t>Parker Mountain</a:t>
              </a:r>
            </a:p>
          </p:txBody>
        </p:sp>
      </p:grpSp>
      <p:pic>
        <p:nvPicPr>
          <p:cNvPr id="4" name="Picture 3">
            <a:extLst>
              <a:ext uri="{FF2B5EF4-FFF2-40B4-BE49-F238E27FC236}">
                <a16:creationId xmlns:a16="http://schemas.microsoft.com/office/drawing/2014/main" id="{9CE95077-109F-431C-A9F7-656A58EF2F61}"/>
              </a:ext>
            </a:extLst>
          </p:cNvPr>
          <p:cNvPicPr>
            <a:picLocks noChangeAspect="1"/>
          </p:cNvPicPr>
          <p:nvPr/>
        </p:nvPicPr>
        <p:blipFill rotWithShape="1">
          <a:blip r:embed="rId16"/>
          <a:srcRect l="17904" r="13747"/>
          <a:stretch/>
        </p:blipFill>
        <p:spPr>
          <a:xfrm>
            <a:off x="33521180" y="12494514"/>
            <a:ext cx="7401777" cy="5265097"/>
          </a:xfrm>
          <a:prstGeom prst="rect">
            <a:avLst/>
          </a:prstGeom>
          <a:ln w="38100">
            <a:solidFill>
              <a:schemeClr val="tx1"/>
            </a:solidFill>
          </a:ln>
        </p:spPr>
      </p:pic>
      <p:sp>
        <p:nvSpPr>
          <p:cNvPr id="116" name="Rectangle: Rounded Corners 115">
            <a:extLst>
              <a:ext uri="{FF2B5EF4-FFF2-40B4-BE49-F238E27FC236}">
                <a16:creationId xmlns:a16="http://schemas.microsoft.com/office/drawing/2014/main" id="{4F286AD6-1CC5-4A73-9787-C74D6576D898}"/>
              </a:ext>
            </a:extLst>
          </p:cNvPr>
          <p:cNvSpPr/>
          <p:nvPr/>
        </p:nvSpPr>
        <p:spPr>
          <a:xfrm>
            <a:off x="33628832" y="12584347"/>
            <a:ext cx="639589" cy="668739"/>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t>
            </a:r>
          </a:p>
        </p:txBody>
      </p:sp>
      <p:pic>
        <p:nvPicPr>
          <p:cNvPr id="104" name="Picture 103" descr="Map&#10;&#10;Description automatically generated">
            <a:extLst>
              <a:ext uri="{FF2B5EF4-FFF2-40B4-BE49-F238E27FC236}">
                <a16:creationId xmlns:a16="http://schemas.microsoft.com/office/drawing/2014/main" id="{D09C52F0-438E-4856-8353-ED7A9A8E0632}"/>
              </a:ext>
            </a:extLst>
          </p:cNvPr>
          <p:cNvPicPr>
            <a:picLocks noChangeAspect="1"/>
          </p:cNvPicPr>
          <p:nvPr/>
        </p:nvPicPr>
        <p:blipFill rotWithShape="1">
          <a:blip r:embed="rId17">
            <a:extLst>
              <a:ext uri="{28A0092B-C50C-407E-A947-70E740481C1C}">
                <a14:useLocalDpi xmlns:a14="http://schemas.microsoft.com/office/drawing/2010/main" val="0"/>
              </a:ext>
            </a:extLst>
          </a:blip>
          <a:srcRect l="1127" t="89061" r="90897" b="3186"/>
          <a:stretch/>
        </p:blipFill>
        <p:spPr>
          <a:xfrm>
            <a:off x="33525955" y="17381557"/>
            <a:ext cx="894730" cy="378601"/>
          </a:xfrm>
          <a:prstGeom prst="rect">
            <a:avLst/>
          </a:prstGeom>
          <a:ln w="38100">
            <a:solidFill>
              <a:schemeClr val="tx1"/>
            </a:solidFill>
          </a:ln>
        </p:spPr>
      </p:pic>
      <p:sp>
        <p:nvSpPr>
          <p:cNvPr id="269" name="Rectangle 268">
            <a:extLst>
              <a:ext uri="{FF2B5EF4-FFF2-40B4-BE49-F238E27FC236}">
                <a16:creationId xmlns:a16="http://schemas.microsoft.com/office/drawing/2014/main" id="{B7C2D895-533D-4E6C-B905-9C10441C605B}"/>
              </a:ext>
            </a:extLst>
          </p:cNvPr>
          <p:cNvSpPr/>
          <p:nvPr/>
        </p:nvSpPr>
        <p:spPr>
          <a:xfrm>
            <a:off x="33509720" y="12469612"/>
            <a:ext cx="5429470" cy="898211"/>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1" name="TextBox 270">
            <a:extLst>
              <a:ext uri="{FF2B5EF4-FFF2-40B4-BE49-F238E27FC236}">
                <a16:creationId xmlns:a16="http://schemas.microsoft.com/office/drawing/2014/main" id="{398F537D-06B4-4874-AB9C-AC224E58D568}"/>
              </a:ext>
            </a:extLst>
          </p:cNvPr>
          <p:cNvSpPr txBox="1"/>
          <p:nvPr/>
        </p:nvSpPr>
        <p:spPr>
          <a:xfrm>
            <a:off x="34338838" y="12606817"/>
            <a:ext cx="5964856" cy="523220"/>
          </a:xfrm>
          <a:prstGeom prst="rect">
            <a:avLst/>
          </a:prstGeom>
          <a:noFill/>
          <a:ln w="38100">
            <a:noFill/>
          </a:ln>
        </p:spPr>
        <p:txBody>
          <a:bodyPr wrap="square" rtlCol="0">
            <a:spAutoFit/>
          </a:bodyPr>
          <a:lstStyle/>
          <a:p>
            <a:r>
              <a:rPr lang="en-US" sz="2800">
                <a:latin typeface="Times New Roman" panose="02020603050405020304" pitchFamily="18" charset="0"/>
                <a:cs typeface="Times New Roman" panose="02020603050405020304" pitchFamily="18" charset="0"/>
              </a:rPr>
              <a:t>Pawtuckaway South Mountain</a:t>
            </a:r>
          </a:p>
        </p:txBody>
      </p:sp>
      <p:grpSp>
        <p:nvGrpSpPr>
          <p:cNvPr id="19" name="Group 18">
            <a:extLst>
              <a:ext uri="{FF2B5EF4-FFF2-40B4-BE49-F238E27FC236}">
                <a16:creationId xmlns:a16="http://schemas.microsoft.com/office/drawing/2014/main" id="{0FCEB1A9-2F9F-4397-B43F-DEC1D67BA30A}"/>
              </a:ext>
            </a:extLst>
          </p:cNvPr>
          <p:cNvGrpSpPr/>
          <p:nvPr/>
        </p:nvGrpSpPr>
        <p:grpSpPr>
          <a:xfrm>
            <a:off x="33517464" y="6230167"/>
            <a:ext cx="8787588" cy="6224351"/>
            <a:chOff x="33508473" y="6230958"/>
            <a:chExt cx="8787588" cy="6224351"/>
          </a:xfrm>
        </p:grpSpPr>
        <p:pic>
          <p:nvPicPr>
            <p:cNvPr id="3" name="Picture 2">
              <a:extLst>
                <a:ext uri="{FF2B5EF4-FFF2-40B4-BE49-F238E27FC236}">
                  <a16:creationId xmlns:a16="http://schemas.microsoft.com/office/drawing/2014/main" id="{69F31269-672F-4E54-9A1D-8A74C2D71217}"/>
                </a:ext>
              </a:extLst>
            </p:cNvPr>
            <p:cNvPicPr>
              <a:picLocks noChangeAspect="1"/>
            </p:cNvPicPr>
            <p:nvPr/>
          </p:nvPicPr>
          <p:blipFill rotWithShape="1">
            <a:blip r:embed="rId18"/>
            <a:srcRect l="4525" t="11829"/>
            <a:stretch/>
          </p:blipFill>
          <p:spPr>
            <a:xfrm>
              <a:off x="33518064" y="6249809"/>
              <a:ext cx="8777997" cy="6205500"/>
            </a:xfrm>
            <a:prstGeom prst="rect">
              <a:avLst/>
            </a:prstGeom>
            <a:ln w="38100">
              <a:solidFill>
                <a:schemeClr val="tx1"/>
              </a:solidFill>
            </a:ln>
          </p:spPr>
        </p:pic>
        <p:sp>
          <p:nvSpPr>
            <p:cNvPr id="124" name="Rectangle: Rounded Corners 123">
              <a:extLst>
                <a:ext uri="{FF2B5EF4-FFF2-40B4-BE49-F238E27FC236}">
                  <a16:creationId xmlns:a16="http://schemas.microsoft.com/office/drawing/2014/main" id="{22C30040-F8EA-435F-ADBB-421190AF575F}"/>
                </a:ext>
              </a:extLst>
            </p:cNvPr>
            <p:cNvSpPr/>
            <p:nvPr/>
          </p:nvSpPr>
          <p:spPr>
            <a:xfrm>
              <a:off x="33607795" y="6348653"/>
              <a:ext cx="636945" cy="668739"/>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A</a:t>
              </a:r>
            </a:p>
          </p:txBody>
        </p:sp>
        <p:sp>
          <p:nvSpPr>
            <p:cNvPr id="8" name="TextBox 7">
              <a:extLst>
                <a:ext uri="{FF2B5EF4-FFF2-40B4-BE49-F238E27FC236}">
                  <a16:creationId xmlns:a16="http://schemas.microsoft.com/office/drawing/2014/main" id="{5E8C6D9D-1A04-4463-999B-DDDFF1993904}"/>
                </a:ext>
              </a:extLst>
            </p:cNvPr>
            <p:cNvSpPr txBox="1"/>
            <p:nvPr/>
          </p:nvSpPr>
          <p:spPr>
            <a:xfrm>
              <a:off x="34311142" y="6354332"/>
              <a:ext cx="4601988" cy="523220"/>
            </a:xfrm>
            <a:prstGeom prst="rect">
              <a:avLst/>
            </a:prstGeom>
            <a:noFill/>
            <a:ln w="38100">
              <a:noFill/>
            </a:ln>
          </p:spPr>
          <p:txBody>
            <a:bodyPr wrap="square" rtlCol="0">
              <a:spAutoFit/>
            </a:bodyPr>
            <a:lstStyle/>
            <a:p>
              <a:r>
                <a:rPr lang="en-US" sz="2800">
                  <a:latin typeface="Times New Roman" panose="02020603050405020304" pitchFamily="18" charset="0"/>
                  <a:cs typeface="Times New Roman" panose="02020603050405020304" pitchFamily="18" charset="0"/>
                </a:rPr>
                <a:t>Blue Job Mountain</a:t>
              </a:r>
            </a:p>
          </p:txBody>
        </p:sp>
        <p:sp>
          <p:nvSpPr>
            <p:cNvPr id="9" name="Rectangle 8">
              <a:extLst>
                <a:ext uri="{FF2B5EF4-FFF2-40B4-BE49-F238E27FC236}">
                  <a16:creationId xmlns:a16="http://schemas.microsoft.com/office/drawing/2014/main" id="{230BDBCF-7AB9-40E6-94F6-6E8C13E980BD}"/>
                </a:ext>
              </a:extLst>
            </p:cNvPr>
            <p:cNvSpPr/>
            <p:nvPr/>
          </p:nvSpPr>
          <p:spPr>
            <a:xfrm>
              <a:off x="33508473" y="6230958"/>
              <a:ext cx="3816621" cy="898211"/>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272" name="Picture 271" descr="Map&#10;&#10;Description automatically generated">
              <a:extLst>
                <a:ext uri="{FF2B5EF4-FFF2-40B4-BE49-F238E27FC236}">
                  <a16:creationId xmlns:a16="http://schemas.microsoft.com/office/drawing/2014/main" id="{FE433E69-C6F7-4679-BA1F-7B54854F0811}"/>
                </a:ext>
              </a:extLst>
            </p:cNvPr>
            <p:cNvPicPr>
              <a:picLocks noChangeAspect="1"/>
            </p:cNvPicPr>
            <p:nvPr/>
          </p:nvPicPr>
          <p:blipFill rotWithShape="1">
            <a:blip r:embed="rId19">
              <a:extLst>
                <a:ext uri="{28A0092B-C50C-407E-A947-70E740481C1C}">
                  <a14:useLocalDpi xmlns:a14="http://schemas.microsoft.com/office/drawing/2010/main" val="0"/>
                </a:ext>
              </a:extLst>
            </a:blip>
            <a:srcRect l="2027" t="93609" r="84941" b="1695"/>
            <a:stretch/>
          </p:blipFill>
          <p:spPr>
            <a:xfrm>
              <a:off x="33527384" y="12035483"/>
              <a:ext cx="879787" cy="412101"/>
            </a:xfrm>
            <a:prstGeom prst="rect">
              <a:avLst/>
            </a:prstGeom>
            <a:ln w="38100">
              <a:solidFill>
                <a:schemeClr val="tx1"/>
              </a:solidFill>
            </a:ln>
          </p:spPr>
        </p:pic>
      </p:grpSp>
      <p:sp>
        <p:nvSpPr>
          <p:cNvPr id="32" name="Freeform: Shape 31">
            <a:extLst>
              <a:ext uri="{FF2B5EF4-FFF2-40B4-BE49-F238E27FC236}">
                <a16:creationId xmlns:a16="http://schemas.microsoft.com/office/drawing/2014/main" id="{8578B0AC-E1C1-4B50-ABD1-BBDD1D6B756D}"/>
              </a:ext>
            </a:extLst>
          </p:cNvPr>
          <p:cNvSpPr/>
          <p:nvPr/>
        </p:nvSpPr>
        <p:spPr>
          <a:xfrm rot="20637468">
            <a:off x="25815077" y="6414970"/>
            <a:ext cx="1828429" cy="4977207"/>
          </a:xfrm>
          <a:custGeom>
            <a:avLst/>
            <a:gdLst>
              <a:gd name="connsiteX0" fmla="*/ 236739 w 1128836"/>
              <a:gd name="connsiteY0" fmla="*/ 0 h 5754029"/>
              <a:gd name="connsiteX1" fmla="*/ 58319 w 1128836"/>
              <a:gd name="connsiteY1" fmla="*/ 2854712 h 5754029"/>
              <a:gd name="connsiteX2" fmla="*/ 1128836 w 1128836"/>
              <a:gd name="connsiteY2" fmla="*/ 5754029 h 5754029"/>
              <a:gd name="connsiteX3" fmla="*/ 1128836 w 1128836"/>
              <a:gd name="connsiteY3" fmla="*/ 5754029 h 5754029"/>
              <a:gd name="connsiteX0" fmla="*/ 83066 w 1286313"/>
              <a:gd name="connsiteY0" fmla="*/ 0 h 5792129"/>
              <a:gd name="connsiteX1" fmla="*/ 215796 w 1286313"/>
              <a:gd name="connsiteY1" fmla="*/ 2892812 h 5792129"/>
              <a:gd name="connsiteX2" fmla="*/ 1286313 w 1286313"/>
              <a:gd name="connsiteY2" fmla="*/ 5792129 h 5792129"/>
              <a:gd name="connsiteX3" fmla="*/ 1286313 w 1286313"/>
              <a:gd name="connsiteY3" fmla="*/ 5792129 h 5792129"/>
              <a:gd name="connsiteX0" fmla="*/ 44877 w 1514824"/>
              <a:gd name="connsiteY0" fmla="*/ 0 h 5861979"/>
              <a:gd name="connsiteX1" fmla="*/ 444307 w 1514824"/>
              <a:gd name="connsiteY1" fmla="*/ 2962662 h 5861979"/>
              <a:gd name="connsiteX2" fmla="*/ 1514824 w 1514824"/>
              <a:gd name="connsiteY2" fmla="*/ 5861979 h 5861979"/>
              <a:gd name="connsiteX3" fmla="*/ 1514824 w 1514824"/>
              <a:gd name="connsiteY3" fmla="*/ 5861979 h 5861979"/>
              <a:gd name="connsiteX0" fmla="*/ 7401 w 1477348"/>
              <a:gd name="connsiteY0" fmla="*/ 0 h 5861979"/>
              <a:gd name="connsiteX1" fmla="*/ 406831 w 1477348"/>
              <a:gd name="connsiteY1" fmla="*/ 2962662 h 5861979"/>
              <a:gd name="connsiteX2" fmla="*/ 1477348 w 1477348"/>
              <a:gd name="connsiteY2" fmla="*/ 5861979 h 5861979"/>
              <a:gd name="connsiteX3" fmla="*/ 1477348 w 1477348"/>
              <a:gd name="connsiteY3" fmla="*/ 5861979 h 5861979"/>
              <a:gd name="connsiteX0" fmla="*/ 0 w 1469947"/>
              <a:gd name="connsiteY0" fmla="*/ 0 h 5861979"/>
              <a:gd name="connsiteX1" fmla="*/ 399430 w 1469947"/>
              <a:gd name="connsiteY1" fmla="*/ 2962662 h 5861979"/>
              <a:gd name="connsiteX2" fmla="*/ 1469947 w 1469947"/>
              <a:gd name="connsiteY2" fmla="*/ 5861979 h 5861979"/>
              <a:gd name="connsiteX3" fmla="*/ 1469947 w 1469947"/>
              <a:gd name="connsiteY3" fmla="*/ 5861979 h 5861979"/>
              <a:gd name="connsiteX0" fmla="*/ 0 w 1469947"/>
              <a:gd name="connsiteY0" fmla="*/ 0 h 5874679"/>
              <a:gd name="connsiteX1" fmla="*/ 399430 w 1469947"/>
              <a:gd name="connsiteY1" fmla="*/ 2962662 h 5874679"/>
              <a:gd name="connsiteX2" fmla="*/ 1469947 w 1469947"/>
              <a:gd name="connsiteY2" fmla="*/ 5861979 h 5874679"/>
              <a:gd name="connsiteX3" fmla="*/ 1463597 w 1469947"/>
              <a:gd name="connsiteY3" fmla="*/ 5874679 h 5874679"/>
              <a:gd name="connsiteX0" fmla="*/ 0 w 1469947"/>
              <a:gd name="connsiteY0" fmla="*/ 0 h 5874679"/>
              <a:gd name="connsiteX1" fmla="*/ 549811 w 1469947"/>
              <a:gd name="connsiteY1" fmla="*/ 2894231 h 5874679"/>
              <a:gd name="connsiteX2" fmla="*/ 1469947 w 1469947"/>
              <a:gd name="connsiteY2" fmla="*/ 5861979 h 5874679"/>
              <a:gd name="connsiteX3" fmla="*/ 1463597 w 1469947"/>
              <a:gd name="connsiteY3" fmla="*/ 5874679 h 5874679"/>
              <a:gd name="connsiteX0" fmla="*/ 0 w 1469947"/>
              <a:gd name="connsiteY0" fmla="*/ 0 h 5874679"/>
              <a:gd name="connsiteX1" fmla="*/ 549811 w 1469947"/>
              <a:gd name="connsiteY1" fmla="*/ 2894231 h 5874679"/>
              <a:gd name="connsiteX2" fmla="*/ 1469947 w 1469947"/>
              <a:gd name="connsiteY2" fmla="*/ 5861979 h 5874679"/>
              <a:gd name="connsiteX3" fmla="*/ 1463597 w 1469947"/>
              <a:gd name="connsiteY3" fmla="*/ 5874679 h 5874679"/>
              <a:gd name="connsiteX0" fmla="*/ 0 w 1294499"/>
              <a:gd name="connsiteY0" fmla="*/ 0 h 5984178"/>
              <a:gd name="connsiteX1" fmla="*/ 374363 w 1294499"/>
              <a:gd name="connsiteY1" fmla="*/ 3003730 h 5984178"/>
              <a:gd name="connsiteX2" fmla="*/ 1294499 w 1294499"/>
              <a:gd name="connsiteY2" fmla="*/ 5971478 h 5984178"/>
              <a:gd name="connsiteX3" fmla="*/ 1288149 w 1294499"/>
              <a:gd name="connsiteY3" fmla="*/ 5984178 h 5984178"/>
              <a:gd name="connsiteX0" fmla="*/ 0 w 1294499"/>
              <a:gd name="connsiteY0" fmla="*/ 0 h 5984178"/>
              <a:gd name="connsiteX1" fmla="*/ 374363 w 1294499"/>
              <a:gd name="connsiteY1" fmla="*/ 3003730 h 5984178"/>
              <a:gd name="connsiteX2" fmla="*/ 1294499 w 1294499"/>
              <a:gd name="connsiteY2" fmla="*/ 5971478 h 5984178"/>
              <a:gd name="connsiteX3" fmla="*/ 1288149 w 1294499"/>
              <a:gd name="connsiteY3" fmla="*/ 5984178 h 5984178"/>
              <a:gd name="connsiteX0" fmla="*/ 185 w 1294684"/>
              <a:gd name="connsiteY0" fmla="*/ 0 h 5984178"/>
              <a:gd name="connsiteX1" fmla="*/ 374548 w 1294684"/>
              <a:gd name="connsiteY1" fmla="*/ 3003730 h 5984178"/>
              <a:gd name="connsiteX2" fmla="*/ 1294684 w 1294684"/>
              <a:gd name="connsiteY2" fmla="*/ 5971478 h 5984178"/>
              <a:gd name="connsiteX3" fmla="*/ 1288334 w 1294684"/>
              <a:gd name="connsiteY3" fmla="*/ 5984178 h 5984178"/>
              <a:gd name="connsiteX0" fmla="*/ 979 w 1295478"/>
              <a:gd name="connsiteY0" fmla="*/ 0 h 5984178"/>
              <a:gd name="connsiteX1" fmla="*/ 296339 w 1295478"/>
              <a:gd name="connsiteY1" fmla="*/ 3497943 h 5984178"/>
              <a:gd name="connsiteX2" fmla="*/ 1295478 w 1295478"/>
              <a:gd name="connsiteY2" fmla="*/ 5971478 h 5984178"/>
              <a:gd name="connsiteX3" fmla="*/ 1289128 w 1295478"/>
              <a:gd name="connsiteY3" fmla="*/ 5984178 h 5984178"/>
              <a:gd name="connsiteX0" fmla="*/ 71 w 1448711"/>
              <a:gd name="connsiteY0" fmla="*/ 0 h 5900687"/>
              <a:gd name="connsiteX1" fmla="*/ 449572 w 1448711"/>
              <a:gd name="connsiteY1" fmla="*/ 3414452 h 5900687"/>
              <a:gd name="connsiteX2" fmla="*/ 1448711 w 1448711"/>
              <a:gd name="connsiteY2" fmla="*/ 5887987 h 5900687"/>
              <a:gd name="connsiteX3" fmla="*/ 1442361 w 1448711"/>
              <a:gd name="connsiteY3" fmla="*/ 5900687 h 5900687"/>
              <a:gd name="connsiteX0" fmla="*/ 133 w 1448773"/>
              <a:gd name="connsiteY0" fmla="*/ 0 h 5900687"/>
              <a:gd name="connsiteX1" fmla="*/ 348987 w 1448773"/>
              <a:gd name="connsiteY1" fmla="*/ 3216488 h 5900687"/>
              <a:gd name="connsiteX2" fmla="*/ 1448773 w 1448773"/>
              <a:gd name="connsiteY2" fmla="*/ 5887987 h 5900687"/>
              <a:gd name="connsiteX3" fmla="*/ 1442423 w 1448773"/>
              <a:gd name="connsiteY3" fmla="*/ 5900687 h 5900687"/>
              <a:gd name="connsiteX0" fmla="*/ 373 w 1449013"/>
              <a:gd name="connsiteY0" fmla="*/ 0 h 5900687"/>
              <a:gd name="connsiteX1" fmla="*/ 349227 w 1449013"/>
              <a:gd name="connsiteY1" fmla="*/ 3216488 h 5900687"/>
              <a:gd name="connsiteX2" fmla="*/ 1449013 w 1449013"/>
              <a:gd name="connsiteY2" fmla="*/ 5887987 h 5900687"/>
              <a:gd name="connsiteX3" fmla="*/ 1442663 w 1449013"/>
              <a:gd name="connsiteY3" fmla="*/ 5900687 h 5900687"/>
              <a:gd name="connsiteX0" fmla="*/ 273 w 1448913"/>
              <a:gd name="connsiteY0" fmla="*/ 0 h 5900687"/>
              <a:gd name="connsiteX1" fmla="*/ 349127 w 1448913"/>
              <a:gd name="connsiteY1" fmla="*/ 3216488 h 5900687"/>
              <a:gd name="connsiteX2" fmla="*/ 1448913 w 1448913"/>
              <a:gd name="connsiteY2" fmla="*/ 5887987 h 5900687"/>
              <a:gd name="connsiteX3" fmla="*/ 1442563 w 1448913"/>
              <a:gd name="connsiteY3" fmla="*/ 5900687 h 5900687"/>
              <a:gd name="connsiteX0" fmla="*/ 57414 w 1506054"/>
              <a:gd name="connsiteY0" fmla="*/ 0 h 5900687"/>
              <a:gd name="connsiteX1" fmla="*/ 406268 w 1506054"/>
              <a:gd name="connsiteY1" fmla="*/ 3216488 h 5900687"/>
              <a:gd name="connsiteX2" fmla="*/ 1506054 w 1506054"/>
              <a:gd name="connsiteY2" fmla="*/ 5887987 h 5900687"/>
              <a:gd name="connsiteX3" fmla="*/ 1499704 w 1506054"/>
              <a:gd name="connsiteY3" fmla="*/ 5900687 h 5900687"/>
              <a:gd name="connsiteX0" fmla="*/ 104 w 1448744"/>
              <a:gd name="connsiteY0" fmla="*/ 0 h 5900687"/>
              <a:gd name="connsiteX1" fmla="*/ 348958 w 1448744"/>
              <a:gd name="connsiteY1" fmla="*/ 3216488 h 5900687"/>
              <a:gd name="connsiteX2" fmla="*/ 1448744 w 1448744"/>
              <a:gd name="connsiteY2" fmla="*/ 5887987 h 5900687"/>
              <a:gd name="connsiteX3" fmla="*/ 1442394 w 1448744"/>
              <a:gd name="connsiteY3" fmla="*/ 5900687 h 5900687"/>
              <a:gd name="connsiteX0" fmla="*/ 18048 w 1466688"/>
              <a:gd name="connsiteY0" fmla="*/ 0 h 5900687"/>
              <a:gd name="connsiteX1" fmla="*/ 366902 w 1466688"/>
              <a:gd name="connsiteY1" fmla="*/ 3216488 h 5900687"/>
              <a:gd name="connsiteX2" fmla="*/ 1466688 w 1466688"/>
              <a:gd name="connsiteY2" fmla="*/ 5887987 h 5900687"/>
              <a:gd name="connsiteX3" fmla="*/ 1460338 w 1466688"/>
              <a:gd name="connsiteY3" fmla="*/ 5900687 h 5900687"/>
              <a:gd name="connsiteX0" fmla="*/ 202 w 1448842"/>
              <a:gd name="connsiteY0" fmla="*/ 0 h 5900687"/>
              <a:gd name="connsiteX1" fmla="*/ 349056 w 1448842"/>
              <a:gd name="connsiteY1" fmla="*/ 3216488 h 5900687"/>
              <a:gd name="connsiteX2" fmla="*/ 1448842 w 1448842"/>
              <a:gd name="connsiteY2" fmla="*/ 5887987 h 5900687"/>
              <a:gd name="connsiteX3" fmla="*/ 1442492 w 1448842"/>
              <a:gd name="connsiteY3" fmla="*/ 5900687 h 5900687"/>
              <a:gd name="connsiteX0" fmla="*/ 112 w 1448752"/>
              <a:gd name="connsiteY0" fmla="*/ 0 h 5900687"/>
              <a:gd name="connsiteX1" fmla="*/ 348966 w 1448752"/>
              <a:gd name="connsiteY1" fmla="*/ 3216488 h 5900687"/>
              <a:gd name="connsiteX2" fmla="*/ 1448752 w 1448752"/>
              <a:gd name="connsiteY2" fmla="*/ 5887987 h 5900687"/>
              <a:gd name="connsiteX3" fmla="*/ 1442402 w 1448752"/>
              <a:gd name="connsiteY3" fmla="*/ 5900687 h 5900687"/>
              <a:gd name="connsiteX0" fmla="*/ 157 w 1448797"/>
              <a:gd name="connsiteY0" fmla="*/ 0 h 5900687"/>
              <a:gd name="connsiteX1" fmla="*/ 349011 w 1448797"/>
              <a:gd name="connsiteY1" fmla="*/ 3216488 h 5900687"/>
              <a:gd name="connsiteX2" fmla="*/ 1448797 w 1448797"/>
              <a:gd name="connsiteY2" fmla="*/ 5887987 h 5900687"/>
              <a:gd name="connsiteX3" fmla="*/ 1442447 w 1448797"/>
              <a:gd name="connsiteY3" fmla="*/ 5900687 h 5900687"/>
              <a:gd name="connsiteX0" fmla="*/ 1097 w 1449737"/>
              <a:gd name="connsiteY0" fmla="*/ 0 h 5900687"/>
              <a:gd name="connsiteX1" fmla="*/ 253469 w 1449737"/>
              <a:gd name="connsiteY1" fmla="*/ 3187725 h 5900687"/>
              <a:gd name="connsiteX2" fmla="*/ 1449737 w 1449737"/>
              <a:gd name="connsiteY2" fmla="*/ 5887987 h 5900687"/>
              <a:gd name="connsiteX3" fmla="*/ 1443387 w 1449737"/>
              <a:gd name="connsiteY3" fmla="*/ 5900687 h 5900687"/>
              <a:gd name="connsiteX0" fmla="*/ 6255 w 1454895"/>
              <a:gd name="connsiteY0" fmla="*/ 0 h 5900687"/>
              <a:gd name="connsiteX1" fmla="*/ 213514 w 1454895"/>
              <a:gd name="connsiteY1" fmla="*/ 3190458 h 5900687"/>
              <a:gd name="connsiteX2" fmla="*/ 1454895 w 1454895"/>
              <a:gd name="connsiteY2" fmla="*/ 5887987 h 5900687"/>
              <a:gd name="connsiteX3" fmla="*/ 1448545 w 1454895"/>
              <a:gd name="connsiteY3" fmla="*/ 5900687 h 5900687"/>
              <a:gd name="connsiteX0" fmla="*/ 32168 w 1480808"/>
              <a:gd name="connsiteY0" fmla="*/ 0 h 5900687"/>
              <a:gd name="connsiteX1" fmla="*/ 239427 w 1480808"/>
              <a:gd name="connsiteY1" fmla="*/ 3190458 h 5900687"/>
              <a:gd name="connsiteX2" fmla="*/ 1480808 w 1480808"/>
              <a:gd name="connsiteY2" fmla="*/ 5887987 h 5900687"/>
              <a:gd name="connsiteX3" fmla="*/ 1474458 w 1480808"/>
              <a:gd name="connsiteY3" fmla="*/ 5900687 h 5900687"/>
              <a:gd name="connsiteX0" fmla="*/ 60658 w 1509298"/>
              <a:gd name="connsiteY0" fmla="*/ 0 h 5900687"/>
              <a:gd name="connsiteX1" fmla="*/ 267917 w 1509298"/>
              <a:gd name="connsiteY1" fmla="*/ 3190458 h 5900687"/>
              <a:gd name="connsiteX2" fmla="*/ 1509298 w 1509298"/>
              <a:gd name="connsiteY2" fmla="*/ 5887987 h 5900687"/>
              <a:gd name="connsiteX3" fmla="*/ 1502948 w 1509298"/>
              <a:gd name="connsiteY3" fmla="*/ 5900687 h 5900687"/>
              <a:gd name="connsiteX0" fmla="*/ 55455 w 1504095"/>
              <a:gd name="connsiteY0" fmla="*/ 0 h 5900687"/>
              <a:gd name="connsiteX1" fmla="*/ 262714 w 1504095"/>
              <a:gd name="connsiteY1" fmla="*/ 3190458 h 5900687"/>
              <a:gd name="connsiteX2" fmla="*/ 1504095 w 1504095"/>
              <a:gd name="connsiteY2" fmla="*/ 5887987 h 5900687"/>
              <a:gd name="connsiteX3" fmla="*/ 1497745 w 1504095"/>
              <a:gd name="connsiteY3" fmla="*/ 5900687 h 5900687"/>
              <a:gd name="connsiteX0" fmla="*/ 41253 w 1489893"/>
              <a:gd name="connsiteY0" fmla="*/ 0 h 5900687"/>
              <a:gd name="connsiteX1" fmla="*/ 248512 w 1489893"/>
              <a:gd name="connsiteY1" fmla="*/ 3190458 h 5900687"/>
              <a:gd name="connsiteX2" fmla="*/ 1489893 w 1489893"/>
              <a:gd name="connsiteY2" fmla="*/ 5887987 h 5900687"/>
              <a:gd name="connsiteX3" fmla="*/ 1483543 w 1489893"/>
              <a:gd name="connsiteY3" fmla="*/ 5900687 h 5900687"/>
              <a:gd name="connsiteX0" fmla="*/ 177 w 1583314"/>
              <a:gd name="connsiteY0" fmla="*/ 0 h 5611284"/>
              <a:gd name="connsiteX1" fmla="*/ 341933 w 1583314"/>
              <a:gd name="connsiteY1" fmla="*/ 2901055 h 5611284"/>
              <a:gd name="connsiteX2" fmla="*/ 1583314 w 1583314"/>
              <a:gd name="connsiteY2" fmla="*/ 5598584 h 5611284"/>
              <a:gd name="connsiteX3" fmla="*/ 1576964 w 1583314"/>
              <a:gd name="connsiteY3" fmla="*/ 5611284 h 5611284"/>
              <a:gd name="connsiteX0" fmla="*/ 0 w 1583137"/>
              <a:gd name="connsiteY0" fmla="*/ 0 h 5611284"/>
              <a:gd name="connsiteX1" fmla="*/ 341756 w 1583137"/>
              <a:gd name="connsiteY1" fmla="*/ 2901055 h 5611284"/>
              <a:gd name="connsiteX2" fmla="*/ 1583137 w 1583137"/>
              <a:gd name="connsiteY2" fmla="*/ 5598584 h 5611284"/>
              <a:gd name="connsiteX3" fmla="*/ 1576787 w 1583137"/>
              <a:gd name="connsiteY3" fmla="*/ 5611284 h 5611284"/>
              <a:gd name="connsiteX0" fmla="*/ 9330 w 1592467"/>
              <a:gd name="connsiteY0" fmla="*/ 0 h 5611284"/>
              <a:gd name="connsiteX1" fmla="*/ 351086 w 1592467"/>
              <a:gd name="connsiteY1" fmla="*/ 2901055 h 5611284"/>
              <a:gd name="connsiteX2" fmla="*/ 1592467 w 1592467"/>
              <a:gd name="connsiteY2" fmla="*/ 5598584 h 5611284"/>
              <a:gd name="connsiteX3" fmla="*/ 1586117 w 1592467"/>
              <a:gd name="connsiteY3" fmla="*/ 5611284 h 5611284"/>
              <a:gd name="connsiteX0" fmla="*/ 6042 w 1704470"/>
              <a:gd name="connsiteY0" fmla="*/ 0 h 5564753"/>
              <a:gd name="connsiteX1" fmla="*/ 463089 w 1704470"/>
              <a:gd name="connsiteY1" fmla="*/ 2854524 h 5564753"/>
              <a:gd name="connsiteX2" fmla="*/ 1704470 w 1704470"/>
              <a:gd name="connsiteY2" fmla="*/ 5552053 h 5564753"/>
              <a:gd name="connsiteX3" fmla="*/ 1698120 w 1704470"/>
              <a:gd name="connsiteY3" fmla="*/ 5564753 h 5564753"/>
              <a:gd name="connsiteX0" fmla="*/ 0 w 1698428"/>
              <a:gd name="connsiteY0" fmla="*/ 0 h 5564753"/>
              <a:gd name="connsiteX1" fmla="*/ 457047 w 1698428"/>
              <a:gd name="connsiteY1" fmla="*/ 2854524 h 5564753"/>
              <a:gd name="connsiteX2" fmla="*/ 1698428 w 1698428"/>
              <a:gd name="connsiteY2" fmla="*/ 5552053 h 5564753"/>
              <a:gd name="connsiteX3" fmla="*/ 1692078 w 1698428"/>
              <a:gd name="connsiteY3" fmla="*/ 5564753 h 5564753"/>
              <a:gd name="connsiteX0" fmla="*/ 0 w 1769526"/>
              <a:gd name="connsiteY0" fmla="*/ 0 h 5438677"/>
              <a:gd name="connsiteX1" fmla="*/ 528145 w 1769526"/>
              <a:gd name="connsiteY1" fmla="*/ 2728448 h 5438677"/>
              <a:gd name="connsiteX2" fmla="*/ 1769526 w 1769526"/>
              <a:gd name="connsiteY2" fmla="*/ 5425977 h 5438677"/>
              <a:gd name="connsiteX3" fmla="*/ 1763176 w 1769526"/>
              <a:gd name="connsiteY3" fmla="*/ 5438677 h 5438677"/>
              <a:gd name="connsiteX0" fmla="*/ 0 w 1749947"/>
              <a:gd name="connsiteY0" fmla="*/ 0 h 5529858"/>
              <a:gd name="connsiteX1" fmla="*/ 508566 w 1749947"/>
              <a:gd name="connsiteY1" fmla="*/ 2819629 h 5529858"/>
              <a:gd name="connsiteX2" fmla="*/ 1749947 w 1749947"/>
              <a:gd name="connsiteY2" fmla="*/ 5517158 h 5529858"/>
              <a:gd name="connsiteX3" fmla="*/ 1743597 w 1749947"/>
              <a:gd name="connsiteY3" fmla="*/ 5529858 h 5529858"/>
              <a:gd name="connsiteX0" fmla="*/ 0 w 1749947"/>
              <a:gd name="connsiteY0" fmla="*/ 0 h 5529858"/>
              <a:gd name="connsiteX1" fmla="*/ 508566 w 1749947"/>
              <a:gd name="connsiteY1" fmla="*/ 2819629 h 5529858"/>
              <a:gd name="connsiteX2" fmla="*/ 1749947 w 1749947"/>
              <a:gd name="connsiteY2" fmla="*/ 5517158 h 5529858"/>
              <a:gd name="connsiteX3" fmla="*/ 1743597 w 1749947"/>
              <a:gd name="connsiteY3" fmla="*/ 5529858 h 5529858"/>
              <a:gd name="connsiteX0" fmla="*/ 0 w 1828429"/>
              <a:gd name="connsiteY0" fmla="*/ 0 h 5437741"/>
              <a:gd name="connsiteX1" fmla="*/ 587048 w 1828429"/>
              <a:gd name="connsiteY1" fmla="*/ 2727512 h 5437741"/>
              <a:gd name="connsiteX2" fmla="*/ 1828429 w 1828429"/>
              <a:gd name="connsiteY2" fmla="*/ 5425041 h 5437741"/>
              <a:gd name="connsiteX3" fmla="*/ 1822079 w 1828429"/>
              <a:gd name="connsiteY3" fmla="*/ 5437741 h 5437741"/>
            </a:gdLst>
            <a:ahLst/>
            <a:cxnLst>
              <a:cxn ang="0">
                <a:pos x="connsiteX0" y="connsiteY0"/>
              </a:cxn>
              <a:cxn ang="0">
                <a:pos x="connsiteX1" y="connsiteY1"/>
              </a:cxn>
              <a:cxn ang="0">
                <a:pos x="connsiteX2" y="connsiteY2"/>
              </a:cxn>
              <a:cxn ang="0">
                <a:pos x="connsiteX3" y="connsiteY3"/>
              </a:cxn>
            </a:cxnLst>
            <a:rect l="l" t="t" r="r" b="b"/>
            <a:pathLst>
              <a:path w="1828429" h="5437741">
                <a:moveTo>
                  <a:pt x="0" y="0"/>
                </a:moveTo>
                <a:cubicBezTo>
                  <a:pt x="192875" y="1647981"/>
                  <a:pt x="282310" y="1823339"/>
                  <a:pt x="587048" y="2727512"/>
                </a:cubicBezTo>
                <a:cubicBezTo>
                  <a:pt x="891786" y="3631686"/>
                  <a:pt x="1828429" y="5425041"/>
                  <a:pt x="1828429" y="5425041"/>
                </a:cubicBezTo>
                <a:lnTo>
                  <a:pt x="1822079" y="5437741"/>
                </a:lnTo>
              </a:path>
            </a:pathLst>
          </a:custGeom>
          <a:noFill/>
          <a:ln w="190500">
            <a:solidFill>
              <a:schemeClr val="bg1">
                <a:alpha val="89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extBox 272">
            <a:extLst>
              <a:ext uri="{FF2B5EF4-FFF2-40B4-BE49-F238E27FC236}">
                <a16:creationId xmlns:a16="http://schemas.microsoft.com/office/drawing/2014/main" id="{0E1A40A1-E720-4CC3-83B7-0B2C2ABE8489}"/>
              </a:ext>
            </a:extLst>
          </p:cNvPr>
          <p:cNvSpPr txBox="1"/>
          <p:nvPr/>
        </p:nvSpPr>
        <p:spPr>
          <a:xfrm>
            <a:off x="16504755" y="13024084"/>
            <a:ext cx="4828905" cy="400110"/>
          </a:xfrm>
          <a:prstGeom prst="rect">
            <a:avLst/>
          </a:prstGeom>
          <a:noFill/>
        </p:spPr>
        <p:txBody>
          <a:bodyPr wrap="square" rtlCol="0">
            <a:spAutoFit/>
          </a:bodyPr>
          <a:lstStyle/>
          <a:p>
            <a:r>
              <a:rPr lang="en-US" sz="2000" b="1">
                <a:solidFill>
                  <a:srgbClr val="000000"/>
                </a:solidFill>
                <a:latin typeface="Times New Roman" panose="02020603050405020304" pitchFamily="18" charset="0"/>
              </a:rPr>
              <a:t>Fig. 1 </a:t>
            </a:r>
            <a:r>
              <a:rPr lang="en-US" sz="2000">
                <a:solidFill>
                  <a:srgbClr val="000000"/>
                </a:solidFill>
                <a:latin typeface="Times New Roman" panose="02020603050405020304" pitchFamily="18" charset="0"/>
              </a:rPr>
              <a:t>Topographic map of New Hampshire.</a:t>
            </a:r>
            <a:endParaRPr lang="en-US" sz="2000"/>
          </a:p>
        </p:txBody>
      </p:sp>
      <p:sp>
        <p:nvSpPr>
          <p:cNvPr id="274" name="TextBox 273">
            <a:extLst>
              <a:ext uri="{FF2B5EF4-FFF2-40B4-BE49-F238E27FC236}">
                <a16:creationId xmlns:a16="http://schemas.microsoft.com/office/drawing/2014/main" id="{05A8E994-6AA7-486F-9D18-89485EDF8A28}"/>
              </a:ext>
            </a:extLst>
          </p:cNvPr>
          <p:cNvSpPr txBox="1"/>
          <p:nvPr/>
        </p:nvSpPr>
        <p:spPr>
          <a:xfrm>
            <a:off x="24019497" y="12544808"/>
            <a:ext cx="7904279" cy="1015663"/>
          </a:xfrm>
          <a:prstGeom prst="rect">
            <a:avLst/>
          </a:prstGeom>
          <a:noFill/>
        </p:spPr>
        <p:txBody>
          <a:bodyPr wrap="square" rtlCol="0">
            <a:spAutoFit/>
          </a:bodyPr>
          <a:lstStyle/>
          <a:p>
            <a:r>
              <a:rPr lang="en-US" sz="2000" b="1" dirty="0">
                <a:solidFill>
                  <a:srgbClr val="000000"/>
                </a:solidFill>
                <a:latin typeface="Times New Roman" panose="02020603050405020304" pitchFamily="18" charset="0"/>
              </a:rPr>
              <a:t>Fig. 2 </a:t>
            </a:r>
            <a:r>
              <a:rPr lang="en-US" sz="2000" dirty="0">
                <a:solidFill>
                  <a:srgbClr val="000000"/>
                </a:solidFill>
                <a:latin typeface="Times New Roman" panose="02020603050405020304" pitchFamily="18" charset="0"/>
              </a:rPr>
              <a:t>Distribution of field sites. White arrow represents general regional ice flow direction (</a:t>
            </a:r>
            <a:r>
              <a:rPr lang="en-US" sz="2000" dirty="0" err="1">
                <a:solidFill>
                  <a:srgbClr val="000000"/>
                </a:solidFill>
                <a:latin typeface="Times New Roman" panose="02020603050405020304" pitchFamily="18" charset="0"/>
              </a:rPr>
              <a:t>Goldthwait</a:t>
            </a:r>
            <a:r>
              <a:rPr lang="en-US" sz="2000" dirty="0">
                <a:solidFill>
                  <a:srgbClr val="000000"/>
                </a:solidFill>
                <a:latin typeface="Times New Roman" panose="02020603050405020304" pitchFamily="18" charset="0"/>
              </a:rPr>
              <a:t> et al., 1951). Smaller blue arrow represents an average ice flow measured by our group in Durham, NH.</a:t>
            </a:r>
            <a:endParaRPr lang="en-US" sz="2000" dirty="0"/>
          </a:p>
        </p:txBody>
      </p:sp>
      <p:sp>
        <p:nvSpPr>
          <p:cNvPr id="33" name="Freeform: Shape 32">
            <a:extLst>
              <a:ext uri="{FF2B5EF4-FFF2-40B4-BE49-F238E27FC236}">
                <a16:creationId xmlns:a16="http://schemas.microsoft.com/office/drawing/2014/main" id="{27B1289D-9269-4CBF-A7EE-D9CEBBE0CF10}"/>
              </a:ext>
            </a:extLst>
          </p:cNvPr>
          <p:cNvSpPr/>
          <p:nvPr/>
        </p:nvSpPr>
        <p:spPr>
          <a:xfrm>
            <a:off x="1806715" y="33779789"/>
            <a:ext cx="5672160" cy="729351"/>
          </a:xfrm>
          <a:custGeom>
            <a:avLst/>
            <a:gdLst>
              <a:gd name="connsiteX0" fmla="*/ 0 w 5870810"/>
              <a:gd name="connsiteY0" fmla="*/ 84111 h 1004254"/>
              <a:gd name="connsiteX1" fmla="*/ 1369391 w 5870810"/>
              <a:gd name="connsiteY1" fmla="*/ 62024 h 1004254"/>
              <a:gd name="connsiteX2" fmla="*/ 2491408 w 5870810"/>
              <a:gd name="connsiteY2" fmla="*/ 777641 h 1004254"/>
              <a:gd name="connsiteX3" fmla="*/ 3105426 w 5870810"/>
              <a:gd name="connsiteY3" fmla="*/ 972007 h 1004254"/>
              <a:gd name="connsiteX4" fmla="*/ 3803374 w 5870810"/>
              <a:gd name="connsiteY4" fmla="*/ 985259 h 1004254"/>
              <a:gd name="connsiteX5" fmla="*/ 4488069 w 5870810"/>
              <a:gd name="connsiteY5" fmla="*/ 782059 h 1004254"/>
              <a:gd name="connsiteX6" fmla="*/ 5057913 w 5870810"/>
              <a:gd name="connsiteY6" fmla="*/ 212215 h 1004254"/>
              <a:gd name="connsiteX7" fmla="*/ 5870713 w 5870810"/>
              <a:gd name="connsiteY7" fmla="*/ 92946 h 1004254"/>
              <a:gd name="connsiteX0" fmla="*/ 0 w 5822218"/>
              <a:gd name="connsiteY0" fmla="*/ 29308 h 1099642"/>
              <a:gd name="connsiteX1" fmla="*/ 1320799 w 5822218"/>
              <a:gd name="connsiteY1" fmla="*/ 157412 h 1099642"/>
              <a:gd name="connsiteX2" fmla="*/ 2442816 w 5822218"/>
              <a:gd name="connsiteY2" fmla="*/ 873029 h 1099642"/>
              <a:gd name="connsiteX3" fmla="*/ 3056834 w 5822218"/>
              <a:gd name="connsiteY3" fmla="*/ 1067395 h 1099642"/>
              <a:gd name="connsiteX4" fmla="*/ 3754782 w 5822218"/>
              <a:gd name="connsiteY4" fmla="*/ 1080647 h 1099642"/>
              <a:gd name="connsiteX5" fmla="*/ 4439477 w 5822218"/>
              <a:gd name="connsiteY5" fmla="*/ 877447 h 1099642"/>
              <a:gd name="connsiteX6" fmla="*/ 5009321 w 5822218"/>
              <a:gd name="connsiteY6" fmla="*/ 307603 h 1099642"/>
              <a:gd name="connsiteX7" fmla="*/ 5822121 w 5822218"/>
              <a:gd name="connsiteY7" fmla="*/ 188334 h 1099642"/>
              <a:gd name="connsiteX0" fmla="*/ 0 w 5822218"/>
              <a:gd name="connsiteY0" fmla="*/ 0 h 1070334"/>
              <a:gd name="connsiteX1" fmla="*/ 1320799 w 5822218"/>
              <a:gd name="connsiteY1" fmla="*/ 128104 h 1070334"/>
              <a:gd name="connsiteX2" fmla="*/ 2442816 w 5822218"/>
              <a:gd name="connsiteY2" fmla="*/ 843721 h 1070334"/>
              <a:gd name="connsiteX3" fmla="*/ 3056834 w 5822218"/>
              <a:gd name="connsiteY3" fmla="*/ 1038087 h 1070334"/>
              <a:gd name="connsiteX4" fmla="*/ 3754782 w 5822218"/>
              <a:gd name="connsiteY4" fmla="*/ 1051339 h 1070334"/>
              <a:gd name="connsiteX5" fmla="*/ 4439477 w 5822218"/>
              <a:gd name="connsiteY5" fmla="*/ 848139 h 1070334"/>
              <a:gd name="connsiteX6" fmla="*/ 5009321 w 5822218"/>
              <a:gd name="connsiteY6" fmla="*/ 278295 h 1070334"/>
              <a:gd name="connsiteX7" fmla="*/ 5822121 w 5822218"/>
              <a:gd name="connsiteY7" fmla="*/ 159026 h 1070334"/>
              <a:gd name="connsiteX0" fmla="*/ 0 w 5641105"/>
              <a:gd name="connsiteY0" fmla="*/ 38473 h 989538"/>
              <a:gd name="connsiteX1" fmla="*/ 1139686 w 5641105"/>
              <a:gd name="connsiteY1" fmla="*/ 47308 h 989538"/>
              <a:gd name="connsiteX2" fmla="*/ 2261703 w 5641105"/>
              <a:gd name="connsiteY2" fmla="*/ 762925 h 989538"/>
              <a:gd name="connsiteX3" fmla="*/ 2875721 w 5641105"/>
              <a:gd name="connsiteY3" fmla="*/ 957291 h 989538"/>
              <a:gd name="connsiteX4" fmla="*/ 3573669 w 5641105"/>
              <a:gd name="connsiteY4" fmla="*/ 970543 h 989538"/>
              <a:gd name="connsiteX5" fmla="*/ 4258364 w 5641105"/>
              <a:gd name="connsiteY5" fmla="*/ 767343 h 989538"/>
              <a:gd name="connsiteX6" fmla="*/ 4828208 w 5641105"/>
              <a:gd name="connsiteY6" fmla="*/ 197499 h 989538"/>
              <a:gd name="connsiteX7" fmla="*/ 5641008 w 5641105"/>
              <a:gd name="connsiteY7" fmla="*/ 78230 h 989538"/>
              <a:gd name="connsiteX0" fmla="*/ 0 w 5641105"/>
              <a:gd name="connsiteY0" fmla="*/ 0 h 951065"/>
              <a:gd name="connsiteX1" fmla="*/ 1144104 w 5641105"/>
              <a:gd name="connsiteY1" fmla="*/ 110435 h 951065"/>
              <a:gd name="connsiteX2" fmla="*/ 2261703 w 5641105"/>
              <a:gd name="connsiteY2" fmla="*/ 724452 h 951065"/>
              <a:gd name="connsiteX3" fmla="*/ 2875721 w 5641105"/>
              <a:gd name="connsiteY3" fmla="*/ 918818 h 951065"/>
              <a:gd name="connsiteX4" fmla="*/ 3573669 w 5641105"/>
              <a:gd name="connsiteY4" fmla="*/ 932070 h 951065"/>
              <a:gd name="connsiteX5" fmla="*/ 4258364 w 5641105"/>
              <a:gd name="connsiteY5" fmla="*/ 728870 h 951065"/>
              <a:gd name="connsiteX6" fmla="*/ 4828208 w 5641105"/>
              <a:gd name="connsiteY6" fmla="*/ 159026 h 951065"/>
              <a:gd name="connsiteX7" fmla="*/ 5641008 w 5641105"/>
              <a:gd name="connsiteY7" fmla="*/ 39757 h 951065"/>
              <a:gd name="connsiteX0" fmla="*/ 0 w 5641105"/>
              <a:gd name="connsiteY0" fmla="*/ 0 h 956691"/>
              <a:gd name="connsiteX1" fmla="*/ 1144104 w 5641105"/>
              <a:gd name="connsiteY1" fmla="*/ 110435 h 956691"/>
              <a:gd name="connsiteX2" fmla="*/ 2261703 w 5641105"/>
              <a:gd name="connsiteY2" fmla="*/ 622852 h 956691"/>
              <a:gd name="connsiteX3" fmla="*/ 2875721 w 5641105"/>
              <a:gd name="connsiteY3" fmla="*/ 918818 h 956691"/>
              <a:gd name="connsiteX4" fmla="*/ 3573669 w 5641105"/>
              <a:gd name="connsiteY4" fmla="*/ 932070 h 956691"/>
              <a:gd name="connsiteX5" fmla="*/ 4258364 w 5641105"/>
              <a:gd name="connsiteY5" fmla="*/ 728870 h 956691"/>
              <a:gd name="connsiteX6" fmla="*/ 4828208 w 5641105"/>
              <a:gd name="connsiteY6" fmla="*/ 159026 h 956691"/>
              <a:gd name="connsiteX7" fmla="*/ 5641008 w 5641105"/>
              <a:gd name="connsiteY7" fmla="*/ 39757 h 956691"/>
              <a:gd name="connsiteX0" fmla="*/ 0 w 5641105"/>
              <a:gd name="connsiteY0" fmla="*/ 0 h 973326"/>
              <a:gd name="connsiteX1" fmla="*/ 1144104 w 5641105"/>
              <a:gd name="connsiteY1" fmla="*/ 110435 h 973326"/>
              <a:gd name="connsiteX2" fmla="*/ 2261703 w 5641105"/>
              <a:gd name="connsiteY2" fmla="*/ 622852 h 973326"/>
              <a:gd name="connsiteX3" fmla="*/ 2844799 w 5641105"/>
              <a:gd name="connsiteY3" fmla="*/ 945323 h 973326"/>
              <a:gd name="connsiteX4" fmla="*/ 3573669 w 5641105"/>
              <a:gd name="connsiteY4" fmla="*/ 932070 h 973326"/>
              <a:gd name="connsiteX5" fmla="*/ 4258364 w 5641105"/>
              <a:gd name="connsiteY5" fmla="*/ 728870 h 973326"/>
              <a:gd name="connsiteX6" fmla="*/ 4828208 w 5641105"/>
              <a:gd name="connsiteY6" fmla="*/ 159026 h 973326"/>
              <a:gd name="connsiteX7" fmla="*/ 5641008 w 5641105"/>
              <a:gd name="connsiteY7" fmla="*/ 39757 h 973326"/>
              <a:gd name="connsiteX0" fmla="*/ 0 w 5641105"/>
              <a:gd name="connsiteY0" fmla="*/ 0 h 973326"/>
              <a:gd name="connsiteX1" fmla="*/ 1144104 w 5641105"/>
              <a:gd name="connsiteY1" fmla="*/ 110435 h 973326"/>
              <a:gd name="connsiteX2" fmla="*/ 2261703 w 5641105"/>
              <a:gd name="connsiteY2" fmla="*/ 622852 h 973326"/>
              <a:gd name="connsiteX3" fmla="*/ 2844799 w 5641105"/>
              <a:gd name="connsiteY3" fmla="*/ 945323 h 973326"/>
              <a:gd name="connsiteX4" fmla="*/ 3573669 w 5641105"/>
              <a:gd name="connsiteY4" fmla="*/ 932070 h 973326"/>
              <a:gd name="connsiteX5" fmla="*/ 4258364 w 5641105"/>
              <a:gd name="connsiteY5" fmla="*/ 728870 h 973326"/>
              <a:gd name="connsiteX6" fmla="*/ 4828208 w 5641105"/>
              <a:gd name="connsiteY6" fmla="*/ 159026 h 973326"/>
              <a:gd name="connsiteX7" fmla="*/ 5641008 w 5641105"/>
              <a:gd name="connsiteY7" fmla="*/ 39757 h 973326"/>
              <a:gd name="connsiteX0" fmla="*/ 0 w 5641105"/>
              <a:gd name="connsiteY0" fmla="*/ 0 h 973326"/>
              <a:gd name="connsiteX1" fmla="*/ 1144104 w 5641105"/>
              <a:gd name="connsiteY1" fmla="*/ 110435 h 973326"/>
              <a:gd name="connsiteX2" fmla="*/ 2261703 w 5641105"/>
              <a:gd name="connsiteY2" fmla="*/ 622852 h 973326"/>
              <a:gd name="connsiteX3" fmla="*/ 2844799 w 5641105"/>
              <a:gd name="connsiteY3" fmla="*/ 945323 h 973326"/>
              <a:gd name="connsiteX4" fmla="*/ 3573669 w 5641105"/>
              <a:gd name="connsiteY4" fmla="*/ 932070 h 973326"/>
              <a:gd name="connsiteX5" fmla="*/ 4258364 w 5641105"/>
              <a:gd name="connsiteY5" fmla="*/ 728870 h 973326"/>
              <a:gd name="connsiteX6" fmla="*/ 4828208 w 5641105"/>
              <a:gd name="connsiteY6" fmla="*/ 159026 h 973326"/>
              <a:gd name="connsiteX7" fmla="*/ 5641008 w 5641105"/>
              <a:gd name="connsiteY7" fmla="*/ 39757 h 973326"/>
              <a:gd name="connsiteX0" fmla="*/ 0 w 5641105"/>
              <a:gd name="connsiteY0" fmla="*/ 0 h 934244"/>
              <a:gd name="connsiteX1" fmla="*/ 1144104 w 5641105"/>
              <a:gd name="connsiteY1" fmla="*/ 110435 h 934244"/>
              <a:gd name="connsiteX2" fmla="*/ 2261703 w 5641105"/>
              <a:gd name="connsiteY2" fmla="*/ 622852 h 934244"/>
              <a:gd name="connsiteX3" fmla="*/ 3573669 w 5641105"/>
              <a:gd name="connsiteY3" fmla="*/ 932070 h 934244"/>
              <a:gd name="connsiteX4" fmla="*/ 4258364 w 5641105"/>
              <a:gd name="connsiteY4" fmla="*/ 728870 h 934244"/>
              <a:gd name="connsiteX5" fmla="*/ 4828208 w 5641105"/>
              <a:gd name="connsiteY5" fmla="*/ 159026 h 934244"/>
              <a:gd name="connsiteX6" fmla="*/ 5641008 w 5641105"/>
              <a:gd name="connsiteY6" fmla="*/ 39757 h 934244"/>
              <a:gd name="connsiteX0" fmla="*/ 0 w 5641105"/>
              <a:gd name="connsiteY0" fmla="*/ 0 h 770589"/>
              <a:gd name="connsiteX1" fmla="*/ 1144104 w 5641105"/>
              <a:gd name="connsiteY1" fmla="*/ 110435 h 770589"/>
              <a:gd name="connsiteX2" fmla="*/ 2261703 w 5641105"/>
              <a:gd name="connsiteY2" fmla="*/ 622852 h 770589"/>
              <a:gd name="connsiteX3" fmla="*/ 3140764 w 5641105"/>
              <a:gd name="connsiteY3" fmla="*/ 715618 h 770589"/>
              <a:gd name="connsiteX4" fmla="*/ 4258364 w 5641105"/>
              <a:gd name="connsiteY4" fmla="*/ 728870 h 770589"/>
              <a:gd name="connsiteX5" fmla="*/ 4828208 w 5641105"/>
              <a:gd name="connsiteY5" fmla="*/ 159026 h 770589"/>
              <a:gd name="connsiteX6" fmla="*/ 5641008 w 5641105"/>
              <a:gd name="connsiteY6" fmla="*/ 39757 h 770589"/>
              <a:gd name="connsiteX0" fmla="*/ 0 w 5641105"/>
              <a:gd name="connsiteY0" fmla="*/ 0 h 723072"/>
              <a:gd name="connsiteX1" fmla="*/ 1144104 w 5641105"/>
              <a:gd name="connsiteY1" fmla="*/ 110435 h 723072"/>
              <a:gd name="connsiteX2" fmla="*/ 2261703 w 5641105"/>
              <a:gd name="connsiteY2" fmla="*/ 622852 h 723072"/>
              <a:gd name="connsiteX3" fmla="*/ 3140764 w 5641105"/>
              <a:gd name="connsiteY3" fmla="*/ 715618 h 723072"/>
              <a:gd name="connsiteX4" fmla="*/ 4262781 w 5641105"/>
              <a:gd name="connsiteY4" fmla="*/ 512417 h 723072"/>
              <a:gd name="connsiteX5" fmla="*/ 4828208 w 5641105"/>
              <a:gd name="connsiteY5" fmla="*/ 159026 h 723072"/>
              <a:gd name="connsiteX6" fmla="*/ 5641008 w 5641105"/>
              <a:gd name="connsiteY6" fmla="*/ 39757 h 723072"/>
              <a:gd name="connsiteX0" fmla="*/ 0 w 5641098"/>
              <a:gd name="connsiteY0" fmla="*/ 635 h 723707"/>
              <a:gd name="connsiteX1" fmla="*/ 1144104 w 5641098"/>
              <a:gd name="connsiteY1" fmla="*/ 111070 h 723707"/>
              <a:gd name="connsiteX2" fmla="*/ 2261703 w 5641098"/>
              <a:gd name="connsiteY2" fmla="*/ 623487 h 723707"/>
              <a:gd name="connsiteX3" fmla="*/ 3140764 w 5641098"/>
              <a:gd name="connsiteY3" fmla="*/ 716253 h 723707"/>
              <a:gd name="connsiteX4" fmla="*/ 4262781 w 5641098"/>
              <a:gd name="connsiteY4" fmla="*/ 513052 h 723707"/>
              <a:gd name="connsiteX5" fmla="*/ 4779617 w 5641098"/>
              <a:gd name="connsiteY5" fmla="*/ 44809 h 723707"/>
              <a:gd name="connsiteX6" fmla="*/ 5641008 w 5641098"/>
              <a:gd name="connsiteY6" fmla="*/ 40392 h 723707"/>
              <a:gd name="connsiteX0" fmla="*/ 0 w 5641098"/>
              <a:gd name="connsiteY0" fmla="*/ 0 h 723072"/>
              <a:gd name="connsiteX1" fmla="*/ 1144104 w 5641098"/>
              <a:gd name="connsiteY1" fmla="*/ 110435 h 723072"/>
              <a:gd name="connsiteX2" fmla="*/ 2261703 w 5641098"/>
              <a:gd name="connsiteY2" fmla="*/ 622852 h 723072"/>
              <a:gd name="connsiteX3" fmla="*/ 3140764 w 5641098"/>
              <a:gd name="connsiteY3" fmla="*/ 715618 h 723072"/>
              <a:gd name="connsiteX4" fmla="*/ 4262781 w 5641098"/>
              <a:gd name="connsiteY4" fmla="*/ 512417 h 723072"/>
              <a:gd name="connsiteX5" fmla="*/ 4779617 w 5641098"/>
              <a:gd name="connsiteY5" fmla="*/ 92766 h 723072"/>
              <a:gd name="connsiteX6" fmla="*/ 5641008 w 5641098"/>
              <a:gd name="connsiteY6" fmla="*/ 39757 h 723072"/>
              <a:gd name="connsiteX0" fmla="*/ 0 w 5641138"/>
              <a:gd name="connsiteY0" fmla="*/ 29720 h 752792"/>
              <a:gd name="connsiteX1" fmla="*/ 1144104 w 5641138"/>
              <a:gd name="connsiteY1" fmla="*/ 140155 h 752792"/>
              <a:gd name="connsiteX2" fmla="*/ 2261703 w 5641138"/>
              <a:gd name="connsiteY2" fmla="*/ 652572 h 752792"/>
              <a:gd name="connsiteX3" fmla="*/ 3140764 w 5641138"/>
              <a:gd name="connsiteY3" fmla="*/ 745338 h 752792"/>
              <a:gd name="connsiteX4" fmla="*/ 4262781 w 5641138"/>
              <a:gd name="connsiteY4" fmla="*/ 542137 h 752792"/>
              <a:gd name="connsiteX5" fmla="*/ 4978400 w 5641138"/>
              <a:gd name="connsiteY5" fmla="*/ 38556 h 752792"/>
              <a:gd name="connsiteX6" fmla="*/ 5641008 w 5641138"/>
              <a:gd name="connsiteY6" fmla="*/ 69477 h 752792"/>
              <a:gd name="connsiteX0" fmla="*/ 0 w 5641163"/>
              <a:gd name="connsiteY0" fmla="*/ 0 h 723072"/>
              <a:gd name="connsiteX1" fmla="*/ 1144104 w 5641163"/>
              <a:gd name="connsiteY1" fmla="*/ 110435 h 723072"/>
              <a:gd name="connsiteX2" fmla="*/ 2261703 w 5641163"/>
              <a:gd name="connsiteY2" fmla="*/ 622852 h 723072"/>
              <a:gd name="connsiteX3" fmla="*/ 3140764 w 5641163"/>
              <a:gd name="connsiteY3" fmla="*/ 715618 h 723072"/>
              <a:gd name="connsiteX4" fmla="*/ 4262781 w 5641163"/>
              <a:gd name="connsiteY4" fmla="*/ 512417 h 723072"/>
              <a:gd name="connsiteX5" fmla="*/ 5049078 w 5641163"/>
              <a:gd name="connsiteY5" fmla="*/ 83931 h 723072"/>
              <a:gd name="connsiteX6" fmla="*/ 5641008 w 5641163"/>
              <a:gd name="connsiteY6" fmla="*/ 39757 h 723072"/>
              <a:gd name="connsiteX0" fmla="*/ 0 w 5641166"/>
              <a:gd name="connsiteY0" fmla="*/ 0 h 723072"/>
              <a:gd name="connsiteX1" fmla="*/ 1144104 w 5641166"/>
              <a:gd name="connsiteY1" fmla="*/ 110435 h 723072"/>
              <a:gd name="connsiteX2" fmla="*/ 2261703 w 5641166"/>
              <a:gd name="connsiteY2" fmla="*/ 622852 h 723072"/>
              <a:gd name="connsiteX3" fmla="*/ 3140764 w 5641166"/>
              <a:gd name="connsiteY3" fmla="*/ 715618 h 723072"/>
              <a:gd name="connsiteX4" fmla="*/ 4262781 w 5641166"/>
              <a:gd name="connsiteY4" fmla="*/ 512417 h 723072"/>
              <a:gd name="connsiteX5" fmla="*/ 5057913 w 5641166"/>
              <a:gd name="connsiteY5" fmla="*/ 145775 h 723072"/>
              <a:gd name="connsiteX6" fmla="*/ 5641008 w 5641166"/>
              <a:gd name="connsiteY6" fmla="*/ 39757 h 723072"/>
              <a:gd name="connsiteX0" fmla="*/ 0 w 5680908"/>
              <a:gd name="connsiteY0" fmla="*/ 0 h 723072"/>
              <a:gd name="connsiteX1" fmla="*/ 1144104 w 5680908"/>
              <a:gd name="connsiteY1" fmla="*/ 110435 h 723072"/>
              <a:gd name="connsiteX2" fmla="*/ 2261703 w 5680908"/>
              <a:gd name="connsiteY2" fmla="*/ 622852 h 723072"/>
              <a:gd name="connsiteX3" fmla="*/ 3140764 w 5680908"/>
              <a:gd name="connsiteY3" fmla="*/ 715618 h 723072"/>
              <a:gd name="connsiteX4" fmla="*/ 4262781 w 5680908"/>
              <a:gd name="connsiteY4" fmla="*/ 512417 h 723072"/>
              <a:gd name="connsiteX5" fmla="*/ 5057913 w 5680908"/>
              <a:gd name="connsiteY5" fmla="*/ 145775 h 723072"/>
              <a:gd name="connsiteX6" fmla="*/ 5680765 w 5680908"/>
              <a:gd name="connsiteY6" fmla="*/ 203201 h 723072"/>
              <a:gd name="connsiteX0" fmla="*/ 0 w 5667661"/>
              <a:gd name="connsiteY0" fmla="*/ 0 h 723072"/>
              <a:gd name="connsiteX1" fmla="*/ 1144104 w 5667661"/>
              <a:gd name="connsiteY1" fmla="*/ 110435 h 723072"/>
              <a:gd name="connsiteX2" fmla="*/ 2261703 w 5667661"/>
              <a:gd name="connsiteY2" fmla="*/ 622852 h 723072"/>
              <a:gd name="connsiteX3" fmla="*/ 3140764 w 5667661"/>
              <a:gd name="connsiteY3" fmla="*/ 715618 h 723072"/>
              <a:gd name="connsiteX4" fmla="*/ 4262781 w 5667661"/>
              <a:gd name="connsiteY4" fmla="*/ 512417 h 723072"/>
              <a:gd name="connsiteX5" fmla="*/ 5057913 w 5667661"/>
              <a:gd name="connsiteY5" fmla="*/ 145775 h 723072"/>
              <a:gd name="connsiteX6" fmla="*/ 5667513 w 5667661"/>
              <a:gd name="connsiteY6" fmla="*/ 194366 h 723072"/>
              <a:gd name="connsiteX0" fmla="*/ 0 w 5667651"/>
              <a:gd name="connsiteY0" fmla="*/ 0 h 723072"/>
              <a:gd name="connsiteX1" fmla="*/ 1144104 w 5667651"/>
              <a:gd name="connsiteY1" fmla="*/ 110435 h 723072"/>
              <a:gd name="connsiteX2" fmla="*/ 2261703 w 5667651"/>
              <a:gd name="connsiteY2" fmla="*/ 622852 h 723072"/>
              <a:gd name="connsiteX3" fmla="*/ 3140764 w 5667651"/>
              <a:gd name="connsiteY3" fmla="*/ 715618 h 723072"/>
              <a:gd name="connsiteX4" fmla="*/ 4262781 w 5667651"/>
              <a:gd name="connsiteY4" fmla="*/ 512417 h 723072"/>
              <a:gd name="connsiteX5" fmla="*/ 5031408 w 5667651"/>
              <a:gd name="connsiteY5" fmla="*/ 189949 h 723072"/>
              <a:gd name="connsiteX6" fmla="*/ 5667513 w 5667651"/>
              <a:gd name="connsiteY6" fmla="*/ 194366 h 723072"/>
              <a:gd name="connsiteX0" fmla="*/ 0 w 5689732"/>
              <a:gd name="connsiteY0" fmla="*/ 0 h 723072"/>
              <a:gd name="connsiteX1" fmla="*/ 1144104 w 5689732"/>
              <a:gd name="connsiteY1" fmla="*/ 110435 h 723072"/>
              <a:gd name="connsiteX2" fmla="*/ 2261703 w 5689732"/>
              <a:gd name="connsiteY2" fmla="*/ 622852 h 723072"/>
              <a:gd name="connsiteX3" fmla="*/ 3140764 w 5689732"/>
              <a:gd name="connsiteY3" fmla="*/ 715618 h 723072"/>
              <a:gd name="connsiteX4" fmla="*/ 4262781 w 5689732"/>
              <a:gd name="connsiteY4" fmla="*/ 512417 h 723072"/>
              <a:gd name="connsiteX5" fmla="*/ 5031408 w 5689732"/>
              <a:gd name="connsiteY5" fmla="*/ 189949 h 723072"/>
              <a:gd name="connsiteX6" fmla="*/ 5689600 w 5689732"/>
              <a:gd name="connsiteY6" fmla="*/ 220871 h 723072"/>
              <a:gd name="connsiteX0" fmla="*/ 0 w 5685315"/>
              <a:gd name="connsiteY0" fmla="*/ 0 h 723072"/>
              <a:gd name="connsiteX1" fmla="*/ 1144104 w 5685315"/>
              <a:gd name="connsiteY1" fmla="*/ 110435 h 723072"/>
              <a:gd name="connsiteX2" fmla="*/ 2261703 w 5685315"/>
              <a:gd name="connsiteY2" fmla="*/ 622852 h 723072"/>
              <a:gd name="connsiteX3" fmla="*/ 3140764 w 5685315"/>
              <a:gd name="connsiteY3" fmla="*/ 715618 h 723072"/>
              <a:gd name="connsiteX4" fmla="*/ 4262781 w 5685315"/>
              <a:gd name="connsiteY4" fmla="*/ 512417 h 723072"/>
              <a:gd name="connsiteX5" fmla="*/ 5031408 w 5685315"/>
              <a:gd name="connsiteY5" fmla="*/ 189949 h 723072"/>
              <a:gd name="connsiteX6" fmla="*/ 5685182 w 5685315"/>
              <a:gd name="connsiteY6" fmla="*/ 260627 h 723072"/>
              <a:gd name="connsiteX0" fmla="*/ 0 w 5685331"/>
              <a:gd name="connsiteY0" fmla="*/ 0 h 723072"/>
              <a:gd name="connsiteX1" fmla="*/ 1144104 w 5685331"/>
              <a:gd name="connsiteY1" fmla="*/ 110435 h 723072"/>
              <a:gd name="connsiteX2" fmla="*/ 2261703 w 5685331"/>
              <a:gd name="connsiteY2" fmla="*/ 622852 h 723072"/>
              <a:gd name="connsiteX3" fmla="*/ 3140764 w 5685331"/>
              <a:gd name="connsiteY3" fmla="*/ 715618 h 723072"/>
              <a:gd name="connsiteX4" fmla="*/ 4262781 w 5685331"/>
              <a:gd name="connsiteY4" fmla="*/ 512417 h 723072"/>
              <a:gd name="connsiteX5" fmla="*/ 5031408 w 5685331"/>
              <a:gd name="connsiteY5" fmla="*/ 189949 h 723072"/>
              <a:gd name="connsiteX6" fmla="*/ 5685182 w 5685331"/>
              <a:gd name="connsiteY6" fmla="*/ 260627 h 723072"/>
              <a:gd name="connsiteX0" fmla="*/ 0 w 5685337"/>
              <a:gd name="connsiteY0" fmla="*/ 0 h 723072"/>
              <a:gd name="connsiteX1" fmla="*/ 1144104 w 5685337"/>
              <a:gd name="connsiteY1" fmla="*/ 110435 h 723072"/>
              <a:gd name="connsiteX2" fmla="*/ 2261703 w 5685337"/>
              <a:gd name="connsiteY2" fmla="*/ 622852 h 723072"/>
              <a:gd name="connsiteX3" fmla="*/ 3140764 w 5685337"/>
              <a:gd name="connsiteY3" fmla="*/ 715618 h 723072"/>
              <a:gd name="connsiteX4" fmla="*/ 4262781 w 5685337"/>
              <a:gd name="connsiteY4" fmla="*/ 512417 h 723072"/>
              <a:gd name="connsiteX5" fmla="*/ 5031408 w 5685337"/>
              <a:gd name="connsiteY5" fmla="*/ 189949 h 723072"/>
              <a:gd name="connsiteX6" fmla="*/ 5685182 w 5685337"/>
              <a:gd name="connsiteY6" fmla="*/ 260627 h 723072"/>
              <a:gd name="connsiteX0" fmla="*/ 0 w 5685337"/>
              <a:gd name="connsiteY0" fmla="*/ 0 h 723072"/>
              <a:gd name="connsiteX1" fmla="*/ 1144104 w 5685337"/>
              <a:gd name="connsiteY1" fmla="*/ 110435 h 723072"/>
              <a:gd name="connsiteX2" fmla="*/ 2261703 w 5685337"/>
              <a:gd name="connsiteY2" fmla="*/ 622852 h 723072"/>
              <a:gd name="connsiteX3" fmla="*/ 3140764 w 5685337"/>
              <a:gd name="connsiteY3" fmla="*/ 715618 h 723072"/>
              <a:gd name="connsiteX4" fmla="*/ 4262781 w 5685337"/>
              <a:gd name="connsiteY4" fmla="*/ 512417 h 723072"/>
              <a:gd name="connsiteX5" fmla="*/ 5031408 w 5685337"/>
              <a:gd name="connsiteY5" fmla="*/ 189949 h 723072"/>
              <a:gd name="connsiteX6" fmla="*/ 5685182 w 5685337"/>
              <a:gd name="connsiteY6" fmla="*/ 260627 h 723072"/>
              <a:gd name="connsiteX0" fmla="*/ 0 w 5685337"/>
              <a:gd name="connsiteY0" fmla="*/ 0 h 723072"/>
              <a:gd name="connsiteX1" fmla="*/ 1144104 w 5685337"/>
              <a:gd name="connsiteY1" fmla="*/ 110435 h 723072"/>
              <a:gd name="connsiteX2" fmla="*/ 2261703 w 5685337"/>
              <a:gd name="connsiteY2" fmla="*/ 622852 h 723072"/>
              <a:gd name="connsiteX3" fmla="*/ 3140764 w 5685337"/>
              <a:gd name="connsiteY3" fmla="*/ 715618 h 723072"/>
              <a:gd name="connsiteX4" fmla="*/ 4262781 w 5685337"/>
              <a:gd name="connsiteY4" fmla="*/ 512417 h 723072"/>
              <a:gd name="connsiteX5" fmla="*/ 5031408 w 5685337"/>
              <a:gd name="connsiteY5" fmla="*/ 189949 h 723072"/>
              <a:gd name="connsiteX6" fmla="*/ 5685182 w 5685337"/>
              <a:gd name="connsiteY6" fmla="*/ 260627 h 723072"/>
              <a:gd name="connsiteX0" fmla="*/ 0 w 5685337"/>
              <a:gd name="connsiteY0" fmla="*/ 0 h 723072"/>
              <a:gd name="connsiteX1" fmla="*/ 1144104 w 5685337"/>
              <a:gd name="connsiteY1" fmla="*/ 110435 h 723072"/>
              <a:gd name="connsiteX2" fmla="*/ 2261703 w 5685337"/>
              <a:gd name="connsiteY2" fmla="*/ 622852 h 723072"/>
              <a:gd name="connsiteX3" fmla="*/ 3140764 w 5685337"/>
              <a:gd name="connsiteY3" fmla="*/ 715618 h 723072"/>
              <a:gd name="connsiteX4" fmla="*/ 4262781 w 5685337"/>
              <a:gd name="connsiteY4" fmla="*/ 512417 h 723072"/>
              <a:gd name="connsiteX5" fmla="*/ 5031408 w 5685337"/>
              <a:gd name="connsiteY5" fmla="*/ 189949 h 723072"/>
              <a:gd name="connsiteX6" fmla="*/ 5685182 w 5685337"/>
              <a:gd name="connsiteY6" fmla="*/ 260627 h 723072"/>
              <a:gd name="connsiteX0" fmla="*/ 0 w 5685337"/>
              <a:gd name="connsiteY0" fmla="*/ 0 h 723072"/>
              <a:gd name="connsiteX1" fmla="*/ 1144104 w 5685337"/>
              <a:gd name="connsiteY1" fmla="*/ 110435 h 723072"/>
              <a:gd name="connsiteX2" fmla="*/ 2261703 w 5685337"/>
              <a:gd name="connsiteY2" fmla="*/ 622852 h 723072"/>
              <a:gd name="connsiteX3" fmla="*/ 3140764 w 5685337"/>
              <a:gd name="connsiteY3" fmla="*/ 715618 h 723072"/>
              <a:gd name="connsiteX4" fmla="*/ 4262781 w 5685337"/>
              <a:gd name="connsiteY4" fmla="*/ 512417 h 723072"/>
              <a:gd name="connsiteX5" fmla="*/ 5031408 w 5685337"/>
              <a:gd name="connsiteY5" fmla="*/ 189949 h 723072"/>
              <a:gd name="connsiteX6" fmla="*/ 5685182 w 5685337"/>
              <a:gd name="connsiteY6" fmla="*/ 260627 h 723072"/>
              <a:gd name="connsiteX0" fmla="*/ 0 w 5685390"/>
              <a:gd name="connsiteY0" fmla="*/ 0 h 723072"/>
              <a:gd name="connsiteX1" fmla="*/ 1144104 w 5685390"/>
              <a:gd name="connsiteY1" fmla="*/ 110435 h 723072"/>
              <a:gd name="connsiteX2" fmla="*/ 2261703 w 5685390"/>
              <a:gd name="connsiteY2" fmla="*/ 622852 h 723072"/>
              <a:gd name="connsiteX3" fmla="*/ 3140764 w 5685390"/>
              <a:gd name="connsiteY3" fmla="*/ 715618 h 723072"/>
              <a:gd name="connsiteX4" fmla="*/ 4262781 w 5685390"/>
              <a:gd name="connsiteY4" fmla="*/ 512417 h 723072"/>
              <a:gd name="connsiteX5" fmla="*/ 5128591 w 5685390"/>
              <a:gd name="connsiteY5" fmla="*/ 132523 h 723072"/>
              <a:gd name="connsiteX6" fmla="*/ 5685182 w 5685390"/>
              <a:gd name="connsiteY6" fmla="*/ 260627 h 723072"/>
              <a:gd name="connsiteX0" fmla="*/ 0 w 5685390"/>
              <a:gd name="connsiteY0" fmla="*/ 0 h 723072"/>
              <a:gd name="connsiteX1" fmla="*/ 1144104 w 5685390"/>
              <a:gd name="connsiteY1" fmla="*/ 110435 h 723072"/>
              <a:gd name="connsiteX2" fmla="*/ 2261703 w 5685390"/>
              <a:gd name="connsiteY2" fmla="*/ 622852 h 723072"/>
              <a:gd name="connsiteX3" fmla="*/ 3140764 w 5685390"/>
              <a:gd name="connsiteY3" fmla="*/ 715618 h 723072"/>
              <a:gd name="connsiteX4" fmla="*/ 4262781 w 5685390"/>
              <a:gd name="connsiteY4" fmla="*/ 512417 h 723072"/>
              <a:gd name="connsiteX5" fmla="*/ 5128591 w 5685390"/>
              <a:gd name="connsiteY5" fmla="*/ 132523 h 723072"/>
              <a:gd name="connsiteX6" fmla="*/ 5685182 w 5685390"/>
              <a:gd name="connsiteY6" fmla="*/ 260627 h 723072"/>
              <a:gd name="connsiteX0" fmla="*/ 0 w 5698633"/>
              <a:gd name="connsiteY0" fmla="*/ 0 h 723072"/>
              <a:gd name="connsiteX1" fmla="*/ 1144104 w 5698633"/>
              <a:gd name="connsiteY1" fmla="*/ 110435 h 723072"/>
              <a:gd name="connsiteX2" fmla="*/ 2261703 w 5698633"/>
              <a:gd name="connsiteY2" fmla="*/ 622852 h 723072"/>
              <a:gd name="connsiteX3" fmla="*/ 3140764 w 5698633"/>
              <a:gd name="connsiteY3" fmla="*/ 715618 h 723072"/>
              <a:gd name="connsiteX4" fmla="*/ 4262781 w 5698633"/>
              <a:gd name="connsiteY4" fmla="*/ 512417 h 723072"/>
              <a:gd name="connsiteX5" fmla="*/ 5128591 w 5698633"/>
              <a:gd name="connsiteY5" fmla="*/ 132523 h 723072"/>
              <a:gd name="connsiteX6" fmla="*/ 5698434 w 5698633"/>
              <a:gd name="connsiteY6" fmla="*/ 198784 h 723072"/>
              <a:gd name="connsiteX0" fmla="*/ 0 w 5672148"/>
              <a:gd name="connsiteY0" fmla="*/ 0 h 723072"/>
              <a:gd name="connsiteX1" fmla="*/ 1144104 w 5672148"/>
              <a:gd name="connsiteY1" fmla="*/ 110435 h 723072"/>
              <a:gd name="connsiteX2" fmla="*/ 2261703 w 5672148"/>
              <a:gd name="connsiteY2" fmla="*/ 622852 h 723072"/>
              <a:gd name="connsiteX3" fmla="*/ 3140764 w 5672148"/>
              <a:gd name="connsiteY3" fmla="*/ 715618 h 723072"/>
              <a:gd name="connsiteX4" fmla="*/ 4262781 w 5672148"/>
              <a:gd name="connsiteY4" fmla="*/ 512417 h 723072"/>
              <a:gd name="connsiteX5" fmla="*/ 5128591 w 5672148"/>
              <a:gd name="connsiteY5" fmla="*/ 132523 h 723072"/>
              <a:gd name="connsiteX6" fmla="*/ 5671930 w 5672148"/>
              <a:gd name="connsiteY6" fmla="*/ 145775 h 723072"/>
              <a:gd name="connsiteX0" fmla="*/ 0 w 5672148"/>
              <a:gd name="connsiteY0" fmla="*/ 0 h 715634"/>
              <a:gd name="connsiteX1" fmla="*/ 1144104 w 5672148"/>
              <a:gd name="connsiteY1" fmla="*/ 110435 h 715634"/>
              <a:gd name="connsiteX2" fmla="*/ 2257286 w 5672148"/>
              <a:gd name="connsiteY2" fmla="*/ 521252 h 715634"/>
              <a:gd name="connsiteX3" fmla="*/ 3140764 w 5672148"/>
              <a:gd name="connsiteY3" fmla="*/ 715618 h 715634"/>
              <a:gd name="connsiteX4" fmla="*/ 4262781 w 5672148"/>
              <a:gd name="connsiteY4" fmla="*/ 512417 h 715634"/>
              <a:gd name="connsiteX5" fmla="*/ 5128591 w 5672148"/>
              <a:gd name="connsiteY5" fmla="*/ 132523 h 715634"/>
              <a:gd name="connsiteX6" fmla="*/ 5671930 w 5672148"/>
              <a:gd name="connsiteY6" fmla="*/ 145775 h 715634"/>
              <a:gd name="connsiteX0" fmla="*/ 0 w 5672148"/>
              <a:gd name="connsiteY0" fmla="*/ 0 h 675887"/>
              <a:gd name="connsiteX1" fmla="*/ 1144104 w 5672148"/>
              <a:gd name="connsiteY1" fmla="*/ 110435 h 675887"/>
              <a:gd name="connsiteX2" fmla="*/ 2257286 w 5672148"/>
              <a:gd name="connsiteY2" fmla="*/ 521252 h 675887"/>
              <a:gd name="connsiteX3" fmla="*/ 3145181 w 5672148"/>
              <a:gd name="connsiteY3" fmla="*/ 675862 h 675887"/>
              <a:gd name="connsiteX4" fmla="*/ 4262781 w 5672148"/>
              <a:gd name="connsiteY4" fmla="*/ 512417 h 675887"/>
              <a:gd name="connsiteX5" fmla="*/ 5128591 w 5672148"/>
              <a:gd name="connsiteY5" fmla="*/ 132523 h 675887"/>
              <a:gd name="connsiteX6" fmla="*/ 5671930 w 5672148"/>
              <a:gd name="connsiteY6" fmla="*/ 145775 h 675887"/>
              <a:gd name="connsiteX0" fmla="*/ 0 w 5672148"/>
              <a:gd name="connsiteY0" fmla="*/ 0 h 693428"/>
              <a:gd name="connsiteX1" fmla="*/ 1144104 w 5672148"/>
              <a:gd name="connsiteY1" fmla="*/ 110435 h 693428"/>
              <a:gd name="connsiteX2" fmla="*/ 3145181 w 5672148"/>
              <a:gd name="connsiteY2" fmla="*/ 675862 h 693428"/>
              <a:gd name="connsiteX3" fmla="*/ 4262781 w 5672148"/>
              <a:gd name="connsiteY3" fmla="*/ 512417 h 693428"/>
              <a:gd name="connsiteX4" fmla="*/ 5128591 w 5672148"/>
              <a:gd name="connsiteY4" fmla="*/ 132523 h 693428"/>
              <a:gd name="connsiteX5" fmla="*/ 5671930 w 5672148"/>
              <a:gd name="connsiteY5" fmla="*/ 145775 h 693428"/>
              <a:gd name="connsiteX0" fmla="*/ 0 w 5672148"/>
              <a:gd name="connsiteY0" fmla="*/ 0 h 751614"/>
              <a:gd name="connsiteX1" fmla="*/ 1144104 w 5672148"/>
              <a:gd name="connsiteY1" fmla="*/ 110435 h 751614"/>
              <a:gd name="connsiteX2" fmla="*/ 2774120 w 5672148"/>
              <a:gd name="connsiteY2" fmla="*/ 737705 h 751614"/>
              <a:gd name="connsiteX3" fmla="*/ 4262781 w 5672148"/>
              <a:gd name="connsiteY3" fmla="*/ 512417 h 751614"/>
              <a:gd name="connsiteX4" fmla="*/ 5128591 w 5672148"/>
              <a:gd name="connsiteY4" fmla="*/ 132523 h 751614"/>
              <a:gd name="connsiteX5" fmla="*/ 5671930 w 5672148"/>
              <a:gd name="connsiteY5" fmla="*/ 145775 h 751614"/>
              <a:gd name="connsiteX0" fmla="*/ 0 w 5672148"/>
              <a:gd name="connsiteY0" fmla="*/ 0 h 705748"/>
              <a:gd name="connsiteX1" fmla="*/ 1144104 w 5672148"/>
              <a:gd name="connsiteY1" fmla="*/ 110435 h 705748"/>
              <a:gd name="connsiteX2" fmla="*/ 2972903 w 5672148"/>
              <a:gd name="connsiteY2" fmla="*/ 689114 h 705748"/>
              <a:gd name="connsiteX3" fmla="*/ 4262781 w 5672148"/>
              <a:gd name="connsiteY3" fmla="*/ 512417 h 705748"/>
              <a:gd name="connsiteX4" fmla="*/ 5128591 w 5672148"/>
              <a:gd name="connsiteY4" fmla="*/ 132523 h 705748"/>
              <a:gd name="connsiteX5" fmla="*/ 5671930 w 5672148"/>
              <a:gd name="connsiteY5" fmla="*/ 145775 h 705748"/>
              <a:gd name="connsiteX0" fmla="*/ 0 w 5672148"/>
              <a:gd name="connsiteY0" fmla="*/ 0 h 705748"/>
              <a:gd name="connsiteX1" fmla="*/ 1144104 w 5672148"/>
              <a:gd name="connsiteY1" fmla="*/ 110435 h 705748"/>
              <a:gd name="connsiteX2" fmla="*/ 2827129 w 5672148"/>
              <a:gd name="connsiteY2" fmla="*/ 689114 h 705748"/>
              <a:gd name="connsiteX3" fmla="*/ 4262781 w 5672148"/>
              <a:gd name="connsiteY3" fmla="*/ 512417 h 705748"/>
              <a:gd name="connsiteX4" fmla="*/ 5128591 w 5672148"/>
              <a:gd name="connsiteY4" fmla="*/ 132523 h 705748"/>
              <a:gd name="connsiteX5" fmla="*/ 5671930 w 5672148"/>
              <a:gd name="connsiteY5" fmla="*/ 145775 h 705748"/>
              <a:gd name="connsiteX0" fmla="*/ 0 w 5672148"/>
              <a:gd name="connsiteY0" fmla="*/ 0 h 689135"/>
              <a:gd name="connsiteX1" fmla="*/ 1144104 w 5672148"/>
              <a:gd name="connsiteY1" fmla="*/ 110435 h 689135"/>
              <a:gd name="connsiteX2" fmla="*/ 2827129 w 5672148"/>
              <a:gd name="connsiteY2" fmla="*/ 689114 h 689135"/>
              <a:gd name="connsiteX3" fmla="*/ 5128591 w 5672148"/>
              <a:gd name="connsiteY3" fmla="*/ 132523 h 689135"/>
              <a:gd name="connsiteX4" fmla="*/ 5671930 w 5672148"/>
              <a:gd name="connsiteY4" fmla="*/ 145775 h 689135"/>
              <a:gd name="connsiteX0" fmla="*/ 0 w 5672172"/>
              <a:gd name="connsiteY0" fmla="*/ 0 h 689135"/>
              <a:gd name="connsiteX1" fmla="*/ 1144104 w 5672172"/>
              <a:gd name="connsiteY1" fmla="*/ 110435 h 689135"/>
              <a:gd name="connsiteX2" fmla="*/ 2827129 w 5672172"/>
              <a:gd name="connsiteY2" fmla="*/ 689114 h 689135"/>
              <a:gd name="connsiteX3" fmla="*/ 5128591 w 5672172"/>
              <a:gd name="connsiteY3" fmla="*/ 132523 h 689135"/>
              <a:gd name="connsiteX4" fmla="*/ 5671930 w 5672172"/>
              <a:gd name="connsiteY4" fmla="*/ 145775 h 689135"/>
              <a:gd name="connsiteX0" fmla="*/ 0 w 5672160"/>
              <a:gd name="connsiteY0" fmla="*/ 0 h 689135"/>
              <a:gd name="connsiteX1" fmla="*/ 1144104 w 5672160"/>
              <a:gd name="connsiteY1" fmla="*/ 110435 h 689135"/>
              <a:gd name="connsiteX2" fmla="*/ 2827129 w 5672160"/>
              <a:gd name="connsiteY2" fmla="*/ 689114 h 689135"/>
              <a:gd name="connsiteX3" fmla="*/ 5128591 w 5672160"/>
              <a:gd name="connsiteY3" fmla="*/ 132523 h 689135"/>
              <a:gd name="connsiteX4" fmla="*/ 5671930 w 5672160"/>
              <a:gd name="connsiteY4" fmla="*/ 145775 h 689135"/>
              <a:gd name="connsiteX0" fmla="*/ 0 w 5672160"/>
              <a:gd name="connsiteY0" fmla="*/ 0 h 697970"/>
              <a:gd name="connsiteX1" fmla="*/ 1144104 w 5672160"/>
              <a:gd name="connsiteY1" fmla="*/ 110435 h 697970"/>
              <a:gd name="connsiteX2" fmla="*/ 3017077 w 5672160"/>
              <a:gd name="connsiteY2" fmla="*/ 697949 h 697970"/>
              <a:gd name="connsiteX3" fmla="*/ 5128591 w 5672160"/>
              <a:gd name="connsiteY3" fmla="*/ 132523 h 697970"/>
              <a:gd name="connsiteX4" fmla="*/ 5671930 w 5672160"/>
              <a:gd name="connsiteY4" fmla="*/ 145775 h 697970"/>
              <a:gd name="connsiteX0" fmla="*/ 0 w 5672160"/>
              <a:gd name="connsiteY0" fmla="*/ 0 h 693553"/>
              <a:gd name="connsiteX1" fmla="*/ 1144104 w 5672160"/>
              <a:gd name="connsiteY1" fmla="*/ 110435 h 693553"/>
              <a:gd name="connsiteX2" fmla="*/ 3074503 w 5672160"/>
              <a:gd name="connsiteY2" fmla="*/ 693532 h 693553"/>
              <a:gd name="connsiteX3" fmla="*/ 5128591 w 5672160"/>
              <a:gd name="connsiteY3" fmla="*/ 132523 h 693553"/>
              <a:gd name="connsiteX4" fmla="*/ 5671930 w 5672160"/>
              <a:gd name="connsiteY4" fmla="*/ 145775 h 693553"/>
              <a:gd name="connsiteX0" fmla="*/ 0 w 5672160"/>
              <a:gd name="connsiteY0" fmla="*/ 0 h 658216"/>
              <a:gd name="connsiteX1" fmla="*/ 1144104 w 5672160"/>
              <a:gd name="connsiteY1" fmla="*/ 110435 h 658216"/>
              <a:gd name="connsiteX2" fmla="*/ 3109842 w 5672160"/>
              <a:gd name="connsiteY2" fmla="*/ 658193 h 658216"/>
              <a:gd name="connsiteX3" fmla="*/ 5128591 w 5672160"/>
              <a:gd name="connsiteY3" fmla="*/ 132523 h 658216"/>
              <a:gd name="connsiteX4" fmla="*/ 5671930 w 5672160"/>
              <a:gd name="connsiteY4" fmla="*/ 145775 h 658216"/>
              <a:gd name="connsiteX0" fmla="*/ 0 w 5672160"/>
              <a:gd name="connsiteY0" fmla="*/ 0 h 658237"/>
              <a:gd name="connsiteX1" fmla="*/ 1144104 w 5672160"/>
              <a:gd name="connsiteY1" fmla="*/ 110435 h 658237"/>
              <a:gd name="connsiteX2" fmla="*/ 3109842 w 5672160"/>
              <a:gd name="connsiteY2" fmla="*/ 658193 h 658237"/>
              <a:gd name="connsiteX3" fmla="*/ 5128591 w 5672160"/>
              <a:gd name="connsiteY3" fmla="*/ 132523 h 658237"/>
              <a:gd name="connsiteX4" fmla="*/ 5671930 w 5672160"/>
              <a:gd name="connsiteY4" fmla="*/ 145775 h 658237"/>
              <a:gd name="connsiteX0" fmla="*/ 0 w 5672160"/>
              <a:gd name="connsiteY0" fmla="*/ 0 h 658216"/>
              <a:gd name="connsiteX1" fmla="*/ 1144104 w 5672160"/>
              <a:gd name="connsiteY1" fmla="*/ 110435 h 658216"/>
              <a:gd name="connsiteX2" fmla="*/ 3109842 w 5672160"/>
              <a:gd name="connsiteY2" fmla="*/ 658193 h 658216"/>
              <a:gd name="connsiteX3" fmla="*/ 5128591 w 5672160"/>
              <a:gd name="connsiteY3" fmla="*/ 132523 h 658216"/>
              <a:gd name="connsiteX4" fmla="*/ 5671930 w 5672160"/>
              <a:gd name="connsiteY4" fmla="*/ 145775 h 658216"/>
              <a:gd name="connsiteX0" fmla="*/ 0 w 5672160"/>
              <a:gd name="connsiteY0" fmla="*/ 0 h 658193"/>
              <a:gd name="connsiteX1" fmla="*/ 1144104 w 5672160"/>
              <a:gd name="connsiteY1" fmla="*/ 110435 h 658193"/>
              <a:gd name="connsiteX2" fmla="*/ 3109842 w 5672160"/>
              <a:gd name="connsiteY2" fmla="*/ 658193 h 658193"/>
              <a:gd name="connsiteX3" fmla="*/ 5128591 w 5672160"/>
              <a:gd name="connsiteY3" fmla="*/ 132523 h 658193"/>
              <a:gd name="connsiteX4" fmla="*/ 5671930 w 5672160"/>
              <a:gd name="connsiteY4" fmla="*/ 145775 h 658193"/>
              <a:gd name="connsiteX0" fmla="*/ 0 w 5672160"/>
              <a:gd name="connsiteY0" fmla="*/ 0 h 658193"/>
              <a:gd name="connsiteX1" fmla="*/ 1144104 w 5672160"/>
              <a:gd name="connsiteY1" fmla="*/ 110435 h 658193"/>
              <a:gd name="connsiteX2" fmla="*/ 3109842 w 5672160"/>
              <a:gd name="connsiteY2" fmla="*/ 658193 h 658193"/>
              <a:gd name="connsiteX3" fmla="*/ 5128591 w 5672160"/>
              <a:gd name="connsiteY3" fmla="*/ 132523 h 658193"/>
              <a:gd name="connsiteX4" fmla="*/ 5671930 w 5672160"/>
              <a:gd name="connsiteY4" fmla="*/ 145775 h 658193"/>
              <a:gd name="connsiteX0" fmla="*/ 0 w 5672160"/>
              <a:gd name="connsiteY0" fmla="*/ 0 h 728871"/>
              <a:gd name="connsiteX1" fmla="*/ 1144104 w 5672160"/>
              <a:gd name="connsiteY1" fmla="*/ 110435 h 728871"/>
              <a:gd name="connsiteX2" fmla="*/ 3167268 w 5672160"/>
              <a:gd name="connsiteY2" fmla="*/ 728871 h 728871"/>
              <a:gd name="connsiteX3" fmla="*/ 5128591 w 5672160"/>
              <a:gd name="connsiteY3" fmla="*/ 132523 h 728871"/>
              <a:gd name="connsiteX4" fmla="*/ 5671930 w 5672160"/>
              <a:gd name="connsiteY4" fmla="*/ 145775 h 728871"/>
              <a:gd name="connsiteX0" fmla="*/ 0 w 5672160"/>
              <a:gd name="connsiteY0" fmla="*/ 0 h 734746"/>
              <a:gd name="connsiteX1" fmla="*/ 1144104 w 5672160"/>
              <a:gd name="connsiteY1" fmla="*/ 110435 h 734746"/>
              <a:gd name="connsiteX2" fmla="*/ 3167268 w 5672160"/>
              <a:gd name="connsiteY2" fmla="*/ 728871 h 734746"/>
              <a:gd name="connsiteX3" fmla="*/ 5128591 w 5672160"/>
              <a:gd name="connsiteY3" fmla="*/ 132523 h 734746"/>
              <a:gd name="connsiteX4" fmla="*/ 5671930 w 5672160"/>
              <a:gd name="connsiteY4" fmla="*/ 145775 h 734746"/>
              <a:gd name="connsiteX0" fmla="*/ 0 w 5672160"/>
              <a:gd name="connsiteY0" fmla="*/ 0 h 729273"/>
              <a:gd name="connsiteX1" fmla="*/ 1144104 w 5672160"/>
              <a:gd name="connsiteY1" fmla="*/ 110435 h 729273"/>
              <a:gd name="connsiteX2" fmla="*/ 3167268 w 5672160"/>
              <a:gd name="connsiteY2" fmla="*/ 728871 h 729273"/>
              <a:gd name="connsiteX3" fmla="*/ 5128591 w 5672160"/>
              <a:gd name="connsiteY3" fmla="*/ 132523 h 729273"/>
              <a:gd name="connsiteX4" fmla="*/ 5671930 w 5672160"/>
              <a:gd name="connsiteY4" fmla="*/ 145775 h 729273"/>
              <a:gd name="connsiteX0" fmla="*/ 0 w 5672160"/>
              <a:gd name="connsiteY0" fmla="*/ 0 h 729351"/>
              <a:gd name="connsiteX1" fmla="*/ 1144104 w 5672160"/>
              <a:gd name="connsiteY1" fmla="*/ 110435 h 729351"/>
              <a:gd name="connsiteX2" fmla="*/ 3167268 w 5672160"/>
              <a:gd name="connsiteY2" fmla="*/ 728871 h 729351"/>
              <a:gd name="connsiteX3" fmla="*/ 5128591 w 5672160"/>
              <a:gd name="connsiteY3" fmla="*/ 132523 h 729351"/>
              <a:gd name="connsiteX4" fmla="*/ 5671930 w 5672160"/>
              <a:gd name="connsiteY4" fmla="*/ 145775 h 729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160" h="729351">
                <a:moveTo>
                  <a:pt x="0" y="0"/>
                </a:moveTo>
                <a:cubicBezTo>
                  <a:pt x="503582" y="41597"/>
                  <a:pt x="616226" y="-11043"/>
                  <a:pt x="1144104" y="110435"/>
                </a:cubicBezTo>
                <a:cubicBezTo>
                  <a:pt x="1671982" y="231913"/>
                  <a:pt x="1769901" y="747278"/>
                  <a:pt x="3167268" y="728871"/>
                </a:cubicBezTo>
                <a:cubicBezTo>
                  <a:pt x="4564635" y="710464"/>
                  <a:pt x="4654458" y="223079"/>
                  <a:pt x="5128591" y="132523"/>
                </a:cubicBezTo>
                <a:cubicBezTo>
                  <a:pt x="5434129" y="66262"/>
                  <a:pt x="5680765" y="181850"/>
                  <a:pt x="5671930" y="145775"/>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C94DD74D-94EF-4E72-AF6E-461713539517}"/>
              </a:ext>
            </a:extLst>
          </p:cNvPr>
          <p:cNvCxnSpPr>
            <a:cxnSpLocks/>
            <a:stCxn id="161" idx="0"/>
            <a:endCxn id="168" idx="0"/>
          </p:cNvCxnSpPr>
          <p:nvPr/>
        </p:nvCxnSpPr>
        <p:spPr>
          <a:xfrm flipV="1">
            <a:off x="4362135" y="15245550"/>
            <a:ext cx="7292490" cy="613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75" name="TextBox 274">
            <a:extLst>
              <a:ext uri="{FF2B5EF4-FFF2-40B4-BE49-F238E27FC236}">
                <a16:creationId xmlns:a16="http://schemas.microsoft.com/office/drawing/2014/main" id="{6FDE67AE-FA1C-42AE-96F5-621273717FB0}"/>
              </a:ext>
            </a:extLst>
          </p:cNvPr>
          <p:cNvSpPr txBox="1"/>
          <p:nvPr/>
        </p:nvSpPr>
        <p:spPr>
          <a:xfrm>
            <a:off x="33495757" y="17795933"/>
            <a:ext cx="16585489" cy="461665"/>
          </a:xfrm>
          <a:prstGeom prst="rect">
            <a:avLst/>
          </a:prstGeom>
          <a:noFill/>
        </p:spPr>
        <p:txBody>
          <a:bodyPr wrap="square" lIns="91440" tIns="45720" rIns="91440" bIns="45720" rtlCol="0" anchor="t">
            <a:spAutoFit/>
          </a:bodyPr>
          <a:lstStyle/>
          <a:p>
            <a:r>
              <a:rPr lang="en-US" sz="2400" b="1">
                <a:latin typeface="Times New Roman"/>
                <a:cs typeface="Times New Roman"/>
              </a:rPr>
              <a:t>Figure 8.</a:t>
            </a:r>
            <a:r>
              <a:rPr lang="en-US" sz="2400">
                <a:latin typeface="Times New Roman"/>
                <a:cs typeface="Times New Roman"/>
              </a:rPr>
              <a:t> Arrows representing individual striation directions mapped at each site.</a:t>
            </a:r>
          </a:p>
        </p:txBody>
      </p:sp>
      <p:cxnSp>
        <p:nvCxnSpPr>
          <p:cNvPr id="34" name="Straight Arrow Connector 33">
            <a:extLst>
              <a:ext uri="{FF2B5EF4-FFF2-40B4-BE49-F238E27FC236}">
                <a16:creationId xmlns:a16="http://schemas.microsoft.com/office/drawing/2014/main" id="{90B70C25-FCCF-4F60-8047-A89ACA256C22}"/>
              </a:ext>
            </a:extLst>
          </p:cNvPr>
          <p:cNvCxnSpPr>
            <a:cxnSpLocks/>
          </p:cNvCxnSpPr>
          <p:nvPr/>
        </p:nvCxnSpPr>
        <p:spPr>
          <a:xfrm>
            <a:off x="30137055" y="8461432"/>
            <a:ext cx="310946" cy="1347637"/>
          </a:xfrm>
          <a:prstGeom prst="straightConnector1">
            <a:avLst/>
          </a:prstGeom>
          <a:ln w="111125">
            <a:solidFill>
              <a:schemeClr val="accent1">
                <a:alpha val="68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7" name="Picture 276" descr="Chart, radar chart&#10;&#10;Description automatically generated">
            <a:extLst>
              <a:ext uri="{FF2B5EF4-FFF2-40B4-BE49-F238E27FC236}">
                <a16:creationId xmlns:a16="http://schemas.microsoft.com/office/drawing/2014/main" id="{0674B8E0-67A4-4253-B6FD-0F766B005B31}"/>
              </a:ext>
            </a:extLst>
          </p:cNvPr>
          <p:cNvPicPr>
            <a:picLocks noChangeAspect="1"/>
          </p:cNvPicPr>
          <p:nvPr/>
        </p:nvPicPr>
        <p:blipFill rotWithShape="1">
          <a:blip r:embed="rId20">
            <a:extLst>
              <a:ext uri="{28A0092B-C50C-407E-A947-70E740481C1C}">
                <a14:useLocalDpi xmlns:a14="http://schemas.microsoft.com/office/drawing/2010/main" val="0"/>
              </a:ext>
            </a:extLst>
          </a:blip>
          <a:srcRect l="18615" t="3874" r="17329"/>
          <a:stretch/>
        </p:blipFill>
        <p:spPr>
          <a:xfrm>
            <a:off x="16128345" y="21150558"/>
            <a:ext cx="6376308" cy="6318456"/>
          </a:xfrm>
          <a:prstGeom prst="rect">
            <a:avLst/>
          </a:prstGeom>
        </p:spPr>
      </p:pic>
      <p:pic>
        <p:nvPicPr>
          <p:cNvPr id="278" name="Picture 277" descr="Chart, radar chart&#10;&#10;Description automatically generated">
            <a:extLst>
              <a:ext uri="{FF2B5EF4-FFF2-40B4-BE49-F238E27FC236}">
                <a16:creationId xmlns:a16="http://schemas.microsoft.com/office/drawing/2014/main" id="{28DE7B1F-2273-4A20-85FC-282F14BF0BAC}"/>
              </a:ext>
            </a:extLst>
          </p:cNvPr>
          <p:cNvPicPr>
            <a:picLocks noChangeAspect="1"/>
          </p:cNvPicPr>
          <p:nvPr/>
        </p:nvPicPr>
        <p:blipFill rotWithShape="1">
          <a:blip r:embed="rId21">
            <a:extLst>
              <a:ext uri="{28A0092B-C50C-407E-A947-70E740481C1C}">
                <a14:useLocalDpi xmlns:a14="http://schemas.microsoft.com/office/drawing/2010/main" val="0"/>
              </a:ext>
            </a:extLst>
          </a:blip>
          <a:srcRect l="18296" t="3761" r="15553" b="2473"/>
          <a:stretch/>
        </p:blipFill>
        <p:spPr>
          <a:xfrm>
            <a:off x="16086553" y="28542935"/>
            <a:ext cx="6536791" cy="6318456"/>
          </a:xfrm>
          <a:prstGeom prst="rect">
            <a:avLst/>
          </a:prstGeom>
        </p:spPr>
      </p:pic>
      <p:graphicFrame>
        <p:nvGraphicFramePr>
          <p:cNvPr id="279" name="Chart 278">
            <a:extLst>
              <a:ext uri="{FF2B5EF4-FFF2-40B4-BE49-F238E27FC236}">
                <a16:creationId xmlns:a16="http://schemas.microsoft.com/office/drawing/2014/main" id="{F2F20A8A-A22F-4764-9A23-43E7058EE319}"/>
              </a:ext>
            </a:extLst>
          </p:cNvPr>
          <p:cNvGraphicFramePr>
            <a:graphicFrameLocks/>
          </p:cNvGraphicFramePr>
          <p:nvPr>
            <p:extLst>
              <p:ext uri="{D42A27DB-BD31-4B8C-83A1-F6EECF244321}">
                <p14:modId xmlns:p14="http://schemas.microsoft.com/office/powerpoint/2010/main" val="2152084273"/>
              </p:ext>
            </p:extLst>
          </p:nvPr>
        </p:nvGraphicFramePr>
        <p:xfrm>
          <a:off x="24579963" y="21562091"/>
          <a:ext cx="7953527" cy="4681497"/>
        </p:xfrm>
        <a:graphic>
          <a:graphicData uri="http://schemas.openxmlformats.org/drawingml/2006/chart">
            <c:chart xmlns:c="http://schemas.openxmlformats.org/drawingml/2006/chart" xmlns:r="http://schemas.openxmlformats.org/officeDocument/2006/relationships" r:id="rId22"/>
          </a:graphicData>
        </a:graphic>
      </p:graphicFrame>
      <p:sp>
        <p:nvSpPr>
          <p:cNvPr id="282" name="TextBox 281">
            <a:extLst>
              <a:ext uri="{FF2B5EF4-FFF2-40B4-BE49-F238E27FC236}">
                <a16:creationId xmlns:a16="http://schemas.microsoft.com/office/drawing/2014/main" id="{0277CD19-9DD1-4A44-BA74-49F92DDFA1B9}"/>
              </a:ext>
            </a:extLst>
          </p:cNvPr>
          <p:cNvSpPr txBox="1"/>
          <p:nvPr/>
        </p:nvSpPr>
        <p:spPr>
          <a:xfrm>
            <a:off x="24431451" y="26330444"/>
            <a:ext cx="8540595" cy="461665"/>
          </a:xfrm>
          <a:prstGeom prst="rect">
            <a:avLst/>
          </a:prstGeom>
          <a:noFill/>
        </p:spPr>
        <p:txBody>
          <a:bodyPr wrap="square" lIns="91440" tIns="45720" rIns="91440" bIns="45720" rtlCol="0" anchor="t">
            <a:spAutoFit/>
          </a:bodyPr>
          <a:lstStyle/>
          <a:p>
            <a:r>
              <a:rPr lang="en-US" sz="2400" b="1">
                <a:latin typeface="Times New Roman"/>
                <a:cs typeface="Times New Roman"/>
              </a:rPr>
              <a:t>Figure 7</a:t>
            </a:r>
            <a:r>
              <a:rPr lang="en-US" sz="2400">
                <a:latin typeface="Times New Roman"/>
                <a:cs typeface="Times New Roman"/>
              </a:rPr>
              <a:t>. Distribution of striation direction at all elevations (n=63).</a:t>
            </a:r>
          </a:p>
        </p:txBody>
      </p:sp>
      <p:pic>
        <p:nvPicPr>
          <p:cNvPr id="40" name="Picture 39">
            <a:extLst>
              <a:ext uri="{FF2B5EF4-FFF2-40B4-BE49-F238E27FC236}">
                <a16:creationId xmlns:a16="http://schemas.microsoft.com/office/drawing/2014/main" id="{FB317448-20DC-49CB-B134-D66C8BD107B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215717" y="14182452"/>
            <a:ext cx="3533682" cy="4708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3" name="TextBox 282">
            <a:extLst>
              <a:ext uri="{FF2B5EF4-FFF2-40B4-BE49-F238E27FC236}">
                <a16:creationId xmlns:a16="http://schemas.microsoft.com/office/drawing/2014/main" id="{8B7C9626-83EA-4867-B85E-F660BAE7D135}"/>
              </a:ext>
            </a:extLst>
          </p:cNvPr>
          <p:cNvSpPr txBox="1"/>
          <p:nvPr/>
        </p:nvSpPr>
        <p:spPr>
          <a:xfrm rot="5400000">
            <a:off x="27767000" y="16767395"/>
            <a:ext cx="2062163" cy="352867"/>
          </a:xfrm>
          <a:prstGeom prst="rect">
            <a:avLst/>
          </a:prstGeom>
          <a:noFill/>
        </p:spPr>
        <p:txBody>
          <a:bodyPr wrap="square" rtlCol="0">
            <a:spAutoFit/>
          </a:bodyPr>
          <a:lstStyle/>
          <a:p>
            <a:r>
              <a:rPr lang="en-US" sz="1400">
                <a:solidFill>
                  <a:schemeClr val="bg1"/>
                </a:solidFill>
              </a:rPr>
              <a:t>Ice Flow Direction</a:t>
            </a:r>
          </a:p>
        </p:txBody>
      </p:sp>
      <p:cxnSp>
        <p:nvCxnSpPr>
          <p:cNvPr id="284" name="Straight Arrow Connector 283">
            <a:extLst>
              <a:ext uri="{FF2B5EF4-FFF2-40B4-BE49-F238E27FC236}">
                <a16:creationId xmlns:a16="http://schemas.microsoft.com/office/drawing/2014/main" id="{4BB60C28-C1F1-4350-B691-0EF3E93B2117}"/>
              </a:ext>
            </a:extLst>
          </p:cNvPr>
          <p:cNvCxnSpPr>
            <a:cxnSpLocks/>
          </p:cNvCxnSpPr>
          <p:nvPr/>
        </p:nvCxnSpPr>
        <p:spPr>
          <a:xfrm flipH="1" flipV="1">
            <a:off x="28608651" y="15276320"/>
            <a:ext cx="8481" cy="253514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95822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TotalTime>
  <Words>1426</Words>
  <Application>Microsoft Office PowerPoint</Application>
  <PresentationFormat>Custom</PresentationFormat>
  <Paragraphs>97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Arielle Kotulak</dc:creator>
  <cp:lastModifiedBy>Arielle Kotulak</cp:lastModifiedBy>
  <cp:revision>1</cp:revision>
  <dcterms:created xsi:type="dcterms:W3CDTF">2022-03-07T02:59:50Z</dcterms:created>
  <dcterms:modified xsi:type="dcterms:W3CDTF">2022-04-15T16:55:47Z</dcterms:modified>
</cp:coreProperties>
</file>