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51206400" cy="36576000"/>
  <p:notesSz cx="7010400" cy="9296400"/>
  <p:defaultTextStyle>
    <a:defPPr>
      <a:defRPr lang="en-US"/>
    </a:defPPr>
    <a:lvl1pPr marL="0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1pPr>
    <a:lvl2pPr marL="1881012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2pPr>
    <a:lvl3pPr marL="3762024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3pPr>
    <a:lvl4pPr marL="5643037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4pPr>
    <a:lvl5pPr marL="7524049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5pPr>
    <a:lvl6pPr marL="9405061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6pPr>
    <a:lvl7pPr marL="11286073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7pPr>
    <a:lvl8pPr marL="13167086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8pPr>
    <a:lvl9pPr marL="15048098" algn="l" defTabSz="3762024" rtl="0" eaLnBrk="1" latinLnBrk="0" hangingPunct="1">
      <a:defRPr sz="7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>
          <p15:clr>
            <a:srgbClr val="A4A3A4"/>
          </p15:clr>
        </p15:guide>
        <p15:guide id="2" pos="161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AFF7"/>
    <a:srgbClr val="2D82F3"/>
    <a:srgbClr val="17365F"/>
    <a:srgbClr val="D0D8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878E35-E80D-9CE9-C8CF-D435EC068BA0}" v="894" dt="2022-04-18T01:29:49.555"/>
    <p1510:client id="{6F92B7A6-CEDC-4E93-8790-3CD38B005931}" v="1024" dt="2022-04-18T02:06:26.287"/>
    <p1510:client id="{86C7A5E7-44AB-4BD3-884C-075B3C0A0698}" v="115" dt="2022-04-18T12:50:27.119"/>
    <p1510:client id="{E1550D1C-30A4-8AED-08F4-DFA601AB099D}" v="366" dt="2022-04-18T01:56:46.358"/>
    <p1510:client id="{E3FCC48C-F964-4967-AD40-640E1EE8B0CC}" v="38" dt="2022-04-17T16:31:00.8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" d="100"/>
          <a:sy n="20" d="100"/>
        </p:scale>
        <p:origin x="1602" y="24"/>
      </p:cViewPr>
      <p:guideLst>
        <p:guide orient="horz" pos="11520"/>
        <p:guide pos="16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aulding, Cooper" userId="S::jcs1044@wildcats.unh.edu::f596e28b-44f6-45ce-a454-b87a2f3d1f62" providerId="AD" clId="Web-{19D07295-9816-4573-8542-6EC697BC253C}"/>
    <pc:docChg chg="modSld">
      <pc:chgData name="Spaulding, Cooper" userId="S::jcs1044@wildcats.unh.edu::f596e28b-44f6-45ce-a454-b87a2f3d1f62" providerId="AD" clId="Web-{19D07295-9816-4573-8542-6EC697BC253C}" dt="2021-04-25T23:08:02.322" v="44" actId="1076"/>
      <pc:docMkLst>
        <pc:docMk/>
      </pc:docMkLst>
      <pc:sldChg chg="addSp modSp">
        <pc:chgData name="Spaulding, Cooper" userId="S::jcs1044@wildcats.unh.edu::f596e28b-44f6-45ce-a454-b87a2f3d1f62" providerId="AD" clId="Web-{19D07295-9816-4573-8542-6EC697BC253C}" dt="2021-04-25T23:08:02.322" v="44" actId="1076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19D07295-9816-4573-8542-6EC697BC253C}" dt="2021-04-25T23:00:46.679" v="10" actId="1076"/>
          <ac:spMkLst>
            <pc:docMk/>
            <pc:sldMk cId="1853305208" sldId="257"/>
            <ac:spMk id="41" creationId="{00000000-0000-0000-0000-000000000000}"/>
          </ac:spMkLst>
        </pc:spChg>
        <pc:picChg chg="mod">
          <ac:chgData name="Spaulding, Cooper" userId="S::jcs1044@wildcats.unh.edu::f596e28b-44f6-45ce-a454-b87a2f3d1f62" providerId="AD" clId="Web-{19D07295-9816-4573-8542-6EC697BC253C}" dt="2021-04-25T23:07:24.960" v="40" actId="1076"/>
          <ac:picMkLst>
            <pc:docMk/>
            <pc:sldMk cId="1853305208" sldId="257"/>
            <ac:picMk id="5" creationId="{C94F951C-43BE-4009-85F6-400C9F1BDAF9}"/>
          </ac:picMkLst>
        </pc:picChg>
        <pc:picChg chg="add mod modCrop">
          <ac:chgData name="Spaulding, Cooper" userId="S::jcs1044@wildcats.unh.edu::f596e28b-44f6-45ce-a454-b87a2f3d1f62" providerId="AD" clId="Web-{19D07295-9816-4573-8542-6EC697BC253C}" dt="2021-04-25T23:08:02.322" v="44" actId="1076"/>
          <ac:picMkLst>
            <pc:docMk/>
            <pc:sldMk cId="1853305208" sldId="257"/>
            <ac:picMk id="15" creationId="{97CB2387-4591-4E71-B728-3C11C8CC5E09}"/>
          </ac:picMkLst>
        </pc:picChg>
        <pc:picChg chg="add mod modCrop">
          <ac:chgData name="Spaulding, Cooper" userId="S::jcs1044@wildcats.unh.edu::f596e28b-44f6-45ce-a454-b87a2f3d1f62" providerId="AD" clId="Web-{19D07295-9816-4573-8542-6EC697BC253C}" dt="2021-04-25T23:07:57.900" v="43" actId="1076"/>
          <ac:picMkLst>
            <pc:docMk/>
            <pc:sldMk cId="1853305208" sldId="257"/>
            <ac:picMk id="16" creationId="{C987FFD0-AC13-43B2-9C5C-5C688506F65B}"/>
          </ac:picMkLst>
        </pc:picChg>
      </pc:sldChg>
    </pc:docChg>
  </pc:docChgLst>
  <pc:docChgLst>
    <pc:chgData name="Anderson, Patrick" userId="S::pja1012@wildcats.unh.edu::836bc852-4f63-4c4b-9a29-d5907ce7f946" providerId="AD" clId="Web-{7A018080-5CE6-4ED2-9372-BF5183A09247}"/>
    <pc:docChg chg="modSld">
      <pc:chgData name="Anderson, Patrick" userId="S::pja1012@wildcats.unh.edu::836bc852-4f63-4c4b-9a29-d5907ce7f946" providerId="AD" clId="Web-{7A018080-5CE6-4ED2-9372-BF5183A09247}" dt="2021-04-25T23:13:57.646" v="109" actId="20577"/>
      <pc:docMkLst>
        <pc:docMk/>
      </pc:docMkLst>
      <pc:sldChg chg="modSp">
        <pc:chgData name="Anderson, Patrick" userId="S::pja1012@wildcats.unh.edu::836bc852-4f63-4c4b-9a29-d5907ce7f946" providerId="AD" clId="Web-{7A018080-5CE6-4ED2-9372-BF5183A09247}" dt="2021-04-25T23:13:57.646" v="109" actId="20577"/>
        <pc:sldMkLst>
          <pc:docMk/>
          <pc:sldMk cId="1853305208" sldId="257"/>
        </pc:sldMkLst>
        <pc:spChg chg="mod">
          <ac:chgData name="Anderson, Patrick" userId="S::pja1012@wildcats.unh.edu::836bc852-4f63-4c4b-9a29-d5907ce7f946" providerId="AD" clId="Web-{7A018080-5CE6-4ED2-9372-BF5183A09247}" dt="2021-04-25T23:13:57.646" v="109" actId="20577"/>
          <ac:spMkLst>
            <pc:docMk/>
            <pc:sldMk cId="1853305208" sldId="257"/>
            <ac:spMk id="22" creationId="{00000000-0000-0000-0000-000000000000}"/>
          </ac:spMkLst>
        </pc:spChg>
      </pc:sldChg>
    </pc:docChg>
  </pc:docChgLst>
  <pc:docChgLst>
    <pc:chgData name="Ziadeh, Timothy" userId="S::twz1000@wildcats.unh.edu::23452a0b-5076-48b1-ab9c-b7aa4ab51c86" providerId="AD" clId="Web-{1C5C9073-FE15-421D-8D29-F29941D274B7}"/>
    <pc:docChg chg="modSld">
      <pc:chgData name="Ziadeh, Timothy" userId="S::twz1000@wildcats.unh.edu::23452a0b-5076-48b1-ab9c-b7aa4ab51c86" providerId="AD" clId="Web-{1C5C9073-FE15-421D-8D29-F29941D274B7}" dt="2021-04-20T00:40:06.331" v="4" actId="20577"/>
      <pc:docMkLst>
        <pc:docMk/>
      </pc:docMkLst>
      <pc:sldChg chg="modSp">
        <pc:chgData name="Ziadeh, Timothy" userId="S::twz1000@wildcats.unh.edu::23452a0b-5076-48b1-ab9c-b7aa4ab51c86" providerId="AD" clId="Web-{1C5C9073-FE15-421D-8D29-F29941D274B7}" dt="2021-04-20T00:40:06.331" v="4" actId="20577"/>
        <pc:sldMkLst>
          <pc:docMk/>
          <pc:sldMk cId="1853305208" sldId="257"/>
        </pc:sldMkLst>
        <pc:spChg chg="mod">
          <ac:chgData name="Ziadeh, Timothy" userId="S::twz1000@wildcats.unh.edu::23452a0b-5076-48b1-ab9c-b7aa4ab51c86" providerId="AD" clId="Web-{1C5C9073-FE15-421D-8D29-F29941D274B7}" dt="2021-04-20T00:40:06.331" v="4" actId="20577"/>
          <ac:spMkLst>
            <pc:docMk/>
            <pc:sldMk cId="1853305208" sldId="257"/>
            <ac:spMk id="22" creationId="{00000000-0000-0000-0000-000000000000}"/>
          </ac:spMkLst>
        </pc:spChg>
      </pc:sldChg>
    </pc:docChg>
  </pc:docChgLst>
  <pc:docChgLst>
    <pc:chgData name="Gallo, John" userId="S::jmg1088@wildcats.unh.edu::9814423e-2745-4b62-9406-35ee65359aae" providerId="AD" clId="Web-{79B7A773-D3AD-4BB5-BE16-01A65F743EE0}"/>
    <pc:docChg chg="modSld">
      <pc:chgData name="Gallo, John" userId="S::jmg1088@wildcats.unh.edu::9814423e-2745-4b62-9406-35ee65359aae" providerId="AD" clId="Web-{79B7A773-D3AD-4BB5-BE16-01A65F743EE0}" dt="2021-04-25T18:15:58.041" v="256" actId="20577"/>
      <pc:docMkLst>
        <pc:docMk/>
      </pc:docMkLst>
      <pc:sldChg chg="addSp delSp modSp">
        <pc:chgData name="Gallo, John" userId="S::jmg1088@wildcats.unh.edu::9814423e-2745-4b62-9406-35ee65359aae" providerId="AD" clId="Web-{79B7A773-D3AD-4BB5-BE16-01A65F743EE0}" dt="2021-04-25T18:15:58.041" v="256" actId="20577"/>
        <pc:sldMkLst>
          <pc:docMk/>
          <pc:sldMk cId="1853305208" sldId="257"/>
        </pc:sldMkLst>
        <pc:spChg chg="del">
          <ac:chgData name="Gallo, John" userId="S::jmg1088@wildcats.unh.edu::9814423e-2745-4b62-9406-35ee65359aae" providerId="AD" clId="Web-{79B7A773-D3AD-4BB5-BE16-01A65F743EE0}" dt="2021-04-25T17:59:33.028" v="9"/>
          <ac:spMkLst>
            <pc:docMk/>
            <pc:sldMk cId="1853305208" sldId="257"/>
            <ac:spMk id="15" creationId="{4E352EED-0FA3-4D80-9EBC-6AA51E92F1E6}"/>
          </ac:spMkLst>
        </pc:spChg>
        <pc:spChg chg="del">
          <ac:chgData name="Gallo, John" userId="S::jmg1088@wildcats.unh.edu::9814423e-2745-4b62-9406-35ee65359aae" providerId="AD" clId="Web-{79B7A773-D3AD-4BB5-BE16-01A65F743EE0}" dt="2021-04-25T17:59:30.356" v="8"/>
          <ac:spMkLst>
            <pc:docMk/>
            <pc:sldMk cId="1853305208" sldId="257"/>
            <ac:spMk id="16" creationId="{6740ABE8-830B-4773-A4E5-8077DFD7B201}"/>
          </ac:spMkLst>
        </pc:spChg>
        <pc:spChg chg="del">
          <ac:chgData name="Gallo, John" userId="S::jmg1088@wildcats.unh.edu::9814423e-2745-4b62-9406-35ee65359aae" providerId="AD" clId="Web-{79B7A773-D3AD-4BB5-BE16-01A65F743EE0}" dt="2021-04-25T17:59:28.778" v="7"/>
          <ac:spMkLst>
            <pc:docMk/>
            <pc:sldMk cId="1853305208" sldId="257"/>
            <ac:spMk id="18" creationId="{7013F661-20FE-44E2-8528-D381A43F2C4D}"/>
          </ac:spMkLst>
        </pc:spChg>
        <pc:spChg chg="del">
          <ac:chgData name="Gallo, John" userId="S::jmg1088@wildcats.unh.edu::9814423e-2745-4b62-9406-35ee65359aae" providerId="AD" clId="Web-{79B7A773-D3AD-4BB5-BE16-01A65F743EE0}" dt="2021-04-25T17:59:26.778" v="6"/>
          <ac:spMkLst>
            <pc:docMk/>
            <pc:sldMk cId="1853305208" sldId="257"/>
            <ac:spMk id="19" creationId="{D7F19814-A782-4CA3-B8AF-97CEB9790A94}"/>
          </ac:spMkLst>
        </pc:spChg>
        <pc:spChg chg="del mod">
          <ac:chgData name="Gallo, John" userId="S::jmg1088@wildcats.unh.edu::9814423e-2745-4b62-9406-35ee65359aae" providerId="AD" clId="Web-{79B7A773-D3AD-4BB5-BE16-01A65F743EE0}" dt="2021-04-25T17:59:25.309" v="5"/>
          <ac:spMkLst>
            <pc:docMk/>
            <pc:sldMk cId="1853305208" sldId="257"/>
            <ac:spMk id="20" creationId="{CB2A4A5C-19A2-4B57-8B88-CE23189A262C}"/>
          </ac:spMkLst>
        </pc:spChg>
        <pc:spChg chg="del">
          <ac:chgData name="Gallo, John" userId="S::jmg1088@wildcats.unh.edu::9814423e-2745-4b62-9406-35ee65359aae" providerId="AD" clId="Web-{79B7A773-D3AD-4BB5-BE16-01A65F743EE0}" dt="2021-04-25T17:59:21.012" v="3"/>
          <ac:spMkLst>
            <pc:docMk/>
            <pc:sldMk cId="1853305208" sldId="257"/>
            <ac:spMk id="21" creationId="{DE29DF92-DCDA-4F78-83F0-66A35AFBEA94}"/>
          </ac:spMkLst>
        </pc:spChg>
        <pc:spChg chg="del mod">
          <ac:chgData name="Gallo, John" userId="S::jmg1088@wildcats.unh.edu::9814423e-2745-4b62-9406-35ee65359aae" providerId="AD" clId="Web-{79B7A773-D3AD-4BB5-BE16-01A65F743EE0}" dt="2021-04-25T17:59:20.012" v="2"/>
          <ac:spMkLst>
            <pc:docMk/>
            <pc:sldMk cId="1853305208" sldId="257"/>
            <ac:spMk id="24" creationId="{EADFBA76-FC02-4305-AAD1-92EC2BF17AA0}"/>
          </ac:spMkLst>
        </pc:spChg>
        <pc:spChg chg="mod">
          <ac:chgData name="Gallo, John" userId="S::jmg1088@wildcats.unh.edu::9814423e-2745-4b62-9406-35ee65359aae" providerId="AD" clId="Web-{79B7A773-D3AD-4BB5-BE16-01A65F743EE0}" dt="2021-04-25T18:15:58.041" v="256" actId="20577"/>
          <ac:spMkLst>
            <pc:docMk/>
            <pc:sldMk cId="1853305208" sldId="257"/>
            <ac:spMk id="59" creationId="{08F4A3F6-E5D1-4013-96C0-24A568586442}"/>
          </ac:spMkLst>
        </pc:spChg>
        <pc:picChg chg="add mod">
          <ac:chgData name="Gallo, John" userId="S::jmg1088@wildcats.unh.edu::9814423e-2745-4b62-9406-35ee65359aae" providerId="AD" clId="Web-{79B7A773-D3AD-4BB5-BE16-01A65F743EE0}" dt="2021-04-25T18:14:33.804" v="206" actId="14100"/>
          <ac:picMkLst>
            <pc:docMk/>
            <pc:sldMk cId="1853305208" sldId="257"/>
            <ac:picMk id="25" creationId="{5DA7B17C-EDAA-41DA-9C12-351A537BBFFF}"/>
          </ac:picMkLst>
        </pc:picChg>
      </pc:sldChg>
    </pc:docChg>
  </pc:docChgLst>
  <pc:docChgLst>
    <pc:chgData name="Spaulding, Cooper" userId="S::jcs1044@wildcats.unh.edu::f596e28b-44f6-45ce-a454-b87a2f3d1f62" providerId="AD" clId="Web-{5CB365E5-1FB2-4FB2-B6B9-E83AF743A2F2}"/>
    <pc:docChg chg="modSld">
      <pc:chgData name="Spaulding, Cooper" userId="S::jcs1044@wildcats.unh.edu::f596e28b-44f6-45ce-a454-b87a2f3d1f62" providerId="AD" clId="Web-{5CB365E5-1FB2-4FB2-B6B9-E83AF743A2F2}" dt="2021-04-05T15:40:04.059" v="20" actId="1076"/>
      <pc:docMkLst>
        <pc:docMk/>
      </pc:docMkLst>
      <pc:sldChg chg="modSp mod setBg">
        <pc:chgData name="Spaulding, Cooper" userId="S::jcs1044@wildcats.unh.edu::f596e28b-44f6-45ce-a454-b87a2f3d1f62" providerId="AD" clId="Web-{5CB365E5-1FB2-4FB2-B6B9-E83AF743A2F2}" dt="2021-04-05T15:40:04.059" v="20" actId="1076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5CB365E5-1FB2-4FB2-B6B9-E83AF743A2F2}" dt="2021-04-05T15:40:04.059" v="20" actId="1076"/>
          <ac:spMkLst>
            <pc:docMk/>
            <pc:sldMk cId="1853305208" sldId="257"/>
            <ac:spMk id="3" creationId="{CD618682-E2CE-48FA-87C9-ED9DAA747621}"/>
          </ac:spMkLst>
        </pc:spChg>
        <pc:spChg chg="mod">
          <ac:chgData name="Spaulding, Cooper" userId="S::jcs1044@wildcats.unh.edu::f596e28b-44f6-45ce-a454-b87a2f3d1f62" providerId="AD" clId="Web-{5CB365E5-1FB2-4FB2-B6B9-E83AF743A2F2}" dt="2021-04-05T15:38:21.479" v="19" actId="1076"/>
          <ac:spMkLst>
            <pc:docMk/>
            <pc:sldMk cId="1853305208" sldId="257"/>
            <ac:spMk id="23" creationId="{00000000-0000-0000-0000-000000000000}"/>
          </ac:spMkLst>
        </pc:spChg>
        <pc:grpChg chg="mod">
          <ac:chgData name="Spaulding, Cooper" userId="S::jcs1044@wildcats.unh.edu::f596e28b-44f6-45ce-a454-b87a2f3d1f62" providerId="AD" clId="Web-{5CB365E5-1FB2-4FB2-B6B9-E83AF743A2F2}" dt="2021-04-05T15:29:09.403" v="1" actId="14100"/>
          <ac:grpSpMkLst>
            <pc:docMk/>
            <pc:sldMk cId="1853305208" sldId="257"/>
            <ac:grpSpMk id="17" creationId="{00000000-0000-0000-0000-000000000000}"/>
          </ac:grpSpMkLst>
        </pc:grpChg>
        <pc:grpChg chg="mod">
          <ac:chgData name="Spaulding, Cooper" userId="S::jcs1044@wildcats.unh.edu::f596e28b-44f6-45ce-a454-b87a2f3d1f62" providerId="AD" clId="Web-{5CB365E5-1FB2-4FB2-B6B9-E83AF743A2F2}" dt="2021-04-05T15:37:34.431" v="13" actId="1076"/>
          <ac:grpSpMkLst>
            <pc:docMk/>
            <pc:sldMk cId="1853305208" sldId="257"/>
            <ac:grpSpMk id="31" creationId="{00000000-0000-0000-0000-000000000000}"/>
          </ac:grpSpMkLst>
        </pc:grpChg>
        <pc:grpChg chg="mod">
          <ac:chgData name="Spaulding, Cooper" userId="S::jcs1044@wildcats.unh.edu::f596e28b-44f6-45ce-a454-b87a2f3d1f62" providerId="AD" clId="Web-{5CB365E5-1FB2-4FB2-B6B9-E83AF743A2F2}" dt="2021-04-05T15:29:19.419" v="2" actId="14100"/>
          <ac:grpSpMkLst>
            <pc:docMk/>
            <pc:sldMk cId="1853305208" sldId="257"/>
            <ac:grpSpMk id="36" creationId="{00000000-0000-0000-0000-000000000000}"/>
          </ac:grpSpMkLst>
        </pc:grpChg>
        <pc:picChg chg="mod">
          <ac:chgData name="Spaulding, Cooper" userId="S::jcs1044@wildcats.unh.edu::f596e28b-44f6-45ce-a454-b87a2f3d1f62" providerId="AD" clId="Web-{5CB365E5-1FB2-4FB2-B6B9-E83AF743A2F2}" dt="2021-04-05T15:36:40.961" v="10" actId="1076"/>
          <ac:picMkLst>
            <pc:docMk/>
            <pc:sldMk cId="1853305208" sldId="257"/>
            <ac:picMk id="2" creationId="{00000000-0000-0000-0000-000000000000}"/>
          </ac:picMkLst>
        </pc:picChg>
      </pc:sldChg>
    </pc:docChg>
  </pc:docChgLst>
  <pc:docChgLst>
    <pc:chgData name="Spaulding, Cooper" userId="S::jcs1044@wildcats.unh.edu::f596e28b-44f6-45ce-a454-b87a2f3d1f62" providerId="AD" clId="Web-{D6E64BFF-C4E9-4AB5-BB5A-221ADA4E7437}"/>
    <pc:docChg chg="modSld">
      <pc:chgData name="Spaulding, Cooper" userId="S::jcs1044@wildcats.unh.edu::f596e28b-44f6-45ce-a454-b87a2f3d1f62" providerId="AD" clId="Web-{D6E64BFF-C4E9-4AB5-BB5A-221ADA4E7437}" dt="2021-04-20T00:23:35.503" v="106" actId="20577"/>
      <pc:docMkLst>
        <pc:docMk/>
      </pc:docMkLst>
      <pc:sldChg chg="addSp delSp modSp">
        <pc:chgData name="Spaulding, Cooper" userId="S::jcs1044@wildcats.unh.edu::f596e28b-44f6-45ce-a454-b87a2f3d1f62" providerId="AD" clId="Web-{D6E64BFF-C4E9-4AB5-BB5A-221ADA4E7437}" dt="2021-04-20T00:23:35.503" v="106" actId="20577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D6E64BFF-C4E9-4AB5-BB5A-221ADA4E7437}" dt="2021-04-20T00:23:35.503" v="106" actId="20577"/>
          <ac:spMkLst>
            <pc:docMk/>
            <pc:sldMk cId="1853305208" sldId="257"/>
            <ac:spMk id="38" creationId="{38FA6AC5-E187-4D1C-954E-55235922BE81}"/>
          </ac:spMkLst>
        </pc:spChg>
        <pc:spChg chg="mod">
          <ac:chgData name="Spaulding, Cooper" userId="S::jcs1044@wildcats.unh.edu::f596e28b-44f6-45ce-a454-b87a2f3d1f62" providerId="AD" clId="Web-{D6E64BFF-C4E9-4AB5-BB5A-221ADA4E7437}" dt="2021-04-20T00:10:21.752" v="69" actId="1076"/>
          <ac:spMkLst>
            <pc:docMk/>
            <pc:sldMk cId="1853305208" sldId="257"/>
            <ac:spMk id="43" creationId="{246FF510-1CD3-4E7A-B67F-9E0A31DA79CF}"/>
          </ac:spMkLst>
        </pc:spChg>
        <pc:spChg chg="mod">
          <ac:chgData name="Spaulding, Cooper" userId="S::jcs1044@wildcats.unh.edu::f596e28b-44f6-45ce-a454-b87a2f3d1f62" providerId="AD" clId="Web-{D6E64BFF-C4E9-4AB5-BB5A-221ADA4E7437}" dt="2021-04-20T00:10:32.612" v="70" actId="1076"/>
          <ac:spMkLst>
            <pc:docMk/>
            <pc:sldMk cId="1853305208" sldId="257"/>
            <ac:spMk id="44" creationId="{01D1681B-83F5-4C43-A8DE-99D945C77DE2}"/>
          </ac:spMkLst>
        </pc:spChg>
        <pc:spChg chg="mod">
          <ac:chgData name="Spaulding, Cooper" userId="S::jcs1044@wildcats.unh.edu::f596e28b-44f6-45ce-a454-b87a2f3d1f62" providerId="AD" clId="Web-{D6E64BFF-C4E9-4AB5-BB5A-221ADA4E7437}" dt="2021-04-20T00:22:12.939" v="98" actId="20577"/>
          <ac:spMkLst>
            <pc:docMk/>
            <pc:sldMk cId="1853305208" sldId="257"/>
            <ac:spMk id="45" creationId="{85DBFDDA-4EA9-4C04-AB71-8AA6E124270C}"/>
          </ac:spMkLst>
        </pc:spChg>
        <pc:spChg chg="add mod">
          <ac:chgData name="Spaulding, Cooper" userId="S::jcs1044@wildcats.unh.edu::f596e28b-44f6-45ce-a454-b87a2f3d1f62" providerId="AD" clId="Web-{D6E64BFF-C4E9-4AB5-BB5A-221ADA4E7437}" dt="2021-04-20T00:12:11.145" v="85" actId="1076"/>
          <ac:spMkLst>
            <pc:docMk/>
            <pc:sldMk cId="1853305208" sldId="257"/>
            <ac:spMk id="46" creationId="{2BB670A9-6243-4540-BCC0-6539175FD6C6}"/>
          </ac:spMkLst>
        </pc:spChg>
        <pc:picChg chg="del">
          <ac:chgData name="Spaulding, Cooper" userId="S::jcs1044@wildcats.unh.edu::f596e28b-44f6-45ce-a454-b87a2f3d1f62" providerId="AD" clId="Web-{D6E64BFF-C4E9-4AB5-BB5A-221ADA4E7437}" dt="2021-04-19T23:47:56.641" v="0"/>
          <ac:picMkLst>
            <pc:docMk/>
            <pc:sldMk cId="1853305208" sldId="257"/>
            <ac:picMk id="4" creationId="{00000000-0000-0000-0000-000000000000}"/>
          </ac:picMkLst>
        </pc:picChg>
        <pc:picChg chg="add mod">
          <ac:chgData name="Spaulding, Cooper" userId="S::jcs1044@wildcats.unh.edu::f596e28b-44f6-45ce-a454-b87a2f3d1f62" providerId="AD" clId="Web-{D6E64BFF-C4E9-4AB5-BB5A-221ADA4E7437}" dt="2021-04-20T00:15:50.931" v="88" actId="1076"/>
          <ac:picMkLst>
            <pc:docMk/>
            <pc:sldMk cId="1853305208" sldId="257"/>
            <ac:picMk id="5" creationId="{C94F951C-43BE-4009-85F6-400C9F1BDAF9}"/>
          </ac:picMkLst>
        </pc:picChg>
        <pc:picChg chg="del">
          <ac:chgData name="Spaulding, Cooper" userId="S::jcs1044@wildcats.unh.edu::f596e28b-44f6-45ce-a454-b87a2f3d1f62" providerId="AD" clId="Web-{D6E64BFF-C4E9-4AB5-BB5A-221ADA4E7437}" dt="2021-04-19T23:47:57.234" v="1"/>
          <ac:picMkLst>
            <pc:docMk/>
            <pc:sldMk cId="1853305208" sldId="257"/>
            <ac:picMk id="7" creationId="{00000000-0000-0000-0000-000000000000}"/>
          </ac:picMkLst>
        </pc:picChg>
        <pc:picChg chg="mod">
          <ac:chgData name="Spaulding, Cooper" userId="S::jcs1044@wildcats.unh.edu::f596e28b-44f6-45ce-a454-b87a2f3d1f62" providerId="AD" clId="Web-{D6E64BFF-C4E9-4AB5-BB5A-221ADA4E7437}" dt="2021-04-20T00:10:04.221" v="67" actId="1076"/>
          <ac:picMkLst>
            <pc:docMk/>
            <pc:sldMk cId="1853305208" sldId="257"/>
            <ac:picMk id="8" creationId="{61DC9DEC-4824-47FC-B3C6-563843DE957F}"/>
          </ac:picMkLst>
        </pc:picChg>
        <pc:picChg chg="mod">
          <ac:chgData name="Spaulding, Cooper" userId="S::jcs1044@wildcats.unh.edu::f596e28b-44f6-45ce-a454-b87a2f3d1f62" providerId="AD" clId="Web-{D6E64BFF-C4E9-4AB5-BB5A-221ADA4E7437}" dt="2021-04-20T00:12:20.630" v="87" actId="1076"/>
          <ac:picMkLst>
            <pc:docMk/>
            <pc:sldMk cId="1853305208" sldId="257"/>
            <ac:picMk id="11" creationId="{3F38EF1D-7E15-49C7-AE00-A682E58C82E9}"/>
          </ac:picMkLst>
        </pc:picChg>
        <pc:picChg chg="mod">
          <ac:chgData name="Spaulding, Cooper" userId="S::jcs1044@wildcats.unh.edu::f596e28b-44f6-45ce-a454-b87a2f3d1f62" providerId="AD" clId="Web-{D6E64BFF-C4E9-4AB5-BB5A-221ADA4E7437}" dt="2021-04-20T00:10:38.128" v="71" actId="1076"/>
          <ac:picMkLst>
            <pc:docMk/>
            <pc:sldMk cId="1853305208" sldId="257"/>
            <ac:picMk id="42" creationId="{A701604F-AE40-4AC9-A5BA-38E029DE7B4D}"/>
          </ac:picMkLst>
        </pc:picChg>
      </pc:sldChg>
    </pc:docChg>
  </pc:docChgLst>
  <pc:docChgLst>
    <pc:chgData name="Shinnishi, Sungjoon" userId="S::ss1434@wildcats.unh.edu::c7ea0414-1811-4a7e-87a7-8e863cf4b694" providerId="AD" clId="Web-{D0353A0E-23E8-4B46-8299-9ABCDA303157}"/>
    <pc:docChg chg="modSld">
      <pc:chgData name="Shinnishi, Sungjoon" userId="S::ss1434@wildcats.unh.edu::c7ea0414-1811-4a7e-87a7-8e863cf4b694" providerId="AD" clId="Web-{D0353A0E-23E8-4B46-8299-9ABCDA303157}" dt="2021-04-23T03:34:28.143" v="166" actId="20577"/>
      <pc:docMkLst>
        <pc:docMk/>
      </pc:docMkLst>
      <pc:sldChg chg="addSp modSp">
        <pc:chgData name="Shinnishi, Sungjoon" userId="S::ss1434@wildcats.unh.edu::c7ea0414-1811-4a7e-87a7-8e863cf4b694" providerId="AD" clId="Web-{D0353A0E-23E8-4B46-8299-9ABCDA303157}" dt="2021-04-23T03:34:28.143" v="166" actId="20577"/>
        <pc:sldMkLst>
          <pc:docMk/>
          <pc:sldMk cId="1853305208" sldId="257"/>
        </pc:sldMkLst>
        <pc:spChg chg="mod">
          <ac:chgData name="Shinnishi, Sungjoon" userId="S::ss1434@wildcats.unh.edu::c7ea0414-1811-4a7e-87a7-8e863cf4b694" providerId="AD" clId="Web-{D0353A0E-23E8-4B46-8299-9ABCDA303157}" dt="2021-04-23T03:34:28.143" v="166" actId="20577"/>
          <ac:spMkLst>
            <pc:docMk/>
            <pc:sldMk cId="1853305208" sldId="257"/>
            <ac:spMk id="22" creationId="{00000000-0000-0000-0000-000000000000}"/>
          </ac:spMkLst>
        </pc:spChg>
        <pc:picChg chg="add mod">
          <ac:chgData name="Shinnishi, Sungjoon" userId="S::ss1434@wildcats.unh.edu::c7ea0414-1811-4a7e-87a7-8e863cf4b694" providerId="AD" clId="Web-{D0353A0E-23E8-4B46-8299-9ABCDA303157}" dt="2021-04-23T03:25:32.803" v="23" actId="1076"/>
          <ac:picMkLst>
            <pc:docMk/>
            <pc:sldMk cId="1853305208" sldId="257"/>
            <ac:picMk id="7" creationId="{4E3827DA-D3BB-4BF4-8A2C-9C6B8E4520FD}"/>
          </ac:picMkLst>
        </pc:picChg>
      </pc:sldChg>
    </pc:docChg>
  </pc:docChgLst>
  <pc:docChgLst>
    <pc:chgData name="Brian Schwab" userId="c1f9dfc4-11e4-4bd7-bf63-1f740e8a5a57" providerId="ADAL" clId="{86C7A5E7-44AB-4BD3-884C-075B3C0A0698}"/>
    <pc:docChg chg="undo custSel modSld">
      <pc:chgData name="Brian Schwab" userId="c1f9dfc4-11e4-4bd7-bf63-1f740e8a5a57" providerId="ADAL" clId="{86C7A5E7-44AB-4BD3-884C-075B3C0A0698}" dt="2022-04-18T12:50:27.103" v="156" actId="1076"/>
      <pc:docMkLst>
        <pc:docMk/>
      </pc:docMkLst>
      <pc:sldChg chg="addSp delSp modSp mod">
        <pc:chgData name="Brian Schwab" userId="c1f9dfc4-11e4-4bd7-bf63-1f740e8a5a57" providerId="ADAL" clId="{86C7A5E7-44AB-4BD3-884C-075B3C0A0698}" dt="2022-04-18T12:50:27.103" v="156" actId="1076"/>
        <pc:sldMkLst>
          <pc:docMk/>
          <pc:sldMk cId="1853305208" sldId="257"/>
        </pc:sldMkLst>
        <pc:spChg chg="mod">
          <ac:chgData name="Brian Schwab" userId="c1f9dfc4-11e4-4bd7-bf63-1f740e8a5a57" providerId="ADAL" clId="{86C7A5E7-44AB-4BD3-884C-075B3C0A0698}" dt="2022-04-18T12:45:12.718" v="117" actId="2711"/>
          <ac:spMkLst>
            <pc:docMk/>
            <pc:sldMk cId="1853305208" sldId="257"/>
            <ac:spMk id="38" creationId="{38FA6AC5-E187-4D1C-954E-55235922BE81}"/>
          </ac:spMkLst>
        </pc:spChg>
        <pc:spChg chg="del">
          <ac:chgData name="Brian Schwab" userId="c1f9dfc4-11e4-4bd7-bf63-1f740e8a5a57" providerId="ADAL" clId="{86C7A5E7-44AB-4BD3-884C-075B3C0A0698}" dt="2022-04-18T12:47:28.667" v="137" actId="478"/>
          <ac:spMkLst>
            <pc:docMk/>
            <pc:sldMk cId="1853305208" sldId="257"/>
            <ac:spMk id="52" creationId="{00000000-0000-0000-0000-000000000000}"/>
          </ac:spMkLst>
        </pc:spChg>
        <pc:spChg chg="mod">
          <ac:chgData name="Brian Schwab" userId="c1f9dfc4-11e4-4bd7-bf63-1f740e8a5a57" providerId="ADAL" clId="{86C7A5E7-44AB-4BD3-884C-075B3C0A0698}" dt="2022-04-18T12:45:03.139" v="116" actId="1076"/>
          <ac:spMkLst>
            <pc:docMk/>
            <pc:sldMk cId="1853305208" sldId="257"/>
            <ac:spMk id="60" creationId="{226E29A8-99E9-7A94-9AFC-B4994DA19201}"/>
          </ac:spMkLst>
        </pc:spChg>
        <pc:spChg chg="mod">
          <ac:chgData name="Brian Schwab" userId="c1f9dfc4-11e4-4bd7-bf63-1f740e8a5a57" providerId="ADAL" clId="{86C7A5E7-44AB-4BD3-884C-075B3C0A0698}" dt="2022-04-18T12:44:43.308" v="111" actId="1076"/>
          <ac:spMkLst>
            <pc:docMk/>
            <pc:sldMk cId="1853305208" sldId="257"/>
            <ac:spMk id="70" creationId="{8D4AE21B-5796-E6B1-47D5-814906B9CBFB}"/>
          </ac:spMkLst>
        </pc:spChg>
        <pc:spChg chg="del">
          <ac:chgData name="Brian Schwab" userId="c1f9dfc4-11e4-4bd7-bf63-1f740e8a5a57" providerId="ADAL" clId="{86C7A5E7-44AB-4BD3-884C-075B3C0A0698}" dt="2022-04-18T12:47:28.063" v="136" actId="478"/>
          <ac:spMkLst>
            <pc:docMk/>
            <pc:sldMk cId="1853305208" sldId="257"/>
            <ac:spMk id="75" creationId="{00000000-0000-0000-0000-000000000000}"/>
          </ac:spMkLst>
        </pc:spChg>
        <pc:picChg chg="mod">
          <ac:chgData name="Brian Schwab" userId="c1f9dfc4-11e4-4bd7-bf63-1f740e8a5a57" providerId="ADAL" clId="{86C7A5E7-44AB-4BD3-884C-075B3C0A0698}" dt="2022-04-18T12:44:33.236" v="107" actId="1076"/>
          <ac:picMkLst>
            <pc:docMk/>
            <pc:sldMk cId="1853305208" sldId="257"/>
            <ac:picMk id="5" creationId="{6B2FD1A7-35B7-F4A6-DFD9-F97959BCCDEE}"/>
          </ac:picMkLst>
        </pc:picChg>
        <pc:picChg chg="mod">
          <ac:chgData name="Brian Schwab" userId="c1f9dfc4-11e4-4bd7-bf63-1f740e8a5a57" providerId="ADAL" clId="{86C7A5E7-44AB-4BD3-884C-075B3C0A0698}" dt="2022-04-18T12:50:27.103" v="156" actId="1076"/>
          <ac:picMkLst>
            <pc:docMk/>
            <pc:sldMk cId="1853305208" sldId="257"/>
            <ac:picMk id="6" creationId="{00000000-0000-0000-0000-000000000000}"/>
          </ac:picMkLst>
        </pc:picChg>
        <pc:picChg chg="add mod">
          <ac:chgData name="Brian Schwab" userId="c1f9dfc4-11e4-4bd7-bf63-1f740e8a5a57" providerId="ADAL" clId="{86C7A5E7-44AB-4BD3-884C-075B3C0A0698}" dt="2022-04-18T12:48:09.617" v="151" actId="1076"/>
          <ac:picMkLst>
            <pc:docMk/>
            <pc:sldMk cId="1853305208" sldId="257"/>
            <ac:picMk id="8" creationId="{1BE2635C-1675-4CC9-B51C-F5B34D0C930A}"/>
          </ac:picMkLst>
        </pc:picChg>
        <pc:picChg chg="del">
          <ac:chgData name="Brian Schwab" userId="c1f9dfc4-11e4-4bd7-bf63-1f740e8a5a57" providerId="ADAL" clId="{86C7A5E7-44AB-4BD3-884C-075B3C0A0698}" dt="2022-04-18T12:50:18.311" v="155" actId="478"/>
          <ac:picMkLst>
            <pc:docMk/>
            <pc:sldMk cId="1853305208" sldId="257"/>
            <ac:picMk id="25" creationId="{FE7A4D74-9A97-4BA3-8C37-0D9F393F4B52}"/>
          </ac:picMkLst>
        </pc:picChg>
        <pc:picChg chg="mod">
          <ac:chgData name="Brian Schwab" userId="c1f9dfc4-11e4-4bd7-bf63-1f740e8a5a57" providerId="ADAL" clId="{86C7A5E7-44AB-4BD3-884C-075B3C0A0698}" dt="2022-04-18T12:44:40.267" v="110" actId="1076"/>
          <ac:picMkLst>
            <pc:docMk/>
            <pc:sldMk cId="1853305208" sldId="257"/>
            <ac:picMk id="26" creationId="{ED4CDB40-C2BA-2A81-1A60-261C87057B74}"/>
          </ac:picMkLst>
        </pc:picChg>
        <pc:picChg chg="mod modCrop">
          <ac:chgData name="Brian Schwab" userId="c1f9dfc4-11e4-4bd7-bf63-1f740e8a5a57" providerId="ADAL" clId="{86C7A5E7-44AB-4BD3-884C-075B3C0A0698}" dt="2022-04-18T12:48:01.986" v="149" actId="1076"/>
          <ac:picMkLst>
            <pc:docMk/>
            <pc:sldMk cId="1853305208" sldId="257"/>
            <ac:picMk id="47" creationId="{00000000-0000-0000-0000-000000000000}"/>
          </ac:picMkLst>
        </pc:picChg>
        <pc:picChg chg="del mod">
          <ac:chgData name="Brian Schwab" userId="c1f9dfc4-11e4-4bd7-bf63-1f740e8a5a57" providerId="ADAL" clId="{86C7A5E7-44AB-4BD3-884C-075B3C0A0698}" dt="2022-04-18T12:47:24.440" v="135" actId="478"/>
          <ac:picMkLst>
            <pc:docMk/>
            <pc:sldMk cId="1853305208" sldId="257"/>
            <ac:picMk id="50" creationId="{00000000-0000-0000-0000-000000000000}"/>
          </ac:picMkLst>
        </pc:picChg>
        <pc:picChg chg="mod">
          <ac:chgData name="Brian Schwab" userId="c1f9dfc4-11e4-4bd7-bf63-1f740e8a5a57" providerId="ADAL" clId="{86C7A5E7-44AB-4BD3-884C-075B3C0A0698}" dt="2022-04-18T12:48:21.404" v="154" actId="1076"/>
          <ac:picMkLst>
            <pc:docMk/>
            <pc:sldMk cId="1853305208" sldId="257"/>
            <ac:picMk id="1028" creationId="{00000000-0000-0000-0000-000000000000}"/>
          </ac:picMkLst>
        </pc:picChg>
      </pc:sldChg>
    </pc:docChg>
  </pc:docChgLst>
  <pc:docChgLst>
    <pc:chgData name="Miller, Thomas" userId="S::tjm1049@wildcats.unh.edu::2f6485b4-3d10-4893-8611-d26d823847ae" providerId="AD" clId="Web-{81804BFD-B537-4E3F-8C82-82611FAF0C6C}"/>
    <pc:docChg chg="modSld">
      <pc:chgData name="Miller, Thomas" userId="S::tjm1049@wildcats.unh.edu::2f6485b4-3d10-4893-8611-d26d823847ae" providerId="AD" clId="Web-{81804BFD-B537-4E3F-8C82-82611FAF0C6C}" dt="2021-04-25T18:39:32.253" v="299" actId="20577"/>
      <pc:docMkLst>
        <pc:docMk/>
      </pc:docMkLst>
      <pc:sldChg chg="modSp">
        <pc:chgData name="Miller, Thomas" userId="S::tjm1049@wildcats.unh.edu::2f6485b4-3d10-4893-8611-d26d823847ae" providerId="AD" clId="Web-{81804BFD-B537-4E3F-8C82-82611FAF0C6C}" dt="2021-04-25T18:39:32.253" v="299" actId="20577"/>
        <pc:sldMkLst>
          <pc:docMk/>
          <pc:sldMk cId="1853305208" sldId="257"/>
        </pc:sldMkLst>
        <pc:spChg chg="mod">
          <ac:chgData name="Miller, Thomas" userId="S::tjm1049@wildcats.unh.edu::2f6485b4-3d10-4893-8611-d26d823847ae" providerId="AD" clId="Web-{81804BFD-B537-4E3F-8C82-82611FAF0C6C}" dt="2021-04-25T18:39:32.253" v="299" actId="20577"/>
          <ac:spMkLst>
            <pc:docMk/>
            <pc:sldMk cId="1853305208" sldId="257"/>
            <ac:spMk id="64" creationId="{9CE82369-7D47-4D2B-841C-4F417F882FEC}"/>
          </ac:spMkLst>
        </pc:spChg>
      </pc:sldChg>
    </pc:docChg>
  </pc:docChgLst>
  <pc:docChgLst>
    <pc:chgData name="Dow, Jacob" userId="S::jrd1066@wildcats.unh.edu::0468ffe9-3171-4290-87aa-eff535900c2f" providerId="AD" clId="Web-{02779CAF-9E11-4ED8-B3AC-433BFA9F4CBC}"/>
    <pc:docChg chg="modSld">
      <pc:chgData name="Dow, Jacob" userId="S::jrd1066@wildcats.unh.edu::0468ffe9-3171-4290-87aa-eff535900c2f" providerId="AD" clId="Web-{02779CAF-9E11-4ED8-B3AC-433BFA9F4CBC}" dt="2021-04-23T21:54:26.203" v="58" actId="20577"/>
      <pc:docMkLst>
        <pc:docMk/>
      </pc:docMkLst>
      <pc:sldChg chg="modSp">
        <pc:chgData name="Dow, Jacob" userId="S::jrd1066@wildcats.unh.edu::0468ffe9-3171-4290-87aa-eff535900c2f" providerId="AD" clId="Web-{02779CAF-9E11-4ED8-B3AC-433BFA9F4CBC}" dt="2021-04-23T21:54:26.203" v="58" actId="20577"/>
        <pc:sldMkLst>
          <pc:docMk/>
          <pc:sldMk cId="1853305208" sldId="257"/>
        </pc:sldMkLst>
        <pc:spChg chg="mod">
          <ac:chgData name="Dow, Jacob" userId="S::jrd1066@wildcats.unh.edu::0468ffe9-3171-4290-87aa-eff535900c2f" providerId="AD" clId="Web-{02779CAF-9E11-4ED8-B3AC-433BFA9F4CBC}" dt="2021-04-23T21:54:26.203" v="58" actId="20577"/>
          <ac:spMkLst>
            <pc:docMk/>
            <pc:sldMk cId="1853305208" sldId="257"/>
            <ac:spMk id="72" creationId="{00000000-0000-0000-0000-000000000000}"/>
          </ac:spMkLst>
        </pc:spChg>
      </pc:sldChg>
    </pc:docChg>
  </pc:docChgLst>
  <pc:docChgLst>
    <pc:chgData name="Gregory Keeler" userId="S::gek1006@usnh.edu::c3e52f2d-0009-4fb0-8bd0-73cf334e040c" providerId="AD" clId="Web-{E1550D1C-30A4-8AED-08F4-DFA601AB099D}"/>
    <pc:docChg chg="modSld">
      <pc:chgData name="Gregory Keeler" userId="S::gek1006@usnh.edu::c3e52f2d-0009-4fb0-8bd0-73cf334e040c" providerId="AD" clId="Web-{E1550D1C-30A4-8AED-08F4-DFA601AB099D}" dt="2022-04-18T01:56:46.358" v="226" actId="1076"/>
      <pc:docMkLst>
        <pc:docMk/>
      </pc:docMkLst>
      <pc:sldChg chg="addSp delSp modSp">
        <pc:chgData name="Gregory Keeler" userId="S::gek1006@usnh.edu::c3e52f2d-0009-4fb0-8bd0-73cf334e040c" providerId="AD" clId="Web-{E1550D1C-30A4-8AED-08F4-DFA601AB099D}" dt="2022-04-18T01:56:46.358" v="226" actId="1076"/>
        <pc:sldMkLst>
          <pc:docMk/>
          <pc:sldMk cId="1853305208" sldId="257"/>
        </pc:sldMkLst>
        <pc:spChg chg="mod">
          <ac:chgData name="Gregory Keeler" userId="S::gek1006@usnh.edu::c3e52f2d-0009-4fb0-8bd0-73cf334e040c" providerId="AD" clId="Web-{E1550D1C-30A4-8AED-08F4-DFA601AB099D}" dt="2022-04-18T01:51:59.086" v="143" actId="14100"/>
          <ac:spMkLst>
            <pc:docMk/>
            <pc:sldMk cId="1853305208" sldId="257"/>
            <ac:spMk id="38" creationId="{38FA6AC5-E187-4D1C-954E-55235922BE81}"/>
          </ac:spMkLst>
        </pc:spChg>
        <pc:spChg chg="mod">
          <ac:chgData name="Gregory Keeler" userId="S::gek1006@usnh.edu::c3e52f2d-0009-4fb0-8bd0-73cf334e040c" providerId="AD" clId="Web-{E1550D1C-30A4-8AED-08F4-DFA601AB099D}" dt="2022-04-18T01:56:15.342" v="225" actId="1076"/>
          <ac:spMkLst>
            <pc:docMk/>
            <pc:sldMk cId="1853305208" sldId="257"/>
            <ac:spMk id="60" creationId="{226E29A8-99E9-7A94-9AFC-B4994DA19201}"/>
          </ac:spMkLst>
        </pc:spChg>
        <pc:spChg chg="mod">
          <ac:chgData name="Gregory Keeler" userId="S::gek1006@usnh.edu::c3e52f2d-0009-4fb0-8bd0-73cf334e040c" providerId="AD" clId="Web-{E1550D1C-30A4-8AED-08F4-DFA601AB099D}" dt="2022-04-18T01:53:40.182" v="146" actId="20577"/>
          <ac:spMkLst>
            <pc:docMk/>
            <pc:sldMk cId="1853305208" sldId="257"/>
            <ac:spMk id="64" creationId="{9CE82369-7D47-4D2B-841C-4F417F882FEC}"/>
          </ac:spMkLst>
        </pc:spChg>
        <pc:spChg chg="add mod">
          <ac:chgData name="Gregory Keeler" userId="S::gek1006@usnh.edu::c3e52f2d-0009-4fb0-8bd0-73cf334e040c" providerId="AD" clId="Web-{E1550D1C-30A4-8AED-08F4-DFA601AB099D}" dt="2022-04-18T01:55:48.794" v="221" actId="1076"/>
          <ac:spMkLst>
            <pc:docMk/>
            <pc:sldMk cId="1853305208" sldId="257"/>
            <ac:spMk id="70" creationId="{8D4AE21B-5796-E6B1-47D5-814906B9CBFB}"/>
          </ac:spMkLst>
        </pc:spChg>
        <pc:picChg chg="add del mod">
          <ac:chgData name="Gregory Keeler" userId="S::gek1006@usnh.edu::c3e52f2d-0009-4fb0-8bd0-73cf334e040c" providerId="AD" clId="Web-{E1550D1C-30A4-8AED-08F4-DFA601AB099D}" dt="2022-04-18T01:42:38.041" v="33"/>
          <ac:picMkLst>
            <pc:docMk/>
            <pc:sldMk cId="1853305208" sldId="257"/>
            <ac:picMk id="4" creationId="{AD13C7E0-CA44-79FA-6FA5-7276A59801D0}"/>
          </ac:picMkLst>
        </pc:picChg>
        <pc:picChg chg="mod">
          <ac:chgData name="Gregory Keeler" userId="S::gek1006@usnh.edu::c3e52f2d-0009-4fb0-8bd0-73cf334e040c" providerId="AD" clId="Web-{E1550D1C-30A4-8AED-08F4-DFA601AB099D}" dt="2022-04-18T01:46:54.157" v="77" actId="1076"/>
          <ac:picMkLst>
            <pc:docMk/>
            <pc:sldMk cId="1853305208" sldId="257"/>
            <ac:picMk id="5" creationId="{6B2FD1A7-35B7-F4A6-DFD9-F97959BCCDEE}"/>
          </ac:picMkLst>
        </pc:picChg>
        <pc:picChg chg="add del mod">
          <ac:chgData name="Gregory Keeler" userId="S::gek1006@usnh.edu::c3e52f2d-0009-4fb0-8bd0-73cf334e040c" providerId="AD" clId="Web-{E1550D1C-30A4-8AED-08F4-DFA601AB099D}" dt="2022-04-18T01:42:56.839" v="37"/>
          <ac:picMkLst>
            <pc:docMk/>
            <pc:sldMk cId="1853305208" sldId="257"/>
            <ac:picMk id="7" creationId="{BE3C80FE-3E42-5813-BD47-BFB816D0594B}"/>
          </ac:picMkLst>
        </pc:picChg>
        <pc:picChg chg="del mod">
          <ac:chgData name="Gregory Keeler" userId="S::gek1006@usnh.edu::c3e52f2d-0009-4fb0-8bd0-73cf334e040c" providerId="AD" clId="Web-{E1550D1C-30A4-8AED-08F4-DFA601AB099D}" dt="2022-04-18T01:39:09.568" v="24"/>
          <ac:picMkLst>
            <pc:docMk/>
            <pc:sldMk cId="1853305208" sldId="257"/>
            <ac:picMk id="8" creationId="{E6A56C33-4B87-6AB7-CD5E-5547D25ECA8F}"/>
          </ac:picMkLst>
        </pc:picChg>
        <pc:picChg chg="del">
          <ac:chgData name="Gregory Keeler" userId="S::gek1006@usnh.edu::c3e52f2d-0009-4fb0-8bd0-73cf334e040c" providerId="AD" clId="Web-{E1550D1C-30A4-8AED-08F4-DFA601AB099D}" dt="2022-04-18T01:37:23.112" v="20"/>
          <ac:picMkLst>
            <pc:docMk/>
            <pc:sldMk cId="1853305208" sldId="257"/>
            <ac:picMk id="9" creationId="{E11D97D2-3A9E-DDDC-D483-6206202FABB2}"/>
          </ac:picMkLst>
        </pc:picChg>
        <pc:picChg chg="del mod modCrop">
          <ac:chgData name="Gregory Keeler" userId="S::gek1006@usnh.edu::c3e52f2d-0009-4fb0-8bd0-73cf334e040c" providerId="AD" clId="Web-{E1550D1C-30A4-8AED-08F4-DFA601AB099D}" dt="2022-04-18T01:37:36.144" v="21"/>
          <ac:picMkLst>
            <pc:docMk/>
            <pc:sldMk cId="1853305208" sldId="257"/>
            <ac:picMk id="11" creationId="{DFE0F16B-3E11-F12C-233E-D0EF8A8E42C8}"/>
          </ac:picMkLst>
        </pc:picChg>
        <pc:picChg chg="del">
          <ac:chgData name="Gregory Keeler" userId="S::gek1006@usnh.edu::c3e52f2d-0009-4fb0-8bd0-73cf334e040c" providerId="AD" clId="Web-{E1550D1C-30A4-8AED-08F4-DFA601AB099D}" dt="2022-04-18T01:31:45.994" v="13"/>
          <ac:picMkLst>
            <pc:docMk/>
            <pc:sldMk cId="1853305208" sldId="257"/>
            <ac:picMk id="13" creationId="{D39E09B4-E0B4-E27C-9332-050D5C682CF3}"/>
          </ac:picMkLst>
        </pc:picChg>
        <pc:picChg chg="del">
          <ac:chgData name="Gregory Keeler" userId="S::gek1006@usnh.edu::c3e52f2d-0009-4fb0-8bd0-73cf334e040c" providerId="AD" clId="Web-{E1550D1C-30A4-8AED-08F4-DFA601AB099D}" dt="2022-04-18T01:31:41.104" v="12"/>
          <ac:picMkLst>
            <pc:docMk/>
            <pc:sldMk cId="1853305208" sldId="257"/>
            <ac:picMk id="14" creationId="{D781C68F-72A2-1097-9769-745DF3EB9164}"/>
          </ac:picMkLst>
        </pc:picChg>
        <pc:picChg chg="del mod">
          <ac:chgData name="Gregory Keeler" userId="S::gek1006@usnh.edu::c3e52f2d-0009-4fb0-8bd0-73cf334e040c" providerId="AD" clId="Web-{E1550D1C-30A4-8AED-08F4-DFA601AB099D}" dt="2022-04-18T01:37:37.035" v="22"/>
          <ac:picMkLst>
            <pc:docMk/>
            <pc:sldMk cId="1853305208" sldId="257"/>
            <ac:picMk id="19" creationId="{DFBD1B50-D135-EC1F-FB5C-4E81C6E60457}"/>
          </ac:picMkLst>
        </pc:picChg>
        <pc:picChg chg="del mod">
          <ac:chgData name="Gregory Keeler" userId="S::gek1006@usnh.edu::c3e52f2d-0009-4fb0-8bd0-73cf334e040c" providerId="AD" clId="Web-{E1550D1C-30A4-8AED-08F4-DFA601AB099D}" dt="2022-04-18T01:37:37.706" v="23"/>
          <ac:picMkLst>
            <pc:docMk/>
            <pc:sldMk cId="1853305208" sldId="257"/>
            <ac:picMk id="21" creationId="{0FE7829A-63BC-EC5A-8D10-47390C276669}"/>
          </ac:picMkLst>
        </pc:picChg>
        <pc:picChg chg="add mod">
          <ac:chgData name="Gregory Keeler" userId="S::gek1006@usnh.edu::c3e52f2d-0009-4fb0-8bd0-73cf334e040c" providerId="AD" clId="Web-{E1550D1C-30A4-8AED-08F4-DFA601AB099D}" dt="2022-04-18T01:56:46.358" v="226" actId="1076"/>
          <ac:picMkLst>
            <pc:docMk/>
            <pc:sldMk cId="1853305208" sldId="257"/>
            <ac:picMk id="26" creationId="{ED4CDB40-C2BA-2A81-1A60-261C87057B74}"/>
          </ac:picMkLst>
        </pc:picChg>
        <pc:picChg chg="add del mod">
          <ac:chgData name="Gregory Keeler" userId="S::gek1006@usnh.edu::c3e52f2d-0009-4fb0-8bd0-73cf334e040c" providerId="AD" clId="Web-{E1550D1C-30A4-8AED-08F4-DFA601AB099D}" dt="2022-04-18T01:46:43.766" v="74"/>
          <ac:picMkLst>
            <pc:docMk/>
            <pc:sldMk cId="1853305208" sldId="257"/>
            <ac:picMk id="28" creationId="{3817F2AD-7D00-86A5-BEF7-4E14E6942EAE}"/>
          </ac:picMkLst>
        </pc:picChg>
      </pc:sldChg>
    </pc:docChg>
  </pc:docChgLst>
  <pc:docChgLst>
    <pc:chgData name="Arruda, Jarrod" userId="4d86a036-6d96-4227-b6d3-fa5d25589c5c" providerId="ADAL" clId="{FD96E833-C5DB-460E-A42B-8C2F59C19873}"/>
    <pc:docChg chg="undo custSel modSld">
      <pc:chgData name="Arruda, Jarrod" userId="4d86a036-6d96-4227-b6d3-fa5d25589c5c" providerId="ADAL" clId="{FD96E833-C5DB-460E-A42B-8C2F59C19873}" dt="2021-04-26T02:41:39.103" v="928" actId="20577"/>
      <pc:docMkLst>
        <pc:docMk/>
      </pc:docMkLst>
      <pc:sldChg chg="addSp modSp mod">
        <pc:chgData name="Arruda, Jarrod" userId="4d86a036-6d96-4227-b6d3-fa5d25589c5c" providerId="ADAL" clId="{FD96E833-C5DB-460E-A42B-8C2F59C19873}" dt="2021-04-26T02:41:39.103" v="928" actId="20577"/>
        <pc:sldMkLst>
          <pc:docMk/>
          <pc:sldMk cId="1853305208" sldId="257"/>
        </pc:sldMkLst>
        <pc:spChg chg="mod">
          <ac:chgData name="Arruda, Jarrod" userId="4d86a036-6d96-4227-b6d3-fa5d25589c5c" providerId="ADAL" clId="{FD96E833-C5DB-460E-A42B-8C2F59C19873}" dt="2021-04-26T02:41:39.103" v="928" actId="20577"/>
          <ac:spMkLst>
            <pc:docMk/>
            <pc:sldMk cId="1853305208" sldId="257"/>
            <ac:spMk id="72" creationId="{00000000-0000-0000-0000-000000000000}"/>
          </ac:spMkLst>
        </pc:spChg>
        <pc:spChg chg="mod">
          <ac:chgData name="Arruda, Jarrod" userId="4d86a036-6d96-4227-b6d3-fa5d25589c5c" providerId="ADAL" clId="{FD96E833-C5DB-460E-A42B-8C2F59C19873}" dt="2021-04-26T02:23:04.426" v="62"/>
          <ac:spMkLst>
            <pc:docMk/>
            <pc:sldMk cId="1853305208" sldId="257"/>
            <ac:spMk id="73" creationId="{00000000-0000-0000-0000-000000000000}"/>
          </ac:spMkLst>
        </pc:spChg>
        <pc:spChg chg="mod">
          <ac:chgData name="Arruda, Jarrod" userId="4d86a036-6d96-4227-b6d3-fa5d25589c5c" providerId="ADAL" clId="{FD96E833-C5DB-460E-A42B-8C2F59C19873}" dt="2021-04-26T02:23:04.426" v="62"/>
          <ac:spMkLst>
            <pc:docMk/>
            <pc:sldMk cId="1853305208" sldId="257"/>
            <ac:spMk id="74" creationId="{00000000-0000-0000-0000-000000000000}"/>
          </ac:spMkLst>
        </pc:spChg>
        <pc:grpChg chg="mod">
          <ac:chgData name="Arruda, Jarrod" userId="4d86a036-6d96-4227-b6d3-fa5d25589c5c" providerId="ADAL" clId="{FD96E833-C5DB-460E-A42B-8C2F59C19873}" dt="2021-04-26T02:23:04.426" v="62"/>
          <ac:grpSpMkLst>
            <pc:docMk/>
            <pc:sldMk cId="1853305208" sldId="257"/>
            <ac:grpSpMk id="69" creationId="{00000000-0000-0000-0000-000000000000}"/>
          </ac:grpSpMkLst>
        </pc:grpChg>
        <pc:picChg chg="mod">
          <ac:chgData name="Arruda, Jarrod" userId="4d86a036-6d96-4227-b6d3-fa5d25589c5c" providerId="ADAL" clId="{FD96E833-C5DB-460E-A42B-8C2F59C19873}" dt="2021-04-26T02:34:06.859" v="751" actId="14100"/>
          <ac:picMkLst>
            <pc:docMk/>
            <pc:sldMk cId="1853305208" sldId="257"/>
            <ac:picMk id="21" creationId="{7DF0935C-BE0F-4E09-9586-FA2514FF15D5}"/>
          </ac:picMkLst>
        </pc:picChg>
        <pc:picChg chg="add mod">
          <ac:chgData name="Arruda, Jarrod" userId="4d86a036-6d96-4227-b6d3-fa5d25589c5c" providerId="ADAL" clId="{FD96E833-C5DB-460E-A42B-8C2F59C19873}" dt="2021-04-26T02:39:59.201" v="809" actId="1076"/>
          <ac:picMkLst>
            <pc:docMk/>
            <pc:sldMk cId="1853305208" sldId="257"/>
            <ac:picMk id="54" creationId="{6E6FFD49-04BA-4EC5-A2B9-D0709AFBE742}"/>
          </ac:picMkLst>
        </pc:picChg>
        <pc:picChg chg="add mod">
          <ac:chgData name="Arruda, Jarrod" userId="4d86a036-6d96-4227-b6d3-fa5d25589c5c" providerId="ADAL" clId="{FD96E833-C5DB-460E-A42B-8C2F59C19873}" dt="2021-04-26T02:40:01.842" v="810" actId="1076"/>
          <ac:picMkLst>
            <pc:docMk/>
            <pc:sldMk cId="1853305208" sldId="257"/>
            <ac:picMk id="60" creationId="{87B5B849-8102-4FE7-8FC7-89BB2E3847AF}"/>
          </ac:picMkLst>
        </pc:picChg>
        <pc:picChg chg="add mod">
          <ac:chgData name="Arruda, Jarrod" userId="4d86a036-6d96-4227-b6d3-fa5d25589c5c" providerId="ADAL" clId="{FD96E833-C5DB-460E-A42B-8C2F59C19873}" dt="2021-04-26T02:39:33.741" v="799" actId="14100"/>
          <ac:picMkLst>
            <pc:docMk/>
            <pc:sldMk cId="1853305208" sldId="257"/>
            <ac:picMk id="61" creationId="{E06EAC0F-F2C8-49E4-88AF-A84E0A6748EB}"/>
          </ac:picMkLst>
        </pc:picChg>
      </pc:sldChg>
    </pc:docChg>
  </pc:docChgLst>
  <pc:docChgLst>
    <pc:chgData name="Ziadeh, Timothy" userId="S::twz1000@wildcats.unh.edu::23452a0b-5076-48b1-ab9c-b7aa4ab51c86" providerId="AD" clId="Web-{44242C8F-9EC9-4153-A5A1-F75F932E52AE}"/>
    <pc:docChg chg="modSld">
      <pc:chgData name="Ziadeh, Timothy" userId="S::twz1000@wildcats.unh.edu::23452a0b-5076-48b1-ab9c-b7aa4ab51c86" providerId="AD" clId="Web-{44242C8F-9EC9-4153-A5A1-F75F932E52AE}" dt="2021-04-20T00:12:42.958" v="516" actId="1076"/>
      <pc:docMkLst>
        <pc:docMk/>
      </pc:docMkLst>
      <pc:sldChg chg="addSp delSp modSp">
        <pc:chgData name="Ziadeh, Timothy" userId="S::twz1000@wildcats.unh.edu::23452a0b-5076-48b1-ab9c-b7aa4ab51c86" providerId="AD" clId="Web-{44242C8F-9EC9-4153-A5A1-F75F932E52AE}" dt="2021-04-20T00:12:42.958" v="516" actId="1076"/>
        <pc:sldMkLst>
          <pc:docMk/>
          <pc:sldMk cId="1853305208" sldId="257"/>
        </pc:sldMkLst>
        <pc:spChg chg="add mod">
          <ac:chgData name="Ziadeh, Timothy" userId="S::twz1000@wildcats.unh.edu::23452a0b-5076-48b1-ab9c-b7aa4ab51c86" providerId="AD" clId="Web-{44242C8F-9EC9-4153-A5A1-F75F932E52AE}" dt="2021-04-20T00:08:40.390" v="461" actId="20577"/>
          <ac:spMkLst>
            <pc:docMk/>
            <pc:sldMk cId="1853305208" sldId="257"/>
            <ac:spMk id="38" creationId="{38FA6AC5-E187-4D1C-954E-55235922BE81}"/>
          </ac:spMkLst>
        </pc:spChg>
        <pc:spChg chg="add mod">
          <ac:chgData name="Ziadeh, Timothy" userId="S::twz1000@wildcats.unh.edu::23452a0b-5076-48b1-ab9c-b7aa4ab51c86" providerId="AD" clId="Web-{44242C8F-9EC9-4153-A5A1-F75F932E52AE}" dt="2021-04-20T00:10:40.361" v="477" actId="1076"/>
          <ac:spMkLst>
            <pc:docMk/>
            <pc:sldMk cId="1853305208" sldId="257"/>
            <ac:spMk id="43" creationId="{246FF510-1CD3-4E7A-B67F-9E0A31DA79CF}"/>
          </ac:spMkLst>
        </pc:spChg>
        <pc:spChg chg="add mod">
          <ac:chgData name="Ziadeh, Timothy" userId="S::twz1000@wildcats.unh.edu::23452a0b-5076-48b1-ab9c-b7aa4ab51c86" providerId="AD" clId="Web-{44242C8F-9EC9-4153-A5A1-F75F932E52AE}" dt="2021-04-19T23:59:58.675" v="333" actId="1076"/>
          <ac:spMkLst>
            <pc:docMk/>
            <pc:sldMk cId="1853305208" sldId="257"/>
            <ac:spMk id="44" creationId="{01D1681B-83F5-4C43-A8DE-99D945C77DE2}"/>
          </ac:spMkLst>
        </pc:spChg>
        <pc:spChg chg="add mod">
          <ac:chgData name="Ziadeh, Timothy" userId="S::twz1000@wildcats.unh.edu::23452a0b-5076-48b1-ab9c-b7aa4ab51c86" providerId="AD" clId="Web-{44242C8F-9EC9-4153-A5A1-F75F932E52AE}" dt="2021-04-20T00:10:52.736" v="480" actId="1076"/>
          <ac:spMkLst>
            <pc:docMk/>
            <pc:sldMk cId="1853305208" sldId="257"/>
            <ac:spMk id="45" creationId="{85DBFDDA-4EA9-4C04-AB71-8AA6E124270C}"/>
          </ac:spMkLst>
        </pc:spChg>
        <pc:spChg chg="mod">
          <ac:chgData name="Ziadeh, Timothy" userId="S::twz1000@wildcats.unh.edu::23452a0b-5076-48b1-ab9c-b7aa4ab51c86" providerId="AD" clId="Web-{44242C8F-9EC9-4153-A5A1-F75F932E52AE}" dt="2021-04-20T00:12:42.958" v="516" actId="1076"/>
          <ac:spMkLst>
            <pc:docMk/>
            <pc:sldMk cId="1853305208" sldId="257"/>
            <ac:spMk id="46" creationId="{2BB670A9-6243-4540-BCC0-6539175FD6C6}"/>
          </ac:spMkLst>
        </pc:spChg>
        <pc:spChg chg="mod">
          <ac:chgData name="Ziadeh, Timothy" userId="S::twz1000@wildcats.unh.edu::23452a0b-5076-48b1-ab9c-b7aa4ab51c86" providerId="AD" clId="Web-{44242C8F-9EC9-4153-A5A1-F75F932E52AE}" dt="2021-04-19T23:53:42.899" v="152" actId="1076"/>
          <ac:spMkLst>
            <pc:docMk/>
            <pc:sldMk cId="1853305208" sldId="257"/>
            <ac:spMk id="65" creationId="{D1377457-4A0C-4BAC-A77D-E38A9A7C2DD3}"/>
          </ac:spMkLst>
        </pc:spChg>
        <pc:picChg chg="add mod modCrop">
          <ac:chgData name="Ziadeh, Timothy" userId="S::twz1000@wildcats.unh.edu::23452a0b-5076-48b1-ab9c-b7aa4ab51c86" providerId="AD" clId="Web-{44242C8F-9EC9-4153-A5A1-F75F932E52AE}" dt="2021-04-20T00:10:24.204" v="474" actId="1076"/>
          <ac:picMkLst>
            <pc:docMk/>
            <pc:sldMk cId="1853305208" sldId="257"/>
            <ac:picMk id="8" creationId="{61DC9DEC-4824-47FC-B3C6-563843DE957F}"/>
          </ac:picMkLst>
        </pc:picChg>
        <pc:picChg chg="add del mod">
          <ac:chgData name="Ziadeh, Timothy" userId="S::twz1000@wildcats.unh.edu::23452a0b-5076-48b1-ab9c-b7aa4ab51c86" providerId="AD" clId="Web-{44242C8F-9EC9-4153-A5A1-F75F932E52AE}" dt="2021-04-19T23:56:15.685" v="219"/>
          <ac:picMkLst>
            <pc:docMk/>
            <pc:sldMk cId="1853305208" sldId="257"/>
            <ac:picMk id="9" creationId="{4E79ADF6-3B2B-4684-A8BF-4BC9991FBD7B}"/>
          </ac:picMkLst>
        </pc:picChg>
        <pc:picChg chg="add del mod">
          <ac:chgData name="Ziadeh, Timothy" userId="S::twz1000@wildcats.unh.edu::23452a0b-5076-48b1-ab9c-b7aa4ab51c86" providerId="AD" clId="Web-{44242C8F-9EC9-4153-A5A1-F75F932E52AE}" dt="2021-04-19T23:56:13.513" v="217"/>
          <ac:picMkLst>
            <pc:docMk/>
            <pc:sldMk cId="1853305208" sldId="257"/>
            <ac:picMk id="10" creationId="{A03CF157-A583-4B96-9A0D-7560223202DA}"/>
          </ac:picMkLst>
        </pc:picChg>
        <pc:picChg chg="add mod">
          <ac:chgData name="Ziadeh, Timothy" userId="S::twz1000@wildcats.unh.edu::23452a0b-5076-48b1-ab9c-b7aa4ab51c86" providerId="AD" clId="Web-{44242C8F-9EC9-4153-A5A1-F75F932E52AE}" dt="2021-04-20T00:12:38.301" v="515" actId="1076"/>
          <ac:picMkLst>
            <pc:docMk/>
            <pc:sldMk cId="1853305208" sldId="257"/>
            <ac:picMk id="11" creationId="{3F38EF1D-7E15-49C7-AE00-A682E58C82E9}"/>
          </ac:picMkLst>
        </pc:picChg>
        <pc:picChg chg="add mod modCrop">
          <ac:chgData name="Ziadeh, Timothy" userId="S::twz1000@wildcats.unh.edu::23452a0b-5076-48b1-ab9c-b7aa4ab51c86" providerId="AD" clId="Web-{44242C8F-9EC9-4153-A5A1-F75F932E52AE}" dt="2021-04-19T23:59:44.518" v="328" actId="1076"/>
          <ac:picMkLst>
            <pc:docMk/>
            <pc:sldMk cId="1853305208" sldId="257"/>
            <ac:picMk id="42" creationId="{A701604F-AE40-4AC9-A5BA-38E029DE7B4D}"/>
          </ac:picMkLst>
        </pc:picChg>
      </pc:sldChg>
    </pc:docChg>
  </pc:docChgLst>
  <pc:docChgLst>
    <pc:chgData name="Brian Schwab" userId="c1f9dfc4-11e4-4bd7-bf63-1f740e8a5a57" providerId="ADAL" clId="{6F92B7A6-CEDC-4E93-8790-3CD38B005931}"/>
    <pc:docChg chg="undo custSel modSld">
      <pc:chgData name="Brian Schwab" userId="c1f9dfc4-11e4-4bd7-bf63-1f740e8a5a57" providerId="ADAL" clId="{6F92B7A6-CEDC-4E93-8790-3CD38B005931}" dt="2022-04-18T02:06:26.287" v="1020" actId="20577"/>
      <pc:docMkLst>
        <pc:docMk/>
      </pc:docMkLst>
      <pc:sldChg chg="addSp delSp modSp mod">
        <pc:chgData name="Brian Schwab" userId="c1f9dfc4-11e4-4bd7-bf63-1f740e8a5a57" providerId="ADAL" clId="{6F92B7A6-CEDC-4E93-8790-3CD38B005931}" dt="2022-04-18T02:06:26.287" v="1020" actId="20577"/>
        <pc:sldMkLst>
          <pc:docMk/>
          <pc:sldMk cId="1853305208" sldId="257"/>
        </pc:sldMkLst>
        <pc:spChg chg="mod">
          <ac:chgData name="Brian Schwab" userId="c1f9dfc4-11e4-4bd7-bf63-1f740e8a5a57" providerId="ADAL" clId="{6F92B7A6-CEDC-4E93-8790-3CD38B005931}" dt="2022-04-18T01:07:43.934" v="50" actId="2711"/>
          <ac:spMkLst>
            <pc:docMk/>
            <pc:sldMk cId="1853305208" sldId="257"/>
            <ac:spMk id="3" creationId="{CD618682-E2CE-48FA-87C9-ED9DAA747621}"/>
          </ac:spMkLst>
        </pc:spChg>
        <pc:spChg chg="mod">
          <ac:chgData name="Brian Schwab" userId="c1f9dfc4-11e4-4bd7-bf63-1f740e8a5a57" providerId="ADAL" clId="{6F92B7A6-CEDC-4E93-8790-3CD38B005931}" dt="2022-04-18T01:33:59.388" v="903" actId="14100"/>
          <ac:spMkLst>
            <pc:docMk/>
            <pc:sldMk cId="1853305208" sldId="257"/>
            <ac:spMk id="23" creationId="{00000000-0000-0000-0000-000000000000}"/>
          </ac:spMkLst>
        </pc:spChg>
        <pc:spChg chg="mod">
          <ac:chgData name="Brian Schwab" userId="c1f9dfc4-11e4-4bd7-bf63-1f740e8a5a57" providerId="ADAL" clId="{6F92B7A6-CEDC-4E93-8790-3CD38B005931}" dt="2022-04-18T01:34:20.667" v="906" actId="14100"/>
          <ac:spMkLst>
            <pc:docMk/>
            <pc:sldMk cId="1853305208" sldId="257"/>
            <ac:spMk id="29" creationId="{00000000-0000-0000-0000-000000000000}"/>
          </ac:spMkLst>
        </pc:spChg>
        <pc:spChg chg="mod">
          <ac:chgData name="Brian Schwab" userId="c1f9dfc4-11e4-4bd7-bf63-1f740e8a5a57" providerId="ADAL" clId="{6F92B7A6-CEDC-4E93-8790-3CD38B005931}" dt="2022-04-18T01:37:17.769" v="933" actId="12"/>
          <ac:spMkLst>
            <pc:docMk/>
            <pc:sldMk cId="1853305208" sldId="257"/>
            <ac:spMk id="38" creationId="{38FA6AC5-E187-4D1C-954E-55235922BE81}"/>
          </ac:spMkLst>
        </pc:spChg>
        <pc:spChg chg="mod">
          <ac:chgData name="Brian Schwab" userId="c1f9dfc4-11e4-4bd7-bf63-1f740e8a5a57" providerId="ADAL" clId="{6F92B7A6-CEDC-4E93-8790-3CD38B005931}" dt="2022-04-18T01:34:09.281" v="904" actId="14100"/>
          <ac:spMkLst>
            <pc:docMk/>
            <pc:sldMk cId="1853305208" sldId="257"/>
            <ac:spMk id="49" creationId="{00000000-0000-0000-0000-000000000000}"/>
          </ac:spMkLst>
        </pc:spChg>
        <pc:spChg chg="mod">
          <ac:chgData name="Brian Schwab" userId="c1f9dfc4-11e4-4bd7-bf63-1f740e8a5a57" providerId="ADAL" clId="{6F92B7A6-CEDC-4E93-8790-3CD38B005931}" dt="2022-04-18T01:30:16.729" v="894" actId="12"/>
          <ac:spMkLst>
            <pc:docMk/>
            <pc:sldMk cId="1853305208" sldId="257"/>
            <ac:spMk id="59" creationId="{08F4A3F6-E5D1-4013-96C0-24A568586442}"/>
          </ac:spMkLst>
        </pc:spChg>
        <pc:spChg chg="mod">
          <ac:chgData name="Brian Schwab" userId="c1f9dfc4-11e4-4bd7-bf63-1f740e8a5a57" providerId="ADAL" clId="{6F92B7A6-CEDC-4E93-8790-3CD38B005931}" dt="2022-04-18T01:35:30.017" v="920" actId="1076"/>
          <ac:spMkLst>
            <pc:docMk/>
            <pc:sldMk cId="1853305208" sldId="257"/>
            <ac:spMk id="60" creationId="{226E29A8-99E9-7A94-9AFC-B4994DA19201}"/>
          </ac:spMkLst>
        </pc:spChg>
        <pc:spChg chg="add del mod">
          <ac:chgData name="Brian Schwab" userId="c1f9dfc4-11e4-4bd7-bf63-1f740e8a5a57" providerId="ADAL" clId="{6F92B7A6-CEDC-4E93-8790-3CD38B005931}" dt="2022-04-18T01:38:10.541" v="979" actId="20577"/>
          <ac:spMkLst>
            <pc:docMk/>
            <pc:sldMk cId="1853305208" sldId="257"/>
            <ac:spMk id="64" creationId="{9CE82369-7D47-4D2B-841C-4F417F882FEC}"/>
          </ac:spMkLst>
        </pc:spChg>
        <pc:spChg chg="del mod">
          <ac:chgData name="Brian Schwab" userId="c1f9dfc4-11e4-4bd7-bf63-1f740e8a5a57" providerId="ADAL" clId="{6F92B7A6-CEDC-4E93-8790-3CD38B005931}" dt="2022-04-18T00:54:54.896" v="1" actId="478"/>
          <ac:spMkLst>
            <pc:docMk/>
            <pc:sldMk cId="1853305208" sldId="257"/>
            <ac:spMk id="70" creationId="{00000000-0000-0000-0000-000000000000}"/>
          </ac:spMkLst>
        </pc:spChg>
        <pc:spChg chg="add del">
          <ac:chgData name="Brian Schwab" userId="c1f9dfc4-11e4-4bd7-bf63-1f740e8a5a57" providerId="ADAL" clId="{6F92B7A6-CEDC-4E93-8790-3CD38B005931}" dt="2022-04-18T00:58:57.603" v="30" actId="478"/>
          <ac:spMkLst>
            <pc:docMk/>
            <pc:sldMk cId="1853305208" sldId="257"/>
            <ac:spMk id="71" creationId="{DEFCA1CD-3A36-4D88-8D47-455717BF128C}"/>
          </ac:spMkLst>
        </pc:spChg>
        <pc:spChg chg="mod">
          <ac:chgData name="Brian Schwab" userId="c1f9dfc4-11e4-4bd7-bf63-1f740e8a5a57" providerId="ADAL" clId="{6F92B7A6-CEDC-4E93-8790-3CD38B005931}" dt="2022-04-18T02:06:26.287" v="1020" actId="20577"/>
          <ac:spMkLst>
            <pc:docMk/>
            <pc:sldMk cId="1853305208" sldId="257"/>
            <ac:spMk id="72" creationId="{00000000-0000-0000-0000-000000000000}"/>
          </ac:spMkLst>
        </pc:spChg>
        <pc:spChg chg="add del mod">
          <ac:chgData name="Brian Schwab" userId="c1f9dfc4-11e4-4bd7-bf63-1f740e8a5a57" providerId="ADAL" clId="{6F92B7A6-CEDC-4E93-8790-3CD38B005931}" dt="2022-04-18T00:57:23.439" v="11" actId="478"/>
          <ac:spMkLst>
            <pc:docMk/>
            <pc:sldMk cId="1853305208" sldId="257"/>
            <ac:spMk id="76" creationId="{D186D01F-EAD0-4809-BA78-36BFEC127D2C}"/>
          </ac:spMkLst>
        </pc:spChg>
        <pc:spChg chg="mod">
          <ac:chgData name="Brian Schwab" userId="c1f9dfc4-11e4-4bd7-bf63-1f740e8a5a57" providerId="ADAL" clId="{6F92B7A6-CEDC-4E93-8790-3CD38B005931}" dt="2022-04-18T01:33:47.467" v="901" actId="14100"/>
          <ac:spMkLst>
            <pc:docMk/>
            <pc:sldMk cId="1853305208" sldId="257"/>
            <ac:spMk id="86" creationId="{00000000-0000-0000-0000-000000000000}"/>
          </ac:spMkLst>
        </pc:spChg>
        <pc:spChg chg="mod">
          <ac:chgData name="Brian Schwab" userId="c1f9dfc4-11e4-4bd7-bf63-1f740e8a5a57" providerId="ADAL" clId="{6F92B7A6-CEDC-4E93-8790-3CD38B005931}" dt="2022-04-18T01:07:09.957" v="44" actId="2711"/>
          <ac:spMkLst>
            <pc:docMk/>
            <pc:sldMk cId="1853305208" sldId="257"/>
            <ac:spMk id="101" creationId="{00000000-0000-0000-0000-000000000000}"/>
          </ac:spMkLst>
        </pc:spChg>
        <pc:grpChg chg="mod">
          <ac:chgData name="Brian Schwab" userId="c1f9dfc4-11e4-4bd7-bf63-1f740e8a5a57" providerId="ADAL" clId="{6F92B7A6-CEDC-4E93-8790-3CD38B005931}" dt="2022-04-18T01:09:37.696" v="73" actId="14100"/>
          <ac:grpSpMkLst>
            <pc:docMk/>
            <pc:sldMk cId="1853305208" sldId="257"/>
            <ac:grpSpMk id="17" creationId="{00000000-0000-0000-0000-000000000000}"/>
          </ac:grpSpMkLst>
        </pc:grpChg>
        <pc:picChg chg="del">
          <ac:chgData name="Brian Schwab" userId="c1f9dfc4-11e4-4bd7-bf63-1f740e8a5a57" providerId="ADAL" clId="{6F92B7A6-CEDC-4E93-8790-3CD38B005931}" dt="2022-04-18T01:08:23.819" v="51" actId="478"/>
          <ac:picMkLst>
            <pc:docMk/>
            <pc:sldMk cId="1853305208" sldId="257"/>
            <ac:picMk id="4" creationId="{DC54B1E0-8C42-43C7-A672-6AD178FD0AF7}"/>
          </ac:picMkLst>
        </pc:picChg>
        <pc:picChg chg="mod">
          <ac:chgData name="Brian Schwab" userId="c1f9dfc4-11e4-4bd7-bf63-1f740e8a5a57" providerId="ADAL" clId="{6F92B7A6-CEDC-4E93-8790-3CD38B005931}" dt="2022-04-18T02:01:48.309" v="1004" actId="1076"/>
          <ac:picMkLst>
            <pc:docMk/>
            <pc:sldMk cId="1853305208" sldId="257"/>
            <ac:picMk id="6" creationId="{00000000-0000-0000-0000-000000000000}"/>
          </ac:picMkLst>
        </pc:picChg>
        <pc:picChg chg="del">
          <ac:chgData name="Brian Schwab" userId="c1f9dfc4-11e4-4bd7-bf63-1f740e8a5a57" providerId="ADAL" clId="{6F92B7A6-CEDC-4E93-8790-3CD38B005931}" dt="2022-04-18T01:08:44.003" v="61" actId="478"/>
          <ac:picMkLst>
            <pc:docMk/>
            <pc:sldMk cId="1853305208" sldId="257"/>
            <ac:picMk id="7" creationId="{4E3827DA-D3BB-4BF4-8A2C-9C6B8E4520FD}"/>
          </ac:picMkLst>
        </pc:picChg>
        <pc:picChg chg="add mod">
          <ac:chgData name="Brian Schwab" userId="c1f9dfc4-11e4-4bd7-bf63-1f740e8a5a57" providerId="ADAL" clId="{6F92B7A6-CEDC-4E93-8790-3CD38B005931}" dt="2022-04-18T01:21:59.640" v="680" actId="1076"/>
          <ac:picMkLst>
            <pc:docMk/>
            <pc:sldMk cId="1853305208" sldId="257"/>
            <ac:picMk id="10" creationId="{F98A1D4F-6EDD-48A9-B28F-3E828E903F66}"/>
          </ac:picMkLst>
        </pc:picChg>
        <pc:picChg chg="mod">
          <ac:chgData name="Brian Schwab" userId="c1f9dfc4-11e4-4bd7-bf63-1f740e8a5a57" providerId="ADAL" clId="{6F92B7A6-CEDC-4E93-8790-3CD38B005931}" dt="2022-04-18T01:35:40.319" v="924" actId="1076"/>
          <ac:picMkLst>
            <pc:docMk/>
            <pc:sldMk cId="1853305208" sldId="257"/>
            <ac:picMk id="11" creationId="{DFE0F16B-3E11-F12C-233E-D0EF8A8E42C8}"/>
          </ac:picMkLst>
        </pc:picChg>
        <pc:picChg chg="del">
          <ac:chgData name="Brian Schwab" userId="c1f9dfc4-11e4-4bd7-bf63-1f740e8a5a57" providerId="ADAL" clId="{6F92B7A6-CEDC-4E93-8790-3CD38B005931}" dt="2022-04-18T00:55:11.382" v="2" actId="478"/>
          <ac:picMkLst>
            <pc:docMk/>
            <pc:sldMk cId="1853305208" sldId="257"/>
            <ac:picMk id="13" creationId="{36001FE1-7C8F-4FD7-A1EF-123C76DF5D5E}"/>
          </ac:picMkLst>
        </pc:picChg>
        <pc:picChg chg="del">
          <ac:chgData name="Brian Schwab" userId="c1f9dfc4-11e4-4bd7-bf63-1f740e8a5a57" providerId="ADAL" clId="{6F92B7A6-CEDC-4E93-8790-3CD38B005931}" dt="2022-04-18T00:55:12.839" v="3" actId="478"/>
          <ac:picMkLst>
            <pc:docMk/>
            <pc:sldMk cId="1853305208" sldId="257"/>
            <ac:picMk id="14" creationId="{9E93C4B6-3356-4D9A-AB78-25D40E8AB82C}"/>
          </ac:picMkLst>
        </pc:picChg>
        <pc:picChg chg="add mod">
          <ac:chgData name="Brian Schwab" userId="c1f9dfc4-11e4-4bd7-bf63-1f740e8a5a57" providerId="ADAL" clId="{6F92B7A6-CEDC-4E93-8790-3CD38B005931}" dt="2022-04-18T01:21:24.861" v="676" actId="14100"/>
          <ac:picMkLst>
            <pc:docMk/>
            <pc:sldMk cId="1853305208" sldId="257"/>
            <ac:picMk id="15" creationId="{6DD4718A-B578-4735-8770-13F9224658ED}"/>
          </ac:picMkLst>
        </pc:picChg>
        <pc:picChg chg="add del mod">
          <ac:chgData name="Brian Schwab" userId="c1f9dfc4-11e4-4bd7-bf63-1f740e8a5a57" providerId="ADAL" clId="{6F92B7A6-CEDC-4E93-8790-3CD38B005931}" dt="2022-04-18T00:58:58.930" v="31" actId="478"/>
          <ac:picMkLst>
            <pc:docMk/>
            <pc:sldMk cId="1853305208" sldId="257"/>
            <ac:picMk id="19" creationId="{C0543A31-9A09-48CE-AD44-EFF75F5520CF}"/>
          </ac:picMkLst>
        </pc:picChg>
        <pc:picChg chg="add mod">
          <ac:chgData name="Brian Schwab" userId="c1f9dfc4-11e4-4bd7-bf63-1f740e8a5a57" providerId="ADAL" clId="{6F92B7A6-CEDC-4E93-8790-3CD38B005931}" dt="2022-04-18T01:21:32.090" v="679" actId="1076"/>
          <ac:picMkLst>
            <pc:docMk/>
            <pc:sldMk cId="1853305208" sldId="257"/>
            <ac:picMk id="20" creationId="{AE78C728-8446-42F0-B84B-5BC637FC4A78}"/>
          </ac:picMkLst>
        </pc:picChg>
        <pc:picChg chg="mod">
          <ac:chgData name="Brian Schwab" userId="c1f9dfc4-11e4-4bd7-bf63-1f740e8a5a57" providerId="ADAL" clId="{6F92B7A6-CEDC-4E93-8790-3CD38B005931}" dt="2022-04-18T01:37:20.139" v="934" actId="1076"/>
          <ac:picMkLst>
            <pc:docMk/>
            <pc:sldMk cId="1853305208" sldId="257"/>
            <ac:picMk id="21" creationId="{0FE7829A-63BC-EC5A-8D10-47390C276669}"/>
          </ac:picMkLst>
        </pc:picChg>
        <pc:picChg chg="add del mod">
          <ac:chgData name="Brian Schwab" userId="c1f9dfc4-11e4-4bd7-bf63-1f740e8a5a57" providerId="ADAL" clId="{6F92B7A6-CEDC-4E93-8790-3CD38B005931}" dt="2022-04-18T02:01:48.636" v="1005" actId="478"/>
          <ac:picMkLst>
            <pc:docMk/>
            <pc:sldMk cId="1853305208" sldId="257"/>
            <ac:picMk id="25" creationId="{FE7A4D74-9A97-4BA3-8C37-0D9F393F4B52}"/>
          </ac:picMkLst>
        </pc:picChg>
        <pc:picChg chg="mod">
          <ac:chgData name="Brian Schwab" userId="c1f9dfc4-11e4-4bd7-bf63-1f740e8a5a57" providerId="ADAL" clId="{6F92B7A6-CEDC-4E93-8790-3CD38B005931}" dt="2022-04-18T02:02:47.206" v="1007" actId="1076"/>
          <ac:picMkLst>
            <pc:docMk/>
            <pc:sldMk cId="1853305208" sldId="257"/>
            <ac:picMk id="26" creationId="{ED4CDB40-C2BA-2A81-1A60-261C87057B74}"/>
          </ac:picMkLst>
        </pc:picChg>
        <pc:picChg chg="mod">
          <ac:chgData name="Brian Schwab" userId="c1f9dfc4-11e4-4bd7-bf63-1f740e8a5a57" providerId="ADAL" clId="{6F92B7A6-CEDC-4E93-8790-3CD38B005931}" dt="2022-04-18T01:22:43.567" v="686" actId="1076"/>
          <ac:picMkLst>
            <pc:docMk/>
            <pc:sldMk cId="1853305208" sldId="257"/>
            <ac:picMk id="47" creationId="{00000000-0000-0000-0000-000000000000}"/>
          </ac:picMkLst>
        </pc:picChg>
        <pc:picChg chg="mod">
          <ac:chgData name="Brian Schwab" userId="c1f9dfc4-11e4-4bd7-bf63-1f740e8a5a57" providerId="ADAL" clId="{6F92B7A6-CEDC-4E93-8790-3CD38B005931}" dt="2022-04-18T01:22:45.588" v="687" actId="1076"/>
          <ac:picMkLst>
            <pc:docMk/>
            <pc:sldMk cId="1853305208" sldId="257"/>
            <ac:picMk id="1028" creationId="{00000000-0000-0000-0000-000000000000}"/>
          </ac:picMkLst>
        </pc:picChg>
        <pc:picChg chg="add mod">
          <ac:chgData name="Brian Schwab" userId="c1f9dfc4-11e4-4bd7-bf63-1f740e8a5a57" providerId="ADAL" clId="{6F92B7A6-CEDC-4E93-8790-3CD38B005931}" dt="2022-04-18T01:43:23.959" v="999" actId="208"/>
          <ac:picMkLst>
            <pc:docMk/>
            <pc:sldMk cId="1853305208" sldId="257"/>
            <ac:picMk id="1034" creationId="{6571661F-0EB1-4B97-A891-5241ABD62F29}"/>
          </ac:picMkLst>
        </pc:picChg>
        <pc:picChg chg="add mod">
          <ac:chgData name="Brian Schwab" userId="c1f9dfc4-11e4-4bd7-bf63-1f740e8a5a57" providerId="ADAL" clId="{6F92B7A6-CEDC-4E93-8790-3CD38B005931}" dt="2022-04-18T01:43:04.901" v="996" actId="1076"/>
          <ac:picMkLst>
            <pc:docMk/>
            <pc:sldMk cId="1853305208" sldId="257"/>
            <ac:picMk id="1036" creationId="{E2842D78-2513-42E2-A0F5-F102ED03F636}"/>
          </ac:picMkLst>
        </pc:picChg>
        <pc:picChg chg="add mod">
          <ac:chgData name="Brian Schwab" userId="c1f9dfc4-11e4-4bd7-bf63-1f740e8a5a57" providerId="ADAL" clId="{6F92B7A6-CEDC-4E93-8790-3CD38B005931}" dt="2022-04-18T01:43:11.258" v="998" actId="1076"/>
          <ac:picMkLst>
            <pc:docMk/>
            <pc:sldMk cId="1853305208" sldId="257"/>
            <ac:picMk id="2050" creationId="{937AE853-609D-4E7A-A423-BBD490F8C1D0}"/>
          </ac:picMkLst>
        </pc:picChg>
      </pc:sldChg>
    </pc:docChg>
  </pc:docChgLst>
  <pc:docChgLst>
    <pc:chgData name="Lomba, Justin" userId="S::jl1236@wildcats.unh.edu::49ad7abf-6382-4905-801d-6c818f9b8f9c" providerId="AD" clId="Web-{236AF1F8-E427-4CE1-B2AB-71AF3C16C86E}"/>
    <pc:docChg chg="modSld">
      <pc:chgData name="Lomba, Justin" userId="S::jl1236@wildcats.unh.edu::49ad7abf-6382-4905-801d-6c818f9b8f9c" providerId="AD" clId="Web-{236AF1F8-E427-4CE1-B2AB-71AF3C16C86E}" dt="2021-04-24T20:25:30.295" v="828" actId="20577"/>
      <pc:docMkLst>
        <pc:docMk/>
      </pc:docMkLst>
      <pc:sldChg chg="addSp modSp">
        <pc:chgData name="Lomba, Justin" userId="S::jl1236@wildcats.unh.edu::49ad7abf-6382-4905-801d-6c818f9b8f9c" providerId="AD" clId="Web-{236AF1F8-E427-4CE1-B2AB-71AF3C16C86E}" dt="2021-04-24T20:25:30.295" v="828" actId="20577"/>
        <pc:sldMkLst>
          <pc:docMk/>
          <pc:sldMk cId="1853305208" sldId="257"/>
        </pc:sldMkLst>
        <pc:spChg chg="mod">
          <ac:chgData name="Lomba, Justin" userId="S::jl1236@wildcats.unh.edu::49ad7abf-6382-4905-801d-6c818f9b8f9c" providerId="AD" clId="Web-{236AF1F8-E427-4CE1-B2AB-71AF3C16C86E}" dt="2021-04-24T20:21:06.990" v="722" actId="20577"/>
          <ac:spMkLst>
            <pc:docMk/>
            <pc:sldMk cId="1853305208" sldId="257"/>
            <ac:spMk id="64" creationId="{9CE82369-7D47-4D2B-841C-4F417F882FEC}"/>
          </ac:spMkLst>
        </pc:spChg>
        <pc:spChg chg="mod">
          <ac:chgData name="Lomba, Justin" userId="S::jl1236@wildcats.unh.edu::49ad7abf-6382-4905-801d-6c818f9b8f9c" providerId="AD" clId="Web-{236AF1F8-E427-4CE1-B2AB-71AF3C16C86E}" dt="2021-04-24T20:25:30.295" v="828" actId="20577"/>
          <ac:spMkLst>
            <pc:docMk/>
            <pc:sldMk cId="1853305208" sldId="257"/>
            <ac:spMk id="72" creationId="{00000000-0000-0000-0000-000000000000}"/>
          </ac:spMkLst>
        </pc:spChg>
        <pc:picChg chg="add mod">
          <ac:chgData name="Lomba, Justin" userId="S::jl1236@wildcats.unh.edu::49ad7abf-6382-4905-801d-6c818f9b8f9c" providerId="AD" clId="Web-{236AF1F8-E427-4CE1-B2AB-71AF3C16C86E}" dt="2021-04-24T20:06:12.010" v="584" actId="1076"/>
          <ac:picMkLst>
            <pc:docMk/>
            <pc:sldMk cId="1853305208" sldId="257"/>
            <ac:picMk id="12" creationId="{97CC68E0-776D-4EB2-A7BF-8C16399B7C19}"/>
          </ac:picMkLst>
        </pc:picChg>
      </pc:sldChg>
    </pc:docChg>
  </pc:docChgLst>
  <pc:docChgLst>
    <pc:chgData name="Gregory Keeler" userId="S::gek1006@usnh.edu::c3e52f2d-0009-4fb0-8bd0-73cf334e040c" providerId="AD" clId="Web-{1EA73DA3-C021-CF8D-2AB4-400A6E528AD4}"/>
    <pc:docChg chg="modSld">
      <pc:chgData name="Gregory Keeler" userId="S::gek1006@usnh.edu::c3e52f2d-0009-4fb0-8bd0-73cf334e040c" providerId="AD" clId="Web-{1EA73DA3-C021-CF8D-2AB4-400A6E528AD4}" dt="2022-03-25T14:55:53.542" v="10" actId="1076"/>
      <pc:docMkLst>
        <pc:docMk/>
      </pc:docMkLst>
      <pc:sldChg chg="modSp">
        <pc:chgData name="Gregory Keeler" userId="S::gek1006@usnh.edu::c3e52f2d-0009-4fb0-8bd0-73cf334e040c" providerId="AD" clId="Web-{1EA73DA3-C021-CF8D-2AB4-400A6E528AD4}" dt="2022-03-25T14:55:53.542" v="10" actId="1076"/>
        <pc:sldMkLst>
          <pc:docMk/>
          <pc:sldMk cId="1853305208" sldId="257"/>
        </pc:sldMkLst>
        <pc:spChg chg="mod">
          <ac:chgData name="Gregory Keeler" userId="S::gek1006@usnh.edu::c3e52f2d-0009-4fb0-8bd0-73cf334e040c" providerId="AD" clId="Web-{1EA73DA3-C021-CF8D-2AB4-400A6E528AD4}" dt="2022-03-25T14:55:53.542" v="10" actId="1076"/>
          <ac:spMkLst>
            <pc:docMk/>
            <pc:sldMk cId="1853305208" sldId="257"/>
            <ac:spMk id="49" creationId="{00000000-0000-0000-0000-000000000000}"/>
          </ac:spMkLst>
        </pc:spChg>
        <pc:spChg chg="mod">
          <ac:chgData name="Gregory Keeler" userId="S::gek1006@usnh.edu::c3e52f2d-0009-4fb0-8bd0-73cf334e040c" providerId="AD" clId="Web-{1EA73DA3-C021-CF8D-2AB4-400A6E528AD4}" dt="2022-03-25T14:54:35.665" v="1" actId="20577"/>
          <ac:spMkLst>
            <pc:docMk/>
            <pc:sldMk cId="1853305208" sldId="257"/>
            <ac:spMk id="64" creationId="{9CE82369-7D47-4D2B-841C-4F417F882FEC}"/>
          </ac:spMkLst>
        </pc:spChg>
      </pc:sldChg>
    </pc:docChg>
  </pc:docChgLst>
  <pc:docChgLst>
    <pc:chgData name="Spaulding, Cooper" userId="S::jcs1044@wildcats.unh.edu::f596e28b-44f6-45ce-a454-b87a2f3d1f62" providerId="AD" clId="Web-{784ECAC4-FEC2-4815-986C-61A304934432}"/>
    <pc:docChg chg="modSld">
      <pc:chgData name="Spaulding, Cooper" userId="S::jcs1044@wildcats.unh.edu::f596e28b-44f6-45ce-a454-b87a2f3d1f62" providerId="AD" clId="Web-{784ECAC4-FEC2-4815-986C-61A304934432}" dt="2021-04-26T00:17:15.987" v="1" actId="1076"/>
      <pc:docMkLst>
        <pc:docMk/>
      </pc:docMkLst>
      <pc:sldChg chg="modSp">
        <pc:chgData name="Spaulding, Cooper" userId="S::jcs1044@wildcats.unh.edu::f596e28b-44f6-45ce-a454-b87a2f3d1f62" providerId="AD" clId="Web-{784ECAC4-FEC2-4815-986C-61A304934432}" dt="2021-04-26T00:17:15.987" v="1" actId="1076"/>
        <pc:sldMkLst>
          <pc:docMk/>
          <pc:sldMk cId="1853305208" sldId="257"/>
        </pc:sldMkLst>
        <pc:picChg chg="mod">
          <ac:chgData name="Spaulding, Cooper" userId="S::jcs1044@wildcats.unh.edu::f596e28b-44f6-45ce-a454-b87a2f3d1f62" providerId="AD" clId="Web-{784ECAC4-FEC2-4815-986C-61A304934432}" dt="2021-04-26T00:17:15.987" v="1" actId="1076"/>
          <ac:picMkLst>
            <pc:docMk/>
            <pc:sldMk cId="1853305208" sldId="257"/>
            <ac:picMk id="11" creationId="{3F38EF1D-7E15-49C7-AE00-A682E58C82E9}"/>
          </ac:picMkLst>
        </pc:picChg>
      </pc:sldChg>
    </pc:docChg>
  </pc:docChgLst>
  <pc:docChgLst>
    <pc:chgData name="Brian Schwab" userId="S::bas1042@usnh.edu::c1f9dfc4-11e4-4bd7-bf63-1f740e8a5a57" providerId="AD" clId="Web-{6C4D2F0E-E813-B774-65EA-5A6CFF283269}"/>
    <pc:docChg chg="modSld">
      <pc:chgData name="Brian Schwab" userId="S::bas1042@usnh.edu::c1f9dfc4-11e4-4bd7-bf63-1f740e8a5a57" providerId="AD" clId="Web-{6C4D2F0E-E813-B774-65EA-5A6CFF283269}" dt="2022-03-25T14:54:05.689" v="1" actId="1076"/>
      <pc:docMkLst>
        <pc:docMk/>
      </pc:docMkLst>
      <pc:sldChg chg="modSp">
        <pc:chgData name="Brian Schwab" userId="S::bas1042@usnh.edu::c1f9dfc4-11e4-4bd7-bf63-1f740e8a5a57" providerId="AD" clId="Web-{6C4D2F0E-E813-B774-65EA-5A6CFF283269}" dt="2022-03-25T14:54:05.689" v="1" actId="1076"/>
        <pc:sldMkLst>
          <pc:docMk/>
          <pc:sldMk cId="1853305208" sldId="257"/>
        </pc:sldMkLst>
        <pc:picChg chg="mod">
          <ac:chgData name="Brian Schwab" userId="S::bas1042@usnh.edu::c1f9dfc4-11e4-4bd7-bf63-1f740e8a5a57" providerId="AD" clId="Web-{6C4D2F0E-E813-B774-65EA-5A6CFF283269}" dt="2022-03-25T14:54:05.689" v="1" actId="1076"/>
          <ac:picMkLst>
            <pc:docMk/>
            <pc:sldMk cId="1853305208" sldId="257"/>
            <ac:picMk id="15" creationId="{97CB2387-4591-4E71-B728-3C11C8CC5E09}"/>
          </ac:picMkLst>
        </pc:picChg>
      </pc:sldChg>
    </pc:docChg>
  </pc:docChgLst>
  <pc:docChgLst>
    <pc:chgData name="Robbie Dowst" userId="037542a8-93c4-4feb-a30b-bb97591d1828" providerId="ADAL" clId="{F545D4DF-3B3B-4C87-91BC-24EFDEDE5E25}"/>
    <pc:docChg chg="custSel modSld">
      <pc:chgData name="Robbie Dowst" userId="037542a8-93c4-4feb-a30b-bb97591d1828" providerId="ADAL" clId="{F545D4DF-3B3B-4C87-91BC-24EFDEDE5E25}" dt="2022-04-17T20:50:08.814" v="758" actId="20577"/>
      <pc:docMkLst>
        <pc:docMk/>
      </pc:docMkLst>
      <pc:sldChg chg="delSp modSp mod">
        <pc:chgData name="Robbie Dowst" userId="037542a8-93c4-4feb-a30b-bb97591d1828" providerId="ADAL" clId="{F545D4DF-3B3B-4C87-91BC-24EFDEDE5E25}" dt="2022-04-17T20:50:08.814" v="758" actId="20577"/>
        <pc:sldMkLst>
          <pc:docMk/>
          <pc:sldMk cId="1853305208" sldId="257"/>
        </pc:sldMkLst>
        <pc:spChg chg="mod">
          <ac:chgData name="Robbie Dowst" userId="037542a8-93c4-4feb-a30b-bb97591d1828" providerId="ADAL" clId="{F545D4DF-3B3B-4C87-91BC-24EFDEDE5E25}" dt="2022-04-17T20:50:08.814" v="758" actId="20577"/>
          <ac:spMkLst>
            <pc:docMk/>
            <pc:sldMk cId="1853305208" sldId="257"/>
            <ac:spMk id="22" creationId="{00000000-0000-0000-0000-000000000000}"/>
          </ac:spMkLst>
        </pc:spChg>
        <pc:spChg chg="del mod">
          <ac:chgData name="Robbie Dowst" userId="037542a8-93c4-4feb-a30b-bb97591d1828" providerId="ADAL" clId="{F545D4DF-3B3B-4C87-91BC-24EFDEDE5E25}" dt="2022-04-17T20:27:51.536" v="1" actId="478"/>
          <ac:spMkLst>
            <pc:docMk/>
            <pc:sldMk cId="1853305208" sldId="257"/>
            <ac:spMk id="81" creationId="{00000000-0000-0000-0000-000000000000}"/>
          </ac:spMkLst>
        </pc:spChg>
      </pc:sldChg>
    </pc:docChg>
  </pc:docChgLst>
  <pc:docChgLst>
    <pc:chgData name="Gregory Keeler" userId="S::gek1006@usnh.edu::c3e52f2d-0009-4fb0-8bd0-73cf334e040c" providerId="AD" clId="Web-{36878E35-E80D-9CE9-C8CF-D435EC068BA0}"/>
    <pc:docChg chg="modSld">
      <pc:chgData name="Gregory Keeler" userId="S::gek1006@usnh.edu::c3e52f2d-0009-4fb0-8bd0-73cf334e040c" providerId="AD" clId="Web-{36878E35-E80D-9CE9-C8CF-D435EC068BA0}" dt="2022-04-18T01:29:49.555" v="494" actId="1076"/>
      <pc:docMkLst>
        <pc:docMk/>
      </pc:docMkLst>
      <pc:sldChg chg="addSp delSp modSp">
        <pc:chgData name="Gregory Keeler" userId="S::gek1006@usnh.edu::c3e52f2d-0009-4fb0-8bd0-73cf334e040c" providerId="AD" clId="Web-{36878E35-E80D-9CE9-C8CF-D435EC068BA0}" dt="2022-04-18T01:29:49.555" v="494" actId="1076"/>
        <pc:sldMkLst>
          <pc:docMk/>
          <pc:sldMk cId="1853305208" sldId="257"/>
        </pc:sldMkLst>
        <pc:spChg chg="mod">
          <ac:chgData name="Gregory Keeler" userId="S::gek1006@usnh.edu::c3e52f2d-0009-4fb0-8bd0-73cf334e040c" providerId="AD" clId="Web-{36878E35-E80D-9CE9-C8CF-D435EC068BA0}" dt="2022-04-18T01:14:28.763" v="443" actId="1076"/>
          <ac:spMkLst>
            <pc:docMk/>
            <pc:sldMk cId="1853305208" sldId="257"/>
            <ac:spMk id="38" creationId="{38FA6AC5-E187-4D1C-954E-55235922BE81}"/>
          </ac:spMkLst>
        </pc:spChg>
        <pc:spChg chg="mod">
          <ac:chgData name="Gregory Keeler" userId="S::gek1006@usnh.edu::c3e52f2d-0009-4fb0-8bd0-73cf334e040c" providerId="AD" clId="Web-{36878E35-E80D-9CE9-C8CF-D435EC068BA0}" dt="2022-04-18T01:22:46.858" v="460" actId="20577"/>
          <ac:spMkLst>
            <pc:docMk/>
            <pc:sldMk cId="1853305208" sldId="257"/>
            <ac:spMk id="41" creationId="{00000000-0000-0000-0000-000000000000}"/>
          </ac:spMkLst>
        </pc:spChg>
        <pc:spChg chg="del">
          <ac:chgData name="Gregory Keeler" userId="S::gek1006@usnh.edu::c3e52f2d-0009-4fb0-8bd0-73cf334e040c" providerId="AD" clId="Web-{36878E35-E80D-9CE9-C8CF-D435EC068BA0}" dt="2022-04-18T00:57:49.755" v="18"/>
          <ac:spMkLst>
            <pc:docMk/>
            <pc:sldMk cId="1853305208" sldId="257"/>
            <ac:spMk id="43" creationId="{246FF510-1CD3-4E7A-B67F-9E0A31DA79CF}"/>
          </ac:spMkLst>
        </pc:spChg>
        <pc:spChg chg="del">
          <ac:chgData name="Gregory Keeler" userId="S::gek1006@usnh.edu::c3e52f2d-0009-4fb0-8bd0-73cf334e040c" providerId="AD" clId="Web-{36878E35-E80D-9CE9-C8CF-D435EC068BA0}" dt="2022-04-18T00:57:55.458" v="20"/>
          <ac:spMkLst>
            <pc:docMk/>
            <pc:sldMk cId="1853305208" sldId="257"/>
            <ac:spMk id="44" creationId="{01D1681B-83F5-4C43-A8DE-99D945C77DE2}"/>
          </ac:spMkLst>
        </pc:spChg>
        <pc:spChg chg="del">
          <ac:chgData name="Gregory Keeler" userId="S::gek1006@usnh.edu::c3e52f2d-0009-4fb0-8bd0-73cf334e040c" providerId="AD" clId="Web-{36878E35-E80D-9CE9-C8CF-D435EC068BA0}" dt="2022-04-18T00:58:38.991" v="22"/>
          <ac:spMkLst>
            <pc:docMk/>
            <pc:sldMk cId="1853305208" sldId="257"/>
            <ac:spMk id="45" creationId="{85DBFDDA-4EA9-4C04-AB71-8AA6E124270C}"/>
          </ac:spMkLst>
        </pc:spChg>
        <pc:spChg chg="del">
          <ac:chgData name="Gregory Keeler" userId="S::gek1006@usnh.edu::c3e52f2d-0009-4fb0-8bd0-73cf334e040c" providerId="AD" clId="Web-{36878E35-E80D-9CE9-C8CF-D435EC068BA0}" dt="2022-04-18T00:57:01.270" v="3"/>
          <ac:spMkLst>
            <pc:docMk/>
            <pc:sldMk cId="1853305208" sldId="257"/>
            <ac:spMk id="46" creationId="{2BB670A9-6243-4540-BCC0-6539175FD6C6}"/>
          </ac:spMkLst>
        </pc:spChg>
        <pc:spChg chg="add mod">
          <ac:chgData name="Gregory Keeler" userId="S::gek1006@usnh.edu::c3e52f2d-0009-4fb0-8bd0-73cf334e040c" providerId="AD" clId="Web-{36878E35-E80D-9CE9-C8CF-D435EC068BA0}" dt="2022-04-18T01:23:33.656" v="461" actId="1076"/>
          <ac:spMkLst>
            <pc:docMk/>
            <pc:sldMk cId="1853305208" sldId="257"/>
            <ac:spMk id="60" creationId="{226E29A8-99E9-7A94-9AFC-B4994DA19201}"/>
          </ac:spMkLst>
        </pc:spChg>
        <pc:spChg chg="del">
          <ac:chgData name="Gregory Keeler" userId="S::gek1006@usnh.edu::c3e52f2d-0009-4fb0-8bd0-73cf334e040c" providerId="AD" clId="Web-{36878E35-E80D-9CE9-C8CF-D435EC068BA0}" dt="2022-04-18T00:58:34.163" v="21"/>
          <ac:spMkLst>
            <pc:docMk/>
            <pc:sldMk cId="1853305208" sldId="257"/>
            <ac:spMk id="65" creationId="{D1377457-4A0C-4BAC-A77D-E38A9A7C2DD3}"/>
          </ac:spMkLst>
        </pc:spChg>
        <pc:spChg chg="del">
          <ac:chgData name="Gregory Keeler" userId="S::gek1006@usnh.edu::c3e52f2d-0009-4fb0-8bd0-73cf334e040c" providerId="AD" clId="Web-{36878E35-E80D-9CE9-C8CF-D435EC068BA0}" dt="2022-04-18T00:54:56.564" v="0"/>
          <ac:spMkLst>
            <pc:docMk/>
            <pc:sldMk cId="1853305208" sldId="257"/>
            <ac:spMk id="80" creationId="{00000000-0000-0000-0000-000000000000}"/>
          </ac:spMkLst>
        </pc:spChg>
        <pc:graphicFrameChg chg="add del mod">
          <ac:chgData name="Gregory Keeler" userId="S::gek1006@usnh.edu::c3e52f2d-0009-4fb0-8bd0-73cf334e040c" providerId="AD" clId="Web-{36878E35-E80D-9CE9-C8CF-D435EC068BA0}" dt="2022-04-18T01:00:05.290" v="30"/>
          <ac:graphicFrameMkLst>
            <pc:docMk/>
            <pc:sldMk cId="1853305208" sldId="257"/>
            <ac:graphicFrameMk id="9" creationId="{1CBCA9EB-A9C1-E727-3C55-DDAD19C6EE60}"/>
          </ac:graphicFrameMkLst>
        </pc:graphicFrameChg>
        <pc:graphicFrameChg chg="add del mod">
          <ac:chgData name="Gregory Keeler" userId="S::gek1006@usnh.edu::c3e52f2d-0009-4fb0-8bd0-73cf334e040c" providerId="AD" clId="Web-{36878E35-E80D-9CE9-C8CF-D435EC068BA0}" dt="2022-04-18T01:00:17.665" v="32"/>
          <ac:graphicFrameMkLst>
            <pc:docMk/>
            <pc:sldMk cId="1853305208" sldId="257"/>
            <ac:graphicFrameMk id="13" creationId="{927D9A8C-EAC2-BBF3-C2E9-F3C9AABBA79B}"/>
          </ac:graphicFrameMkLst>
        </pc:graphicFrameChg>
        <pc:picChg chg="add mod modCrop">
          <ac:chgData name="Gregory Keeler" userId="S::gek1006@usnh.edu::c3e52f2d-0009-4fb0-8bd0-73cf334e040c" providerId="AD" clId="Web-{36878E35-E80D-9CE9-C8CF-D435EC068BA0}" dt="2022-04-18T01:21:43.950" v="454" actId="1076"/>
          <ac:picMkLst>
            <pc:docMk/>
            <pc:sldMk cId="1853305208" sldId="257"/>
            <ac:picMk id="5" creationId="{6B2FD1A7-35B7-F4A6-DFD9-F97959BCCDEE}"/>
          </ac:picMkLst>
        </pc:picChg>
        <pc:picChg chg="del">
          <ac:chgData name="Gregory Keeler" userId="S::gek1006@usnh.edu::c3e52f2d-0009-4fb0-8bd0-73cf334e040c" providerId="AD" clId="Web-{36878E35-E80D-9CE9-C8CF-D435EC068BA0}" dt="2022-04-18T00:57:53.255" v="19"/>
          <ac:picMkLst>
            <pc:docMk/>
            <pc:sldMk cId="1853305208" sldId="257"/>
            <ac:picMk id="8" creationId="{61DC9DEC-4824-47FC-B3C6-563843DE957F}"/>
          </ac:picMkLst>
        </pc:picChg>
        <pc:picChg chg="add mod modCrop">
          <ac:chgData name="Gregory Keeler" userId="S::gek1006@usnh.edu::c3e52f2d-0009-4fb0-8bd0-73cf334e040c" providerId="AD" clId="Web-{36878E35-E80D-9CE9-C8CF-D435EC068BA0}" dt="2022-04-18T01:25:41.659" v="470" actId="1076"/>
          <ac:picMkLst>
            <pc:docMk/>
            <pc:sldMk cId="1853305208" sldId="257"/>
            <ac:picMk id="8" creationId="{E6A56C33-4B87-6AB7-CD5E-5547D25ECA8F}"/>
          </ac:picMkLst>
        </pc:picChg>
        <pc:picChg chg="add mod">
          <ac:chgData name="Gregory Keeler" userId="S::gek1006@usnh.edu::c3e52f2d-0009-4fb0-8bd0-73cf334e040c" providerId="AD" clId="Web-{36878E35-E80D-9CE9-C8CF-D435EC068BA0}" dt="2022-04-18T01:26:09.191" v="474" actId="1076"/>
          <ac:picMkLst>
            <pc:docMk/>
            <pc:sldMk cId="1853305208" sldId="257"/>
            <ac:picMk id="9" creationId="{E11D97D2-3A9E-DDDC-D483-6206202FABB2}"/>
          </ac:picMkLst>
        </pc:picChg>
        <pc:picChg chg="del">
          <ac:chgData name="Gregory Keeler" userId="S::gek1006@usnh.edu::c3e52f2d-0009-4fb0-8bd0-73cf334e040c" providerId="AD" clId="Web-{36878E35-E80D-9CE9-C8CF-D435EC068BA0}" dt="2022-04-18T00:55:35.721" v="1"/>
          <ac:picMkLst>
            <pc:docMk/>
            <pc:sldMk cId="1853305208" sldId="257"/>
            <ac:picMk id="11" creationId="{3F38EF1D-7E15-49C7-AE00-A682E58C82E9}"/>
          </ac:picMkLst>
        </pc:picChg>
        <pc:picChg chg="add mod">
          <ac:chgData name="Gregory Keeler" userId="S::gek1006@usnh.edu::c3e52f2d-0009-4fb0-8bd0-73cf334e040c" providerId="AD" clId="Web-{36878E35-E80D-9CE9-C8CF-D435EC068BA0}" dt="2022-04-18T01:29:09.523" v="485" actId="1076"/>
          <ac:picMkLst>
            <pc:docMk/>
            <pc:sldMk cId="1853305208" sldId="257"/>
            <ac:picMk id="11" creationId="{DFE0F16B-3E11-F12C-233E-D0EF8A8E42C8}"/>
          </ac:picMkLst>
        </pc:picChg>
        <pc:picChg chg="add mod">
          <ac:chgData name="Gregory Keeler" userId="S::gek1006@usnh.edu::c3e52f2d-0009-4fb0-8bd0-73cf334e040c" providerId="AD" clId="Web-{36878E35-E80D-9CE9-C8CF-D435EC068BA0}" dt="2022-04-18T01:28:58.007" v="483" actId="1076"/>
          <ac:picMkLst>
            <pc:docMk/>
            <pc:sldMk cId="1853305208" sldId="257"/>
            <ac:picMk id="13" creationId="{D39E09B4-E0B4-E27C-9332-050D5C682CF3}"/>
          </ac:picMkLst>
        </pc:picChg>
        <pc:picChg chg="add mod">
          <ac:chgData name="Gregory Keeler" userId="S::gek1006@usnh.edu::c3e52f2d-0009-4fb0-8bd0-73cf334e040c" providerId="AD" clId="Web-{36878E35-E80D-9CE9-C8CF-D435EC068BA0}" dt="2022-04-18T01:28:56.257" v="482" actId="1076"/>
          <ac:picMkLst>
            <pc:docMk/>
            <pc:sldMk cId="1853305208" sldId="257"/>
            <ac:picMk id="14" creationId="{D781C68F-72A2-1097-9769-745DF3EB9164}"/>
          </ac:picMkLst>
        </pc:picChg>
        <pc:picChg chg="add mod modCrop">
          <ac:chgData name="Gregory Keeler" userId="S::gek1006@usnh.edu::c3e52f2d-0009-4fb0-8bd0-73cf334e040c" providerId="AD" clId="Web-{36878E35-E80D-9CE9-C8CF-D435EC068BA0}" dt="2022-04-18T01:29:25.383" v="489" actId="1076"/>
          <ac:picMkLst>
            <pc:docMk/>
            <pc:sldMk cId="1853305208" sldId="257"/>
            <ac:picMk id="19" creationId="{DFBD1B50-D135-EC1F-FB5C-4E81C6E60457}"/>
          </ac:picMkLst>
        </pc:picChg>
        <pc:picChg chg="add mod modCrop">
          <ac:chgData name="Gregory Keeler" userId="S::gek1006@usnh.edu::c3e52f2d-0009-4fb0-8bd0-73cf334e040c" providerId="AD" clId="Web-{36878E35-E80D-9CE9-C8CF-D435EC068BA0}" dt="2022-04-18T01:29:49.555" v="494" actId="1076"/>
          <ac:picMkLst>
            <pc:docMk/>
            <pc:sldMk cId="1853305208" sldId="257"/>
            <ac:picMk id="21" creationId="{0FE7829A-63BC-EC5A-8D10-47390C276669}"/>
          </ac:picMkLst>
        </pc:picChg>
        <pc:picChg chg="del">
          <ac:chgData name="Gregory Keeler" userId="S::gek1006@usnh.edu::c3e52f2d-0009-4fb0-8bd0-73cf334e040c" providerId="AD" clId="Web-{36878E35-E80D-9CE9-C8CF-D435EC068BA0}" dt="2022-04-18T00:55:47.190" v="2"/>
          <ac:picMkLst>
            <pc:docMk/>
            <pc:sldMk cId="1853305208" sldId="257"/>
            <ac:picMk id="42" creationId="{A701604F-AE40-4AC9-A5BA-38E029DE7B4D}"/>
          </ac:picMkLst>
        </pc:picChg>
      </pc:sldChg>
    </pc:docChg>
  </pc:docChgLst>
  <pc:docChgLst>
    <pc:chgData name="Swan, David" userId="S::dps1018@wildcats.unh.edu::c3f03143-b74d-45be-b7d5-1f4fd782ed2c" providerId="AD" clId="Web-{BB4659DD-20E4-4755-BABA-BDD5C0E6C7DA}"/>
    <pc:docChg chg="modSld">
      <pc:chgData name="Swan, David" userId="S::dps1018@wildcats.unh.edu::c3f03143-b74d-45be-b7d5-1f4fd782ed2c" providerId="AD" clId="Web-{BB4659DD-20E4-4755-BABA-BDD5C0E6C7DA}" dt="2021-04-25T16:47:16.915" v="21" actId="14100"/>
      <pc:docMkLst>
        <pc:docMk/>
      </pc:docMkLst>
      <pc:sldChg chg="addSp modSp">
        <pc:chgData name="Swan, David" userId="S::dps1018@wildcats.unh.edu::c3f03143-b74d-45be-b7d5-1f4fd782ed2c" providerId="AD" clId="Web-{BB4659DD-20E4-4755-BABA-BDD5C0E6C7DA}" dt="2021-04-25T16:47:16.915" v="21" actId="14100"/>
        <pc:sldMkLst>
          <pc:docMk/>
          <pc:sldMk cId="1853305208" sldId="257"/>
        </pc:sldMkLst>
        <pc:spChg chg="add">
          <ac:chgData name="Swan, David" userId="S::dps1018@wildcats.unh.edu::c3f03143-b74d-45be-b7d5-1f4fd782ed2c" providerId="AD" clId="Web-{BB4659DD-20E4-4755-BABA-BDD5C0E6C7DA}" dt="2021-04-25T16:46:25.477" v="10"/>
          <ac:spMkLst>
            <pc:docMk/>
            <pc:sldMk cId="1853305208" sldId="257"/>
            <ac:spMk id="15" creationId="{4E352EED-0FA3-4D80-9EBC-6AA51E92F1E6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29.399" v="11"/>
          <ac:spMkLst>
            <pc:docMk/>
            <pc:sldMk cId="1853305208" sldId="257"/>
            <ac:spMk id="16" creationId="{6740ABE8-830B-4773-A4E5-8077DFD7B201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42.087" v="12"/>
          <ac:spMkLst>
            <pc:docMk/>
            <pc:sldMk cId="1853305208" sldId="257"/>
            <ac:spMk id="18" creationId="{7013F661-20FE-44E2-8528-D381A43F2C4D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48.602" v="13"/>
          <ac:spMkLst>
            <pc:docMk/>
            <pc:sldMk cId="1853305208" sldId="257"/>
            <ac:spMk id="19" creationId="{D7F19814-A782-4CA3-B8AF-97CEB9790A94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52.212" v="14"/>
          <ac:spMkLst>
            <pc:docMk/>
            <pc:sldMk cId="1853305208" sldId="257"/>
            <ac:spMk id="20" creationId="{CB2A4A5C-19A2-4B57-8B88-CE23189A262C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52.868" v="15"/>
          <ac:spMkLst>
            <pc:docMk/>
            <pc:sldMk cId="1853305208" sldId="257"/>
            <ac:spMk id="21" creationId="{DE29DF92-DCDA-4F78-83F0-66A35AFBEA94}"/>
          </ac:spMkLst>
        </pc:spChg>
        <pc:spChg chg="add">
          <ac:chgData name="Swan, David" userId="S::dps1018@wildcats.unh.edu::c3f03143-b74d-45be-b7d5-1f4fd782ed2c" providerId="AD" clId="Web-{BB4659DD-20E4-4755-BABA-BDD5C0E6C7DA}" dt="2021-04-25T16:46:53.368" v="16"/>
          <ac:spMkLst>
            <pc:docMk/>
            <pc:sldMk cId="1853305208" sldId="257"/>
            <ac:spMk id="24" creationId="{EADFBA76-FC02-4305-AAD1-92EC2BF17AA0}"/>
          </ac:spMkLst>
        </pc:spChg>
        <pc:spChg chg="mod">
          <ac:chgData name="Swan, David" userId="S::dps1018@wildcats.unh.edu::c3f03143-b74d-45be-b7d5-1f4fd782ed2c" providerId="AD" clId="Web-{BB4659DD-20E4-4755-BABA-BDD5C0E6C7DA}" dt="2021-04-25T16:47:16.915" v="21" actId="14100"/>
          <ac:spMkLst>
            <pc:docMk/>
            <pc:sldMk cId="1853305208" sldId="257"/>
            <ac:spMk id="64" creationId="{9CE82369-7D47-4D2B-841C-4F417F882FEC}"/>
          </ac:spMkLst>
        </pc:spChg>
        <pc:picChg chg="add mod">
          <ac:chgData name="Swan, David" userId="S::dps1018@wildcats.unh.edu::c3f03143-b74d-45be-b7d5-1f4fd782ed2c" providerId="AD" clId="Web-{BB4659DD-20E4-4755-BABA-BDD5C0E6C7DA}" dt="2021-04-25T16:43:39.302" v="4" actId="1076"/>
          <ac:picMkLst>
            <pc:docMk/>
            <pc:sldMk cId="1853305208" sldId="257"/>
            <ac:picMk id="13" creationId="{36001FE1-7C8F-4FD7-A1EF-123C76DF5D5E}"/>
          </ac:picMkLst>
        </pc:picChg>
        <pc:picChg chg="add mod">
          <ac:chgData name="Swan, David" userId="S::dps1018@wildcats.unh.edu::c3f03143-b74d-45be-b7d5-1f4fd782ed2c" providerId="AD" clId="Web-{BB4659DD-20E4-4755-BABA-BDD5C0E6C7DA}" dt="2021-04-25T16:46:16.430" v="9" actId="1076"/>
          <ac:picMkLst>
            <pc:docMk/>
            <pc:sldMk cId="1853305208" sldId="257"/>
            <ac:picMk id="14" creationId="{9E93C4B6-3356-4D9A-AB78-25D40E8AB82C}"/>
          </ac:picMkLst>
        </pc:picChg>
      </pc:sldChg>
    </pc:docChg>
  </pc:docChgLst>
  <pc:docChgLst>
    <pc:chgData name="Gallo, John" userId="S::jmg1088@wildcats.unh.edu::9814423e-2745-4b62-9406-35ee65359aae" providerId="AD" clId="Web-{A42E61DC-790D-4138-B68B-10A96E7CCA75}"/>
    <pc:docChg chg="modSld">
      <pc:chgData name="Gallo, John" userId="S::jmg1088@wildcats.unh.edu::9814423e-2745-4b62-9406-35ee65359aae" providerId="AD" clId="Web-{A42E61DC-790D-4138-B68B-10A96E7CCA75}" dt="2021-04-24T16:56:53.834" v="74" actId="1076"/>
      <pc:docMkLst>
        <pc:docMk/>
      </pc:docMkLst>
      <pc:sldChg chg="addSp delSp modSp">
        <pc:chgData name="Gallo, John" userId="S::jmg1088@wildcats.unh.edu::9814423e-2745-4b62-9406-35ee65359aae" providerId="AD" clId="Web-{A42E61DC-790D-4138-B68B-10A96E7CCA75}" dt="2021-04-24T16:56:53.834" v="74" actId="1076"/>
        <pc:sldMkLst>
          <pc:docMk/>
          <pc:sldMk cId="1853305208" sldId="257"/>
        </pc:sldMkLst>
        <pc:spChg chg="add mod">
          <ac:chgData name="Gallo, John" userId="S::jmg1088@wildcats.unh.edu::9814423e-2745-4b62-9406-35ee65359aae" providerId="AD" clId="Web-{A42E61DC-790D-4138-B68B-10A96E7CCA75}" dt="2021-04-24T16:56:53.834" v="74" actId="1076"/>
          <ac:spMkLst>
            <pc:docMk/>
            <pc:sldMk cId="1853305208" sldId="257"/>
            <ac:spMk id="10" creationId="{51486017-6CD1-40ED-BE53-2173FEDA99D7}"/>
          </ac:spMkLst>
        </pc:spChg>
        <pc:spChg chg="add del mod">
          <ac:chgData name="Gallo, John" userId="S::jmg1088@wildcats.unh.edu::9814423e-2745-4b62-9406-35ee65359aae" providerId="AD" clId="Web-{A42E61DC-790D-4138-B68B-10A96E7CCA75}" dt="2021-04-24T16:55:43.941" v="49"/>
          <ac:spMkLst>
            <pc:docMk/>
            <pc:sldMk cId="1853305208" sldId="257"/>
            <ac:spMk id="12" creationId="{DE65E23D-D3EF-4334-A6B3-56C7C0F75AAB}"/>
          </ac:spMkLst>
        </pc:spChg>
        <pc:spChg chg="mod">
          <ac:chgData name="Gallo, John" userId="S::jmg1088@wildcats.unh.edu::9814423e-2745-4b62-9406-35ee65359aae" providerId="AD" clId="Web-{A42E61DC-790D-4138-B68B-10A96E7CCA75}" dt="2021-04-24T16:54:44.986" v="36" actId="20577"/>
          <ac:spMkLst>
            <pc:docMk/>
            <pc:sldMk cId="1853305208" sldId="257"/>
            <ac:spMk id="59" creationId="{08F4A3F6-E5D1-4013-96C0-24A568586442}"/>
          </ac:spMkLst>
        </pc:spChg>
        <pc:picChg chg="add mod">
          <ac:chgData name="Gallo, John" userId="S::jmg1088@wildcats.unh.edu::9814423e-2745-4b62-9406-35ee65359aae" providerId="AD" clId="Web-{A42E61DC-790D-4138-B68B-10A96E7CCA75}" dt="2021-04-24T16:55:28.300" v="45" actId="1076"/>
          <ac:picMkLst>
            <pc:docMk/>
            <pc:sldMk cId="1853305208" sldId="257"/>
            <ac:picMk id="9" creationId="{E4548388-E407-4E4D-A510-FBF49997E0A4}"/>
          </ac:picMkLst>
        </pc:picChg>
      </pc:sldChg>
    </pc:docChg>
  </pc:docChgLst>
  <pc:docChgLst>
    <pc:chgData name="Simoneau, DJ" userId="S::djs1049@wildcats.unh.edu::8e0914b4-82a6-4677-aa0e-78aeafae9b4e" providerId="AD" clId="Web-{3B4766A1-B0F5-4F5F-836C-CCC5321A5AEA}"/>
    <pc:docChg chg="modSld">
      <pc:chgData name="Simoneau, DJ" userId="S::djs1049@wildcats.unh.edu::8e0914b4-82a6-4677-aa0e-78aeafae9b4e" providerId="AD" clId="Web-{3B4766A1-B0F5-4F5F-836C-CCC5321A5AEA}" dt="2021-04-26T00:09:54.281" v="476" actId="1076"/>
      <pc:docMkLst>
        <pc:docMk/>
      </pc:docMkLst>
      <pc:sldChg chg="addSp modSp">
        <pc:chgData name="Simoneau, DJ" userId="S::djs1049@wildcats.unh.edu::8e0914b4-82a6-4677-aa0e-78aeafae9b4e" providerId="AD" clId="Web-{3B4766A1-B0F5-4F5F-836C-CCC5321A5AEA}" dt="2021-04-26T00:09:54.281" v="476" actId="1076"/>
        <pc:sldMkLst>
          <pc:docMk/>
          <pc:sldMk cId="1853305208" sldId="257"/>
        </pc:sldMkLst>
        <pc:spChg chg="add mod">
          <ac:chgData name="Simoneau, DJ" userId="S::djs1049@wildcats.unh.edu::8e0914b4-82a6-4677-aa0e-78aeafae9b4e" providerId="AD" clId="Web-{3B4766A1-B0F5-4F5F-836C-CCC5321A5AEA}" dt="2021-04-26T00:08:21.607" v="469" actId="1076"/>
          <ac:spMkLst>
            <pc:docMk/>
            <pc:sldMk cId="1853305208" sldId="257"/>
            <ac:spMk id="18" creationId="{71D7E81C-C6E4-4B0A-AB3C-10D5834D2F32}"/>
          </ac:spMkLst>
        </pc:spChg>
        <pc:picChg chg="add mod">
          <ac:chgData name="Simoneau, DJ" userId="S::djs1049@wildcats.unh.edu::8e0914b4-82a6-4677-aa0e-78aeafae9b4e" providerId="AD" clId="Web-{3B4766A1-B0F5-4F5F-836C-CCC5321A5AEA}" dt="2021-04-26T00:08:50.482" v="473" actId="1076"/>
          <ac:picMkLst>
            <pc:docMk/>
            <pc:sldMk cId="1853305208" sldId="257"/>
            <ac:picMk id="19" creationId="{70F99F14-CEC7-4E77-8239-9E8AD7401B51}"/>
          </ac:picMkLst>
        </pc:picChg>
        <pc:picChg chg="add mod">
          <ac:chgData name="Simoneau, DJ" userId="S::djs1049@wildcats.unh.edu::8e0914b4-82a6-4677-aa0e-78aeafae9b4e" providerId="AD" clId="Web-{3B4766A1-B0F5-4F5F-836C-CCC5321A5AEA}" dt="2021-04-26T00:09:54.281" v="476" actId="1076"/>
          <ac:picMkLst>
            <pc:docMk/>
            <pc:sldMk cId="1853305208" sldId="257"/>
            <ac:picMk id="20" creationId="{225A2F5F-DB61-4031-BD9B-4BD51468A8BF}"/>
          </ac:picMkLst>
        </pc:picChg>
      </pc:sldChg>
    </pc:docChg>
  </pc:docChgLst>
  <pc:docChgLst>
    <pc:chgData name="Shinnishi, Sungjoon" userId="S::ss1434@wildcats.unh.edu::c7ea0414-1811-4a7e-87a7-8e863cf4b694" providerId="AD" clId="Web-{D3DF3E5E-5981-4D02-AA3D-7CD4D5774BC8}"/>
    <pc:docChg chg="modSld">
      <pc:chgData name="Shinnishi, Sungjoon" userId="S::ss1434@wildcats.unh.edu::c7ea0414-1811-4a7e-87a7-8e863cf4b694" providerId="AD" clId="Web-{D3DF3E5E-5981-4D02-AA3D-7CD4D5774BC8}" dt="2021-04-23T03:03:57.343" v="257" actId="20577"/>
      <pc:docMkLst>
        <pc:docMk/>
      </pc:docMkLst>
      <pc:sldChg chg="addSp modSp">
        <pc:chgData name="Shinnishi, Sungjoon" userId="S::ss1434@wildcats.unh.edu::c7ea0414-1811-4a7e-87a7-8e863cf4b694" providerId="AD" clId="Web-{D3DF3E5E-5981-4D02-AA3D-7CD4D5774BC8}" dt="2021-04-23T03:03:57.343" v="257" actId="20577"/>
        <pc:sldMkLst>
          <pc:docMk/>
          <pc:sldMk cId="1853305208" sldId="257"/>
        </pc:sldMkLst>
        <pc:spChg chg="mod">
          <ac:chgData name="Shinnishi, Sungjoon" userId="S::ss1434@wildcats.unh.edu::c7ea0414-1811-4a7e-87a7-8e863cf4b694" providerId="AD" clId="Web-{D3DF3E5E-5981-4D02-AA3D-7CD4D5774BC8}" dt="2021-04-23T03:03:57.343" v="257" actId="20577"/>
          <ac:spMkLst>
            <pc:docMk/>
            <pc:sldMk cId="1853305208" sldId="257"/>
            <ac:spMk id="22" creationId="{00000000-0000-0000-0000-000000000000}"/>
          </ac:spMkLst>
        </pc:spChg>
        <pc:spChg chg="mod">
          <ac:chgData name="Shinnishi, Sungjoon" userId="S::ss1434@wildcats.unh.edu::c7ea0414-1811-4a7e-87a7-8e863cf4b694" providerId="AD" clId="Web-{D3DF3E5E-5981-4D02-AA3D-7CD4D5774BC8}" dt="2021-04-23T02:54:04.184" v="24" actId="1076"/>
          <ac:spMkLst>
            <pc:docMk/>
            <pc:sldMk cId="1853305208" sldId="257"/>
            <ac:spMk id="86" creationId="{00000000-0000-0000-0000-000000000000}"/>
          </ac:spMkLst>
        </pc:spChg>
        <pc:grpChg chg="mod">
          <ac:chgData name="Shinnishi, Sungjoon" userId="S::ss1434@wildcats.unh.edu::c7ea0414-1811-4a7e-87a7-8e863cf4b694" providerId="AD" clId="Web-{D3DF3E5E-5981-4D02-AA3D-7CD4D5774BC8}" dt="2021-04-23T02:53:57.855" v="22" actId="1076"/>
          <ac:grpSpMkLst>
            <pc:docMk/>
            <pc:sldMk cId="1853305208" sldId="257"/>
            <ac:grpSpMk id="17" creationId="{00000000-0000-0000-0000-000000000000}"/>
          </ac:grpSpMkLst>
        </pc:grpChg>
        <pc:picChg chg="add mod">
          <ac:chgData name="Shinnishi, Sungjoon" userId="S::ss1434@wildcats.unh.edu::c7ea0414-1811-4a7e-87a7-8e863cf4b694" providerId="AD" clId="Web-{D3DF3E5E-5981-4D02-AA3D-7CD4D5774BC8}" dt="2021-04-23T02:57:59.424" v="123" actId="14100"/>
          <ac:picMkLst>
            <pc:docMk/>
            <pc:sldMk cId="1853305208" sldId="257"/>
            <ac:picMk id="4" creationId="{DC54B1E0-8C42-43C7-A672-6AD178FD0AF7}"/>
          </ac:picMkLst>
        </pc:picChg>
      </pc:sldChg>
    </pc:docChg>
  </pc:docChgLst>
  <pc:docChgLst>
    <pc:chgData name="Jackson Perry" userId="b7bf31c8-fd37-45d7-adc3-f8617571675a" providerId="ADAL" clId="{E3FCC48C-F964-4967-AD40-640E1EE8B0CC}"/>
    <pc:docChg chg="undo custSel modSld">
      <pc:chgData name="Jackson Perry" userId="b7bf31c8-fd37-45d7-adc3-f8617571675a" providerId="ADAL" clId="{E3FCC48C-F964-4967-AD40-640E1EE8B0CC}" dt="2022-04-17T16:31:00.803" v="872" actId="1076"/>
      <pc:docMkLst>
        <pc:docMk/>
      </pc:docMkLst>
      <pc:sldChg chg="addSp delSp modSp mod">
        <pc:chgData name="Jackson Perry" userId="b7bf31c8-fd37-45d7-adc3-f8617571675a" providerId="ADAL" clId="{E3FCC48C-F964-4967-AD40-640E1EE8B0CC}" dt="2022-04-17T16:31:00.803" v="872" actId="1076"/>
        <pc:sldMkLst>
          <pc:docMk/>
          <pc:sldMk cId="1853305208" sldId="257"/>
        </pc:sldMkLst>
        <pc:spChg chg="del">
          <ac:chgData name="Jackson Perry" userId="b7bf31c8-fd37-45d7-adc3-f8617571675a" providerId="ADAL" clId="{E3FCC48C-F964-4967-AD40-640E1EE8B0CC}" dt="2022-04-17T16:16:19.398" v="9" actId="478"/>
          <ac:spMkLst>
            <pc:docMk/>
            <pc:sldMk cId="1853305208" sldId="257"/>
            <ac:spMk id="10" creationId="{51486017-6CD1-40ED-BE53-2173FEDA99D7}"/>
          </ac:spMkLst>
        </pc:spChg>
        <pc:spChg chg="mod">
          <ac:chgData name="Jackson Perry" userId="b7bf31c8-fd37-45d7-adc3-f8617571675a" providerId="ADAL" clId="{E3FCC48C-F964-4967-AD40-640E1EE8B0CC}" dt="2022-04-17T16:27:35.475" v="832" actId="20577"/>
          <ac:spMkLst>
            <pc:docMk/>
            <pc:sldMk cId="1853305208" sldId="257"/>
            <ac:spMk id="59" creationId="{08F4A3F6-E5D1-4013-96C0-24A568586442}"/>
          </ac:spMkLst>
        </pc:spChg>
        <pc:spChg chg="mod">
          <ac:chgData name="Jackson Perry" userId="b7bf31c8-fd37-45d7-adc3-f8617571675a" providerId="ADAL" clId="{E3FCC48C-F964-4967-AD40-640E1EE8B0CC}" dt="2022-04-17T16:18:27.945" v="10" actId="1076"/>
          <ac:spMkLst>
            <pc:docMk/>
            <pc:sldMk cId="1853305208" sldId="257"/>
            <ac:spMk id="70" creationId="{00000000-0000-0000-0000-000000000000}"/>
          </ac:spMkLst>
        </pc:spChg>
        <pc:spChg chg="add del">
          <ac:chgData name="Jackson Perry" userId="b7bf31c8-fd37-45d7-adc3-f8617571675a" providerId="ADAL" clId="{E3FCC48C-F964-4967-AD40-640E1EE8B0CC}" dt="2022-04-17T16:27:55.370" v="834" actId="22"/>
          <ac:spMkLst>
            <pc:docMk/>
            <pc:sldMk cId="1853305208" sldId="257"/>
            <ac:spMk id="71" creationId="{E7AB5AA4-442E-498B-B477-F5FE6D48F3D6}"/>
          </ac:spMkLst>
        </pc:spChg>
        <pc:spChg chg="del mod">
          <ac:chgData name="Jackson Perry" userId="b7bf31c8-fd37-45d7-adc3-f8617571675a" providerId="ADAL" clId="{E3FCC48C-F964-4967-AD40-640E1EE8B0CC}" dt="2022-04-17T16:15:13.357" v="1" actId="478"/>
          <ac:spMkLst>
            <pc:docMk/>
            <pc:sldMk cId="1853305208" sldId="257"/>
            <ac:spMk id="82" creationId="{00000000-0000-0000-0000-000000000000}"/>
          </ac:spMkLst>
        </pc:spChg>
        <pc:picChg chg="del">
          <ac:chgData name="Jackson Perry" userId="b7bf31c8-fd37-45d7-adc3-f8617571675a" providerId="ADAL" clId="{E3FCC48C-F964-4967-AD40-640E1EE8B0CC}" dt="2022-04-17T16:15:53.278" v="2" actId="478"/>
          <ac:picMkLst>
            <pc:docMk/>
            <pc:sldMk cId="1853305208" sldId="257"/>
            <ac:picMk id="9" creationId="{E4548388-E407-4E4D-A510-FBF49997E0A4}"/>
          </ac:picMkLst>
        </pc:picChg>
        <pc:picChg chg="add del mod">
          <ac:chgData name="Jackson Perry" userId="b7bf31c8-fd37-45d7-adc3-f8617571675a" providerId="ADAL" clId="{E3FCC48C-F964-4967-AD40-640E1EE8B0CC}" dt="2022-04-17T16:28:15.324" v="839" actId="478"/>
          <ac:picMkLst>
            <pc:docMk/>
            <pc:sldMk cId="1853305208" sldId="257"/>
            <ac:picMk id="15" creationId="{25488B2C-ED40-486B-96DE-CC481FB4A04B}"/>
          </ac:picMkLst>
        </pc:picChg>
        <pc:picChg chg="add mod">
          <ac:chgData name="Jackson Perry" userId="b7bf31c8-fd37-45d7-adc3-f8617571675a" providerId="ADAL" clId="{E3FCC48C-F964-4967-AD40-640E1EE8B0CC}" dt="2022-04-17T16:31:00.803" v="872" actId="1076"/>
          <ac:picMkLst>
            <pc:docMk/>
            <pc:sldMk cId="1853305208" sldId="257"/>
            <ac:picMk id="16" creationId="{E69F85CB-351C-4031-8719-771DFEA73DB8}"/>
          </ac:picMkLst>
        </pc:picChg>
        <pc:picChg chg="del">
          <ac:chgData name="Jackson Perry" userId="b7bf31c8-fd37-45d7-adc3-f8617571675a" providerId="ADAL" clId="{E3FCC48C-F964-4967-AD40-640E1EE8B0CC}" dt="2022-04-17T16:15:55.102" v="3" actId="478"/>
          <ac:picMkLst>
            <pc:docMk/>
            <pc:sldMk cId="1853305208" sldId="257"/>
            <ac:picMk id="25" creationId="{5DA7B17C-EDAA-41DA-9C12-351A537BBFFF}"/>
          </ac:picMkLst>
        </pc:picChg>
        <pc:picChg chg="add mod">
          <ac:chgData name="Jackson Perry" userId="b7bf31c8-fd37-45d7-adc3-f8617571675a" providerId="ADAL" clId="{E3FCC48C-F964-4967-AD40-640E1EE8B0CC}" dt="2022-04-17T16:30:19.906" v="865" actId="1076"/>
          <ac:picMkLst>
            <pc:docMk/>
            <pc:sldMk cId="1853305208" sldId="257"/>
            <ac:picMk id="1030" creationId="{B71E6467-4774-4487-8078-7A30E1F53318}"/>
          </ac:picMkLst>
        </pc:picChg>
        <pc:picChg chg="add mod">
          <ac:chgData name="Jackson Perry" userId="b7bf31c8-fd37-45d7-adc3-f8617571675a" providerId="ADAL" clId="{E3FCC48C-F964-4967-AD40-640E1EE8B0CC}" dt="2022-04-17T16:30:52.419" v="871" actId="1076"/>
          <ac:picMkLst>
            <pc:docMk/>
            <pc:sldMk cId="1853305208" sldId="257"/>
            <ac:picMk id="1032" creationId="{F4FB93BC-A6CF-43FE-99F4-B16AAD716922}"/>
          </ac:picMkLst>
        </pc:picChg>
      </pc:sldChg>
    </pc:docChg>
  </pc:docChgLst>
  <pc:docChgLst>
    <pc:chgData name="Spaulding, Cooper" userId="S::jcs1044@wildcats.unh.edu::f596e28b-44f6-45ce-a454-b87a2f3d1f62" providerId="AD" clId="Web-{78F1083E-25B2-416E-8D65-6CD83DF956DA}"/>
    <pc:docChg chg="modSld">
      <pc:chgData name="Spaulding, Cooper" userId="S::jcs1044@wildcats.unh.edu::f596e28b-44f6-45ce-a454-b87a2f3d1f62" providerId="AD" clId="Web-{78F1083E-25B2-416E-8D65-6CD83DF956DA}" dt="2021-04-25T23:23:29.151" v="4" actId="20577"/>
      <pc:docMkLst>
        <pc:docMk/>
      </pc:docMkLst>
      <pc:sldChg chg="modSp">
        <pc:chgData name="Spaulding, Cooper" userId="S::jcs1044@wildcats.unh.edu::f596e28b-44f6-45ce-a454-b87a2f3d1f62" providerId="AD" clId="Web-{78F1083E-25B2-416E-8D65-6CD83DF956DA}" dt="2021-04-25T23:23:29.151" v="4" actId="20577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78F1083E-25B2-416E-8D65-6CD83DF956DA}" dt="2021-04-25T23:23:29.151" v="4" actId="20577"/>
          <ac:spMkLst>
            <pc:docMk/>
            <pc:sldMk cId="1853305208" sldId="257"/>
            <ac:spMk id="40" creationId="{00000000-0000-0000-0000-000000000000}"/>
          </ac:spMkLst>
        </pc:spChg>
      </pc:sldChg>
    </pc:docChg>
  </pc:docChgLst>
  <pc:docChgLst>
    <pc:chgData name="Spaulding, Cooper" userId="S::jcs1044@wildcats.unh.edu::f596e28b-44f6-45ce-a454-b87a2f3d1f62" providerId="AD" clId="Web-{0E198429-58D2-4E2D-AEB4-ED3EDC9AF134}"/>
    <pc:docChg chg="modSld">
      <pc:chgData name="Spaulding, Cooper" userId="S::jcs1044@wildcats.unh.edu::f596e28b-44f6-45ce-a454-b87a2f3d1f62" providerId="AD" clId="Web-{0E198429-58D2-4E2D-AEB4-ED3EDC9AF134}" dt="2021-04-14T21:41:37.384" v="1" actId="20577"/>
      <pc:docMkLst>
        <pc:docMk/>
      </pc:docMkLst>
      <pc:sldChg chg="modSp">
        <pc:chgData name="Spaulding, Cooper" userId="S::jcs1044@wildcats.unh.edu::f596e28b-44f6-45ce-a454-b87a2f3d1f62" providerId="AD" clId="Web-{0E198429-58D2-4E2D-AEB4-ED3EDC9AF134}" dt="2021-04-14T21:41:37.384" v="1" actId="20577"/>
        <pc:sldMkLst>
          <pc:docMk/>
          <pc:sldMk cId="1853305208" sldId="257"/>
        </pc:sldMkLst>
        <pc:spChg chg="mod">
          <ac:chgData name="Spaulding, Cooper" userId="S::jcs1044@wildcats.unh.edu::f596e28b-44f6-45ce-a454-b87a2f3d1f62" providerId="AD" clId="Web-{0E198429-58D2-4E2D-AEB4-ED3EDC9AF134}" dt="2021-04-14T21:41:37.384" v="1" actId="20577"/>
          <ac:spMkLst>
            <pc:docMk/>
            <pc:sldMk cId="1853305208" sldId="257"/>
            <ac:spMk id="64" creationId="{9CE82369-7D47-4D2B-841C-4F417F882FEC}"/>
          </ac:spMkLst>
        </pc:spChg>
      </pc:sldChg>
    </pc:docChg>
  </pc:docChgLst>
  <pc:docChgLst>
    <pc:chgData name="Arruda, Jarrod" userId="S::jja1019@wildcats.unh.edu::4d86a036-6d96-4227-b6d3-fa5d25589c5c" providerId="AD" clId="Web-{33C880C5-B611-410A-8154-BAF9691CDFE0}"/>
    <pc:docChg chg="modSld">
      <pc:chgData name="Arruda, Jarrod" userId="S::jja1019@wildcats.unh.edu::4d86a036-6d96-4227-b6d3-fa5d25589c5c" providerId="AD" clId="Web-{33C880C5-B611-410A-8154-BAF9691CDFE0}" dt="2021-04-26T02:13:59.007" v="483" actId="20577"/>
      <pc:docMkLst>
        <pc:docMk/>
      </pc:docMkLst>
      <pc:sldChg chg="addSp delSp modSp">
        <pc:chgData name="Arruda, Jarrod" userId="S::jja1019@wildcats.unh.edu::4d86a036-6d96-4227-b6d3-fa5d25589c5c" providerId="AD" clId="Web-{33C880C5-B611-410A-8154-BAF9691CDFE0}" dt="2021-04-26T02:13:59.007" v="483" actId="20577"/>
        <pc:sldMkLst>
          <pc:docMk/>
          <pc:sldMk cId="1853305208" sldId="257"/>
        </pc:sldMkLst>
        <pc:spChg chg="mod">
          <ac:chgData name="Arruda, Jarrod" userId="S::jja1019@wildcats.unh.edu::4d86a036-6d96-4227-b6d3-fa5d25589c5c" providerId="AD" clId="Web-{33C880C5-B611-410A-8154-BAF9691CDFE0}" dt="2021-04-26T02:13:59.007" v="483" actId="20577"/>
          <ac:spMkLst>
            <pc:docMk/>
            <pc:sldMk cId="1853305208" sldId="257"/>
            <ac:spMk id="72" creationId="{00000000-0000-0000-0000-000000000000}"/>
          </ac:spMkLst>
        </pc:spChg>
        <pc:picChg chg="del">
          <ac:chgData name="Arruda, Jarrod" userId="S::jja1019@wildcats.unh.edu::4d86a036-6d96-4227-b6d3-fa5d25589c5c" providerId="AD" clId="Web-{33C880C5-B611-410A-8154-BAF9691CDFE0}" dt="2021-04-26T02:06:18.370" v="5"/>
          <ac:picMkLst>
            <pc:docMk/>
            <pc:sldMk cId="1853305208" sldId="257"/>
            <ac:picMk id="12" creationId="{97CC68E0-776D-4EB2-A7BF-8C16399B7C19}"/>
          </ac:picMkLst>
        </pc:picChg>
        <pc:picChg chg="mod">
          <ac:chgData name="Arruda, Jarrod" userId="S::jja1019@wildcats.unh.edu::4d86a036-6d96-4227-b6d3-fa5d25589c5c" providerId="AD" clId="Web-{33C880C5-B611-410A-8154-BAF9691CDFE0}" dt="2021-04-26T01:48:26.194" v="1" actId="1076"/>
          <ac:picMkLst>
            <pc:docMk/>
            <pc:sldMk cId="1853305208" sldId="257"/>
            <ac:picMk id="15" creationId="{97CB2387-4591-4E71-B728-3C11C8CC5E09}"/>
          </ac:picMkLst>
        </pc:picChg>
        <pc:picChg chg="add mod">
          <ac:chgData name="Arruda, Jarrod" userId="S::jja1019@wildcats.unh.edu::4d86a036-6d96-4227-b6d3-fa5d25589c5c" providerId="AD" clId="Web-{33C880C5-B611-410A-8154-BAF9691CDFE0}" dt="2021-04-26T02:06:30.605" v="8" actId="14100"/>
          <ac:picMkLst>
            <pc:docMk/>
            <pc:sldMk cId="1853305208" sldId="257"/>
            <ac:picMk id="21" creationId="{7DF0935C-BE0F-4E09-9586-FA2514FF15D5}"/>
          </ac:picMkLst>
        </pc:picChg>
      </pc:sldChg>
    </pc:docChg>
  </pc:docChgLst>
  <pc:docChgLst>
    <pc:chgData name="Gallo, John" userId="S::jmg1088@wildcats.unh.edu::9814423e-2745-4b62-9406-35ee65359aae" providerId="AD" clId="Web-{48DB245C-CD7F-48A4-9840-D54CC6BB8E32}"/>
    <pc:docChg chg="modSld">
      <pc:chgData name="Gallo, John" userId="S::jmg1088@wildcats.unh.edu::9814423e-2745-4b62-9406-35ee65359aae" providerId="AD" clId="Web-{48DB245C-CD7F-48A4-9840-D54CC6BB8E32}" dt="2021-04-24T16:17:30.510" v="137" actId="20577"/>
      <pc:docMkLst>
        <pc:docMk/>
      </pc:docMkLst>
      <pc:sldChg chg="modSp">
        <pc:chgData name="Gallo, John" userId="S::jmg1088@wildcats.unh.edu::9814423e-2745-4b62-9406-35ee65359aae" providerId="AD" clId="Web-{48DB245C-CD7F-48A4-9840-D54CC6BB8E32}" dt="2021-04-24T16:17:30.510" v="137" actId="20577"/>
        <pc:sldMkLst>
          <pc:docMk/>
          <pc:sldMk cId="1853305208" sldId="257"/>
        </pc:sldMkLst>
        <pc:spChg chg="mod">
          <ac:chgData name="Gallo, John" userId="S::jmg1088@wildcats.unh.edu::9814423e-2745-4b62-9406-35ee65359aae" providerId="AD" clId="Web-{48DB245C-CD7F-48A4-9840-D54CC6BB8E32}" dt="2021-04-24T16:17:30.510" v="137" actId="20577"/>
          <ac:spMkLst>
            <pc:docMk/>
            <pc:sldMk cId="1853305208" sldId="257"/>
            <ac:spMk id="59" creationId="{08F4A3F6-E5D1-4013-96C0-24A56858644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724E755-96F4-4ED3-87A2-D2F951715912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5213" y="696913"/>
            <a:ext cx="487997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2346F7-69A7-4ED4-8A11-E7BB76BEB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4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5213" y="696913"/>
            <a:ext cx="487997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2346F7-69A7-4ED4-8A11-E7BB76BEB01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2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480" y="11362287"/>
            <a:ext cx="43525440" cy="78401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960" y="20726400"/>
            <a:ext cx="35844480" cy="9347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79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59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38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18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398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77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57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36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39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8498560" y="6248421"/>
            <a:ext cx="46085760" cy="1331552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1280" y="6248421"/>
            <a:ext cx="137403840" cy="1331552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75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3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4" y="23503469"/>
            <a:ext cx="43525440" cy="726440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4" y="15502485"/>
            <a:ext cx="43525440" cy="80009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79605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592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3881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1842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39802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7763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5723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3684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88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0" y="36415140"/>
            <a:ext cx="91744800" cy="102988534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39520" y="36415140"/>
            <a:ext cx="91744800" cy="102988534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75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2" y="8187275"/>
            <a:ext cx="22625054" cy="3412064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605" indent="0">
              <a:buNone/>
              <a:defRPr sz="8200" b="1"/>
            </a:lvl2pPr>
            <a:lvl3pPr marL="3759210" indent="0">
              <a:buNone/>
              <a:defRPr sz="7400" b="1"/>
            </a:lvl3pPr>
            <a:lvl4pPr marL="5638816" indent="0">
              <a:buNone/>
              <a:defRPr sz="6600" b="1"/>
            </a:lvl4pPr>
            <a:lvl5pPr marL="7518421" indent="0">
              <a:buNone/>
              <a:defRPr sz="6600" b="1"/>
            </a:lvl5pPr>
            <a:lvl6pPr marL="9398026" indent="0">
              <a:buNone/>
              <a:defRPr sz="6600" b="1"/>
            </a:lvl6pPr>
            <a:lvl7pPr marL="11277631" indent="0">
              <a:buNone/>
              <a:defRPr sz="6600" b="1"/>
            </a:lvl7pPr>
            <a:lvl8pPr marL="13157236" indent="0">
              <a:buNone/>
              <a:defRPr sz="6600" b="1"/>
            </a:lvl8pPr>
            <a:lvl9pPr marL="15036841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22" y="11599339"/>
            <a:ext cx="22625054" cy="21073536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160" y="8187275"/>
            <a:ext cx="22633940" cy="3412064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79605" indent="0">
              <a:buNone/>
              <a:defRPr sz="8200" b="1"/>
            </a:lvl2pPr>
            <a:lvl3pPr marL="3759210" indent="0">
              <a:buNone/>
              <a:defRPr sz="7400" b="1"/>
            </a:lvl3pPr>
            <a:lvl4pPr marL="5638816" indent="0">
              <a:buNone/>
              <a:defRPr sz="6600" b="1"/>
            </a:lvl4pPr>
            <a:lvl5pPr marL="7518421" indent="0">
              <a:buNone/>
              <a:defRPr sz="6600" b="1"/>
            </a:lvl5pPr>
            <a:lvl6pPr marL="9398026" indent="0">
              <a:buNone/>
              <a:defRPr sz="6600" b="1"/>
            </a:lvl6pPr>
            <a:lvl7pPr marL="11277631" indent="0">
              <a:buNone/>
              <a:defRPr sz="6600" b="1"/>
            </a:lvl7pPr>
            <a:lvl8pPr marL="13157236" indent="0">
              <a:buNone/>
              <a:defRPr sz="6600" b="1"/>
            </a:lvl8pPr>
            <a:lvl9pPr marL="15036841" indent="0">
              <a:buNone/>
              <a:defRPr sz="6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160" y="11599339"/>
            <a:ext cx="22633940" cy="21073536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04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6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1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43" y="1456266"/>
            <a:ext cx="16846554" cy="619760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20280" y="1456283"/>
            <a:ext cx="28625800" cy="3121660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43" y="7653883"/>
            <a:ext cx="16846554" cy="25019002"/>
          </a:xfrm>
        </p:spPr>
        <p:txBody>
          <a:bodyPr/>
          <a:lstStyle>
            <a:lvl1pPr marL="0" indent="0">
              <a:buNone/>
              <a:defRPr sz="5800"/>
            </a:lvl1pPr>
            <a:lvl2pPr marL="1879605" indent="0">
              <a:buNone/>
              <a:defRPr sz="4900"/>
            </a:lvl2pPr>
            <a:lvl3pPr marL="3759210" indent="0">
              <a:buNone/>
              <a:defRPr sz="4100"/>
            </a:lvl3pPr>
            <a:lvl4pPr marL="5638816" indent="0">
              <a:buNone/>
              <a:defRPr sz="3700"/>
            </a:lvl4pPr>
            <a:lvl5pPr marL="7518421" indent="0">
              <a:buNone/>
              <a:defRPr sz="3700"/>
            </a:lvl5pPr>
            <a:lvl6pPr marL="9398026" indent="0">
              <a:buNone/>
              <a:defRPr sz="3700"/>
            </a:lvl6pPr>
            <a:lvl7pPr marL="11277631" indent="0">
              <a:buNone/>
              <a:defRPr sz="3700"/>
            </a:lvl7pPr>
            <a:lvl8pPr marL="13157236" indent="0">
              <a:buNone/>
              <a:defRPr sz="3700"/>
            </a:lvl8pPr>
            <a:lvl9pPr marL="15036841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4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814" y="25603203"/>
            <a:ext cx="30723840" cy="302260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814" y="3268134"/>
            <a:ext cx="30723840" cy="21945600"/>
          </a:xfrm>
        </p:spPr>
        <p:txBody>
          <a:bodyPr/>
          <a:lstStyle>
            <a:lvl1pPr marL="0" indent="0">
              <a:buNone/>
              <a:defRPr sz="13200"/>
            </a:lvl1pPr>
            <a:lvl2pPr marL="1879605" indent="0">
              <a:buNone/>
              <a:defRPr sz="11500"/>
            </a:lvl2pPr>
            <a:lvl3pPr marL="3759210" indent="0">
              <a:buNone/>
              <a:defRPr sz="9900"/>
            </a:lvl3pPr>
            <a:lvl4pPr marL="5638816" indent="0">
              <a:buNone/>
              <a:defRPr sz="8200"/>
            </a:lvl4pPr>
            <a:lvl5pPr marL="7518421" indent="0">
              <a:buNone/>
              <a:defRPr sz="8200"/>
            </a:lvl5pPr>
            <a:lvl6pPr marL="9398026" indent="0">
              <a:buNone/>
              <a:defRPr sz="8200"/>
            </a:lvl6pPr>
            <a:lvl7pPr marL="11277631" indent="0">
              <a:buNone/>
              <a:defRPr sz="8200"/>
            </a:lvl7pPr>
            <a:lvl8pPr marL="13157236" indent="0">
              <a:buNone/>
              <a:defRPr sz="8200"/>
            </a:lvl8pPr>
            <a:lvl9pPr marL="15036841" indent="0">
              <a:buNone/>
              <a:defRPr sz="8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814" y="28625805"/>
            <a:ext cx="30723840" cy="4292598"/>
          </a:xfrm>
        </p:spPr>
        <p:txBody>
          <a:bodyPr/>
          <a:lstStyle>
            <a:lvl1pPr marL="0" indent="0">
              <a:buNone/>
              <a:defRPr sz="5800"/>
            </a:lvl1pPr>
            <a:lvl2pPr marL="1879605" indent="0">
              <a:buNone/>
              <a:defRPr sz="4900"/>
            </a:lvl2pPr>
            <a:lvl3pPr marL="3759210" indent="0">
              <a:buNone/>
              <a:defRPr sz="4100"/>
            </a:lvl3pPr>
            <a:lvl4pPr marL="5638816" indent="0">
              <a:buNone/>
              <a:defRPr sz="3700"/>
            </a:lvl4pPr>
            <a:lvl5pPr marL="7518421" indent="0">
              <a:buNone/>
              <a:defRPr sz="3700"/>
            </a:lvl5pPr>
            <a:lvl6pPr marL="9398026" indent="0">
              <a:buNone/>
              <a:defRPr sz="3700"/>
            </a:lvl6pPr>
            <a:lvl7pPr marL="11277631" indent="0">
              <a:buNone/>
              <a:defRPr sz="3700"/>
            </a:lvl7pPr>
            <a:lvl8pPr marL="13157236" indent="0">
              <a:buNone/>
              <a:defRPr sz="3700"/>
            </a:lvl8pPr>
            <a:lvl9pPr marL="15036841" indent="0">
              <a:buNone/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8A127-50F5-4FC7-B66A-B9D9794DAC1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9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100000"/>
                <a:alpha val="0"/>
              </a:schemeClr>
            </a:gs>
            <a:gs pos="8000">
              <a:schemeClr val="bg2">
                <a:lumMod val="40000"/>
                <a:lumOff val="60000"/>
              </a:schemeClr>
            </a:gs>
            <a:gs pos="33000">
              <a:schemeClr val="bg2">
                <a:shade val="20000"/>
                <a:satMod val="255000"/>
                <a:alpha val="66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20" y="1464736"/>
            <a:ext cx="46085760" cy="6096000"/>
          </a:xfrm>
          <a:prstGeom prst="rect">
            <a:avLst/>
          </a:prstGeom>
        </p:spPr>
        <p:txBody>
          <a:bodyPr vert="horz" lIns="375919" tIns="187965" rIns="375919" bIns="18796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8534421"/>
            <a:ext cx="46085760" cy="24138469"/>
          </a:xfrm>
          <a:prstGeom prst="rect">
            <a:avLst/>
          </a:prstGeom>
        </p:spPr>
        <p:txBody>
          <a:bodyPr vert="horz" lIns="375919" tIns="187965" rIns="375919" bIns="18796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60320" y="33900554"/>
            <a:ext cx="11948160" cy="1947334"/>
          </a:xfrm>
          <a:prstGeom prst="rect">
            <a:avLst/>
          </a:prstGeom>
        </p:spPr>
        <p:txBody>
          <a:bodyPr vert="horz" lIns="375919" tIns="187965" rIns="375919" bIns="187965" rtlCol="0" anchor="ctr"/>
          <a:lstStyle>
            <a:lvl1pPr algn="l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8A127-50F5-4FC7-B66A-B9D9794DAC14}" type="datetimeFigureOut">
              <a:rPr lang="en-US" smtClean="0"/>
              <a:pPr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495520" y="33900554"/>
            <a:ext cx="16215360" cy="1947334"/>
          </a:xfrm>
          <a:prstGeom prst="rect">
            <a:avLst/>
          </a:prstGeom>
        </p:spPr>
        <p:txBody>
          <a:bodyPr vert="horz" lIns="375919" tIns="187965" rIns="375919" bIns="187965" rtlCol="0" anchor="ctr"/>
          <a:lstStyle>
            <a:lvl1pPr algn="ct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697920" y="33900554"/>
            <a:ext cx="11948160" cy="1947334"/>
          </a:xfrm>
          <a:prstGeom prst="rect">
            <a:avLst/>
          </a:prstGeom>
        </p:spPr>
        <p:txBody>
          <a:bodyPr vert="horz" lIns="375919" tIns="187965" rIns="375919" bIns="187965" rtlCol="0" anchor="ctr"/>
          <a:lstStyle>
            <a:lvl1pPr algn="r">
              <a:defRPr sz="4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B7EA5-2D7A-4F82-B4DA-3301471C3D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31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3759210" rtl="0" eaLnBrk="1" latinLnBrk="0" hangingPunct="1">
        <a:spcBef>
          <a:spcPct val="0"/>
        </a:spcBef>
        <a:buNone/>
        <a:defRPr sz="18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09702" indent="-1409702" algn="l" defTabSz="3759210" rtl="0" eaLnBrk="1" latinLnBrk="0" hangingPunct="1">
        <a:spcBef>
          <a:spcPct val="20000"/>
        </a:spcBef>
        <a:buFont typeface="Arial" pitchFamily="34" charset="0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1pPr>
      <a:lvl2pPr marL="3054362" indent="-1174756" algn="l" defTabSz="3759210" rtl="0" eaLnBrk="1" latinLnBrk="0" hangingPunct="1">
        <a:spcBef>
          <a:spcPct val="20000"/>
        </a:spcBef>
        <a:buFont typeface="Arial" pitchFamily="34" charset="0"/>
        <a:buChar char="–"/>
        <a:defRPr sz="11500" kern="1200">
          <a:solidFill>
            <a:schemeClr val="tx1"/>
          </a:solidFill>
          <a:latin typeface="+mn-lt"/>
          <a:ea typeface="+mn-ea"/>
          <a:cs typeface="+mn-cs"/>
        </a:defRPr>
      </a:lvl2pPr>
      <a:lvl3pPr marL="4699013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6578618" indent="-939803" algn="l" defTabSz="3759210" rtl="0" eaLnBrk="1" latinLnBrk="0" hangingPunct="1">
        <a:spcBef>
          <a:spcPct val="20000"/>
        </a:spcBef>
        <a:buFont typeface="Arial" pitchFamily="34" charset="0"/>
        <a:buChar char="–"/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458223" indent="-939803" algn="l" defTabSz="3759210" rtl="0" eaLnBrk="1" latinLnBrk="0" hangingPunct="1">
        <a:spcBef>
          <a:spcPct val="20000"/>
        </a:spcBef>
        <a:buFont typeface="Arial" pitchFamily="34" charset="0"/>
        <a:buChar char="»"/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337829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17434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097039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76644" indent="-939803" algn="l" defTabSz="3759210" rtl="0" eaLnBrk="1" latinLnBrk="0" hangingPunct="1">
        <a:spcBef>
          <a:spcPct val="20000"/>
        </a:spcBef>
        <a:buFont typeface="Arial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79605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59210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38816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18421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398026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77631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57236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36841" algn="l" defTabSz="3759210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jpe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/>
          <p:cNvSpPr txBox="1"/>
          <p:nvPr/>
        </p:nvSpPr>
        <p:spPr>
          <a:xfrm>
            <a:off x="18039605" y="5896031"/>
            <a:ext cx="15083838" cy="76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4726366" y="2893669"/>
            <a:ext cx="16018765" cy="15927731"/>
            <a:chOff x="34643817" y="362069"/>
            <a:chExt cx="16059149" cy="16554332"/>
          </a:xfrm>
        </p:grpSpPr>
        <p:sp>
          <p:nvSpPr>
            <p:cNvPr id="23" name="TextBox 22"/>
            <p:cNvSpPr txBox="1"/>
            <p:nvPr/>
          </p:nvSpPr>
          <p:spPr>
            <a:xfrm>
              <a:off x="37438943" y="570435"/>
              <a:ext cx="10035510" cy="1279538"/>
            </a:xfrm>
            <a:prstGeom prst="rect">
              <a:avLst/>
            </a:prstGeom>
            <a:ln w="1270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Cambria" panose="02040503050406030204" pitchFamily="18" charset="0"/>
                </a:rPr>
                <a:t>Powertrain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4643817" y="362069"/>
              <a:ext cx="16059149" cy="16554332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4433" y="2893671"/>
            <a:ext cx="16339382" cy="10127011"/>
            <a:chOff x="34643817" y="17388906"/>
            <a:chExt cx="16059150" cy="18520363"/>
          </a:xfrm>
        </p:grpSpPr>
        <p:sp>
          <p:nvSpPr>
            <p:cNvPr id="29" name="TextBox 28"/>
            <p:cNvSpPr txBox="1"/>
            <p:nvPr/>
          </p:nvSpPr>
          <p:spPr>
            <a:xfrm>
              <a:off x="37192619" y="17587657"/>
              <a:ext cx="11429022" cy="225145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Cambria" panose="02040503050406030204" pitchFamily="18" charset="0"/>
                </a:rPr>
                <a:t>Frame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4643817" y="17388906"/>
              <a:ext cx="16059150" cy="18520363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7376271" y="24263820"/>
            <a:ext cx="16761329" cy="11245380"/>
            <a:chOff x="1079251" y="26074242"/>
            <a:chExt cx="17075478" cy="11620000"/>
          </a:xfrm>
        </p:grpSpPr>
        <p:sp>
          <p:nvSpPr>
            <p:cNvPr id="40" name="TextBox 39"/>
            <p:cNvSpPr txBox="1"/>
            <p:nvPr/>
          </p:nvSpPr>
          <p:spPr>
            <a:xfrm>
              <a:off x="4905224" y="26254527"/>
              <a:ext cx="9430210" cy="127211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>
                  <a:latin typeface="Cambria"/>
                </a:rPr>
                <a:t>Electronics</a:t>
              </a:r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079251" y="26074242"/>
              <a:ext cx="17075478" cy="11620000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5874" y="23728760"/>
            <a:ext cx="16321115" cy="12095794"/>
            <a:chOff x="19936059" y="21350398"/>
            <a:chExt cx="14372843" cy="13012361"/>
          </a:xfrm>
        </p:grpSpPr>
        <p:sp>
          <p:nvSpPr>
            <p:cNvPr id="22" name="TextBox 21"/>
            <p:cNvSpPr txBox="1"/>
            <p:nvPr/>
          </p:nvSpPr>
          <p:spPr>
            <a:xfrm>
              <a:off x="20013662" y="23138519"/>
              <a:ext cx="9469389" cy="1122424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571500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</a:rPr>
                <a:t>Pedal Assembly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6061-T6 Aluminum components withstand 2000N (450 </a:t>
              </a:r>
              <a:r>
                <a:rPr lang="en-US" sz="3200" err="1">
                  <a:latin typeface="Cambria"/>
                  <a:cs typeface="Calibri"/>
                </a:rPr>
                <a:t>lb</a:t>
              </a:r>
              <a:r>
                <a:rPr lang="en-US" sz="3200">
                  <a:latin typeface="Cambria"/>
                  <a:cs typeface="Calibri"/>
                </a:rPr>
                <a:t>-f) force from the driver.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Vertically mounted master cylinders optimize packaging, braking force, and pedal travel.</a:t>
              </a:r>
            </a:p>
            <a:p>
              <a:pPr marL="571500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Safety Considerations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6-point harness holds driver securely in place.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No part of the driver can contact the ground.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Impact attenuator on the front of the car absorbs impact forces. </a:t>
              </a:r>
            </a:p>
            <a:p>
              <a:pPr marL="571500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Steering Column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Utilizes double universal joint designed for automotive steering shafts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Rack mounted behind the front axle to improve Ackermann Steering.</a:t>
              </a:r>
            </a:p>
            <a:p>
              <a:pPr marL="571358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Cooling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Dual radiators on sides of car increase cooling.</a:t>
              </a:r>
            </a:p>
            <a:p>
              <a:pPr marL="571358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Brakes</a:t>
              </a:r>
            </a:p>
            <a:p>
              <a:pPr marL="2452370" lvl="1" indent="-571500">
                <a:buFont typeface="Wingdings" pitchFamily="2" charset="2"/>
                <a:buChar char="§"/>
              </a:pPr>
              <a:r>
                <a:rPr lang="en-US" sz="3200">
                  <a:latin typeface="Cambria"/>
                  <a:cs typeface="Calibri"/>
                </a:rPr>
                <a:t>Racing quality rotors, calipers, lines, and pads increase braking capabilities.</a:t>
              </a:r>
            </a:p>
            <a:p>
              <a:endParaRPr lang="en-US" sz="3200">
                <a:latin typeface="Calibri"/>
                <a:cs typeface="Calibri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936059" y="21350398"/>
              <a:ext cx="14372843" cy="12673110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2937709" y="23895505"/>
            <a:ext cx="11503419" cy="12311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>
                <a:latin typeface="Cambria" panose="02040503050406030204" pitchFamily="18" charset="0"/>
              </a:rPr>
              <a:t>Controls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0" y="-45720"/>
            <a:ext cx="512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1" name="TextBox 100"/>
          <p:cNvSpPr txBox="1"/>
          <p:nvPr/>
        </p:nvSpPr>
        <p:spPr>
          <a:xfrm>
            <a:off x="17062122" y="2463484"/>
            <a:ext cx="1707547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spc="-300">
                <a:solidFill>
                  <a:schemeClr val="bg1"/>
                </a:solidFill>
                <a:latin typeface="Cambria" panose="02040503050406030204" pitchFamily="18" charset="0"/>
              </a:rPr>
              <a:t>College of Engineering and Physical Sciences</a:t>
            </a:r>
          </a:p>
          <a:p>
            <a:pPr algn="ctr"/>
            <a:r>
              <a:rPr lang="en-US" sz="5400" spc="-300">
                <a:solidFill>
                  <a:schemeClr val="bg1"/>
                </a:solidFill>
                <a:latin typeface="Cambria" panose="02040503050406030204" pitchFamily="18" charset="0"/>
              </a:rPr>
              <a:t>Mechanical Engineering Department</a:t>
            </a:r>
          </a:p>
        </p:txBody>
      </p:sp>
      <p:pic>
        <p:nvPicPr>
          <p:cNvPr id="6" name="Picture 2" descr="http://www.sae.org/images/design13/sae-internation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1549" y="374847"/>
            <a:ext cx="3477618" cy="219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7062122" y="4663320"/>
            <a:ext cx="17204157" cy="78483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600" b="1" u="sng">
                <a:latin typeface="Cambria"/>
                <a:ea typeface="Cambria"/>
              </a:rPr>
              <a:t>Team Members</a:t>
            </a:r>
          </a:p>
          <a:p>
            <a:pPr algn="ctr"/>
            <a:r>
              <a:rPr lang="en-US" sz="3600" u="sng">
                <a:latin typeface="Cambria"/>
                <a:ea typeface="Cambria"/>
              </a:rPr>
              <a:t>Project Managers</a:t>
            </a:r>
            <a:r>
              <a:rPr lang="en-US" sz="3600">
                <a:latin typeface="Cambria"/>
                <a:ea typeface="Cambria"/>
              </a:rPr>
              <a:t>: Brian Schwab, Gregory Keeler, Jeffrey Leach</a:t>
            </a:r>
          </a:p>
          <a:p>
            <a:pPr algn="ctr"/>
            <a:r>
              <a:rPr lang="en-US" sz="3600">
                <a:latin typeface="Cambria"/>
                <a:ea typeface="Cambria"/>
              </a:rPr>
              <a:t>Controls: Robbie </a:t>
            </a:r>
            <a:r>
              <a:rPr lang="en-US" sz="3600" err="1">
                <a:latin typeface="Cambria"/>
                <a:ea typeface="Cambria"/>
              </a:rPr>
              <a:t>Dowst</a:t>
            </a:r>
            <a:r>
              <a:rPr lang="en-US" sz="3600">
                <a:latin typeface="Cambria"/>
                <a:ea typeface="Cambria"/>
              </a:rPr>
              <a:t>, Anthony Ferraro</a:t>
            </a:r>
          </a:p>
          <a:p>
            <a:pPr algn="ctr"/>
            <a:r>
              <a:rPr lang="en-US" sz="3600">
                <a:latin typeface="Cambria"/>
                <a:ea typeface="Cambria"/>
              </a:rPr>
              <a:t>Frame: Brian Schwab, Gregory Keeler</a:t>
            </a:r>
          </a:p>
          <a:p>
            <a:pPr algn="ctr"/>
            <a:r>
              <a:rPr lang="en-US" sz="3600">
                <a:latin typeface="Cambria"/>
                <a:ea typeface="Cambria"/>
              </a:rPr>
              <a:t>Electronics: Jeffrey Leach</a:t>
            </a:r>
          </a:p>
          <a:p>
            <a:pPr algn="ctr"/>
            <a:r>
              <a:rPr lang="en-US" sz="3600">
                <a:latin typeface="Cambria"/>
                <a:ea typeface="Cambria"/>
              </a:rPr>
              <a:t>Powertrain: Jackson Perry, Edward McLellan</a:t>
            </a:r>
          </a:p>
          <a:p>
            <a:pPr algn="ctr"/>
            <a:r>
              <a:rPr lang="en-US" sz="3600">
                <a:latin typeface="Cambria"/>
                <a:ea typeface="Cambria"/>
              </a:rPr>
              <a:t>Suspension: Jeffrey Leach</a:t>
            </a:r>
          </a:p>
          <a:p>
            <a:pPr algn="ctr"/>
            <a:r>
              <a:rPr lang="en-US" sz="3600">
                <a:latin typeface="Cambria"/>
                <a:ea typeface="Cambria"/>
              </a:rPr>
              <a:t>Bodywork: Jaret Armstrong, Gregory Keeler</a:t>
            </a:r>
          </a:p>
          <a:p>
            <a:pPr algn="ctr"/>
            <a:r>
              <a:rPr lang="en-US" sz="3600">
                <a:latin typeface="Cambria"/>
                <a:ea typeface="Cambria"/>
              </a:rPr>
              <a:t>Faculty Advisor: Todd Gross</a:t>
            </a:r>
          </a:p>
          <a:p>
            <a:pPr algn="ctr"/>
            <a:r>
              <a:rPr lang="en-US" sz="3600">
                <a:latin typeface="Cambria"/>
                <a:ea typeface="Cambria"/>
              </a:rPr>
              <a:t>									</a:t>
            </a:r>
          </a:p>
          <a:p>
            <a:pPr algn="ctr"/>
            <a:r>
              <a:rPr lang="en-US" sz="3600">
                <a:latin typeface="Cambria"/>
                <a:ea typeface="Cambria"/>
              </a:rPr>
              <a:t>				</a:t>
            </a:r>
          </a:p>
          <a:p>
            <a:r>
              <a:rPr lang="en-US" sz="3600">
                <a:latin typeface="Cambria"/>
                <a:ea typeface="Cambria"/>
              </a:rPr>
              <a:t>		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34726367" y="19546442"/>
            <a:ext cx="16171164" cy="15962758"/>
            <a:chOff x="34643817" y="17388906"/>
            <a:chExt cx="16059150" cy="18135600"/>
          </a:xfrm>
        </p:grpSpPr>
        <p:sp>
          <p:nvSpPr>
            <p:cNvPr id="72" name="TextBox 71"/>
            <p:cNvSpPr txBox="1"/>
            <p:nvPr/>
          </p:nvSpPr>
          <p:spPr>
            <a:xfrm>
              <a:off x="35009835" y="19141505"/>
              <a:ext cx="15164975" cy="1274900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Purpose</a:t>
              </a: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Resist chassis roll – maximize tire contact patch with road</a:t>
              </a: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Roll center placement prioritizing responsiveness</a:t>
              </a: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Minimize roll center migration, increase stability/predictability</a:t>
              </a: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Select </a:t>
              </a:r>
              <a:r>
                <a:rPr lang="en-US" sz="3200" spc="-80" err="1">
                  <a:latin typeface="Cambria"/>
                  <a:cs typeface="Calibri"/>
                </a:rPr>
                <a:t>coilover</a:t>
              </a:r>
              <a:r>
                <a:rPr lang="en-US" sz="3200" spc="-80">
                  <a:latin typeface="Cambria"/>
                  <a:cs typeface="Calibri"/>
                </a:rPr>
                <a:t> to achieve desired ride frequency and roll rate</a:t>
              </a: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Adjustability: static camber, ride height, toe angle</a:t>
              </a:r>
            </a:p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Geometry Selection</a:t>
              </a:r>
              <a:endParaRPr lang="en-US" spc="-80">
                <a:cs typeface="Calibri"/>
              </a:endParaRPr>
            </a:p>
            <a:p>
              <a:pPr marL="2338070" lvl="1" indent="-457200">
                <a:spcBef>
                  <a:spcPct val="20000"/>
                </a:spcBef>
                <a:buFont typeface="Wingdings,Sans-Serif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Double wishbone, Short-Long Arm (SLA), pushrod actuated</a:t>
              </a:r>
            </a:p>
            <a:p>
              <a:pPr marL="2338070" lvl="1" indent="-457200">
                <a:spcBef>
                  <a:spcPct val="20000"/>
                </a:spcBef>
                <a:buFont typeface="Wingdings,Sans-Serif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Rear bell-crank repositioned out-of-plane to improve packaging</a:t>
              </a:r>
            </a:p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Component Modeling &amp; FEA</a:t>
              </a: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SolidWorks 3D modeling - FEA and kinematics in MSC Marc </a:t>
              </a:r>
              <a:r>
                <a:rPr lang="en-US" sz="3200" spc="-80" err="1">
                  <a:latin typeface="Cambria"/>
                  <a:cs typeface="Calibri"/>
                </a:rPr>
                <a:t>Mentat</a:t>
              </a:r>
              <a:r>
                <a:rPr lang="en-US" sz="3200" spc="-80">
                  <a:latin typeface="Cambria"/>
                  <a:cs typeface="Calibri"/>
                </a:rPr>
                <a:t>, MATLAB, &amp; LOTUS Shark</a:t>
              </a:r>
            </a:p>
            <a:p>
              <a:pPr marL="2338070" lvl="1" indent="-457200">
                <a:buFont typeface="Wingdings" panose="05000000000000000000" pitchFamily="2" charset="2"/>
                <a:buChar char="§"/>
              </a:pPr>
              <a:r>
                <a:rPr lang="en-US" sz="3200" spc="-80" err="1">
                  <a:latin typeface="Cambria"/>
                  <a:cs typeface="Calibri"/>
                </a:rPr>
                <a:t>Calspan</a:t>
              </a:r>
              <a:r>
                <a:rPr lang="en-US" sz="3200" spc="-80">
                  <a:latin typeface="Cambria"/>
                  <a:cs typeface="Calibri"/>
                </a:rPr>
                <a:t> tire data used to predict dynamic forces</a:t>
              </a:r>
            </a:p>
            <a:p>
              <a:pPr marL="457200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Manufacturing</a:t>
              </a:r>
            </a:p>
            <a:p>
              <a:pPr marL="2338212" lvl="1" indent="-457200">
                <a:buFont typeface="Wingdings" panose="05000000000000000000" pitchFamily="2" charset="2"/>
                <a:buChar char="§"/>
              </a:pPr>
              <a:r>
                <a:rPr lang="en-US" sz="3200" spc="-80">
                  <a:latin typeface="Cambria"/>
                  <a:cs typeface="Calibri"/>
                </a:rPr>
                <a:t>Waterjet in Olson Center, finish machining in CEPS machine shop, TIG welding </a:t>
              </a:r>
              <a:endParaRPr lang="en-US" sz="3200" spc="-80">
                <a:latin typeface="Cambria"/>
                <a:ea typeface="+mn-lt"/>
                <a:cs typeface="+mn-lt"/>
              </a:endParaRPr>
            </a:p>
            <a:p>
              <a:pPr marL="1880870" lvl="1"/>
              <a:endParaRPr lang="en-US" sz="3200" spc="-80">
                <a:ea typeface="+mn-lt"/>
                <a:cs typeface="+mn-lt"/>
              </a:endParaRPr>
            </a:p>
            <a:p>
              <a:pPr marL="457200" indent="-457200">
                <a:buFont typeface="Arial,Sans-Serif"/>
                <a:buChar char="•"/>
              </a:pPr>
              <a:endParaRPr lang="en-US" sz="3200" spc="-80">
                <a:ea typeface="+mn-lt"/>
                <a:cs typeface="+mn-lt"/>
              </a:endParaRPr>
            </a:p>
            <a:p>
              <a:pPr marL="2338070" lvl="1" indent="-457200">
                <a:buFont typeface="Arial,Sans-Serif"/>
                <a:buChar char="•"/>
              </a:pPr>
              <a:endParaRPr lang="en-US" sz="3200" spc="-80">
                <a:ea typeface="+mn-lt"/>
                <a:cs typeface="+mn-lt"/>
              </a:endParaRPr>
            </a:p>
            <a:p>
              <a:pPr marL="2338070" lvl="1" indent="-457200">
                <a:buFont typeface="Arial,Sans-Serif"/>
                <a:buChar char="•"/>
              </a:pPr>
              <a:endParaRPr lang="en-US" sz="3200" spc="-80">
                <a:cs typeface="Calibri"/>
              </a:endParaRPr>
            </a:p>
            <a:p>
              <a:pPr marL="457200" indent="-457200">
                <a:buFont typeface="Arial,Sans-Serif"/>
                <a:buChar char="•"/>
              </a:pPr>
              <a:endParaRPr lang="en-US" sz="3200" spc="-80">
                <a:cs typeface="Calibri"/>
              </a:endParaRPr>
            </a:p>
            <a:p>
              <a:pPr marL="457200" indent="-457200">
                <a:buFont typeface="Arial,Sans-Serif"/>
                <a:buChar char="•"/>
              </a:pPr>
              <a:endParaRPr lang="en-US" sz="3200" spc="-80">
                <a:cs typeface="Calibri"/>
              </a:endParaRPr>
            </a:p>
            <a:p>
              <a:pPr marL="2338070" lvl="1" indent="-457200">
                <a:spcBef>
                  <a:spcPct val="20000"/>
                </a:spcBef>
                <a:buFont typeface="Wingdings"/>
                <a:buChar char="§"/>
              </a:pPr>
              <a:endParaRPr lang="en-US" sz="3200" spc="-80">
                <a:cs typeface="Calibri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7412600" y="17587659"/>
              <a:ext cx="9940935" cy="145401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>
                  <a:latin typeface="Cambria" panose="02040503050406030204" pitchFamily="18" charset="0"/>
                </a:rPr>
                <a:t>Suspension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4643817" y="17388906"/>
              <a:ext cx="16059150" cy="18135600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42369" y="13284393"/>
            <a:ext cx="16339381" cy="10135782"/>
            <a:chOff x="421880" y="13720998"/>
            <a:chExt cx="16113520" cy="11120202"/>
          </a:xfrm>
        </p:grpSpPr>
        <p:sp>
          <p:nvSpPr>
            <p:cNvPr id="49" name="TextBox 48"/>
            <p:cNvSpPr txBox="1"/>
            <p:nvPr/>
          </p:nvSpPr>
          <p:spPr>
            <a:xfrm>
              <a:off x="2981344" y="13882577"/>
              <a:ext cx="11052206" cy="13506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en-US">
                  <a:latin typeface="Cambria"/>
                  <a:ea typeface="Cambria"/>
                </a:rPr>
                <a:t>Bodywork</a:t>
              </a:r>
              <a:endParaRPr lang="en-US">
                <a:latin typeface="Cambria" panose="02040503050406030204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21880" y="13720998"/>
              <a:ext cx="16113520" cy="11120202"/>
            </a:xfrm>
            <a:prstGeom prst="rect">
              <a:avLst/>
            </a:prstGeom>
            <a:noFill/>
            <a:ln w="825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30" y="-117127"/>
            <a:ext cx="14965612" cy="32244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618682-E2CE-48FA-87C9-ED9DAA747621}"/>
              </a:ext>
            </a:extLst>
          </p:cNvPr>
          <p:cNvSpPr txBox="1"/>
          <p:nvPr/>
        </p:nvSpPr>
        <p:spPr>
          <a:xfrm>
            <a:off x="16792337" y="492638"/>
            <a:ext cx="17743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Cambria" panose="02040503050406030204" pitchFamily="18" charset="0"/>
                <a:ea typeface="Cambria" panose="02040503050406030204" pitchFamily="18" charset="0"/>
                <a:cs typeface="Adobe Hebrew" panose="02040503050201020203" pitchFamily="18" charset="-79"/>
              </a:rPr>
              <a:t>UNH Precision Racing Team 2021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F4A3F6-E5D1-4013-96C0-24A568586442}"/>
              </a:ext>
            </a:extLst>
          </p:cNvPr>
          <p:cNvSpPr txBox="1"/>
          <p:nvPr/>
        </p:nvSpPr>
        <p:spPr>
          <a:xfrm>
            <a:off x="35094937" y="4557251"/>
            <a:ext cx="15270753" cy="994118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Engine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2016 KTM 450 SX-F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Max Torque : 34lb-ft @ 7000 RPM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Max Power: 53 HP @ 9500 RPM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Naturally aspirated, 100 Octane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High torque at low RPM's and linear power curve makes driving easier for inexperienced drivers</a:t>
            </a:r>
            <a:endParaRPr lang="en-US" sz="3200" spc="-80">
              <a:latin typeface="Cambria" panose="020405030504060302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Drivetrain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Chain Drive</a:t>
            </a:r>
            <a:endParaRPr lang="en-US" sz="3200" spc="-80">
              <a:latin typeface="Cambria" panose="02040503050406030204" pitchFamily="18" charset="0"/>
            </a:endParaRP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Drexler Limited Slip Differential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RCV Half-Shafts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Aluminum differential designed to allow tightening of the chain using an eccentric disk concept, various locking points.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Intake Manifold</a:t>
            </a:r>
          </a:p>
          <a:p>
            <a:pPr marL="2338212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3000 cc plenum</a:t>
            </a:r>
          </a:p>
          <a:p>
            <a:pPr marL="2338212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Utilize AT Power's FSAE throttle body with built in restriction diameter</a:t>
            </a:r>
          </a:p>
          <a:p>
            <a:pPr marL="2338212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Made from ABS printed plastic, experimenting with titanium printing.</a:t>
            </a:r>
          </a:p>
          <a:p>
            <a:pPr marL="2338212" lvl="1" indent="-457200">
              <a:buFont typeface="Wingdings" panose="05000000000000000000" pitchFamily="2" charset="2"/>
              <a:buChar char="§"/>
            </a:pPr>
            <a:r>
              <a:rPr lang="en-US" sz="3200" spc="-80">
                <a:latin typeface="Cambria"/>
              </a:rPr>
              <a:t>Runner length of 264 mm with a single 42 lb./hr. injector firing directly at the intake valves.</a:t>
            </a:r>
            <a:endParaRPr lang="en-US" sz="3200" spc="-80">
              <a:latin typeface="Cambria" panose="02040503050406030204" pitchFamily="18" charset="0"/>
            </a:endParaRPr>
          </a:p>
          <a:p>
            <a:pPr marL="2338212" lvl="1" indent="-457200">
              <a:buFont typeface="Wingdings" panose="05000000000000000000" pitchFamily="2" charset="2"/>
              <a:buChar char="§"/>
            </a:pPr>
            <a:endParaRPr lang="en-US" sz="3200" spc="-80">
              <a:latin typeface="Cambria" panose="020405030504060302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CE82369-7D47-4D2B-841C-4F417F882FEC}"/>
              </a:ext>
            </a:extLst>
          </p:cNvPr>
          <p:cNvSpPr txBox="1"/>
          <p:nvPr/>
        </p:nvSpPr>
        <p:spPr>
          <a:xfrm>
            <a:off x="840708" y="4900038"/>
            <a:ext cx="10366276" cy="797141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Design Goals</a:t>
            </a: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ea typeface="+mn-lt"/>
                <a:cs typeface="+mn-lt"/>
              </a:rPr>
              <a:t>Torsional stiffness greater than 1500 [Nm/deg]</a:t>
            </a: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ea typeface="+mn-lt"/>
                <a:cs typeface="+mn-lt"/>
              </a:rPr>
              <a:t>Maintain weight less than 100 </a:t>
            </a:r>
            <a:r>
              <a:rPr lang="en-US" sz="3200" spc="-80" err="1">
                <a:latin typeface="Cambria"/>
                <a:ea typeface="+mn-lt"/>
                <a:cs typeface="+mn-lt"/>
              </a:rPr>
              <a:t>lbs</a:t>
            </a:r>
            <a:r>
              <a:rPr lang="en-US" sz="3200" spc="-80">
                <a:latin typeface="Cambria"/>
                <a:ea typeface="+mn-lt"/>
                <a:cs typeface="+mn-lt"/>
              </a:rPr>
              <a:t> </a:t>
            </a:r>
          </a:p>
          <a:p>
            <a:pPr marL="2338212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ea typeface="+mn-lt"/>
                <a:cs typeface="+mn-lt"/>
              </a:rPr>
              <a:t>Effectively maximize space for the driver, powertrain, suspension, and controls </a:t>
            </a: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ea typeface="+mn-lt"/>
                <a:cs typeface="+mn-lt"/>
              </a:rPr>
              <a:t>Meet all structural qualifications outlined by the SAE structural equivalency survey </a:t>
            </a:r>
          </a:p>
          <a:p>
            <a:pPr marL="2338070" lvl="1" indent="-457200">
              <a:buFont typeface="Wingdings" pitchFamily="2" charset="2"/>
              <a:buChar char="§"/>
            </a:pPr>
            <a:endParaRPr lang="en-US" sz="3200" spc="-80">
              <a:ea typeface="+mn-lt"/>
              <a:cs typeface="+mn-lt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Manufactured design </a:t>
            </a:r>
            <a:endParaRPr lang="en-US" sz="3200" spc="-80">
              <a:latin typeface="Cambria"/>
              <a:ea typeface="Cambria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TIG welded AISI 1020 steel tube members</a:t>
            </a:r>
            <a:endParaRPr lang="en-US" sz="3200" spc="-80">
              <a:latin typeface="Cambria"/>
              <a:ea typeface="Cambria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Torsional stiffness equal to 1,831 [Nm/deg]</a:t>
            </a:r>
            <a:endParaRPr lang="en-US" sz="3200" spc="-80">
              <a:latin typeface="Cambria"/>
              <a:ea typeface="Cambria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</a:rPr>
              <a:t>Weight of manufactured frame equal to 89lbs</a:t>
            </a:r>
            <a:endParaRPr lang="en-US" sz="3200" spc="-80">
              <a:latin typeface="Cambria"/>
              <a:ea typeface="Cambria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cs typeface="Calibri"/>
              </a:rPr>
              <a:t>Allows for optimal suspension attachment</a:t>
            </a:r>
            <a:endParaRPr lang="en-US" sz="3200" spc="-80">
              <a:latin typeface="Cambria"/>
              <a:ea typeface="Cambria"/>
              <a:cs typeface="Calibri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cs typeface="Calibri"/>
              </a:rPr>
              <a:t>Fits a driver of the 95th percentile</a:t>
            </a:r>
            <a:endParaRPr lang="en-US" sz="3200" spc="-80">
              <a:latin typeface="Cambria"/>
              <a:ea typeface="Cambria"/>
              <a:cs typeface="Calibri"/>
            </a:endParaRPr>
          </a:p>
          <a:p>
            <a:pPr marL="2338070" lvl="1" indent="-457200">
              <a:buFont typeface="Wingdings" pitchFamily="2" charset="2"/>
              <a:buChar char="§"/>
            </a:pPr>
            <a:r>
              <a:rPr lang="en-US" sz="3200" spc="-80">
                <a:latin typeface="Cambria"/>
                <a:cs typeface="Calibri"/>
              </a:rPr>
              <a:t>Adheres to SAE rules to ensure driver safety </a:t>
            </a:r>
            <a:endParaRPr lang="en-US" sz="3200" spc="-80">
              <a:latin typeface="Cambria"/>
              <a:ea typeface="Cambria"/>
              <a:cs typeface="Calibri"/>
            </a:endParaRPr>
          </a:p>
          <a:p>
            <a:pPr marL="2338070" lvl="1" indent="-457200">
              <a:buFont typeface="Wingdings" pitchFamily="2" charset="2"/>
              <a:buChar char="§"/>
            </a:pPr>
            <a:endParaRPr lang="en-US" sz="3200" spc="-80">
              <a:latin typeface="Cambria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8FA6AC5-E187-4D1C-954E-55235922BE81}"/>
              </a:ext>
            </a:extLst>
          </p:cNvPr>
          <p:cNvSpPr txBox="1"/>
          <p:nvPr/>
        </p:nvSpPr>
        <p:spPr>
          <a:xfrm>
            <a:off x="802282" y="18929093"/>
            <a:ext cx="10097763" cy="550920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spc="-80" dirty="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Mold construction and materials 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 spc="-80" dirty="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XPS Insulation Foam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 spc="-80" dirty="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Bondo Body Filler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 spc="-80" dirty="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Hexcel Fiberglass Plain Weave 2.1oz/71gsm</a:t>
            </a:r>
          </a:p>
          <a:p>
            <a:r>
              <a:rPr lang="en-US" sz="3200" spc="-80" dirty="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Carbon fiber layup with vacuum bagging: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 dirty="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Carbon Fiber Fabric - 4x4 twill 3k 8.3oz/281gsm Toray T300</a:t>
            </a:r>
            <a:endParaRPr lang="en-US" sz="3200" spc="-8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 dirty="0">
                <a:latin typeface="Cambria" panose="02040503050406030204" pitchFamily="18" charset="0"/>
                <a:ea typeface="Cambria" panose="02040503050406030204" pitchFamily="18" charset="0"/>
                <a:cs typeface="+mn-lt"/>
              </a:rPr>
              <a:t>Thin- 2:1 two-part thin epoxy resin system</a:t>
            </a:r>
            <a:endParaRPr lang="en-US" sz="3200" spc="-80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endParaRPr lang="en-US" sz="3200" spc="-80" dirty="0">
              <a:latin typeface="Cambria"/>
              <a:ea typeface="Cambria"/>
              <a:cs typeface="Calibri"/>
            </a:endParaRPr>
          </a:p>
          <a:p>
            <a:pPr marL="2338070" lvl="1" indent="-457200">
              <a:buFont typeface="Wingdings,Sans-Serif"/>
              <a:buChar char="§"/>
            </a:pPr>
            <a:endParaRPr lang="en-US" sz="3200" spc="-80" dirty="0">
              <a:latin typeface="Cambria"/>
              <a:ea typeface="Cambria"/>
              <a:cs typeface="Calibri"/>
            </a:endParaRPr>
          </a:p>
          <a:p>
            <a:endParaRPr lang="en-US" sz="3200" spc="-80" dirty="0">
              <a:latin typeface="Cambria"/>
              <a:ea typeface="Cambri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D7E81C-C6E4-4B0A-AB3C-10D5834D2F32}"/>
              </a:ext>
            </a:extLst>
          </p:cNvPr>
          <p:cNvSpPr txBox="1"/>
          <p:nvPr/>
        </p:nvSpPr>
        <p:spPr>
          <a:xfrm>
            <a:off x="17530516" y="25812838"/>
            <a:ext cx="10166218" cy="119109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Wingdings"/>
              <a:buChar char="§"/>
            </a:pPr>
            <a:r>
              <a:rPr lang="en-US" sz="3200" dirty="0">
                <a:latin typeface="Cambria"/>
                <a:cs typeface="Calibri"/>
              </a:rPr>
              <a:t>Engine Management</a:t>
            </a:r>
          </a:p>
          <a:p>
            <a:pPr marL="2338070" lvl="1" indent="-457200">
              <a:buFont typeface="Wingdings,Sans-Serif"/>
              <a:buChar char="§"/>
            </a:pPr>
            <a:r>
              <a:rPr lang="en-US" sz="3200" dirty="0" err="1">
                <a:latin typeface="Cambria"/>
                <a:cs typeface="Calibri"/>
              </a:rPr>
              <a:t>MaxxECU</a:t>
            </a:r>
            <a:r>
              <a:rPr lang="en-US" sz="3200" dirty="0">
                <a:latin typeface="Cambria"/>
                <a:cs typeface="Calibri"/>
              </a:rPr>
              <a:t> STREET standalone Engine control unit</a:t>
            </a:r>
            <a:endParaRPr lang="en-US" sz="3200" dirty="0">
              <a:ea typeface="+mn-lt"/>
              <a:cs typeface="+mn-lt"/>
            </a:endParaRPr>
          </a:p>
          <a:p>
            <a:pPr marL="2338070" lvl="1" indent="-457200">
              <a:buFont typeface="Wingdings,Sans-Serif"/>
              <a:buChar char="§"/>
            </a:pPr>
            <a:r>
              <a:rPr lang="en-US" sz="3200" dirty="0">
                <a:latin typeface="Cambria"/>
                <a:cs typeface="Calibri"/>
              </a:rPr>
              <a:t>Single injection for better trigger sensing and atomization</a:t>
            </a:r>
            <a:endParaRPr lang="en-US" sz="3200" dirty="0">
              <a:ea typeface="+mn-lt"/>
              <a:cs typeface="+mn-lt"/>
            </a:endParaRPr>
          </a:p>
          <a:p>
            <a:pPr marL="2338070" lvl="1" indent="-457200">
              <a:buFont typeface="Wingdings,Sans-Serif"/>
              <a:buChar char="§"/>
            </a:pPr>
            <a:r>
              <a:rPr lang="en-US" sz="3200" dirty="0">
                <a:latin typeface="Cambria"/>
                <a:cs typeface="Calibri"/>
              </a:rPr>
              <a:t>Variable Reluctance crankshaft position sensor</a:t>
            </a:r>
            <a:endParaRPr lang="en-US" sz="3200" dirty="0">
              <a:ea typeface="+mn-lt"/>
              <a:cs typeface="+mn-lt"/>
            </a:endParaRPr>
          </a:p>
          <a:p>
            <a:pPr marL="2338070" lvl="1" indent="-457200">
              <a:buFont typeface="Wingdings,Sans-Serif"/>
              <a:buChar char="§"/>
            </a:pPr>
            <a:r>
              <a:rPr lang="en-US" sz="3200" dirty="0">
                <a:latin typeface="Cambria"/>
                <a:cs typeface="Calibri"/>
              </a:rPr>
              <a:t>Ignition cut for launch control and shifting </a:t>
            </a:r>
          </a:p>
          <a:p>
            <a:pPr marL="1880870" lvl="1"/>
            <a:endParaRPr lang="en-US" sz="3200" dirty="0">
              <a:latin typeface="Cambria"/>
              <a:cs typeface="Calibri"/>
            </a:endParaRPr>
          </a:p>
          <a:p>
            <a:pPr marL="457200" indent="-457200">
              <a:buFont typeface="Wingdings"/>
              <a:buChar char="§"/>
            </a:pPr>
            <a:r>
              <a:rPr lang="en-US" sz="3200" dirty="0">
                <a:latin typeface="Cambria"/>
                <a:cs typeface="Calibri"/>
              </a:rPr>
              <a:t>Wiring Harness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 dirty="0">
                <a:latin typeface="Cambria"/>
                <a:cs typeface="Calibri"/>
              </a:rPr>
              <a:t>Schematics created in </a:t>
            </a:r>
            <a:r>
              <a:rPr lang="en-US" sz="3200" dirty="0" err="1">
                <a:latin typeface="Cambria"/>
                <a:cs typeface="Calibri"/>
              </a:rPr>
              <a:t>KiCad</a:t>
            </a:r>
            <a:endParaRPr lang="en-US" sz="3200" dirty="0">
              <a:latin typeface="Cambria"/>
              <a:cs typeface="Calibri"/>
            </a:endParaRPr>
          </a:p>
          <a:p>
            <a:pPr marL="2338070" lvl="1" indent="-457200">
              <a:buFont typeface="Wingdings"/>
              <a:buChar char="§"/>
            </a:pPr>
            <a:r>
              <a:rPr lang="en-US" sz="3200" dirty="0">
                <a:latin typeface="Cambria"/>
                <a:cs typeface="Calibri"/>
              </a:rPr>
              <a:t>Breaker protected circuits for easy reset and short protection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 dirty="0" err="1">
                <a:latin typeface="Cambria"/>
                <a:cs typeface="Calibri"/>
              </a:rPr>
              <a:t>Bussman</a:t>
            </a:r>
            <a:r>
              <a:rPr lang="en-US" sz="3200" dirty="0">
                <a:latin typeface="Cambria"/>
                <a:cs typeface="Calibri"/>
              </a:rPr>
              <a:t> relay/fuse box for improved organization and trouble shooting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 dirty="0">
                <a:latin typeface="Cambria"/>
                <a:cs typeface="Calibri"/>
              </a:rPr>
              <a:t>Deutsch connectors for IP67 protection and high cycle life</a:t>
            </a:r>
          </a:p>
          <a:p>
            <a:pPr marL="2338070" lvl="1" indent="-457200">
              <a:buFont typeface="Wingdings"/>
              <a:buChar char="§"/>
            </a:pPr>
            <a:r>
              <a:rPr lang="en-US" sz="3200" dirty="0">
                <a:latin typeface="Cambria"/>
                <a:cs typeface="Calibri"/>
              </a:rPr>
              <a:t>Crimped wire connections for greater strength than solder</a:t>
            </a:r>
          </a:p>
          <a:p>
            <a:endParaRPr lang="en-US" sz="3200" dirty="0">
              <a:latin typeface="Cambria"/>
              <a:cs typeface="Calibri"/>
            </a:endParaRPr>
          </a:p>
          <a:p>
            <a:pPr marL="2338070" lvl="1" indent="-457200">
              <a:buFont typeface="Wingdings"/>
              <a:buChar char="§"/>
            </a:pPr>
            <a:endParaRPr lang="en-US" sz="3200" dirty="0">
              <a:latin typeface="Cambria"/>
              <a:cs typeface="Calibri"/>
            </a:endParaRPr>
          </a:p>
          <a:p>
            <a:pPr marL="2338070" lvl="1" indent="-457200">
              <a:buFont typeface="Wingdings"/>
              <a:buChar char="§"/>
            </a:pPr>
            <a:endParaRPr lang="en-US" sz="3200" dirty="0">
              <a:latin typeface="Cambria"/>
              <a:cs typeface="Calibri"/>
            </a:endParaRPr>
          </a:p>
          <a:p>
            <a:endParaRPr lang="en-US" sz="3200" dirty="0">
              <a:latin typeface="Cambria"/>
              <a:cs typeface="Calibri"/>
            </a:endParaRPr>
          </a:p>
          <a:p>
            <a:endParaRPr lang="en-US" sz="3200" dirty="0">
              <a:latin typeface="Cambria"/>
              <a:cs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70" b="14471"/>
          <a:stretch/>
        </p:blipFill>
        <p:spPr>
          <a:xfrm>
            <a:off x="35286203" y="32360742"/>
            <a:ext cx="5555727" cy="298494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6"/>
          <a:srcRect t="4236" b="2183"/>
          <a:stretch/>
        </p:blipFill>
        <p:spPr>
          <a:xfrm>
            <a:off x="35262928" y="28838779"/>
            <a:ext cx="5553229" cy="330377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t="-32"/>
          <a:stretch/>
        </p:blipFill>
        <p:spPr>
          <a:xfrm>
            <a:off x="41347998" y="30221527"/>
            <a:ext cx="4526894" cy="370690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6639" y="30221527"/>
            <a:ext cx="4587622" cy="370690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9"/>
          <a:srcRect l="9549"/>
          <a:stretch/>
        </p:blipFill>
        <p:spPr>
          <a:xfrm>
            <a:off x="27539327" y="26046418"/>
            <a:ext cx="6410467" cy="417225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301" y="26046418"/>
            <a:ext cx="1900493" cy="105583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8" t="8699" r="11907" b="15394"/>
          <a:stretch/>
        </p:blipFill>
        <p:spPr>
          <a:xfrm>
            <a:off x="17376271" y="10188322"/>
            <a:ext cx="8164594" cy="705008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r="10127" b="19342"/>
          <a:stretch/>
        </p:blipFill>
        <p:spPr>
          <a:xfrm>
            <a:off x="17369276" y="17770296"/>
            <a:ext cx="8142494" cy="574587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t="3240" r="5077" b="5789"/>
          <a:stretch/>
        </p:blipFill>
        <p:spPr>
          <a:xfrm>
            <a:off x="26371341" y="17735550"/>
            <a:ext cx="7736361" cy="578062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5387" r="10128"/>
          <a:stretch/>
        </p:blipFill>
        <p:spPr>
          <a:xfrm>
            <a:off x="26308050" y="10200280"/>
            <a:ext cx="7829550" cy="7038123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E69F85CB-351C-4031-8719-771DFEA73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9969" y="14810103"/>
            <a:ext cx="6635721" cy="2867542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71E6467-4774-4487-8078-7A30E1F53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7760" y="13874370"/>
            <a:ext cx="3272598" cy="47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4FB93BC-A6CF-43FE-99F4-B16AAD71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864" y="14193971"/>
            <a:ext cx="3904513" cy="40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F98A1D4F-6EDD-48A9-B28F-3E828E903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860" y="4872014"/>
            <a:ext cx="4928433" cy="388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6DD4718A-B578-4735-8770-13F922465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5860" y="8983785"/>
            <a:ext cx="4928433" cy="333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AE78C728-8446-42F0-B84B-5BC637FC4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596" y="9025798"/>
            <a:ext cx="994863" cy="318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26E29A8-99E9-7A94-9AFC-B4994DA19201}"/>
              </a:ext>
            </a:extLst>
          </p:cNvPr>
          <p:cNvSpPr txBox="1"/>
          <p:nvPr/>
        </p:nvSpPr>
        <p:spPr>
          <a:xfrm>
            <a:off x="781607" y="14892499"/>
            <a:ext cx="10097763" cy="6001643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spc="-80" dirty="0">
                <a:latin typeface="Cambria"/>
                <a:ea typeface="Cambria"/>
                <a:cs typeface="Calibri"/>
              </a:rPr>
              <a:t>Process breakdown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 dirty="0">
                <a:latin typeface="Cambria"/>
                <a:ea typeface="Cambria"/>
                <a:cs typeface="Calibri"/>
              </a:rPr>
              <a:t>Design bodywork/nosecone in SOLIDWORKS around chassis &amp; suspension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 dirty="0">
                <a:latin typeface="Cambria"/>
                <a:ea typeface="Cambria"/>
                <a:cs typeface="Calibri"/>
              </a:rPr>
              <a:t>Create mold for bodywork panels and nose cone out of foam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 dirty="0">
                <a:latin typeface="Cambria"/>
                <a:ea typeface="Cambria"/>
                <a:cs typeface="Calibri"/>
              </a:rPr>
              <a:t>Carbon fiber wet layup with vacuum bagging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r>
              <a:rPr lang="en-US" sz="3200" spc="-80" dirty="0">
                <a:latin typeface="Cambria"/>
                <a:ea typeface="Cambria"/>
                <a:cs typeface="Calibri"/>
              </a:rPr>
              <a:t>Attach bodywork to chassis using quick release quarter-turn fasteners</a:t>
            </a:r>
          </a:p>
          <a:p>
            <a:pPr marL="2338070" lvl="1" indent="-457200">
              <a:buFont typeface="Wingdings" panose="05000000000000000000" pitchFamily="2" charset="2"/>
              <a:buChar char="§"/>
            </a:pPr>
            <a:endParaRPr lang="en-US" sz="3200" spc="-80" dirty="0">
              <a:latin typeface="Cambria"/>
              <a:ea typeface="Cambria"/>
              <a:cs typeface="Calibri"/>
            </a:endParaRPr>
          </a:p>
          <a:p>
            <a:endParaRPr lang="en-US" sz="3200" spc="-80" dirty="0">
              <a:latin typeface="Cambria"/>
              <a:ea typeface="Cambria"/>
              <a:cs typeface="Calibri"/>
            </a:endParaRPr>
          </a:p>
          <a:p>
            <a:pPr marL="2338070" lvl="1" indent="-457200">
              <a:buFont typeface="Wingdings,Sans-Serif"/>
              <a:buChar char="§"/>
            </a:pPr>
            <a:endParaRPr lang="en-US" sz="3200" spc="-80" dirty="0">
              <a:latin typeface="Cambria"/>
              <a:ea typeface="Cambria"/>
              <a:cs typeface="Calibri"/>
            </a:endParaRPr>
          </a:p>
          <a:p>
            <a:endParaRPr lang="en-US" sz="3200" spc="-80" dirty="0">
              <a:latin typeface="Cambria"/>
              <a:ea typeface="Cambria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571661F-0EB1-4B97-A891-5241ABD62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0830" y="25481819"/>
            <a:ext cx="3432312" cy="338830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2842D78-2513-42E2-A0F5-F102ED03F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2" r="11253"/>
          <a:stretch/>
        </p:blipFill>
        <p:spPr bwMode="auto">
          <a:xfrm>
            <a:off x="11112878" y="29059377"/>
            <a:ext cx="5351774" cy="258776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 picture containing indoor&#10;&#10;Description automatically generated">
            <a:extLst>
              <a:ext uri="{FF2B5EF4-FFF2-40B4-BE49-F238E27FC236}">
                <a16:creationId xmlns:a16="http://schemas.microsoft.com/office/drawing/2014/main" id="{6B2FD1A7-35B7-F4A6-DFD9-F97959BCCDEE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l="14710" t="22075" r="7072" b="23499"/>
          <a:stretch/>
        </p:blipFill>
        <p:spPr>
          <a:xfrm>
            <a:off x="10920720" y="15112333"/>
            <a:ext cx="5369460" cy="284931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37AE853-609D-4E7A-A423-BBD490F8C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360" y="31847747"/>
            <a:ext cx="3467252" cy="335621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7" descr="Chart, surface chart&#10;&#10;Description automatically generated">
            <a:extLst>
              <a:ext uri="{FF2B5EF4-FFF2-40B4-BE49-F238E27FC236}">
                <a16:creationId xmlns:a16="http://schemas.microsoft.com/office/drawing/2014/main" id="{ED4CDB40-C2BA-2A81-1A60-261C87057B7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0920720" y="18457728"/>
            <a:ext cx="5446551" cy="2641594"/>
          </a:xfrm>
          <a:prstGeom prst="rect">
            <a:avLst/>
          </a:prstGeom>
          <a:ln>
            <a:solidFill>
              <a:schemeClr val="bg1"/>
            </a:solidFill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D4AE21B-5796-E6B1-47D5-814906B9CBFB}"/>
                  </a:ext>
                </a:extLst>
              </p:cNvPr>
              <p:cNvSpPr txBox="1"/>
              <p:nvPr/>
            </p:nvSpPr>
            <p:spPr>
              <a:xfrm>
                <a:off x="11087118" y="21233577"/>
                <a:ext cx="5446552" cy="316586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en-US" sz="3200" spc="-8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4.9 µm surface roughness @ STP, 40 mph, observed area of 0.3838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pc="-8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</m:ctrlPr>
                      </m:sSupPr>
                      <m:e>
                        <m:r>
                          <a:rPr lang="en-US" sz="3200" b="0" i="1" spc="-8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𝑚</m:t>
                        </m:r>
                      </m:e>
                      <m:sup>
                        <m:r>
                          <a:rPr lang="en-US" sz="3200" b="0" i="1" spc="-8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Arial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spc="-80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, Cd = 0.3770</a:t>
                </a:r>
                <a:endParaRPr lang="en-US" sz="3200" spc="-80" dirty="0">
                  <a:latin typeface="Cambria" panose="02040503050406030204" pitchFamily="18" charset="0"/>
                  <a:ea typeface="Cambria" panose="02040503050406030204" pitchFamily="18" charset="0"/>
                  <a:cs typeface="Calibri"/>
                </a:endParaRPr>
              </a:p>
              <a:p>
                <a:endParaRPr lang="en-US" sz="3200" spc="-80" dirty="0">
                  <a:latin typeface="Cambria"/>
                  <a:ea typeface="Cambria"/>
                  <a:cs typeface="Calibri"/>
                </a:endParaRPr>
              </a:p>
              <a:p>
                <a:pPr marL="2338070" lvl="1" indent="-457200">
                  <a:buFont typeface="Wingdings,Sans-Serif"/>
                  <a:buChar char="§"/>
                </a:pPr>
                <a:endParaRPr lang="en-US" sz="3200" spc="-80" dirty="0">
                  <a:latin typeface="Cambria"/>
                  <a:ea typeface="Cambria"/>
                  <a:cs typeface="Calibri"/>
                </a:endParaRPr>
              </a:p>
              <a:p>
                <a:endParaRPr lang="en-US" sz="3200" spc="-80" dirty="0">
                  <a:latin typeface="Cambria"/>
                  <a:ea typeface="Cambria"/>
                </a:endParaRPr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8D4AE21B-5796-E6B1-47D5-814906B9CB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7118" y="21233577"/>
                <a:ext cx="5446552" cy="3165867"/>
              </a:xfrm>
              <a:prstGeom prst="rect">
                <a:avLst/>
              </a:prstGeom>
              <a:blipFill>
                <a:blip r:embed="rId26"/>
                <a:stretch>
                  <a:fillRect l="-2912" t="-250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1347998" y="30218670"/>
            <a:ext cx="4526894" cy="3336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Roll Center Height to Ground (mm)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E2635C-1675-4CC9-B51C-F5B34D0C930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8285501" y="30332296"/>
            <a:ext cx="5364087" cy="495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305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7AC2A49394AD4AA6388DCCDB097335" ma:contentTypeVersion="14" ma:contentTypeDescription="Create a new document." ma:contentTypeScope="" ma:versionID="d2e611b190d16977dfb19dac2d317795">
  <xsd:schema xmlns:xsd="http://www.w3.org/2001/XMLSchema" xmlns:xs="http://www.w3.org/2001/XMLSchema" xmlns:p="http://schemas.microsoft.com/office/2006/metadata/properties" xmlns:ns3="b01a14b4-71ed-429e-b52f-a253cbad6d16" xmlns:ns4="c192702f-6334-46b2-81ab-7bb53f9eee63" targetNamespace="http://schemas.microsoft.com/office/2006/metadata/properties" ma:root="true" ma:fieldsID="1a1bc69aa336b13d8d890108725b1021" ns3:_="" ns4:_="">
    <xsd:import namespace="b01a14b4-71ed-429e-b52f-a253cbad6d16"/>
    <xsd:import namespace="c192702f-6334-46b2-81ab-7bb53f9eee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a14b4-71ed-429e-b52f-a253cbad6d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2702f-6334-46b2-81ab-7bb53f9eee6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18C658-2C45-4051-8993-610719AE83AD}">
  <ds:schemaRefs>
    <ds:schemaRef ds:uri="b01a14b4-71ed-429e-b52f-a253cbad6d16"/>
    <ds:schemaRef ds:uri="c192702f-6334-46b2-81ab-7bb53f9eee6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08BA93C-AFF0-488C-91FA-7C89BF23A022}">
  <ds:schemaRefs>
    <ds:schemaRef ds:uri="b01a14b4-71ed-429e-b52f-a253cbad6d16"/>
    <ds:schemaRef ds:uri="c192702f-6334-46b2-81ab-7bb53f9eee6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B2C425B-B80D-4D96-A109-FE11EE0B9EF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691</Words>
  <Application>Microsoft Office PowerPoint</Application>
  <PresentationFormat>Custom</PresentationFormat>
  <Paragraphs>117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Arial,Sans-Serif</vt:lpstr>
      <vt:lpstr>Calibri</vt:lpstr>
      <vt:lpstr>Cambria</vt:lpstr>
      <vt:lpstr>Cambria Math</vt:lpstr>
      <vt:lpstr>Wingdings</vt:lpstr>
      <vt:lpstr>Wingdings,Sans-Serif</vt:lpstr>
      <vt:lpstr>Office Theme</vt:lpstr>
      <vt:lpstr>PowerPoint Presentation</vt:lpstr>
    </vt:vector>
  </TitlesOfParts>
  <Company>University of New Hampshire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L Black</dc:creator>
  <cp:lastModifiedBy>Brian Schwab</cp:lastModifiedBy>
  <cp:revision>1</cp:revision>
  <cp:lastPrinted>2014-04-18T16:40:24Z</cp:lastPrinted>
  <dcterms:created xsi:type="dcterms:W3CDTF">2012-04-18T16:21:13Z</dcterms:created>
  <dcterms:modified xsi:type="dcterms:W3CDTF">2022-04-18T12:50:27Z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0x0101006D7AC2A49394AD4AA6388DCCDB097335</vt:lpwstr>
  </property>
</Properties>
</file>