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3"/>
  </p:notesMasterIdLst>
  <p:sldIdLst>
    <p:sldId id="256" r:id="rId2"/>
  </p:sldIdLst>
  <p:sldSz cx="43891200" cy="32918400"/>
  <p:notesSz cx="9388475" cy="127714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7553">
          <p15:clr>
            <a:srgbClr val="A4A3A4"/>
          </p15:clr>
        </p15:guide>
        <p15:guide id="2" pos="1079">
          <p15:clr>
            <a:srgbClr val="A4A3A4"/>
          </p15:clr>
        </p15:guide>
        <p15:guide id="3" orient="horz" pos="7349">
          <p15:clr>
            <a:srgbClr val="A4A3A4"/>
          </p15:clr>
        </p15:guide>
        <p15:guide id="4" pos="105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9" d="100"/>
          <a:sy n="19" d="100"/>
        </p:scale>
        <p:origin x="1291" y="182"/>
      </p:cViewPr>
      <p:guideLst>
        <p:guide orient="horz" pos="7553"/>
        <p:guide pos="1079"/>
        <p:guide orient="horz" pos="7349"/>
        <p:guide pos="105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4059238" cy="641350"/>
          </a:xfrm>
          <a:prstGeom prst="rect">
            <a:avLst/>
          </a:prstGeom>
          <a:noFill/>
          <a:ln>
            <a:noFill/>
          </a:ln>
        </p:spPr>
        <p:txBody>
          <a:bodyPr spcFirstLastPara="1" wrap="square" lIns="27225" tIns="13600" rIns="27225" bIns="13600" anchor="t" anchorCtr="0">
            <a:noAutofit/>
          </a:bodyPr>
          <a:lstStyle>
            <a:lvl1pPr marR="0" lvl="0" algn="l" rtl="0">
              <a:spcBef>
                <a:spcPts val="0"/>
              </a:spcBef>
              <a:spcAft>
                <a:spcPts val="0"/>
              </a:spcAft>
              <a:buSzPts val="1400"/>
              <a:buNone/>
              <a:defRPr sz="400" b="0"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29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9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9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9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9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9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9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900" b="0" i="0" u="none" strike="noStrike" cap="none">
                <a:solidFill>
                  <a:schemeClr val="dk1"/>
                </a:solidFill>
                <a:latin typeface="Times New Roman"/>
                <a:ea typeface="Times New Roman"/>
                <a:cs typeface="Times New Roman"/>
                <a:sym typeface="Times New Roman"/>
              </a:defRPr>
            </a:lvl9pPr>
          </a:lstStyle>
          <a:p>
            <a:endParaRPr/>
          </a:p>
        </p:txBody>
      </p:sp>
      <p:sp>
        <p:nvSpPr>
          <p:cNvPr id="4" name="Google Shape;4;n"/>
          <p:cNvSpPr txBox="1">
            <a:spLocks noGrp="1"/>
          </p:cNvSpPr>
          <p:nvPr>
            <p:ph type="dt" idx="10"/>
          </p:nvPr>
        </p:nvSpPr>
        <p:spPr>
          <a:xfrm>
            <a:off x="5314950" y="0"/>
            <a:ext cx="4081463" cy="641350"/>
          </a:xfrm>
          <a:prstGeom prst="rect">
            <a:avLst/>
          </a:prstGeom>
          <a:noFill/>
          <a:ln>
            <a:noFill/>
          </a:ln>
        </p:spPr>
        <p:txBody>
          <a:bodyPr spcFirstLastPara="1" wrap="square" lIns="27225" tIns="13600" rIns="27225" bIns="13600" anchor="t" anchorCtr="0">
            <a:noAutofit/>
          </a:bodyPr>
          <a:lstStyle>
            <a:lvl1pPr marR="0" lvl="0" algn="r" rtl="0">
              <a:spcBef>
                <a:spcPts val="0"/>
              </a:spcBef>
              <a:spcAft>
                <a:spcPts val="0"/>
              </a:spcAft>
              <a:buSzPts val="1400"/>
              <a:buNone/>
              <a:defRPr sz="400" b="0"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29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9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9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9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9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9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9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900" b="0" i="0" u="none" strike="noStrike" cap="none">
                <a:solidFill>
                  <a:schemeClr val="dk1"/>
                </a:solidFill>
                <a:latin typeface="Times New Roman"/>
                <a:ea typeface="Times New Roman"/>
                <a:cs typeface="Times New Roman"/>
                <a:sym typeface="Times New Roman"/>
              </a:defRPr>
            </a:lvl9pPr>
          </a:lstStyle>
          <a:p>
            <a:endParaRPr/>
          </a:p>
        </p:txBody>
      </p:sp>
      <p:sp>
        <p:nvSpPr>
          <p:cNvPr id="5" name="Google Shape;5;n"/>
          <p:cNvSpPr>
            <a:spLocks noGrp="1" noRot="1" noChangeAspect="1"/>
          </p:cNvSpPr>
          <p:nvPr>
            <p:ph type="sldImg" idx="3"/>
          </p:nvPr>
        </p:nvSpPr>
        <p:spPr>
          <a:xfrm>
            <a:off x="1506538" y="962025"/>
            <a:ext cx="6383337" cy="478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1255713" y="6072188"/>
            <a:ext cx="6884987" cy="5751512"/>
          </a:xfrm>
          <a:prstGeom prst="rect">
            <a:avLst/>
          </a:prstGeom>
          <a:noFill/>
          <a:ln>
            <a:noFill/>
          </a:ln>
        </p:spPr>
        <p:txBody>
          <a:bodyPr spcFirstLastPara="1" wrap="square" lIns="27225" tIns="13600" rIns="27225" bIns="136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914400" marR="0" lvl="1"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1371600" marR="0" lvl="2"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828800" marR="0" lvl="3"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2286000" marR="0" lvl="4"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12122150"/>
            <a:ext cx="4059238" cy="641350"/>
          </a:xfrm>
          <a:prstGeom prst="rect">
            <a:avLst/>
          </a:prstGeom>
          <a:noFill/>
          <a:ln>
            <a:noFill/>
          </a:ln>
        </p:spPr>
        <p:txBody>
          <a:bodyPr spcFirstLastPara="1" wrap="square" lIns="27225" tIns="13600" rIns="27225" bIns="13600" anchor="b" anchorCtr="0">
            <a:noAutofit/>
          </a:bodyPr>
          <a:lstStyle>
            <a:lvl1pPr marR="0" lvl="0" algn="l" rtl="0">
              <a:spcBef>
                <a:spcPts val="0"/>
              </a:spcBef>
              <a:spcAft>
                <a:spcPts val="0"/>
              </a:spcAft>
              <a:buSzPts val="1400"/>
              <a:buNone/>
              <a:defRPr sz="400" b="0"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29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9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9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9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9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9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9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900" b="0" i="0" u="none" strike="noStrike" cap="none">
                <a:solidFill>
                  <a:schemeClr val="dk1"/>
                </a:solidFill>
                <a:latin typeface="Times New Roman"/>
                <a:ea typeface="Times New Roman"/>
                <a:cs typeface="Times New Roman"/>
                <a:sym typeface="Times New Roman"/>
              </a:defRPr>
            </a:lvl9pPr>
          </a:lstStyle>
          <a:p>
            <a:endParaRPr/>
          </a:p>
        </p:txBody>
      </p:sp>
      <p:sp>
        <p:nvSpPr>
          <p:cNvPr id="8" name="Google Shape;8;n"/>
          <p:cNvSpPr txBox="1">
            <a:spLocks noGrp="1"/>
          </p:cNvSpPr>
          <p:nvPr>
            <p:ph type="sldNum" idx="12"/>
          </p:nvPr>
        </p:nvSpPr>
        <p:spPr>
          <a:xfrm>
            <a:off x="5314950" y="12122150"/>
            <a:ext cx="4081463" cy="641350"/>
          </a:xfrm>
          <a:prstGeom prst="rect">
            <a:avLst/>
          </a:prstGeom>
          <a:noFill/>
          <a:ln>
            <a:noFill/>
          </a:ln>
        </p:spPr>
        <p:txBody>
          <a:bodyPr spcFirstLastPara="1" wrap="square" lIns="27225" tIns="13600" rIns="27225" bIns="13600" anchor="b" anchorCtr="0">
            <a:noAutofit/>
          </a:bodyPr>
          <a:lstStyle/>
          <a:p>
            <a:pPr marL="0" marR="0" lvl="0" indent="0" algn="r" rtl="0">
              <a:spcBef>
                <a:spcPts val="0"/>
              </a:spcBef>
              <a:spcAft>
                <a:spcPts val="0"/>
              </a:spcAft>
              <a:buNone/>
            </a:pPr>
            <a:fld id="{00000000-1234-1234-1234-123412341234}" type="slidenum">
              <a:rPr lang="en-US" sz="400" b="0" i="0" u="none" strike="noStrike" cap="none">
                <a:solidFill>
                  <a:schemeClr val="dk1"/>
                </a:solidFill>
                <a:latin typeface="Times New Roman"/>
                <a:ea typeface="Times New Roman"/>
                <a:cs typeface="Times New Roman"/>
                <a:sym typeface="Times New Roman"/>
              </a:rPr>
              <a:t>‹#›</a:t>
            </a:fld>
            <a:endParaRPr sz="4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1:notes"/>
          <p:cNvSpPr>
            <a:spLocks noGrp="1" noRot="1" noChangeAspect="1"/>
          </p:cNvSpPr>
          <p:nvPr>
            <p:ph type="sldImg" idx="2"/>
          </p:nvPr>
        </p:nvSpPr>
        <p:spPr>
          <a:xfrm>
            <a:off x="1506538" y="962025"/>
            <a:ext cx="6383337" cy="478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5" name="Google Shape;115;p1:notes"/>
          <p:cNvSpPr txBox="1">
            <a:spLocks noGrp="1"/>
          </p:cNvSpPr>
          <p:nvPr>
            <p:ph type="body" idx="1"/>
          </p:nvPr>
        </p:nvSpPr>
        <p:spPr>
          <a:xfrm>
            <a:off x="1255713" y="6072188"/>
            <a:ext cx="6884987" cy="5751512"/>
          </a:xfrm>
          <a:prstGeom prst="rect">
            <a:avLst/>
          </a:prstGeom>
          <a:noFill/>
          <a:ln>
            <a:noFill/>
          </a:ln>
        </p:spPr>
        <p:txBody>
          <a:bodyPr spcFirstLastPara="1" wrap="square" lIns="27225" tIns="13600" rIns="27225" bIns="13600" anchor="t" anchorCtr="0">
            <a:noAutofit/>
          </a:bodyPr>
          <a:lstStyle/>
          <a:p>
            <a:pPr marL="0" lvl="0" indent="0" algn="l" rtl="0">
              <a:spcBef>
                <a:spcPts val="0"/>
              </a:spcBef>
              <a:spcAft>
                <a:spcPts val="0"/>
              </a:spcAft>
              <a:buNone/>
            </a:pPr>
            <a:endParaRPr/>
          </a:p>
        </p:txBody>
      </p:sp>
      <p:sp>
        <p:nvSpPr>
          <p:cNvPr id="116" name="Google Shape;116;p1:notes"/>
          <p:cNvSpPr txBox="1">
            <a:spLocks noGrp="1"/>
          </p:cNvSpPr>
          <p:nvPr>
            <p:ph type="sldNum" idx="12"/>
          </p:nvPr>
        </p:nvSpPr>
        <p:spPr>
          <a:xfrm>
            <a:off x="5314950" y="12122150"/>
            <a:ext cx="4081463" cy="641350"/>
          </a:xfrm>
          <a:prstGeom prst="rect">
            <a:avLst/>
          </a:prstGeom>
          <a:noFill/>
          <a:ln>
            <a:noFill/>
          </a:ln>
        </p:spPr>
        <p:txBody>
          <a:bodyPr spcFirstLastPara="1" wrap="square" lIns="27225" tIns="13600" rIns="27225" bIns="136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2"/>
          <p:cNvSpPr txBox="1">
            <a:spLocks noGrp="1"/>
          </p:cNvSpPr>
          <p:nvPr>
            <p:ph type="dt" idx="10"/>
          </p:nvPr>
        </p:nvSpPr>
        <p:spPr>
          <a:xfrm>
            <a:off x="3290236" y="29993290"/>
            <a:ext cx="9144000" cy="2194237"/>
          </a:xfrm>
          <a:prstGeom prst="rect">
            <a:avLst/>
          </a:prstGeom>
          <a:noFill/>
          <a:ln>
            <a:noFill/>
          </a:ln>
        </p:spPr>
        <p:txBody>
          <a:bodyPr spcFirstLastPara="1" wrap="square" lIns="445950" tIns="222975" rIns="445950" bIns="22297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
          <p:cNvSpPr txBox="1">
            <a:spLocks noGrp="1"/>
          </p:cNvSpPr>
          <p:nvPr>
            <p:ph type="ftr" idx="11"/>
          </p:nvPr>
        </p:nvSpPr>
        <p:spPr>
          <a:xfrm>
            <a:off x="14997768" y="29993290"/>
            <a:ext cx="13895671" cy="2194237"/>
          </a:xfrm>
          <a:prstGeom prst="rect">
            <a:avLst/>
          </a:prstGeom>
          <a:noFill/>
          <a:ln>
            <a:noFill/>
          </a:ln>
        </p:spPr>
        <p:txBody>
          <a:bodyPr spcFirstLastPara="1" wrap="square" lIns="445950" tIns="222975" rIns="445950" bIns="22297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
          <p:cNvSpPr txBox="1">
            <a:spLocks noGrp="1"/>
          </p:cNvSpPr>
          <p:nvPr>
            <p:ph type="sldNum" idx="12"/>
          </p:nvPr>
        </p:nvSpPr>
        <p:spPr>
          <a:xfrm>
            <a:off x="31456964" y="29993290"/>
            <a:ext cx="9144000" cy="2194237"/>
          </a:xfrm>
          <a:prstGeom prst="rect">
            <a:avLst/>
          </a:prstGeom>
          <a:noFill/>
          <a:ln>
            <a:noFill/>
          </a:ln>
        </p:spPr>
        <p:txBody>
          <a:bodyPr spcFirstLastPara="1" wrap="square" lIns="445950" tIns="222975" rIns="445950" bIns="222975" anchor="t" anchorCtr="0">
            <a:noAutofit/>
          </a:bodyPr>
          <a:lstStyle>
            <a:lvl1pPr marL="0" lvl="0" indent="0" algn="r">
              <a:spcBef>
                <a:spcPts val="0"/>
              </a:spcBef>
              <a:spcAft>
                <a:spcPts val="0"/>
              </a:spcAft>
              <a:buNone/>
              <a:defRPr sz="7000" b="0" i="0" u="none" strike="noStrike" cap="none">
                <a:solidFill>
                  <a:schemeClr val="dk1"/>
                </a:solidFill>
                <a:latin typeface="Times New Roman"/>
                <a:ea typeface="Times New Roman"/>
                <a:cs typeface="Times New Roman"/>
                <a:sym typeface="Times New Roman"/>
              </a:defRPr>
            </a:lvl1pPr>
            <a:lvl2pPr marL="0" lvl="1" indent="0" algn="r">
              <a:spcBef>
                <a:spcPts val="0"/>
              </a:spcBef>
              <a:spcAft>
                <a:spcPts val="0"/>
              </a:spcAft>
              <a:buNone/>
              <a:defRPr sz="7000" b="0" i="0" u="none" strike="noStrike" cap="none">
                <a:solidFill>
                  <a:schemeClr val="dk1"/>
                </a:solidFill>
                <a:latin typeface="Times New Roman"/>
                <a:ea typeface="Times New Roman"/>
                <a:cs typeface="Times New Roman"/>
                <a:sym typeface="Times New Roman"/>
              </a:defRPr>
            </a:lvl2pPr>
            <a:lvl3pPr marL="0" lvl="2" indent="0" algn="r">
              <a:spcBef>
                <a:spcPts val="0"/>
              </a:spcBef>
              <a:spcAft>
                <a:spcPts val="0"/>
              </a:spcAft>
              <a:buNone/>
              <a:defRPr sz="7000" b="0" i="0" u="none" strike="noStrike" cap="none">
                <a:solidFill>
                  <a:schemeClr val="dk1"/>
                </a:solidFill>
                <a:latin typeface="Times New Roman"/>
                <a:ea typeface="Times New Roman"/>
                <a:cs typeface="Times New Roman"/>
                <a:sym typeface="Times New Roman"/>
              </a:defRPr>
            </a:lvl3pPr>
            <a:lvl4pPr marL="0" lvl="3" indent="0" algn="r">
              <a:spcBef>
                <a:spcPts val="0"/>
              </a:spcBef>
              <a:spcAft>
                <a:spcPts val="0"/>
              </a:spcAft>
              <a:buNone/>
              <a:defRPr sz="7000" b="0" i="0" u="none" strike="noStrike" cap="none">
                <a:solidFill>
                  <a:schemeClr val="dk1"/>
                </a:solidFill>
                <a:latin typeface="Times New Roman"/>
                <a:ea typeface="Times New Roman"/>
                <a:cs typeface="Times New Roman"/>
                <a:sym typeface="Times New Roman"/>
              </a:defRPr>
            </a:lvl4pPr>
            <a:lvl5pPr marL="0" lvl="4" indent="0" algn="r">
              <a:spcBef>
                <a:spcPts val="0"/>
              </a:spcBef>
              <a:spcAft>
                <a:spcPts val="0"/>
              </a:spcAft>
              <a:buNone/>
              <a:defRPr sz="7000" b="0" i="0" u="none" strike="noStrike" cap="none">
                <a:solidFill>
                  <a:schemeClr val="dk1"/>
                </a:solidFill>
                <a:latin typeface="Times New Roman"/>
                <a:ea typeface="Times New Roman"/>
                <a:cs typeface="Times New Roman"/>
                <a:sym typeface="Times New Roman"/>
              </a:defRPr>
            </a:lvl5pPr>
            <a:lvl6pPr marL="0" lvl="5" indent="0" algn="r">
              <a:spcBef>
                <a:spcPts val="0"/>
              </a:spcBef>
              <a:spcAft>
                <a:spcPts val="0"/>
              </a:spcAft>
              <a:buNone/>
              <a:defRPr sz="7000" b="0" i="0" u="none" strike="noStrike" cap="none">
                <a:solidFill>
                  <a:schemeClr val="dk1"/>
                </a:solidFill>
                <a:latin typeface="Times New Roman"/>
                <a:ea typeface="Times New Roman"/>
                <a:cs typeface="Times New Roman"/>
                <a:sym typeface="Times New Roman"/>
              </a:defRPr>
            </a:lvl6pPr>
            <a:lvl7pPr marL="0" lvl="6" indent="0" algn="r">
              <a:spcBef>
                <a:spcPts val="0"/>
              </a:spcBef>
              <a:spcAft>
                <a:spcPts val="0"/>
              </a:spcAft>
              <a:buNone/>
              <a:defRPr sz="7000" b="0" i="0" u="none" strike="noStrike" cap="none">
                <a:solidFill>
                  <a:schemeClr val="dk1"/>
                </a:solidFill>
                <a:latin typeface="Times New Roman"/>
                <a:ea typeface="Times New Roman"/>
                <a:cs typeface="Times New Roman"/>
                <a:sym typeface="Times New Roman"/>
              </a:defRPr>
            </a:lvl7pPr>
            <a:lvl8pPr marL="0" lvl="7" indent="0" algn="r">
              <a:spcBef>
                <a:spcPts val="0"/>
              </a:spcBef>
              <a:spcAft>
                <a:spcPts val="0"/>
              </a:spcAft>
              <a:buNone/>
              <a:defRPr sz="7000" b="0" i="0" u="none" strike="noStrike" cap="none">
                <a:solidFill>
                  <a:schemeClr val="dk1"/>
                </a:solidFill>
                <a:latin typeface="Times New Roman"/>
                <a:ea typeface="Times New Roman"/>
                <a:cs typeface="Times New Roman"/>
                <a:sym typeface="Times New Roman"/>
              </a:defRPr>
            </a:lvl8pPr>
            <a:lvl9pPr marL="0" lvl="8" indent="0" algn="r">
              <a:spcBef>
                <a:spcPts val="0"/>
              </a:spcBef>
              <a:spcAft>
                <a:spcPts val="0"/>
              </a:spcAft>
              <a:buNone/>
              <a:defRPr sz="70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1"/>
        <p:cNvGrpSpPr/>
        <p:nvPr/>
      </p:nvGrpSpPr>
      <p:grpSpPr>
        <a:xfrm>
          <a:off x="0" y="0"/>
          <a:ext cx="0" cy="0"/>
          <a:chOff x="0" y="0"/>
          <a:chExt cx="0" cy="0"/>
        </a:xfrm>
      </p:grpSpPr>
      <p:sp>
        <p:nvSpPr>
          <p:cNvPr id="102" name="Google Shape;102;p12"/>
          <p:cNvSpPr txBox="1">
            <a:spLocks noGrp="1"/>
          </p:cNvSpPr>
          <p:nvPr>
            <p:ph type="title"/>
          </p:nvPr>
        </p:nvSpPr>
        <p:spPr>
          <a:xfrm>
            <a:off x="3290237" y="2926724"/>
            <a:ext cx="37310731" cy="5486400"/>
          </a:xfrm>
          <a:prstGeom prst="rect">
            <a:avLst/>
          </a:prstGeom>
          <a:noFill/>
          <a:ln>
            <a:noFill/>
          </a:ln>
        </p:spPr>
        <p:txBody>
          <a:bodyPr spcFirstLastPara="1" wrap="square" lIns="445950" tIns="222975" rIns="445950" bIns="22297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03" name="Google Shape;103;p12"/>
          <p:cNvSpPr txBox="1">
            <a:spLocks noGrp="1"/>
          </p:cNvSpPr>
          <p:nvPr>
            <p:ph type="body" idx="1"/>
          </p:nvPr>
        </p:nvSpPr>
        <p:spPr>
          <a:xfrm rot="5400000">
            <a:off x="12071532" y="731364"/>
            <a:ext cx="19748142" cy="37310731"/>
          </a:xfrm>
          <a:prstGeom prst="rect">
            <a:avLst/>
          </a:prstGeom>
          <a:noFill/>
          <a:ln>
            <a:noFill/>
          </a:ln>
        </p:spPr>
        <p:txBody>
          <a:bodyPr spcFirstLastPara="1" wrap="square" lIns="445950" tIns="222975" rIns="445950" bIns="222975"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4" name="Google Shape;104;p12"/>
          <p:cNvSpPr txBox="1">
            <a:spLocks noGrp="1"/>
          </p:cNvSpPr>
          <p:nvPr>
            <p:ph type="dt" idx="10"/>
          </p:nvPr>
        </p:nvSpPr>
        <p:spPr>
          <a:xfrm>
            <a:off x="3290236" y="29993290"/>
            <a:ext cx="9144000" cy="2194237"/>
          </a:xfrm>
          <a:prstGeom prst="rect">
            <a:avLst/>
          </a:prstGeom>
          <a:noFill/>
          <a:ln>
            <a:noFill/>
          </a:ln>
        </p:spPr>
        <p:txBody>
          <a:bodyPr spcFirstLastPara="1" wrap="square" lIns="445950" tIns="222975" rIns="445950" bIns="22297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12"/>
          <p:cNvSpPr txBox="1">
            <a:spLocks noGrp="1"/>
          </p:cNvSpPr>
          <p:nvPr>
            <p:ph type="ftr" idx="11"/>
          </p:nvPr>
        </p:nvSpPr>
        <p:spPr>
          <a:xfrm>
            <a:off x="14997768" y="29993290"/>
            <a:ext cx="13895671" cy="2194237"/>
          </a:xfrm>
          <a:prstGeom prst="rect">
            <a:avLst/>
          </a:prstGeom>
          <a:noFill/>
          <a:ln>
            <a:noFill/>
          </a:ln>
        </p:spPr>
        <p:txBody>
          <a:bodyPr spcFirstLastPara="1" wrap="square" lIns="445950" tIns="222975" rIns="445950" bIns="22297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2"/>
          <p:cNvSpPr txBox="1">
            <a:spLocks noGrp="1"/>
          </p:cNvSpPr>
          <p:nvPr>
            <p:ph type="sldNum" idx="12"/>
          </p:nvPr>
        </p:nvSpPr>
        <p:spPr>
          <a:xfrm>
            <a:off x="31456964" y="29993290"/>
            <a:ext cx="9144000" cy="2194237"/>
          </a:xfrm>
          <a:prstGeom prst="rect">
            <a:avLst/>
          </a:prstGeom>
          <a:noFill/>
          <a:ln>
            <a:noFill/>
          </a:ln>
        </p:spPr>
        <p:txBody>
          <a:bodyPr spcFirstLastPara="1" wrap="square" lIns="445950" tIns="222975" rIns="445950" bIns="222975" anchor="t" anchorCtr="0">
            <a:noAutofit/>
          </a:bodyPr>
          <a:lstStyle>
            <a:lvl1pPr marL="0" lvl="0" indent="0" algn="r">
              <a:spcBef>
                <a:spcPts val="0"/>
              </a:spcBef>
              <a:spcAft>
                <a:spcPts val="0"/>
              </a:spcAft>
              <a:buNone/>
              <a:defRPr sz="7000">
                <a:solidFill>
                  <a:schemeClr val="dk1"/>
                </a:solidFill>
                <a:latin typeface="Times New Roman"/>
                <a:ea typeface="Times New Roman"/>
                <a:cs typeface="Times New Roman"/>
                <a:sym typeface="Times New Roman"/>
              </a:defRPr>
            </a:lvl1pPr>
            <a:lvl2pPr marL="0" lvl="1" indent="0" algn="r">
              <a:spcBef>
                <a:spcPts val="0"/>
              </a:spcBef>
              <a:spcAft>
                <a:spcPts val="0"/>
              </a:spcAft>
              <a:buNone/>
              <a:defRPr sz="7000">
                <a:solidFill>
                  <a:schemeClr val="dk1"/>
                </a:solidFill>
                <a:latin typeface="Times New Roman"/>
                <a:ea typeface="Times New Roman"/>
                <a:cs typeface="Times New Roman"/>
                <a:sym typeface="Times New Roman"/>
              </a:defRPr>
            </a:lvl2pPr>
            <a:lvl3pPr marL="0" lvl="2" indent="0" algn="r">
              <a:spcBef>
                <a:spcPts val="0"/>
              </a:spcBef>
              <a:spcAft>
                <a:spcPts val="0"/>
              </a:spcAft>
              <a:buNone/>
              <a:defRPr sz="7000">
                <a:solidFill>
                  <a:schemeClr val="dk1"/>
                </a:solidFill>
                <a:latin typeface="Times New Roman"/>
                <a:ea typeface="Times New Roman"/>
                <a:cs typeface="Times New Roman"/>
                <a:sym typeface="Times New Roman"/>
              </a:defRPr>
            </a:lvl3pPr>
            <a:lvl4pPr marL="0" lvl="3" indent="0" algn="r">
              <a:spcBef>
                <a:spcPts val="0"/>
              </a:spcBef>
              <a:spcAft>
                <a:spcPts val="0"/>
              </a:spcAft>
              <a:buNone/>
              <a:defRPr sz="7000">
                <a:solidFill>
                  <a:schemeClr val="dk1"/>
                </a:solidFill>
                <a:latin typeface="Times New Roman"/>
                <a:ea typeface="Times New Roman"/>
                <a:cs typeface="Times New Roman"/>
                <a:sym typeface="Times New Roman"/>
              </a:defRPr>
            </a:lvl4pPr>
            <a:lvl5pPr marL="0" lvl="4" indent="0" algn="r">
              <a:spcBef>
                <a:spcPts val="0"/>
              </a:spcBef>
              <a:spcAft>
                <a:spcPts val="0"/>
              </a:spcAft>
              <a:buNone/>
              <a:defRPr sz="7000">
                <a:solidFill>
                  <a:schemeClr val="dk1"/>
                </a:solidFill>
                <a:latin typeface="Times New Roman"/>
                <a:ea typeface="Times New Roman"/>
                <a:cs typeface="Times New Roman"/>
                <a:sym typeface="Times New Roman"/>
              </a:defRPr>
            </a:lvl5pPr>
            <a:lvl6pPr marL="0" lvl="5" indent="0" algn="r">
              <a:spcBef>
                <a:spcPts val="0"/>
              </a:spcBef>
              <a:spcAft>
                <a:spcPts val="0"/>
              </a:spcAft>
              <a:buNone/>
              <a:defRPr sz="7000">
                <a:solidFill>
                  <a:schemeClr val="dk1"/>
                </a:solidFill>
                <a:latin typeface="Times New Roman"/>
                <a:ea typeface="Times New Roman"/>
                <a:cs typeface="Times New Roman"/>
                <a:sym typeface="Times New Roman"/>
              </a:defRPr>
            </a:lvl6pPr>
            <a:lvl7pPr marL="0" lvl="6" indent="0" algn="r">
              <a:spcBef>
                <a:spcPts val="0"/>
              </a:spcBef>
              <a:spcAft>
                <a:spcPts val="0"/>
              </a:spcAft>
              <a:buNone/>
              <a:defRPr sz="7000">
                <a:solidFill>
                  <a:schemeClr val="dk1"/>
                </a:solidFill>
                <a:latin typeface="Times New Roman"/>
                <a:ea typeface="Times New Roman"/>
                <a:cs typeface="Times New Roman"/>
                <a:sym typeface="Times New Roman"/>
              </a:defRPr>
            </a:lvl7pPr>
            <a:lvl8pPr marL="0" lvl="7" indent="0" algn="r">
              <a:spcBef>
                <a:spcPts val="0"/>
              </a:spcBef>
              <a:spcAft>
                <a:spcPts val="0"/>
              </a:spcAft>
              <a:buNone/>
              <a:defRPr sz="7000">
                <a:solidFill>
                  <a:schemeClr val="dk1"/>
                </a:solidFill>
                <a:latin typeface="Times New Roman"/>
                <a:ea typeface="Times New Roman"/>
                <a:cs typeface="Times New Roman"/>
                <a:sym typeface="Times New Roman"/>
              </a:defRPr>
            </a:lvl8pPr>
            <a:lvl9pPr marL="0" lvl="8" indent="0" algn="r">
              <a:spcBef>
                <a:spcPts val="0"/>
              </a:spcBef>
              <a:spcAft>
                <a:spcPts val="0"/>
              </a:spcAft>
              <a:buNone/>
              <a:defRPr sz="7000">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7"/>
        <p:cNvGrpSpPr/>
        <p:nvPr/>
      </p:nvGrpSpPr>
      <p:grpSpPr>
        <a:xfrm>
          <a:off x="0" y="0"/>
          <a:ext cx="0" cy="0"/>
          <a:chOff x="0" y="0"/>
          <a:chExt cx="0" cy="0"/>
        </a:xfrm>
      </p:grpSpPr>
      <p:sp>
        <p:nvSpPr>
          <p:cNvPr id="108" name="Google Shape;108;p13"/>
          <p:cNvSpPr txBox="1">
            <a:spLocks noGrp="1"/>
          </p:cNvSpPr>
          <p:nvPr>
            <p:ph type="title"/>
          </p:nvPr>
        </p:nvSpPr>
        <p:spPr>
          <a:xfrm rot="5400000">
            <a:off x="22770485" y="11430325"/>
            <a:ext cx="26334077" cy="9326880"/>
          </a:xfrm>
          <a:prstGeom prst="rect">
            <a:avLst/>
          </a:prstGeom>
          <a:noFill/>
          <a:ln>
            <a:noFill/>
          </a:ln>
        </p:spPr>
        <p:txBody>
          <a:bodyPr spcFirstLastPara="1" wrap="square" lIns="445950" tIns="222975" rIns="445950" bIns="22297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09" name="Google Shape;109;p13"/>
          <p:cNvSpPr txBox="1">
            <a:spLocks noGrp="1"/>
          </p:cNvSpPr>
          <p:nvPr>
            <p:ph type="body" idx="1"/>
          </p:nvPr>
        </p:nvSpPr>
        <p:spPr>
          <a:xfrm rot="5400000">
            <a:off x="4038124" y="2178843"/>
            <a:ext cx="26334077" cy="27829844"/>
          </a:xfrm>
          <a:prstGeom prst="rect">
            <a:avLst/>
          </a:prstGeom>
          <a:noFill/>
          <a:ln>
            <a:noFill/>
          </a:ln>
        </p:spPr>
        <p:txBody>
          <a:bodyPr spcFirstLastPara="1" wrap="square" lIns="445950" tIns="222975" rIns="445950" bIns="222975"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0" name="Google Shape;110;p13"/>
          <p:cNvSpPr txBox="1">
            <a:spLocks noGrp="1"/>
          </p:cNvSpPr>
          <p:nvPr>
            <p:ph type="dt" idx="10"/>
          </p:nvPr>
        </p:nvSpPr>
        <p:spPr>
          <a:xfrm>
            <a:off x="3290236" y="29993290"/>
            <a:ext cx="9144000" cy="2194237"/>
          </a:xfrm>
          <a:prstGeom prst="rect">
            <a:avLst/>
          </a:prstGeom>
          <a:noFill/>
          <a:ln>
            <a:noFill/>
          </a:ln>
        </p:spPr>
        <p:txBody>
          <a:bodyPr spcFirstLastPara="1" wrap="square" lIns="445950" tIns="222975" rIns="445950" bIns="22297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13"/>
          <p:cNvSpPr txBox="1">
            <a:spLocks noGrp="1"/>
          </p:cNvSpPr>
          <p:nvPr>
            <p:ph type="ftr" idx="11"/>
          </p:nvPr>
        </p:nvSpPr>
        <p:spPr>
          <a:xfrm>
            <a:off x="14997768" y="29993290"/>
            <a:ext cx="13895671" cy="2194237"/>
          </a:xfrm>
          <a:prstGeom prst="rect">
            <a:avLst/>
          </a:prstGeom>
          <a:noFill/>
          <a:ln>
            <a:noFill/>
          </a:ln>
        </p:spPr>
        <p:txBody>
          <a:bodyPr spcFirstLastPara="1" wrap="square" lIns="445950" tIns="222975" rIns="445950" bIns="22297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13"/>
          <p:cNvSpPr txBox="1">
            <a:spLocks noGrp="1"/>
          </p:cNvSpPr>
          <p:nvPr>
            <p:ph type="sldNum" idx="12"/>
          </p:nvPr>
        </p:nvSpPr>
        <p:spPr>
          <a:xfrm>
            <a:off x="31456964" y="29993290"/>
            <a:ext cx="9144000" cy="2194237"/>
          </a:xfrm>
          <a:prstGeom prst="rect">
            <a:avLst/>
          </a:prstGeom>
          <a:noFill/>
          <a:ln>
            <a:noFill/>
          </a:ln>
        </p:spPr>
        <p:txBody>
          <a:bodyPr spcFirstLastPara="1" wrap="square" lIns="445950" tIns="222975" rIns="445950" bIns="222975" anchor="t" anchorCtr="0">
            <a:noAutofit/>
          </a:bodyPr>
          <a:lstStyle>
            <a:lvl1pPr marL="0" lvl="0" indent="0" algn="r">
              <a:spcBef>
                <a:spcPts val="0"/>
              </a:spcBef>
              <a:spcAft>
                <a:spcPts val="0"/>
              </a:spcAft>
              <a:buNone/>
              <a:defRPr sz="7000">
                <a:solidFill>
                  <a:schemeClr val="dk1"/>
                </a:solidFill>
                <a:latin typeface="Times New Roman"/>
                <a:ea typeface="Times New Roman"/>
                <a:cs typeface="Times New Roman"/>
                <a:sym typeface="Times New Roman"/>
              </a:defRPr>
            </a:lvl1pPr>
            <a:lvl2pPr marL="0" lvl="1" indent="0" algn="r">
              <a:spcBef>
                <a:spcPts val="0"/>
              </a:spcBef>
              <a:spcAft>
                <a:spcPts val="0"/>
              </a:spcAft>
              <a:buNone/>
              <a:defRPr sz="7000">
                <a:solidFill>
                  <a:schemeClr val="dk1"/>
                </a:solidFill>
                <a:latin typeface="Times New Roman"/>
                <a:ea typeface="Times New Roman"/>
                <a:cs typeface="Times New Roman"/>
                <a:sym typeface="Times New Roman"/>
              </a:defRPr>
            </a:lvl2pPr>
            <a:lvl3pPr marL="0" lvl="2" indent="0" algn="r">
              <a:spcBef>
                <a:spcPts val="0"/>
              </a:spcBef>
              <a:spcAft>
                <a:spcPts val="0"/>
              </a:spcAft>
              <a:buNone/>
              <a:defRPr sz="7000">
                <a:solidFill>
                  <a:schemeClr val="dk1"/>
                </a:solidFill>
                <a:latin typeface="Times New Roman"/>
                <a:ea typeface="Times New Roman"/>
                <a:cs typeface="Times New Roman"/>
                <a:sym typeface="Times New Roman"/>
              </a:defRPr>
            </a:lvl3pPr>
            <a:lvl4pPr marL="0" lvl="3" indent="0" algn="r">
              <a:spcBef>
                <a:spcPts val="0"/>
              </a:spcBef>
              <a:spcAft>
                <a:spcPts val="0"/>
              </a:spcAft>
              <a:buNone/>
              <a:defRPr sz="7000">
                <a:solidFill>
                  <a:schemeClr val="dk1"/>
                </a:solidFill>
                <a:latin typeface="Times New Roman"/>
                <a:ea typeface="Times New Roman"/>
                <a:cs typeface="Times New Roman"/>
                <a:sym typeface="Times New Roman"/>
              </a:defRPr>
            </a:lvl4pPr>
            <a:lvl5pPr marL="0" lvl="4" indent="0" algn="r">
              <a:spcBef>
                <a:spcPts val="0"/>
              </a:spcBef>
              <a:spcAft>
                <a:spcPts val="0"/>
              </a:spcAft>
              <a:buNone/>
              <a:defRPr sz="7000">
                <a:solidFill>
                  <a:schemeClr val="dk1"/>
                </a:solidFill>
                <a:latin typeface="Times New Roman"/>
                <a:ea typeface="Times New Roman"/>
                <a:cs typeface="Times New Roman"/>
                <a:sym typeface="Times New Roman"/>
              </a:defRPr>
            </a:lvl5pPr>
            <a:lvl6pPr marL="0" lvl="5" indent="0" algn="r">
              <a:spcBef>
                <a:spcPts val="0"/>
              </a:spcBef>
              <a:spcAft>
                <a:spcPts val="0"/>
              </a:spcAft>
              <a:buNone/>
              <a:defRPr sz="7000">
                <a:solidFill>
                  <a:schemeClr val="dk1"/>
                </a:solidFill>
                <a:latin typeface="Times New Roman"/>
                <a:ea typeface="Times New Roman"/>
                <a:cs typeface="Times New Roman"/>
                <a:sym typeface="Times New Roman"/>
              </a:defRPr>
            </a:lvl6pPr>
            <a:lvl7pPr marL="0" lvl="6" indent="0" algn="r">
              <a:spcBef>
                <a:spcPts val="0"/>
              </a:spcBef>
              <a:spcAft>
                <a:spcPts val="0"/>
              </a:spcAft>
              <a:buNone/>
              <a:defRPr sz="7000">
                <a:solidFill>
                  <a:schemeClr val="dk1"/>
                </a:solidFill>
                <a:latin typeface="Times New Roman"/>
                <a:ea typeface="Times New Roman"/>
                <a:cs typeface="Times New Roman"/>
                <a:sym typeface="Times New Roman"/>
              </a:defRPr>
            </a:lvl7pPr>
            <a:lvl8pPr marL="0" lvl="7" indent="0" algn="r">
              <a:spcBef>
                <a:spcPts val="0"/>
              </a:spcBef>
              <a:spcAft>
                <a:spcPts val="0"/>
              </a:spcAft>
              <a:buNone/>
              <a:defRPr sz="7000">
                <a:solidFill>
                  <a:schemeClr val="dk1"/>
                </a:solidFill>
                <a:latin typeface="Times New Roman"/>
                <a:ea typeface="Times New Roman"/>
                <a:cs typeface="Times New Roman"/>
                <a:sym typeface="Times New Roman"/>
              </a:defRPr>
            </a:lvl8pPr>
            <a:lvl9pPr marL="0" lvl="8" indent="0" algn="r">
              <a:spcBef>
                <a:spcPts val="0"/>
              </a:spcBef>
              <a:spcAft>
                <a:spcPts val="0"/>
              </a:spcAft>
              <a:buNone/>
              <a:defRPr sz="7000">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8"/>
        <p:cNvGrpSpPr/>
        <p:nvPr/>
      </p:nvGrpSpPr>
      <p:grpSpPr>
        <a:xfrm>
          <a:off x="0" y="0"/>
          <a:ext cx="0" cy="0"/>
          <a:chOff x="0" y="0"/>
          <a:chExt cx="0" cy="0"/>
        </a:xfrm>
      </p:grpSpPr>
      <p:sp>
        <p:nvSpPr>
          <p:cNvPr id="49" name="Google Shape;49;p4"/>
          <p:cNvSpPr txBox="1">
            <a:spLocks noGrp="1"/>
          </p:cNvSpPr>
          <p:nvPr>
            <p:ph type="ctrTitle"/>
          </p:nvPr>
        </p:nvSpPr>
        <p:spPr>
          <a:xfrm>
            <a:off x="3291840" y="10225829"/>
            <a:ext cx="37307520" cy="7056012"/>
          </a:xfrm>
          <a:prstGeom prst="rect">
            <a:avLst/>
          </a:prstGeom>
          <a:noFill/>
          <a:ln>
            <a:noFill/>
          </a:ln>
        </p:spPr>
        <p:txBody>
          <a:bodyPr spcFirstLastPara="1" wrap="square" lIns="445950" tIns="222975" rIns="445950" bIns="22297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0" name="Google Shape;50;p4"/>
          <p:cNvSpPr txBox="1">
            <a:spLocks noGrp="1"/>
          </p:cNvSpPr>
          <p:nvPr>
            <p:ph type="subTitle" idx="1"/>
          </p:nvPr>
        </p:nvSpPr>
        <p:spPr>
          <a:xfrm>
            <a:off x="6583680" y="18653441"/>
            <a:ext cx="30723840" cy="8413124"/>
          </a:xfrm>
          <a:prstGeom prst="rect">
            <a:avLst/>
          </a:prstGeom>
          <a:noFill/>
          <a:ln>
            <a:noFill/>
          </a:ln>
        </p:spPr>
        <p:txBody>
          <a:bodyPr spcFirstLastPara="1" wrap="square" lIns="445950" tIns="222975" rIns="445950" bIns="222975" anchor="t" anchorCtr="0">
            <a:noAutofit/>
          </a:bodyPr>
          <a:lstStyle>
            <a:lvl1pPr lvl="0" algn="ctr">
              <a:spcBef>
                <a:spcPts val="3120"/>
              </a:spcBef>
              <a:spcAft>
                <a:spcPts val="0"/>
              </a:spcAft>
              <a:buClr>
                <a:schemeClr val="dk1"/>
              </a:buClr>
              <a:buSzPts val="15600"/>
              <a:buFont typeface="Times New Roman"/>
              <a:buNone/>
              <a:defRPr/>
            </a:lvl1pPr>
            <a:lvl2pPr lvl="1" algn="ctr">
              <a:spcBef>
                <a:spcPts val="2680"/>
              </a:spcBef>
              <a:spcAft>
                <a:spcPts val="0"/>
              </a:spcAft>
              <a:buClr>
                <a:schemeClr val="dk1"/>
              </a:buClr>
              <a:buSzPts val="13400"/>
              <a:buFont typeface="Times New Roman"/>
              <a:buNone/>
              <a:defRPr/>
            </a:lvl2pPr>
            <a:lvl3pPr lvl="2" algn="ctr">
              <a:spcBef>
                <a:spcPts val="2360"/>
              </a:spcBef>
              <a:spcAft>
                <a:spcPts val="0"/>
              </a:spcAft>
              <a:buClr>
                <a:schemeClr val="dk1"/>
              </a:buClr>
              <a:buSzPts val="11800"/>
              <a:buFont typeface="Times New Roman"/>
              <a:buNone/>
              <a:defRPr/>
            </a:lvl3pPr>
            <a:lvl4pPr lvl="3" algn="ctr">
              <a:spcBef>
                <a:spcPts val="1960"/>
              </a:spcBef>
              <a:spcAft>
                <a:spcPts val="0"/>
              </a:spcAft>
              <a:buClr>
                <a:schemeClr val="dk1"/>
              </a:buClr>
              <a:buSzPts val="9800"/>
              <a:buFont typeface="Times New Roman"/>
              <a:buNone/>
              <a:defRPr/>
            </a:lvl4pPr>
            <a:lvl5pPr lvl="4" algn="ctr">
              <a:spcBef>
                <a:spcPts val="1960"/>
              </a:spcBef>
              <a:spcAft>
                <a:spcPts val="0"/>
              </a:spcAft>
              <a:buClr>
                <a:schemeClr val="dk1"/>
              </a:buClr>
              <a:buSzPts val="9800"/>
              <a:buFont typeface="Times New Roman"/>
              <a:buNone/>
              <a:defRPr/>
            </a:lvl5pPr>
            <a:lvl6pPr lvl="5" algn="ctr">
              <a:spcBef>
                <a:spcPts val="1960"/>
              </a:spcBef>
              <a:spcAft>
                <a:spcPts val="0"/>
              </a:spcAft>
              <a:buClr>
                <a:schemeClr val="dk1"/>
              </a:buClr>
              <a:buSzPts val="9800"/>
              <a:buFont typeface="Times New Roman"/>
              <a:buNone/>
              <a:defRPr/>
            </a:lvl6pPr>
            <a:lvl7pPr lvl="6" algn="ctr">
              <a:spcBef>
                <a:spcPts val="1960"/>
              </a:spcBef>
              <a:spcAft>
                <a:spcPts val="0"/>
              </a:spcAft>
              <a:buClr>
                <a:schemeClr val="dk1"/>
              </a:buClr>
              <a:buSzPts val="9800"/>
              <a:buFont typeface="Times New Roman"/>
              <a:buNone/>
              <a:defRPr/>
            </a:lvl7pPr>
            <a:lvl8pPr lvl="7" algn="ctr">
              <a:spcBef>
                <a:spcPts val="1960"/>
              </a:spcBef>
              <a:spcAft>
                <a:spcPts val="0"/>
              </a:spcAft>
              <a:buClr>
                <a:schemeClr val="dk1"/>
              </a:buClr>
              <a:buSzPts val="9800"/>
              <a:buFont typeface="Times New Roman"/>
              <a:buNone/>
              <a:defRPr/>
            </a:lvl8pPr>
            <a:lvl9pPr lvl="8" algn="ctr">
              <a:spcBef>
                <a:spcPts val="1960"/>
              </a:spcBef>
              <a:spcAft>
                <a:spcPts val="0"/>
              </a:spcAft>
              <a:buClr>
                <a:schemeClr val="dk1"/>
              </a:buClr>
              <a:buSzPts val="9800"/>
              <a:buFont typeface="Times New Roman"/>
              <a:buNone/>
              <a:defRPr/>
            </a:lvl9pPr>
          </a:lstStyle>
          <a:p>
            <a:endParaRPr/>
          </a:p>
        </p:txBody>
      </p:sp>
      <p:sp>
        <p:nvSpPr>
          <p:cNvPr id="51" name="Google Shape;51;p4"/>
          <p:cNvSpPr txBox="1">
            <a:spLocks noGrp="1"/>
          </p:cNvSpPr>
          <p:nvPr>
            <p:ph type="dt" idx="10"/>
          </p:nvPr>
        </p:nvSpPr>
        <p:spPr>
          <a:xfrm>
            <a:off x="3290236" y="29993290"/>
            <a:ext cx="9144000" cy="2194237"/>
          </a:xfrm>
          <a:prstGeom prst="rect">
            <a:avLst/>
          </a:prstGeom>
          <a:noFill/>
          <a:ln>
            <a:noFill/>
          </a:ln>
        </p:spPr>
        <p:txBody>
          <a:bodyPr spcFirstLastPara="1" wrap="square" lIns="445950" tIns="222975" rIns="445950" bIns="22297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
          <p:cNvSpPr txBox="1">
            <a:spLocks noGrp="1"/>
          </p:cNvSpPr>
          <p:nvPr>
            <p:ph type="ftr" idx="11"/>
          </p:nvPr>
        </p:nvSpPr>
        <p:spPr>
          <a:xfrm>
            <a:off x="14997768" y="29993290"/>
            <a:ext cx="13895671" cy="2194237"/>
          </a:xfrm>
          <a:prstGeom prst="rect">
            <a:avLst/>
          </a:prstGeom>
          <a:noFill/>
          <a:ln>
            <a:noFill/>
          </a:ln>
        </p:spPr>
        <p:txBody>
          <a:bodyPr spcFirstLastPara="1" wrap="square" lIns="445950" tIns="222975" rIns="445950" bIns="22297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
          <p:cNvSpPr txBox="1">
            <a:spLocks noGrp="1"/>
          </p:cNvSpPr>
          <p:nvPr>
            <p:ph type="sldNum" idx="12"/>
          </p:nvPr>
        </p:nvSpPr>
        <p:spPr>
          <a:xfrm>
            <a:off x="31456964" y="29993290"/>
            <a:ext cx="9144000" cy="2194237"/>
          </a:xfrm>
          <a:prstGeom prst="rect">
            <a:avLst/>
          </a:prstGeom>
          <a:noFill/>
          <a:ln>
            <a:noFill/>
          </a:ln>
        </p:spPr>
        <p:txBody>
          <a:bodyPr spcFirstLastPara="1" wrap="square" lIns="445950" tIns="222975" rIns="445950" bIns="222975" anchor="t" anchorCtr="0">
            <a:noAutofit/>
          </a:bodyPr>
          <a:lstStyle>
            <a:lvl1pPr marL="0" lvl="0" indent="0" algn="r">
              <a:spcBef>
                <a:spcPts val="0"/>
              </a:spcBef>
              <a:spcAft>
                <a:spcPts val="0"/>
              </a:spcAft>
              <a:buNone/>
              <a:defRPr sz="7000">
                <a:solidFill>
                  <a:schemeClr val="dk1"/>
                </a:solidFill>
                <a:latin typeface="Times New Roman"/>
                <a:ea typeface="Times New Roman"/>
                <a:cs typeface="Times New Roman"/>
                <a:sym typeface="Times New Roman"/>
              </a:defRPr>
            </a:lvl1pPr>
            <a:lvl2pPr marL="0" lvl="1" indent="0" algn="r">
              <a:spcBef>
                <a:spcPts val="0"/>
              </a:spcBef>
              <a:spcAft>
                <a:spcPts val="0"/>
              </a:spcAft>
              <a:buNone/>
              <a:defRPr sz="7000">
                <a:solidFill>
                  <a:schemeClr val="dk1"/>
                </a:solidFill>
                <a:latin typeface="Times New Roman"/>
                <a:ea typeface="Times New Roman"/>
                <a:cs typeface="Times New Roman"/>
                <a:sym typeface="Times New Roman"/>
              </a:defRPr>
            </a:lvl2pPr>
            <a:lvl3pPr marL="0" lvl="2" indent="0" algn="r">
              <a:spcBef>
                <a:spcPts val="0"/>
              </a:spcBef>
              <a:spcAft>
                <a:spcPts val="0"/>
              </a:spcAft>
              <a:buNone/>
              <a:defRPr sz="7000">
                <a:solidFill>
                  <a:schemeClr val="dk1"/>
                </a:solidFill>
                <a:latin typeface="Times New Roman"/>
                <a:ea typeface="Times New Roman"/>
                <a:cs typeface="Times New Roman"/>
                <a:sym typeface="Times New Roman"/>
              </a:defRPr>
            </a:lvl3pPr>
            <a:lvl4pPr marL="0" lvl="3" indent="0" algn="r">
              <a:spcBef>
                <a:spcPts val="0"/>
              </a:spcBef>
              <a:spcAft>
                <a:spcPts val="0"/>
              </a:spcAft>
              <a:buNone/>
              <a:defRPr sz="7000">
                <a:solidFill>
                  <a:schemeClr val="dk1"/>
                </a:solidFill>
                <a:latin typeface="Times New Roman"/>
                <a:ea typeface="Times New Roman"/>
                <a:cs typeface="Times New Roman"/>
                <a:sym typeface="Times New Roman"/>
              </a:defRPr>
            </a:lvl4pPr>
            <a:lvl5pPr marL="0" lvl="4" indent="0" algn="r">
              <a:spcBef>
                <a:spcPts val="0"/>
              </a:spcBef>
              <a:spcAft>
                <a:spcPts val="0"/>
              </a:spcAft>
              <a:buNone/>
              <a:defRPr sz="7000">
                <a:solidFill>
                  <a:schemeClr val="dk1"/>
                </a:solidFill>
                <a:latin typeface="Times New Roman"/>
                <a:ea typeface="Times New Roman"/>
                <a:cs typeface="Times New Roman"/>
                <a:sym typeface="Times New Roman"/>
              </a:defRPr>
            </a:lvl5pPr>
            <a:lvl6pPr marL="0" lvl="5" indent="0" algn="r">
              <a:spcBef>
                <a:spcPts val="0"/>
              </a:spcBef>
              <a:spcAft>
                <a:spcPts val="0"/>
              </a:spcAft>
              <a:buNone/>
              <a:defRPr sz="7000">
                <a:solidFill>
                  <a:schemeClr val="dk1"/>
                </a:solidFill>
                <a:latin typeface="Times New Roman"/>
                <a:ea typeface="Times New Roman"/>
                <a:cs typeface="Times New Roman"/>
                <a:sym typeface="Times New Roman"/>
              </a:defRPr>
            </a:lvl6pPr>
            <a:lvl7pPr marL="0" lvl="6" indent="0" algn="r">
              <a:spcBef>
                <a:spcPts val="0"/>
              </a:spcBef>
              <a:spcAft>
                <a:spcPts val="0"/>
              </a:spcAft>
              <a:buNone/>
              <a:defRPr sz="7000">
                <a:solidFill>
                  <a:schemeClr val="dk1"/>
                </a:solidFill>
                <a:latin typeface="Times New Roman"/>
                <a:ea typeface="Times New Roman"/>
                <a:cs typeface="Times New Roman"/>
                <a:sym typeface="Times New Roman"/>
              </a:defRPr>
            </a:lvl7pPr>
            <a:lvl8pPr marL="0" lvl="7" indent="0" algn="r">
              <a:spcBef>
                <a:spcPts val="0"/>
              </a:spcBef>
              <a:spcAft>
                <a:spcPts val="0"/>
              </a:spcAft>
              <a:buNone/>
              <a:defRPr sz="7000">
                <a:solidFill>
                  <a:schemeClr val="dk1"/>
                </a:solidFill>
                <a:latin typeface="Times New Roman"/>
                <a:ea typeface="Times New Roman"/>
                <a:cs typeface="Times New Roman"/>
                <a:sym typeface="Times New Roman"/>
              </a:defRPr>
            </a:lvl8pPr>
            <a:lvl9pPr marL="0" lvl="8" indent="0" algn="r">
              <a:spcBef>
                <a:spcPts val="0"/>
              </a:spcBef>
              <a:spcAft>
                <a:spcPts val="0"/>
              </a:spcAft>
              <a:buNone/>
              <a:defRPr sz="7000">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4"/>
        <p:cNvGrpSpPr/>
        <p:nvPr/>
      </p:nvGrpSpPr>
      <p:grpSpPr>
        <a:xfrm>
          <a:off x="0" y="0"/>
          <a:ext cx="0" cy="0"/>
          <a:chOff x="0" y="0"/>
          <a:chExt cx="0" cy="0"/>
        </a:xfrm>
      </p:grpSpPr>
      <p:sp>
        <p:nvSpPr>
          <p:cNvPr id="55" name="Google Shape;55;p5"/>
          <p:cNvSpPr txBox="1">
            <a:spLocks noGrp="1"/>
          </p:cNvSpPr>
          <p:nvPr>
            <p:ph type="title"/>
          </p:nvPr>
        </p:nvSpPr>
        <p:spPr>
          <a:xfrm>
            <a:off x="3290237" y="2926724"/>
            <a:ext cx="37310731" cy="5486400"/>
          </a:xfrm>
          <a:prstGeom prst="rect">
            <a:avLst/>
          </a:prstGeom>
          <a:noFill/>
          <a:ln>
            <a:noFill/>
          </a:ln>
        </p:spPr>
        <p:txBody>
          <a:bodyPr spcFirstLastPara="1" wrap="square" lIns="445950" tIns="222975" rIns="445950" bIns="22297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6" name="Google Shape;56;p5"/>
          <p:cNvSpPr txBox="1">
            <a:spLocks noGrp="1"/>
          </p:cNvSpPr>
          <p:nvPr>
            <p:ph type="body" idx="1"/>
          </p:nvPr>
        </p:nvSpPr>
        <p:spPr>
          <a:xfrm>
            <a:off x="3290237" y="9512658"/>
            <a:ext cx="37310731" cy="19748142"/>
          </a:xfrm>
          <a:prstGeom prst="rect">
            <a:avLst/>
          </a:prstGeom>
          <a:noFill/>
          <a:ln>
            <a:noFill/>
          </a:ln>
        </p:spPr>
        <p:txBody>
          <a:bodyPr spcFirstLastPara="1" wrap="square" lIns="445950" tIns="222975" rIns="445950" bIns="222975"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7" name="Google Shape;57;p5"/>
          <p:cNvSpPr txBox="1">
            <a:spLocks noGrp="1"/>
          </p:cNvSpPr>
          <p:nvPr>
            <p:ph type="dt" idx="10"/>
          </p:nvPr>
        </p:nvSpPr>
        <p:spPr>
          <a:xfrm>
            <a:off x="3290236" y="29993290"/>
            <a:ext cx="9144000" cy="2194237"/>
          </a:xfrm>
          <a:prstGeom prst="rect">
            <a:avLst/>
          </a:prstGeom>
          <a:noFill/>
          <a:ln>
            <a:noFill/>
          </a:ln>
        </p:spPr>
        <p:txBody>
          <a:bodyPr spcFirstLastPara="1" wrap="square" lIns="445950" tIns="222975" rIns="445950" bIns="22297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5"/>
          <p:cNvSpPr txBox="1">
            <a:spLocks noGrp="1"/>
          </p:cNvSpPr>
          <p:nvPr>
            <p:ph type="ftr" idx="11"/>
          </p:nvPr>
        </p:nvSpPr>
        <p:spPr>
          <a:xfrm>
            <a:off x="14997768" y="29993290"/>
            <a:ext cx="13895671" cy="2194237"/>
          </a:xfrm>
          <a:prstGeom prst="rect">
            <a:avLst/>
          </a:prstGeom>
          <a:noFill/>
          <a:ln>
            <a:noFill/>
          </a:ln>
        </p:spPr>
        <p:txBody>
          <a:bodyPr spcFirstLastPara="1" wrap="square" lIns="445950" tIns="222975" rIns="445950" bIns="22297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5"/>
          <p:cNvSpPr txBox="1">
            <a:spLocks noGrp="1"/>
          </p:cNvSpPr>
          <p:nvPr>
            <p:ph type="sldNum" idx="12"/>
          </p:nvPr>
        </p:nvSpPr>
        <p:spPr>
          <a:xfrm>
            <a:off x="31456964" y="29993290"/>
            <a:ext cx="9144000" cy="2194237"/>
          </a:xfrm>
          <a:prstGeom prst="rect">
            <a:avLst/>
          </a:prstGeom>
          <a:noFill/>
          <a:ln>
            <a:noFill/>
          </a:ln>
        </p:spPr>
        <p:txBody>
          <a:bodyPr spcFirstLastPara="1" wrap="square" lIns="445950" tIns="222975" rIns="445950" bIns="222975" anchor="t" anchorCtr="0">
            <a:noAutofit/>
          </a:bodyPr>
          <a:lstStyle>
            <a:lvl1pPr marL="0" lvl="0" indent="0" algn="r">
              <a:spcBef>
                <a:spcPts val="0"/>
              </a:spcBef>
              <a:spcAft>
                <a:spcPts val="0"/>
              </a:spcAft>
              <a:buNone/>
              <a:defRPr sz="7000">
                <a:solidFill>
                  <a:schemeClr val="dk1"/>
                </a:solidFill>
                <a:latin typeface="Times New Roman"/>
                <a:ea typeface="Times New Roman"/>
                <a:cs typeface="Times New Roman"/>
                <a:sym typeface="Times New Roman"/>
              </a:defRPr>
            </a:lvl1pPr>
            <a:lvl2pPr marL="0" lvl="1" indent="0" algn="r">
              <a:spcBef>
                <a:spcPts val="0"/>
              </a:spcBef>
              <a:spcAft>
                <a:spcPts val="0"/>
              </a:spcAft>
              <a:buNone/>
              <a:defRPr sz="7000">
                <a:solidFill>
                  <a:schemeClr val="dk1"/>
                </a:solidFill>
                <a:latin typeface="Times New Roman"/>
                <a:ea typeface="Times New Roman"/>
                <a:cs typeface="Times New Roman"/>
                <a:sym typeface="Times New Roman"/>
              </a:defRPr>
            </a:lvl2pPr>
            <a:lvl3pPr marL="0" lvl="2" indent="0" algn="r">
              <a:spcBef>
                <a:spcPts val="0"/>
              </a:spcBef>
              <a:spcAft>
                <a:spcPts val="0"/>
              </a:spcAft>
              <a:buNone/>
              <a:defRPr sz="7000">
                <a:solidFill>
                  <a:schemeClr val="dk1"/>
                </a:solidFill>
                <a:latin typeface="Times New Roman"/>
                <a:ea typeface="Times New Roman"/>
                <a:cs typeface="Times New Roman"/>
                <a:sym typeface="Times New Roman"/>
              </a:defRPr>
            </a:lvl3pPr>
            <a:lvl4pPr marL="0" lvl="3" indent="0" algn="r">
              <a:spcBef>
                <a:spcPts val="0"/>
              </a:spcBef>
              <a:spcAft>
                <a:spcPts val="0"/>
              </a:spcAft>
              <a:buNone/>
              <a:defRPr sz="7000">
                <a:solidFill>
                  <a:schemeClr val="dk1"/>
                </a:solidFill>
                <a:latin typeface="Times New Roman"/>
                <a:ea typeface="Times New Roman"/>
                <a:cs typeface="Times New Roman"/>
                <a:sym typeface="Times New Roman"/>
              </a:defRPr>
            </a:lvl4pPr>
            <a:lvl5pPr marL="0" lvl="4" indent="0" algn="r">
              <a:spcBef>
                <a:spcPts val="0"/>
              </a:spcBef>
              <a:spcAft>
                <a:spcPts val="0"/>
              </a:spcAft>
              <a:buNone/>
              <a:defRPr sz="7000">
                <a:solidFill>
                  <a:schemeClr val="dk1"/>
                </a:solidFill>
                <a:latin typeface="Times New Roman"/>
                <a:ea typeface="Times New Roman"/>
                <a:cs typeface="Times New Roman"/>
                <a:sym typeface="Times New Roman"/>
              </a:defRPr>
            </a:lvl5pPr>
            <a:lvl6pPr marL="0" lvl="5" indent="0" algn="r">
              <a:spcBef>
                <a:spcPts val="0"/>
              </a:spcBef>
              <a:spcAft>
                <a:spcPts val="0"/>
              </a:spcAft>
              <a:buNone/>
              <a:defRPr sz="7000">
                <a:solidFill>
                  <a:schemeClr val="dk1"/>
                </a:solidFill>
                <a:latin typeface="Times New Roman"/>
                <a:ea typeface="Times New Roman"/>
                <a:cs typeface="Times New Roman"/>
                <a:sym typeface="Times New Roman"/>
              </a:defRPr>
            </a:lvl6pPr>
            <a:lvl7pPr marL="0" lvl="6" indent="0" algn="r">
              <a:spcBef>
                <a:spcPts val="0"/>
              </a:spcBef>
              <a:spcAft>
                <a:spcPts val="0"/>
              </a:spcAft>
              <a:buNone/>
              <a:defRPr sz="7000">
                <a:solidFill>
                  <a:schemeClr val="dk1"/>
                </a:solidFill>
                <a:latin typeface="Times New Roman"/>
                <a:ea typeface="Times New Roman"/>
                <a:cs typeface="Times New Roman"/>
                <a:sym typeface="Times New Roman"/>
              </a:defRPr>
            </a:lvl7pPr>
            <a:lvl8pPr marL="0" lvl="7" indent="0" algn="r">
              <a:spcBef>
                <a:spcPts val="0"/>
              </a:spcBef>
              <a:spcAft>
                <a:spcPts val="0"/>
              </a:spcAft>
              <a:buNone/>
              <a:defRPr sz="7000">
                <a:solidFill>
                  <a:schemeClr val="dk1"/>
                </a:solidFill>
                <a:latin typeface="Times New Roman"/>
                <a:ea typeface="Times New Roman"/>
                <a:cs typeface="Times New Roman"/>
                <a:sym typeface="Times New Roman"/>
              </a:defRPr>
            </a:lvl8pPr>
            <a:lvl9pPr marL="0" lvl="8" indent="0" algn="r">
              <a:spcBef>
                <a:spcPts val="0"/>
              </a:spcBef>
              <a:spcAft>
                <a:spcPts val="0"/>
              </a:spcAft>
              <a:buNone/>
              <a:defRPr sz="7000">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0"/>
        <p:cNvGrpSpPr/>
        <p:nvPr/>
      </p:nvGrpSpPr>
      <p:grpSpPr>
        <a:xfrm>
          <a:off x="0" y="0"/>
          <a:ext cx="0" cy="0"/>
          <a:chOff x="0" y="0"/>
          <a:chExt cx="0" cy="0"/>
        </a:xfrm>
      </p:grpSpPr>
      <p:sp>
        <p:nvSpPr>
          <p:cNvPr id="61" name="Google Shape;61;p6"/>
          <p:cNvSpPr txBox="1">
            <a:spLocks noGrp="1"/>
          </p:cNvSpPr>
          <p:nvPr>
            <p:ph type="title"/>
          </p:nvPr>
        </p:nvSpPr>
        <p:spPr>
          <a:xfrm>
            <a:off x="3466700" y="21153551"/>
            <a:ext cx="37307520" cy="6537639"/>
          </a:xfrm>
          <a:prstGeom prst="rect">
            <a:avLst/>
          </a:prstGeom>
          <a:noFill/>
          <a:ln>
            <a:noFill/>
          </a:ln>
        </p:spPr>
        <p:txBody>
          <a:bodyPr spcFirstLastPara="1" wrap="square" lIns="445950" tIns="222975" rIns="445950" bIns="222975" anchor="t" anchorCtr="0">
            <a:noAutofit/>
          </a:bodyPr>
          <a:lstStyle>
            <a:lvl1pPr lvl="0" algn="l">
              <a:spcBef>
                <a:spcPts val="0"/>
              </a:spcBef>
              <a:spcAft>
                <a:spcPts val="0"/>
              </a:spcAft>
              <a:buSzPts val="1400"/>
              <a:buNone/>
              <a:defRPr sz="41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2" name="Google Shape;62;p6"/>
          <p:cNvSpPr txBox="1">
            <a:spLocks noGrp="1"/>
          </p:cNvSpPr>
          <p:nvPr>
            <p:ph type="body" idx="1"/>
          </p:nvPr>
        </p:nvSpPr>
        <p:spPr>
          <a:xfrm>
            <a:off x="3466700" y="13952654"/>
            <a:ext cx="37307520" cy="7200899"/>
          </a:xfrm>
          <a:prstGeom prst="rect">
            <a:avLst/>
          </a:prstGeom>
          <a:noFill/>
          <a:ln>
            <a:noFill/>
          </a:ln>
        </p:spPr>
        <p:txBody>
          <a:bodyPr spcFirstLastPara="1" wrap="square" lIns="445950" tIns="222975" rIns="445950" bIns="222975" anchor="b" anchorCtr="0">
            <a:noAutofit/>
          </a:bodyPr>
          <a:lstStyle>
            <a:lvl1pPr marL="457200" lvl="0" indent="-228600" algn="l">
              <a:spcBef>
                <a:spcPts val="400"/>
              </a:spcBef>
              <a:spcAft>
                <a:spcPts val="0"/>
              </a:spcAft>
              <a:buClr>
                <a:schemeClr val="dk1"/>
              </a:buClr>
              <a:buSzPts val="2000"/>
              <a:buFont typeface="Times New Roman"/>
              <a:buNone/>
              <a:defRPr sz="2000"/>
            </a:lvl1pPr>
            <a:lvl2pPr marL="914400" lvl="1" indent="-228600" algn="l">
              <a:spcBef>
                <a:spcPts val="380"/>
              </a:spcBef>
              <a:spcAft>
                <a:spcPts val="0"/>
              </a:spcAft>
              <a:buClr>
                <a:schemeClr val="dk1"/>
              </a:buClr>
              <a:buSzPts val="1900"/>
              <a:buFont typeface="Times New Roman"/>
              <a:buNone/>
              <a:defRPr sz="1900"/>
            </a:lvl2pPr>
            <a:lvl3pPr marL="1371600" lvl="2" indent="-228600" algn="l">
              <a:spcBef>
                <a:spcPts val="300"/>
              </a:spcBef>
              <a:spcAft>
                <a:spcPts val="0"/>
              </a:spcAft>
              <a:buClr>
                <a:schemeClr val="dk1"/>
              </a:buClr>
              <a:buSzPts val="1500"/>
              <a:buFont typeface="Times New Roman"/>
              <a:buNone/>
              <a:defRPr sz="1500"/>
            </a:lvl3pPr>
            <a:lvl4pPr marL="1828800" lvl="3" indent="-228600" algn="l">
              <a:spcBef>
                <a:spcPts val="280"/>
              </a:spcBef>
              <a:spcAft>
                <a:spcPts val="0"/>
              </a:spcAft>
              <a:buClr>
                <a:schemeClr val="dk1"/>
              </a:buClr>
              <a:buSzPts val="1400"/>
              <a:buFont typeface="Times New Roman"/>
              <a:buNone/>
              <a:defRPr sz="1400"/>
            </a:lvl4pPr>
            <a:lvl5pPr marL="2286000" lvl="4" indent="-228600" algn="l">
              <a:spcBef>
                <a:spcPts val="280"/>
              </a:spcBef>
              <a:spcAft>
                <a:spcPts val="0"/>
              </a:spcAft>
              <a:buClr>
                <a:schemeClr val="dk1"/>
              </a:buClr>
              <a:buSzPts val="1400"/>
              <a:buFont typeface="Times New Roman"/>
              <a:buNone/>
              <a:defRPr sz="1400"/>
            </a:lvl5pPr>
            <a:lvl6pPr marL="2743200" lvl="5" indent="-228600" algn="l">
              <a:spcBef>
                <a:spcPts val="280"/>
              </a:spcBef>
              <a:spcAft>
                <a:spcPts val="0"/>
              </a:spcAft>
              <a:buClr>
                <a:schemeClr val="dk1"/>
              </a:buClr>
              <a:buSzPts val="1400"/>
              <a:buFont typeface="Times New Roman"/>
              <a:buNone/>
              <a:defRPr sz="1400"/>
            </a:lvl6pPr>
            <a:lvl7pPr marL="3200400" lvl="6" indent="-228600" algn="l">
              <a:spcBef>
                <a:spcPts val="280"/>
              </a:spcBef>
              <a:spcAft>
                <a:spcPts val="0"/>
              </a:spcAft>
              <a:buClr>
                <a:schemeClr val="dk1"/>
              </a:buClr>
              <a:buSzPts val="1400"/>
              <a:buFont typeface="Times New Roman"/>
              <a:buNone/>
              <a:defRPr sz="1400"/>
            </a:lvl7pPr>
            <a:lvl8pPr marL="3657600" lvl="7" indent="-228600" algn="l">
              <a:spcBef>
                <a:spcPts val="280"/>
              </a:spcBef>
              <a:spcAft>
                <a:spcPts val="0"/>
              </a:spcAft>
              <a:buClr>
                <a:schemeClr val="dk1"/>
              </a:buClr>
              <a:buSzPts val="1400"/>
              <a:buFont typeface="Times New Roman"/>
              <a:buNone/>
              <a:defRPr sz="1400"/>
            </a:lvl8pPr>
            <a:lvl9pPr marL="4114800" lvl="8" indent="-228600" algn="l">
              <a:spcBef>
                <a:spcPts val="280"/>
              </a:spcBef>
              <a:spcAft>
                <a:spcPts val="0"/>
              </a:spcAft>
              <a:buClr>
                <a:schemeClr val="dk1"/>
              </a:buClr>
              <a:buSzPts val="1400"/>
              <a:buFont typeface="Times New Roman"/>
              <a:buNone/>
              <a:defRPr sz="1400"/>
            </a:lvl9pPr>
          </a:lstStyle>
          <a:p>
            <a:endParaRPr/>
          </a:p>
        </p:txBody>
      </p:sp>
      <p:sp>
        <p:nvSpPr>
          <p:cNvPr id="63" name="Google Shape;63;p6"/>
          <p:cNvSpPr txBox="1">
            <a:spLocks noGrp="1"/>
          </p:cNvSpPr>
          <p:nvPr>
            <p:ph type="dt" idx="10"/>
          </p:nvPr>
        </p:nvSpPr>
        <p:spPr>
          <a:xfrm>
            <a:off x="3290236" y="29993290"/>
            <a:ext cx="9144000" cy="2194237"/>
          </a:xfrm>
          <a:prstGeom prst="rect">
            <a:avLst/>
          </a:prstGeom>
          <a:noFill/>
          <a:ln>
            <a:noFill/>
          </a:ln>
        </p:spPr>
        <p:txBody>
          <a:bodyPr spcFirstLastPara="1" wrap="square" lIns="445950" tIns="222975" rIns="445950" bIns="22297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6"/>
          <p:cNvSpPr txBox="1">
            <a:spLocks noGrp="1"/>
          </p:cNvSpPr>
          <p:nvPr>
            <p:ph type="ftr" idx="11"/>
          </p:nvPr>
        </p:nvSpPr>
        <p:spPr>
          <a:xfrm>
            <a:off x="14997768" y="29993290"/>
            <a:ext cx="13895671" cy="2194237"/>
          </a:xfrm>
          <a:prstGeom prst="rect">
            <a:avLst/>
          </a:prstGeom>
          <a:noFill/>
          <a:ln>
            <a:noFill/>
          </a:ln>
        </p:spPr>
        <p:txBody>
          <a:bodyPr spcFirstLastPara="1" wrap="square" lIns="445950" tIns="222975" rIns="445950" bIns="22297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6"/>
          <p:cNvSpPr txBox="1">
            <a:spLocks noGrp="1"/>
          </p:cNvSpPr>
          <p:nvPr>
            <p:ph type="sldNum" idx="12"/>
          </p:nvPr>
        </p:nvSpPr>
        <p:spPr>
          <a:xfrm>
            <a:off x="31456964" y="29993290"/>
            <a:ext cx="9144000" cy="2194237"/>
          </a:xfrm>
          <a:prstGeom prst="rect">
            <a:avLst/>
          </a:prstGeom>
          <a:noFill/>
          <a:ln>
            <a:noFill/>
          </a:ln>
        </p:spPr>
        <p:txBody>
          <a:bodyPr spcFirstLastPara="1" wrap="square" lIns="445950" tIns="222975" rIns="445950" bIns="222975" anchor="t" anchorCtr="0">
            <a:noAutofit/>
          </a:bodyPr>
          <a:lstStyle>
            <a:lvl1pPr marL="0" lvl="0" indent="0" algn="r">
              <a:spcBef>
                <a:spcPts val="0"/>
              </a:spcBef>
              <a:spcAft>
                <a:spcPts val="0"/>
              </a:spcAft>
              <a:buNone/>
              <a:defRPr sz="7000">
                <a:solidFill>
                  <a:schemeClr val="dk1"/>
                </a:solidFill>
                <a:latin typeface="Times New Roman"/>
                <a:ea typeface="Times New Roman"/>
                <a:cs typeface="Times New Roman"/>
                <a:sym typeface="Times New Roman"/>
              </a:defRPr>
            </a:lvl1pPr>
            <a:lvl2pPr marL="0" lvl="1" indent="0" algn="r">
              <a:spcBef>
                <a:spcPts val="0"/>
              </a:spcBef>
              <a:spcAft>
                <a:spcPts val="0"/>
              </a:spcAft>
              <a:buNone/>
              <a:defRPr sz="7000">
                <a:solidFill>
                  <a:schemeClr val="dk1"/>
                </a:solidFill>
                <a:latin typeface="Times New Roman"/>
                <a:ea typeface="Times New Roman"/>
                <a:cs typeface="Times New Roman"/>
                <a:sym typeface="Times New Roman"/>
              </a:defRPr>
            </a:lvl2pPr>
            <a:lvl3pPr marL="0" lvl="2" indent="0" algn="r">
              <a:spcBef>
                <a:spcPts val="0"/>
              </a:spcBef>
              <a:spcAft>
                <a:spcPts val="0"/>
              </a:spcAft>
              <a:buNone/>
              <a:defRPr sz="7000">
                <a:solidFill>
                  <a:schemeClr val="dk1"/>
                </a:solidFill>
                <a:latin typeface="Times New Roman"/>
                <a:ea typeface="Times New Roman"/>
                <a:cs typeface="Times New Roman"/>
                <a:sym typeface="Times New Roman"/>
              </a:defRPr>
            </a:lvl3pPr>
            <a:lvl4pPr marL="0" lvl="3" indent="0" algn="r">
              <a:spcBef>
                <a:spcPts val="0"/>
              </a:spcBef>
              <a:spcAft>
                <a:spcPts val="0"/>
              </a:spcAft>
              <a:buNone/>
              <a:defRPr sz="7000">
                <a:solidFill>
                  <a:schemeClr val="dk1"/>
                </a:solidFill>
                <a:latin typeface="Times New Roman"/>
                <a:ea typeface="Times New Roman"/>
                <a:cs typeface="Times New Roman"/>
                <a:sym typeface="Times New Roman"/>
              </a:defRPr>
            </a:lvl4pPr>
            <a:lvl5pPr marL="0" lvl="4" indent="0" algn="r">
              <a:spcBef>
                <a:spcPts val="0"/>
              </a:spcBef>
              <a:spcAft>
                <a:spcPts val="0"/>
              </a:spcAft>
              <a:buNone/>
              <a:defRPr sz="7000">
                <a:solidFill>
                  <a:schemeClr val="dk1"/>
                </a:solidFill>
                <a:latin typeface="Times New Roman"/>
                <a:ea typeface="Times New Roman"/>
                <a:cs typeface="Times New Roman"/>
                <a:sym typeface="Times New Roman"/>
              </a:defRPr>
            </a:lvl5pPr>
            <a:lvl6pPr marL="0" lvl="5" indent="0" algn="r">
              <a:spcBef>
                <a:spcPts val="0"/>
              </a:spcBef>
              <a:spcAft>
                <a:spcPts val="0"/>
              </a:spcAft>
              <a:buNone/>
              <a:defRPr sz="7000">
                <a:solidFill>
                  <a:schemeClr val="dk1"/>
                </a:solidFill>
                <a:latin typeface="Times New Roman"/>
                <a:ea typeface="Times New Roman"/>
                <a:cs typeface="Times New Roman"/>
                <a:sym typeface="Times New Roman"/>
              </a:defRPr>
            </a:lvl6pPr>
            <a:lvl7pPr marL="0" lvl="6" indent="0" algn="r">
              <a:spcBef>
                <a:spcPts val="0"/>
              </a:spcBef>
              <a:spcAft>
                <a:spcPts val="0"/>
              </a:spcAft>
              <a:buNone/>
              <a:defRPr sz="7000">
                <a:solidFill>
                  <a:schemeClr val="dk1"/>
                </a:solidFill>
                <a:latin typeface="Times New Roman"/>
                <a:ea typeface="Times New Roman"/>
                <a:cs typeface="Times New Roman"/>
                <a:sym typeface="Times New Roman"/>
              </a:defRPr>
            </a:lvl7pPr>
            <a:lvl8pPr marL="0" lvl="7" indent="0" algn="r">
              <a:spcBef>
                <a:spcPts val="0"/>
              </a:spcBef>
              <a:spcAft>
                <a:spcPts val="0"/>
              </a:spcAft>
              <a:buNone/>
              <a:defRPr sz="7000">
                <a:solidFill>
                  <a:schemeClr val="dk1"/>
                </a:solidFill>
                <a:latin typeface="Times New Roman"/>
                <a:ea typeface="Times New Roman"/>
                <a:cs typeface="Times New Roman"/>
                <a:sym typeface="Times New Roman"/>
              </a:defRPr>
            </a:lvl8pPr>
            <a:lvl9pPr marL="0" lvl="8" indent="0" algn="r">
              <a:spcBef>
                <a:spcPts val="0"/>
              </a:spcBef>
              <a:spcAft>
                <a:spcPts val="0"/>
              </a:spcAft>
              <a:buNone/>
              <a:defRPr sz="7000">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6"/>
        <p:cNvGrpSpPr/>
        <p:nvPr/>
      </p:nvGrpSpPr>
      <p:grpSpPr>
        <a:xfrm>
          <a:off x="0" y="0"/>
          <a:ext cx="0" cy="0"/>
          <a:chOff x="0" y="0"/>
          <a:chExt cx="0" cy="0"/>
        </a:xfrm>
      </p:grpSpPr>
      <p:sp>
        <p:nvSpPr>
          <p:cNvPr id="67" name="Google Shape;67;p7"/>
          <p:cNvSpPr txBox="1">
            <a:spLocks noGrp="1"/>
          </p:cNvSpPr>
          <p:nvPr>
            <p:ph type="title"/>
          </p:nvPr>
        </p:nvSpPr>
        <p:spPr>
          <a:xfrm>
            <a:off x="3290237" y="2926724"/>
            <a:ext cx="37310731" cy="5486400"/>
          </a:xfrm>
          <a:prstGeom prst="rect">
            <a:avLst/>
          </a:prstGeom>
          <a:noFill/>
          <a:ln>
            <a:noFill/>
          </a:ln>
        </p:spPr>
        <p:txBody>
          <a:bodyPr spcFirstLastPara="1" wrap="square" lIns="445950" tIns="222975" rIns="445950" bIns="22297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8" name="Google Shape;68;p7"/>
          <p:cNvSpPr txBox="1">
            <a:spLocks noGrp="1"/>
          </p:cNvSpPr>
          <p:nvPr>
            <p:ph type="body" idx="1"/>
          </p:nvPr>
        </p:nvSpPr>
        <p:spPr>
          <a:xfrm>
            <a:off x="3290240" y="9512658"/>
            <a:ext cx="18578362" cy="19748142"/>
          </a:xfrm>
          <a:prstGeom prst="rect">
            <a:avLst/>
          </a:prstGeom>
          <a:noFill/>
          <a:ln>
            <a:noFill/>
          </a:ln>
        </p:spPr>
        <p:txBody>
          <a:bodyPr spcFirstLastPara="1" wrap="square" lIns="445950" tIns="222975" rIns="445950" bIns="222975" anchor="t" anchorCtr="0">
            <a:noAutofit/>
          </a:bodyPr>
          <a:lstStyle>
            <a:lvl1pPr marL="457200" lvl="0" indent="-406400" algn="l">
              <a:spcBef>
                <a:spcPts val="560"/>
              </a:spcBef>
              <a:spcAft>
                <a:spcPts val="0"/>
              </a:spcAft>
              <a:buClr>
                <a:schemeClr val="dk1"/>
              </a:buClr>
              <a:buSzPts val="2800"/>
              <a:buFont typeface="Times New Roman"/>
              <a:buChar char="•"/>
              <a:defRPr sz="2800"/>
            </a:lvl1pPr>
            <a:lvl2pPr marL="914400" lvl="1" indent="-374650" algn="l">
              <a:spcBef>
                <a:spcPts val="460"/>
              </a:spcBef>
              <a:spcAft>
                <a:spcPts val="0"/>
              </a:spcAft>
              <a:buClr>
                <a:schemeClr val="dk1"/>
              </a:buClr>
              <a:buSzPts val="2300"/>
              <a:buFont typeface="Times New Roman"/>
              <a:buChar char="–"/>
              <a:defRPr sz="2300"/>
            </a:lvl2pPr>
            <a:lvl3pPr marL="1371600" lvl="2" indent="-355600" algn="l">
              <a:spcBef>
                <a:spcPts val="400"/>
              </a:spcBef>
              <a:spcAft>
                <a:spcPts val="0"/>
              </a:spcAft>
              <a:buClr>
                <a:schemeClr val="dk1"/>
              </a:buClr>
              <a:buSzPts val="2000"/>
              <a:buFont typeface="Times New Roman"/>
              <a:buChar char="•"/>
              <a:defRPr sz="2000"/>
            </a:lvl3pPr>
            <a:lvl4pPr marL="1828800" lvl="3" indent="-349250" algn="l">
              <a:spcBef>
                <a:spcPts val="380"/>
              </a:spcBef>
              <a:spcAft>
                <a:spcPts val="0"/>
              </a:spcAft>
              <a:buClr>
                <a:schemeClr val="dk1"/>
              </a:buClr>
              <a:buSzPts val="1900"/>
              <a:buFont typeface="Times New Roman"/>
              <a:buChar char="–"/>
              <a:defRPr sz="1900"/>
            </a:lvl4pPr>
            <a:lvl5pPr marL="2286000" lvl="4" indent="-349250" algn="l">
              <a:spcBef>
                <a:spcPts val="380"/>
              </a:spcBef>
              <a:spcAft>
                <a:spcPts val="0"/>
              </a:spcAft>
              <a:buClr>
                <a:schemeClr val="dk1"/>
              </a:buClr>
              <a:buSzPts val="1900"/>
              <a:buFont typeface="Times New Roman"/>
              <a:buChar char="»"/>
              <a:defRPr sz="1900"/>
            </a:lvl5pPr>
            <a:lvl6pPr marL="2743200" lvl="5" indent="-349250" algn="l">
              <a:spcBef>
                <a:spcPts val="380"/>
              </a:spcBef>
              <a:spcAft>
                <a:spcPts val="0"/>
              </a:spcAft>
              <a:buClr>
                <a:schemeClr val="dk1"/>
              </a:buClr>
              <a:buSzPts val="1900"/>
              <a:buFont typeface="Times New Roman"/>
              <a:buChar char="»"/>
              <a:defRPr sz="1900"/>
            </a:lvl6pPr>
            <a:lvl7pPr marL="3200400" lvl="6" indent="-349250" algn="l">
              <a:spcBef>
                <a:spcPts val="380"/>
              </a:spcBef>
              <a:spcAft>
                <a:spcPts val="0"/>
              </a:spcAft>
              <a:buClr>
                <a:schemeClr val="dk1"/>
              </a:buClr>
              <a:buSzPts val="1900"/>
              <a:buFont typeface="Times New Roman"/>
              <a:buChar char="»"/>
              <a:defRPr sz="1900"/>
            </a:lvl7pPr>
            <a:lvl8pPr marL="3657600" lvl="7" indent="-349250" algn="l">
              <a:spcBef>
                <a:spcPts val="380"/>
              </a:spcBef>
              <a:spcAft>
                <a:spcPts val="0"/>
              </a:spcAft>
              <a:buClr>
                <a:schemeClr val="dk1"/>
              </a:buClr>
              <a:buSzPts val="1900"/>
              <a:buFont typeface="Times New Roman"/>
              <a:buChar char="»"/>
              <a:defRPr sz="1900"/>
            </a:lvl8pPr>
            <a:lvl9pPr marL="4114800" lvl="8" indent="-349250" algn="l">
              <a:spcBef>
                <a:spcPts val="380"/>
              </a:spcBef>
              <a:spcAft>
                <a:spcPts val="0"/>
              </a:spcAft>
              <a:buClr>
                <a:schemeClr val="dk1"/>
              </a:buClr>
              <a:buSzPts val="1900"/>
              <a:buFont typeface="Times New Roman"/>
              <a:buChar char="»"/>
              <a:defRPr sz="1900"/>
            </a:lvl9pPr>
          </a:lstStyle>
          <a:p>
            <a:endParaRPr/>
          </a:p>
        </p:txBody>
      </p:sp>
      <p:sp>
        <p:nvSpPr>
          <p:cNvPr id="69" name="Google Shape;69;p7"/>
          <p:cNvSpPr txBox="1">
            <a:spLocks noGrp="1"/>
          </p:cNvSpPr>
          <p:nvPr>
            <p:ph type="body" idx="2"/>
          </p:nvPr>
        </p:nvSpPr>
        <p:spPr>
          <a:xfrm>
            <a:off x="22022606" y="9512658"/>
            <a:ext cx="18578362" cy="19748142"/>
          </a:xfrm>
          <a:prstGeom prst="rect">
            <a:avLst/>
          </a:prstGeom>
          <a:noFill/>
          <a:ln>
            <a:noFill/>
          </a:ln>
        </p:spPr>
        <p:txBody>
          <a:bodyPr spcFirstLastPara="1" wrap="square" lIns="445950" tIns="222975" rIns="445950" bIns="222975" anchor="t" anchorCtr="0">
            <a:noAutofit/>
          </a:bodyPr>
          <a:lstStyle>
            <a:lvl1pPr marL="457200" lvl="0" indent="-406400" algn="l">
              <a:spcBef>
                <a:spcPts val="560"/>
              </a:spcBef>
              <a:spcAft>
                <a:spcPts val="0"/>
              </a:spcAft>
              <a:buClr>
                <a:schemeClr val="dk1"/>
              </a:buClr>
              <a:buSzPts val="2800"/>
              <a:buFont typeface="Times New Roman"/>
              <a:buChar char="•"/>
              <a:defRPr sz="2800"/>
            </a:lvl1pPr>
            <a:lvl2pPr marL="914400" lvl="1" indent="-374650" algn="l">
              <a:spcBef>
                <a:spcPts val="460"/>
              </a:spcBef>
              <a:spcAft>
                <a:spcPts val="0"/>
              </a:spcAft>
              <a:buClr>
                <a:schemeClr val="dk1"/>
              </a:buClr>
              <a:buSzPts val="2300"/>
              <a:buFont typeface="Times New Roman"/>
              <a:buChar char="–"/>
              <a:defRPr sz="2300"/>
            </a:lvl2pPr>
            <a:lvl3pPr marL="1371600" lvl="2" indent="-355600" algn="l">
              <a:spcBef>
                <a:spcPts val="400"/>
              </a:spcBef>
              <a:spcAft>
                <a:spcPts val="0"/>
              </a:spcAft>
              <a:buClr>
                <a:schemeClr val="dk1"/>
              </a:buClr>
              <a:buSzPts val="2000"/>
              <a:buFont typeface="Times New Roman"/>
              <a:buChar char="•"/>
              <a:defRPr sz="2000"/>
            </a:lvl3pPr>
            <a:lvl4pPr marL="1828800" lvl="3" indent="-349250" algn="l">
              <a:spcBef>
                <a:spcPts val="380"/>
              </a:spcBef>
              <a:spcAft>
                <a:spcPts val="0"/>
              </a:spcAft>
              <a:buClr>
                <a:schemeClr val="dk1"/>
              </a:buClr>
              <a:buSzPts val="1900"/>
              <a:buFont typeface="Times New Roman"/>
              <a:buChar char="–"/>
              <a:defRPr sz="1900"/>
            </a:lvl4pPr>
            <a:lvl5pPr marL="2286000" lvl="4" indent="-349250" algn="l">
              <a:spcBef>
                <a:spcPts val="380"/>
              </a:spcBef>
              <a:spcAft>
                <a:spcPts val="0"/>
              </a:spcAft>
              <a:buClr>
                <a:schemeClr val="dk1"/>
              </a:buClr>
              <a:buSzPts val="1900"/>
              <a:buFont typeface="Times New Roman"/>
              <a:buChar char="»"/>
              <a:defRPr sz="1900"/>
            </a:lvl5pPr>
            <a:lvl6pPr marL="2743200" lvl="5" indent="-349250" algn="l">
              <a:spcBef>
                <a:spcPts val="380"/>
              </a:spcBef>
              <a:spcAft>
                <a:spcPts val="0"/>
              </a:spcAft>
              <a:buClr>
                <a:schemeClr val="dk1"/>
              </a:buClr>
              <a:buSzPts val="1900"/>
              <a:buFont typeface="Times New Roman"/>
              <a:buChar char="»"/>
              <a:defRPr sz="1900"/>
            </a:lvl6pPr>
            <a:lvl7pPr marL="3200400" lvl="6" indent="-349250" algn="l">
              <a:spcBef>
                <a:spcPts val="380"/>
              </a:spcBef>
              <a:spcAft>
                <a:spcPts val="0"/>
              </a:spcAft>
              <a:buClr>
                <a:schemeClr val="dk1"/>
              </a:buClr>
              <a:buSzPts val="1900"/>
              <a:buFont typeface="Times New Roman"/>
              <a:buChar char="»"/>
              <a:defRPr sz="1900"/>
            </a:lvl7pPr>
            <a:lvl8pPr marL="3657600" lvl="7" indent="-349250" algn="l">
              <a:spcBef>
                <a:spcPts val="380"/>
              </a:spcBef>
              <a:spcAft>
                <a:spcPts val="0"/>
              </a:spcAft>
              <a:buClr>
                <a:schemeClr val="dk1"/>
              </a:buClr>
              <a:buSzPts val="1900"/>
              <a:buFont typeface="Times New Roman"/>
              <a:buChar char="»"/>
              <a:defRPr sz="1900"/>
            </a:lvl8pPr>
            <a:lvl9pPr marL="4114800" lvl="8" indent="-349250" algn="l">
              <a:spcBef>
                <a:spcPts val="380"/>
              </a:spcBef>
              <a:spcAft>
                <a:spcPts val="0"/>
              </a:spcAft>
              <a:buClr>
                <a:schemeClr val="dk1"/>
              </a:buClr>
              <a:buSzPts val="1900"/>
              <a:buFont typeface="Times New Roman"/>
              <a:buChar char="»"/>
              <a:defRPr sz="1900"/>
            </a:lvl9pPr>
          </a:lstStyle>
          <a:p>
            <a:endParaRPr/>
          </a:p>
        </p:txBody>
      </p:sp>
      <p:sp>
        <p:nvSpPr>
          <p:cNvPr id="70" name="Google Shape;70;p7"/>
          <p:cNvSpPr txBox="1">
            <a:spLocks noGrp="1"/>
          </p:cNvSpPr>
          <p:nvPr>
            <p:ph type="dt" idx="10"/>
          </p:nvPr>
        </p:nvSpPr>
        <p:spPr>
          <a:xfrm>
            <a:off x="3290236" y="29993290"/>
            <a:ext cx="9144000" cy="2194237"/>
          </a:xfrm>
          <a:prstGeom prst="rect">
            <a:avLst/>
          </a:prstGeom>
          <a:noFill/>
          <a:ln>
            <a:noFill/>
          </a:ln>
        </p:spPr>
        <p:txBody>
          <a:bodyPr spcFirstLastPara="1" wrap="square" lIns="445950" tIns="222975" rIns="445950" bIns="22297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7"/>
          <p:cNvSpPr txBox="1">
            <a:spLocks noGrp="1"/>
          </p:cNvSpPr>
          <p:nvPr>
            <p:ph type="ftr" idx="11"/>
          </p:nvPr>
        </p:nvSpPr>
        <p:spPr>
          <a:xfrm>
            <a:off x="14997768" y="29993290"/>
            <a:ext cx="13895671" cy="2194237"/>
          </a:xfrm>
          <a:prstGeom prst="rect">
            <a:avLst/>
          </a:prstGeom>
          <a:noFill/>
          <a:ln>
            <a:noFill/>
          </a:ln>
        </p:spPr>
        <p:txBody>
          <a:bodyPr spcFirstLastPara="1" wrap="square" lIns="445950" tIns="222975" rIns="445950" bIns="22297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7"/>
          <p:cNvSpPr txBox="1">
            <a:spLocks noGrp="1"/>
          </p:cNvSpPr>
          <p:nvPr>
            <p:ph type="sldNum" idx="12"/>
          </p:nvPr>
        </p:nvSpPr>
        <p:spPr>
          <a:xfrm>
            <a:off x="31456964" y="29993290"/>
            <a:ext cx="9144000" cy="2194237"/>
          </a:xfrm>
          <a:prstGeom prst="rect">
            <a:avLst/>
          </a:prstGeom>
          <a:noFill/>
          <a:ln>
            <a:noFill/>
          </a:ln>
        </p:spPr>
        <p:txBody>
          <a:bodyPr spcFirstLastPara="1" wrap="square" lIns="445950" tIns="222975" rIns="445950" bIns="222975" anchor="t" anchorCtr="0">
            <a:noAutofit/>
          </a:bodyPr>
          <a:lstStyle>
            <a:lvl1pPr marL="0" lvl="0" indent="0" algn="r">
              <a:spcBef>
                <a:spcPts val="0"/>
              </a:spcBef>
              <a:spcAft>
                <a:spcPts val="0"/>
              </a:spcAft>
              <a:buNone/>
              <a:defRPr sz="7000">
                <a:solidFill>
                  <a:schemeClr val="dk1"/>
                </a:solidFill>
                <a:latin typeface="Times New Roman"/>
                <a:ea typeface="Times New Roman"/>
                <a:cs typeface="Times New Roman"/>
                <a:sym typeface="Times New Roman"/>
              </a:defRPr>
            </a:lvl1pPr>
            <a:lvl2pPr marL="0" lvl="1" indent="0" algn="r">
              <a:spcBef>
                <a:spcPts val="0"/>
              </a:spcBef>
              <a:spcAft>
                <a:spcPts val="0"/>
              </a:spcAft>
              <a:buNone/>
              <a:defRPr sz="7000">
                <a:solidFill>
                  <a:schemeClr val="dk1"/>
                </a:solidFill>
                <a:latin typeface="Times New Roman"/>
                <a:ea typeface="Times New Roman"/>
                <a:cs typeface="Times New Roman"/>
                <a:sym typeface="Times New Roman"/>
              </a:defRPr>
            </a:lvl2pPr>
            <a:lvl3pPr marL="0" lvl="2" indent="0" algn="r">
              <a:spcBef>
                <a:spcPts val="0"/>
              </a:spcBef>
              <a:spcAft>
                <a:spcPts val="0"/>
              </a:spcAft>
              <a:buNone/>
              <a:defRPr sz="7000">
                <a:solidFill>
                  <a:schemeClr val="dk1"/>
                </a:solidFill>
                <a:latin typeface="Times New Roman"/>
                <a:ea typeface="Times New Roman"/>
                <a:cs typeface="Times New Roman"/>
                <a:sym typeface="Times New Roman"/>
              </a:defRPr>
            </a:lvl3pPr>
            <a:lvl4pPr marL="0" lvl="3" indent="0" algn="r">
              <a:spcBef>
                <a:spcPts val="0"/>
              </a:spcBef>
              <a:spcAft>
                <a:spcPts val="0"/>
              </a:spcAft>
              <a:buNone/>
              <a:defRPr sz="7000">
                <a:solidFill>
                  <a:schemeClr val="dk1"/>
                </a:solidFill>
                <a:latin typeface="Times New Roman"/>
                <a:ea typeface="Times New Roman"/>
                <a:cs typeface="Times New Roman"/>
                <a:sym typeface="Times New Roman"/>
              </a:defRPr>
            </a:lvl4pPr>
            <a:lvl5pPr marL="0" lvl="4" indent="0" algn="r">
              <a:spcBef>
                <a:spcPts val="0"/>
              </a:spcBef>
              <a:spcAft>
                <a:spcPts val="0"/>
              </a:spcAft>
              <a:buNone/>
              <a:defRPr sz="7000">
                <a:solidFill>
                  <a:schemeClr val="dk1"/>
                </a:solidFill>
                <a:latin typeface="Times New Roman"/>
                <a:ea typeface="Times New Roman"/>
                <a:cs typeface="Times New Roman"/>
                <a:sym typeface="Times New Roman"/>
              </a:defRPr>
            </a:lvl5pPr>
            <a:lvl6pPr marL="0" lvl="5" indent="0" algn="r">
              <a:spcBef>
                <a:spcPts val="0"/>
              </a:spcBef>
              <a:spcAft>
                <a:spcPts val="0"/>
              </a:spcAft>
              <a:buNone/>
              <a:defRPr sz="7000">
                <a:solidFill>
                  <a:schemeClr val="dk1"/>
                </a:solidFill>
                <a:latin typeface="Times New Roman"/>
                <a:ea typeface="Times New Roman"/>
                <a:cs typeface="Times New Roman"/>
                <a:sym typeface="Times New Roman"/>
              </a:defRPr>
            </a:lvl6pPr>
            <a:lvl7pPr marL="0" lvl="6" indent="0" algn="r">
              <a:spcBef>
                <a:spcPts val="0"/>
              </a:spcBef>
              <a:spcAft>
                <a:spcPts val="0"/>
              </a:spcAft>
              <a:buNone/>
              <a:defRPr sz="7000">
                <a:solidFill>
                  <a:schemeClr val="dk1"/>
                </a:solidFill>
                <a:latin typeface="Times New Roman"/>
                <a:ea typeface="Times New Roman"/>
                <a:cs typeface="Times New Roman"/>
                <a:sym typeface="Times New Roman"/>
              </a:defRPr>
            </a:lvl7pPr>
            <a:lvl8pPr marL="0" lvl="7" indent="0" algn="r">
              <a:spcBef>
                <a:spcPts val="0"/>
              </a:spcBef>
              <a:spcAft>
                <a:spcPts val="0"/>
              </a:spcAft>
              <a:buNone/>
              <a:defRPr sz="7000">
                <a:solidFill>
                  <a:schemeClr val="dk1"/>
                </a:solidFill>
                <a:latin typeface="Times New Roman"/>
                <a:ea typeface="Times New Roman"/>
                <a:cs typeface="Times New Roman"/>
                <a:sym typeface="Times New Roman"/>
              </a:defRPr>
            </a:lvl8pPr>
            <a:lvl9pPr marL="0" lvl="8" indent="0" algn="r">
              <a:spcBef>
                <a:spcPts val="0"/>
              </a:spcBef>
              <a:spcAft>
                <a:spcPts val="0"/>
              </a:spcAft>
              <a:buNone/>
              <a:defRPr sz="7000">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3"/>
        <p:cNvGrpSpPr/>
        <p:nvPr/>
      </p:nvGrpSpPr>
      <p:grpSpPr>
        <a:xfrm>
          <a:off x="0" y="0"/>
          <a:ext cx="0" cy="0"/>
          <a:chOff x="0" y="0"/>
          <a:chExt cx="0" cy="0"/>
        </a:xfrm>
      </p:grpSpPr>
      <p:sp>
        <p:nvSpPr>
          <p:cNvPr id="74" name="Google Shape;74;p8"/>
          <p:cNvSpPr txBox="1">
            <a:spLocks noGrp="1"/>
          </p:cNvSpPr>
          <p:nvPr>
            <p:ph type="title"/>
          </p:nvPr>
        </p:nvSpPr>
        <p:spPr>
          <a:xfrm>
            <a:off x="2194560" y="1318474"/>
            <a:ext cx="39502080" cy="5486400"/>
          </a:xfrm>
          <a:prstGeom prst="rect">
            <a:avLst/>
          </a:prstGeom>
          <a:noFill/>
          <a:ln>
            <a:noFill/>
          </a:ln>
        </p:spPr>
        <p:txBody>
          <a:bodyPr spcFirstLastPara="1" wrap="square" lIns="445950" tIns="222975" rIns="445950" bIns="22297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5" name="Google Shape;75;p8"/>
          <p:cNvSpPr txBox="1">
            <a:spLocks noGrp="1"/>
          </p:cNvSpPr>
          <p:nvPr>
            <p:ph type="body" idx="1"/>
          </p:nvPr>
        </p:nvSpPr>
        <p:spPr>
          <a:xfrm>
            <a:off x="2194561" y="7368330"/>
            <a:ext cx="19393303" cy="3071611"/>
          </a:xfrm>
          <a:prstGeom prst="rect">
            <a:avLst/>
          </a:prstGeom>
          <a:noFill/>
          <a:ln>
            <a:noFill/>
          </a:ln>
        </p:spPr>
        <p:txBody>
          <a:bodyPr spcFirstLastPara="1" wrap="square" lIns="445950" tIns="222975" rIns="445950" bIns="222975" anchor="b" anchorCtr="0">
            <a:noAutofit/>
          </a:bodyPr>
          <a:lstStyle>
            <a:lvl1pPr marL="457200" lvl="0" indent="-228600" algn="l">
              <a:spcBef>
                <a:spcPts val="460"/>
              </a:spcBef>
              <a:spcAft>
                <a:spcPts val="0"/>
              </a:spcAft>
              <a:buClr>
                <a:schemeClr val="dk1"/>
              </a:buClr>
              <a:buSzPts val="2300"/>
              <a:buFont typeface="Times New Roman"/>
              <a:buNone/>
              <a:defRPr sz="2300" b="1"/>
            </a:lvl1pPr>
            <a:lvl2pPr marL="914400" lvl="1" indent="-228600" algn="l">
              <a:spcBef>
                <a:spcPts val="400"/>
              </a:spcBef>
              <a:spcAft>
                <a:spcPts val="0"/>
              </a:spcAft>
              <a:buClr>
                <a:schemeClr val="dk1"/>
              </a:buClr>
              <a:buSzPts val="2000"/>
              <a:buFont typeface="Times New Roman"/>
              <a:buNone/>
              <a:defRPr sz="2000" b="1"/>
            </a:lvl2pPr>
            <a:lvl3pPr marL="1371600" lvl="2" indent="-228600" algn="l">
              <a:spcBef>
                <a:spcPts val="380"/>
              </a:spcBef>
              <a:spcAft>
                <a:spcPts val="0"/>
              </a:spcAft>
              <a:buClr>
                <a:schemeClr val="dk1"/>
              </a:buClr>
              <a:buSzPts val="1900"/>
              <a:buFont typeface="Times New Roman"/>
              <a:buNone/>
              <a:defRPr sz="1900" b="1"/>
            </a:lvl3pPr>
            <a:lvl4pPr marL="1828800" lvl="3" indent="-228600" algn="l">
              <a:spcBef>
                <a:spcPts val="300"/>
              </a:spcBef>
              <a:spcAft>
                <a:spcPts val="0"/>
              </a:spcAft>
              <a:buClr>
                <a:schemeClr val="dk1"/>
              </a:buClr>
              <a:buSzPts val="1500"/>
              <a:buFont typeface="Times New Roman"/>
              <a:buNone/>
              <a:defRPr sz="1500" b="1"/>
            </a:lvl4pPr>
            <a:lvl5pPr marL="2286000" lvl="4" indent="-228600" algn="l">
              <a:spcBef>
                <a:spcPts val="300"/>
              </a:spcBef>
              <a:spcAft>
                <a:spcPts val="0"/>
              </a:spcAft>
              <a:buClr>
                <a:schemeClr val="dk1"/>
              </a:buClr>
              <a:buSzPts val="1500"/>
              <a:buFont typeface="Times New Roman"/>
              <a:buNone/>
              <a:defRPr sz="1500" b="1"/>
            </a:lvl5pPr>
            <a:lvl6pPr marL="2743200" lvl="5" indent="-228600" algn="l">
              <a:spcBef>
                <a:spcPts val="300"/>
              </a:spcBef>
              <a:spcAft>
                <a:spcPts val="0"/>
              </a:spcAft>
              <a:buClr>
                <a:schemeClr val="dk1"/>
              </a:buClr>
              <a:buSzPts val="1500"/>
              <a:buFont typeface="Times New Roman"/>
              <a:buNone/>
              <a:defRPr sz="1500" b="1"/>
            </a:lvl6pPr>
            <a:lvl7pPr marL="3200400" lvl="6" indent="-228600" algn="l">
              <a:spcBef>
                <a:spcPts val="300"/>
              </a:spcBef>
              <a:spcAft>
                <a:spcPts val="0"/>
              </a:spcAft>
              <a:buClr>
                <a:schemeClr val="dk1"/>
              </a:buClr>
              <a:buSzPts val="1500"/>
              <a:buFont typeface="Times New Roman"/>
              <a:buNone/>
              <a:defRPr sz="1500" b="1"/>
            </a:lvl7pPr>
            <a:lvl8pPr marL="3657600" lvl="7" indent="-228600" algn="l">
              <a:spcBef>
                <a:spcPts val="300"/>
              </a:spcBef>
              <a:spcAft>
                <a:spcPts val="0"/>
              </a:spcAft>
              <a:buClr>
                <a:schemeClr val="dk1"/>
              </a:buClr>
              <a:buSzPts val="1500"/>
              <a:buFont typeface="Times New Roman"/>
              <a:buNone/>
              <a:defRPr sz="1500" b="1"/>
            </a:lvl8pPr>
            <a:lvl9pPr marL="4114800" lvl="8" indent="-228600" algn="l">
              <a:spcBef>
                <a:spcPts val="300"/>
              </a:spcBef>
              <a:spcAft>
                <a:spcPts val="0"/>
              </a:spcAft>
              <a:buClr>
                <a:schemeClr val="dk1"/>
              </a:buClr>
              <a:buSzPts val="1500"/>
              <a:buFont typeface="Times New Roman"/>
              <a:buNone/>
              <a:defRPr sz="1500" b="1"/>
            </a:lvl9pPr>
          </a:lstStyle>
          <a:p>
            <a:endParaRPr/>
          </a:p>
        </p:txBody>
      </p:sp>
      <p:sp>
        <p:nvSpPr>
          <p:cNvPr id="76" name="Google Shape;76;p8"/>
          <p:cNvSpPr txBox="1">
            <a:spLocks noGrp="1"/>
          </p:cNvSpPr>
          <p:nvPr>
            <p:ph type="body" idx="2"/>
          </p:nvPr>
        </p:nvSpPr>
        <p:spPr>
          <a:xfrm>
            <a:off x="2194561" y="10439940"/>
            <a:ext cx="19393303" cy="18965750"/>
          </a:xfrm>
          <a:prstGeom prst="rect">
            <a:avLst/>
          </a:prstGeom>
          <a:noFill/>
          <a:ln>
            <a:noFill/>
          </a:ln>
        </p:spPr>
        <p:txBody>
          <a:bodyPr spcFirstLastPara="1" wrap="square" lIns="445950" tIns="222975" rIns="445950" bIns="222975" anchor="t" anchorCtr="0">
            <a:noAutofit/>
          </a:bodyPr>
          <a:lstStyle>
            <a:lvl1pPr marL="457200" lvl="0" indent="-374650" algn="l">
              <a:spcBef>
                <a:spcPts val="460"/>
              </a:spcBef>
              <a:spcAft>
                <a:spcPts val="0"/>
              </a:spcAft>
              <a:buClr>
                <a:schemeClr val="dk1"/>
              </a:buClr>
              <a:buSzPts val="2300"/>
              <a:buFont typeface="Times New Roman"/>
              <a:buChar char="•"/>
              <a:defRPr sz="2300"/>
            </a:lvl1pPr>
            <a:lvl2pPr marL="914400" lvl="1" indent="-355600" algn="l">
              <a:spcBef>
                <a:spcPts val="400"/>
              </a:spcBef>
              <a:spcAft>
                <a:spcPts val="0"/>
              </a:spcAft>
              <a:buClr>
                <a:schemeClr val="dk1"/>
              </a:buClr>
              <a:buSzPts val="2000"/>
              <a:buFont typeface="Times New Roman"/>
              <a:buChar char="–"/>
              <a:defRPr sz="2000"/>
            </a:lvl2pPr>
            <a:lvl3pPr marL="1371600" lvl="2" indent="-349250" algn="l">
              <a:spcBef>
                <a:spcPts val="380"/>
              </a:spcBef>
              <a:spcAft>
                <a:spcPts val="0"/>
              </a:spcAft>
              <a:buClr>
                <a:schemeClr val="dk1"/>
              </a:buClr>
              <a:buSzPts val="1900"/>
              <a:buFont typeface="Times New Roman"/>
              <a:buChar char="•"/>
              <a:defRPr sz="1900"/>
            </a:lvl3pPr>
            <a:lvl4pPr marL="1828800" lvl="3" indent="-323850" algn="l">
              <a:spcBef>
                <a:spcPts val="300"/>
              </a:spcBef>
              <a:spcAft>
                <a:spcPts val="0"/>
              </a:spcAft>
              <a:buClr>
                <a:schemeClr val="dk1"/>
              </a:buClr>
              <a:buSzPts val="1500"/>
              <a:buFont typeface="Times New Roman"/>
              <a:buChar char="–"/>
              <a:defRPr sz="1500"/>
            </a:lvl4pPr>
            <a:lvl5pPr marL="2286000" lvl="4" indent="-323850" algn="l">
              <a:spcBef>
                <a:spcPts val="300"/>
              </a:spcBef>
              <a:spcAft>
                <a:spcPts val="0"/>
              </a:spcAft>
              <a:buClr>
                <a:schemeClr val="dk1"/>
              </a:buClr>
              <a:buSzPts val="1500"/>
              <a:buFont typeface="Times New Roman"/>
              <a:buChar char="»"/>
              <a:defRPr sz="1500"/>
            </a:lvl5pPr>
            <a:lvl6pPr marL="2743200" lvl="5" indent="-323850" algn="l">
              <a:spcBef>
                <a:spcPts val="300"/>
              </a:spcBef>
              <a:spcAft>
                <a:spcPts val="0"/>
              </a:spcAft>
              <a:buClr>
                <a:schemeClr val="dk1"/>
              </a:buClr>
              <a:buSzPts val="1500"/>
              <a:buFont typeface="Times New Roman"/>
              <a:buChar char="»"/>
              <a:defRPr sz="1500"/>
            </a:lvl6pPr>
            <a:lvl7pPr marL="3200400" lvl="6" indent="-323850" algn="l">
              <a:spcBef>
                <a:spcPts val="300"/>
              </a:spcBef>
              <a:spcAft>
                <a:spcPts val="0"/>
              </a:spcAft>
              <a:buClr>
                <a:schemeClr val="dk1"/>
              </a:buClr>
              <a:buSzPts val="1500"/>
              <a:buFont typeface="Times New Roman"/>
              <a:buChar char="»"/>
              <a:defRPr sz="1500"/>
            </a:lvl7pPr>
            <a:lvl8pPr marL="3657600" lvl="7" indent="-323850" algn="l">
              <a:spcBef>
                <a:spcPts val="300"/>
              </a:spcBef>
              <a:spcAft>
                <a:spcPts val="0"/>
              </a:spcAft>
              <a:buClr>
                <a:schemeClr val="dk1"/>
              </a:buClr>
              <a:buSzPts val="1500"/>
              <a:buFont typeface="Times New Roman"/>
              <a:buChar char="»"/>
              <a:defRPr sz="1500"/>
            </a:lvl8pPr>
            <a:lvl9pPr marL="4114800" lvl="8" indent="-323850" algn="l">
              <a:spcBef>
                <a:spcPts val="300"/>
              </a:spcBef>
              <a:spcAft>
                <a:spcPts val="0"/>
              </a:spcAft>
              <a:buClr>
                <a:schemeClr val="dk1"/>
              </a:buClr>
              <a:buSzPts val="1500"/>
              <a:buFont typeface="Times New Roman"/>
              <a:buChar char="»"/>
              <a:defRPr sz="1500"/>
            </a:lvl9pPr>
          </a:lstStyle>
          <a:p>
            <a:endParaRPr/>
          </a:p>
        </p:txBody>
      </p:sp>
      <p:sp>
        <p:nvSpPr>
          <p:cNvPr id="77" name="Google Shape;77;p8"/>
          <p:cNvSpPr txBox="1">
            <a:spLocks noGrp="1"/>
          </p:cNvSpPr>
          <p:nvPr>
            <p:ph type="body" idx="3"/>
          </p:nvPr>
        </p:nvSpPr>
        <p:spPr>
          <a:xfrm>
            <a:off x="22296924" y="7368330"/>
            <a:ext cx="19399718" cy="3071611"/>
          </a:xfrm>
          <a:prstGeom prst="rect">
            <a:avLst/>
          </a:prstGeom>
          <a:noFill/>
          <a:ln>
            <a:noFill/>
          </a:ln>
        </p:spPr>
        <p:txBody>
          <a:bodyPr spcFirstLastPara="1" wrap="square" lIns="445950" tIns="222975" rIns="445950" bIns="222975" anchor="b" anchorCtr="0">
            <a:noAutofit/>
          </a:bodyPr>
          <a:lstStyle>
            <a:lvl1pPr marL="457200" lvl="0" indent="-228600" algn="l">
              <a:spcBef>
                <a:spcPts val="460"/>
              </a:spcBef>
              <a:spcAft>
                <a:spcPts val="0"/>
              </a:spcAft>
              <a:buClr>
                <a:schemeClr val="dk1"/>
              </a:buClr>
              <a:buSzPts val="2300"/>
              <a:buFont typeface="Times New Roman"/>
              <a:buNone/>
              <a:defRPr sz="2300" b="1"/>
            </a:lvl1pPr>
            <a:lvl2pPr marL="914400" lvl="1" indent="-228600" algn="l">
              <a:spcBef>
                <a:spcPts val="400"/>
              </a:spcBef>
              <a:spcAft>
                <a:spcPts val="0"/>
              </a:spcAft>
              <a:buClr>
                <a:schemeClr val="dk1"/>
              </a:buClr>
              <a:buSzPts val="2000"/>
              <a:buFont typeface="Times New Roman"/>
              <a:buNone/>
              <a:defRPr sz="2000" b="1"/>
            </a:lvl2pPr>
            <a:lvl3pPr marL="1371600" lvl="2" indent="-228600" algn="l">
              <a:spcBef>
                <a:spcPts val="380"/>
              </a:spcBef>
              <a:spcAft>
                <a:spcPts val="0"/>
              </a:spcAft>
              <a:buClr>
                <a:schemeClr val="dk1"/>
              </a:buClr>
              <a:buSzPts val="1900"/>
              <a:buFont typeface="Times New Roman"/>
              <a:buNone/>
              <a:defRPr sz="1900" b="1"/>
            </a:lvl3pPr>
            <a:lvl4pPr marL="1828800" lvl="3" indent="-228600" algn="l">
              <a:spcBef>
                <a:spcPts val="300"/>
              </a:spcBef>
              <a:spcAft>
                <a:spcPts val="0"/>
              </a:spcAft>
              <a:buClr>
                <a:schemeClr val="dk1"/>
              </a:buClr>
              <a:buSzPts val="1500"/>
              <a:buFont typeface="Times New Roman"/>
              <a:buNone/>
              <a:defRPr sz="1500" b="1"/>
            </a:lvl4pPr>
            <a:lvl5pPr marL="2286000" lvl="4" indent="-228600" algn="l">
              <a:spcBef>
                <a:spcPts val="300"/>
              </a:spcBef>
              <a:spcAft>
                <a:spcPts val="0"/>
              </a:spcAft>
              <a:buClr>
                <a:schemeClr val="dk1"/>
              </a:buClr>
              <a:buSzPts val="1500"/>
              <a:buFont typeface="Times New Roman"/>
              <a:buNone/>
              <a:defRPr sz="1500" b="1"/>
            </a:lvl5pPr>
            <a:lvl6pPr marL="2743200" lvl="5" indent="-228600" algn="l">
              <a:spcBef>
                <a:spcPts val="300"/>
              </a:spcBef>
              <a:spcAft>
                <a:spcPts val="0"/>
              </a:spcAft>
              <a:buClr>
                <a:schemeClr val="dk1"/>
              </a:buClr>
              <a:buSzPts val="1500"/>
              <a:buFont typeface="Times New Roman"/>
              <a:buNone/>
              <a:defRPr sz="1500" b="1"/>
            </a:lvl6pPr>
            <a:lvl7pPr marL="3200400" lvl="6" indent="-228600" algn="l">
              <a:spcBef>
                <a:spcPts val="300"/>
              </a:spcBef>
              <a:spcAft>
                <a:spcPts val="0"/>
              </a:spcAft>
              <a:buClr>
                <a:schemeClr val="dk1"/>
              </a:buClr>
              <a:buSzPts val="1500"/>
              <a:buFont typeface="Times New Roman"/>
              <a:buNone/>
              <a:defRPr sz="1500" b="1"/>
            </a:lvl7pPr>
            <a:lvl8pPr marL="3657600" lvl="7" indent="-228600" algn="l">
              <a:spcBef>
                <a:spcPts val="300"/>
              </a:spcBef>
              <a:spcAft>
                <a:spcPts val="0"/>
              </a:spcAft>
              <a:buClr>
                <a:schemeClr val="dk1"/>
              </a:buClr>
              <a:buSzPts val="1500"/>
              <a:buFont typeface="Times New Roman"/>
              <a:buNone/>
              <a:defRPr sz="1500" b="1"/>
            </a:lvl8pPr>
            <a:lvl9pPr marL="4114800" lvl="8" indent="-228600" algn="l">
              <a:spcBef>
                <a:spcPts val="300"/>
              </a:spcBef>
              <a:spcAft>
                <a:spcPts val="0"/>
              </a:spcAft>
              <a:buClr>
                <a:schemeClr val="dk1"/>
              </a:buClr>
              <a:buSzPts val="1500"/>
              <a:buFont typeface="Times New Roman"/>
              <a:buNone/>
              <a:defRPr sz="1500" b="1"/>
            </a:lvl9pPr>
          </a:lstStyle>
          <a:p>
            <a:endParaRPr/>
          </a:p>
        </p:txBody>
      </p:sp>
      <p:sp>
        <p:nvSpPr>
          <p:cNvPr id="78" name="Google Shape;78;p8"/>
          <p:cNvSpPr txBox="1">
            <a:spLocks noGrp="1"/>
          </p:cNvSpPr>
          <p:nvPr>
            <p:ph type="body" idx="4"/>
          </p:nvPr>
        </p:nvSpPr>
        <p:spPr>
          <a:xfrm>
            <a:off x="22296924" y="10439940"/>
            <a:ext cx="19399718" cy="18965750"/>
          </a:xfrm>
          <a:prstGeom prst="rect">
            <a:avLst/>
          </a:prstGeom>
          <a:noFill/>
          <a:ln>
            <a:noFill/>
          </a:ln>
        </p:spPr>
        <p:txBody>
          <a:bodyPr spcFirstLastPara="1" wrap="square" lIns="445950" tIns="222975" rIns="445950" bIns="222975" anchor="t" anchorCtr="0">
            <a:noAutofit/>
          </a:bodyPr>
          <a:lstStyle>
            <a:lvl1pPr marL="457200" lvl="0" indent="-374650" algn="l">
              <a:spcBef>
                <a:spcPts val="460"/>
              </a:spcBef>
              <a:spcAft>
                <a:spcPts val="0"/>
              </a:spcAft>
              <a:buClr>
                <a:schemeClr val="dk1"/>
              </a:buClr>
              <a:buSzPts val="2300"/>
              <a:buFont typeface="Times New Roman"/>
              <a:buChar char="•"/>
              <a:defRPr sz="2300"/>
            </a:lvl1pPr>
            <a:lvl2pPr marL="914400" lvl="1" indent="-355600" algn="l">
              <a:spcBef>
                <a:spcPts val="400"/>
              </a:spcBef>
              <a:spcAft>
                <a:spcPts val="0"/>
              </a:spcAft>
              <a:buClr>
                <a:schemeClr val="dk1"/>
              </a:buClr>
              <a:buSzPts val="2000"/>
              <a:buFont typeface="Times New Roman"/>
              <a:buChar char="–"/>
              <a:defRPr sz="2000"/>
            </a:lvl2pPr>
            <a:lvl3pPr marL="1371600" lvl="2" indent="-349250" algn="l">
              <a:spcBef>
                <a:spcPts val="380"/>
              </a:spcBef>
              <a:spcAft>
                <a:spcPts val="0"/>
              </a:spcAft>
              <a:buClr>
                <a:schemeClr val="dk1"/>
              </a:buClr>
              <a:buSzPts val="1900"/>
              <a:buFont typeface="Times New Roman"/>
              <a:buChar char="•"/>
              <a:defRPr sz="1900"/>
            </a:lvl3pPr>
            <a:lvl4pPr marL="1828800" lvl="3" indent="-323850" algn="l">
              <a:spcBef>
                <a:spcPts val="300"/>
              </a:spcBef>
              <a:spcAft>
                <a:spcPts val="0"/>
              </a:spcAft>
              <a:buClr>
                <a:schemeClr val="dk1"/>
              </a:buClr>
              <a:buSzPts val="1500"/>
              <a:buFont typeface="Times New Roman"/>
              <a:buChar char="–"/>
              <a:defRPr sz="1500"/>
            </a:lvl4pPr>
            <a:lvl5pPr marL="2286000" lvl="4" indent="-323850" algn="l">
              <a:spcBef>
                <a:spcPts val="300"/>
              </a:spcBef>
              <a:spcAft>
                <a:spcPts val="0"/>
              </a:spcAft>
              <a:buClr>
                <a:schemeClr val="dk1"/>
              </a:buClr>
              <a:buSzPts val="1500"/>
              <a:buFont typeface="Times New Roman"/>
              <a:buChar char="»"/>
              <a:defRPr sz="1500"/>
            </a:lvl5pPr>
            <a:lvl6pPr marL="2743200" lvl="5" indent="-323850" algn="l">
              <a:spcBef>
                <a:spcPts val="300"/>
              </a:spcBef>
              <a:spcAft>
                <a:spcPts val="0"/>
              </a:spcAft>
              <a:buClr>
                <a:schemeClr val="dk1"/>
              </a:buClr>
              <a:buSzPts val="1500"/>
              <a:buFont typeface="Times New Roman"/>
              <a:buChar char="»"/>
              <a:defRPr sz="1500"/>
            </a:lvl6pPr>
            <a:lvl7pPr marL="3200400" lvl="6" indent="-323850" algn="l">
              <a:spcBef>
                <a:spcPts val="300"/>
              </a:spcBef>
              <a:spcAft>
                <a:spcPts val="0"/>
              </a:spcAft>
              <a:buClr>
                <a:schemeClr val="dk1"/>
              </a:buClr>
              <a:buSzPts val="1500"/>
              <a:buFont typeface="Times New Roman"/>
              <a:buChar char="»"/>
              <a:defRPr sz="1500"/>
            </a:lvl7pPr>
            <a:lvl8pPr marL="3657600" lvl="7" indent="-323850" algn="l">
              <a:spcBef>
                <a:spcPts val="300"/>
              </a:spcBef>
              <a:spcAft>
                <a:spcPts val="0"/>
              </a:spcAft>
              <a:buClr>
                <a:schemeClr val="dk1"/>
              </a:buClr>
              <a:buSzPts val="1500"/>
              <a:buFont typeface="Times New Roman"/>
              <a:buChar char="»"/>
              <a:defRPr sz="1500"/>
            </a:lvl8pPr>
            <a:lvl9pPr marL="4114800" lvl="8" indent="-323850" algn="l">
              <a:spcBef>
                <a:spcPts val="300"/>
              </a:spcBef>
              <a:spcAft>
                <a:spcPts val="0"/>
              </a:spcAft>
              <a:buClr>
                <a:schemeClr val="dk1"/>
              </a:buClr>
              <a:buSzPts val="1500"/>
              <a:buFont typeface="Times New Roman"/>
              <a:buChar char="»"/>
              <a:defRPr sz="1500"/>
            </a:lvl9pPr>
          </a:lstStyle>
          <a:p>
            <a:endParaRPr/>
          </a:p>
        </p:txBody>
      </p:sp>
      <p:sp>
        <p:nvSpPr>
          <p:cNvPr id="79" name="Google Shape;79;p8"/>
          <p:cNvSpPr txBox="1">
            <a:spLocks noGrp="1"/>
          </p:cNvSpPr>
          <p:nvPr>
            <p:ph type="dt" idx="10"/>
          </p:nvPr>
        </p:nvSpPr>
        <p:spPr>
          <a:xfrm>
            <a:off x="3290236" y="29993290"/>
            <a:ext cx="9144000" cy="2194237"/>
          </a:xfrm>
          <a:prstGeom prst="rect">
            <a:avLst/>
          </a:prstGeom>
          <a:noFill/>
          <a:ln>
            <a:noFill/>
          </a:ln>
        </p:spPr>
        <p:txBody>
          <a:bodyPr spcFirstLastPara="1" wrap="square" lIns="445950" tIns="222975" rIns="445950" bIns="22297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8"/>
          <p:cNvSpPr txBox="1">
            <a:spLocks noGrp="1"/>
          </p:cNvSpPr>
          <p:nvPr>
            <p:ph type="ftr" idx="11"/>
          </p:nvPr>
        </p:nvSpPr>
        <p:spPr>
          <a:xfrm>
            <a:off x="14997768" y="29993290"/>
            <a:ext cx="13895671" cy="2194237"/>
          </a:xfrm>
          <a:prstGeom prst="rect">
            <a:avLst/>
          </a:prstGeom>
          <a:noFill/>
          <a:ln>
            <a:noFill/>
          </a:ln>
        </p:spPr>
        <p:txBody>
          <a:bodyPr spcFirstLastPara="1" wrap="square" lIns="445950" tIns="222975" rIns="445950" bIns="22297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8"/>
          <p:cNvSpPr txBox="1">
            <a:spLocks noGrp="1"/>
          </p:cNvSpPr>
          <p:nvPr>
            <p:ph type="sldNum" idx="12"/>
          </p:nvPr>
        </p:nvSpPr>
        <p:spPr>
          <a:xfrm>
            <a:off x="31456964" y="29993290"/>
            <a:ext cx="9144000" cy="2194237"/>
          </a:xfrm>
          <a:prstGeom prst="rect">
            <a:avLst/>
          </a:prstGeom>
          <a:noFill/>
          <a:ln>
            <a:noFill/>
          </a:ln>
        </p:spPr>
        <p:txBody>
          <a:bodyPr spcFirstLastPara="1" wrap="square" lIns="445950" tIns="222975" rIns="445950" bIns="222975" anchor="t" anchorCtr="0">
            <a:noAutofit/>
          </a:bodyPr>
          <a:lstStyle>
            <a:lvl1pPr marL="0" lvl="0" indent="0" algn="r">
              <a:spcBef>
                <a:spcPts val="0"/>
              </a:spcBef>
              <a:spcAft>
                <a:spcPts val="0"/>
              </a:spcAft>
              <a:buNone/>
              <a:defRPr sz="7000">
                <a:solidFill>
                  <a:schemeClr val="dk1"/>
                </a:solidFill>
                <a:latin typeface="Times New Roman"/>
                <a:ea typeface="Times New Roman"/>
                <a:cs typeface="Times New Roman"/>
                <a:sym typeface="Times New Roman"/>
              </a:defRPr>
            </a:lvl1pPr>
            <a:lvl2pPr marL="0" lvl="1" indent="0" algn="r">
              <a:spcBef>
                <a:spcPts val="0"/>
              </a:spcBef>
              <a:spcAft>
                <a:spcPts val="0"/>
              </a:spcAft>
              <a:buNone/>
              <a:defRPr sz="7000">
                <a:solidFill>
                  <a:schemeClr val="dk1"/>
                </a:solidFill>
                <a:latin typeface="Times New Roman"/>
                <a:ea typeface="Times New Roman"/>
                <a:cs typeface="Times New Roman"/>
                <a:sym typeface="Times New Roman"/>
              </a:defRPr>
            </a:lvl2pPr>
            <a:lvl3pPr marL="0" lvl="2" indent="0" algn="r">
              <a:spcBef>
                <a:spcPts val="0"/>
              </a:spcBef>
              <a:spcAft>
                <a:spcPts val="0"/>
              </a:spcAft>
              <a:buNone/>
              <a:defRPr sz="7000">
                <a:solidFill>
                  <a:schemeClr val="dk1"/>
                </a:solidFill>
                <a:latin typeface="Times New Roman"/>
                <a:ea typeface="Times New Roman"/>
                <a:cs typeface="Times New Roman"/>
                <a:sym typeface="Times New Roman"/>
              </a:defRPr>
            </a:lvl3pPr>
            <a:lvl4pPr marL="0" lvl="3" indent="0" algn="r">
              <a:spcBef>
                <a:spcPts val="0"/>
              </a:spcBef>
              <a:spcAft>
                <a:spcPts val="0"/>
              </a:spcAft>
              <a:buNone/>
              <a:defRPr sz="7000">
                <a:solidFill>
                  <a:schemeClr val="dk1"/>
                </a:solidFill>
                <a:latin typeface="Times New Roman"/>
                <a:ea typeface="Times New Roman"/>
                <a:cs typeface="Times New Roman"/>
                <a:sym typeface="Times New Roman"/>
              </a:defRPr>
            </a:lvl4pPr>
            <a:lvl5pPr marL="0" lvl="4" indent="0" algn="r">
              <a:spcBef>
                <a:spcPts val="0"/>
              </a:spcBef>
              <a:spcAft>
                <a:spcPts val="0"/>
              </a:spcAft>
              <a:buNone/>
              <a:defRPr sz="7000">
                <a:solidFill>
                  <a:schemeClr val="dk1"/>
                </a:solidFill>
                <a:latin typeface="Times New Roman"/>
                <a:ea typeface="Times New Roman"/>
                <a:cs typeface="Times New Roman"/>
                <a:sym typeface="Times New Roman"/>
              </a:defRPr>
            </a:lvl5pPr>
            <a:lvl6pPr marL="0" lvl="5" indent="0" algn="r">
              <a:spcBef>
                <a:spcPts val="0"/>
              </a:spcBef>
              <a:spcAft>
                <a:spcPts val="0"/>
              </a:spcAft>
              <a:buNone/>
              <a:defRPr sz="7000">
                <a:solidFill>
                  <a:schemeClr val="dk1"/>
                </a:solidFill>
                <a:latin typeface="Times New Roman"/>
                <a:ea typeface="Times New Roman"/>
                <a:cs typeface="Times New Roman"/>
                <a:sym typeface="Times New Roman"/>
              </a:defRPr>
            </a:lvl6pPr>
            <a:lvl7pPr marL="0" lvl="6" indent="0" algn="r">
              <a:spcBef>
                <a:spcPts val="0"/>
              </a:spcBef>
              <a:spcAft>
                <a:spcPts val="0"/>
              </a:spcAft>
              <a:buNone/>
              <a:defRPr sz="7000">
                <a:solidFill>
                  <a:schemeClr val="dk1"/>
                </a:solidFill>
                <a:latin typeface="Times New Roman"/>
                <a:ea typeface="Times New Roman"/>
                <a:cs typeface="Times New Roman"/>
                <a:sym typeface="Times New Roman"/>
              </a:defRPr>
            </a:lvl7pPr>
            <a:lvl8pPr marL="0" lvl="7" indent="0" algn="r">
              <a:spcBef>
                <a:spcPts val="0"/>
              </a:spcBef>
              <a:spcAft>
                <a:spcPts val="0"/>
              </a:spcAft>
              <a:buNone/>
              <a:defRPr sz="7000">
                <a:solidFill>
                  <a:schemeClr val="dk1"/>
                </a:solidFill>
                <a:latin typeface="Times New Roman"/>
                <a:ea typeface="Times New Roman"/>
                <a:cs typeface="Times New Roman"/>
                <a:sym typeface="Times New Roman"/>
              </a:defRPr>
            </a:lvl8pPr>
            <a:lvl9pPr marL="0" lvl="8" indent="0" algn="r">
              <a:spcBef>
                <a:spcPts val="0"/>
              </a:spcBef>
              <a:spcAft>
                <a:spcPts val="0"/>
              </a:spcAft>
              <a:buNone/>
              <a:defRPr sz="7000">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2"/>
        <p:cNvGrpSpPr/>
        <p:nvPr/>
      </p:nvGrpSpPr>
      <p:grpSpPr>
        <a:xfrm>
          <a:off x="0" y="0"/>
          <a:ext cx="0" cy="0"/>
          <a:chOff x="0" y="0"/>
          <a:chExt cx="0" cy="0"/>
        </a:xfrm>
      </p:grpSpPr>
      <p:sp>
        <p:nvSpPr>
          <p:cNvPr id="83" name="Google Shape;83;p9"/>
          <p:cNvSpPr txBox="1">
            <a:spLocks noGrp="1"/>
          </p:cNvSpPr>
          <p:nvPr>
            <p:ph type="title"/>
          </p:nvPr>
        </p:nvSpPr>
        <p:spPr>
          <a:xfrm>
            <a:off x="3290237" y="2926724"/>
            <a:ext cx="37310731" cy="5486400"/>
          </a:xfrm>
          <a:prstGeom prst="rect">
            <a:avLst/>
          </a:prstGeom>
          <a:noFill/>
          <a:ln>
            <a:noFill/>
          </a:ln>
        </p:spPr>
        <p:txBody>
          <a:bodyPr spcFirstLastPara="1" wrap="square" lIns="445950" tIns="222975" rIns="445950" bIns="22297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4" name="Google Shape;84;p9"/>
          <p:cNvSpPr txBox="1">
            <a:spLocks noGrp="1"/>
          </p:cNvSpPr>
          <p:nvPr>
            <p:ph type="dt" idx="10"/>
          </p:nvPr>
        </p:nvSpPr>
        <p:spPr>
          <a:xfrm>
            <a:off x="3290236" y="29993290"/>
            <a:ext cx="9144000" cy="2194237"/>
          </a:xfrm>
          <a:prstGeom prst="rect">
            <a:avLst/>
          </a:prstGeom>
          <a:noFill/>
          <a:ln>
            <a:noFill/>
          </a:ln>
        </p:spPr>
        <p:txBody>
          <a:bodyPr spcFirstLastPara="1" wrap="square" lIns="445950" tIns="222975" rIns="445950" bIns="22297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9"/>
          <p:cNvSpPr txBox="1">
            <a:spLocks noGrp="1"/>
          </p:cNvSpPr>
          <p:nvPr>
            <p:ph type="ftr" idx="11"/>
          </p:nvPr>
        </p:nvSpPr>
        <p:spPr>
          <a:xfrm>
            <a:off x="14997768" y="29993290"/>
            <a:ext cx="13895671" cy="2194237"/>
          </a:xfrm>
          <a:prstGeom prst="rect">
            <a:avLst/>
          </a:prstGeom>
          <a:noFill/>
          <a:ln>
            <a:noFill/>
          </a:ln>
        </p:spPr>
        <p:txBody>
          <a:bodyPr spcFirstLastPara="1" wrap="square" lIns="445950" tIns="222975" rIns="445950" bIns="22297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9"/>
          <p:cNvSpPr txBox="1">
            <a:spLocks noGrp="1"/>
          </p:cNvSpPr>
          <p:nvPr>
            <p:ph type="sldNum" idx="12"/>
          </p:nvPr>
        </p:nvSpPr>
        <p:spPr>
          <a:xfrm>
            <a:off x="31456964" y="29993290"/>
            <a:ext cx="9144000" cy="2194237"/>
          </a:xfrm>
          <a:prstGeom prst="rect">
            <a:avLst/>
          </a:prstGeom>
          <a:noFill/>
          <a:ln>
            <a:noFill/>
          </a:ln>
        </p:spPr>
        <p:txBody>
          <a:bodyPr spcFirstLastPara="1" wrap="square" lIns="445950" tIns="222975" rIns="445950" bIns="222975" anchor="t" anchorCtr="0">
            <a:noAutofit/>
          </a:bodyPr>
          <a:lstStyle>
            <a:lvl1pPr marL="0" lvl="0" indent="0" algn="r">
              <a:spcBef>
                <a:spcPts val="0"/>
              </a:spcBef>
              <a:spcAft>
                <a:spcPts val="0"/>
              </a:spcAft>
              <a:buNone/>
              <a:defRPr sz="7000">
                <a:solidFill>
                  <a:schemeClr val="dk1"/>
                </a:solidFill>
                <a:latin typeface="Times New Roman"/>
                <a:ea typeface="Times New Roman"/>
                <a:cs typeface="Times New Roman"/>
                <a:sym typeface="Times New Roman"/>
              </a:defRPr>
            </a:lvl1pPr>
            <a:lvl2pPr marL="0" lvl="1" indent="0" algn="r">
              <a:spcBef>
                <a:spcPts val="0"/>
              </a:spcBef>
              <a:spcAft>
                <a:spcPts val="0"/>
              </a:spcAft>
              <a:buNone/>
              <a:defRPr sz="7000">
                <a:solidFill>
                  <a:schemeClr val="dk1"/>
                </a:solidFill>
                <a:latin typeface="Times New Roman"/>
                <a:ea typeface="Times New Roman"/>
                <a:cs typeface="Times New Roman"/>
                <a:sym typeface="Times New Roman"/>
              </a:defRPr>
            </a:lvl2pPr>
            <a:lvl3pPr marL="0" lvl="2" indent="0" algn="r">
              <a:spcBef>
                <a:spcPts val="0"/>
              </a:spcBef>
              <a:spcAft>
                <a:spcPts val="0"/>
              </a:spcAft>
              <a:buNone/>
              <a:defRPr sz="7000">
                <a:solidFill>
                  <a:schemeClr val="dk1"/>
                </a:solidFill>
                <a:latin typeface="Times New Roman"/>
                <a:ea typeface="Times New Roman"/>
                <a:cs typeface="Times New Roman"/>
                <a:sym typeface="Times New Roman"/>
              </a:defRPr>
            </a:lvl3pPr>
            <a:lvl4pPr marL="0" lvl="3" indent="0" algn="r">
              <a:spcBef>
                <a:spcPts val="0"/>
              </a:spcBef>
              <a:spcAft>
                <a:spcPts val="0"/>
              </a:spcAft>
              <a:buNone/>
              <a:defRPr sz="7000">
                <a:solidFill>
                  <a:schemeClr val="dk1"/>
                </a:solidFill>
                <a:latin typeface="Times New Roman"/>
                <a:ea typeface="Times New Roman"/>
                <a:cs typeface="Times New Roman"/>
                <a:sym typeface="Times New Roman"/>
              </a:defRPr>
            </a:lvl4pPr>
            <a:lvl5pPr marL="0" lvl="4" indent="0" algn="r">
              <a:spcBef>
                <a:spcPts val="0"/>
              </a:spcBef>
              <a:spcAft>
                <a:spcPts val="0"/>
              </a:spcAft>
              <a:buNone/>
              <a:defRPr sz="7000">
                <a:solidFill>
                  <a:schemeClr val="dk1"/>
                </a:solidFill>
                <a:latin typeface="Times New Roman"/>
                <a:ea typeface="Times New Roman"/>
                <a:cs typeface="Times New Roman"/>
                <a:sym typeface="Times New Roman"/>
              </a:defRPr>
            </a:lvl5pPr>
            <a:lvl6pPr marL="0" lvl="5" indent="0" algn="r">
              <a:spcBef>
                <a:spcPts val="0"/>
              </a:spcBef>
              <a:spcAft>
                <a:spcPts val="0"/>
              </a:spcAft>
              <a:buNone/>
              <a:defRPr sz="7000">
                <a:solidFill>
                  <a:schemeClr val="dk1"/>
                </a:solidFill>
                <a:latin typeface="Times New Roman"/>
                <a:ea typeface="Times New Roman"/>
                <a:cs typeface="Times New Roman"/>
                <a:sym typeface="Times New Roman"/>
              </a:defRPr>
            </a:lvl6pPr>
            <a:lvl7pPr marL="0" lvl="6" indent="0" algn="r">
              <a:spcBef>
                <a:spcPts val="0"/>
              </a:spcBef>
              <a:spcAft>
                <a:spcPts val="0"/>
              </a:spcAft>
              <a:buNone/>
              <a:defRPr sz="7000">
                <a:solidFill>
                  <a:schemeClr val="dk1"/>
                </a:solidFill>
                <a:latin typeface="Times New Roman"/>
                <a:ea typeface="Times New Roman"/>
                <a:cs typeface="Times New Roman"/>
                <a:sym typeface="Times New Roman"/>
              </a:defRPr>
            </a:lvl7pPr>
            <a:lvl8pPr marL="0" lvl="7" indent="0" algn="r">
              <a:spcBef>
                <a:spcPts val="0"/>
              </a:spcBef>
              <a:spcAft>
                <a:spcPts val="0"/>
              </a:spcAft>
              <a:buNone/>
              <a:defRPr sz="7000">
                <a:solidFill>
                  <a:schemeClr val="dk1"/>
                </a:solidFill>
                <a:latin typeface="Times New Roman"/>
                <a:ea typeface="Times New Roman"/>
                <a:cs typeface="Times New Roman"/>
                <a:sym typeface="Times New Roman"/>
              </a:defRPr>
            </a:lvl8pPr>
            <a:lvl9pPr marL="0" lvl="8" indent="0" algn="r">
              <a:spcBef>
                <a:spcPts val="0"/>
              </a:spcBef>
              <a:spcAft>
                <a:spcPts val="0"/>
              </a:spcAft>
              <a:buNone/>
              <a:defRPr sz="7000">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7"/>
        <p:cNvGrpSpPr/>
        <p:nvPr/>
      </p:nvGrpSpPr>
      <p:grpSpPr>
        <a:xfrm>
          <a:off x="0" y="0"/>
          <a:ext cx="0" cy="0"/>
          <a:chOff x="0" y="0"/>
          <a:chExt cx="0" cy="0"/>
        </a:xfrm>
      </p:grpSpPr>
      <p:sp>
        <p:nvSpPr>
          <p:cNvPr id="88" name="Google Shape;88;p10"/>
          <p:cNvSpPr txBox="1">
            <a:spLocks noGrp="1"/>
          </p:cNvSpPr>
          <p:nvPr>
            <p:ph type="title"/>
          </p:nvPr>
        </p:nvSpPr>
        <p:spPr>
          <a:xfrm>
            <a:off x="2194564" y="1310430"/>
            <a:ext cx="14439500" cy="5578163"/>
          </a:xfrm>
          <a:prstGeom prst="rect">
            <a:avLst/>
          </a:prstGeom>
          <a:noFill/>
          <a:ln>
            <a:noFill/>
          </a:ln>
        </p:spPr>
        <p:txBody>
          <a:bodyPr spcFirstLastPara="1" wrap="square" lIns="445950" tIns="222975" rIns="445950" bIns="222975"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9" name="Google Shape;89;p10"/>
          <p:cNvSpPr txBox="1">
            <a:spLocks noGrp="1"/>
          </p:cNvSpPr>
          <p:nvPr>
            <p:ph type="body" idx="1"/>
          </p:nvPr>
        </p:nvSpPr>
        <p:spPr>
          <a:xfrm>
            <a:off x="17160240" y="1310426"/>
            <a:ext cx="24536400" cy="28095263"/>
          </a:xfrm>
          <a:prstGeom prst="rect">
            <a:avLst/>
          </a:prstGeom>
          <a:noFill/>
          <a:ln>
            <a:noFill/>
          </a:ln>
        </p:spPr>
        <p:txBody>
          <a:bodyPr spcFirstLastPara="1" wrap="square" lIns="445950" tIns="222975" rIns="445950" bIns="222975" anchor="t" anchorCtr="0">
            <a:noAutofit/>
          </a:bodyPr>
          <a:lstStyle>
            <a:lvl1pPr marL="457200" lvl="0" indent="-438150" algn="l">
              <a:spcBef>
                <a:spcPts val="660"/>
              </a:spcBef>
              <a:spcAft>
                <a:spcPts val="0"/>
              </a:spcAft>
              <a:buClr>
                <a:schemeClr val="dk1"/>
              </a:buClr>
              <a:buSzPts val="3300"/>
              <a:buFont typeface="Times New Roman"/>
              <a:buChar char="•"/>
              <a:defRPr sz="3300"/>
            </a:lvl1pPr>
            <a:lvl2pPr marL="914400" lvl="1" indent="-406400" algn="l">
              <a:spcBef>
                <a:spcPts val="560"/>
              </a:spcBef>
              <a:spcAft>
                <a:spcPts val="0"/>
              </a:spcAft>
              <a:buClr>
                <a:schemeClr val="dk1"/>
              </a:buClr>
              <a:buSzPts val="2800"/>
              <a:buFont typeface="Times New Roman"/>
              <a:buChar char="–"/>
              <a:defRPr sz="2800"/>
            </a:lvl2pPr>
            <a:lvl3pPr marL="1371600" lvl="2" indent="-374650" algn="l">
              <a:spcBef>
                <a:spcPts val="460"/>
              </a:spcBef>
              <a:spcAft>
                <a:spcPts val="0"/>
              </a:spcAft>
              <a:buClr>
                <a:schemeClr val="dk1"/>
              </a:buClr>
              <a:buSzPts val="2300"/>
              <a:buFont typeface="Times New Roman"/>
              <a:buChar char="•"/>
              <a:defRPr sz="2300"/>
            </a:lvl3pPr>
            <a:lvl4pPr marL="1828800" lvl="3" indent="-355600" algn="l">
              <a:spcBef>
                <a:spcPts val="400"/>
              </a:spcBef>
              <a:spcAft>
                <a:spcPts val="0"/>
              </a:spcAft>
              <a:buClr>
                <a:schemeClr val="dk1"/>
              </a:buClr>
              <a:buSzPts val="2000"/>
              <a:buFont typeface="Times New Roman"/>
              <a:buChar char="–"/>
              <a:defRPr sz="2000"/>
            </a:lvl4pPr>
            <a:lvl5pPr marL="2286000" lvl="4" indent="-355600" algn="l">
              <a:spcBef>
                <a:spcPts val="400"/>
              </a:spcBef>
              <a:spcAft>
                <a:spcPts val="0"/>
              </a:spcAft>
              <a:buClr>
                <a:schemeClr val="dk1"/>
              </a:buClr>
              <a:buSzPts val="2000"/>
              <a:buFont typeface="Times New Roman"/>
              <a:buChar char="»"/>
              <a:defRPr sz="2000"/>
            </a:lvl5pPr>
            <a:lvl6pPr marL="2743200" lvl="5" indent="-355600" algn="l">
              <a:spcBef>
                <a:spcPts val="400"/>
              </a:spcBef>
              <a:spcAft>
                <a:spcPts val="0"/>
              </a:spcAft>
              <a:buClr>
                <a:schemeClr val="dk1"/>
              </a:buClr>
              <a:buSzPts val="2000"/>
              <a:buFont typeface="Times New Roman"/>
              <a:buChar char="»"/>
              <a:defRPr sz="2000"/>
            </a:lvl6pPr>
            <a:lvl7pPr marL="3200400" lvl="6" indent="-355600" algn="l">
              <a:spcBef>
                <a:spcPts val="400"/>
              </a:spcBef>
              <a:spcAft>
                <a:spcPts val="0"/>
              </a:spcAft>
              <a:buClr>
                <a:schemeClr val="dk1"/>
              </a:buClr>
              <a:buSzPts val="2000"/>
              <a:buFont typeface="Times New Roman"/>
              <a:buChar char="»"/>
              <a:defRPr sz="2000"/>
            </a:lvl7pPr>
            <a:lvl8pPr marL="3657600" lvl="7" indent="-355600" algn="l">
              <a:spcBef>
                <a:spcPts val="400"/>
              </a:spcBef>
              <a:spcAft>
                <a:spcPts val="0"/>
              </a:spcAft>
              <a:buClr>
                <a:schemeClr val="dk1"/>
              </a:buClr>
              <a:buSzPts val="2000"/>
              <a:buFont typeface="Times New Roman"/>
              <a:buChar char="»"/>
              <a:defRPr sz="2000"/>
            </a:lvl8pPr>
            <a:lvl9pPr marL="4114800" lvl="8" indent="-355600" algn="l">
              <a:spcBef>
                <a:spcPts val="400"/>
              </a:spcBef>
              <a:spcAft>
                <a:spcPts val="0"/>
              </a:spcAft>
              <a:buClr>
                <a:schemeClr val="dk1"/>
              </a:buClr>
              <a:buSzPts val="2000"/>
              <a:buFont typeface="Times New Roman"/>
              <a:buChar char="»"/>
              <a:defRPr sz="2000"/>
            </a:lvl9pPr>
          </a:lstStyle>
          <a:p>
            <a:endParaRPr/>
          </a:p>
        </p:txBody>
      </p:sp>
      <p:sp>
        <p:nvSpPr>
          <p:cNvPr id="90" name="Google Shape;90;p10"/>
          <p:cNvSpPr txBox="1">
            <a:spLocks noGrp="1"/>
          </p:cNvSpPr>
          <p:nvPr>
            <p:ph type="body" idx="2"/>
          </p:nvPr>
        </p:nvSpPr>
        <p:spPr>
          <a:xfrm>
            <a:off x="2194564" y="6888590"/>
            <a:ext cx="14439500" cy="22517099"/>
          </a:xfrm>
          <a:prstGeom prst="rect">
            <a:avLst/>
          </a:prstGeom>
          <a:noFill/>
          <a:ln>
            <a:noFill/>
          </a:ln>
        </p:spPr>
        <p:txBody>
          <a:bodyPr spcFirstLastPara="1" wrap="square" lIns="445950" tIns="222975" rIns="445950" bIns="222975" anchor="t" anchorCtr="0">
            <a:noAutofit/>
          </a:bodyPr>
          <a:lstStyle>
            <a:lvl1pPr marL="457200" lvl="0" indent="-228600" algn="l">
              <a:spcBef>
                <a:spcPts val="280"/>
              </a:spcBef>
              <a:spcAft>
                <a:spcPts val="0"/>
              </a:spcAft>
              <a:buClr>
                <a:schemeClr val="dk1"/>
              </a:buClr>
              <a:buSzPts val="1400"/>
              <a:buFont typeface="Times New Roman"/>
              <a:buNone/>
              <a:defRPr sz="1400"/>
            </a:lvl1pPr>
            <a:lvl2pPr marL="914400" lvl="1" indent="-228600" algn="l">
              <a:spcBef>
                <a:spcPts val="240"/>
              </a:spcBef>
              <a:spcAft>
                <a:spcPts val="0"/>
              </a:spcAft>
              <a:buClr>
                <a:schemeClr val="dk1"/>
              </a:buClr>
              <a:buSzPts val="1200"/>
              <a:buFont typeface="Times New Roman"/>
              <a:buNone/>
              <a:defRPr sz="1200"/>
            </a:lvl2pPr>
            <a:lvl3pPr marL="1371600" lvl="2" indent="-228600" algn="l">
              <a:spcBef>
                <a:spcPts val="180"/>
              </a:spcBef>
              <a:spcAft>
                <a:spcPts val="0"/>
              </a:spcAft>
              <a:buClr>
                <a:schemeClr val="dk1"/>
              </a:buClr>
              <a:buSzPts val="900"/>
              <a:buFont typeface="Times New Roman"/>
              <a:buNone/>
              <a:defRPr sz="900"/>
            </a:lvl3pPr>
            <a:lvl4pPr marL="1828800" lvl="3" indent="-228600" algn="l">
              <a:spcBef>
                <a:spcPts val="160"/>
              </a:spcBef>
              <a:spcAft>
                <a:spcPts val="0"/>
              </a:spcAft>
              <a:buClr>
                <a:schemeClr val="dk1"/>
              </a:buClr>
              <a:buSzPts val="800"/>
              <a:buFont typeface="Times New Roman"/>
              <a:buNone/>
              <a:defRPr sz="800"/>
            </a:lvl4pPr>
            <a:lvl5pPr marL="2286000" lvl="4" indent="-228600" algn="l">
              <a:spcBef>
                <a:spcPts val="160"/>
              </a:spcBef>
              <a:spcAft>
                <a:spcPts val="0"/>
              </a:spcAft>
              <a:buClr>
                <a:schemeClr val="dk1"/>
              </a:buClr>
              <a:buSzPts val="800"/>
              <a:buFont typeface="Times New Roman"/>
              <a:buNone/>
              <a:defRPr sz="800"/>
            </a:lvl5pPr>
            <a:lvl6pPr marL="2743200" lvl="5" indent="-228600" algn="l">
              <a:spcBef>
                <a:spcPts val="160"/>
              </a:spcBef>
              <a:spcAft>
                <a:spcPts val="0"/>
              </a:spcAft>
              <a:buClr>
                <a:schemeClr val="dk1"/>
              </a:buClr>
              <a:buSzPts val="800"/>
              <a:buFont typeface="Times New Roman"/>
              <a:buNone/>
              <a:defRPr sz="800"/>
            </a:lvl6pPr>
            <a:lvl7pPr marL="3200400" lvl="6" indent="-228600" algn="l">
              <a:spcBef>
                <a:spcPts val="160"/>
              </a:spcBef>
              <a:spcAft>
                <a:spcPts val="0"/>
              </a:spcAft>
              <a:buClr>
                <a:schemeClr val="dk1"/>
              </a:buClr>
              <a:buSzPts val="800"/>
              <a:buFont typeface="Times New Roman"/>
              <a:buNone/>
              <a:defRPr sz="800"/>
            </a:lvl7pPr>
            <a:lvl8pPr marL="3657600" lvl="7" indent="-228600" algn="l">
              <a:spcBef>
                <a:spcPts val="160"/>
              </a:spcBef>
              <a:spcAft>
                <a:spcPts val="0"/>
              </a:spcAft>
              <a:buClr>
                <a:schemeClr val="dk1"/>
              </a:buClr>
              <a:buSzPts val="800"/>
              <a:buFont typeface="Times New Roman"/>
              <a:buNone/>
              <a:defRPr sz="800"/>
            </a:lvl8pPr>
            <a:lvl9pPr marL="4114800" lvl="8" indent="-228600" algn="l">
              <a:spcBef>
                <a:spcPts val="160"/>
              </a:spcBef>
              <a:spcAft>
                <a:spcPts val="0"/>
              </a:spcAft>
              <a:buClr>
                <a:schemeClr val="dk1"/>
              </a:buClr>
              <a:buSzPts val="800"/>
              <a:buFont typeface="Times New Roman"/>
              <a:buNone/>
              <a:defRPr sz="800"/>
            </a:lvl9pPr>
          </a:lstStyle>
          <a:p>
            <a:endParaRPr/>
          </a:p>
        </p:txBody>
      </p:sp>
      <p:sp>
        <p:nvSpPr>
          <p:cNvPr id="91" name="Google Shape;91;p10"/>
          <p:cNvSpPr txBox="1">
            <a:spLocks noGrp="1"/>
          </p:cNvSpPr>
          <p:nvPr>
            <p:ph type="dt" idx="10"/>
          </p:nvPr>
        </p:nvSpPr>
        <p:spPr>
          <a:xfrm>
            <a:off x="3290236" y="29993290"/>
            <a:ext cx="9144000" cy="2194237"/>
          </a:xfrm>
          <a:prstGeom prst="rect">
            <a:avLst/>
          </a:prstGeom>
          <a:noFill/>
          <a:ln>
            <a:noFill/>
          </a:ln>
        </p:spPr>
        <p:txBody>
          <a:bodyPr spcFirstLastPara="1" wrap="square" lIns="445950" tIns="222975" rIns="445950" bIns="22297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0"/>
          <p:cNvSpPr txBox="1">
            <a:spLocks noGrp="1"/>
          </p:cNvSpPr>
          <p:nvPr>
            <p:ph type="ftr" idx="11"/>
          </p:nvPr>
        </p:nvSpPr>
        <p:spPr>
          <a:xfrm>
            <a:off x="14997768" y="29993290"/>
            <a:ext cx="13895671" cy="2194237"/>
          </a:xfrm>
          <a:prstGeom prst="rect">
            <a:avLst/>
          </a:prstGeom>
          <a:noFill/>
          <a:ln>
            <a:noFill/>
          </a:ln>
        </p:spPr>
        <p:txBody>
          <a:bodyPr spcFirstLastPara="1" wrap="square" lIns="445950" tIns="222975" rIns="445950" bIns="22297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0"/>
          <p:cNvSpPr txBox="1">
            <a:spLocks noGrp="1"/>
          </p:cNvSpPr>
          <p:nvPr>
            <p:ph type="sldNum" idx="12"/>
          </p:nvPr>
        </p:nvSpPr>
        <p:spPr>
          <a:xfrm>
            <a:off x="31456964" y="29993290"/>
            <a:ext cx="9144000" cy="2194237"/>
          </a:xfrm>
          <a:prstGeom prst="rect">
            <a:avLst/>
          </a:prstGeom>
          <a:noFill/>
          <a:ln>
            <a:noFill/>
          </a:ln>
        </p:spPr>
        <p:txBody>
          <a:bodyPr spcFirstLastPara="1" wrap="square" lIns="445950" tIns="222975" rIns="445950" bIns="222975" anchor="t" anchorCtr="0">
            <a:noAutofit/>
          </a:bodyPr>
          <a:lstStyle>
            <a:lvl1pPr marL="0" lvl="0" indent="0" algn="r">
              <a:spcBef>
                <a:spcPts val="0"/>
              </a:spcBef>
              <a:spcAft>
                <a:spcPts val="0"/>
              </a:spcAft>
              <a:buNone/>
              <a:defRPr sz="7000">
                <a:solidFill>
                  <a:schemeClr val="dk1"/>
                </a:solidFill>
                <a:latin typeface="Times New Roman"/>
                <a:ea typeface="Times New Roman"/>
                <a:cs typeface="Times New Roman"/>
                <a:sym typeface="Times New Roman"/>
              </a:defRPr>
            </a:lvl1pPr>
            <a:lvl2pPr marL="0" lvl="1" indent="0" algn="r">
              <a:spcBef>
                <a:spcPts val="0"/>
              </a:spcBef>
              <a:spcAft>
                <a:spcPts val="0"/>
              </a:spcAft>
              <a:buNone/>
              <a:defRPr sz="7000">
                <a:solidFill>
                  <a:schemeClr val="dk1"/>
                </a:solidFill>
                <a:latin typeface="Times New Roman"/>
                <a:ea typeface="Times New Roman"/>
                <a:cs typeface="Times New Roman"/>
                <a:sym typeface="Times New Roman"/>
              </a:defRPr>
            </a:lvl2pPr>
            <a:lvl3pPr marL="0" lvl="2" indent="0" algn="r">
              <a:spcBef>
                <a:spcPts val="0"/>
              </a:spcBef>
              <a:spcAft>
                <a:spcPts val="0"/>
              </a:spcAft>
              <a:buNone/>
              <a:defRPr sz="7000">
                <a:solidFill>
                  <a:schemeClr val="dk1"/>
                </a:solidFill>
                <a:latin typeface="Times New Roman"/>
                <a:ea typeface="Times New Roman"/>
                <a:cs typeface="Times New Roman"/>
                <a:sym typeface="Times New Roman"/>
              </a:defRPr>
            </a:lvl3pPr>
            <a:lvl4pPr marL="0" lvl="3" indent="0" algn="r">
              <a:spcBef>
                <a:spcPts val="0"/>
              </a:spcBef>
              <a:spcAft>
                <a:spcPts val="0"/>
              </a:spcAft>
              <a:buNone/>
              <a:defRPr sz="7000">
                <a:solidFill>
                  <a:schemeClr val="dk1"/>
                </a:solidFill>
                <a:latin typeface="Times New Roman"/>
                <a:ea typeface="Times New Roman"/>
                <a:cs typeface="Times New Roman"/>
                <a:sym typeface="Times New Roman"/>
              </a:defRPr>
            </a:lvl4pPr>
            <a:lvl5pPr marL="0" lvl="4" indent="0" algn="r">
              <a:spcBef>
                <a:spcPts val="0"/>
              </a:spcBef>
              <a:spcAft>
                <a:spcPts val="0"/>
              </a:spcAft>
              <a:buNone/>
              <a:defRPr sz="7000">
                <a:solidFill>
                  <a:schemeClr val="dk1"/>
                </a:solidFill>
                <a:latin typeface="Times New Roman"/>
                <a:ea typeface="Times New Roman"/>
                <a:cs typeface="Times New Roman"/>
                <a:sym typeface="Times New Roman"/>
              </a:defRPr>
            </a:lvl5pPr>
            <a:lvl6pPr marL="0" lvl="5" indent="0" algn="r">
              <a:spcBef>
                <a:spcPts val="0"/>
              </a:spcBef>
              <a:spcAft>
                <a:spcPts val="0"/>
              </a:spcAft>
              <a:buNone/>
              <a:defRPr sz="7000">
                <a:solidFill>
                  <a:schemeClr val="dk1"/>
                </a:solidFill>
                <a:latin typeface="Times New Roman"/>
                <a:ea typeface="Times New Roman"/>
                <a:cs typeface="Times New Roman"/>
                <a:sym typeface="Times New Roman"/>
              </a:defRPr>
            </a:lvl6pPr>
            <a:lvl7pPr marL="0" lvl="6" indent="0" algn="r">
              <a:spcBef>
                <a:spcPts val="0"/>
              </a:spcBef>
              <a:spcAft>
                <a:spcPts val="0"/>
              </a:spcAft>
              <a:buNone/>
              <a:defRPr sz="7000">
                <a:solidFill>
                  <a:schemeClr val="dk1"/>
                </a:solidFill>
                <a:latin typeface="Times New Roman"/>
                <a:ea typeface="Times New Roman"/>
                <a:cs typeface="Times New Roman"/>
                <a:sym typeface="Times New Roman"/>
              </a:defRPr>
            </a:lvl7pPr>
            <a:lvl8pPr marL="0" lvl="7" indent="0" algn="r">
              <a:spcBef>
                <a:spcPts val="0"/>
              </a:spcBef>
              <a:spcAft>
                <a:spcPts val="0"/>
              </a:spcAft>
              <a:buNone/>
              <a:defRPr sz="7000">
                <a:solidFill>
                  <a:schemeClr val="dk1"/>
                </a:solidFill>
                <a:latin typeface="Times New Roman"/>
                <a:ea typeface="Times New Roman"/>
                <a:cs typeface="Times New Roman"/>
                <a:sym typeface="Times New Roman"/>
              </a:defRPr>
            </a:lvl8pPr>
            <a:lvl9pPr marL="0" lvl="8" indent="0" algn="r">
              <a:spcBef>
                <a:spcPts val="0"/>
              </a:spcBef>
              <a:spcAft>
                <a:spcPts val="0"/>
              </a:spcAft>
              <a:buNone/>
              <a:defRPr sz="7000">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4"/>
        <p:cNvGrpSpPr/>
        <p:nvPr/>
      </p:nvGrpSpPr>
      <p:grpSpPr>
        <a:xfrm>
          <a:off x="0" y="0"/>
          <a:ext cx="0" cy="0"/>
          <a:chOff x="0" y="0"/>
          <a:chExt cx="0" cy="0"/>
        </a:xfrm>
      </p:grpSpPr>
      <p:sp>
        <p:nvSpPr>
          <p:cNvPr id="95" name="Google Shape;95;p11"/>
          <p:cNvSpPr txBox="1">
            <a:spLocks noGrp="1"/>
          </p:cNvSpPr>
          <p:nvPr>
            <p:ph type="title"/>
          </p:nvPr>
        </p:nvSpPr>
        <p:spPr>
          <a:xfrm>
            <a:off x="8603383" y="23043527"/>
            <a:ext cx="26334720" cy="2719053"/>
          </a:xfrm>
          <a:prstGeom prst="rect">
            <a:avLst/>
          </a:prstGeom>
          <a:noFill/>
          <a:ln>
            <a:noFill/>
          </a:ln>
        </p:spPr>
        <p:txBody>
          <a:bodyPr spcFirstLastPara="1" wrap="square" lIns="445950" tIns="222975" rIns="445950" bIns="222975"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96" name="Google Shape;96;p11"/>
          <p:cNvSpPr>
            <a:spLocks noGrp="1"/>
          </p:cNvSpPr>
          <p:nvPr>
            <p:ph type="pic" idx="2"/>
          </p:nvPr>
        </p:nvSpPr>
        <p:spPr>
          <a:xfrm>
            <a:off x="8603383" y="2941215"/>
            <a:ext cx="26334720" cy="19751361"/>
          </a:xfrm>
          <a:prstGeom prst="rect">
            <a:avLst/>
          </a:prstGeom>
          <a:noFill/>
          <a:ln>
            <a:noFill/>
          </a:ln>
        </p:spPr>
      </p:sp>
      <p:sp>
        <p:nvSpPr>
          <p:cNvPr id="97" name="Google Shape;97;p11"/>
          <p:cNvSpPr txBox="1">
            <a:spLocks noGrp="1"/>
          </p:cNvSpPr>
          <p:nvPr>
            <p:ph type="body" idx="1"/>
          </p:nvPr>
        </p:nvSpPr>
        <p:spPr>
          <a:xfrm>
            <a:off x="8603383" y="25762579"/>
            <a:ext cx="26334720" cy="3863663"/>
          </a:xfrm>
          <a:prstGeom prst="rect">
            <a:avLst/>
          </a:prstGeom>
          <a:noFill/>
          <a:ln>
            <a:noFill/>
          </a:ln>
        </p:spPr>
        <p:txBody>
          <a:bodyPr spcFirstLastPara="1" wrap="square" lIns="445950" tIns="222975" rIns="445950" bIns="222975" anchor="t" anchorCtr="0">
            <a:noAutofit/>
          </a:bodyPr>
          <a:lstStyle>
            <a:lvl1pPr marL="457200" lvl="0" indent="-228600" algn="l">
              <a:spcBef>
                <a:spcPts val="280"/>
              </a:spcBef>
              <a:spcAft>
                <a:spcPts val="0"/>
              </a:spcAft>
              <a:buClr>
                <a:schemeClr val="dk1"/>
              </a:buClr>
              <a:buSzPts val="1400"/>
              <a:buFont typeface="Times New Roman"/>
              <a:buNone/>
              <a:defRPr sz="1400"/>
            </a:lvl1pPr>
            <a:lvl2pPr marL="914400" lvl="1" indent="-228600" algn="l">
              <a:spcBef>
                <a:spcPts val="240"/>
              </a:spcBef>
              <a:spcAft>
                <a:spcPts val="0"/>
              </a:spcAft>
              <a:buClr>
                <a:schemeClr val="dk1"/>
              </a:buClr>
              <a:buSzPts val="1200"/>
              <a:buFont typeface="Times New Roman"/>
              <a:buNone/>
              <a:defRPr sz="1200"/>
            </a:lvl2pPr>
            <a:lvl3pPr marL="1371600" lvl="2" indent="-228600" algn="l">
              <a:spcBef>
                <a:spcPts val="180"/>
              </a:spcBef>
              <a:spcAft>
                <a:spcPts val="0"/>
              </a:spcAft>
              <a:buClr>
                <a:schemeClr val="dk1"/>
              </a:buClr>
              <a:buSzPts val="900"/>
              <a:buFont typeface="Times New Roman"/>
              <a:buNone/>
              <a:defRPr sz="900"/>
            </a:lvl3pPr>
            <a:lvl4pPr marL="1828800" lvl="3" indent="-228600" algn="l">
              <a:spcBef>
                <a:spcPts val="160"/>
              </a:spcBef>
              <a:spcAft>
                <a:spcPts val="0"/>
              </a:spcAft>
              <a:buClr>
                <a:schemeClr val="dk1"/>
              </a:buClr>
              <a:buSzPts val="800"/>
              <a:buFont typeface="Times New Roman"/>
              <a:buNone/>
              <a:defRPr sz="800"/>
            </a:lvl4pPr>
            <a:lvl5pPr marL="2286000" lvl="4" indent="-228600" algn="l">
              <a:spcBef>
                <a:spcPts val="160"/>
              </a:spcBef>
              <a:spcAft>
                <a:spcPts val="0"/>
              </a:spcAft>
              <a:buClr>
                <a:schemeClr val="dk1"/>
              </a:buClr>
              <a:buSzPts val="800"/>
              <a:buFont typeface="Times New Roman"/>
              <a:buNone/>
              <a:defRPr sz="800"/>
            </a:lvl5pPr>
            <a:lvl6pPr marL="2743200" lvl="5" indent="-228600" algn="l">
              <a:spcBef>
                <a:spcPts val="160"/>
              </a:spcBef>
              <a:spcAft>
                <a:spcPts val="0"/>
              </a:spcAft>
              <a:buClr>
                <a:schemeClr val="dk1"/>
              </a:buClr>
              <a:buSzPts val="800"/>
              <a:buFont typeface="Times New Roman"/>
              <a:buNone/>
              <a:defRPr sz="800"/>
            </a:lvl6pPr>
            <a:lvl7pPr marL="3200400" lvl="6" indent="-228600" algn="l">
              <a:spcBef>
                <a:spcPts val="160"/>
              </a:spcBef>
              <a:spcAft>
                <a:spcPts val="0"/>
              </a:spcAft>
              <a:buClr>
                <a:schemeClr val="dk1"/>
              </a:buClr>
              <a:buSzPts val="800"/>
              <a:buFont typeface="Times New Roman"/>
              <a:buNone/>
              <a:defRPr sz="800"/>
            </a:lvl7pPr>
            <a:lvl8pPr marL="3657600" lvl="7" indent="-228600" algn="l">
              <a:spcBef>
                <a:spcPts val="160"/>
              </a:spcBef>
              <a:spcAft>
                <a:spcPts val="0"/>
              </a:spcAft>
              <a:buClr>
                <a:schemeClr val="dk1"/>
              </a:buClr>
              <a:buSzPts val="800"/>
              <a:buFont typeface="Times New Roman"/>
              <a:buNone/>
              <a:defRPr sz="800"/>
            </a:lvl8pPr>
            <a:lvl9pPr marL="4114800" lvl="8" indent="-228600" algn="l">
              <a:spcBef>
                <a:spcPts val="160"/>
              </a:spcBef>
              <a:spcAft>
                <a:spcPts val="0"/>
              </a:spcAft>
              <a:buClr>
                <a:schemeClr val="dk1"/>
              </a:buClr>
              <a:buSzPts val="800"/>
              <a:buFont typeface="Times New Roman"/>
              <a:buNone/>
              <a:defRPr sz="800"/>
            </a:lvl9pPr>
          </a:lstStyle>
          <a:p>
            <a:endParaRPr/>
          </a:p>
        </p:txBody>
      </p:sp>
      <p:sp>
        <p:nvSpPr>
          <p:cNvPr id="98" name="Google Shape;98;p11"/>
          <p:cNvSpPr txBox="1">
            <a:spLocks noGrp="1"/>
          </p:cNvSpPr>
          <p:nvPr>
            <p:ph type="dt" idx="10"/>
          </p:nvPr>
        </p:nvSpPr>
        <p:spPr>
          <a:xfrm>
            <a:off x="3290236" y="29993290"/>
            <a:ext cx="9144000" cy="2194237"/>
          </a:xfrm>
          <a:prstGeom prst="rect">
            <a:avLst/>
          </a:prstGeom>
          <a:noFill/>
          <a:ln>
            <a:noFill/>
          </a:ln>
        </p:spPr>
        <p:txBody>
          <a:bodyPr spcFirstLastPara="1" wrap="square" lIns="445950" tIns="222975" rIns="445950" bIns="22297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11"/>
          <p:cNvSpPr txBox="1">
            <a:spLocks noGrp="1"/>
          </p:cNvSpPr>
          <p:nvPr>
            <p:ph type="ftr" idx="11"/>
          </p:nvPr>
        </p:nvSpPr>
        <p:spPr>
          <a:xfrm>
            <a:off x="14997768" y="29993290"/>
            <a:ext cx="13895671" cy="2194237"/>
          </a:xfrm>
          <a:prstGeom prst="rect">
            <a:avLst/>
          </a:prstGeom>
          <a:noFill/>
          <a:ln>
            <a:noFill/>
          </a:ln>
        </p:spPr>
        <p:txBody>
          <a:bodyPr spcFirstLastPara="1" wrap="square" lIns="445950" tIns="222975" rIns="445950" bIns="222975"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1"/>
          <p:cNvSpPr txBox="1">
            <a:spLocks noGrp="1"/>
          </p:cNvSpPr>
          <p:nvPr>
            <p:ph type="sldNum" idx="12"/>
          </p:nvPr>
        </p:nvSpPr>
        <p:spPr>
          <a:xfrm>
            <a:off x="31456964" y="29993290"/>
            <a:ext cx="9144000" cy="2194237"/>
          </a:xfrm>
          <a:prstGeom prst="rect">
            <a:avLst/>
          </a:prstGeom>
          <a:noFill/>
          <a:ln>
            <a:noFill/>
          </a:ln>
        </p:spPr>
        <p:txBody>
          <a:bodyPr spcFirstLastPara="1" wrap="square" lIns="445950" tIns="222975" rIns="445950" bIns="222975" anchor="t" anchorCtr="0">
            <a:noAutofit/>
          </a:bodyPr>
          <a:lstStyle>
            <a:lvl1pPr marL="0" lvl="0" indent="0" algn="r">
              <a:spcBef>
                <a:spcPts val="0"/>
              </a:spcBef>
              <a:spcAft>
                <a:spcPts val="0"/>
              </a:spcAft>
              <a:buNone/>
              <a:defRPr sz="7000">
                <a:solidFill>
                  <a:schemeClr val="dk1"/>
                </a:solidFill>
                <a:latin typeface="Times New Roman"/>
                <a:ea typeface="Times New Roman"/>
                <a:cs typeface="Times New Roman"/>
                <a:sym typeface="Times New Roman"/>
              </a:defRPr>
            </a:lvl1pPr>
            <a:lvl2pPr marL="0" lvl="1" indent="0" algn="r">
              <a:spcBef>
                <a:spcPts val="0"/>
              </a:spcBef>
              <a:spcAft>
                <a:spcPts val="0"/>
              </a:spcAft>
              <a:buNone/>
              <a:defRPr sz="7000">
                <a:solidFill>
                  <a:schemeClr val="dk1"/>
                </a:solidFill>
                <a:latin typeface="Times New Roman"/>
                <a:ea typeface="Times New Roman"/>
                <a:cs typeface="Times New Roman"/>
                <a:sym typeface="Times New Roman"/>
              </a:defRPr>
            </a:lvl2pPr>
            <a:lvl3pPr marL="0" lvl="2" indent="0" algn="r">
              <a:spcBef>
                <a:spcPts val="0"/>
              </a:spcBef>
              <a:spcAft>
                <a:spcPts val="0"/>
              </a:spcAft>
              <a:buNone/>
              <a:defRPr sz="7000">
                <a:solidFill>
                  <a:schemeClr val="dk1"/>
                </a:solidFill>
                <a:latin typeface="Times New Roman"/>
                <a:ea typeface="Times New Roman"/>
                <a:cs typeface="Times New Roman"/>
                <a:sym typeface="Times New Roman"/>
              </a:defRPr>
            </a:lvl3pPr>
            <a:lvl4pPr marL="0" lvl="3" indent="0" algn="r">
              <a:spcBef>
                <a:spcPts val="0"/>
              </a:spcBef>
              <a:spcAft>
                <a:spcPts val="0"/>
              </a:spcAft>
              <a:buNone/>
              <a:defRPr sz="7000">
                <a:solidFill>
                  <a:schemeClr val="dk1"/>
                </a:solidFill>
                <a:latin typeface="Times New Roman"/>
                <a:ea typeface="Times New Roman"/>
                <a:cs typeface="Times New Roman"/>
                <a:sym typeface="Times New Roman"/>
              </a:defRPr>
            </a:lvl4pPr>
            <a:lvl5pPr marL="0" lvl="4" indent="0" algn="r">
              <a:spcBef>
                <a:spcPts val="0"/>
              </a:spcBef>
              <a:spcAft>
                <a:spcPts val="0"/>
              </a:spcAft>
              <a:buNone/>
              <a:defRPr sz="7000">
                <a:solidFill>
                  <a:schemeClr val="dk1"/>
                </a:solidFill>
                <a:latin typeface="Times New Roman"/>
                <a:ea typeface="Times New Roman"/>
                <a:cs typeface="Times New Roman"/>
                <a:sym typeface="Times New Roman"/>
              </a:defRPr>
            </a:lvl5pPr>
            <a:lvl6pPr marL="0" lvl="5" indent="0" algn="r">
              <a:spcBef>
                <a:spcPts val="0"/>
              </a:spcBef>
              <a:spcAft>
                <a:spcPts val="0"/>
              </a:spcAft>
              <a:buNone/>
              <a:defRPr sz="7000">
                <a:solidFill>
                  <a:schemeClr val="dk1"/>
                </a:solidFill>
                <a:latin typeface="Times New Roman"/>
                <a:ea typeface="Times New Roman"/>
                <a:cs typeface="Times New Roman"/>
                <a:sym typeface="Times New Roman"/>
              </a:defRPr>
            </a:lvl6pPr>
            <a:lvl7pPr marL="0" lvl="6" indent="0" algn="r">
              <a:spcBef>
                <a:spcPts val="0"/>
              </a:spcBef>
              <a:spcAft>
                <a:spcPts val="0"/>
              </a:spcAft>
              <a:buNone/>
              <a:defRPr sz="7000">
                <a:solidFill>
                  <a:schemeClr val="dk1"/>
                </a:solidFill>
                <a:latin typeface="Times New Roman"/>
                <a:ea typeface="Times New Roman"/>
                <a:cs typeface="Times New Roman"/>
                <a:sym typeface="Times New Roman"/>
              </a:defRPr>
            </a:lvl7pPr>
            <a:lvl8pPr marL="0" lvl="7" indent="0" algn="r">
              <a:spcBef>
                <a:spcPts val="0"/>
              </a:spcBef>
              <a:spcAft>
                <a:spcPts val="0"/>
              </a:spcAft>
              <a:buNone/>
              <a:defRPr sz="7000">
                <a:solidFill>
                  <a:schemeClr val="dk1"/>
                </a:solidFill>
                <a:latin typeface="Times New Roman"/>
                <a:ea typeface="Times New Roman"/>
                <a:cs typeface="Times New Roman"/>
                <a:sym typeface="Times New Roman"/>
              </a:defRPr>
            </a:lvl8pPr>
            <a:lvl9pPr marL="0" lvl="8" indent="0" algn="r">
              <a:spcBef>
                <a:spcPts val="0"/>
              </a:spcBef>
              <a:spcAft>
                <a:spcPts val="0"/>
              </a:spcAft>
              <a:buNone/>
              <a:defRPr sz="7000">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3290237" y="2926724"/>
            <a:ext cx="37310731" cy="5486400"/>
          </a:xfrm>
          <a:prstGeom prst="rect">
            <a:avLst/>
          </a:prstGeom>
          <a:noFill/>
          <a:ln>
            <a:noFill/>
          </a:ln>
        </p:spPr>
        <p:txBody>
          <a:bodyPr spcFirstLastPara="1" wrap="square" lIns="445950" tIns="222975" rIns="445950" bIns="222975" anchor="ctr" anchorCtr="0">
            <a:noAutofit/>
          </a:bodyPr>
          <a:lstStyle>
            <a:lvl1pPr marR="0" lvl="0" algn="ctr" rtl="0">
              <a:spcBef>
                <a:spcPts val="0"/>
              </a:spcBef>
              <a:spcAft>
                <a:spcPts val="0"/>
              </a:spcAft>
              <a:buSzPts val="1400"/>
              <a:buNone/>
              <a:defRPr sz="21100" b="0" i="0" u="none" strike="noStrike" cap="none">
                <a:solidFill>
                  <a:schemeClr val="dk2"/>
                </a:solidFill>
                <a:latin typeface="Times New Roman"/>
                <a:ea typeface="Times New Roman"/>
                <a:cs typeface="Times New Roman"/>
                <a:sym typeface="Times New Roman"/>
              </a:defRPr>
            </a:lvl1pPr>
            <a:lvl2pPr marR="0" lvl="1" algn="ctr" rtl="0">
              <a:spcBef>
                <a:spcPts val="0"/>
              </a:spcBef>
              <a:spcAft>
                <a:spcPts val="0"/>
              </a:spcAft>
              <a:buSzPts val="1400"/>
              <a:buNone/>
              <a:defRPr sz="21100" b="0"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1400"/>
              <a:buNone/>
              <a:defRPr sz="21100" b="0"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1400"/>
              <a:buNone/>
              <a:defRPr sz="21100" b="0"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1400"/>
              <a:buNone/>
              <a:defRPr sz="21100" b="0"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1400"/>
              <a:buNone/>
              <a:defRPr sz="211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211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211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21100" b="0" i="0" u="none" strike="noStrike" cap="none">
                <a:solidFill>
                  <a:schemeClr val="dk2"/>
                </a:solidFill>
                <a:latin typeface="Times New Roman"/>
                <a:ea typeface="Times New Roman"/>
                <a:cs typeface="Times New Roman"/>
                <a:sym typeface="Times New Roman"/>
              </a:defRPr>
            </a:lvl9pPr>
          </a:lstStyle>
          <a:p>
            <a:endParaRPr/>
          </a:p>
        </p:txBody>
      </p:sp>
      <p:sp>
        <p:nvSpPr>
          <p:cNvPr id="11" name="Google Shape;11;p1"/>
          <p:cNvSpPr txBox="1">
            <a:spLocks noGrp="1"/>
          </p:cNvSpPr>
          <p:nvPr>
            <p:ph type="body" idx="1"/>
          </p:nvPr>
        </p:nvSpPr>
        <p:spPr>
          <a:xfrm>
            <a:off x="3290237" y="9512658"/>
            <a:ext cx="37310731" cy="19748142"/>
          </a:xfrm>
          <a:prstGeom prst="rect">
            <a:avLst/>
          </a:prstGeom>
          <a:noFill/>
          <a:ln>
            <a:noFill/>
          </a:ln>
        </p:spPr>
        <p:txBody>
          <a:bodyPr spcFirstLastPara="1" wrap="square" lIns="445950" tIns="222975" rIns="445950" bIns="222975" anchor="t" anchorCtr="0">
            <a:noAutofit/>
          </a:bodyPr>
          <a:lstStyle>
            <a:lvl1pPr marL="457200" marR="0" lvl="0" indent="-1219200" algn="l" rtl="0">
              <a:spcBef>
                <a:spcPts val="3120"/>
              </a:spcBef>
              <a:spcAft>
                <a:spcPts val="0"/>
              </a:spcAft>
              <a:buClr>
                <a:schemeClr val="dk1"/>
              </a:buClr>
              <a:buSzPts val="15600"/>
              <a:buFont typeface="Times New Roman"/>
              <a:buChar char="•"/>
              <a:defRPr sz="15600" b="0" i="0" u="none" strike="noStrike" cap="none">
                <a:solidFill>
                  <a:schemeClr val="dk1"/>
                </a:solidFill>
                <a:latin typeface="Times New Roman"/>
                <a:ea typeface="Times New Roman"/>
                <a:cs typeface="Times New Roman"/>
                <a:sym typeface="Times New Roman"/>
              </a:defRPr>
            </a:lvl1pPr>
            <a:lvl2pPr marL="914400" marR="0" lvl="1" indent="-1079500" algn="l" rtl="0">
              <a:spcBef>
                <a:spcPts val="2680"/>
              </a:spcBef>
              <a:spcAft>
                <a:spcPts val="0"/>
              </a:spcAft>
              <a:buClr>
                <a:schemeClr val="dk1"/>
              </a:buClr>
              <a:buSzPts val="13400"/>
              <a:buFont typeface="Times New Roman"/>
              <a:buChar char="–"/>
              <a:defRPr sz="13400" b="0" i="0" u="none" strike="noStrike" cap="none">
                <a:solidFill>
                  <a:schemeClr val="dk1"/>
                </a:solidFill>
                <a:latin typeface="Times New Roman"/>
                <a:ea typeface="Times New Roman"/>
                <a:cs typeface="Times New Roman"/>
                <a:sym typeface="Times New Roman"/>
              </a:defRPr>
            </a:lvl2pPr>
            <a:lvl3pPr marL="1371600" marR="0" lvl="2" indent="-977900" algn="l" rtl="0">
              <a:spcBef>
                <a:spcPts val="2360"/>
              </a:spcBef>
              <a:spcAft>
                <a:spcPts val="0"/>
              </a:spcAft>
              <a:buClr>
                <a:schemeClr val="dk1"/>
              </a:buClr>
              <a:buSzPts val="11800"/>
              <a:buFont typeface="Times New Roman"/>
              <a:buChar char="•"/>
              <a:defRPr sz="11800" b="0" i="0" u="none" strike="noStrike" cap="none">
                <a:solidFill>
                  <a:schemeClr val="dk1"/>
                </a:solidFill>
                <a:latin typeface="Times New Roman"/>
                <a:ea typeface="Times New Roman"/>
                <a:cs typeface="Times New Roman"/>
                <a:sym typeface="Times New Roman"/>
              </a:defRPr>
            </a:lvl3pPr>
            <a:lvl4pPr marL="1828800" marR="0" lvl="3" indent="-850900" algn="l" rtl="0">
              <a:spcBef>
                <a:spcPts val="1960"/>
              </a:spcBef>
              <a:spcAft>
                <a:spcPts val="0"/>
              </a:spcAft>
              <a:buClr>
                <a:schemeClr val="dk1"/>
              </a:buClr>
              <a:buSzPts val="9800"/>
              <a:buFont typeface="Times New Roman"/>
              <a:buChar char="–"/>
              <a:defRPr sz="9800" b="0" i="0" u="none" strike="noStrike" cap="none">
                <a:solidFill>
                  <a:schemeClr val="dk1"/>
                </a:solidFill>
                <a:latin typeface="Times New Roman"/>
                <a:ea typeface="Times New Roman"/>
                <a:cs typeface="Times New Roman"/>
                <a:sym typeface="Times New Roman"/>
              </a:defRPr>
            </a:lvl4pPr>
            <a:lvl5pPr marL="2286000" marR="0" lvl="4" indent="-850900" algn="l" rtl="0">
              <a:spcBef>
                <a:spcPts val="1960"/>
              </a:spcBef>
              <a:spcAft>
                <a:spcPts val="0"/>
              </a:spcAft>
              <a:buClr>
                <a:schemeClr val="dk1"/>
              </a:buClr>
              <a:buSzPts val="9800"/>
              <a:buFont typeface="Times New Roman"/>
              <a:buChar char="»"/>
              <a:defRPr sz="9800" b="0" i="0" u="none" strike="noStrike" cap="none">
                <a:solidFill>
                  <a:schemeClr val="dk1"/>
                </a:solidFill>
                <a:latin typeface="Times New Roman"/>
                <a:ea typeface="Times New Roman"/>
                <a:cs typeface="Times New Roman"/>
                <a:sym typeface="Times New Roman"/>
              </a:defRPr>
            </a:lvl5pPr>
            <a:lvl6pPr marL="2743200" marR="0" lvl="5" indent="-850900" algn="l" rtl="0">
              <a:spcBef>
                <a:spcPts val="1960"/>
              </a:spcBef>
              <a:spcAft>
                <a:spcPts val="0"/>
              </a:spcAft>
              <a:buClr>
                <a:schemeClr val="dk1"/>
              </a:buClr>
              <a:buSzPts val="9800"/>
              <a:buFont typeface="Times New Roman"/>
              <a:buChar char="»"/>
              <a:defRPr sz="9800" b="0" i="0" u="none" strike="noStrike" cap="none">
                <a:solidFill>
                  <a:schemeClr val="dk1"/>
                </a:solidFill>
                <a:latin typeface="Times New Roman"/>
                <a:ea typeface="Times New Roman"/>
                <a:cs typeface="Times New Roman"/>
                <a:sym typeface="Times New Roman"/>
              </a:defRPr>
            </a:lvl6pPr>
            <a:lvl7pPr marL="3200400" marR="0" lvl="6" indent="-850900" algn="l" rtl="0">
              <a:spcBef>
                <a:spcPts val="1960"/>
              </a:spcBef>
              <a:spcAft>
                <a:spcPts val="0"/>
              </a:spcAft>
              <a:buClr>
                <a:schemeClr val="dk1"/>
              </a:buClr>
              <a:buSzPts val="9800"/>
              <a:buFont typeface="Times New Roman"/>
              <a:buChar char="»"/>
              <a:defRPr sz="9800" b="0" i="0" u="none" strike="noStrike" cap="none">
                <a:solidFill>
                  <a:schemeClr val="dk1"/>
                </a:solidFill>
                <a:latin typeface="Times New Roman"/>
                <a:ea typeface="Times New Roman"/>
                <a:cs typeface="Times New Roman"/>
                <a:sym typeface="Times New Roman"/>
              </a:defRPr>
            </a:lvl7pPr>
            <a:lvl8pPr marL="3657600" marR="0" lvl="7" indent="-850900" algn="l" rtl="0">
              <a:spcBef>
                <a:spcPts val="1960"/>
              </a:spcBef>
              <a:spcAft>
                <a:spcPts val="0"/>
              </a:spcAft>
              <a:buClr>
                <a:schemeClr val="dk1"/>
              </a:buClr>
              <a:buSzPts val="9800"/>
              <a:buFont typeface="Times New Roman"/>
              <a:buChar char="»"/>
              <a:defRPr sz="9800" b="0" i="0" u="none" strike="noStrike" cap="none">
                <a:solidFill>
                  <a:schemeClr val="dk1"/>
                </a:solidFill>
                <a:latin typeface="Times New Roman"/>
                <a:ea typeface="Times New Roman"/>
                <a:cs typeface="Times New Roman"/>
                <a:sym typeface="Times New Roman"/>
              </a:defRPr>
            </a:lvl8pPr>
            <a:lvl9pPr marL="4114800" marR="0" lvl="8" indent="-850900" algn="l" rtl="0">
              <a:spcBef>
                <a:spcPts val="1960"/>
              </a:spcBef>
              <a:spcAft>
                <a:spcPts val="0"/>
              </a:spcAft>
              <a:buClr>
                <a:schemeClr val="dk1"/>
              </a:buClr>
              <a:buSzPts val="9800"/>
              <a:buFont typeface="Times New Roman"/>
              <a:buChar char="»"/>
              <a:defRPr sz="9800" b="0" i="0" u="none" strike="noStrike" cap="none">
                <a:solidFill>
                  <a:schemeClr val="dk1"/>
                </a:solidFill>
                <a:latin typeface="Times New Roman"/>
                <a:ea typeface="Times New Roman"/>
                <a:cs typeface="Times New Roman"/>
                <a:sym typeface="Times New Roman"/>
              </a:defRPr>
            </a:lvl9pPr>
          </a:lstStyle>
          <a:p>
            <a:endParaRPr/>
          </a:p>
        </p:txBody>
      </p:sp>
      <p:sp>
        <p:nvSpPr>
          <p:cNvPr id="12" name="Google Shape;12;p1"/>
          <p:cNvSpPr txBox="1">
            <a:spLocks noGrp="1"/>
          </p:cNvSpPr>
          <p:nvPr>
            <p:ph type="dt" idx="10"/>
          </p:nvPr>
        </p:nvSpPr>
        <p:spPr>
          <a:xfrm>
            <a:off x="3290236" y="29993290"/>
            <a:ext cx="9144000" cy="2194237"/>
          </a:xfrm>
          <a:prstGeom prst="rect">
            <a:avLst/>
          </a:prstGeom>
          <a:noFill/>
          <a:ln>
            <a:noFill/>
          </a:ln>
        </p:spPr>
        <p:txBody>
          <a:bodyPr spcFirstLastPara="1" wrap="square" lIns="445950" tIns="222975" rIns="445950" bIns="222975" anchor="t" anchorCtr="0">
            <a:noAutofit/>
          </a:bodyPr>
          <a:lstStyle>
            <a:lvl1pPr marR="0" lvl="0" algn="l" rtl="0">
              <a:spcBef>
                <a:spcPts val="0"/>
              </a:spcBef>
              <a:spcAft>
                <a:spcPts val="0"/>
              </a:spcAft>
              <a:buSzPts val="1400"/>
              <a:buNone/>
              <a:defRPr sz="7000" b="0"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29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9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9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9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9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9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9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900" b="0" i="0" u="none" strike="noStrike" cap="none">
                <a:solidFill>
                  <a:schemeClr val="dk1"/>
                </a:solidFill>
                <a:latin typeface="Times New Roman"/>
                <a:ea typeface="Times New Roman"/>
                <a:cs typeface="Times New Roman"/>
                <a:sym typeface="Times New Roman"/>
              </a:defRPr>
            </a:lvl9pPr>
          </a:lstStyle>
          <a:p>
            <a:endParaRPr/>
          </a:p>
        </p:txBody>
      </p:sp>
      <p:sp>
        <p:nvSpPr>
          <p:cNvPr id="13" name="Google Shape;13;p1"/>
          <p:cNvSpPr txBox="1">
            <a:spLocks noGrp="1"/>
          </p:cNvSpPr>
          <p:nvPr>
            <p:ph type="ftr" idx="11"/>
          </p:nvPr>
        </p:nvSpPr>
        <p:spPr>
          <a:xfrm>
            <a:off x="14997768" y="29993290"/>
            <a:ext cx="13895671" cy="2194237"/>
          </a:xfrm>
          <a:prstGeom prst="rect">
            <a:avLst/>
          </a:prstGeom>
          <a:noFill/>
          <a:ln>
            <a:noFill/>
          </a:ln>
        </p:spPr>
        <p:txBody>
          <a:bodyPr spcFirstLastPara="1" wrap="square" lIns="445950" tIns="222975" rIns="445950" bIns="222975" anchor="t" anchorCtr="0">
            <a:noAutofit/>
          </a:bodyPr>
          <a:lstStyle>
            <a:lvl1pPr marR="0" lvl="0" algn="ctr" rtl="0">
              <a:spcBef>
                <a:spcPts val="0"/>
              </a:spcBef>
              <a:spcAft>
                <a:spcPts val="0"/>
              </a:spcAft>
              <a:buSzPts val="1400"/>
              <a:buNone/>
              <a:defRPr sz="7000" b="0"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29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9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9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9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9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9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9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900" b="0" i="0" u="none" strike="noStrike" cap="none">
                <a:solidFill>
                  <a:schemeClr val="dk1"/>
                </a:solidFill>
                <a:latin typeface="Times New Roman"/>
                <a:ea typeface="Times New Roman"/>
                <a:cs typeface="Times New Roman"/>
                <a:sym typeface="Times New Roman"/>
              </a:defRPr>
            </a:lvl9pPr>
          </a:lstStyle>
          <a:p>
            <a:endParaRPr/>
          </a:p>
        </p:txBody>
      </p:sp>
      <p:sp>
        <p:nvSpPr>
          <p:cNvPr id="14" name="Google Shape;14;p1"/>
          <p:cNvSpPr txBox="1">
            <a:spLocks noGrp="1"/>
          </p:cNvSpPr>
          <p:nvPr>
            <p:ph type="sldNum" idx="12"/>
          </p:nvPr>
        </p:nvSpPr>
        <p:spPr>
          <a:xfrm>
            <a:off x="31456964" y="29993290"/>
            <a:ext cx="9144000" cy="2194237"/>
          </a:xfrm>
          <a:prstGeom prst="rect">
            <a:avLst/>
          </a:prstGeom>
          <a:noFill/>
          <a:ln>
            <a:noFill/>
          </a:ln>
        </p:spPr>
        <p:txBody>
          <a:bodyPr spcFirstLastPara="1" wrap="square" lIns="445950" tIns="222975" rIns="445950" bIns="222975" anchor="t" anchorCtr="0">
            <a:noAutofit/>
          </a:bodyPr>
          <a:lstStyle>
            <a:lvl1pPr marL="0" marR="0" lvl="0" indent="0" algn="r" rtl="0">
              <a:spcBef>
                <a:spcPts val="0"/>
              </a:spcBef>
              <a:spcAft>
                <a:spcPts val="0"/>
              </a:spcAft>
              <a:buNone/>
              <a:defRPr sz="7000" b="0" i="0" u="none" strike="noStrike" cap="none">
                <a:solidFill>
                  <a:schemeClr val="dk1"/>
                </a:solidFill>
                <a:latin typeface="Times New Roman"/>
                <a:ea typeface="Times New Roman"/>
                <a:cs typeface="Times New Roman"/>
                <a:sym typeface="Times New Roman"/>
              </a:defRPr>
            </a:lvl1pPr>
            <a:lvl2pPr marL="0" marR="0" lvl="1" indent="0" algn="r" rtl="0">
              <a:spcBef>
                <a:spcPts val="0"/>
              </a:spcBef>
              <a:spcAft>
                <a:spcPts val="0"/>
              </a:spcAft>
              <a:buNone/>
              <a:defRPr sz="7000" b="0" i="0" u="none" strike="noStrike" cap="none">
                <a:solidFill>
                  <a:schemeClr val="dk1"/>
                </a:solidFill>
                <a:latin typeface="Times New Roman"/>
                <a:ea typeface="Times New Roman"/>
                <a:cs typeface="Times New Roman"/>
                <a:sym typeface="Times New Roman"/>
              </a:defRPr>
            </a:lvl2pPr>
            <a:lvl3pPr marL="0" marR="0" lvl="2" indent="0" algn="r" rtl="0">
              <a:spcBef>
                <a:spcPts val="0"/>
              </a:spcBef>
              <a:spcAft>
                <a:spcPts val="0"/>
              </a:spcAft>
              <a:buNone/>
              <a:defRPr sz="7000" b="0" i="0" u="none" strike="noStrike" cap="none">
                <a:solidFill>
                  <a:schemeClr val="dk1"/>
                </a:solidFill>
                <a:latin typeface="Times New Roman"/>
                <a:ea typeface="Times New Roman"/>
                <a:cs typeface="Times New Roman"/>
                <a:sym typeface="Times New Roman"/>
              </a:defRPr>
            </a:lvl3pPr>
            <a:lvl4pPr marL="0" marR="0" lvl="3" indent="0" algn="r" rtl="0">
              <a:spcBef>
                <a:spcPts val="0"/>
              </a:spcBef>
              <a:spcAft>
                <a:spcPts val="0"/>
              </a:spcAft>
              <a:buNone/>
              <a:defRPr sz="7000" b="0" i="0" u="none" strike="noStrike" cap="none">
                <a:solidFill>
                  <a:schemeClr val="dk1"/>
                </a:solidFill>
                <a:latin typeface="Times New Roman"/>
                <a:ea typeface="Times New Roman"/>
                <a:cs typeface="Times New Roman"/>
                <a:sym typeface="Times New Roman"/>
              </a:defRPr>
            </a:lvl4pPr>
            <a:lvl5pPr marL="0" marR="0" lvl="4" indent="0" algn="r" rtl="0">
              <a:spcBef>
                <a:spcPts val="0"/>
              </a:spcBef>
              <a:spcAft>
                <a:spcPts val="0"/>
              </a:spcAft>
              <a:buNone/>
              <a:defRPr sz="7000" b="0" i="0" u="none" strike="noStrike" cap="none">
                <a:solidFill>
                  <a:schemeClr val="dk1"/>
                </a:solidFill>
                <a:latin typeface="Times New Roman"/>
                <a:ea typeface="Times New Roman"/>
                <a:cs typeface="Times New Roman"/>
                <a:sym typeface="Times New Roman"/>
              </a:defRPr>
            </a:lvl5pPr>
            <a:lvl6pPr marL="0" marR="0" lvl="5" indent="0" algn="r" rtl="0">
              <a:spcBef>
                <a:spcPts val="0"/>
              </a:spcBef>
              <a:spcAft>
                <a:spcPts val="0"/>
              </a:spcAft>
              <a:buNone/>
              <a:defRPr sz="7000" b="0" i="0" u="none" strike="noStrike" cap="none">
                <a:solidFill>
                  <a:schemeClr val="dk1"/>
                </a:solidFill>
                <a:latin typeface="Times New Roman"/>
                <a:ea typeface="Times New Roman"/>
                <a:cs typeface="Times New Roman"/>
                <a:sym typeface="Times New Roman"/>
              </a:defRPr>
            </a:lvl6pPr>
            <a:lvl7pPr marL="0" marR="0" lvl="6" indent="0" algn="r" rtl="0">
              <a:spcBef>
                <a:spcPts val="0"/>
              </a:spcBef>
              <a:spcAft>
                <a:spcPts val="0"/>
              </a:spcAft>
              <a:buNone/>
              <a:defRPr sz="7000" b="0" i="0" u="none" strike="noStrike" cap="none">
                <a:solidFill>
                  <a:schemeClr val="dk1"/>
                </a:solidFill>
                <a:latin typeface="Times New Roman"/>
                <a:ea typeface="Times New Roman"/>
                <a:cs typeface="Times New Roman"/>
                <a:sym typeface="Times New Roman"/>
              </a:defRPr>
            </a:lvl7pPr>
            <a:lvl8pPr marL="0" marR="0" lvl="7" indent="0" algn="r" rtl="0">
              <a:spcBef>
                <a:spcPts val="0"/>
              </a:spcBef>
              <a:spcAft>
                <a:spcPts val="0"/>
              </a:spcAft>
              <a:buNone/>
              <a:defRPr sz="7000" b="0" i="0" u="none" strike="noStrike" cap="none">
                <a:solidFill>
                  <a:schemeClr val="dk1"/>
                </a:solidFill>
                <a:latin typeface="Times New Roman"/>
                <a:ea typeface="Times New Roman"/>
                <a:cs typeface="Times New Roman"/>
                <a:sym typeface="Times New Roman"/>
              </a:defRPr>
            </a:lvl8pPr>
            <a:lvl9pPr marL="0" marR="0" lvl="8" indent="0" algn="r" rtl="0">
              <a:spcBef>
                <a:spcPts val="0"/>
              </a:spcBef>
              <a:spcAft>
                <a:spcPts val="0"/>
              </a:spcAft>
              <a:buNone/>
              <a:defRPr sz="70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1"/>
          <p:cNvSpPr/>
          <p:nvPr/>
        </p:nvSpPr>
        <p:spPr>
          <a:xfrm>
            <a:off x="447872" y="444843"/>
            <a:ext cx="42995461" cy="32028714"/>
          </a:xfrm>
          <a:prstGeom prst="rect">
            <a:avLst/>
          </a:prstGeom>
          <a:blipFill rotWithShape="1">
            <a:blip r:embed="rId13">
              <a:alphaModFix/>
            </a:blip>
            <a:tile tx="0" ty="0" sx="100000" sy="100000" flip="none" algn="tl"/>
          </a:blipFill>
          <a:ln>
            <a:noFill/>
          </a:ln>
        </p:spPr>
        <p:txBody>
          <a:bodyPr spcFirstLastPara="1" wrap="square" lIns="89300" tIns="44625" rIns="89300" bIns="44625" anchor="t" anchorCtr="0">
            <a:noAutofit/>
          </a:bodyPr>
          <a:lstStyle/>
          <a:p>
            <a:pPr marL="0" marR="0" lvl="0" indent="0" algn="l" rtl="0">
              <a:lnSpc>
                <a:spcPct val="100000"/>
              </a:lnSpc>
              <a:spcBef>
                <a:spcPts val="0"/>
              </a:spcBef>
              <a:spcAft>
                <a:spcPts val="0"/>
              </a:spcAft>
              <a:buClr>
                <a:schemeClr val="dk1"/>
              </a:buClr>
              <a:buSzPts val="2800"/>
              <a:buFont typeface="Times New Roman"/>
              <a:buNone/>
            </a:pPr>
            <a:endParaRPr sz="2800" b="0" i="0" u="none" strike="noStrike" cap="none">
              <a:solidFill>
                <a:schemeClr val="dk1"/>
              </a:solidFill>
              <a:latin typeface="Times New Roman"/>
              <a:ea typeface="Times New Roman"/>
              <a:cs typeface="Times New Roman"/>
              <a:sym typeface="Times New Roman"/>
            </a:endParaRPr>
          </a:p>
        </p:txBody>
      </p:sp>
      <p:sp>
        <p:nvSpPr>
          <p:cNvPr id="16" name="Google Shape;16;p1"/>
          <p:cNvSpPr/>
          <p:nvPr/>
        </p:nvSpPr>
        <p:spPr>
          <a:xfrm>
            <a:off x="1093279" y="5350076"/>
            <a:ext cx="9853127" cy="26772821"/>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89300" tIns="44625" rIns="89300" bIns="44625" anchor="t" anchorCtr="0">
            <a:noAutofit/>
          </a:bodyPr>
          <a:lstStyle/>
          <a:p>
            <a:pPr marL="0" marR="0" lvl="0" indent="0" algn="l" rtl="0">
              <a:lnSpc>
                <a:spcPct val="100000"/>
              </a:lnSpc>
              <a:spcBef>
                <a:spcPts val="0"/>
              </a:spcBef>
              <a:spcAft>
                <a:spcPts val="0"/>
              </a:spcAft>
              <a:buClr>
                <a:schemeClr val="dk1"/>
              </a:buClr>
              <a:buSzPts val="2800"/>
              <a:buFont typeface="Times New Roman"/>
              <a:buNone/>
            </a:pPr>
            <a:endParaRPr sz="2800" b="0" i="0" u="none" strike="noStrike" cap="none">
              <a:solidFill>
                <a:schemeClr val="dk1"/>
              </a:solidFill>
              <a:latin typeface="Times New Roman"/>
              <a:ea typeface="Times New Roman"/>
              <a:cs typeface="Times New Roman"/>
              <a:sym typeface="Times New Roman"/>
            </a:endParaRPr>
          </a:p>
        </p:txBody>
      </p:sp>
      <p:sp>
        <p:nvSpPr>
          <p:cNvPr id="17" name="Google Shape;17;p1"/>
          <p:cNvSpPr/>
          <p:nvPr/>
        </p:nvSpPr>
        <p:spPr>
          <a:xfrm>
            <a:off x="11710359" y="5350076"/>
            <a:ext cx="9853127" cy="26772821"/>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89300" tIns="44625" rIns="89300" bIns="44625" anchor="t" anchorCtr="0">
            <a:noAutofit/>
          </a:bodyPr>
          <a:lstStyle/>
          <a:p>
            <a:pPr marL="0" marR="0" lvl="0" indent="0" algn="l" rtl="0">
              <a:lnSpc>
                <a:spcPct val="100000"/>
              </a:lnSpc>
              <a:spcBef>
                <a:spcPts val="0"/>
              </a:spcBef>
              <a:spcAft>
                <a:spcPts val="0"/>
              </a:spcAft>
              <a:buClr>
                <a:schemeClr val="dk1"/>
              </a:buClr>
              <a:buSzPts val="2800"/>
              <a:buFont typeface="Times New Roman"/>
              <a:buNone/>
            </a:pPr>
            <a:endParaRPr sz="2800" b="0" i="0" u="none" strike="noStrike" cap="none">
              <a:solidFill>
                <a:schemeClr val="dk1"/>
              </a:solidFill>
              <a:latin typeface="Times New Roman"/>
              <a:ea typeface="Times New Roman"/>
              <a:cs typeface="Times New Roman"/>
              <a:sym typeface="Times New Roman"/>
            </a:endParaRPr>
          </a:p>
        </p:txBody>
      </p:sp>
      <p:sp>
        <p:nvSpPr>
          <p:cNvPr id="18" name="Google Shape;18;p1"/>
          <p:cNvSpPr/>
          <p:nvPr/>
        </p:nvSpPr>
        <p:spPr>
          <a:xfrm>
            <a:off x="22327436" y="5350076"/>
            <a:ext cx="9853127" cy="26772821"/>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89300" tIns="44625" rIns="89300" bIns="44625" anchor="t" anchorCtr="0">
            <a:noAutofit/>
          </a:bodyPr>
          <a:lstStyle/>
          <a:p>
            <a:pPr marL="0" marR="0" lvl="0" indent="0" algn="l" rtl="0">
              <a:lnSpc>
                <a:spcPct val="100000"/>
              </a:lnSpc>
              <a:spcBef>
                <a:spcPts val="0"/>
              </a:spcBef>
              <a:spcAft>
                <a:spcPts val="0"/>
              </a:spcAft>
              <a:buClr>
                <a:schemeClr val="dk1"/>
              </a:buClr>
              <a:buSzPts val="2800"/>
              <a:buFont typeface="Times New Roman"/>
              <a:buNone/>
            </a:pPr>
            <a:endParaRPr sz="2800" b="0" i="0" u="none" strike="noStrike" cap="none">
              <a:solidFill>
                <a:schemeClr val="dk1"/>
              </a:solidFill>
              <a:latin typeface="Times New Roman"/>
              <a:ea typeface="Times New Roman"/>
              <a:cs typeface="Times New Roman"/>
              <a:sym typeface="Times New Roman"/>
            </a:endParaRPr>
          </a:p>
        </p:txBody>
      </p:sp>
      <p:sp>
        <p:nvSpPr>
          <p:cNvPr id="19" name="Google Shape;19;p1"/>
          <p:cNvSpPr/>
          <p:nvPr/>
        </p:nvSpPr>
        <p:spPr>
          <a:xfrm>
            <a:off x="32944516" y="5350076"/>
            <a:ext cx="9853127" cy="26772821"/>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89300" tIns="44625" rIns="89300" bIns="44625" anchor="t" anchorCtr="0">
            <a:noAutofit/>
          </a:bodyPr>
          <a:lstStyle/>
          <a:p>
            <a:pPr marL="0" marR="0" lvl="0" indent="0" algn="l" rtl="0">
              <a:lnSpc>
                <a:spcPct val="100000"/>
              </a:lnSpc>
              <a:spcBef>
                <a:spcPts val="0"/>
              </a:spcBef>
              <a:spcAft>
                <a:spcPts val="0"/>
              </a:spcAft>
              <a:buClr>
                <a:schemeClr val="dk1"/>
              </a:buClr>
              <a:buSzPts val="2800"/>
              <a:buFont typeface="Times New Roman"/>
              <a:buNone/>
            </a:pPr>
            <a:endParaRPr sz="2800" b="0" i="0" u="none" strike="noStrike" cap="none">
              <a:solidFill>
                <a:schemeClr val="dk1"/>
              </a:solidFill>
              <a:latin typeface="Times New Roman"/>
              <a:ea typeface="Times New Roman"/>
              <a:cs typeface="Times New Roman"/>
              <a:sym typeface="Times New Roman"/>
            </a:endParaRPr>
          </a:p>
        </p:txBody>
      </p:sp>
      <p:sp>
        <p:nvSpPr>
          <p:cNvPr id="20" name="Google Shape;20;p1"/>
          <p:cNvSpPr/>
          <p:nvPr/>
        </p:nvSpPr>
        <p:spPr>
          <a:xfrm>
            <a:off x="452390" y="486785"/>
            <a:ext cx="42939298" cy="4343558"/>
          </a:xfrm>
          <a:prstGeom prst="rect">
            <a:avLst/>
          </a:prstGeom>
          <a:solidFill>
            <a:srgbClr val="87212E"/>
          </a:solidFill>
          <a:ln>
            <a:noFill/>
          </a:ln>
        </p:spPr>
        <p:txBody>
          <a:bodyPr spcFirstLastPara="1" wrap="square" lIns="89300" tIns="44625" rIns="89300" bIns="44625" anchor="t" anchorCtr="0">
            <a:noAutofit/>
          </a:bodyPr>
          <a:lstStyle/>
          <a:p>
            <a:pPr marL="0" marR="0" lvl="0" indent="0" algn="l" rtl="0">
              <a:lnSpc>
                <a:spcPct val="100000"/>
              </a:lnSpc>
              <a:spcBef>
                <a:spcPts val="0"/>
              </a:spcBef>
              <a:spcAft>
                <a:spcPts val="0"/>
              </a:spcAft>
              <a:buClr>
                <a:schemeClr val="dk1"/>
              </a:buClr>
              <a:buSzPts val="2800"/>
              <a:buFont typeface="Times New Roman"/>
              <a:buNone/>
            </a:pPr>
            <a:endParaRPr sz="28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jp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4"/>
          <p:cNvSpPr txBox="1"/>
          <p:nvPr/>
        </p:nvSpPr>
        <p:spPr>
          <a:xfrm>
            <a:off x="870878" y="782495"/>
            <a:ext cx="35788800" cy="3830400"/>
          </a:xfrm>
          <a:prstGeom prst="rect">
            <a:avLst/>
          </a:prstGeom>
          <a:noFill/>
          <a:ln>
            <a:noFill/>
          </a:ln>
        </p:spPr>
        <p:txBody>
          <a:bodyPr spcFirstLastPara="1" wrap="square" lIns="89300" tIns="44625" rIns="89300" bIns="44625" anchor="ctr" anchorCtr="0">
            <a:noAutofit/>
          </a:bodyPr>
          <a:lstStyle/>
          <a:p>
            <a:pPr marL="0" marR="0" lvl="0" indent="0" algn="l" rtl="0">
              <a:spcBef>
                <a:spcPts val="0"/>
              </a:spcBef>
              <a:spcAft>
                <a:spcPts val="0"/>
              </a:spcAft>
              <a:buNone/>
            </a:pPr>
            <a:r>
              <a:rPr lang="en-US" sz="9300" b="1" i="0" u="none" strike="noStrike" cap="none">
                <a:solidFill>
                  <a:schemeClr val="lt1"/>
                </a:solidFill>
                <a:latin typeface="Arial"/>
                <a:ea typeface="Arial"/>
                <a:cs typeface="Arial"/>
                <a:sym typeface="Arial"/>
              </a:rPr>
              <a:t>Pontoon Boat Helipad                            </a:t>
            </a:r>
            <a:endParaRPr sz="9300"/>
          </a:p>
          <a:p>
            <a:pPr marL="0" marR="0" lvl="0" indent="0" algn="l" rtl="0">
              <a:spcBef>
                <a:spcPts val="0"/>
              </a:spcBef>
              <a:spcAft>
                <a:spcPts val="0"/>
              </a:spcAft>
              <a:buNone/>
            </a:pPr>
            <a:r>
              <a:rPr lang="en-US" sz="3600" b="1">
                <a:solidFill>
                  <a:schemeClr val="lt1"/>
                </a:solidFill>
              </a:rPr>
              <a:t>Members: </a:t>
            </a:r>
            <a:r>
              <a:rPr lang="en-US" sz="3600" b="1" i="0" u="none" strike="noStrike" cap="none">
                <a:solidFill>
                  <a:schemeClr val="lt1"/>
                </a:solidFill>
                <a:latin typeface="Arial"/>
                <a:ea typeface="Arial"/>
                <a:cs typeface="Arial"/>
                <a:sym typeface="Arial"/>
              </a:rPr>
              <a:t>Justin Berube, David Luby, Mya Levy, Cody Sullivan,</a:t>
            </a:r>
            <a:r>
              <a:rPr lang="en-US" sz="3600" b="1">
                <a:solidFill>
                  <a:schemeClr val="lt1"/>
                </a:solidFill>
              </a:rPr>
              <a:t> and </a:t>
            </a:r>
            <a:r>
              <a:rPr lang="en-US" sz="3600" b="1" i="0" u="none" strike="noStrike" cap="none">
                <a:solidFill>
                  <a:schemeClr val="lt1"/>
                </a:solidFill>
                <a:latin typeface="Arial"/>
                <a:ea typeface="Arial"/>
                <a:cs typeface="Arial"/>
                <a:sym typeface="Arial"/>
              </a:rPr>
              <a:t>Xin Yang, </a:t>
            </a:r>
            <a:r>
              <a:rPr lang="en-US" sz="3600" b="1">
                <a:solidFill>
                  <a:schemeClr val="lt1"/>
                </a:solidFill>
              </a:rPr>
              <a:t>        </a:t>
            </a:r>
            <a:endParaRPr sz="3600" b="1">
              <a:solidFill>
                <a:schemeClr val="lt1"/>
              </a:solidFill>
            </a:endParaRPr>
          </a:p>
          <a:p>
            <a:pPr marL="0" marR="0" lvl="0" indent="0" algn="l" rtl="0">
              <a:spcBef>
                <a:spcPts val="489"/>
              </a:spcBef>
              <a:spcAft>
                <a:spcPts val="0"/>
              </a:spcAft>
              <a:buNone/>
            </a:pPr>
            <a:r>
              <a:rPr lang="en-US" sz="3600" b="1">
                <a:solidFill>
                  <a:schemeClr val="lt1"/>
                </a:solidFill>
              </a:rPr>
              <a:t>Faculty Advisor: Christopher White &amp; Nathan Laxague</a:t>
            </a:r>
            <a:endParaRPr sz="3600" b="1">
              <a:solidFill>
                <a:schemeClr val="lt1"/>
              </a:solidFill>
            </a:endParaRPr>
          </a:p>
          <a:p>
            <a:pPr marL="0" marR="0" lvl="0" indent="0" algn="l" rtl="0">
              <a:spcBef>
                <a:spcPts val="489"/>
              </a:spcBef>
              <a:spcAft>
                <a:spcPts val="0"/>
              </a:spcAft>
              <a:buNone/>
            </a:pPr>
            <a:r>
              <a:rPr lang="en-US" sz="3600" b="1">
                <a:solidFill>
                  <a:schemeClr val="lt1"/>
                </a:solidFill>
              </a:rPr>
              <a:t>Project Sponsors: Karl Leinsing, PD Aviation LLC &amp; ATech Designs, Inc.</a:t>
            </a:r>
            <a:endParaRPr sz="3600" b="1">
              <a:solidFill>
                <a:schemeClr val="lt1"/>
              </a:solidFill>
            </a:endParaRPr>
          </a:p>
          <a:p>
            <a:pPr marL="0" marR="0" lvl="0" indent="0" algn="l" rtl="0">
              <a:spcBef>
                <a:spcPts val="0"/>
              </a:spcBef>
              <a:spcAft>
                <a:spcPts val="0"/>
              </a:spcAft>
              <a:buNone/>
            </a:pPr>
            <a:r>
              <a:rPr lang="en-US" sz="3600" b="1">
                <a:solidFill>
                  <a:schemeClr val="lt1"/>
                </a:solidFill>
                <a:latin typeface="Arial"/>
                <a:ea typeface="Arial"/>
                <a:cs typeface="Arial"/>
                <a:sym typeface="Arial"/>
              </a:rPr>
              <a:t>Department of Mechanical Engineering, University of New Hampshire</a:t>
            </a:r>
            <a:endParaRPr sz="3600"/>
          </a:p>
        </p:txBody>
      </p:sp>
      <p:sp>
        <p:nvSpPr>
          <p:cNvPr id="119" name="Google Shape;119;p14"/>
          <p:cNvSpPr txBox="1"/>
          <p:nvPr/>
        </p:nvSpPr>
        <p:spPr>
          <a:xfrm>
            <a:off x="1103099" y="5359919"/>
            <a:ext cx="9845100" cy="1431600"/>
          </a:xfrm>
          <a:prstGeom prst="rect">
            <a:avLst/>
          </a:prstGeom>
          <a:solidFill>
            <a:srgbClr val="87212E"/>
          </a:solidFill>
          <a:ln>
            <a:noFill/>
          </a:ln>
          <a:effectLst>
            <a:outerShdw blurRad="40000" dist="23000" dir="5400000" rotWithShape="0">
              <a:srgbClr val="000000">
                <a:alpha val="34901"/>
              </a:srgbClr>
            </a:outerShdw>
          </a:effectLst>
        </p:spPr>
        <p:txBody>
          <a:bodyPr spcFirstLastPara="1" wrap="square" lIns="267875" tIns="267875" rIns="267875" bIns="267875" anchor="ctr" anchorCtr="0">
            <a:normAutofit/>
          </a:bodyPr>
          <a:lstStyle/>
          <a:p>
            <a:pPr marL="0" marR="0" lvl="0" indent="0" algn="ctr" rtl="0">
              <a:spcBef>
                <a:spcPts val="0"/>
              </a:spcBef>
              <a:spcAft>
                <a:spcPts val="0"/>
              </a:spcAft>
              <a:buNone/>
            </a:pPr>
            <a:r>
              <a:rPr lang="en-US" sz="4700" b="1">
                <a:solidFill>
                  <a:schemeClr val="lt1"/>
                </a:solidFill>
              </a:rPr>
              <a:t>Introduction</a:t>
            </a:r>
            <a:endParaRPr/>
          </a:p>
        </p:txBody>
      </p:sp>
      <p:sp>
        <p:nvSpPr>
          <p:cNvPr id="120" name="Google Shape;120;p14"/>
          <p:cNvSpPr txBox="1"/>
          <p:nvPr/>
        </p:nvSpPr>
        <p:spPr>
          <a:xfrm>
            <a:off x="1094775" y="19362488"/>
            <a:ext cx="9870000" cy="1656300"/>
          </a:xfrm>
          <a:prstGeom prst="rect">
            <a:avLst/>
          </a:prstGeom>
          <a:solidFill>
            <a:srgbClr val="87212E"/>
          </a:solidFill>
          <a:ln>
            <a:noFill/>
          </a:ln>
          <a:effectLst>
            <a:outerShdw blurRad="40000" dist="23000" dir="5400000" rotWithShape="0">
              <a:srgbClr val="000000">
                <a:alpha val="34901"/>
              </a:srgbClr>
            </a:outerShdw>
          </a:effectLst>
        </p:spPr>
        <p:txBody>
          <a:bodyPr spcFirstLastPara="1" wrap="square" lIns="267875" tIns="267875" rIns="267875" bIns="267875" anchor="ctr" anchorCtr="0">
            <a:normAutofit/>
          </a:bodyPr>
          <a:lstStyle/>
          <a:p>
            <a:pPr marL="0" marR="0" lvl="0" indent="0" algn="ctr" rtl="0">
              <a:spcBef>
                <a:spcPts val="0"/>
              </a:spcBef>
              <a:spcAft>
                <a:spcPts val="0"/>
              </a:spcAft>
              <a:buNone/>
            </a:pPr>
            <a:r>
              <a:rPr lang="en-US" sz="4700" b="1">
                <a:solidFill>
                  <a:schemeClr val="lt1"/>
                </a:solidFill>
                <a:latin typeface="Arial"/>
                <a:ea typeface="Arial"/>
                <a:cs typeface="Arial"/>
                <a:sym typeface="Arial"/>
              </a:rPr>
              <a:t>Objectives</a:t>
            </a:r>
            <a:endParaRPr/>
          </a:p>
        </p:txBody>
      </p:sp>
      <p:sp>
        <p:nvSpPr>
          <p:cNvPr id="121" name="Google Shape;121;p14"/>
          <p:cNvSpPr txBox="1"/>
          <p:nvPr/>
        </p:nvSpPr>
        <p:spPr>
          <a:xfrm>
            <a:off x="11735766" y="5348066"/>
            <a:ext cx="9853200" cy="1455300"/>
          </a:xfrm>
          <a:prstGeom prst="rect">
            <a:avLst/>
          </a:prstGeom>
          <a:solidFill>
            <a:srgbClr val="87212E"/>
          </a:solidFill>
          <a:ln>
            <a:noFill/>
          </a:ln>
          <a:effectLst>
            <a:outerShdw blurRad="40000" dist="23000" dir="5400000" rotWithShape="0">
              <a:srgbClr val="000000">
                <a:alpha val="34901"/>
              </a:srgbClr>
            </a:outerShdw>
          </a:effectLst>
        </p:spPr>
        <p:txBody>
          <a:bodyPr spcFirstLastPara="1" wrap="square" lIns="267875" tIns="267875" rIns="267875" bIns="267875" anchor="ctr" anchorCtr="0">
            <a:normAutofit/>
          </a:bodyPr>
          <a:lstStyle/>
          <a:p>
            <a:pPr marL="0" lvl="0" indent="0" algn="ctr" rtl="0">
              <a:spcBef>
                <a:spcPts val="0"/>
              </a:spcBef>
              <a:spcAft>
                <a:spcPts val="0"/>
              </a:spcAft>
              <a:buClr>
                <a:schemeClr val="dk1"/>
              </a:buClr>
              <a:buFont typeface="Arial"/>
              <a:buNone/>
            </a:pPr>
            <a:r>
              <a:rPr lang="en-US" sz="4700" b="1">
                <a:solidFill>
                  <a:schemeClr val="lt1"/>
                </a:solidFill>
              </a:rPr>
              <a:t>Hydraulic Requirements</a:t>
            </a:r>
            <a:endParaRPr/>
          </a:p>
        </p:txBody>
      </p:sp>
      <p:sp>
        <p:nvSpPr>
          <p:cNvPr id="122" name="Google Shape;122;p14"/>
          <p:cNvSpPr txBox="1"/>
          <p:nvPr/>
        </p:nvSpPr>
        <p:spPr>
          <a:xfrm>
            <a:off x="32908776" y="15362245"/>
            <a:ext cx="9853200" cy="1616700"/>
          </a:xfrm>
          <a:prstGeom prst="rect">
            <a:avLst/>
          </a:prstGeom>
          <a:solidFill>
            <a:srgbClr val="87212E"/>
          </a:solidFill>
          <a:ln>
            <a:noFill/>
          </a:ln>
          <a:effectLst>
            <a:outerShdw blurRad="40000" dist="23000" dir="5400000" rotWithShape="0">
              <a:srgbClr val="000000">
                <a:alpha val="34901"/>
              </a:srgbClr>
            </a:outerShdw>
          </a:effectLst>
        </p:spPr>
        <p:txBody>
          <a:bodyPr spcFirstLastPara="1" wrap="square" lIns="267875" tIns="267875" rIns="267875" bIns="267875" anchor="ctr" anchorCtr="0">
            <a:normAutofit/>
          </a:bodyPr>
          <a:lstStyle/>
          <a:p>
            <a:pPr marL="0" marR="0" lvl="0" indent="0" algn="ctr" rtl="0">
              <a:spcBef>
                <a:spcPts val="0"/>
              </a:spcBef>
              <a:spcAft>
                <a:spcPts val="0"/>
              </a:spcAft>
              <a:buNone/>
            </a:pPr>
            <a:r>
              <a:rPr lang="en-US" sz="4700" b="1">
                <a:solidFill>
                  <a:schemeClr val="lt1"/>
                </a:solidFill>
                <a:latin typeface="Arial"/>
                <a:ea typeface="Arial"/>
                <a:cs typeface="Arial"/>
                <a:sym typeface="Arial"/>
              </a:rPr>
              <a:t>Results</a:t>
            </a:r>
            <a:endParaRPr/>
          </a:p>
        </p:txBody>
      </p:sp>
      <p:sp>
        <p:nvSpPr>
          <p:cNvPr id="123" name="Google Shape;123;p14"/>
          <p:cNvSpPr/>
          <p:nvPr/>
        </p:nvSpPr>
        <p:spPr>
          <a:xfrm>
            <a:off x="1128825" y="21136850"/>
            <a:ext cx="9759900" cy="5922000"/>
          </a:xfrm>
          <a:prstGeom prst="rect">
            <a:avLst/>
          </a:prstGeom>
          <a:noFill/>
          <a:ln>
            <a:noFill/>
          </a:ln>
        </p:spPr>
        <p:txBody>
          <a:bodyPr spcFirstLastPara="1" wrap="square" lIns="267875" tIns="267875" rIns="267875" bIns="267875" anchor="t" anchorCtr="0">
            <a:noAutofit/>
          </a:bodyPr>
          <a:lstStyle/>
          <a:p>
            <a:pPr marL="457200" marR="0" lvl="0" indent="-457200" algn="l" rtl="0">
              <a:spcBef>
                <a:spcPts val="0"/>
              </a:spcBef>
              <a:spcAft>
                <a:spcPts val="0"/>
              </a:spcAft>
              <a:buClr>
                <a:schemeClr val="dk1"/>
              </a:buClr>
              <a:buSzPts val="3600"/>
              <a:buFont typeface="Times New Roman"/>
              <a:buChar char="●"/>
            </a:pPr>
            <a:r>
              <a:rPr lang="en-US" sz="3600" dirty="0">
                <a:solidFill>
                  <a:schemeClr val="dk1"/>
                </a:solidFill>
                <a:latin typeface="Times New Roman"/>
                <a:ea typeface="Times New Roman"/>
                <a:cs typeface="Times New Roman"/>
                <a:sym typeface="Times New Roman"/>
              </a:rPr>
              <a:t>Determine force calculations and hydraulic specifications.</a:t>
            </a:r>
            <a:endParaRPr sz="3600" dirty="0">
              <a:solidFill>
                <a:schemeClr val="dk1"/>
              </a:solidFill>
              <a:latin typeface="Times New Roman"/>
              <a:ea typeface="Times New Roman"/>
              <a:cs typeface="Times New Roman"/>
              <a:sym typeface="Times New Roman"/>
            </a:endParaRPr>
          </a:p>
          <a:p>
            <a:pPr marL="457200" marR="0" lvl="0" indent="-457200" algn="l" rtl="0">
              <a:spcBef>
                <a:spcPts val="0"/>
              </a:spcBef>
              <a:spcAft>
                <a:spcPts val="0"/>
              </a:spcAft>
              <a:buClr>
                <a:schemeClr val="dk1"/>
              </a:buClr>
              <a:buSzPts val="3600"/>
              <a:buFont typeface="Times New Roman"/>
              <a:buChar char="●"/>
            </a:pPr>
            <a:r>
              <a:rPr lang="en-US" sz="3600" dirty="0">
                <a:solidFill>
                  <a:schemeClr val="dk1"/>
                </a:solidFill>
                <a:latin typeface="Times New Roman"/>
                <a:ea typeface="Times New Roman"/>
                <a:cs typeface="Times New Roman"/>
                <a:sym typeface="Times New Roman"/>
              </a:rPr>
              <a:t>Design mount bracket and lever arm for hydraulic cylinder to avoid interfering with other parts of the platform</a:t>
            </a:r>
            <a:endParaRPr sz="3600" dirty="0">
              <a:solidFill>
                <a:schemeClr val="dk1"/>
              </a:solidFill>
              <a:latin typeface="Times New Roman"/>
              <a:ea typeface="Times New Roman"/>
              <a:cs typeface="Times New Roman"/>
              <a:sym typeface="Times New Roman"/>
            </a:endParaRPr>
          </a:p>
          <a:p>
            <a:pPr marL="457200" marR="0" lvl="0" indent="-457200" algn="l" rtl="0">
              <a:spcBef>
                <a:spcPts val="0"/>
              </a:spcBef>
              <a:spcAft>
                <a:spcPts val="0"/>
              </a:spcAft>
              <a:buClr>
                <a:schemeClr val="dk1"/>
              </a:buClr>
              <a:buSzPts val="3600"/>
              <a:buFont typeface="Times New Roman"/>
              <a:buChar char="●"/>
            </a:pPr>
            <a:r>
              <a:rPr lang="en-US" sz="3600" dirty="0">
                <a:solidFill>
                  <a:schemeClr val="dk1"/>
                </a:solidFill>
                <a:latin typeface="Times New Roman"/>
                <a:ea typeface="Times New Roman"/>
                <a:cs typeface="Times New Roman"/>
                <a:sym typeface="Times New Roman"/>
              </a:rPr>
              <a:t>FEA testing lever arm and the side as a whole</a:t>
            </a:r>
            <a:endParaRPr sz="3600" dirty="0"/>
          </a:p>
        </p:txBody>
      </p:sp>
      <p:sp>
        <p:nvSpPr>
          <p:cNvPr id="124" name="Google Shape;124;p14"/>
          <p:cNvSpPr txBox="1"/>
          <p:nvPr/>
        </p:nvSpPr>
        <p:spPr>
          <a:xfrm>
            <a:off x="32947764" y="27728294"/>
            <a:ext cx="9828600" cy="4295100"/>
          </a:xfrm>
          <a:prstGeom prst="rect">
            <a:avLst/>
          </a:prstGeom>
          <a:noFill/>
          <a:ln>
            <a:noFill/>
          </a:ln>
        </p:spPr>
        <p:txBody>
          <a:bodyPr spcFirstLastPara="1" wrap="square" lIns="445950" tIns="449850" rIns="445950" bIns="449850" anchor="t" anchorCtr="0">
            <a:spAutoFit/>
          </a:bodyPr>
          <a:lstStyle/>
          <a:p>
            <a:pPr marL="471407" marR="0" lvl="0" indent="-471407" algn="l" rtl="0">
              <a:spcBef>
                <a:spcPts val="0"/>
              </a:spcBef>
              <a:spcAft>
                <a:spcPts val="0"/>
              </a:spcAft>
              <a:buNone/>
            </a:pPr>
            <a:r>
              <a:rPr lang="en-US" sz="4400" i="1">
                <a:solidFill>
                  <a:schemeClr val="dk1"/>
                </a:solidFill>
                <a:latin typeface="Times New Roman"/>
                <a:ea typeface="Times New Roman"/>
                <a:cs typeface="Times New Roman"/>
                <a:sym typeface="Times New Roman"/>
              </a:rPr>
              <a:t>Karl R. Leinsing, MSME, PE</a:t>
            </a:r>
            <a:endParaRPr sz="4400" i="1">
              <a:solidFill>
                <a:schemeClr val="dk1"/>
              </a:solidFill>
              <a:latin typeface="Times New Roman"/>
              <a:ea typeface="Times New Roman"/>
              <a:cs typeface="Times New Roman"/>
              <a:sym typeface="Times New Roman"/>
            </a:endParaRPr>
          </a:p>
          <a:p>
            <a:pPr marL="471407" marR="0" lvl="0" indent="-471407" algn="l" rtl="0">
              <a:spcBef>
                <a:spcPts val="0"/>
              </a:spcBef>
              <a:spcAft>
                <a:spcPts val="0"/>
              </a:spcAft>
              <a:buNone/>
            </a:pPr>
            <a:r>
              <a:rPr lang="en-US" sz="4400" i="1">
                <a:solidFill>
                  <a:schemeClr val="dk1"/>
                </a:solidFill>
                <a:latin typeface="Times New Roman"/>
                <a:ea typeface="Times New Roman"/>
                <a:cs typeface="Times New Roman"/>
                <a:sym typeface="Times New Roman"/>
              </a:rPr>
              <a:t>President</a:t>
            </a:r>
            <a:endParaRPr sz="4400" i="1">
              <a:solidFill>
                <a:schemeClr val="dk1"/>
              </a:solidFill>
              <a:latin typeface="Times New Roman"/>
              <a:ea typeface="Times New Roman"/>
              <a:cs typeface="Times New Roman"/>
              <a:sym typeface="Times New Roman"/>
            </a:endParaRPr>
          </a:p>
          <a:p>
            <a:pPr marL="471407" marR="0" lvl="0" indent="-471407" algn="l" rtl="0">
              <a:spcBef>
                <a:spcPts val="0"/>
              </a:spcBef>
              <a:spcAft>
                <a:spcPts val="0"/>
              </a:spcAft>
              <a:buNone/>
            </a:pPr>
            <a:r>
              <a:rPr lang="en-US" sz="4400" i="1">
                <a:solidFill>
                  <a:schemeClr val="dk1"/>
                </a:solidFill>
                <a:latin typeface="Times New Roman"/>
                <a:ea typeface="Times New Roman"/>
                <a:cs typeface="Times New Roman"/>
                <a:sym typeface="Times New Roman"/>
              </a:rPr>
              <a:t>Email: kleinsing@comcast.net</a:t>
            </a:r>
            <a:endParaRPr sz="4400" i="1">
              <a:solidFill>
                <a:schemeClr val="dk1"/>
              </a:solidFill>
              <a:latin typeface="Times New Roman"/>
              <a:ea typeface="Times New Roman"/>
              <a:cs typeface="Times New Roman"/>
              <a:sym typeface="Times New Roman"/>
            </a:endParaRPr>
          </a:p>
          <a:p>
            <a:pPr marL="471407" marR="0" lvl="0" indent="-471407" algn="l" rtl="0">
              <a:spcBef>
                <a:spcPts val="0"/>
              </a:spcBef>
              <a:spcAft>
                <a:spcPts val="0"/>
              </a:spcAft>
              <a:buNone/>
            </a:pPr>
            <a:r>
              <a:rPr lang="en-US" sz="4400" i="1">
                <a:solidFill>
                  <a:schemeClr val="dk1"/>
                </a:solidFill>
                <a:latin typeface="Times New Roman"/>
                <a:ea typeface="Times New Roman"/>
                <a:cs typeface="Times New Roman"/>
                <a:sym typeface="Times New Roman"/>
              </a:rPr>
              <a:t>Office:(603)-926-8216 </a:t>
            </a:r>
            <a:endParaRPr sz="4400" i="1">
              <a:solidFill>
                <a:schemeClr val="dk1"/>
              </a:solidFill>
              <a:latin typeface="Times New Roman"/>
              <a:ea typeface="Times New Roman"/>
              <a:cs typeface="Times New Roman"/>
              <a:sym typeface="Times New Roman"/>
            </a:endParaRPr>
          </a:p>
          <a:p>
            <a:pPr marL="471406" marR="0" lvl="0" indent="-471406" algn="l" rtl="0">
              <a:spcBef>
                <a:spcPts val="0"/>
              </a:spcBef>
              <a:spcAft>
                <a:spcPts val="0"/>
              </a:spcAft>
              <a:buNone/>
            </a:pPr>
            <a:r>
              <a:rPr lang="en-US" sz="4400" i="1">
                <a:solidFill>
                  <a:schemeClr val="dk1"/>
                </a:solidFill>
                <a:latin typeface="Times New Roman"/>
                <a:ea typeface="Times New Roman"/>
                <a:cs typeface="Times New Roman"/>
                <a:sym typeface="Times New Roman"/>
              </a:rPr>
              <a:t>Web: www.pdaviation.com</a:t>
            </a:r>
            <a:endParaRPr sz="4400" i="1">
              <a:solidFill>
                <a:schemeClr val="dk1"/>
              </a:solidFill>
              <a:latin typeface="Times New Roman"/>
              <a:ea typeface="Times New Roman"/>
              <a:cs typeface="Times New Roman"/>
              <a:sym typeface="Times New Roman"/>
            </a:endParaRPr>
          </a:p>
        </p:txBody>
      </p:sp>
      <p:pic>
        <p:nvPicPr>
          <p:cNvPr id="125" name="Google Shape;125;p14"/>
          <p:cNvPicPr preferRelativeResize="0"/>
          <p:nvPr/>
        </p:nvPicPr>
        <p:blipFill rotWithShape="1">
          <a:blip r:embed="rId3">
            <a:alphaModFix/>
          </a:blip>
          <a:srcRect/>
          <a:stretch/>
        </p:blipFill>
        <p:spPr>
          <a:xfrm>
            <a:off x="35951678" y="1811307"/>
            <a:ext cx="6804275" cy="1791505"/>
          </a:xfrm>
          <a:prstGeom prst="rect">
            <a:avLst/>
          </a:prstGeom>
          <a:noFill/>
          <a:ln>
            <a:noFill/>
          </a:ln>
        </p:spPr>
      </p:pic>
      <p:sp>
        <p:nvSpPr>
          <p:cNvPr id="126" name="Google Shape;126;p14"/>
          <p:cNvSpPr txBox="1"/>
          <p:nvPr/>
        </p:nvSpPr>
        <p:spPr>
          <a:xfrm>
            <a:off x="32900386" y="21693187"/>
            <a:ext cx="9870000" cy="1656300"/>
          </a:xfrm>
          <a:prstGeom prst="rect">
            <a:avLst/>
          </a:prstGeom>
          <a:solidFill>
            <a:srgbClr val="87212E"/>
          </a:solidFill>
          <a:ln>
            <a:noFill/>
          </a:ln>
          <a:effectLst>
            <a:outerShdw blurRad="40000" dist="23000" dir="5400000" rotWithShape="0">
              <a:srgbClr val="000000">
                <a:alpha val="34901"/>
              </a:srgbClr>
            </a:outerShdw>
          </a:effectLst>
        </p:spPr>
        <p:txBody>
          <a:bodyPr spcFirstLastPara="1" wrap="square" lIns="267875" tIns="267875" rIns="267875" bIns="267875" anchor="ctr" anchorCtr="0">
            <a:normAutofit/>
          </a:bodyPr>
          <a:lstStyle/>
          <a:p>
            <a:pPr marL="0" marR="0" lvl="0" indent="0" algn="ctr" rtl="0">
              <a:spcBef>
                <a:spcPts val="0"/>
              </a:spcBef>
              <a:spcAft>
                <a:spcPts val="0"/>
              </a:spcAft>
              <a:buNone/>
            </a:pPr>
            <a:r>
              <a:rPr lang="en-US" sz="4700" b="1">
                <a:solidFill>
                  <a:schemeClr val="lt1"/>
                </a:solidFill>
                <a:latin typeface="Arial"/>
                <a:ea typeface="Arial"/>
                <a:cs typeface="Arial"/>
                <a:sym typeface="Arial"/>
              </a:rPr>
              <a:t>Next Steps</a:t>
            </a:r>
            <a:endParaRPr/>
          </a:p>
        </p:txBody>
      </p:sp>
      <p:sp>
        <p:nvSpPr>
          <p:cNvPr id="127" name="Google Shape;127;p14"/>
          <p:cNvSpPr/>
          <p:nvPr/>
        </p:nvSpPr>
        <p:spPr>
          <a:xfrm>
            <a:off x="11706975" y="6895375"/>
            <a:ext cx="9828600" cy="7274400"/>
          </a:xfrm>
          <a:prstGeom prst="rect">
            <a:avLst/>
          </a:prstGeom>
          <a:noFill/>
          <a:ln>
            <a:noFill/>
          </a:ln>
        </p:spPr>
        <p:txBody>
          <a:bodyPr spcFirstLastPara="1" wrap="square" lIns="89300" tIns="44625" rIns="89300" bIns="44625" anchor="t" anchorCtr="0">
            <a:noAutofit/>
          </a:bodyPr>
          <a:lstStyle/>
          <a:p>
            <a:pPr marL="457200" marR="0" lvl="0" indent="-450850" algn="l" rtl="0">
              <a:spcBef>
                <a:spcPts val="0"/>
              </a:spcBef>
              <a:spcAft>
                <a:spcPts val="0"/>
              </a:spcAft>
              <a:buSzPts val="3500"/>
              <a:buFont typeface="Times New Roman"/>
              <a:buChar char="●"/>
            </a:pPr>
            <a:r>
              <a:rPr lang="en-US" sz="3500" dirty="0">
                <a:latin typeface="Times New Roman"/>
                <a:ea typeface="Times New Roman"/>
                <a:cs typeface="Times New Roman"/>
                <a:sym typeface="Times New Roman"/>
              </a:rPr>
              <a:t>Free body analysis on hydraulic system as a function of folding deck angle “𝛳” (</a:t>
            </a:r>
            <a:r>
              <a:rPr lang="en-US" sz="3500" b="1" dirty="0">
                <a:latin typeface="Times New Roman"/>
                <a:ea typeface="Times New Roman"/>
                <a:cs typeface="Times New Roman"/>
                <a:sym typeface="Times New Roman"/>
              </a:rPr>
              <a:t>Figure 2</a:t>
            </a:r>
            <a:r>
              <a:rPr lang="en-US" sz="3500" dirty="0">
                <a:latin typeface="Times New Roman"/>
                <a:ea typeface="Times New Roman"/>
                <a:cs typeface="Times New Roman"/>
                <a:sym typeface="Times New Roman"/>
              </a:rPr>
              <a:t>)</a:t>
            </a:r>
            <a:endParaRPr sz="3500" dirty="0">
              <a:latin typeface="Times New Roman"/>
              <a:ea typeface="Times New Roman"/>
              <a:cs typeface="Times New Roman"/>
              <a:sym typeface="Times New Roman"/>
            </a:endParaRPr>
          </a:p>
          <a:p>
            <a:pPr marL="457200" lvl="0" indent="-450850" algn="l" rtl="0">
              <a:spcBef>
                <a:spcPts val="0"/>
              </a:spcBef>
              <a:spcAft>
                <a:spcPts val="0"/>
              </a:spcAft>
              <a:buClr>
                <a:schemeClr val="dk1"/>
              </a:buClr>
              <a:buSzPts val="3500"/>
              <a:buFont typeface="Times New Roman"/>
              <a:buChar char="●"/>
            </a:pPr>
            <a:r>
              <a:rPr lang="en-US" sz="3500" dirty="0">
                <a:solidFill>
                  <a:schemeClr val="dk1"/>
                </a:solidFill>
                <a:highlight>
                  <a:schemeClr val="lt1"/>
                </a:highlight>
                <a:latin typeface="Times New Roman"/>
                <a:ea typeface="Times New Roman"/>
                <a:cs typeface="Times New Roman"/>
                <a:sym typeface="Times New Roman"/>
              </a:rPr>
              <a:t>Hydraulic cylinder must match the push/pull force and stroke calculated in the force calculations that would be able to fit in the overall CAD design </a:t>
            </a:r>
            <a:endParaRPr sz="3500" dirty="0">
              <a:solidFill>
                <a:schemeClr val="dk1"/>
              </a:solidFill>
              <a:highlight>
                <a:schemeClr val="lt1"/>
              </a:highlight>
              <a:latin typeface="Times New Roman"/>
              <a:ea typeface="Times New Roman"/>
              <a:cs typeface="Times New Roman"/>
              <a:sym typeface="Times New Roman"/>
            </a:endParaRPr>
          </a:p>
          <a:p>
            <a:pPr marL="457200" lvl="0" indent="-450850" algn="l" rtl="0">
              <a:spcBef>
                <a:spcPts val="0"/>
              </a:spcBef>
              <a:spcAft>
                <a:spcPts val="0"/>
              </a:spcAft>
              <a:buClr>
                <a:schemeClr val="dk1"/>
              </a:buClr>
              <a:buSzPts val="3500"/>
              <a:buFont typeface="Times New Roman"/>
              <a:buChar char="●"/>
            </a:pPr>
            <a:r>
              <a:rPr lang="en-US" sz="3500" dirty="0">
                <a:solidFill>
                  <a:schemeClr val="dk1"/>
                </a:solidFill>
                <a:latin typeface="Times New Roman"/>
                <a:ea typeface="Times New Roman"/>
                <a:cs typeface="Times New Roman"/>
                <a:sym typeface="Times New Roman"/>
              </a:rPr>
              <a:t>Max./min. hydraulic length and force capacity determined when 𝛳 = 126° and 0° (</a:t>
            </a:r>
            <a:r>
              <a:rPr lang="en-US" sz="3500" b="1" dirty="0">
                <a:solidFill>
                  <a:schemeClr val="dk1"/>
                </a:solidFill>
                <a:latin typeface="Times New Roman"/>
                <a:ea typeface="Times New Roman"/>
                <a:cs typeface="Times New Roman"/>
                <a:sym typeface="Times New Roman"/>
              </a:rPr>
              <a:t>Figures 3 &amp; 4</a:t>
            </a:r>
            <a:r>
              <a:rPr lang="en-US" sz="3500" dirty="0">
                <a:solidFill>
                  <a:schemeClr val="dk1"/>
                </a:solidFill>
                <a:latin typeface="Times New Roman"/>
                <a:ea typeface="Times New Roman"/>
                <a:cs typeface="Times New Roman"/>
                <a:sym typeface="Times New Roman"/>
              </a:rPr>
              <a:t>)</a:t>
            </a:r>
            <a:endParaRPr sz="3500" dirty="0">
              <a:solidFill>
                <a:schemeClr val="dk1"/>
              </a:solidFill>
              <a:highlight>
                <a:schemeClr val="lt1"/>
              </a:highlight>
              <a:latin typeface="Times New Roman"/>
              <a:ea typeface="Times New Roman"/>
              <a:cs typeface="Times New Roman"/>
              <a:sym typeface="Times New Roman"/>
            </a:endParaRPr>
          </a:p>
          <a:p>
            <a:pPr marL="457200" lvl="0" indent="-450850" algn="l" rtl="0">
              <a:spcBef>
                <a:spcPts val="0"/>
              </a:spcBef>
              <a:spcAft>
                <a:spcPts val="0"/>
              </a:spcAft>
              <a:buClr>
                <a:schemeClr val="dk1"/>
              </a:buClr>
              <a:buSzPts val="3500"/>
              <a:buFont typeface="Times New Roman"/>
              <a:buChar char="●"/>
            </a:pPr>
            <a:r>
              <a:rPr lang="en-US" sz="3500" dirty="0">
                <a:solidFill>
                  <a:schemeClr val="dk1"/>
                </a:solidFill>
                <a:highlight>
                  <a:schemeClr val="lt1"/>
                </a:highlight>
                <a:latin typeface="Times New Roman"/>
                <a:ea typeface="Times New Roman"/>
                <a:cs typeface="Times New Roman"/>
                <a:sym typeface="Times New Roman"/>
              </a:rPr>
              <a:t>Specs of Hydraulic</a:t>
            </a:r>
            <a:r>
              <a:rPr lang="en-US" sz="3500" b="1" dirty="0">
                <a:solidFill>
                  <a:schemeClr val="dk1"/>
                </a:solidFill>
                <a:highlight>
                  <a:schemeClr val="lt1"/>
                </a:highlight>
                <a:latin typeface="Times New Roman"/>
                <a:ea typeface="Times New Roman"/>
                <a:cs typeface="Times New Roman"/>
                <a:sym typeface="Times New Roman"/>
              </a:rPr>
              <a:t>: </a:t>
            </a:r>
            <a:r>
              <a:rPr lang="en-US" sz="3500" dirty="0">
                <a:solidFill>
                  <a:schemeClr val="dk1"/>
                </a:solidFill>
                <a:highlight>
                  <a:schemeClr val="lt1"/>
                </a:highlight>
                <a:latin typeface="Times New Roman"/>
                <a:ea typeface="Times New Roman"/>
                <a:cs typeface="Times New Roman"/>
                <a:sym typeface="Times New Roman"/>
              </a:rPr>
              <a:t>Rod diameter: 1.375”, Stroke: 16”, Retracted: Pin to pin 24”, Extended: Pin to pin 40”, Barrel diameter: 3”</a:t>
            </a:r>
            <a:endParaRPr sz="3500" dirty="0">
              <a:solidFill>
                <a:schemeClr val="dk1"/>
              </a:solidFill>
              <a:highlight>
                <a:schemeClr val="lt1"/>
              </a:highlight>
              <a:latin typeface="Times New Roman"/>
              <a:ea typeface="Times New Roman"/>
              <a:cs typeface="Times New Roman"/>
              <a:sym typeface="Times New Roman"/>
            </a:endParaRPr>
          </a:p>
          <a:p>
            <a:pPr marL="457200" lvl="0" indent="-450850" algn="l" rtl="0">
              <a:spcBef>
                <a:spcPts val="0"/>
              </a:spcBef>
              <a:spcAft>
                <a:spcPts val="0"/>
              </a:spcAft>
              <a:buClr>
                <a:schemeClr val="dk1"/>
              </a:buClr>
              <a:buSzPts val="3500"/>
              <a:buFont typeface="Times New Roman"/>
              <a:buChar char="●"/>
            </a:pPr>
            <a:r>
              <a:rPr lang="en-US" sz="3500" dirty="0">
                <a:solidFill>
                  <a:schemeClr val="dk1"/>
                </a:solidFill>
                <a:highlight>
                  <a:schemeClr val="lt1"/>
                </a:highlight>
                <a:latin typeface="Times New Roman"/>
                <a:ea typeface="Times New Roman"/>
                <a:cs typeface="Times New Roman"/>
                <a:sym typeface="Times New Roman"/>
              </a:rPr>
              <a:t>F-push = P * (𝝅 * Barrel ⌀^2)/4</a:t>
            </a:r>
            <a:endParaRPr sz="3500" dirty="0">
              <a:solidFill>
                <a:schemeClr val="dk1"/>
              </a:solidFill>
              <a:highlight>
                <a:schemeClr val="lt1"/>
              </a:highlight>
              <a:latin typeface="Times New Roman"/>
              <a:ea typeface="Times New Roman"/>
              <a:cs typeface="Times New Roman"/>
              <a:sym typeface="Times New Roman"/>
            </a:endParaRPr>
          </a:p>
          <a:p>
            <a:pPr marL="457200" lvl="0" indent="-450850" algn="l" rtl="0">
              <a:spcBef>
                <a:spcPts val="0"/>
              </a:spcBef>
              <a:spcAft>
                <a:spcPts val="0"/>
              </a:spcAft>
              <a:buClr>
                <a:schemeClr val="dk1"/>
              </a:buClr>
              <a:buSzPts val="3500"/>
              <a:buFont typeface="Times New Roman"/>
              <a:buChar char="●"/>
            </a:pPr>
            <a:r>
              <a:rPr lang="en-US" sz="3500" dirty="0">
                <a:solidFill>
                  <a:schemeClr val="dk1"/>
                </a:solidFill>
                <a:highlight>
                  <a:schemeClr val="lt1"/>
                </a:highlight>
                <a:latin typeface="Times New Roman"/>
                <a:ea typeface="Times New Roman"/>
                <a:cs typeface="Times New Roman"/>
                <a:sym typeface="Times New Roman"/>
              </a:rPr>
              <a:t>F-pull = P * (𝝅 * Barrel ⌀^2 - Rod ⌀^2)/4</a:t>
            </a:r>
            <a:endParaRPr sz="3500" dirty="0">
              <a:solidFill>
                <a:schemeClr val="dk1"/>
              </a:solidFill>
              <a:highlight>
                <a:schemeClr val="lt1"/>
              </a:highlight>
              <a:latin typeface="Times New Roman"/>
              <a:ea typeface="Times New Roman"/>
              <a:cs typeface="Times New Roman"/>
              <a:sym typeface="Times New Roman"/>
            </a:endParaRPr>
          </a:p>
          <a:p>
            <a:pPr marL="457200" marR="0" lvl="0" indent="0" algn="l" rtl="0">
              <a:spcBef>
                <a:spcPts val="0"/>
              </a:spcBef>
              <a:spcAft>
                <a:spcPts val="0"/>
              </a:spcAft>
              <a:buNone/>
            </a:pPr>
            <a:endParaRPr sz="3500" dirty="0">
              <a:latin typeface="Times New Roman"/>
              <a:ea typeface="Times New Roman"/>
              <a:cs typeface="Times New Roman"/>
              <a:sym typeface="Times New Roman"/>
            </a:endParaRPr>
          </a:p>
        </p:txBody>
      </p:sp>
      <p:sp>
        <p:nvSpPr>
          <p:cNvPr id="128" name="Google Shape;128;p14"/>
          <p:cNvSpPr txBox="1"/>
          <p:nvPr/>
        </p:nvSpPr>
        <p:spPr>
          <a:xfrm>
            <a:off x="32955425" y="16995150"/>
            <a:ext cx="9759900" cy="4598503"/>
          </a:xfrm>
          <a:prstGeom prst="rect">
            <a:avLst/>
          </a:prstGeom>
          <a:noFill/>
          <a:ln>
            <a:noFill/>
          </a:ln>
        </p:spPr>
        <p:txBody>
          <a:bodyPr spcFirstLastPara="1" wrap="square" lIns="267875" tIns="267875" rIns="267875" bIns="267875" anchor="t" anchorCtr="0">
            <a:spAutoFit/>
          </a:bodyPr>
          <a:lstStyle/>
          <a:p>
            <a:pPr marL="457200" marR="0" lvl="0" indent="-457200" algn="l" rtl="0">
              <a:spcBef>
                <a:spcPts val="1410"/>
              </a:spcBef>
              <a:spcAft>
                <a:spcPts val="0"/>
              </a:spcAft>
              <a:buClr>
                <a:schemeClr val="dk1"/>
              </a:buClr>
              <a:buSzPts val="3600"/>
              <a:buFont typeface="Times New Roman"/>
              <a:buChar char="●"/>
            </a:pPr>
            <a:r>
              <a:rPr lang="en-US" sz="3600" dirty="0">
                <a:solidFill>
                  <a:schemeClr val="dk1"/>
                </a:solidFill>
                <a:latin typeface="Times New Roman"/>
                <a:ea typeface="Times New Roman"/>
                <a:cs typeface="Times New Roman"/>
                <a:sym typeface="Times New Roman"/>
              </a:rPr>
              <a:t>Maximum calculated magnitude of force from deck on hydraulics is about 6300 lbf.</a:t>
            </a:r>
            <a:endParaRPr sz="3600" dirty="0">
              <a:solidFill>
                <a:schemeClr val="dk1"/>
              </a:solidFill>
              <a:latin typeface="Times New Roman"/>
              <a:ea typeface="Times New Roman"/>
              <a:cs typeface="Times New Roman"/>
              <a:sym typeface="Times New Roman"/>
            </a:endParaRPr>
          </a:p>
          <a:p>
            <a:pPr marL="457200" marR="0" lvl="0" indent="-457200" algn="l" rtl="0">
              <a:spcBef>
                <a:spcPts val="0"/>
              </a:spcBef>
              <a:spcAft>
                <a:spcPts val="0"/>
              </a:spcAft>
              <a:buClr>
                <a:schemeClr val="dk1"/>
              </a:buClr>
              <a:buSzPts val="3600"/>
              <a:buFont typeface="Times New Roman"/>
              <a:buChar char="●"/>
            </a:pPr>
            <a:r>
              <a:rPr lang="en-US" sz="3600" dirty="0">
                <a:solidFill>
                  <a:schemeClr val="dk1"/>
                </a:solidFill>
                <a:latin typeface="Times New Roman"/>
                <a:ea typeface="Times New Roman"/>
                <a:cs typeface="Times New Roman"/>
                <a:sym typeface="Times New Roman"/>
              </a:rPr>
              <a:t>Minimum and maximum calculated hydraulic lengths about </a:t>
            </a:r>
            <a:r>
              <a:rPr lang="en-US" sz="3600">
                <a:solidFill>
                  <a:schemeClr val="dk1"/>
                </a:solidFill>
                <a:latin typeface="Times New Roman"/>
                <a:ea typeface="Times New Roman"/>
                <a:cs typeface="Times New Roman"/>
                <a:sym typeface="Times New Roman"/>
              </a:rPr>
              <a:t>24”- 40</a:t>
            </a:r>
            <a:r>
              <a:rPr lang="en-US" sz="3600" dirty="0">
                <a:solidFill>
                  <a:schemeClr val="dk1"/>
                </a:solidFill>
                <a:latin typeface="Times New Roman"/>
                <a:ea typeface="Times New Roman"/>
                <a:cs typeface="Times New Roman"/>
                <a:sym typeface="Times New Roman"/>
              </a:rPr>
              <a:t>” (16” stroke)</a:t>
            </a:r>
            <a:endParaRPr sz="3600" dirty="0">
              <a:solidFill>
                <a:schemeClr val="dk1"/>
              </a:solidFill>
              <a:latin typeface="Times New Roman"/>
              <a:ea typeface="Times New Roman"/>
              <a:cs typeface="Times New Roman"/>
              <a:sym typeface="Times New Roman"/>
            </a:endParaRPr>
          </a:p>
          <a:p>
            <a:pPr marL="457200" marR="0" lvl="0" indent="-457200" algn="l" rtl="0">
              <a:spcBef>
                <a:spcPts val="0"/>
              </a:spcBef>
              <a:spcAft>
                <a:spcPts val="0"/>
              </a:spcAft>
              <a:buClr>
                <a:schemeClr val="dk1"/>
              </a:buClr>
              <a:buSzPts val="3600"/>
              <a:buFont typeface="Times New Roman"/>
              <a:buChar char="●"/>
            </a:pPr>
            <a:r>
              <a:rPr lang="en-US" sz="3600" dirty="0">
                <a:solidFill>
                  <a:schemeClr val="dk1"/>
                </a:solidFill>
                <a:latin typeface="Times New Roman"/>
                <a:ea typeface="Times New Roman"/>
                <a:cs typeface="Times New Roman"/>
                <a:sym typeface="Times New Roman"/>
              </a:rPr>
              <a:t>Determined aluminum lever arm bracket design safe for expected force to be exerted by the cylinders</a:t>
            </a:r>
            <a:endParaRPr sz="3500" dirty="0">
              <a:solidFill>
                <a:schemeClr val="dk1"/>
              </a:solidFill>
              <a:latin typeface="Times New Roman"/>
              <a:ea typeface="Times New Roman"/>
              <a:cs typeface="Times New Roman"/>
              <a:sym typeface="Times New Roman"/>
            </a:endParaRPr>
          </a:p>
        </p:txBody>
      </p:sp>
      <p:sp>
        <p:nvSpPr>
          <p:cNvPr id="129" name="Google Shape;129;p14"/>
          <p:cNvSpPr txBox="1"/>
          <p:nvPr/>
        </p:nvSpPr>
        <p:spPr>
          <a:xfrm>
            <a:off x="32927074" y="26199044"/>
            <a:ext cx="9870000" cy="1656300"/>
          </a:xfrm>
          <a:prstGeom prst="rect">
            <a:avLst/>
          </a:prstGeom>
          <a:solidFill>
            <a:srgbClr val="87212E"/>
          </a:solidFill>
          <a:ln>
            <a:noFill/>
          </a:ln>
          <a:effectLst>
            <a:outerShdw blurRad="40000" dist="23000" dir="5400000" rotWithShape="0">
              <a:srgbClr val="000000">
                <a:alpha val="34901"/>
              </a:srgbClr>
            </a:outerShdw>
          </a:effectLst>
        </p:spPr>
        <p:txBody>
          <a:bodyPr spcFirstLastPara="1" wrap="square" lIns="267875" tIns="267875" rIns="267875" bIns="267875" anchor="ctr" anchorCtr="0">
            <a:normAutofit/>
          </a:bodyPr>
          <a:lstStyle/>
          <a:p>
            <a:pPr marL="0" marR="0" lvl="0" indent="0" algn="ctr" rtl="0">
              <a:spcBef>
                <a:spcPts val="0"/>
              </a:spcBef>
              <a:spcAft>
                <a:spcPts val="0"/>
              </a:spcAft>
              <a:buNone/>
            </a:pPr>
            <a:r>
              <a:rPr lang="en-US" sz="4700" b="1">
                <a:solidFill>
                  <a:schemeClr val="lt1"/>
                </a:solidFill>
                <a:latin typeface="Arial"/>
                <a:ea typeface="Arial"/>
                <a:cs typeface="Arial"/>
                <a:sym typeface="Arial"/>
              </a:rPr>
              <a:t>Contacts</a:t>
            </a:r>
            <a:endParaRPr/>
          </a:p>
        </p:txBody>
      </p:sp>
      <p:sp>
        <p:nvSpPr>
          <p:cNvPr id="130" name="Google Shape;130;p14"/>
          <p:cNvSpPr txBox="1"/>
          <p:nvPr/>
        </p:nvSpPr>
        <p:spPr>
          <a:xfrm>
            <a:off x="32921075" y="23349475"/>
            <a:ext cx="9828600" cy="3092400"/>
          </a:xfrm>
          <a:prstGeom prst="rect">
            <a:avLst/>
          </a:prstGeom>
          <a:noFill/>
          <a:ln>
            <a:noFill/>
          </a:ln>
        </p:spPr>
        <p:txBody>
          <a:bodyPr spcFirstLastPara="1" wrap="square" lIns="267875" tIns="267875" rIns="267875" bIns="267875" anchor="t" anchorCtr="0">
            <a:spAutoFit/>
          </a:bodyPr>
          <a:lstStyle/>
          <a:p>
            <a:pPr marL="457200" marR="0" lvl="0" indent="-450850" algn="l" rtl="0">
              <a:spcBef>
                <a:spcPts val="0"/>
              </a:spcBef>
              <a:spcAft>
                <a:spcPts val="0"/>
              </a:spcAft>
              <a:buClr>
                <a:schemeClr val="dk1"/>
              </a:buClr>
              <a:buSzPts val="3500"/>
              <a:buFont typeface="Times New Roman"/>
              <a:buChar char="●"/>
            </a:pPr>
            <a:r>
              <a:rPr lang="en-US" sz="3500">
                <a:solidFill>
                  <a:schemeClr val="dk1"/>
                </a:solidFill>
                <a:latin typeface="Times New Roman"/>
                <a:ea typeface="Times New Roman"/>
                <a:cs typeface="Times New Roman"/>
                <a:sym typeface="Times New Roman"/>
              </a:rPr>
              <a:t>FEA analysis of helipad assembly</a:t>
            </a:r>
            <a:endParaRPr sz="3500">
              <a:solidFill>
                <a:schemeClr val="dk1"/>
              </a:solidFill>
              <a:latin typeface="Times New Roman"/>
              <a:ea typeface="Times New Roman"/>
              <a:cs typeface="Times New Roman"/>
              <a:sym typeface="Times New Roman"/>
            </a:endParaRPr>
          </a:p>
          <a:p>
            <a:pPr marL="457200" marR="0" lvl="0" indent="-450850" algn="l" rtl="0">
              <a:spcBef>
                <a:spcPts val="0"/>
              </a:spcBef>
              <a:spcAft>
                <a:spcPts val="0"/>
              </a:spcAft>
              <a:buClr>
                <a:schemeClr val="dk1"/>
              </a:buClr>
              <a:buSzPts val="3500"/>
              <a:buFont typeface="Times New Roman"/>
              <a:buChar char="●"/>
            </a:pPr>
            <a:r>
              <a:rPr lang="en-US" sz="3500">
                <a:solidFill>
                  <a:schemeClr val="dk1"/>
                </a:solidFill>
                <a:latin typeface="Times New Roman"/>
                <a:ea typeface="Times New Roman"/>
                <a:cs typeface="Times New Roman"/>
                <a:sym typeface="Times New Roman"/>
              </a:rPr>
              <a:t>Build newly designed helipad</a:t>
            </a:r>
            <a:endParaRPr sz="3500">
              <a:solidFill>
                <a:schemeClr val="dk1"/>
              </a:solidFill>
              <a:latin typeface="Times New Roman"/>
              <a:ea typeface="Times New Roman"/>
              <a:cs typeface="Times New Roman"/>
              <a:sym typeface="Times New Roman"/>
            </a:endParaRPr>
          </a:p>
          <a:p>
            <a:pPr marL="457200" marR="0" lvl="0" indent="-450850" algn="l" rtl="0">
              <a:spcBef>
                <a:spcPts val="0"/>
              </a:spcBef>
              <a:spcAft>
                <a:spcPts val="0"/>
              </a:spcAft>
              <a:buClr>
                <a:schemeClr val="dk1"/>
              </a:buClr>
              <a:buSzPts val="3500"/>
              <a:buFont typeface="Times New Roman"/>
              <a:buChar char="●"/>
            </a:pPr>
            <a:r>
              <a:rPr lang="en-US" sz="3500">
                <a:solidFill>
                  <a:schemeClr val="dk1"/>
                </a:solidFill>
                <a:latin typeface="Times New Roman"/>
                <a:ea typeface="Times New Roman"/>
                <a:cs typeface="Times New Roman"/>
                <a:sym typeface="Times New Roman"/>
              </a:rPr>
              <a:t>Install hydraulic system</a:t>
            </a:r>
            <a:endParaRPr sz="3500">
              <a:solidFill>
                <a:schemeClr val="dk1"/>
              </a:solidFill>
              <a:latin typeface="Times New Roman"/>
              <a:ea typeface="Times New Roman"/>
              <a:cs typeface="Times New Roman"/>
              <a:sym typeface="Times New Roman"/>
            </a:endParaRPr>
          </a:p>
          <a:p>
            <a:pPr marL="457200" marR="0" lvl="0" indent="-450850" algn="l" rtl="0">
              <a:spcBef>
                <a:spcPts val="0"/>
              </a:spcBef>
              <a:spcAft>
                <a:spcPts val="0"/>
              </a:spcAft>
              <a:buClr>
                <a:schemeClr val="dk1"/>
              </a:buClr>
              <a:buSzPts val="3500"/>
              <a:buFont typeface="Times New Roman"/>
              <a:buChar char="●"/>
            </a:pPr>
            <a:r>
              <a:rPr lang="en-US" sz="3500">
                <a:solidFill>
                  <a:schemeClr val="dk1"/>
                </a:solidFill>
                <a:latin typeface="Times New Roman"/>
                <a:ea typeface="Times New Roman"/>
                <a:cs typeface="Times New Roman"/>
                <a:sym typeface="Times New Roman"/>
              </a:rPr>
              <a:t>Test hydraulic system and folding of each side</a:t>
            </a:r>
            <a:endParaRPr sz="3500"/>
          </a:p>
          <a:p>
            <a:pPr marL="0" marR="0" lvl="0" indent="0" algn="l" rtl="0">
              <a:spcBef>
                <a:spcPts val="1410"/>
              </a:spcBef>
              <a:spcAft>
                <a:spcPts val="0"/>
              </a:spcAft>
              <a:buNone/>
            </a:pPr>
            <a:endParaRPr/>
          </a:p>
        </p:txBody>
      </p:sp>
      <p:sp>
        <p:nvSpPr>
          <p:cNvPr id="131" name="Google Shape;131;p14"/>
          <p:cNvSpPr txBox="1"/>
          <p:nvPr/>
        </p:nvSpPr>
        <p:spPr>
          <a:xfrm>
            <a:off x="1082175" y="15109650"/>
            <a:ext cx="9853200" cy="1431600"/>
          </a:xfrm>
          <a:prstGeom prst="rect">
            <a:avLst/>
          </a:prstGeom>
          <a:solidFill>
            <a:srgbClr val="87212E"/>
          </a:solidFill>
          <a:ln>
            <a:noFill/>
          </a:ln>
          <a:effectLst>
            <a:outerShdw blurRad="40000" dist="23000" dir="5400000" rotWithShape="0">
              <a:srgbClr val="000000">
                <a:alpha val="34900"/>
              </a:srgbClr>
            </a:outerShdw>
          </a:effectLst>
        </p:spPr>
        <p:txBody>
          <a:bodyPr spcFirstLastPara="1" wrap="square" lIns="267875" tIns="267875" rIns="267875" bIns="267875" anchor="ctr" anchorCtr="0">
            <a:normAutofit/>
          </a:bodyPr>
          <a:lstStyle/>
          <a:p>
            <a:pPr marL="0" marR="0" lvl="0" indent="0" algn="ctr" rtl="0">
              <a:spcBef>
                <a:spcPts val="0"/>
              </a:spcBef>
              <a:spcAft>
                <a:spcPts val="0"/>
              </a:spcAft>
              <a:buNone/>
            </a:pPr>
            <a:r>
              <a:rPr lang="en-US" sz="4700" b="1">
                <a:solidFill>
                  <a:schemeClr val="lt1"/>
                </a:solidFill>
              </a:rPr>
              <a:t>Problem Statement</a:t>
            </a:r>
            <a:endParaRPr/>
          </a:p>
        </p:txBody>
      </p:sp>
      <p:sp>
        <p:nvSpPr>
          <p:cNvPr id="132" name="Google Shape;132;p14"/>
          <p:cNvSpPr txBox="1"/>
          <p:nvPr/>
        </p:nvSpPr>
        <p:spPr>
          <a:xfrm>
            <a:off x="22335616" y="5366979"/>
            <a:ext cx="9853200" cy="1455300"/>
          </a:xfrm>
          <a:prstGeom prst="rect">
            <a:avLst/>
          </a:prstGeom>
          <a:solidFill>
            <a:srgbClr val="87212E"/>
          </a:solidFill>
          <a:ln>
            <a:noFill/>
          </a:ln>
          <a:effectLst>
            <a:outerShdw blurRad="40000" dist="23000" dir="5400000" rotWithShape="0">
              <a:srgbClr val="000000">
                <a:alpha val="34900"/>
              </a:srgbClr>
            </a:outerShdw>
          </a:effectLst>
        </p:spPr>
        <p:txBody>
          <a:bodyPr spcFirstLastPara="1" wrap="square" lIns="267875" tIns="267875" rIns="267875" bIns="267875" anchor="ctr" anchorCtr="0">
            <a:normAutofit/>
          </a:bodyPr>
          <a:lstStyle/>
          <a:p>
            <a:pPr marL="0" marR="0" lvl="0" indent="0" algn="ctr" rtl="0">
              <a:spcBef>
                <a:spcPts val="0"/>
              </a:spcBef>
              <a:spcAft>
                <a:spcPts val="0"/>
              </a:spcAft>
              <a:buNone/>
            </a:pPr>
            <a:r>
              <a:rPr lang="en-US" sz="4700" b="1">
                <a:solidFill>
                  <a:srgbClr val="FFFFFF"/>
                </a:solidFill>
              </a:rPr>
              <a:t> Bracket Design for Hydraulics </a:t>
            </a:r>
            <a:endParaRPr sz="4700" b="1">
              <a:solidFill>
                <a:srgbClr val="FFFFFF"/>
              </a:solidFill>
            </a:endParaRPr>
          </a:p>
        </p:txBody>
      </p:sp>
      <p:sp>
        <p:nvSpPr>
          <p:cNvPr id="133" name="Google Shape;133;p14"/>
          <p:cNvSpPr txBox="1"/>
          <p:nvPr/>
        </p:nvSpPr>
        <p:spPr>
          <a:xfrm flipH="1">
            <a:off x="1115475" y="7019175"/>
            <a:ext cx="9828600" cy="794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600" dirty="0">
                <a:latin typeface="Times New Roman"/>
                <a:ea typeface="Times New Roman"/>
                <a:cs typeface="Times New Roman"/>
                <a:sym typeface="Times New Roman"/>
              </a:rPr>
              <a:t>PD Aviation LLC designed and built a fully operational pontoon boat helipad. The pontoon boat helipad was built as a solution to the problem of not being able to land a helicopter on land per Dover, NH ordinances. The current helipad is a </a:t>
            </a:r>
            <a:r>
              <a:rPr lang="en-US" sz="3600" dirty="0">
                <a:highlight>
                  <a:srgbClr val="FFFFFF"/>
                </a:highlight>
                <a:latin typeface="Times New Roman"/>
                <a:ea typeface="Times New Roman"/>
                <a:cs typeface="Times New Roman"/>
                <a:sym typeface="Times New Roman"/>
              </a:rPr>
              <a:t>24ft x 24ft</a:t>
            </a:r>
            <a:r>
              <a:rPr lang="en-US" sz="3600" dirty="0">
                <a:latin typeface="Times New Roman"/>
                <a:ea typeface="Times New Roman"/>
                <a:cs typeface="Times New Roman"/>
                <a:sym typeface="Times New Roman"/>
              </a:rPr>
              <a:t>, three panel hinged deck (</a:t>
            </a:r>
            <a:r>
              <a:rPr lang="en-US" sz="3600" b="1" dirty="0">
                <a:latin typeface="Times New Roman"/>
                <a:ea typeface="Times New Roman"/>
                <a:cs typeface="Times New Roman"/>
                <a:sym typeface="Times New Roman"/>
              </a:rPr>
              <a:t>Figure 1</a:t>
            </a:r>
            <a:r>
              <a:rPr lang="en-US" sz="3600" dirty="0">
                <a:latin typeface="Times New Roman"/>
                <a:ea typeface="Times New Roman"/>
                <a:cs typeface="Times New Roman"/>
                <a:sym typeface="Times New Roman"/>
              </a:rPr>
              <a:t>). The two outer panels fold up toward the center panel for removal from water and transportation via boat trailer. The sides are folded up using industrial straps and a hand crank mechanism. PD Aviation LLC is looking to design and implement a hydraulic system to facilitate folding of helipad. The new design will be a 42.5 ft x 24.5 ft helipad for full access of helicopter for inspection purposes.</a:t>
            </a:r>
            <a:endParaRPr sz="3600" dirty="0">
              <a:latin typeface="Times New Roman"/>
              <a:ea typeface="Times New Roman"/>
              <a:cs typeface="Times New Roman"/>
              <a:sym typeface="Times New Roman"/>
            </a:endParaRPr>
          </a:p>
        </p:txBody>
      </p:sp>
      <p:sp>
        <p:nvSpPr>
          <p:cNvPr id="134" name="Google Shape;134;p14"/>
          <p:cNvSpPr txBox="1"/>
          <p:nvPr/>
        </p:nvSpPr>
        <p:spPr>
          <a:xfrm>
            <a:off x="11740425" y="9113925"/>
            <a:ext cx="98286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500">
              <a:latin typeface="Times New Roman"/>
              <a:ea typeface="Times New Roman"/>
              <a:cs typeface="Times New Roman"/>
              <a:sym typeface="Times New Roman"/>
            </a:endParaRPr>
          </a:p>
        </p:txBody>
      </p:sp>
      <p:sp>
        <p:nvSpPr>
          <p:cNvPr id="135" name="Google Shape;135;p14"/>
          <p:cNvSpPr txBox="1"/>
          <p:nvPr/>
        </p:nvSpPr>
        <p:spPr>
          <a:xfrm>
            <a:off x="22365375" y="6822275"/>
            <a:ext cx="9759900" cy="5033400"/>
          </a:xfrm>
          <a:prstGeom prst="rect">
            <a:avLst/>
          </a:prstGeom>
          <a:noFill/>
          <a:ln>
            <a:noFill/>
          </a:ln>
        </p:spPr>
        <p:txBody>
          <a:bodyPr spcFirstLastPara="1" wrap="square" lIns="91425" tIns="91425" rIns="91425" bIns="91425" anchor="t" anchorCtr="0">
            <a:spAutoFit/>
          </a:bodyPr>
          <a:lstStyle/>
          <a:p>
            <a:pPr marL="457200" lvl="0" indent="-450850" algn="l" rtl="0">
              <a:spcBef>
                <a:spcPts val="0"/>
              </a:spcBef>
              <a:spcAft>
                <a:spcPts val="0"/>
              </a:spcAft>
              <a:buSzPts val="3500"/>
              <a:buFont typeface="Times New Roman"/>
              <a:buChar char="●"/>
            </a:pPr>
            <a:r>
              <a:rPr lang="en-US" sz="3500" dirty="0">
                <a:latin typeface="Times New Roman"/>
                <a:ea typeface="Times New Roman"/>
                <a:cs typeface="Times New Roman"/>
                <a:sym typeface="Times New Roman"/>
              </a:rPr>
              <a:t>The hydraulic cylinders are mounted and fixed onto a bracket underneath the center panel</a:t>
            </a:r>
            <a:endParaRPr sz="3500" dirty="0">
              <a:latin typeface="Times New Roman"/>
              <a:ea typeface="Times New Roman"/>
              <a:cs typeface="Times New Roman"/>
              <a:sym typeface="Times New Roman"/>
            </a:endParaRPr>
          </a:p>
          <a:p>
            <a:pPr marL="457200" lvl="0" indent="-450850" algn="l" rtl="0">
              <a:spcBef>
                <a:spcPts val="0"/>
              </a:spcBef>
              <a:spcAft>
                <a:spcPts val="0"/>
              </a:spcAft>
              <a:buSzPts val="3500"/>
              <a:buFont typeface="Times New Roman"/>
              <a:buChar char="●"/>
            </a:pPr>
            <a:r>
              <a:rPr lang="en-US" sz="3500" dirty="0">
                <a:latin typeface="Times New Roman"/>
                <a:ea typeface="Times New Roman"/>
                <a:cs typeface="Times New Roman"/>
                <a:sym typeface="Times New Roman"/>
              </a:rPr>
              <a:t>Two lever arm brackets are welded to aluminum support</a:t>
            </a:r>
            <a:endParaRPr sz="3500" dirty="0">
              <a:latin typeface="Times New Roman"/>
              <a:ea typeface="Times New Roman"/>
              <a:cs typeface="Times New Roman"/>
              <a:sym typeface="Times New Roman"/>
            </a:endParaRPr>
          </a:p>
          <a:p>
            <a:pPr marL="457200" lvl="0" indent="-450850" algn="l" rtl="0">
              <a:spcBef>
                <a:spcPts val="0"/>
              </a:spcBef>
              <a:spcAft>
                <a:spcPts val="0"/>
              </a:spcAft>
              <a:buSzPts val="3500"/>
              <a:buFont typeface="Times New Roman"/>
              <a:buChar char="●"/>
            </a:pPr>
            <a:r>
              <a:rPr lang="en-US" sz="3500" dirty="0">
                <a:latin typeface="Times New Roman"/>
                <a:ea typeface="Times New Roman"/>
                <a:cs typeface="Times New Roman"/>
                <a:sym typeface="Times New Roman"/>
              </a:rPr>
              <a:t>Hydraulic cylinder attaches to pin holes in bracket</a:t>
            </a:r>
            <a:endParaRPr sz="3500" dirty="0">
              <a:latin typeface="Times New Roman"/>
              <a:ea typeface="Times New Roman"/>
              <a:cs typeface="Times New Roman"/>
              <a:sym typeface="Times New Roman"/>
            </a:endParaRPr>
          </a:p>
          <a:p>
            <a:pPr marL="457200" lvl="0" indent="-450850" algn="l" rtl="0">
              <a:spcBef>
                <a:spcPts val="0"/>
              </a:spcBef>
              <a:spcAft>
                <a:spcPts val="0"/>
              </a:spcAft>
              <a:buSzPts val="3500"/>
              <a:buFont typeface="Times New Roman"/>
              <a:buChar char="●"/>
            </a:pPr>
            <a:r>
              <a:rPr lang="en-US" sz="3500" dirty="0">
                <a:latin typeface="Times New Roman"/>
                <a:ea typeface="Times New Roman"/>
                <a:cs typeface="Times New Roman"/>
                <a:sym typeface="Times New Roman"/>
              </a:rPr>
              <a:t>Two aluminum triangular gussets are welded to outer sides of the lever arm bracket </a:t>
            </a:r>
            <a:r>
              <a:rPr lang="en-US" sz="3500" dirty="0">
                <a:solidFill>
                  <a:schemeClr val="dk1"/>
                </a:solidFill>
                <a:latin typeface="Times New Roman"/>
                <a:ea typeface="Times New Roman"/>
                <a:cs typeface="Times New Roman"/>
                <a:sym typeface="Times New Roman"/>
              </a:rPr>
              <a:t>(</a:t>
            </a:r>
            <a:r>
              <a:rPr lang="en-US" sz="3500" b="1" dirty="0">
                <a:solidFill>
                  <a:schemeClr val="dk1"/>
                </a:solidFill>
                <a:latin typeface="Times New Roman"/>
                <a:ea typeface="Times New Roman"/>
                <a:cs typeface="Times New Roman"/>
                <a:sym typeface="Times New Roman"/>
              </a:rPr>
              <a:t>Figure 5</a:t>
            </a:r>
            <a:r>
              <a:rPr lang="en-US" sz="3500" dirty="0">
                <a:solidFill>
                  <a:schemeClr val="dk1"/>
                </a:solidFill>
                <a:latin typeface="Times New Roman"/>
                <a:ea typeface="Times New Roman"/>
                <a:cs typeface="Times New Roman"/>
                <a:sym typeface="Times New Roman"/>
              </a:rPr>
              <a:t>)</a:t>
            </a:r>
            <a:endParaRPr sz="3500" dirty="0">
              <a:solidFill>
                <a:schemeClr val="dk1"/>
              </a:solidFill>
              <a:latin typeface="Times New Roman"/>
              <a:ea typeface="Times New Roman"/>
              <a:cs typeface="Times New Roman"/>
              <a:sym typeface="Times New Roman"/>
            </a:endParaRPr>
          </a:p>
          <a:p>
            <a:pPr marL="457200" lvl="0" indent="-450850" algn="l" rtl="0">
              <a:spcBef>
                <a:spcPts val="0"/>
              </a:spcBef>
              <a:spcAft>
                <a:spcPts val="0"/>
              </a:spcAft>
              <a:buClr>
                <a:schemeClr val="dk1"/>
              </a:buClr>
              <a:buSzPts val="3500"/>
              <a:buFont typeface="Times New Roman"/>
              <a:buChar char="●"/>
            </a:pPr>
            <a:r>
              <a:rPr lang="en-US" sz="3500" dirty="0">
                <a:solidFill>
                  <a:schemeClr val="dk1"/>
                </a:solidFill>
                <a:latin typeface="Times New Roman"/>
                <a:ea typeface="Times New Roman"/>
                <a:cs typeface="Times New Roman"/>
                <a:sym typeface="Times New Roman"/>
              </a:rPr>
              <a:t>Lever arm designed to distribute force along panel and rotate about hinge (</a:t>
            </a:r>
            <a:r>
              <a:rPr lang="en-US" sz="3500" b="1" dirty="0">
                <a:solidFill>
                  <a:schemeClr val="dk1"/>
                </a:solidFill>
                <a:latin typeface="Times New Roman"/>
                <a:ea typeface="Times New Roman"/>
                <a:cs typeface="Times New Roman"/>
                <a:sym typeface="Times New Roman"/>
              </a:rPr>
              <a:t>Figure 6</a:t>
            </a:r>
            <a:r>
              <a:rPr lang="en-US" sz="3500" dirty="0">
                <a:solidFill>
                  <a:schemeClr val="dk1"/>
                </a:solidFill>
                <a:latin typeface="Times New Roman"/>
                <a:ea typeface="Times New Roman"/>
                <a:cs typeface="Times New Roman"/>
                <a:sym typeface="Times New Roman"/>
              </a:rPr>
              <a:t>)</a:t>
            </a:r>
            <a:endParaRPr sz="3500" dirty="0">
              <a:solidFill>
                <a:schemeClr val="dk1"/>
              </a:solidFill>
              <a:latin typeface="Times New Roman"/>
              <a:ea typeface="Times New Roman"/>
              <a:cs typeface="Times New Roman"/>
              <a:sym typeface="Times New Roman"/>
            </a:endParaRPr>
          </a:p>
        </p:txBody>
      </p:sp>
      <p:pic>
        <p:nvPicPr>
          <p:cNvPr id="136" name="Google Shape;136;p14"/>
          <p:cNvPicPr preferRelativeResize="0"/>
          <p:nvPr/>
        </p:nvPicPr>
        <p:blipFill>
          <a:blip r:embed="rId4">
            <a:alphaModFix/>
          </a:blip>
          <a:stretch>
            <a:fillRect/>
          </a:stretch>
        </p:blipFill>
        <p:spPr>
          <a:xfrm>
            <a:off x="22566400" y="1173349"/>
            <a:ext cx="5410800" cy="3048725"/>
          </a:xfrm>
          <a:prstGeom prst="rect">
            <a:avLst/>
          </a:prstGeom>
          <a:noFill/>
          <a:ln>
            <a:noFill/>
          </a:ln>
        </p:spPr>
      </p:pic>
      <p:pic>
        <p:nvPicPr>
          <p:cNvPr id="137" name="Google Shape;137;p14"/>
          <p:cNvPicPr preferRelativeResize="0"/>
          <p:nvPr/>
        </p:nvPicPr>
        <p:blipFill>
          <a:blip r:embed="rId5">
            <a:alphaModFix/>
          </a:blip>
          <a:stretch>
            <a:fillRect/>
          </a:stretch>
        </p:blipFill>
        <p:spPr>
          <a:xfrm>
            <a:off x="28848112" y="1657087"/>
            <a:ext cx="6232650" cy="2099931"/>
          </a:xfrm>
          <a:prstGeom prst="rect">
            <a:avLst/>
          </a:prstGeom>
          <a:noFill/>
          <a:ln>
            <a:noFill/>
          </a:ln>
        </p:spPr>
      </p:pic>
      <p:sp>
        <p:nvSpPr>
          <p:cNvPr id="138" name="Google Shape;138;p14"/>
          <p:cNvSpPr txBox="1"/>
          <p:nvPr/>
        </p:nvSpPr>
        <p:spPr>
          <a:xfrm>
            <a:off x="1128825" y="16517750"/>
            <a:ext cx="9759900" cy="306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500">
                <a:latin typeface="Times New Roman"/>
                <a:ea typeface="Times New Roman"/>
                <a:cs typeface="Times New Roman"/>
                <a:sym typeface="Times New Roman"/>
              </a:rPr>
              <a:t>Implement hydraulic system to be able to withstand the forces of each side of the helipad at various angles of rotation, so that the process of folding each side is safer and more efficient.</a:t>
            </a:r>
            <a:endParaRPr sz="3500">
              <a:latin typeface="Times New Roman"/>
              <a:ea typeface="Times New Roman"/>
              <a:cs typeface="Times New Roman"/>
              <a:sym typeface="Times New Roman"/>
            </a:endParaRPr>
          </a:p>
          <a:p>
            <a:pPr marL="0" lvl="0" indent="0" algn="l" rtl="0">
              <a:spcBef>
                <a:spcPts val="0"/>
              </a:spcBef>
              <a:spcAft>
                <a:spcPts val="0"/>
              </a:spcAft>
              <a:buNone/>
            </a:pPr>
            <a:endParaRPr sz="4700">
              <a:latin typeface="Times New Roman"/>
              <a:ea typeface="Times New Roman"/>
              <a:cs typeface="Times New Roman"/>
              <a:sym typeface="Times New Roman"/>
            </a:endParaRPr>
          </a:p>
        </p:txBody>
      </p:sp>
      <p:pic>
        <p:nvPicPr>
          <p:cNvPr id="139" name="Google Shape;139;p14"/>
          <p:cNvPicPr preferRelativeResize="0"/>
          <p:nvPr/>
        </p:nvPicPr>
        <p:blipFill>
          <a:blip r:embed="rId6">
            <a:alphaModFix/>
          </a:blip>
          <a:stretch>
            <a:fillRect/>
          </a:stretch>
        </p:blipFill>
        <p:spPr>
          <a:xfrm>
            <a:off x="23119825" y="17188175"/>
            <a:ext cx="8284800" cy="5025416"/>
          </a:xfrm>
          <a:prstGeom prst="rect">
            <a:avLst/>
          </a:prstGeom>
          <a:noFill/>
          <a:ln>
            <a:noFill/>
          </a:ln>
        </p:spPr>
      </p:pic>
      <p:pic>
        <p:nvPicPr>
          <p:cNvPr id="140" name="Google Shape;140;p14"/>
          <p:cNvPicPr preferRelativeResize="0"/>
          <p:nvPr/>
        </p:nvPicPr>
        <p:blipFill>
          <a:blip r:embed="rId7">
            <a:alphaModFix/>
          </a:blip>
          <a:stretch>
            <a:fillRect/>
          </a:stretch>
        </p:blipFill>
        <p:spPr>
          <a:xfrm>
            <a:off x="1470375" y="24895675"/>
            <a:ext cx="9076800" cy="5819295"/>
          </a:xfrm>
          <a:prstGeom prst="rect">
            <a:avLst/>
          </a:prstGeom>
          <a:noFill/>
          <a:ln>
            <a:noFill/>
          </a:ln>
        </p:spPr>
      </p:pic>
      <p:sp>
        <p:nvSpPr>
          <p:cNvPr id="141" name="Google Shape;141;p14"/>
          <p:cNvSpPr txBox="1"/>
          <p:nvPr/>
        </p:nvSpPr>
        <p:spPr>
          <a:xfrm>
            <a:off x="2599380" y="30885175"/>
            <a:ext cx="90768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Font typeface="Arial"/>
              <a:buNone/>
            </a:pPr>
            <a:r>
              <a:rPr lang="en-US" sz="2700" b="1" i="1" dirty="0">
                <a:solidFill>
                  <a:schemeClr val="dk1"/>
                </a:solidFill>
                <a:latin typeface="Times New Roman"/>
                <a:ea typeface="Times New Roman"/>
                <a:cs typeface="Times New Roman"/>
                <a:sym typeface="Times New Roman"/>
              </a:rPr>
              <a:t>Figure 1:</a:t>
            </a:r>
            <a:r>
              <a:rPr lang="en-US" sz="2700" i="1" dirty="0">
                <a:solidFill>
                  <a:schemeClr val="dk1"/>
                </a:solidFill>
                <a:latin typeface="Times New Roman"/>
                <a:ea typeface="Times New Roman"/>
                <a:cs typeface="Times New Roman"/>
                <a:sym typeface="Times New Roman"/>
              </a:rPr>
              <a:t> 24ft x 24ft Helipad Design in the water</a:t>
            </a:r>
            <a:endParaRPr dirty="0">
              <a:latin typeface="Times New Roman"/>
              <a:ea typeface="Times New Roman"/>
              <a:cs typeface="Times New Roman"/>
              <a:sym typeface="Times New Roman"/>
            </a:endParaRPr>
          </a:p>
        </p:txBody>
      </p:sp>
      <p:pic>
        <p:nvPicPr>
          <p:cNvPr id="142" name="Google Shape;142;p14"/>
          <p:cNvPicPr preferRelativeResize="0"/>
          <p:nvPr/>
        </p:nvPicPr>
        <p:blipFill>
          <a:blip r:embed="rId8">
            <a:alphaModFix/>
          </a:blip>
          <a:stretch>
            <a:fillRect/>
          </a:stretch>
        </p:blipFill>
        <p:spPr>
          <a:xfrm>
            <a:off x="13435113" y="19479350"/>
            <a:ext cx="6928262" cy="5310300"/>
          </a:xfrm>
          <a:prstGeom prst="rect">
            <a:avLst/>
          </a:prstGeom>
          <a:noFill/>
          <a:ln>
            <a:noFill/>
          </a:ln>
        </p:spPr>
      </p:pic>
      <p:pic>
        <p:nvPicPr>
          <p:cNvPr id="143" name="Google Shape;143;p14"/>
          <p:cNvPicPr preferRelativeResize="0"/>
          <p:nvPr/>
        </p:nvPicPr>
        <p:blipFill>
          <a:blip r:embed="rId9">
            <a:alphaModFix/>
          </a:blip>
          <a:stretch>
            <a:fillRect/>
          </a:stretch>
        </p:blipFill>
        <p:spPr>
          <a:xfrm>
            <a:off x="13260225" y="25728650"/>
            <a:ext cx="7178101" cy="5124792"/>
          </a:xfrm>
          <a:prstGeom prst="rect">
            <a:avLst/>
          </a:prstGeom>
          <a:noFill/>
          <a:ln>
            <a:noFill/>
          </a:ln>
        </p:spPr>
      </p:pic>
      <p:sp>
        <p:nvSpPr>
          <p:cNvPr id="144" name="Google Shape;144;p14"/>
          <p:cNvSpPr txBox="1"/>
          <p:nvPr/>
        </p:nvSpPr>
        <p:spPr>
          <a:xfrm>
            <a:off x="22319266" y="22569192"/>
            <a:ext cx="9853200" cy="1455300"/>
          </a:xfrm>
          <a:prstGeom prst="rect">
            <a:avLst/>
          </a:prstGeom>
          <a:solidFill>
            <a:srgbClr val="87212E"/>
          </a:solidFill>
          <a:ln>
            <a:noFill/>
          </a:ln>
          <a:effectLst>
            <a:outerShdw blurRad="40000" dist="23000" dir="5400000" rotWithShape="0">
              <a:srgbClr val="000000">
                <a:alpha val="34900"/>
              </a:srgbClr>
            </a:outerShdw>
          </a:effectLst>
        </p:spPr>
        <p:txBody>
          <a:bodyPr spcFirstLastPara="1" wrap="square" lIns="267875" tIns="267875" rIns="267875" bIns="267875" anchor="ctr" anchorCtr="0">
            <a:normAutofit/>
          </a:bodyPr>
          <a:lstStyle/>
          <a:p>
            <a:pPr marL="0" marR="0" lvl="0" indent="0" algn="ctr" rtl="0">
              <a:spcBef>
                <a:spcPts val="0"/>
              </a:spcBef>
              <a:spcAft>
                <a:spcPts val="0"/>
              </a:spcAft>
              <a:buNone/>
            </a:pPr>
            <a:r>
              <a:rPr lang="en-US" sz="4700" b="1">
                <a:solidFill>
                  <a:srgbClr val="FFFFFF"/>
                </a:solidFill>
              </a:rPr>
              <a:t>FEA Testing and Results</a:t>
            </a:r>
            <a:endParaRPr sz="4700" b="1">
              <a:solidFill>
                <a:srgbClr val="FFFFFF"/>
              </a:solidFill>
            </a:endParaRPr>
          </a:p>
        </p:txBody>
      </p:sp>
      <p:sp>
        <p:nvSpPr>
          <p:cNvPr id="145" name="Google Shape;145;p14"/>
          <p:cNvSpPr txBox="1"/>
          <p:nvPr/>
        </p:nvSpPr>
        <p:spPr>
          <a:xfrm>
            <a:off x="13012235" y="18875035"/>
            <a:ext cx="7675362"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Font typeface="Arial"/>
              <a:buNone/>
            </a:pPr>
            <a:r>
              <a:rPr lang="en-US" sz="2700" b="1" i="1" dirty="0">
                <a:solidFill>
                  <a:schemeClr val="dk1"/>
                </a:solidFill>
                <a:latin typeface="Times New Roman"/>
                <a:ea typeface="Times New Roman"/>
                <a:cs typeface="Times New Roman"/>
                <a:sym typeface="Times New Roman"/>
              </a:rPr>
              <a:t>Figure 2:</a:t>
            </a:r>
            <a:r>
              <a:rPr lang="en-US" sz="2700" i="1" dirty="0">
                <a:solidFill>
                  <a:schemeClr val="dk1"/>
                </a:solidFill>
                <a:latin typeface="Times New Roman"/>
                <a:ea typeface="Times New Roman"/>
                <a:cs typeface="Times New Roman"/>
                <a:sym typeface="Times New Roman"/>
              </a:rPr>
              <a:t> CAD image of side folding about angle </a:t>
            </a:r>
            <a:r>
              <a:rPr lang="en-US" sz="2700" dirty="0">
                <a:solidFill>
                  <a:schemeClr val="dk1"/>
                </a:solidFill>
                <a:latin typeface="Times New Roman"/>
                <a:ea typeface="Times New Roman"/>
                <a:cs typeface="Times New Roman"/>
                <a:sym typeface="Times New Roman"/>
              </a:rPr>
              <a:t>𝛳</a:t>
            </a:r>
            <a:endParaRPr sz="2700" dirty="0">
              <a:latin typeface="Times New Roman"/>
              <a:ea typeface="Times New Roman"/>
              <a:cs typeface="Times New Roman"/>
              <a:sym typeface="Times New Roman"/>
            </a:endParaRPr>
          </a:p>
        </p:txBody>
      </p:sp>
      <p:sp>
        <p:nvSpPr>
          <p:cNvPr id="146" name="Google Shape;146;p14"/>
          <p:cNvSpPr txBox="1"/>
          <p:nvPr/>
        </p:nvSpPr>
        <p:spPr>
          <a:xfrm>
            <a:off x="13198737" y="24789650"/>
            <a:ext cx="8133600" cy="939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Font typeface="Arial"/>
              <a:buNone/>
            </a:pPr>
            <a:r>
              <a:rPr lang="en-US" sz="2700" b="1" i="1">
                <a:solidFill>
                  <a:schemeClr val="dk1"/>
                </a:solidFill>
                <a:latin typeface="Times New Roman"/>
                <a:ea typeface="Times New Roman"/>
                <a:cs typeface="Times New Roman"/>
                <a:sym typeface="Times New Roman"/>
              </a:rPr>
              <a:t>Figure 3:</a:t>
            </a:r>
            <a:r>
              <a:rPr lang="en-US" sz="2700" i="1">
                <a:solidFill>
                  <a:schemeClr val="dk1"/>
                </a:solidFill>
                <a:latin typeface="Times New Roman"/>
                <a:ea typeface="Times New Roman"/>
                <a:cs typeface="Times New Roman"/>
                <a:sym typeface="Times New Roman"/>
              </a:rPr>
              <a:t> Hydraulic cylinder length vs Theta “</a:t>
            </a:r>
            <a:r>
              <a:rPr lang="en-US" sz="3500">
                <a:solidFill>
                  <a:schemeClr val="dk1"/>
                </a:solidFill>
                <a:latin typeface="Times New Roman"/>
                <a:ea typeface="Times New Roman"/>
                <a:cs typeface="Times New Roman"/>
                <a:sym typeface="Times New Roman"/>
              </a:rPr>
              <a:t>𝛳”.</a:t>
            </a:r>
            <a:endParaRPr>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a:latin typeface="Times New Roman"/>
              <a:ea typeface="Times New Roman"/>
              <a:cs typeface="Times New Roman"/>
              <a:sym typeface="Times New Roman"/>
            </a:endParaRPr>
          </a:p>
        </p:txBody>
      </p:sp>
      <p:pic>
        <p:nvPicPr>
          <p:cNvPr id="147" name="Google Shape;147;p14"/>
          <p:cNvPicPr preferRelativeResize="0"/>
          <p:nvPr/>
        </p:nvPicPr>
        <p:blipFill>
          <a:blip r:embed="rId10">
            <a:alphaModFix/>
          </a:blip>
          <a:stretch>
            <a:fillRect/>
          </a:stretch>
        </p:blipFill>
        <p:spPr>
          <a:xfrm>
            <a:off x="23733750" y="11855675"/>
            <a:ext cx="6552413" cy="4494601"/>
          </a:xfrm>
          <a:prstGeom prst="rect">
            <a:avLst/>
          </a:prstGeom>
          <a:noFill/>
          <a:ln>
            <a:noFill/>
          </a:ln>
        </p:spPr>
      </p:pic>
      <p:sp>
        <p:nvSpPr>
          <p:cNvPr id="148" name="Google Shape;148;p14"/>
          <p:cNvSpPr txBox="1"/>
          <p:nvPr/>
        </p:nvSpPr>
        <p:spPr>
          <a:xfrm>
            <a:off x="23119825" y="16587875"/>
            <a:ext cx="82848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700" b="1" i="1">
                <a:solidFill>
                  <a:schemeClr val="dk1"/>
                </a:solidFill>
                <a:latin typeface="Times New Roman"/>
                <a:ea typeface="Times New Roman"/>
                <a:cs typeface="Times New Roman"/>
                <a:sym typeface="Times New Roman"/>
              </a:rPr>
              <a:t>Figure 5:</a:t>
            </a:r>
            <a:r>
              <a:rPr lang="en-US" sz="2700" i="1">
                <a:solidFill>
                  <a:schemeClr val="dk1"/>
                </a:solidFill>
                <a:latin typeface="Times New Roman"/>
                <a:ea typeface="Times New Roman"/>
                <a:cs typeface="Times New Roman"/>
                <a:sym typeface="Times New Roman"/>
              </a:rPr>
              <a:t> View of hydraulic mounting underneath helipad</a:t>
            </a:r>
            <a:endParaRPr/>
          </a:p>
        </p:txBody>
      </p:sp>
      <p:sp>
        <p:nvSpPr>
          <p:cNvPr id="149" name="Google Shape;149;p14"/>
          <p:cNvSpPr txBox="1"/>
          <p:nvPr/>
        </p:nvSpPr>
        <p:spPr>
          <a:xfrm>
            <a:off x="24289825" y="21969150"/>
            <a:ext cx="59448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700" b="1" i="1">
                <a:solidFill>
                  <a:schemeClr val="dk1"/>
                </a:solidFill>
                <a:latin typeface="Times New Roman"/>
                <a:ea typeface="Times New Roman"/>
                <a:cs typeface="Times New Roman"/>
                <a:sym typeface="Times New Roman"/>
              </a:rPr>
              <a:t>Figure 6:</a:t>
            </a:r>
            <a:r>
              <a:rPr lang="en-US" sz="2700" i="1">
                <a:solidFill>
                  <a:schemeClr val="dk1"/>
                </a:solidFill>
                <a:latin typeface="Times New Roman"/>
                <a:ea typeface="Times New Roman"/>
                <a:cs typeface="Times New Roman"/>
                <a:sym typeface="Times New Roman"/>
              </a:rPr>
              <a:t> Drawing of Lever Arm Bracket</a:t>
            </a:r>
            <a:endParaRPr/>
          </a:p>
        </p:txBody>
      </p:sp>
      <p:sp>
        <p:nvSpPr>
          <p:cNvPr id="150" name="Google Shape;150;p14"/>
          <p:cNvSpPr txBox="1"/>
          <p:nvPr/>
        </p:nvSpPr>
        <p:spPr>
          <a:xfrm>
            <a:off x="22365375" y="23915950"/>
            <a:ext cx="9759900" cy="4494600"/>
          </a:xfrm>
          <a:prstGeom prst="rect">
            <a:avLst/>
          </a:prstGeom>
          <a:noFill/>
          <a:ln>
            <a:noFill/>
          </a:ln>
        </p:spPr>
        <p:txBody>
          <a:bodyPr spcFirstLastPara="1" wrap="square" lIns="91425" tIns="91425" rIns="91425" bIns="91425" anchor="t" anchorCtr="0">
            <a:spAutoFit/>
          </a:bodyPr>
          <a:lstStyle/>
          <a:p>
            <a:pPr marL="457200" lvl="0" indent="-450850" algn="l" rtl="0">
              <a:spcBef>
                <a:spcPts val="0"/>
              </a:spcBef>
              <a:spcAft>
                <a:spcPts val="0"/>
              </a:spcAft>
              <a:buSzPts val="3500"/>
              <a:buFont typeface="Times New Roman"/>
              <a:buChar char="●"/>
            </a:pPr>
            <a:r>
              <a:rPr lang="en-US" sz="3500">
                <a:latin typeface="Times New Roman"/>
                <a:ea typeface="Times New Roman"/>
                <a:cs typeface="Times New Roman"/>
                <a:sym typeface="Times New Roman"/>
              </a:rPr>
              <a:t>SolidWorks FEA simulation of one aluminum bracket lever arm was performed </a:t>
            </a:r>
            <a:endParaRPr sz="3500">
              <a:latin typeface="Times New Roman"/>
              <a:ea typeface="Times New Roman"/>
              <a:cs typeface="Times New Roman"/>
              <a:sym typeface="Times New Roman"/>
            </a:endParaRPr>
          </a:p>
          <a:p>
            <a:pPr marL="457200" lvl="0" indent="-450850" algn="l" rtl="0">
              <a:spcBef>
                <a:spcPts val="0"/>
              </a:spcBef>
              <a:spcAft>
                <a:spcPts val="0"/>
              </a:spcAft>
              <a:buSzPts val="3500"/>
              <a:buFont typeface="Times New Roman"/>
              <a:buChar char="●"/>
            </a:pPr>
            <a:r>
              <a:rPr lang="en-US" sz="3500">
                <a:latin typeface="Times New Roman"/>
                <a:ea typeface="Times New Roman"/>
                <a:cs typeface="Times New Roman"/>
                <a:sym typeface="Times New Roman"/>
              </a:rPr>
              <a:t>Force applied by hydraulic cylinder to pin hole at </a:t>
            </a:r>
            <a:r>
              <a:rPr lang="en-US" sz="3500">
                <a:solidFill>
                  <a:schemeClr val="dk1"/>
                </a:solidFill>
                <a:latin typeface="Times New Roman"/>
                <a:ea typeface="Times New Roman"/>
                <a:cs typeface="Times New Roman"/>
                <a:sym typeface="Times New Roman"/>
              </a:rPr>
              <a:t>𝛳 = 0° was 3,127 lbf </a:t>
            </a:r>
            <a:endParaRPr sz="3500">
              <a:solidFill>
                <a:schemeClr val="dk1"/>
              </a:solidFill>
              <a:latin typeface="Times New Roman"/>
              <a:ea typeface="Times New Roman"/>
              <a:cs typeface="Times New Roman"/>
              <a:sym typeface="Times New Roman"/>
            </a:endParaRPr>
          </a:p>
          <a:p>
            <a:pPr marL="457200" lvl="0" indent="-450850" algn="l" rtl="0">
              <a:spcBef>
                <a:spcPts val="0"/>
              </a:spcBef>
              <a:spcAft>
                <a:spcPts val="0"/>
              </a:spcAft>
              <a:buClr>
                <a:schemeClr val="dk1"/>
              </a:buClr>
              <a:buSzPts val="3500"/>
              <a:buFont typeface="Times New Roman"/>
              <a:buChar char="●"/>
            </a:pPr>
            <a:r>
              <a:rPr lang="en-US" sz="3500">
                <a:solidFill>
                  <a:schemeClr val="dk1"/>
                </a:solidFill>
                <a:latin typeface="Times New Roman"/>
                <a:ea typeface="Times New Roman"/>
                <a:cs typeface="Times New Roman"/>
                <a:sym typeface="Times New Roman"/>
              </a:rPr>
              <a:t>Bracket lever arm was constrained at weld locations (</a:t>
            </a:r>
            <a:r>
              <a:rPr lang="en-US" sz="3500" b="1">
                <a:solidFill>
                  <a:schemeClr val="dk1"/>
                </a:solidFill>
                <a:latin typeface="Times New Roman"/>
                <a:ea typeface="Times New Roman"/>
                <a:cs typeface="Times New Roman"/>
                <a:sym typeface="Times New Roman"/>
              </a:rPr>
              <a:t>Figure 7</a:t>
            </a:r>
            <a:r>
              <a:rPr lang="en-US" sz="3500">
                <a:solidFill>
                  <a:schemeClr val="dk1"/>
                </a:solidFill>
                <a:latin typeface="Times New Roman"/>
                <a:ea typeface="Times New Roman"/>
                <a:cs typeface="Times New Roman"/>
                <a:sym typeface="Times New Roman"/>
              </a:rPr>
              <a:t>)</a:t>
            </a:r>
            <a:endParaRPr sz="3500">
              <a:solidFill>
                <a:schemeClr val="dk1"/>
              </a:solidFill>
              <a:latin typeface="Times New Roman"/>
              <a:ea typeface="Times New Roman"/>
              <a:cs typeface="Times New Roman"/>
              <a:sym typeface="Times New Roman"/>
            </a:endParaRPr>
          </a:p>
          <a:p>
            <a:pPr marL="457200" lvl="0" indent="-450850" algn="l" rtl="0">
              <a:spcBef>
                <a:spcPts val="0"/>
              </a:spcBef>
              <a:spcAft>
                <a:spcPts val="0"/>
              </a:spcAft>
              <a:buClr>
                <a:schemeClr val="dk1"/>
              </a:buClr>
              <a:buSzPts val="3500"/>
              <a:buFont typeface="Times New Roman"/>
              <a:buChar char="●"/>
            </a:pPr>
            <a:r>
              <a:rPr lang="en-US" sz="3500">
                <a:solidFill>
                  <a:schemeClr val="dk1"/>
                </a:solidFill>
                <a:latin typeface="Times New Roman"/>
                <a:ea typeface="Times New Roman"/>
                <a:cs typeface="Times New Roman"/>
                <a:sym typeface="Times New Roman"/>
              </a:rPr>
              <a:t>Fixed hinge constraint applied at the location rotating around hinge</a:t>
            </a:r>
            <a:endParaRPr sz="3500">
              <a:solidFill>
                <a:schemeClr val="dk1"/>
              </a:solidFill>
              <a:latin typeface="Times New Roman"/>
              <a:ea typeface="Times New Roman"/>
              <a:cs typeface="Times New Roman"/>
              <a:sym typeface="Times New Roman"/>
            </a:endParaRPr>
          </a:p>
        </p:txBody>
      </p:sp>
      <p:sp>
        <p:nvSpPr>
          <p:cNvPr id="151" name="Google Shape;151;p14"/>
          <p:cNvSpPr txBox="1"/>
          <p:nvPr/>
        </p:nvSpPr>
        <p:spPr>
          <a:xfrm>
            <a:off x="12229300" y="30762175"/>
            <a:ext cx="9339900" cy="723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700" b="1" i="1">
                <a:solidFill>
                  <a:schemeClr val="dk1"/>
                </a:solidFill>
                <a:latin typeface="Times New Roman"/>
                <a:ea typeface="Times New Roman"/>
                <a:cs typeface="Times New Roman"/>
                <a:sym typeface="Times New Roman"/>
              </a:rPr>
              <a:t>Figure 4:</a:t>
            </a:r>
            <a:r>
              <a:rPr lang="en-US" sz="2700" i="1">
                <a:solidFill>
                  <a:schemeClr val="dk1"/>
                </a:solidFill>
                <a:latin typeface="Times New Roman"/>
                <a:ea typeface="Times New Roman"/>
                <a:cs typeface="Times New Roman"/>
                <a:sym typeface="Times New Roman"/>
              </a:rPr>
              <a:t> Hydraulic cylinder force per cylinder vs. Theta “</a:t>
            </a:r>
            <a:r>
              <a:rPr lang="en-US" sz="3500">
                <a:solidFill>
                  <a:schemeClr val="dk1"/>
                </a:solidFill>
                <a:latin typeface="Times New Roman"/>
                <a:ea typeface="Times New Roman"/>
                <a:cs typeface="Times New Roman"/>
                <a:sym typeface="Times New Roman"/>
              </a:rPr>
              <a:t>𝛳”.</a:t>
            </a:r>
            <a:endParaRPr/>
          </a:p>
        </p:txBody>
      </p:sp>
      <p:pic>
        <p:nvPicPr>
          <p:cNvPr id="152" name="Google Shape;152;p14"/>
          <p:cNvPicPr preferRelativeResize="0"/>
          <p:nvPr/>
        </p:nvPicPr>
        <p:blipFill>
          <a:blip r:embed="rId11">
            <a:alphaModFix/>
          </a:blip>
          <a:stretch>
            <a:fillRect/>
          </a:stretch>
        </p:blipFill>
        <p:spPr>
          <a:xfrm>
            <a:off x="33323675" y="9414757"/>
            <a:ext cx="9076801" cy="5286881"/>
          </a:xfrm>
          <a:prstGeom prst="rect">
            <a:avLst/>
          </a:prstGeom>
          <a:noFill/>
          <a:ln>
            <a:noFill/>
          </a:ln>
        </p:spPr>
      </p:pic>
      <p:pic>
        <p:nvPicPr>
          <p:cNvPr id="153" name="Google Shape;153;p14"/>
          <p:cNvPicPr preferRelativeResize="0"/>
          <p:nvPr/>
        </p:nvPicPr>
        <p:blipFill>
          <a:blip r:embed="rId12">
            <a:alphaModFix/>
          </a:blip>
          <a:stretch>
            <a:fillRect/>
          </a:stretch>
        </p:blipFill>
        <p:spPr>
          <a:xfrm>
            <a:off x="24345504" y="28287225"/>
            <a:ext cx="5494145" cy="3288600"/>
          </a:xfrm>
          <a:prstGeom prst="rect">
            <a:avLst/>
          </a:prstGeom>
          <a:noFill/>
          <a:ln>
            <a:noFill/>
          </a:ln>
        </p:spPr>
      </p:pic>
      <p:sp>
        <p:nvSpPr>
          <p:cNvPr id="154" name="Google Shape;154;p14"/>
          <p:cNvSpPr txBox="1"/>
          <p:nvPr/>
        </p:nvSpPr>
        <p:spPr>
          <a:xfrm>
            <a:off x="23239263" y="31423100"/>
            <a:ext cx="75414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700" b="1" i="1">
                <a:solidFill>
                  <a:schemeClr val="dk1"/>
                </a:solidFill>
                <a:latin typeface="Times New Roman"/>
                <a:ea typeface="Times New Roman"/>
                <a:cs typeface="Times New Roman"/>
                <a:sym typeface="Times New Roman"/>
              </a:rPr>
              <a:t>Figure 7:</a:t>
            </a:r>
            <a:r>
              <a:rPr lang="en-US" sz="2700" i="1">
                <a:solidFill>
                  <a:schemeClr val="dk1"/>
                </a:solidFill>
                <a:latin typeface="Times New Roman"/>
                <a:ea typeface="Times New Roman"/>
                <a:cs typeface="Times New Roman"/>
                <a:sym typeface="Times New Roman"/>
              </a:rPr>
              <a:t> Constraints applied to lever arm bracket</a:t>
            </a:r>
            <a:endParaRPr/>
          </a:p>
        </p:txBody>
      </p:sp>
      <p:sp>
        <p:nvSpPr>
          <p:cNvPr id="155" name="Google Shape;155;p14"/>
          <p:cNvSpPr txBox="1"/>
          <p:nvPr/>
        </p:nvSpPr>
        <p:spPr>
          <a:xfrm>
            <a:off x="33726675" y="5671950"/>
            <a:ext cx="8948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Times New Roman"/>
              <a:ea typeface="Times New Roman"/>
              <a:cs typeface="Times New Roman"/>
              <a:sym typeface="Times New Roman"/>
            </a:endParaRPr>
          </a:p>
        </p:txBody>
      </p:sp>
      <p:sp>
        <p:nvSpPr>
          <p:cNvPr id="156" name="Google Shape;156;p14"/>
          <p:cNvSpPr txBox="1"/>
          <p:nvPr/>
        </p:nvSpPr>
        <p:spPr>
          <a:xfrm>
            <a:off x="32935475" y="5338913"/>
            <a:ext cx="9870000" cy="3955800"/>
          </a:xfrm>
          <a:prstGeom prst="rect">
            <a:avLst/>
          </a:prstGeom>
          <a:noFill/>
          <a:ln>
            <a:noFill/>
          </a:ln>
        </p:spPr>
        <p:txBody>
          <a:bodyPr spcFirstLastPara="1" wrap="square" lIns="91425" tIns="91425" rIns="91425" bIns="91425" anchor="t" anchorCtr="0">
            <a:spAutoFit/>
          </a:bodyPr>
          <a:lstStyle/>
          <a:p>
            <a:pPr marL="457200" lvl="0" indent="-450850" algn="l" rtl="0">
              <a:spcBef>
                <a:spcPts val="0"/>
              </a:spcBef>
              <a:spcAft>
                <a:spcPts val="0"/>
              </a:spcAft>
              <a:buSzPts val="3500"/>
              <a:buFont typeface="Times New Roman"/>
              <a:buChar char="●"/>
            </a:pPr>
            <a:r>
              <a:rPr lang="en-US" sz="3500">
                <a:latin typeface="Times New Roman"/>
                <a:ea typeface="Times New Roman"/>
                <a:cs typeface="Times New Roman"/>
                <a:sym typeface="Times New Roman"/>
              </a:rPr>
              <a:t>Aluminum lever arm bracket performs well under the yield strength of 24 MPa</a:t>
            </a:r>
            <a:endParaRPr sz="3500">
              <a:latin typeface="Times New Roman"/>
              <a:ea typeface="Times New Roman"/>
              <a:cs typeface="Times New Roman"/>
              <a:sym typeface="Times New Roman"/>
            </a:endParaRPr>
          </a:p>
          <a:p>
            <a:pPr marL="457200" lvl="0" indent="-450850" algn="l" rtl="0">
              <a:spcBef>
                <a:spcPts val="0"/>
              </a:spcBef>
              <a:spcAft>
                <a:spcPts val="0"/>
              </a:spcAft>
              <a:buSzPts val="3500"/>
              <a:buFont typeface="Times New Roman"/>
              <a:buChar char="●"/>
            </a:pPr>
            <a:r>
              <a:rPr lang="en-US" sz="3500">
                <a:latin typeface="Times New Roman"/>
                <a:ea typeface="Times New Roman"/>
                <a:cs typeface="Times New Roman"/>
                <a:sym typeface="Times New Roman"/>
              </a:rPr>
              <a:t>Location with most stress is at pin hole as expected</a:t>
            </a:r>
            <a:endParaRPr sz="3500">
              <a:latin typeface="Times New Roman"/>
              <a:ea typeface="Times New Roman"/>
              <a:cs typeface="Times New Roman"/>
              <a:sym typeface="Times New Roman"/>
            </a:endParaRPr>
          </a:p>
          <a:p>
            <a:pPr marL="457200" lvl="0" indent="-450850" algn="l" rtl="0">
              <a:spcBef>
                <a:spcPts val="0"/>
              </a:spcBef>
              <a:spcAft>
                <a:spcPts val="0"/>
              </a:spcAft>
              <a:buSzPts val="3500"/>
              <a:buFont typeface="Times New Roman"/>
              <a:buChar char="●"/>
            </a:pPr>
            <a:r>
              <a:rPr lang="en-US" sz="3500">
                <a:latin typeface="Times New Roman"/>
                <a:ea typeface="Times New Roman"/>
                <a:cs typeface="Times New Roman"/>
                <a:sym typeface="Times New Roman"/>
              </a:rPr>
              <a:t>Distributes the force along area of surface of the part as intended</a:t>
            </a:r>
            <a:endParaRPr sz="3500">
              <a:latin typeface="Times New Roman"/>
              <a:ea typeface="Times New Roman"/>
              <a:cs typeface="Times New Roman"/>
              <a:sym typeface="Times New Roman"/>
            </a:endParaRPr>
          </a:p>
          <a:p>
            <a:pPr marL="457200" lvl="0" indent="-450850" algn="l" rtl="0">
              <a:spcBef>
                <a:spcPts val="0"/>
              </a:spcBef>
              <a:spcAft>
                <a:spcPts val="0"/>
              </a:spcAft>
              <a:buSzPts val="3500"/>
              <a:buFont typeface="Times New Roman"/>
              <a:buChar char="●"/>
            </a:pPr>
            <a:r>
              <a:rPr lang="en-US" sz="3500">
                <a:latin typeface="Times New Roman"/>
                <a:ea typeface="Times New Roman"/>
                <a:cs typeface="Times New Roman"/>
                <a:sym typeface="Times New Roman"/>
              </a:rPr>
              <a:t>Lever arm bracket successfully passes FEA stress test simulation (</a:t>
            </a:r>
            <a:r>
              <a:rPr lang="en-US" sz="3500" b="1">
                <a:latin typeface="Times New Roman"/>
                <a:ea typeface="Times New Roman"/>
                <a:cs typeface="Times New Roman"/>
                <a:sym typeface="Times New Roman"/>
              </a:rPr>
              <a:t>Figure 8</a:t>
            </a:r>
            <a:r>
              <a:rPr lang="en-US" sz="3500">
                <a:latin typeface="Times New Roman"/>
                <a:ea typeface="Times New Roman"/>
                <a:cs typeface="Times New Roman"/>
                <a:sym typeface="Times New Roman"/>
              </a:rPr>
              <a:t>)</a:t>
            </a:r>
            <a:endParaRPr sz="3500">
              <a:latin typeface="Times New Roman"/>
              <a:ea typeface="Times New Roman"/>
              <a:cs typeface="Times New Roman"/>
              <a:sym typeface="Times New Roman"/>
            </a:endParaRPr>
          </a:p>
        </p:txBody>
      </p:sp>
      <p:sp>
        <p:nvSpPr>
          <p:cNvPr id="157" name="Google Shape;157;p14"/>
          <p:cNvSpPr txBox="1"/>
          <p:nvPr/>
        </p:nvSpPr>
        <p:spPr>
          <a:xfrm>
            <a:off x="34924575" y="14731800"/>
            <a:ext cx="65523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700" b="1" i="1">
                <a:solidFill>
                  <a:schemeClr val="dk1"/>
                </a:solidFill>
                <a:latin typeface="Times New Roman"/>
                <a:ea typeface="Times New Roman"/>
                <a:cs typeface="Times New Roman"/>
                <a:sym typeface="Times New Roman"/>
              </a:rPr>
              <a:t>Figure 8:</a:t>
            </a:r>
            <a:r>
              <a:rPr lang="en-US" sz="2700" i="1">
                <a:solidFill>
                  <a:schemeClr val="dk1"/>
                </a:solidFill>
                <a:latin typeface="Times New Roman"/>
                <a:ea typeface="Times New Roman"/>
                <a:cs typeface="Times New Roman"/>
                <a:sym typeface="Times New Roman"/>
              </a:rPr>
              <a:t> Stress results of Lever arm bracket</a:t>
            </a:r>
            <a:endParaRPr/>
          </a:p>
        </p:txBody>
      </p:sp>
      <p:pic>
        <p:nvPicPr>
          <p:cNvPr id="158" name="Google Shape;158;p14"/>
          <p:cNvPicPr preferRelativeResize="0"/>
          <p:nvPr/>
        </p:nvPicPr>
        <p:blipFill>
          <a:blip r:embed="rId13">
            <a:alphaModFix/>
          </a:blip>
          <a:stretch>
            <a:fillRect/>
          </a:stretch>
        </p:blipFill>
        <p:spPr>
          <a:xfrm>
            <a:off x="12756844" y="13583659"/>
            <a:ext cx="8284800" cy="5383575"/>
          </a:xfrm>
          <a:prstGeom prst="rect">
            <a:avLst/>
          </a:prstGeom>
          <a:noFill/>
          <a:ln>
            <a:noFill/>
          </a:ln>
        </p:spPr>
      </p:pic>
    </p:spTree>
  </p:cSld>
  <p:clrMapOvr>
    <a:masterClrMapping/>
  </p:clrMapOvr>
</p:sld>
</file>

<file path=ppt/theme/theme1.xml><?xml version="1.0" encoding="utf-8"?>
<a:theme xmlns:a="http://schemas.openxmlformats.org/drawingml/2006/main" name="Blank">
  <a:themeElements>
    <a:clrScheme name="Blank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1225</TotalTime>
  <Words>747</Words>
  <Application>Microsoft Office PowerPoint</Application>
  <PresentationFormat>Custom</PresentationFormat>
  <Paragraphs>59</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Times New Roman</vt:lpstr>
      <vt:lpstr>Blank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Justin Berube</dc:creator>
  <cp:lastModifiedBy>Justin Berube</cp:lastModifiedBy>
  <cp:revision>6</cp:revision>
  <dcterms:modified xsi:type="dcterms:W3CDTF">2022-04-18T11:50:47Z</dcterms:modified>
</cp:coreProperties>
</file>