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38912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3824">
          <p15:clr>
            <a:srgbClr val="000000"/>
          </p15:clr>
        </p15:guide>
      </p15:sldGuideLst>
    </p:ext>
    <p:ext uri="http://customooxmlschemas.google.com/">
      <go:slidesCustomData xmlns:go="http://customooxmlschemas.google.com/" r:id="rId7" roundtripDataSignature="AMtx7mg4mgabjAEmV9dcVchisfwCSiDK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3291840" y="5387343"/>
            <a:ext cx="37307520" cy="11460480"/>
          </a:xfrm>
          <a:prstGeom prst="rect">
            <a:avLst/>
          </a:prstGeom>
          <a:noFill/>
          <a:ln>
            <a:noFill/>
          </a:ln>
        </p:spPr>
        <p:txBody>
          <a:bodyPr anchorCtr="0" anchor="b" bIns="53325" lIns="106650" spcFirstLastPara="1" rIns="106650" wrap="square" tIns="53325">
            <a:normAutofit/>
          </a:bodyPr>
          <a:lstStyle>
            <a:lvl1pPr lvl="0" algn="ctr">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5486400" y="17289783"/>
            <a:ext cx="32918400" cy="7947657"/>
          </a:xfrm>
          <a:prstGeom prst="rect">
            <a:avLst/>
          </a:prstGeom>
          <a:noFill/>
          <a:ln>
            <a:noFill/>
          </a:ln>
        </p:spPr>
        <p:txBody>
          <a:bodyPr anchorCtr="0" anchor="t" bIns="53325" lIns="106650" spcFirstLastPara="1" rIns="106650" wrap="square" tIns="53325">
            <a:normAutofit/>
          </a:bodyPr>
          <a:lstStyle>
            <a:lvl1pPr lvl="0" algn="ctr">
              <a:lnSpc>
                <a:spcPct val="90000"/>
              </a:lnSpc>
              <a:spcBef>
                <a:spcPts val="4900"/>
              </a:spcBef>
              <a:spcAft>
                <a:spcPts val="0"/>
              </a:spcAft>
              <a:buClr>
                <a:schemeClr val="dk1"/>
              </a:buClr>
              <a:buSzPts val="11800"/>
              <a:buNone/>
              <a:defRPr sz="11800"/>
            </a:lvl1pPr>
            <a:lvl2pPr lvl="1" algn="ctr">
              <a:lnSpc>
                <a:spcPct val="90000"/>
              </a:lnSpc>
              <a:spcBef>
                <a:spcPts val="2450"/>
              </a:spcBef>
              <a:spcAft>
                <a:spcPts val="0"/>
              </a:spcAft>
              <a:buClr>
                <a:schemeClr val="dk1"/>
              </a:buClr>
              <a:buSzPts val="9800"/>
              <a:buNone/>
              <a:defRPr sz="9800"/>
            </a:lvl2pPr>
            <a:lvl3pPr lvl="2" algn="ctr">
              <a:lnSpc>
                <a:spcPct val="90000"/>
              </a:lnSpc>
              <a:spcBef>
                <a:spcPts val="2450"/>
              </a:spcBef>
              <a:spcAft>
                <a:spcPts val="0"/>
              </a:spcAft>
              <a:buClr>
                <a:schemeClr val="dk1"/>
              </a:buClr>
              <a:buSzPts val="8800"/>
              <a:buNone/>
              <a:defRPr sz="8800"/>
            </a:lvl3pPr>
            <a:lvl4pPr lvl="3" algn="ctr">
              <a:lnSpc>
                <a:spcPct val="90000"/>
              </a:lnSpc>
              <a:spcBef>
                <a:spcPts val="2450"/>
              </a:spcBef>
              <a:spcAft>
                <a:spcPts val="0"/>
              </a:spcAft>
              <a:buClr>
                <a:schemeClr val="dk1"/>
              </a:buClr>
              <a:buSzPts val="7800"/>
              <a:buNone/>
              <a:defRPr sz="7800"/>
            </a:lvl4pPr>
            <a:lvl5pPr lvl="4" algn="ctr">
              <a:lnSpc>
                <a:spcPct val="90000"/>
              </a:lnSpc>
              <a:spcBef>
                <a:spcPts val="2450"/>
              </a:spcBef>
              <a:spcAft>
                <a:spcPts val="0"/>
              </a:spcAft>
              <a:buClr>
                <a:schemeClr val="dk1"/>
              </a:buClr>
              <a:buSzPts val="7800"/>
              <a:buNone/>
              <a:defRPr sz="7800"/>
            </a:lvl5pPr>
            <a:lvl6pPr lvl="5" algn="ctr">
              <a:lnSpc>
                <a:spcPct val="90000"/>
              </a:lnSpc>
              <a:spcBef>
                <a:spcPts val="2450"/>
              </a:spcBef>
              <a:spcAft>
                <a:spcPts val="0"/>
              </a:spcAft>
              <a:buClr>
                <a:schemeClr val="dk1"/>
              </a:buClr>
              <a:buSzPts val="7800"/>
              <a:buNone/>
              <a:defRPr sz="7800"/>
            </a:lvl6pPr>
            <a:lvl7pPr lvl="6" algn="ctr">
              <a:lnSpc>
                <a:spcPct val="90000"/>
              </a:lnSpc>
              <a:spcBef>
                <a:spcPts val="2450"/>
              </a:spcBef>
              <a:spcAft>
                <a:spcPts val="0"/>
              </a:spcAft>
              <a:buClr>
                <a:schemeClr val="dk1"/>
              </a:buClr>
              <a:buSzPts val="7800"/>
              <a:buNone/>
              <a:defRPr sz="7800"/>
            </a:lvl7pPr>
            <a:lvl8pPr lvl="7" algn="ctr">
              <a:lnSpc>
                <a:spcPct val="90000"/>
              </a:lnSpc>
              <a:spcBef>
                <a:spcPts val="2450"/>
              </a:spcBef>
              <a:spcAft>
                <a:spcPts val="0"/>
              </a:spcAft>
              <a:buClr>
                <a:schemeClr val="dk1"/>
              </a:buClr>
              <a:buSzPts val="7800"/>
              <a:buNone/>
              <a:defRPr sz="7800"/>
            </a:lvl8pPr>
            <a:lvl9pPr lvl="8" algn="ctr">
              <a:lnSpc>
                <a:spcPct val="90000"/>
              </a:lnSpc>
              <a:spcBef>
                <a:spcPts val="2450"/>
              </a:spcBef>
              <a:spcAft>
                <a:spcPts val="0"/>
              </a:spcAft>
              <a:buClr>
                <a:schemeClr val="dk1"/>
              </a:buClr>
              <a:buSzPts val="7800"/>
              <a:buNone/>
              <a:defRPr sz="7800"/>
            </a:lvl9pPr>
          </a:lstStyle>
          <a:p/>
        </p:txBody>
      </p:sp>
      <p:sp>
        <p:nvSpPr>
          <p:cNvPr id="14" name="Google Shape;14;p4"/>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11502389" y="278132"/>
            <a:ext cx="20886423" cy="3785616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1" name="Google Shape;71;p1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22193250" y="10968991"/>
            <a:ext cx="27896823" cy="9464040"/>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2990851" y="1779271"/>
            <a:ext cx="27896823" cy="27843480"/>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77" name="Google Shape;77;p14"/>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20" name="Google Shape;20;p5"/>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2994662" y="8206751"/>
            <a:ext cx="37856160" cy="13693137"/>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2994662" y="22029431"/>
            <a:ext cx="37856160" cy="7200897"/>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sz="11800">
                <a:solidFill>
                  <a:schemeClr val="dk1"/>
                </a:solidFill>
              </a:defRPr>
            </a:lvl1pPr>
            <a:lvl2pPr indent="-228600" lvl="1" marL="914400" algn="l">
              <a:lnSpc>
                <a:spcPct val="90000"/>
              </a:lnSpc>
              <a:spcBef>
                <a:spcPts val="2450"/>
              </a:spcBef>
              <a:spcAft>
                <a:spcPts val="0"/>
              </a:spcAft>
              <a:buClr>
                <a:srgbClr val="888888"/>
              </a:buClr>
              <a:buSzPts val="9800"/>
              <a:buNone/>
              <a:defRPr sz="9800">
                <a:solidFill>
                  <a:srgbClr val="888888"/>
                </a:solidFill>
              </a:defRPr>
            </a:lvl2pPr>
            <a:lvl3pPr indent="-228600" lvl="2" marL="1371600" algn="l">
              <a:lnSpc>
                <a:spcPct val="90000"/>
              </a:lnSpc>
              <a:spcBef>
                <a:spcPts val="2450"/>
              </a:spcBef>
              <a:spcAft>
                <a:spcPts val="0"/>
              </a:spcAft>
              <a:buClr>
                <a:srgbClr val="888888"/>
              </a:buClr>
              <a:buSzPts val="8800"/>
              <a:buNone/>
              <a:defRPr sz="8800">
                <a:solidFill>
                  <a:srgbClr val="888888"/>
                </a:solidFill>
              </a:defRPr>
            </a:lvl3pPr>
            <a:lvl4pPr indent="-228600" lvl="3" marL="1828800" algn="l">
              <a:lnSpc>
                <a:spcPct val="90000"/>
              </a:lnSpc>
              <a:spcBef>
                <a:spcPts val="2450"/>
              </a:spcBef>
              <a:spcAft>
                <a:spcPts val="0"/>
              </a:spcAft>
              <a:buClr>
                <a:srgbClr val="888888"/>
              </a:buClr>
              <a:buSzPts val="7800"/>
              <a:buNone/>
              <a:defRPr sz="7800">
                <a:solidFill>
                  <a:srgbClr val="888888"/>
                </a:solidFill>
              </a:defRPr>
            </a:lvl4pPr>
            <a:lvl5pPr indent="-228600" lvl="4" marL="2286000" algn="l">
              <a:lnSpc>
                <a:spcPct val="90000"/>
              </a:lnSpc>
              <a:spcBef>
                <a:spcPts val="2450"/>
              </a:spcBef>
              <a:spcAft>
                <a:spcPts val="0"/>
              </a:spcAft>
              <a:buClr>
                <a:srgbClr val="888888"/>
              </a:buClr>
              <a:buSzPts val="7800"/>
              <a:buNone/>
              <a:defRPr sz="7800">
                <a:solidFill>
                  <a:srgbClr val="888888"/>
                </a:solidFill>
              </a:defRPr>
            </a:lvl5pPr>
            <a:lvl6pPr indent="-228600" lvl="5" marL="2743200" algn="l">
              <a:lnSpc>
                <a:spcPct val="90000"/>
              </a:lnSpc>
              <a:spcBef>
                <a:spcPts val="2450"/>
              </a:spcBef>
              <a:spcAft>
                <a:spcPts val="0"/>
              </a:spcAft>
              <a:buClr>
                <a:srgbClr val="888888"/>
              </a:buClr>
              <a:buSzPts val="7800"/>
              <a:buNone/>
              <a:defRPr sz="7800">
                <a:solidFill>
                  <a:srgbClr val="888888"/>
                </a:solidFill>
              </a:defRPr>
            </a:lvl6pPr>
            <a:lvl7pPr indent="-228600" lvl="6" marL="3200400" algn="l">
              <a:lnSpc>
                <a:spcPct val="90000"/>
              </a:lnSpc>
              <a:spcBef>
                <a:spcPts val="2450"/>
              </a:spcBef>
              <a:spcAft>
                <a:spcPts val="0"/>
              </a:spcAft>
              <a:buClr>
                <a:srgbClr val="888888"/>
              </a:buClr>
              <a:buSzPts val="7800"/>
              <a:buNone/>
              <a:defRPr sz="7800">
                <a:solidFill>
                  <a:srgbClr val="888888"/>
                </a:solidFill>
              </a:defRPr>
            </a:lvl7pPr>
            <a:lvl8pPr indent="-228600" lvl="7" marL="3657600" algn="l">
              <a:lnSpc>
                <a:spcPct val="90000"/>
              </a:lnSpc>
              <a:spcBef>
                <a:spcPts val="2450"/>
              </a:spcBef>
              <a:spcAft>
                <a:spcPts val="0"/>
              </a:spcAft>
              <a:buClr>
                <a:srgbClr val="888888"/>
              </a:buClr>
              <a:buSzPts val="7800"/>
              <a:buNone/>
              <a:defRPr sz="7800">
                <a:solidFill>
                  <a:srgbClr val="888888"/>
                </a:solidFill>
              </a:defRPr>
            </a:lvl8pPr>
            <a:lvl9pPr indent="-228600" lvl="8" marL="4114800" algn="l">
              <a:lnSpc>
                <a:spcPct val="90000"/>
              </a:lnSpc>
              <a:spcBef>
                <a:spcPts val="2450"/>
              </a:spcBef>
              <a:spcAft>
                <a:spcPts val="0"/>
              </a:spcAft>
              <a:buClr>
                <a:srgbClr val="888888"/>
              </a:buClr>
              <a:buSzPts val="7800"/>
              <a:buNone/>
              <a:defRPr sz="7800">
                <a:solidFill>
                  <a:srgbClr val="888888"/>
                </a:solidFill>
              </a:defRPr>
            </a:lvl9pPr>
          </a:lstStyle>
          <a:p/>
        </p:txBody>
      </p:sp>
      <p:sp>
        <p:nvSpPr>
          <p:cNvPr id="26" name="Google Shape;26;p6"/>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30175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2" name="Google Shape;32;p7"/>
          <p:cNvSpPr txBox="1"/>
          <p:nvPr>
            <p:ph idx="2" type="body"/>
          </p:nvPr>
        </p:nvSpPr>
        <p:spPr>
          <a:xfrm>
            <a:off x="22219920" y="8763000"/>
            <a:ext cx="18653760" cy="208864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33" name="Google Shape;33;p7"/>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3023237"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3023242" y="8069584"/>
            <a:ext cx="18568032"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39" name="Google Shape;39;p8"/>
          <p:cNvSpPr txBox="1"/>
          <p:nvPr>
            <p:ph idx="2" type="body"/>
          </p:nvPr>
        </p:nvSpPr>
        <p:spPr>
          <a:xfrm>
            <a:off x="3023242" y="12024360"/>
            <a:ext cx="18568032"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0" name="Google Shape;40;p8"/>
          <p:cNvSpPr txBox="1"/>
          <p:nvPr>
            <p:ph idx="3" type="body"/>
          </p:nvPr>
        </p:nvSpPr>
        <p:spPr>
          <a:xfrm>
            <a:off x="22219922" y="8069584"/>
            <a:ext cx="18659477" cy="3954777"/>
          </a:xfrm>
          <a:prstGeom prst="rect">
            <a:avLst/>
          </a:prstGeom>
          <a:noFill/>
          <a:ln>
            <a:noFill/>
          </a:ln>
        </p:spPr>
        <p:txBody>
          <a:bodyPr anchorCtr="0" anchor="b"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11800"/>
              <a:buNone/>
              <a:defRPr b="1" sz="11800"/>
            </a:lvl1pPr>
            <a:lvl2pPr indent="-228600" lvl="1" marL="914400" algn="l">
              <a:lnSpc>
                <a:spcPct val="90000"/>
              </a:lnSpc>
              <a:spcBef>
                <a:spcPts val="2450"/>
              </a:spcBef>
              <a:spcAft>
                <a:spcPts val="0"/>
              </a:spcAft>
              <a:buClr>
                <a:schemeClr val="dk1"/>
              </a:buClr>
              <a:buSzPts val="9800"/>
              <a:buNone/>
              <a:defRPr b="1" sz="9800"/>
            </a:lvl2pPr>
            <a:lvl3pPr indent="-228600" lvl="2" marL="1371600" algn="l">
              <a:lnSpc>
                <a:spcPct val="90000"/>
              </a:lnSpc>
              <a:spcBef>
                <a:spcPts val="2450"/>
              </a:spcBef>
              <a:spcAft>
                <a:spcPts val="0"/>
              </a:spcAft>
              <a:buClr>
                <a:schemeClr val="dk1"/>
              </a:buClr>
              <a:buSzPts val="8800"/>
              <a:buNone/>
              <a:defRPr b="1" sz="8800"/>
            </a:lvl3pPr>
            <a:lvl4pPr indent="-228600" lvl="3" marL="1828800" algn="l">
              <a:lnSpc>
                <a:spcPct val="90000"/>
              </a:lnSpc>
              <a:spcBef>
                <a:spcPts val="2450"/>
              </a:spcBef>
              <a:spcAft>
                <a:spcPts val="0"/>
              </a:spcAft>
              <a:buClr>
                <a:schemeClr val="dk1"/>
              </a:buClr>
              <a:buSzPts val="7800"/>
              <a:buNone/>
              <a:defRPr b="1" sz="7800"/>
            </a:lvl4pPr>
            <a:lvl5pPr indent="-228600" lvl="4" marL="2286000" algn="l">
              <a:lnSpc>
                <a:spcPct val="90000"/>
              </a:lnSpc>
              <a:spcBef>
                <a:spcPts val="2450"/>
              </a:spcBef>
              <a:spcAft>
                <a:spcPts val="0"/>
              </a:spcAft>
              <a:buClr>
                <a:schemeClr val="dk1"/>
              </a:buClr>
              <a:buSzPts val="7800"/>
              <a:buNone/>
              <a:defRPr b="1" sz="7800"/>
            </a:lvl5pPr>
            <a:lvl6pPr indent="-228600" lvl="5" marL="2743200" algn="l">
              <a:lnSpc>
                <a:spcPct val="90000"/>
              </a:lnSpc>
              <a:spcBef>
                <a:spcPts val="2450"/>
              </a:spcBef>
              <a:spcAft>
                <a:spcPts val="0"/>
              </a:spcAft>
              <a:buClr>
                <a:schemeClr val="dk1"/>
              </a:buClr>
              <a:buSzPts val="7800"/>
              <a:buNone/>
              <a:defRPr b="1" sz="7800"/>
            </a:lvl6pPr>
            <a:lvl7pPr indent="-228600" lvl="6" marL="3200400" algn="l">
              <a:lnSpc>
                <a:spcPct val="90000"/>
              </a:lnSpc>
              <a:spcBef>
                <a:spcPts val="2450"/>
              </a:spcBef>
              <a:spcAft>
                <a:spcPts val="0"/>
              </a:spcAft>
              <a:buClr>
                <a:schemeClr val="dk1"/>
              </a:buClr>
              <a:buSzPts val="7800"/>
              <a:buNone/>
              <a:defRPr b="1" sz="7800"/>
            </a:lvl7pPr>
            <a:lvl8pPr indent="-228600" lvl="7" marL="3657600" algn="l">
              <a:lnSpc>
                <a:spcPct val="90000"/>
              </a:lnSpc>
              <a:spcBef>
                <a:spcPts val="2450"/>
              </a:spcBef>
              <a:spcAft>
                <a:spcPts val="0"/>
              </a:spcAft>
              <a:buClr>
                <a:schemeClr val="dk1"/>
              </a:buClr>
              <a:buSzPts val="7800"/>
              <a:buNone/>
              <a:defRPr b="1" sz="7800"/>
            </a:lvl8pPr>
            <a:lvl9pPr indent="-228600" lvl="8" marL="4114800" algn="l">
              <a:lnSpc>
                <a:spcPct val="90000"/>
              </a:lnSpc>
              <a:spcBef>
                <a:spcPts val="2450"/>
              </a:spcBef>
              <a:spcAft>
                <a:spcPts val="0"/>
              </a:spcAft>
              <a:buClr>
                <a:schemeClr val="dk1"/>
              </a:buClr>
              <a:buSzPts val="7800"/>
              <a:buNone/>
              <a:defRPr b="1" sz="7800"/>
            </a:lvl9pPr>
          </a:lstStyle>
          <a:p/>
        </p:txBody>
      </p:sp>
      <p:sp>
        <p:nvSpPr>
          <p:cNvPr id="41" name="Google Shape;41;p8"/>
          <p:cNvSpPr txBox="1"/>
          <p:nvPr>
            <p:ph idx="4" type="body"/>
          </p:nvPr>
        </p:nvSpPr>
        <p:spPr>
          <a:xfrm>
            <a:off x="22219922" y="12024360"/>
            <a:ext cx="18659477" cy="17686023"/>
          </a:xfrm>
          <a:prstGeom prst="rect">
            <a:avLst/>
          </a:prstGeom>
          <a:noFill/>
          <a:ln>
            <a:noFill/>
          </a:ln>
        </p:spPr>
        <p:txBody>
          <a:bodyPr anchorCtr="0" anchor="t" bIns="53325" lIns="106650" spcFirstLastPara="1" rIns="106650" wrap="square" tIns="53325">
            <a:normAutofit/>
          </a:bodyPr>
          <a:lstStyle>
            <a:lvl1pPr indent="-342900" lvl="0" marL="457200" algn="l">
              <a:lnSpc>
                <a:spcPct val="90000"/>
              </a:lnSpc>
              <a:spcBef>
                <a:spcPts val="4900"/>
              </a:spcBef>
              <a:spcAft>
                <a:spcPts val="0"/>
              </a:spcAft>
              <a:buClr>
                <a:schemeClr val="dk1"/>
              </a:buClr>
              <a:buSzPts val="1800"/>
              <a:buChar char="•"/>
              <a:defRPr/>
            </a:lvl1pPr>
            <a:lvl2pPr indent="-342900" lvl="1" marL="914400" algn="l">
              <a:lnSpc>
                <a:spcPct val="90000"/>
              </a:lnSpc>
              <a:spcBef>
                <a:spcPts val="2450"/>
              </a:spcBef>
              <a:spcAft>
                <a:spcPts val="0"/>
              </a:spcAft>
              <a:buClr>
                <a:schemeClr val="dk1"/>
              </a:buClr>
              <a:buSzPts val="1800"/>
              <a:buChar char="•"/>
              <a:defRPr/>
            </a:lvl2pPr>
            <a:lvl3pPr indent="-342900" lvl="2" marL="1371600" algn="l">
              <a:lnSpc>
                <a:spcPct val="90000"/>
              </a:lnSpc>
              <a:spcBef>
                <a:spcPts val="2450"/>
              </a:spcBef>
              <a:spcAft>
                <a:spcPts val="0"/>
              </a:spcAft>
              <a:buClr>
                <a:schemeClr val="dk1"/>
              </a:buClr>
              <a:buSzPts val="1800"/>
              <a:buChar char="•"/>
              <a:defRPr/>
            </a:lvl3pPr>
            <a:lvl4pPr indent="-342900" lvl="3" marL="1828800" algn="l">
              <a:lnSpc>
                <a:spcPct val="90000"/>
              </a:lnSpc>
              <a:spcBef>
                <a:spcPts val="2450"/>
              </a:spcBef>
              <a:spcAft>
                <a:spcPts val="0"/>
              </a:spcAft>
              <a:buClr>
                <a:schemeClr val="dk1"/>
              </a:buClr>
              <a:buSzPts val="1800"/>
              <a:buChar char="•"/>
              <a:defRPr/>
            </a:lvl4pPr>
            <a:lvl5pPr indent="-342900" lvl="4" marL="2286000" algn="l">
              <a:lnSpc>
                <a:spcPct val="90000"/>
              </a:lnSpc>
              <a:spcBef>
                <a:spcPts val="2450"/>
              </a:spcBef>
              <a:spcAft>
                <a:spcPts val="0"/>
              </a:spcAft>
              <a:buClr>
                <a:schemeClr val="dk1"/>
              </a:buClr>
              <a:buSzPts val="1800"/>
              <a:buChar char="•"/>
              <a:defRPr/>
            </a:lvl5pPr>
            <a:lvl6pPr indent="-342900" lvl="5" marL="2743200" algn="l">
              <a:lnSpc>
                <a:spcPct val="90000"/>
              </a:lnSpc>
              <a:spcBef>
                <a:spcPts val="2450"/>
              </a:spcBef>
              <a:spcAft>
                <a:spcPts val="0"/>
              </a:spcAft>
              <a:buClr>
                <a:schemeClr val="dk1"/>
              </a:buClr>
              <a:buSzPts val="1800"/>
              <a:buChar char="•"/>
              <a:defRPr/>
            </a:lvl6pPr>
            <a:lvl7pPr indent="-342900" lvl="6" marL="3200400" algn="l">
              <a:lnSpc>
                <a:spcPct val="90000"/>
              </a:lnSpc>
              <a:spcBef>
                <a:spcPts val="2450"/>
              </a:spcBef>
              <a:spcAft>
                <a:spcPts val="0"/>
              </a:spcAft>
              <a:buClr>
                <a:schemeClr val="dk1"/>
              </a:buClr>
              <a:buSzPts val="1800"/>
              <a:buChar char="•"/>
              <a:defRPr/>
            </a:lvl7pPr>
            <a:lvl8pPr indent="-342900" lvl="7" marL="3657600" algn="l">
              <a:lnSpc>
                <a:spcPct val="90000"/>
              </a:lnSpc>
              <a:spcBef>
                <a:spcPts val="2450"/>
              </a:spcBef>
              <a:spcAft>
                <a:spcPts val="0"/>
              </a:spcAft>
              <a:buClr>
                <a:schemeClr val="dk1"/>
              </a:buClr>
              <a:buSzPts val="1800"/>
              <a:buChar char="•"/>
              <a:defRPr/>
            </a:lvl8pPr>
            <a:lvl9pPr indent="-342900" lvl="8" marL="4114800" algn="l">
              <a:lnSpc>
                <a:spcPct val="90000"/>
              </a:lnSpc>
              <a:spcBef>
                <a:spcPts val="2450"/>
              </a:spcBef>
              <a:spcAft>
                <a:spcPts val="0"/>
              </a:spcAft>
              <a:buClr>
                <a:schemeClr val="dk1"/>
              </a:buClr>
              <a:buSzPts val="1800"/>
              <a:buChar char="•"/>
              <a:defRPr/>
            </a:lvl9pPr>
          </a:lstStyle>
          <a:p/>
        </p:txBody>
      </p:sp>
      <p:sp>
        <p:nvSpPr>
          <p:cNvPr id="42" name="Google Shape;42;p8"/>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18659477" y="4739648"/>
            <a:ext cx="22219920" cy="23393400"/>
          </a:xfrm>
          <a:prstGeom prst="rect">
            <a:avLst/>
          </a:prstGeom>
          <a:noFill/>
          <a:ln>
            <a:noFill/>
          </a:ln>
        </p:spPr>
        <p:txBody>
          <a:bodyPr anchorCtr="0" anchor="t" bIns="53325" lIns="106650" spcFirstLastPara="1" rIns="106650" wrap="square" tIns="53325">
            <a:normAutofit/>
          </a:bodyPr>
          <a:lstStyle>
            <a:lvl1pPr indent="-1225550" lvl="0" marL="457200" algn="l">
              <a:lnSpc>
                <a:spcPct val="90000"/>
              </a:lnSpc>
              <a:spcBef>
                <a:spcPts val="4900"/>
              </a:spcBef>
              <a:spcAft>
                <a:spcPts val="0"/>
              </a:spcAft>
              <a:buClr>
                <a:schemeClr val="dk1"/>
              </a:buClr>
              <a:buSzPts val="15700"/>
              <a:buChar char="•"/>
              <a:defRPr sz="15700"/>
            </a:lvl1pPr>
            <a:lvl2pPr indent="-1098550" lvl="1" marL="914400" algn="l">
              <a:lnSpc>
                <a:spcPct val="90000"/>
              </a:lnSpc>
              <a:spcBef>
                <a:spcPts val="2450"/>
              </a:spcBef>
              <a:spcAft>
                <a:spcPts val="0"/>
              </a:spcAft>
              <a:buClr>
                <a:schemeClr val="dk1"/>
              </a:buClr>
              <a:buSzPts val="13700"/>
              <a:buChar char="•"/>
              <a:defRPr sz="13700"/>
            </a:lvl2pPr>
            <a:lvl3pPr indent="-977900" lvl="2" marL="1371600" algn="l">
              <a:lnSpc>
                <a:spcPct val="90000"/>
              </a:lnSpc>
              <a:spcBef>
                <a:spcPts val="2450"/>
              </a:spcBef>
              <a:spcAft>
                <a:spcPts val="0"/>
              </a:spcAft>
              <a:buClr>
                <a:schemeClr val="dk1"/>
              </a:buClr>
              <a:buSzPts val="11800"/>
              <a:buChar char="•"/>
              <a:defRPr sz="11800"/>
            </a:lvl3pPr>
            <a:lvl4pPr indent="-850900" lvl="3" marL="1828800" algn="l">
              <a:lnSpc>
                <a:spcPct val="90000"/>
              </a:lnSpc>
              <a:spcBef>
                <a:spcPts val="2450"/>
              </a:spcBef>
              <a:spcAft>
                <a:spcPts val="0"/>
              </a:spcAft>
              <a:buClr>
                <a:schemeClr val="dk1"/>
              </a:buClr>
              <a:buSzPts val="9800"/>
              <a:buChar char="•"/>
              <a:defRPr sz="9800"/>
            </a:lvl4pPr>
            <a:lvl5pPr indent="-850900" lvl="4" marL="2286000" algn="l">
              <a:lnSpc>
                <a:spcPct val="90000"/>
              </a:lnSpc>
              <a:spcBef>
                <a:spcPts val="2450"/>
              </a:spcBef>
              <a:spcAft>
                <a:spcPts val="0"/>
              </a:spcAft>
              <a:buClr>
                <a:schemeClr val="dk1"/>
              </a:buClr>
              <a:buSzPts val="9800"/>
              <a:buChar char="•"/>
              <a:defRPr sz="9800"/>
            </a:lvl5pPr>
            <a:lvl6pPr indent="-850900" lvl="5" marL="2743200" algn="l">
              <a:lnSpc>
                <a:spcPct val="90000"/>
              </a:lnSpc>
              <a:spcBef>
                <a:spcPts val="2450"/>
              </a:spcBef>
              <a:spcAft>
                <a:spcPts val="0"/>
              </a:spcAft>
              <a:buClr>
                <a:schemeClr val="dk1"/>
              </a:buClr>
              <a:buSzPts val="9800"/>
              <a:buChar char="•"/>
              <a:defRPr sz="9800"/>
            </a:lvl6pPr>
            <a:lvl7pPr indent="-850900" lvl="6" marL="3200400" algn="l">
              <a:lnSpc>
                <a:spcPct val="90000"/>
              </a:lnSpc>
              <a:spcBef>
                <a:spcPts val="2450"/>
              </a:spcBef>
              <a:spcAft>
                <a:spcPts val="0"/>
              </a:spcAft>
              <a:buClr>
                <a:schemeClr val="dk1"/>
              </a:buClr>
              <a:buSzPts val="9800"/>
              <a:buChar char="•"/>
              <a:defRPr sz="9800"/>
            </a:lvl7pPr>
            <a:lvl8pPr indent="-850900" lvl="7" marL="3657600" algn="l">
              <a:lnSpc>
                <a:spcPct val="90000"/>
              </a:lnSpc>
              <a:spcBef>
                <a:spcPts val="2450"/>
              </a:spcBef>
              <a:spcAft>
                <a:spcPts val="0"/>
              </a:spcAft>
              <a:buClr>
                <a:schemeClr val="dk1"/>
              </a:buClr>
              <a:buSzPts val="9800"/>
              <a:buChar char="•"/>
              <a:defRPr sz="9800"/>
            </a:lvl8pPr>
            <a:lvl9pPr indent="-850900" lvl="8" marL="4114800" algn="l">
              <a:lnSpc>
                <a:spcPct val="90000"/>
              </a:lnSpc>
              <a:spcBef>
                <a:spcPts val="2450"/>
              </a:spcBef>
              <a:spcAft>
                <a:spcPts val="0"/>
              </a:spcAft>
              <a:buClr>
                <a:schemeClr val="dk1"/>
              </a:buClr>
              <a:buSzPts val="9800"/>
              <a:buChar char="•"/>
              <a:defRPr sz="9800"/>
            </a:lvl9pPr>
          </a:lstStyle>
          <a:p/>
        </p:txBody>
      </p:sp>
      <p:sp>
        <p:nvSpPr>
          <p:cNvPr id="57" name="Google Shape;57;p11"/>
          <p:cNvSpPr txBox="1"/>
          <p:nvPr>
            <p:ph idx="2"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58" name="Google Shape;58;p11"/>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3023237" y="2194560"/>
            <a:ext cx="14156054" cy="7680960"/>
          </a:xfrm>
          <a:prstGeom prst="rect">
            <a:avLst/>
          </a:prstGeom>
          <a:noFill/>
          <a:ln>
            <a:noFill/>
          </a:ln>
        </p:spPr>
        <p:txBody>
          <a:bodyPr anchorCtr="0" anchor="b" bIns="53325" lIns="106650" spcFirstLastPara="1" rIns="106650" wrap="square" tIns="53325">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8659477" y="4739648"/>
            <a:ext cx="22219920" cy="23393400"/>
          </a:xfrm>
          <a:prstGeom prst="rect">
            <a:avLst/>
          </a:prstGeom>
          <a:noFill/>
          <a:ln>
            <a:noFill/>
          </a:ln>
        </p:spPr>
      </p:sp>
      <p:sp>
        <p:nvSpPr>
          <p:cNvPr id="64" name="Google Shape;64;p12"/>
          <p:cNvSpPr txBox="1"/>
          <p:nvPr>
            <p:ph idx="1" type="body"/>
          </p:nvPr>
        </p:nvSpPr>
        <p:spPr>
          <a:xfrm>
            <a:off x="3023237" y="9875520"/>
            <a:ext cx="14156054" cy="18295623"/>
          </a:xfrm>
          <a:prstGeom prst="rect">
            <a:avLst/>
          </a:prstGeom>
          <a:noFill/>
          <a:ln>
            <a:noFill/>
          </a:ln>
        </p:spPr>
        <p:txBody>
          <a:bodyPr anchorCtr="0" anchor="t" bIns="53325" lIns="106650" spcFirstLastPara="1" rIns="106650" wrap="square" tIns="53325">
            <a:normAutofit/>
          </a:bodyPr>
          <a:lstStyle>
            <a:lvl1pPr indent="-228600" lvl="0" marL="457200" algn="l">
              <a:lnSpc>
                <a:spcPct val="90000"/>
              </a:lnSpc>
              <a:spcBef>
                <a:spcPts val="4900"/>
              </a:spcBef>
              <a:spcAft>
                <a:spcPts val="0"/>
              </a:spcAft>
              <a:buClr>
                <a:schemeClr val="dk1"/>
              </a:buClr>
              <a:buSzPts val="7800"/>
              <a:buNone/>
              <a:defRPr sz="7800"/>
            </a:lvl1pPr>
            <a:lvl2pPr indent="-228600" lvl="1" marL="914400" algn="l">
              <a:lnSpc>
                <a:spcPct val="90000"/>
              </a:lnSpc>
              <a:spcBef>
                <a:spcPts val="2450"/>
              </a:spcBef>
              <a:spcAft>
                <a:spcPts val="0"/>
              </a:spcAft>
              <a:buClr>
                <a:schemeClr val="dk1"/>
              </a:buClr>
              <a:buSzPts val="6900"/>
              <a:buNone/>
              <a:defRPr sz="6900"/>
            </a:lvl2pPr>
            <a:lvl3pPr indent="-228600" lvl="2" marL="1371600" algn="l">
              <a:lnSpc>
                <a:spcPct val="90000"/>
              </a:lnSpc>
              <a:spcBef>
                <a:spcPts val="2450"/>
              </a:spcBef>
              <a:spcAft>
                <a:spcPts val="0"/>
              </a:spcAft>
              <a:buClr>
                <a:schemeClr val="dk1"/>
              </a:buClr>
              <a:buSzPts val="5900"/>
              <a:buNone/>
              <a:defRPr sz="5900"/>
            </a:lvl3pPr>
            <a:lvl4pPr indent="-228600" lvl="3" marL="1828800" algn="l">
              <a:lnSpc>
                <a:spcPct val="90000"/>
              </a:lnSpc>
              <a:spcBef>
                <a:spcPts val="2450"/>
              </a:spcBef>
              <a:spcAft>
                <a:spcPts val="0"/>
              </a:spcAft>
              <a:buClr>
                <a:schemeClr val="dk1"/>
              </a:buClr>
              <a:buSzPts val="4900"/>
              <a:buNone/>
              <a:defRPr sz="4900"/>
            </a:lvl4pPr>
            <a:lvl5pPr indent="-228600" lvl="4" marL="2286000" algn="l">
              <a:lnSpc>
                <a:spcPct val="90000"/>
              </a:lnSpc>
              <a:spcBef>
                <a:spcPts val="2450"/>
              </a:spcBef>
              <a:spcAft>
                <a:spcPts val="0"/>
              </a:spcAft>
              <a:buClr>
                <a:schemeClr val="dk1"/>
              </a:buClr>
              <a:buSzPts val="4900"/>
              <a:buNone/>
              <a:defRPr sz="4900"/>
            </a:lvl5pPr>
            <a:lvl6pPr indent="-228600" lvl="5" marL="2743200" algn="l">
              <a:lnSpc>
                <a:spcPct val="90000"/>
              </a:lnSpc>
              <a:spcBef>
                <a:spcPts val="2450"/>
              </a:spcBef>
              <a:spcAft>
                <a:spcPts val="0"/>
              </a:spcAft>
              <a:buClr>
                <a:schemeClr val="dk1"/>
              </a:buClr>
              <a:buSzPts val="4900"/>
              <a:buNone/>
              <a:defRPr sz="4900"/>
            </a:lvl6pPr>
            <a:lvl7pPr indent="-228600" lvl="6" marL="3200400" algn="l">
              <a:lnSpc>
                <a:spcPct val="90000"/>
              </a:lnSpc>
              <a:spcBef>
                <a:spcPts val="2450"/>
              </a:spcBef>
              <a:spcAft>
                <a:spcPts val="0"/>
              </a:spcAft>
              <a:buClr>
                <a:schemeClr val="dk1"/>
              </a:buClr>
              <a:buSzPts val="4900"/>
              <a:buNone/>
              <a:defRPr sz="4900"/>
            </a:lvl7pPr>
            <a:lvl8pPr indent="-228600" lvl="7" marL="3657600" algn="l">
              <a:lnSpc>
                <a:spcPct val="90000"/>
              </a:lnSpc>
              <a:spcBef>
                <a:spcPts val="2450"/>
              </a:spcBef>
              <a:spcAft>
                <a:spcPts val="0"/>
              </a:spcAft>
              <a:buClr>
                <a:schemeClr val="dk1"/>
              </a:buClr>
              <a:buSzPts val="4900"/>
              <a:buNone/>
              <a:defRPr sz="4900"/>
            </a:lvl8pPr>
            <a:lvl9pPr indent="-228600" lvl="8" marL="4114800" algn="l">
              <a:lnSpc>
                <a:spcPct val="90000"/>
              </a:lnSpc>
              <a:spcBef>
                <a:spcPts val="2450"/>
              </a:spcBef>
              <a:spcAft>
                <a:spcPts val="0"/>
              </a:spcAft>
              <a:buClr>
                <a:schemeClr val="dk1"/>
              </a:buClr>
              <a:buSzPts val="4900"/>
              <a:buNone/>
              <a:defRPr sz="4900"/>
            </a:lvl9pPr>
          </a:lstStyle>
          <a:p/>
        </p:txBody>
      </p:sp>
      <p:sp>
        <p:nvSpPr>
          <p:cNvPr id="65" name="Google Shape;65;p12"/>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3017520" y="1752607"/>
            <a:ext cx="37856160" cy="6362703"/>
          </a:xfrm>
          <a:prstGeom prst="rect">
            <a:avLst/>
          </a:prstGeom>
          <a:noFill/>
          <a:ln>
            <a:noFill/>
          </a:ln>
        </p:spPr>
        <p:txBody>
          <a:bodyPr anchorCtr="0" anchor="ctr" bIns="53325" lIns="106650" spcFirstLastPara="1" rIns="106650" wrap="square" tIns="53325">
            <a:normAutofit/>
          </a:bodyPr>
          <a:lstStyle>
            <a:lvl1pPr lvl="0" marR="0" rtl="0" algn="l">
              <a:lnSpc>
                <a:spcPct val="90000"/>
              </a:lnSpc>
              <a:spcBef>
                <a:spcPts val="0"/>
              </a:spcBef>
              <a:spcAft>
                <a:spcPts val="0"/>
              </a:spcAft>
              <a:buClr>
                <a:schemeClr val="dk1"/>
              </a:buClr>
              <a:buSzPts val="21600"/>
              <a:buFont typeface="Calibri"/>
              <a:buNone/>
              <a:defRPr b="0" i="0" sz="216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3017520" y="8763000"/>
            <a:ext cx="37856160" cy="20886423"/>
          </a:xfrm>
          <a:prstGeom prst="rect">
            <a:avLst/>
          </a:prstGeom>
          <a:noFill/>
          <a:ln>
            <a:noFill/>
          </a:ln>
        </p:spPr>
        <p:txBody>
          <a:bodyPr anchorCtr="0" anchor="t" bIns="53325" lIns="106650" spcFirstLastPara="1" rIns="106650" wrap="square" tIns="53325">
            <a:normAutofit/>
          </a:bodyPr>
          <a:lstStyle>
            <a:lvl1pPr indent="-1098550" lvl="0" marL="457200" marR="0" rtl="0" algn="l">
              <a:lnSpc>
                <a:spcPct val="90000"/>
              </a:lnSpc>
              <a:spcBef>
                <a:spcPts val="4900"/>
              </a:spcBef>
              <a:spcAft>
                <a:spcPts val="0"/>
              </a:spcAft>
              <a:buClr>
                <a:schemeClr val="dk1"/>
              </a:buClr>
              <a:buSzPts val="13700"/>
              <a:buFont typeface="Arial"/>
              <a:buChar char="•"/>
              <a:defRPr b="0" i="0" sz="13700" u="none" cap="none" strike="noStrike">
                <a:solidFill>
                  <a:schemeClr val="dk1"/>
                </a:solidFill>
                <a:latin typeface="Calibri"/>
                <a:ea typeface="Calibri"/>
                <a:cs typeface="Calibri"/>
                <a:sym typeface="Calibri"/>
              </a:defRPr>
            </a:lvl1pPr>
            <a:lvl2pPr indent="-977900" lvl="1" marL="914400" marR="0" rtl="0" algn="l">
              <a:lnSpc>
                <a:spcPct val="90000"/>
              </a:lnSpc>
              <a:spcBef>
                <a:spcPts val="2450"/>
              </a:spcBef>
              <a:spcAft>
                <a:spcPts val="0"/>
              </a:spcAft>
              <a:buClr>
                <a:schemeClr val="dk1"/>
              </a:buClr>
              <a:buSzPts val="11800"/>
              <a:buFont typeface="Arial"/>
              <a:buChar char="•"/>
              <a:defRPr b="0" i="0" sz="11800" u="none" cap="none" strike="noStrike">
                <a:solidFill>
                  <a:schemeClr val="dk1"/>
                </a:solidFill>
                <a:latin typeface="Calibri"/>
                <a:ea typeface="Calibri"/>
                <a:cs typeface="Calibri"/>
                <a:sym typeface="Calibri"/>
              </a:defRPr>
            </a:lvl2pPr>
            <a:lvl3pPr indent="-850900" lvl="2" marL="1371600" marR="0" rtl="0" algn="l">
              <a:lnSpc>
                <a:spcPct val="90000"/>
              </a:lnSpc>
              <a:spcBef>
                <a:spcPts val="2450"/>
              </a:spcBef>
              <a:spcAft>
                <a:spcPts val="0"/>
              </a:spcAft>
              <a:buClr>
                <a:schemeClr val="dk1"/>
              </a:buClr>
              <a:buSzPts val="9800"/>
              <a:buFont typeface="Arial"/>
              <a:buChar char="•"/>
              <a:defRPr b="0" i="0" sz="9800" u="none" cap="none" strike="noStrike">
                <a:solidFill>
                  <a:schemeClr val="dk1"/>
                </a:solidFill>
                <a:latin typeface="Calibri"/>
                <a:ea typeface="Calibri"/>
                <a:cs typeface="Calibri"/>
                <a:sym typeface="Calibri"/>
              </a:defRPr>
            </a:lvl3pPr>
            <a:lvl4pPr indent="-787400" lvl="3" marL="1828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4pPr>
            <a:lvl5pPr indent="-787400" lvl="4" marL="22860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5pPr>
            <a:lvl6pPr indent="-787400" lvl="5" marL="27432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6pPr>
            <a:lvl7pPr indent="-787400" lvl="6" marL="32004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7pPr>
            <a:lvl8pPr indent="-787400" lvl="7" marL="36576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8pPr>
            <a:lvl9pPr indent="-787400" lvl="8" marL="4114800" marR="0" rtl="0" algn="l">
              <a:lnSpc>
                <a:spcPct val="90000"/>
              </a:lnSpc>
              <a:spcBef>
                <a:spcPts val="245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3017520" y="30510488"/>
            <a:ext cx="9875520" cy="1752600"/>
          </a:xfrm>
          <a:prstGeom prst="rect">
            <a:avLst/>
          </a:prstGeom>
          <a:noFill/>
          <a:ln>
            <a:noFill/>
          </a:ln>
        </p:spPr>
        <p:txBody>
          <a:bodyPr anchorCtr="0" anchor="ctr" bIns="53325" lIns="106650" spcFirstLastPara="1" rIns="106650" wrap="square" tIns="53325">
            <a:noAutofit/>
          </a:bodyPr>
          <a:lstStyle>
            <a:lvl1pPr lvl="0" marR="0" rtl="0" algn="l">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14538960" y="30510488"/>
            <a:ext cx="14813280" cy="1752600"/>
          </a:xfrm>
          <a:prstGeom prst="rect">
            <a:avLst/>
          </a:prstGeom>
          <a:noFill/>
          <a:ln>
            <a:noFill/>
          </a:ln>
        </p:spPr>
        <p:txBody>
          <a:bodyPr anchorCtr="0" anchor="ctr" bIns="53325" lIns="106650" spcFirstLastPara="1" rIns="106650" wrap="square" tIns="53325">
            <a:noAutofit/>
          </a:bodyPr>
          <a:lstStyle>
            <a:lvl1pPr lvl="0" marR="0" rtl="0" algn="ctr">
              <a:spcBef>
                <a:spcPts val="0"/>
              </a:spcBef>
              <a:spcAft>
                <a:spcPts val="0"/>
              </a:spcAft>
              <a:buSzPts val="1400"/>
              <a:buNone/>
              <a:defRPr b="0" i="0" sz="5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30998160" y="30510488"/>
            <a:ext cx="9875520" cy="1752600"/>
          </a:xfrm>
          <a:prstGeom prst="rect">
            <a:avLst/>
          </a:prstGeom>
          <a:noFill/>
          <a:ln>
            <a:noFill/>
          </a:ln>
        </p:spPr>
        <p:txBody>
          <a:bodyPr anchorCtr="0" anchor="ctr" bIns="53325" lIns="106650" spcFirstLastPara="1" rIns="106650" wrap="square" tIns="53325">
            <a:noAutofit/>
          </a:bodyPr>
          <a:lstStyle>
            <a:lvl1pPr indent="0" lvl="0" marL="0" marR="0" rtl="0" algn="r">
              <a:spcBef>
                <a:spcPts val="0"/>
              </a:spcBef>
              <a:buNone/>
              <a:defRPr b="0" i="0" sz="5900" u="none" cap="none" strike="noStrike">
                <a:solidFill>
                  <a:srgbClr val="888888"/>
                </a:solidFill>
                <a:latin typeface="Calibri"/>
                <a:ea typeface="Calibri"/>
                <a:cs typeface="Calibri"/>
                <a:sym typeface="Calibri"/>
              </a:defRPr>
            </a:lvl1pPr>
            <a:lvl2pPr indent="0" lvl="1" marL="0" marR="0" rtl="0" algn="r">
              <a:spcBef>
                <a:spcPts val="0"/>
              </a:spcBef>
              <a:buNone/>
              <a:defRPr b="0" i="0" sz="5900" u="none" cap="none" strike="noStrike">
                <a:solidFill>
                  <a:srgbClr val="888888"/>
                </a:solidFill>
                <a:latin typeface="Calibri"/>
                <a:ea typeface="Calibri"/>
                <a:cs typeface="Calibri"/>
                <a:sym typeface="Calibri"/>
              </a:defRPr>
            </a:lvl2pPr>
            <a:lvl3pPr indent="0" lvl="2" marL="0" marR="0" rtl="0" algn="r">
              <a:spcBef>
                <a:spcPts val="0"/>
              </a:spcBef>
              <a:buNone/>
              <a:defRPr b="0" i="0" sz="5900" u="none" cap="none" strike="noStrike">
                <a:solidFill>
                  <a:srgbClr val="888888"/>
                </a:solidFill>
                <a:latin typeface="Calibri"/>
                <a:ea typeface="Calibri"/>
                <a:cs typeface="Calibri"/>
                <a:sym typeface="Calibri"/>
              </a:defRPr>
            </a:lvl3pPr>
            <a:lvl4pPr indent="0" lvl="3" marL="0" marR="0" rtl="0" algn="r">
              <a:spcBef>
                <a:spcPts val="0"/>
              </a:spcBef>
              <a:buNone/>
              <a:defRPr b="0" i="0" sz="5900" u="none" cap="none" strike="noStrike">
                <a:solidFill>
                  <a:srgbClr val="888888"/>
                </a:solidFill>
                <a:latin typeface="Calibri"/>
                <a:ea typeface="Calibri"/>
                <a:cs typeface="Calibri"/>
                <a:sym typeface="Calibri"/>
              </a:defRPr>
            </a:lvl4pPr>
            <a:lvl5pPr indent="0" lvl="4" marL="0" marR="0" rtl="0" algn="r">
              <a:spcBef>
                <a:spcPts val="0"/>
              </a:spcBef>
              <a:buNone/>
              <a:defRPr b="0" i="0" sz="5900" u="none" cap="none" strike="noStrike">
                <a:solidFill>
                  <a:srgbClr val="888888"/>
                </a:solidFill>
                <a:latin typeface="Calibri"/>
                <a:ea typeface="Calibri"/>
                <a:cs typeface="Calibri"/>
                <a:sym typeface="Calibri"/>
              </a:defRPr>
            </a:lvl5pPr>
            <a:lvl6pPr indent="0" lvl="5" marL="0" marR="0" rtl="0" algn="r">
              <a:spcBef>
                <a:spcPts val="0"/>
              </a:spcBef>
              <a:buNone/>
              <a:defRPr b="0" i="0" sz="5900" u="none" cap="none" strike="noStrike">
                <a:solidFill>
                  <a:srgbClr val="888888"/>
                </a:solidFill>
                <a:latin typeface="Calibri"/>
                <a:ea typeface="Calibri"/>
                <a:cs typeface="Calibri"/>
                <a:sym typeface="Calibri"/>
              </a:defRPr>
            </a:lvl6pPr>
            <a:lvl7pPr indent="0" lvl="6" marL="0" marR="0" rtl="0" algn="r">
              <a:spcBef>
                <a:spcPts val="0"/>
              </a:spcBef>
              <a:buNone/>
              <a:defRPr b="0" i="0" sz="5900" u="none" cap="none" strike="noStrike">
                <a:solidFill>
                  <a:srgbClr val="888888"/>
                </a:solidFill>
                <a:latin typeface="Calibri"/>
                <a:ea typeface="Calibri"/>
                <a:cs typeface="Calibri"/>
                <a:sym typeface="Calibri"/>
              </a:defRPr>
            </a:lvl7pPr>
            <a:lvl8pPr indent="0" lvl="7" marL="0" marR="0" rtl="0" algn="r">
              <a:spcBef>
                <a:spcPts val="0"/>
              </a:spcBef>
              <a:buNone/>
              <a:defRPr b="0" i="0" sz="5900" u="none" cap="none" strike="noStrike">
                <a:solidFill>
                  <a:srgbClr val="888888"/>
                </a:solidFill>
                <a:latin typeface="Calibri"/>
                <a:ea typeface="Calibri"/>
                <a:cs typeface="Calibri"/>
                <a:sym typeface="Calibri"/>
              </a:defRPr>
            </a:lvl8pPr>
            <a:lvl9pPr indent="0" lvl="8" marL="0" marR="0" rtl="0" algn="r">
              <a:spcBef>
                <a:spcPts val="0"/>
              </a:spcBef>
              <a:buNone/>
              <a:defRPr b="0" i="0" sz="5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69600" y="522525"/>
            <a:ext cx="43373100" cy="3948000"/>
          </a:xfrm>
          <a:prstGeom prst="rect">
            <a:avLst/>
          </a:prstGeom>
          <a:solidFill>
            <a:srgbClr val="002060"/>
          </a:solidFill>
          <a:ln cap="flat" cmpd="sng" w="101600">
            <a:solidFill>
              <a:srgbClr val="002060"/>
            </a:solidFill>
            <a:prstDash val="solid"/>
            <a:miter lim="800000"/>
            <a:headEnd len="sm" w="sm" type="none"/>
            <a:tailEnd len="sm" w="sm" type="none"/>
          </a:ln>
        </p:spPr>
        <p:txBody>
          <a:bodyPr anchorCtr="0" anchor="ctr" bIns="53325" lIns="106650" spcFirstLastPara="1" rIns="106650" wrap="square" tIns="53325">
            <a:normAutofit/>
          </a:bodyPr>
          <a:lstStyle/>
          <a:p>
            <a:pPr indent="0" lvl="0" marL="0" rtl="0" algn="ctr">
              <a:lnSpc>
                <a:spcPct val="90000"/>
              </a:lnSpc>
              <a:spcBef>
                <a:spcPts val="0"/>
              </a:spcBef>
              <a:spcAft>
                <a:spcPts val="0"/>
              </a:spcAft>
              <a:buClr>
                <a:schemeClr val="lt1"/>
              </a:buClr>
              <a:buSzPts val="8400"/>
              <a:buFont typeface="Cambria"/>
              <a:buNone/>
            </a:pPr>
            <a:r>
              <a:rPr lang="en-US" sz="8400">
                <a:solidFill>
                  <a:schemeClr val="lt1"/>
                </a:solidFill>
                <a:latin typeface="Cambria"/>
                <a:ea typeface="Cambria"/>
                <a:cs typeface="Cambria"/>
                <a:sym typeface="Cambria"/>
              </a:rPr>
              <a:t>DegreePath</a:t>
            </a:r>
            <a:br>
              <a:rPr lang="en-US" sz="8400">
                <a:solidFill>
                  <a:schemeClr val="lt1"/>
                </a:solidFill>
                <a:latin typeface="Cambria"/>
                <a:ea typeface="Cambria"/>
                <a:cs typeface="Cambria"/>
                <a:sym typeface="Cambria"/>
              </a:rPr>
            </a:br>
            <a:r>
              <a:rPr lang="en-US" sz="5600" u="sng">
                <a:solidFill>
                  <a:schemeClr val="lt1"/>
                </a:solidFill>
                <a:latin typeface="Cambria"/>
                <a:ea typeface="Cambria"/>
                <a:cs typeface="Cambria"/>
                <a:sym typeface="Cambria"/>
              </a:rPr>
              <a:t>Nas Tber, Ryan Foley, Jiacheng Ding</a:t>
            </a:r>
            <a:br>
              <a:rPr lang="en-US" sz="5600">
                <a:solidFill>
                  <a:schemeClr val="lt1"/>
                </a:solidFill>
                <a:latin typeface="Cambria"/>
                <a:ea typeface="Cambria"/>
                <a:cs typeface="Cambria"/>
                <a:sym typeface="Cambria"/>
              </a:rPr>
            </a:br>
            <a:r>
              <a:rPr i="1" lang="en-US" sz="5600">
                <a:solidFill>
                  <a:schemeClr val="lt1"/>
                </a:solidFill>
                <a:latin typeface="Cambria"/>
                <a:ea typeface="Cambria"/>
                <a:cs typeface="Cambria"/>
                <a:sym typeface="Cambria"/>
              </a:rPr>
              <a:t>University of New Hampshire, Durham, NH 03824</a:t>
            </a:r>
            <a:endParaRPr i="1" sz="9300">
              <a:solidFill>
                <a:schemeClr val="lt1"/>
              </a:solidFill>
              <a:latin typeface="Cambria"/>
              <a:ea typeface="Cambria"/>
              <a:cs typeface="Cambria"/>
              <a:sym typeface="Cambria"/>
            </a:endParaRPr>
          </a:p>
        </p:txBody>
      </p:sp>
      <p:sp>
        <p:nvSpPr>
          <p:cNvPr id="85" name="Google Shape;85;p1"/>
          <p:cNvSpPr txBox="1"/>
          <p:nvPr/>
        </p:nvSpPr>
        <p:spPr>
          <a:xfrm>
            <a:off x="369600" y="5928275"/>
            <a:ext cx="10914600" cy="61989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lang="en-US" sz="14800">
                <a:solidFill>
                  <a:schemeClr val="dk1"/>
                </a:solidFill>
                <a:highlight>
                  <a:schemeClr val="lt1"/>
                </a:highlight>
                <a:latin typeface="Cambria"/>
                <a:ea typeface="Cambria"/>
                <a:cs typeface="Cambria"/>
                <a:sym typeface="Cambria"/>
              </a:rPr>
              <a:t>DegreePath is a web application that will allow UNH students to easily view requirements of all UNH degree programs in a centralized area. Additionally, DegreePath will allow UNH students to build and view a future degree path based on the courses and credits they have already received. </a:t>
            </a:r>
            <a:endParaRPr sz="14800">
              <a:solidFill>
                <a:schemeClr val="dk1"/>
              </a:solidFill>
              <a:highlight>
                <a:schemeClr val="lt1"/>
              </a:highlight>
              <a:latin typeface="Cambria"/>
              <a:ea typeface="Cambria"/>
              <a:cs typeface="Cambria"/>
              <a:sym typeface="Cambria"/>
            </a:endParaRPr>
          </a:p>
          <a:p>
            <a:pPr indent="0" lvl="0" marL="0" rtl="0" algn="l">
              <a:lnSpc>
                <a:spcPct val="115000"/>
              </a:lnSpc>
              <a:spcBef>
                <a:spcPts val="1000"/>
              </a:spcBef>
              <a:spcAft>
                <a:spcPts val="0"/>
              </a:spcAft>
              <a:buClr>
                <a:schemeClr val="dk1"/>
              </a:buClr>
              <a:buSzPts val="275"/>
              <a:buFont typeface="Arial"/>
              <a:buNone/>
            </a:pPr>
            <a:r>
              <a:rPr lang="en-US" sz="14800">
                <a:solidFill>
                  <a:schemeClr val="dk1"/>
                </a:solidFill>
                <a:highlight>
                  <a:schemeClr val="lt1"/>
                </a:highlight>
                <a:latin typeface="Cambria"/>
                <a:ea typeface="Cambria"/>
                <a:cs typeface="Cambria"/>
                <a:sym typeface="Cambria"/>
              </a:rPr>
              <a:t>Our goal is to create a service in which </a:t>
            </a:r>
            <a:r>
              <a:rPr b="1" lang="en-US" sz="14800">
                <a:solidFill>
                  <a:schemeClr val="dk1"/>
                </a:solidFill>
                <a:highlight>
                  <a:schemeClr val="lt1"/>
                </a:highlight>
                <a:latin typeface="Cambria"/>
                <a:ea typeface="Cambria"/>
                <a:cs typeface="Cambria"/>
                <a:sym typeface="Cambria"/>
              </a:rPr>
              <a:t>90%</a:t>
            </a:r>
            <a:r>
              <a:rPr lang="en-US" sz="14800">
                <a:solidFill>
                  <a:schemeClr val="dk1"/>
                </a:solidFill>
                <a:highlight>
                  <a:schemeClr val="lt1"/>
                </a:highlight>
                <a:latin typeface="Cambria"/>
                <a:ea typeface="Cambria"/>
                <a:cs typeface="Cambria"/>
                <a:sym typeface="Cambria"/>
              </a:rPr>
              <a:t> of UNH students are successfully able to select any degree program and determine a remaining degree path based on the courses they have already taken by the end of the school year.</a:t>
            </a:r>
            <a:endParaRPr sz="14800">
              <a:solidFill>
                <a:schemeClr val="dk1"/>
              </a:solidFill>
              <a:highlight>
                <a:schemeClr val="lt1"/>
              </a:highlight>
              <a:latin typeface="Cambria"/>
              <a:ea typeface="Cambria"/>
              <a:cs typeface="Cambria"/>
              <a:sym typeface="Cambria"/>
            </a:endParaRPr>
          </a:p>
          <a:p>
            <a:pPr indent="0" lvl="0" marL="0" rtl="0" algn="l">
              <a:lnSpc>
                <a:spcPct val="115000"/>
              </a:lnSpc>
              <a:spcBef>
                <a:spcPts val="1000"/>
              </a:spcBef>
              <a:spcAft>
                <a:spcPts val="0"/>
              </a:spcAft>
              <a:buClr>
                <a:schemeClr val="dk1"/>
              </a:buClr>
              <a:buSzPts val="275"/>
              <a:buFont typeface="Arial"/>
              <a:buNone/>
            </a:pPr>
            <a:r>
              <a:t/>
            </a:r>
            <a:endParaRPr sz="14800">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ts val="925"/>
              <a:buFont typeface="Arial"/>
              <a:buNone/>
            </a:pPr>
            <a:r>
              <a:t/>
            </a:r>
            <a:endParaRPr b="0" i="0" sz="14800" u="none" cap="none" strike="noStrike">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ts val="925"/>
              <a:buFont typeface="Arial"/>
              <a:buNone/>
            </a:pPr>
            <a:r>
              <a:t/>
            </a:r>
            <a:endParaRPr b="0" i="0" sz="14800" u="none" cap="none" strike="noStrike">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ct val="100000"/>
              <a:buFont typeface="Arial"/>
              <a:buNone/>
            </a:pPr>
            <a:r>
              <a:t/>
            </a:r>
            <a:endParaRPr b="0" i="0" sz="3700" u="none" cap="none" strike="noStrike">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ct val="100000"/>
              <a:buFont typeface="Arial"/>
              <a:buNone/>
            </a:pPr>
            <a:r>
              <a:t/>
            </a:r>
            <a:endParaRPr b="0" i="0" sz="3700" u="none" cap="none" strike="noStrike">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ct val="100000"/>
              <a:buFont typeface="Arial"/>
              <a:buNone/>
            </a:pPr>
            <a:r>
              <a:t/>
            </a:r>
            <a:endParaRPr b="0" i="0" sz="3700" u="none" cap="none" strike="noStrike">
              <a:solidFill>
                <a:schemeClr val="dk1"/>
              </a:solidFill>
              <a:highlight>
                <a:schemeClr val="lt1"/>
              </a:highlight>
              <a:latin typeface="Cambria"/>
              <a:ea typeface="Cambria"/>
              <a:cs typeface="Cambria"/>
              <a:sym typeface="Cambria"/>
            </a:endParaRPr>
          </a:p>
          <a:p>
            <a:pPr indent="0" lvl="0" marL="0" marR="0" rtl="0" algn="ctr">
              <a:lnSpc>
                <a:spcPct val="90000"/>
              </a:lnSpc>
              <a:spcBef>
                <a:spcPts val="4200"/>
              </a:spcBef>
              <a:spcAft>
                <a:spcPts val="0"/>
              </a:spcAft>
              <a:buClr>
                <a:schemeClr val="dk1"/>
              </a:buClr>
              <a:buSzPct val="100000"/>
              <a:buFont typeface="Arial"/>
              <a:buNone/>
            </a:pPr>
            <a:r>
              <a:t/>
            </a:r>
            <a:endParaRPr b="0" i="0" sz="3700" u="none" cap="none" strike="noStrike">
              <a:solidFill>
                <a:schemeClr val="dk1"/>
              </a:solidFill>
              <a:highlight>
                <a:schemeClr val="lt1"/>
              </a:highlight>
              <a:latin typeface="Cambria"/>
              <a:ea typeface="Cambria"/>
              <a:cs typeface="Cambria"/>
              <a:sym typeface="Cambria"/>
            </a:endParaRPr>
          </a:p>
        </p:txBody>
      </p:sp>
      <p:sp>
        <p:nvSpPr>
          <p:cNvPr id="86" name="Google Shape;86;p1"/>
          <p:cNvSpPr txBox="1"/>
          <p:nvPr/>
        </p:nvSpPr>
        <p:spPr>
          <a:xfrm>
            <a:off x="339597" y="12328102"/>
            <a:ext cx="109146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lnSpcReduction="10000"/>
          </a:bodyPr>
          <a:lstStyle/>
          <a:p>
            <a:pPr indent="0" lvl="0" marL="0" marR="0" rtl="0" algn="ctr">
              <a:lnSpc>
                <a:spcPct val="90000"/>
              </a:lnSpc>
              <a:spcBef>
                <a:spcPts val="0"/>
              </a:spcBef>
              <a:spcAft>
                <a:spcPts val="0"/>
              </a:spcAft>
              <a:buClr>
                <a:schemeClr val="lt1"/>
              </a:buClr>
              <a:buSzPts val="6300"/>
              <a:buFont typeface="Arial"/>
              <a:buNone/>
            </a:pPr>
            <a:r>
              <a:rPr b="0" i="0" lang="en-US" sz="6300" u="none" cap="none" strike="noStrike">
                <a:solidFill>
                  <a:schemeClr val="lt1"/>
                </a:solidFill>
                <a:latin typeface="Cambria"/>
                <a:ea typeface="Cambria"/>
                <a:cs typeface="Cambria"/>
                <a:sym typeface="Cambria"/>
              </a:rPr>
              <a:t> </a:t>
            </a:r>
            <a:r>
              <a:rPr lang="en-US" sz="5800">
                <a:solidFill>
                  <a:schemeClr val="lt1"/>
                </a:solidFill>
                <a:latin typeface="Cambria"/>
                <a:ea typeface="Cambria"/>
                <a:cs typeface="Cambria"/>
                <a:sym typeface="Cambria"/>
              </a:rPr>
              <a:t>Requirements</a:t>
            </a:r>
            <a:endParaRPr/>
          </a:p>
        </p:txBody>
      </p:sp>
      <p:sp>
        <p:nvSpPr>
          <p:cNvPr id="87" name="Google Shape;87;p1"/>
          <p:cNvSpPr txBox="1"/>
          <p:nvPr/>
        </p:nvSpPr>
        <p:spPr>
          <a:xfrm>
            <a:off x="12020275" y="4731113"/>
            <a:ext cx="19835100" cy="9846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100"/>
              <a:buFont typeface="Arial"/>
              <a:buNone/>
            </a:pPr>
            <a:r>
              <a:rPr lang="en-US" sz="5500">
                <a:solidFill>
                  <a:schemeClr val="lt1"/>
                </a:solidFill>
                <a:latin typeface="Cambria"/>
                <a:ea typeface="Cambria"/>
                <a:cs typeface="Cambria"/>
                <a:sym typeface="Cambria"/>
              </a:rPr>
              <a:t>System Design, Implementation, and Data Flow</a:t>
            </a:r>
            <a:endParaRPr sz="1800"/>
          </a:p>
        </p:txBody>
      </p:sp>
      <p:sp>
        <p:nvSpPr>
          <p:cNvPr id="88" name="Google Shape;88;p1"/>
          <p:cNvSpPr txBox="1"/>
          <p:nvPr/>
        </p:nvSpPr>
        <p:spPr>
          <a:xfrm>
            <a:off x="369600" y="4742748"/>
            <a:ext cx="10914600" cy="9846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b="0" i="0" lang="en-US" sz="5800" u="none" cap="none" strike="noStrike">
                <a:solidFill>
                  <a:schemeClr val="lt1"/>
                </a:solidFill>
                <a:latin typeface="Cambria"/>
                <a:ea typeface="Cambria"/>
                <a:cs typeface="Cambria"/>
                <a:sym typeface="Cambria"/>
              </a:rPr>
              <a:t>Introduction</a:t>
            </a:r>
            <a:endParaRPr/>
          </a:p>
        </p:txBody>
      </p:sp>
      <p:sp>
        <p:nvSpPr>
          <p:cNvPr id="89" name="Google Shape;89;p1"/>
          <p:cNvSpPr txBox="1"/>
          <p:nvPr/>
        </p:nvSpPr>
        <p:spPr>
          <a:xfrm>
            <a:off x="12031075" y="6000075"/>
            <a:ext cx="19835100" cy="111702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a:bodyPr>
          <a:lstStyle/>
          <a:p>
            <a:pPr indent="0" lvl="0" marL="0" marR="0" rtl="0" algn="l">
              <a:lnSpc>
                <a:spcPct val="90000"/>
              </a:lnSpc>
              <a:spcBef>
                <a:spcPts val="0"/>
              </a:spcBef>
              <a:spcAft>
                <a:spcPts val="0"/>
              </a:spcAft>
              <a:buClr>
                <a:schemeClr val="dk1"/>
              </a:buClr>
              <a:buSzPts val="3700"/>
              <a:buFont typeface="Arial"/>
              <a:buNone/>
            </a:pPr>
            <a:r>
              <a:t/>
            </a:r>
            <a:endParaRPr b="0" i="0" sz="3700" u="none" cap="none" strike="noStrike">
              <a:solidFill>
                <a:schemeClr val="dk1"/>
              </a:solidFill>
              <a:latin typeface="Cambria"/>
              <a:ea typeface="Cambria"/>
              <a:cs typeface="Cambria"/>
              <a:sym typeface="Cambria"/>
            </a:endParaRPr>
          </a:p>
        </p:txBody>
      </p:sp>
      <p:sp>
        <p:nvSpPr>
          <p:cNvPr id="90" name="Google Shape;90;p1"/>
          <p:cNvSpPr txBox="1"/>
          <p:nvPr/>
        </p:nvSpPr>
        <p:spPr>
          <a:xfrm>
            <a:off x="12031075" y="17283550"/>
            <a:ext cx="19835100" cy="868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100"/>
              <a:buFont typeface="Arial"/>
              <a:buNone/>
            </a:pPr>
            <a:r>
              <a:rPr lang="en-US" sz="5100">
                <a:solidFill>
                  <a:schemeClr val="lt1"/>
                </a:solidFill>
                <a:latin typeface="Cambria"/>
                <a:ea typeface="Cambria"/>
                <a:cs typeface="Cambria"/>
                <a:sym typeface="Cambria"/>
              </a:rPr>
              <a:t>DegreePath Database Outline</a:t>
            </a:r>
            <a:endParaRPr/>
          </a:p>
        </p:txBody>
      </p:sp>
      <p:sp>
        <p:nvSpPr>
          <p:cNvPr id="91" name="Google Shape;91;p1"/>
          <p:cNvSpPr txBox="1"/>
          <p:nvPr/>
        </p:nvSpPr>
        <p:spPr>
          <a:xfrm>
            <a:off x="12031175" y="18265025"/>
            <a:ext cx="19835100" cy="58173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sz="3700" u="none">
              <a:solidFill>
                <a:schemeClr val="dk1"/>
              </a:solidFill>
              <a:latin typeface="Cambria"/>
              <a:ea typeface="Cambria"/>
              <a:cs typeface="Cambria"/>
              <a:sym typeface="Cambria"/>
            </a:endParaRPr>
          </a:p>
        </p:txBody>
      </p:sp>
      <p:pic>
        <p:nvPicPr>
          <p:cNvPr id="92" name="Google Shape;92;p1"/>
          <p:cNvPicPr preferRelativeResize="0"/>
          <p:nvPr/>
        </p:nvPicPr>
        <p:blipFill rotWithShape="1">
          <a:blip r:embed="rId3">
            <a:alphaModFix/>
          </a:blip>
          <a:srcRect b="0" l="0" r="0" t="0"/>
          <a:stretch/>
        </p:blipFill>
        <p:spPr>
          <a:xfrm>
            <a:off x="2656639" y="1168998"/>
            <a:ext cx="2298576" cy="3042233"/>
          </a:xfrm>
          <a:prstGeom prst="rect">
            <a:avLst/>
          </a:prstGeom>
          <a:noFill/>
          <a:ln>
            <a:noFill/>
          </a:ln>
        </p:spPr>
      </p:pic>
      <p:sp>
        <p:nvSpPr>
          <p:cNvPr id="93" name="Google Shape;93;p1"/>
          <p:cNvSpPr txBox="1"/>
          <p:nvPr/>
        </p:nvSpPr>
        <p:spPr>
          <a:xfrm>
            <a:off x="33035020" y="11573058"/>
            <a:ext cx="5657400" cy="554100"/>
          </a:xfrm>
          <a:prstGeom prst="rect">
            <a:avLst/>
          </a:prstGeom>
          <a:noFill/>
          <a:ln>
            <a:noFill/>
          </a:ln>
        </p:spPr>
        <p:txBody>
          <a:bodyPr anchorCtr="0" anchor="t" bIns="53325" lIns="106650" spcFirstLastPara="1" rIns="106650" wrap="square" tIns="53325">
            <a:spAutoFit/>
          </a:bodyPr>
          <a:lstStyle/>
          <a:p>
            <a:pPr indent="0" lvl="0" marL="0" marR="0" rtl="0" algn="l">
              <a:spcBef>
                <a:spcPts val="0"/>
              </a:spcBef>
              <a:spcAft>
                <a:spcPts val="0"/>
              </a:spcAft>
              <a:buNone/>
            </a:pPr>
            <a:r>
              <a:t/>
            </a:r>
            <a:endParaRPr sz="2900">
              <a:solidFill>
                <a:schemeClr val="dk1"/>
              </a:solidFill>
              <a:latin typeface="Cambria"/>
              <a:ea typeface="Cambria"/>
              <a:cs typeface="Cambria"/>
              <a:sym typeface="Cambria"/>
            </a:endParaRPr>
          </a:p>
        </p:txBody>
      </p:sp>
      <p:sp>
        <p:nvSpPr>
          <p:cNvPr id="94" name="Google Shape;94;p1"/>
          <p:cNvSpPr txBox="1"/>
          <p:nvPr/>
        </p:nvSpPr>
        <p:spPr>
          <a:xfrm>
            <a:off x="339450" y="13469475"/>
            <a:ext cx="10914900" cy="105393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400050" lvl="0" marL="4572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Using web scraping tools, scrape and collect data from the UNH course and degree program websites.</a:t>
            </a:r>
            <a:endParaRPr sz="2700">
              <a:solidFill>
                <a:schemeClr val="dk1"/>
              </a:solidFill>
              <a:latin typeface="Cambria"/>
              <a:ea typeface="Cambria"/>
              <a:cs typeface="Cambria"/>
              <a:sym typeface="Cambria"/>
            </a:endParaRPr>
          </a:p>
          <a:p>
            <a:pPr indent="-400050" lvl="0" marL="4572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Design and implement a mySQL database with the collected UNH course data.</a:t>
            </a:r>
            <a:endParaRPr sz="2700">
              <a:solidFill>
                <a:schemeClr val="dk1"/>
              </a:solidFill>
              <a:latin typeface="Cambria"/>
              <a:ea typeface="Cambria"/>
              <a:cs typeface="Cambria"/>
              <a:sym typeface="Cambria"/>
            </a:endParaRPr>
          </a:p>
          <a:p>
            <a:pPr indent="-400050" lvl="0" marL="4572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Implement a web server that will host the DegreePath application.</a:t>
            </a:r>
            <a:endParaRPr sz="2700">
              <a:solidFill>
                <a:schemeClr val="dk1"/>
              </a:solidFill>
              <a:latin typeface="Cambria"/>
              <a:ea typeface="Cambria"/>
              <a:cs typeface="Cambria"/>
              <a:sym typeface="Cambria"/>
            </a:endParaRPr>
          </a:p>
          <a:p>
            <a:pPr indent="-400050" lvl="0" marL="4572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Create a web application using HTML, CSS, JavaScript, and PHP that is able to generate future course schedules and display them back to the user, based on the courses the user has already taken and the degree requirements a user has already satisfied.  </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The application should allow a user to enter any valid UNH course ID and view all the prerequisites for that course.</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The application should allow a user to select any major and then using checkboxes, check all the degree requirements and courses they have already satisfied.</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The generated and displayed schedules should generate as many schedules as necessary until the user’s  graduation.</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The generated schedules should take into account any prerequisites a course may have.</a:t>
            </a:r>
            <a:endParaRPr sz="2700">
              <a:solidFill>
                <a:schemeClr val="dk1"/>
              </a:solidFill>
              <a:latin typeface="Cambria"/>
              <a:ea typeface="Cambria"/>
              <a:cs typeface="Cambria"/>
              <a:sym typeface="Cambria"/>
            </a:endParaRPr>
          </a:p>
          <a:p>
            <a:pPr indent="-400050" lvl="0" marL="4572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The DegreePath application should also be:</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Easy to access webpage/domain that application is able to run on.</a:t>
            </a:r>
            <a:endParaRPr sz="2700">
              <a:solidFill>
                <a:schemeClr val="dk1"/>
              </a:solidFill>
              <a:latin typeface="Cambria"/>
              <a:ea typeface="Cambria"/>
              <a:cs typeface="Cambria"/>
              <a:sym typeface="Cambria"/>
            </a:endParaRPr>
          </a:p>
          <a:p>
            <a:pPr indent="-400050" lvl="1" marL="914400" rtl="0" algn="l">
              <a:lnSpc>
                <a:spcPct val="115000"/>
              </a:lnSpc>
              <a:spcBef>
                <a:spcPts val="0"/>
              </a:spcBef>
              <a:spcAft>
                <a:spcPts val="0"/>
              </a:spcAft>
              <a:buClr>
                <a:schemeClr val="dk1"/>
              </a:buClr>
              <a:buSzPts val="2700"/>
              <a:buFont typeface="Cambria"/>
              <a:buChar char="○"/>
            </a:pPr>
            <a:r>
              <a:rPr lang="en-US" sz="2700">
                <a:solidFill>
                  <a:schemeClr val="dk1"/>
                </a:solidFill>
                <a:latin typeface="Cambria"/>
                <a:ea typeface="Cambria"/>
                <a:cs typeface="Cambria"/>
                <a:sym typeface="Cambria"/>
              </a:rPr>
              <a:t>Fast and generates a schedule quickly. (Under a few seconds)</a:t>
            </a:r>
            <a:endParaRPr sz="27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t/>
            </a:r>
            <a:endParaRPr sz="2300">
              <a:solidFill>
                <a:schemeClr val="dk1"/>
              </a:solidFill>
              <a:latin typeface="Cambria"/>
              <a:ea typeface="Cambria"/>
              <a:cs typeface="Cambria"/>
              <a:sym typeface="Cambria"/>
            </a:endParaRPr>
          </a:p>
        </p:txBody>
      </p:sp>
      <p:sp>
        <p:nvSpPr>
          <p:cNvPr id="95" name="Google Shape;95;p1"/>
          <p:cNvSpPr txBox="1"/>
          <p:nvPr/>
        </p:nvSpPr>
        <p:spPr>
          <a:xfrm>
            <a:off x="12112138" y="18972425"/>
            <a:ext cx="5461800" cy="323100"/>
          </a:xfrm>
          <a:prstGeom prst="rect">
            <a:avLst/>
          </a:prstGeom>
          <a:noFill/>
          <a:ln>
            <a:noFill/>
          </a:ln>
        </p:spPr>
        <p:txBody>
          <a:bodyPr anchorCtr="0" anchor="t" bIns="53325" lIns="106650" spcFirstLastPara="1" rIns="106650" wrap="square" tIns="53325">
            <a:spAutoFit/>
          </a:bodyPr>
          <a:lstStyle/>
          <a:p>
            <a:pPr indent="0" lvl="0" marL="0" marR="0" rtl="0" algn="l">
              <a:spcBef>
                <a:spcPts val="0"/>
              </a:spcBef>
              <a:spcAft>
                <a:spcPts val="0"/>
              </a:spcAft>
              <a:buNone/>
            </a:pPr>
            <a:r>
              <a:t/>
            </a:r>
            <a:endParaRPr/>
          </a:p>
        </p:txBody>
      </p:sp>
      <p:pic>
        <p:nvPicPr>
          <p:cNvPr id="96" name="Google Shape;96;p1"/>
          <p:cNvPicPr preferRelativeResize="0"/>
          <p:nvPr/>
        </p:nvPicPr>
        <p:blipFill>
          <a:blip r:embed="rId4">
            <a:alphaModFix/>
          </a:blip>
          <a:stretch>
            <a:fillRect/>
          </a:stretch>
        </p:blipFill>
        <p:spPr>
          <a:xfrm>
            <a:off x="12389837" y="18544498"/>
            <a:ext cx="8485200" cy="5121338"/>
          </a:xfrm>
          <a:prstGeom prst="rect">
            <a:avLst/>
          </a:prstGeom>
          <a:noFill/>
          <a:ln>
            <a:noFill/>
          </a:ln>
        </p:spPr>
      </p:pic>
      <p:sp>
        <p:nvSpPr>
          <p:cNvPr id="97" name="Google Shape;97;p1"/>
          <p:cNvSpPr txBox="1"/>
          <p:nvPr/>
        </p:nvSpPr>
        <p:spPr>
          <a:xfrm>
            <a:off x="21350188" y="18419263"/>
            <a:ext cx="10197900" cy="53718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457200" rtl="0" algn="ctr">
              <a:lnSpc>
                <a:spcPct val="95000"/>
              </a:lnSpc>
              <a:spcBef>
                <a:spcPts val="0"/>
              </a:spcBef>
              <a:spcAft>
                <a:spcPts val="0"/>
              </a:spcAft>
              <a:buSzPts val="275"/>
              <a:buNone/>
            </a:pPr>
            <a:r>
              <a:rPr b="1" i="1" lang="en-US" sz="2643">
                <a:solidFill>
                  <a:schemeClr val="dk1"/>
                </a:solidFill>
                <a:latin typeface="Cambria"/>
                <a:ea typeface="Cambria"/>
                <a:cs typeface="Cambria"/>
                <a:sym typeface="Cambria"/>
              </a:rPr>
              <a:t>Database Outline</a:t>
            </a:r>
            <a:r>
              <a:rPr b="1" i="1" lang="en-US" sz="2643">
                <a:solidFill>
                  <a:schemeClr val="dk1"/>
                </a:solidFill>
                <a:latin typeface="Cambria"/>
                <a:ea typeface="Cambria"/>
                <a:cs typeface="Cambria"/>
                <a:sym typeface="Cambria"/>
              </a:rPr>
              <a:t>:</a:t>
            </a:r>
            <a:endParaRPr sz="15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1: Degree Programs - (ie: Majors)</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To store the name of the degree program.</a:t>
            </a:r>
            <a:endParaRPr sz="20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2: Requirements</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This table will store the information regarding the requirements of a selected degree program.</a:t>
            </a:r>
            <a:endParaRPr sz="20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3: Requirements - Course Connector</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This table simply acts as a connector between the courses and requirements table. </a:t>
            </a:r>
            <a:endParaRPr sz="20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4: Courses</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To store information regarding all courses that UNH offers.</a:t>
            </a:r>
            <a:endParaRPr sz="20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5: Course Attributes</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This table stores all the various UNH based attributes/tags a course has.</a:t>
            </a:r>
            <a:endParaRPr sz="2000">
              <a:solidFill>
                <a:schemeClr val="dk1"/>
              </a:solidFill>
              <a:latin typeface="Cambria"/>
              <a:ea typeface="Cambria"/>
              <a:cs typeface="Cambria"/>
              <a:sym typeface="Cambria"/>
            </a:endParaRPr>
          </a:p>
          <a:p>
            <a:pPr indent="-355600" lvl="0" marL="4572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Table 6: Prerequisites</a:t>
            </a:r>
            <a:endParaRPr sz="2000">
              <a:solidFill>
                <a:schemeClr val="dk1"/>
              </a:solidFill>
              <a:latin typeface="Cambria"/>
              <a:ea typeface="Cambria"/>
              <a:cs typeface="Cambria"/>
              <a:sym typeface="Cambria"/>
            </a:endParaRPr>
          </a:p>
          <a:p>
            <a:pPr indent="-355600" lvl="1" marL="914400" rtl="0" algn="l">
              <a:lnSpc>
                <a:spcPct val="115000"/>
              </a:lnSpc>
              <a:spcBef>
                <a:spcPts val="0"/>
              </a:spcBef>
              <a:spcAft>
                <a:spcPts val="0"/>
              </a:spcAft>
              <a:buClr>
                <a:schemeClr val="dk1"/>
              </a:buClr>
              <a:buSzPts val="2000"/>
              <a:buFont typeface="Cambria"/>
              <a:buChar char="○"/>
            </a:pPr>
            <a:r>
              <a:rPr lang="en-US" sz="2000">
                <a:solidFill>
                  <a:schemeClr val="dk1"/>
                </a:solidFill>
                <a:latin typeface="Cambria"/>
                <a:ea typeface="Cambria"/>
                <a:cs typeface="Cambria"/>
                <a:sym typeface="Cambria"/>
              </a:rPr>
              <a:t>Purpose: This table stores all of the prerequisites a specific course has. </a:t>
            </a:r>
            <a:endParaRPr sz="2000">
              <a:solidFill>
                <a:schemeClr val="dk1"/>
              </a:solidFill>
              <a:latin typeface="Cambria"/>
              <a:ea typeface="Cambria"/>
              <a:cs typeface="Cambria"/>
              <a:sym typeface="Cambria"/>
            </a:endParaRPr>
          </a:p>
          <a:p>
            <a:pPr indent="0" lvl="0" marL="457200" rtl="0" algn="l">
              <a:lnSpc>
                <a:spcPct val="115000"/>
              </a:lnSpc>
              <a:spcBef>
                <a:spcPts val="0"/>
              </a:spcBef>
              <a:spcAft>
                <a:spcPts val="0"/>
              </a:spcAft>
              <a:buNone/>
            </a:pPr>
            <a:r>
              <a:t/>
            </a:r>
            <a:endParaRPr sz="300">
              <a:solidFill>
                <a:schemeClr val="dk1"/>
              </a:solidFill>
              <a:latin typeface="Cambria"/>
              <a:ea typeface="Cambria"/>
              <a:cs typeface="Cambria"/>
              <a:sym typeface="Cambria"/>
            </a:endParaRPr>
          </a:p>
        </p:txBody>
      </p:sp>
      <p:sp>
        <p:nvSpPr>
          <p:cNvPr id="98" name="Google Shape;98;p1"/>
          <p:cNvSpPr txBox="1"/>
          <p:nvPr/>
        </p:nvSpPr>
        <p:spPr>
          <a:xfrm>
            <a:off x="32361475" y="13475925"/>
            <a:ext cx="11381100" cy="913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fontScale="92500"/>
          </a:bodyPr>
          <a:lstStyle/>
          <a:p>
            <a:pPr indent="0" lvl="0" marL="0" marR="0" rtl="0" algn="ctr">
              <a:lnSpc>
                <a:spcPct val="90000"/>
              </a:lnSpc>
              <a:spcBef>
                <a:spcPts val="0"/>
              </a:spcBef>
              <a:spcAft>
                <a:spcPts val="0"/>
              </a:spcAft>
              <a:buClr>
                <a:schemeClr val="lt1"/>
              </a:buClr>
              <a:buSzPct val="100000"/>
              <a:buFont typeface="Arial"/>
              <a:buNone/>
            </a:pPr>
            <a:r>
              <a:rPr lang="en-US" sz="5800">
                <a:solidFill>
                  <a:schemeClr val="lt1"/>
                </a:solidFill>
                <a:latin typeface="Cambria"/>
                <a:ea typeface="Cambria"/>
                <a:cs typeface="Cambria"/>
                <a:sym typeface="Cambria"/>
              </a:rPr>
              <a:t>Testing / Future Steps &amp; Limitations</a:t>
            </a:r>
            <a:endParaRPr sz="5800">
              <a:solidFill>
                <a:schemeClr val="lt1"/>
              </a:solidFill>
              <a:latin typeface="Cambria"/>
              <a:ea typeface="Cambria"/>
              <a:cs typeface="Cambria"/>
              <a:sym typeface="Cambria"/>
            </a:endParaRPr>
          </a:p>
        </p:txBody>
      </p:sp>
      <p:sp>
        <p:nvSpPr>
          <p:cNvPr id="99" name="Google Shape;99;p1"/>
          <p:cNvSpPr txBox="1"/>
          <p:nvPr/>
        </p:nvSpPr>
        <p:spPr>
          <a:xfrm>
            <a:off x="32361475" y="14565750"/>
            <a:ext cx="11381100" cy="158346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0" rtl="0" algn="l">
              <a:lnSpc>
                <a:spcPct val="115000"/>
              </a:lnSpc>
              <a:spcBef>
                <a:spcPts val="0"/>
              </a:spcBef>
              <a:spcAft>
                <a:spcPts val="0"/>
              </a:spcAft>
              <a:buNone/>
            </a:pPr>
            <a:r>
              <a:rPr b="1" lang="en-US" sz="3150">
                <a:solidFill>
                  <a:schemeClr val="dk1"/>
                </a:solidFill>
                <a:latin typeface="Cambria"/>
                <a:ea typeface="Cambria"/>
                <a:cs typeface="Cambria"/>
                <a:sym typeface="Cambria"/>
              </a:rPr>
              <a:t>Functionality Testing:</a:t>
            </a:r>
            <a:endParaRPr b="1" sz="3150">
              <a:solidFill>
                <a:schemeClr val="dk1"/>
              </a:solidFill>
              <a:latin typeface="Cambria"/>
              <a:ea typeface="Cambria"/>
              <a:cs typeface="Cambria"/>
              <a:sym typeface="Cambria"/>
            </a:endParaRPr>
          </a:p>
          <a:p>
            <a:pPr indent="-422275" lvl="1" marL="9144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Application is free of bugs and errors</a:t>
            </a:r>
            <a:endParaRPr sz="3050">
              <a:solidFill>
                <a:schemeClr val="dk1"/>
              </a:solidFill>
              <a:latin typeface="Cambria"/>
              <a:ea typeface="Cambria"/>
              <a:cs typeface="Cambria"/>
              <a:sym typeface="Cambria"/>
            </a:endParaRPr>
          </a:p>
          <a:p>
            <a:pPr indent="-422275" lvl="1" marL="9144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Make sure all prerequisites for a course are satisfied before they are taken</a:t>
            </a:r>
            <a:endParaRPr sz="3050">
              <a:solidFill>
                <a:schemeClr val="dk1"/>
              </a:solidFill>
              <a:latin typeface="Cambria"/>
              <a:ea typeface="Cambria"/>
              <a:cs typeface="Cambria"/>
              <a:sym typeface="Cambria"/>
            </a:endParaRPr>
          </a:p>
          <a:p>
            <a:pPr indent="-422275" lvl="1" marL="9144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Test to make sure the program does not crash</a:t>
            </a:r>
            <a:endParaRPr sz="3050">
              <a:solidFill>
                <a:schemeClr val="dk1"/>
              </a:solidFill>
              <a:latin typeface="Cambria"/>
              <a:ea typeface="Cambria"/>
              <a:cs typeface="Cambria"/>
              <a:sym typeface="Cambria"/>
            </a:endParaRPr>
          </a:p>
          <a:p>
            <a:pPr indent="-422275" lvl="1" marL="9144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Functionality  testing</a:t>
            </a:r>
            <a:endParaRPr sz="3050">
              <a:solidFill>
                <a:schemeClr val="dk1"/>
              </a:solidFill>
              <a:latin typeface="Cambria"/>
              <a:ea typeface="Cambria"/>
              <a:cs typeface="Cambria"/>
              <a:sym typeface="Cambria"/>
            </a:endParaRPr>
          </a:p>
          <a:p>
            <a:pPr indent="-422275" lvl="2" marL="13716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Program can handle invalid input</a:t>
            </a:r>
            <a:endParaRPr sz="3050">
              <a:solidFill>
                <a:schemeClr val="dk1"/>
              </a:solidFill>
              <a:latin typeface="Cambria"/>
              <a:ea typeface="Cambria"/>
              <a:cs typeface="Cambria"/>
              <a:sym typeface="Cambria"/>
            </a:endParaRPr>
          </a:p>
          <a:p>
            <a:pPr indent="-422275" lvl="2" marL="13716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Program can handle no input</a:t>
            </a:r>
            <a:endParaRPr sz="3050">
              <a:solidFill>
                <a:schemeClr val="dk1"/>
              </a:solidFill>
              <a:latin typeface="Cambria"/>
              <a:ea typeface="Cambria"/>
              <a:cs typeface="Cambria"/>
              <a:sym typeface="Cambria"/>
            </a:endParaRPr>
          </a:p>
          <a:p>
            <a:pPr indent="-422275" lvl="2" marL="1371600" rtl="0" algn="l">
              <a:lnSpc>
                <a:spcPct val="115000"/>
              </a:lnSpc>
              <a:spcBef>
                <a:spcPts val="0"/>
              </a:spcBef>
              <a:spcAft>
                <a:spcPts val="0"/>
              </a:spcAft>
              <a:buClr>
                <a:schemeClr val="dk1"/>
              </a:buClr>
              <a:buSzPts val="3050"/>
              <a:buFont typeface="Cambria"/>
              <a:buChar char="■"/>
            </a:pPr>
            <a:r>
              <a:rPr lang="en-US" sz="3050">
                <a:solidFill>
                  <a:schemeClr val="dk1"/>
                </a:solidFill>
                <a:latin typeface="Cambria"/>
                <a:ea typeface="Cambria"/>
                <a:cs typeface="Cambria"/>
                <a:sym typeface="Cambria"/>
              </a:rPr>
              <a:t>Program is functionally sound</a:t>
            </a:r>
            <a:endParaRPr sz="285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rPr b="1" lang="en-US" sz="3250">
                <a:solidFill>
                  <a:schemeClr val="dk1"/>
                </a:solidFill>
                <a:latin typeface="Cambria"/>
                <a:ea typeface="Cambria"/>
                <a:cs typeface="Cambria"/>
                <a:sym typeface="Cambria"/>
              </a:rPr>
              <a:t>Current Limitations</a:t>
            </a:r>
            <a:r>
              <a:rPr b="1" lang="en-US" sz="3250">
                <a:solidFill>
                  <a:schemeClr val="dk1"/>
                </a:solidFill>
                <a:latin typeface="Cambria"/>
                <a:ea typeface="Cambria"/>
                <a:cs typeface="Cambria"/>
                <a:sym typeface="Cambria"/>
              </a:rPr>
              <a:t>:</a:t>
            </a:r>
            <a:endParaRPr sz="1250">
              <a:solidFill>
                <a:schemeClr val="dk1"/>
              </a:solidFill>
              <a:latin typeface="Cambria"/>
              <a:ea typeface="Cambria"/>
              <a:cs typeface="Cambria"/>
              <a:sym typeface="Cambria"/>
            </a:endParaRPr>
          </a:p>
          <a:p>
            <a:pPr indent="-428625" lvl="0" marL="4572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Schedule Tool:</a:t>
            </a:r>
            <a:endParaRPr sz="3150">
              <a:solidFill>
                <a:schemeClr val="dk1"/>
              </a:solidFill>
              <a:latin typeface="Cambria"/>
              <a:ea typeface="Cambria"/>
              <a:cs typeface="Cambria"/>
              <a:sym typeface="Cambria"/>
            </a:endParaRPr>
          </a:p>
          <a:p>
            <a:pPr indent="-428625" lvl="1" marL="9144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Needs to more accurately factor in prerequisites.</a:t>
            </a:r>
            <a:endParaRPr sz="3150">
              <a:solidFill>
                <a:schemeClr val="dk1"/>
              </a:solidFill>
              <a:latin typeface="Cambria"/>
              <a:ea typeface="Cambria"/>
              <a:cs typeface="Cambria"/>
              <a:sym typeface="Cambria"/>
            </a:endParaRPr>
          </a:p>
          <a:p>
            <a:pPr indent="-428625" lvl="1" marL="9144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Less effective for all UNH majors (most useful for IT major).</a:t>
            </a:r>
            <a:endParaRPr sz="3150">
              <a:solidFill>
                <a:schemeClr val="dk1"/>
              </a:solidFill>
              <a:latin typeface="Cambria"/>
              <a:ea typeface="Cambria"/>
              <a:cs typeface="Cambria"/>
              <a:sym typeface="Cambria"/>
            </a:endParaRPr>
          </a:p>
          <a:p>
            <a:pPr indent="-377825" lvl="2" marL="1371600" rtl="0" algn="l">
              <a:lnSpc>
                <a:spcPct val="115000"/>
              </a:lnSpc>
              <a:spcBef>
                <a:spcPts val="0"/>
              </a:spcBef>
              <a:spcAft>
                <a:spcPts val="0"/>
              </a:spcAft>
              <a:buClr>
                <a:schemeClr val="dk1"/>
              </a:buClr>
              <a:buSzPts val="2350"/>
              <a:buFont typeface="Cambria"/>
              <a:buChar char="■"/>
            </a:pPr>
            <a:r>
              <a:rPr lang="en-US" sz="2350">
                <a:solidFill>
                  <a:schemeClr val="dk1"/>
                </a:solidFill>
                <a:latin typeface="Cambria"/>
                <a:ea typeface="Cambria"/>
                <a:cs typeface="Cambria"/>
                <a:sym typeface="Cambria"/>
              </a:rPr>
              <a:t>Data across different UNH majors is often organized in slightly different formats. This can sometimes cause inconsistencies in schedule generation.</a:t>
            </a:r>
            <a:endParaRPr sz="235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rPr b="1" lang="en-US" sz="3250">
                <a:solidFill>
                  <a:schemeClr val="dk1"/>
                </a:solidFill>
                <a:latin typeface="Cambria"/>
                <a:ea typeface="Cambria"/>
                <a:cs typeface="Cambria"/>
                <a:sym typeface="Cambria"/>
              </a:rPr>
              <a:t>Future Steps and Future Testing:</a:t>
            </a:r>
            <a:endParaRPr sz="1250">
              <a:solidFill>
                <a:schemeClr val="dk1"/>
              </a:solidFill>
              <a:latin typeface="Cambria"/>
              <a:ea typeface="Cambria"/>
              <a:cs typeface="Cambria"/>
              <a:sym typeface="Cambria"/>
            </a:endParaRPr>
          </a:p>
          <a:p>
            <a:pPr indent="-428625" lvl="0" marL="4572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Continue schedule tool testing:</a:t>
            </a:r>
            <a:endParaRPr sz="3150">
              <a:solidFill>
                <a:schemeClr val="dk1"/>
              </a:solidFill>
              <a:latin typeface="Cambria"/>
              <a:ea typeface="Cambria"/>
              <a:cs typeface="Cambria"/>
              <a:sym typeface="Cambria"/>
            </a:endParaRPr>
          </a:p>
          <a:p>
            <a:pPr indent="-428625" lvl="1" marL="9144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Ask advisors of various degree programs if schedules generated make logistical sense.</a:t>
            </a:r>
            <a:endParaRPr sz="3150">
              <a:solidFill>
                <a:schemeClr val="dk1"/>
              </a:solidFill>
              <a:latin typeface="Cambria"/>
              <a:ea typeface="Cambria"/>
              <a:cs typeface="Cambria"/>
              <a:sym typeface="Cambria"/>
            </a:endParaRPr>
          </a:p>
          <a:p>
            <a:pPr indent="-428625" lvl="1" marL="9144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Usability Testing:</a:t>
            </a:r>
            <a:endParaRPr sz="3150">
              <a:solidFill>
                <a:schemeClr val="dk1"/>
              </a:solidFill>
              <a:latin typeface="Cambria"/>
              <a:ea typeface="Cambria"/>
              <a:cs typeface="Cambria"/>
              <a:sym typeface="Cambria"/>
            </a:endParaRPr>
          </a:p>
          <a:p>
            <a:pPr indent="-428625" lvl="2" marL="13716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Ask random UNH students to try and use the application.</a:t>
            </a:r>
            <a:endParaRPr sz="3150">
              <a:solidFill>
                <a:schemeClr val="dk1"/>
              </a:solidFill>
              <a:latin typeface="Cambria"/>
              <a:ea typeface="Cambria"/>
              <a:cs typeface="Cambria"/>
              <a:sym typeface="Cambria"/>
            </a:endParaRPr>
          </a:p>
          <a:p>
            <a:pPr indent="-428625" lvl="3" marL="18288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How long does it take them?</a:t>
            </a:r>
            <a:endParaRPr sz="3150">
              <a:solidFill>
                <a:schemeClr val="dk1"/>
              </a:solidFill>
              <a:latin typeface="Cambria"/>
              <a:ea typeface="Cambria"/>
              <a:cs typeface="Cambria"/>
              <a:sym typeface="Cambria"/>
            </a:endParaRPr>
          </a:p>
          <a:p>
            <a:pPr indent="-428625" lvl="3" marL="1828800" rtl="0" algn="l">
              <a:lnSpc>
                <a:spcPct val="115000"/>
              </a:lnSpc>
              <a:spcBef>
                <a:spcPts val="0"/>
              </a:spcBef>
              <a:spcAft>
                <a:spcPts val="0"/>
              </a:spcAft>
              <a:buClr>
                <a:schemeClr val="dk1"/>
              </a:buClr>
              <a:buSzPts val="3150"/>
              <a:buFont typeface="Cambria"/>
              <a:buChar char="●"/>
            </a:pPr>
            <a:r>
              <a:rPr lang="en-US" sz="3150">
                <a:solidFill>
                  <a:schemeClr val="dk1"/>
                </a:solidFill>
                <a:latin typeface="Cambria"/>
                <a:ea typeface="Cambria"/>
                <a:cs typeface="Cambria"/>
                <a:sym typeface="Cambria"/>
              </a:rPr>
              <a:t>How easy is the program to use?</a:t>
            </a:r>
            <a:endParaRPr sz="3150">
              <a:solidFill>
                <a:schemeClr val="dk1"/>
              </a:solidFill>
              <a:latin typeface="Cambria"/>
              <a:ea typeface="Cambria"/>
              <a:cs typeface="Cambria"/>
              <a:sym typeface="Cambria"/>
            </a:endParaRPr>
          </a:p>
          <a:p>
            <a:pPr indent="-425450" lvl="0" marL="457200" rtl="0" algn="l">
              <a:lnSpc>
                <a:spcPct val="90000"/>
              </a:lnSpc>
              <a:spcBef>
                <a:spcPts val="0"/>
              </a:spcBef>
              <a:spcAft>
                <a:spcPts val="0"/>
              </a:spcAft>
              <a:buClr>
                <a:schemeClr val="dk1"/>
              </a:buClr>
              <a:buSzPts val="3100"/>
              <a:buFont typeface="Cambria"/>
              <a:buChar char="●"/>
            </a:pPr>
            <a:r>
              <a:rPr lang="en-US" sz="3100">
                <a:solidFill>
                  <a:schemeClr val="dk1"/>
                </a:solidFill>
                <a:latin typeface="Cambria"/>
                <a:ea typeface="Cambria"/>
                <a:cs typeface="Cambria"/>
                <a:sym typeface="Cambria"/>
              </a:rPr>
              <a:t>Implement DegreePath at other Universities</a:t>
            </a:r>
            <a:endParaRPr sz="3100">
              <a:solidFill>
                <a:schemeClr val="dk1"/>
              </a:solidFill>
              <a:latin typeface="Cambria"/>
              <a:ea typeface="Cambria"/>
              <a:cs typeface="Cambria"/>
              <a:sym typeface="Cambria"/>
            </a:endParaRPr>
          </a:p>
          <a:p>
            <a:pPr indent="-425450" lvl="0" marL="457200" rtl="0" algn="l">
              <a:lnSpc>
                <a:spcPct val="115000"/>
              </a:lnSpc>
              <a:spcBef>
                <a:spcPts val="0"/>
              </a:spcBef>
              <a:spcAft>
                <a:spcPts val="0"/>
              </a:spcAft>
              <a:buClr>
                <a:schemeClr val="dk1"/>
              </a:buClr>
              <a:buSzPts val="3100"/>
              <a:buFont typeface="Cambria"/>
              <a:buChar char="●"/>
            </a:pPr>
            <a:r>
              <a:rPr lang="en-US" sz="3100">
                <a:solidFill>
                  <a:schemeClr val="dk1"/>
                </a:solidFill>
                <a:latin typeface="Cambria"/>
                <a:ea typeface="Cambria"/>
                <a:cs typeface="Cambria"/>
                <a:sym typeface="Cambria"/>
              </a:rPr>
              <a:t>User accounts</a:t>
            </a:r>
            <a:endParaRPr sz="3100">
              <a:solidFill>
                <a:schemeClr val="dk1"/>
              </a:solidFill>
              <a:latin typeface="Cambria"/>
              <a:ea typeface="Cambria"/>
              <a:cs typeface="Cambria"/>
              <a:sym typeface="Cambria"/>
            </a:endParaRPr>
          </a:p>
          <a:p>
            <a:pPr indent="-425450" lvl="1" marL="914400" rtl="0" algn="l">
              <a:lnSpc>
                <a:spcPct val="115000"/>
              </a:lnSpc>
              <a:spcBef>
                <a:spcPts val="0"/>
              </a:spcBef>
              <a:spcAft>
                <a:spcPts val="0"/>
              </a:spcAft>
              <a:buClr>
                <a:schemeClr val="dk1"/>
              </a:buClr>
              <a:buSzPts val="3100"/>
              <a:buFont typeface="Cambria"/>
              <a:buChar char="○"/>
            </a:pPr>
            <a:r>
              <a:rPr lang="en-US" sz="3100">
                <a:solidFill>
                  <a:schemeClr val="dk1"/>
                </a:solidFill>
                <a:latin typeface="Cambria"/>
                <a:ea typeface="Cambria"/>
                <a:cs typeface="Cambria"/>
                <a:sym typeface="Cambria"/>
              </a:rPr>
              <a:t>Ability to save/store user inputs</a:t>
            </a:r>
            <a:endParaRPr sz="3100">
              <a:solidFill>
                <a:schemeClr val="dk1"/>
              </a:solidFill>
              <a:latin typeface="Cambria"/>
              <a:ea typeface="Cambria"/>
              <a:cs typeface="Cambria"/>
              <a:sym typeface="Cambria"/>
            </a:endParaRPr>
          </a:p>
          <a:p>
            <a:pPr indent="-425450" lvl="1" marL="914400" rtl="0" algn="l">
              <a:lnSpc>
                <a:spcPct val="115000"/>
              </a:lnSpc>
              <a:spcBef>
                <a:spcPts val="0"/>
              </a:spcBef>
              <a:spcAft>
                <a:spcPts val="0"/>
              </a:spcAft>
              <a:buClr>
                <a:schemeClr val="dk1"/>
              </a:buClr>
              <a:buSzPts val="3100"/>
              <a:buFont typeface="Cambria"/>
              <a:buChar char="○"/>
            </a:pPr>
            <a:r>
              <a:rPr lang="en-US" sz="3100">
                <a:solidFill>
                  <a:schemeClr val="dk1"/>
                </a:solidFill>
                <a:latin typeface="Cambria"/>
                <a:ea typeface="Cambria"/>
                <a:cs typeface="Cambria"/>
                <a:sym typeface="Cambria"/>
              </a:rPr>
              <a:t>Ability to download CSV file of user inputs</a:t>
            </a:r>
            <a:endParaRPr sz="3100">
              <a:solidFill>
                <a:schemeClr val="dk1"/>
              </a:solidFill>
              <a:latin typeface="Cambria"/>
              <a:ea typeface="Cambria"/>
              <a:cs typeface="Cambria"/>
              <a:sym typeface="Cambria"/>
            </a:endParaRPr>
          </a:p>
          <a:p>
            <a:pPr indent="-425450" lvl="0" marL="457200" rtl="0" algn="l">
              <a:lnSpc>
                <a:spcPct val="115000"/>
              </a:lnSpc>
              <a:spcBef>
                <a:spcPts val="0"/>
              </a:spcBef>
              <a:spcAft>
                <a:spcPts val="0"/>
              </a:spcAft>
              <a:buClr>
                <a:schemeClr val="dk1"/>
              </a:buClr>
              <a:buSzPts val="3100"/>
              <a:buFont typeface="Cambria"/>
              <a:buChar char="●"/>
            </a:pPr>
            <a:r>
              <a:rPr lang="en-US" sz="3100">
                <a:solidFill>
                  <a:schemeClr val="dk1"/>
                </a:solidFill>
                <a:latin typeface="Cambria"/>
                <a:ea typeface="Cambria"/>
                <a:cs typeface="Cambria"/>
                <a:sym typeface="Cambria"/>
              </a:rPr>
              <a:t>Interface with YouScheduler (another UNH based course scheduling application)</a:t>
            </a:r>
            <a:endParaRPr sz="3100">
              <a:solidFill>
                <a:schemeClr val="dk1"/>
              </a:solidFill>
              <a:latin typeface="Cambria"/>
              <a:ea typeface="Cambria"/>
              <a:cs typeface="Cambria"/>
              <a:sym typeface="Cambria"/>
            </a:endParaRPr>
          </a:p>
          <a:p>
            <a:pPr indent="0" lvl="0" marL="457200" rtl="0" algn="l">
              <a:lnSpc>
                <a:spcPct val="115000"/>
              </a:lnSpc>
              <a:spcBef>
                <a:spcPts val="0"/>
              </a:spcBef>
              <a:spcAft>
                <a:spcPts val="0"/>
              </a:spcAft>
              <a:buNone/>
            </a:pPr>
            <a:r>
              <a:t/>
            </a:r>
            <a:endParaRPr b="1" sz="3100">
              <a:solidFill>
                <a:schemeClr val="dk1"/>
              </a:solidFill>
              <a:latin typeface="Cambria"/>
              <a:ea typeface="Cambria"/>
              <a:cs typeface="Cambria"/>
              <a:sym typeface="Cambria"/>
            </a:endParaRPr>
          </a:p>
        </p:txBody>
      </p:sp>
      <p:sp>
        <p:nvSpPr>
          <p:cNvPr id="100" name="Google Shape;100;p1"/>
          <p:cNvSpPr txBox="1"/>
          <p:nvPr/>
        </p:nvSpPr>
        <p:spPr>
          <a:xfrm>
            <a:off x="32361475" y="30535575"/>
            <a:ext cx="11381100" cy="868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Autofit/>
          </a:bodyPr>
          <a:lstStyle/>
          <a:p>
            <a:pPr indent="0" lvl="0" marL="0" marR="0" rtl="0" algn="ctr">
              <a:lnSpc>
                <a:spcPct val="90000"/>
              </a:lnSpc>
              <a:spcBef>
                <a:spcPts val="0"/>
              </a:spcBef>
              <a:spcAft>
                <a:spcPts val="0"/>
              </a:spcAft>
              <a:buClr>
                <a:schemeClr val="lt1"/>
              </a:buClr>
              <a:buSzPts val="4700"/>
              <a:buFont typeface="Arial"/>
              <a:buNone/>
            </a:pPr>
            <a:r>
              <a:rPr lang="en-US" sz="5800">
                <a:solidFill>
                  <a:schemeClr val="lt1"/>
                </a:solidFill>
                <a:latin typeface="Cambria"/>
                <a:ea typeface="Cambria"/>
                <a:cs typeface="Cambria"/>
                <a:sym typeface="Cambria"/>
              </a:rPr>
              <a:t>Acknowledgments</a:t>
            </a:r>
            <a:endParaRPr sz="5800"/>
          </a:p>
        </p:txBody>
      </p:sp>
      <p:sp>
        <p:nvSpPr>
          <p:cNvPr id="101" name="Google Shape;101;p1"/>
          <p:cNvSpPr txBox="1"/>
          <p:nvPr/>
        </p:nvSpPr>
        <p:spPr>
          <a:xfrm>
            <a:off x="32361475" y="31580400"/>
            <a:ext cx="11381100" cy="9846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Autofit/>
          </a:bodyPr>
          <a:lstStyle/>
          <a:p>
            <a:pPr indent="0" lvl="0" marL="0" rtl="0" algn="l">
              <a:lnSpc>
                <a:spcPct val="115000"/>
              </a:lnSpc>
              <a:spcBef>
                <a:spcPts val="0"/>
              </a:spcBef>
              <a:spcAft>
                <a:spcPts val="0"/>
              </a:spcAft>
              <a:buSzPts val="935"/>
              <a:buNone/>
            </a:pPr>
            <a:r>
              <a:rPr lang="en-US" sz="3584">
                <a:latin typeface="Cambria"/>
                <a:ea typeface="Cambria"/>
                <a:cs typeface="Cambria"/>
                <a:sym typeface="Cambria"/>
              </a:rPr>
              <a:t>Special thanks to our </a:t>
            </a:r>
            <a:r>
              <a:rPr lang="en-US" sz="3584">
                <a:latin typeface="Cambria"/>
                <a:ea typeface="Cambria"/>
                <a:cs typeface="Cambria"/>
                <a:sym typeface="Cambria"/>
              </a:rPr>
              <a:t>sponsor, Professor Arvind Narayan</a:t>
            </a:r>
            <a:endParaRPr sz="3584">
              <a:latin typeface="Cambria"/>
              <a:ea typeface="Cambria"/>
              <a:cs typeface="Cambria"/>
              <a:sym typeface="Cambria"/>
            </a:endParaRPr>
          </a:p>
        </p:txBody>
      </p:sp>
      <p:sp>
        <p:nvSpPr>
          <p:cNvPr id="102" name="Google Shape;102;p1"/>
          <p:cNvSpPr txBox="1"/>
          <p:nvPr/>
        </p:nvSpPr>
        <p:spPr>
          <a:xfrm>
            <a:off x="13754100" y="23536975"/>
            <a:ext cx="86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Times New Roman"/>
                <a:ea typeface="Times New Roman"/>
                <a:cs typeface="Times New Roman"/>
                <a:sym typeface="Times New Roman"/>
              </a:rPr>
              <a:t>Figure 2: DegreePath database relational schema.</a:t>
            </a:r>
            <a:r>
              <a:rPr i="1" lang="en-US" sz="1700">
                <a:latin typeface="Times New Roman"/>
                <a:ea typeface="Times New Roman"/>
                <a:cs typeface="Times New Roman"/>
                <a:sym typeface="Times New Roman"/>
              </a:rPr>
              <a:t> </a:t>
            </a:r>
            <a:endParaRPr i="1" sz="1700">
              <a:latin typeface="Times New Roman"/>
              <a:ea typeface="Times New Roman"/>
              <a:cs typeface="Times New Roman"/>
              <a:sym typeface="Times New Roman"/>
            </a:endParaRPr>
          </a:p>
        </p:txBody>
      </p:sp>
      <p:pic>
        <p:nvPicPr>
          <p:cNvPr id="103" name="Google Shape;103;p1"/>
          <p:cNvPicPr preferRelativeResize="0"/>
          <p:nvPr/>
        </p:nvPicPr>
        <p:blipFill>
          <a:blip r:embed="rId5">
            <a:alphaModFix/>
          </a:blip>
          <a:stretch>
            <a:fillRect/>
          </a:stretch>
        </p:blipFill>
        <p:spPr>
          <a:xfrm>
            <a:off x="12005350" y="5914538"/>
            <a:ext cx="19835100" cy="11170200"/>
          </a:xfrm>
          <a:prstGeom prst="rect">
            <a:avLst/>
          </a:prstGeom>
          <a:noFill/>
          <a:ln>
            <a:noFill/>
          </a:ln>
        </p:spPr>
      </p:pic>
      <p:sp>
        <p:nvSpPr>
          <p:cNvPr id="104" name="Google Shape;104;p1"/>
          <p:cNvSpPr txBox="1"/>
          <p:nvPr/>
        </p:nvSpPr>
        <p:spPr>
          <a:xfrm>
            <a:off x="18320263" y="16607925"/>
            <a:ext cx="86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Times New Roman"/>
                <a:ea typeface="Times New Roman"/>
                <a:cs typeface="Times New Roman"/>
                <a:sym typeface="Times New Roman"/>
              </a:rPr>
              <a:t>Figure 1: DegreePath Data Flow and System Design diagrams.</a:t>
            </a:r>
            <a:r>
              <a:rPr i="1" lang="en-US" sz="1700">
                <a:latin typeface="Times New Roman"/>
                <a:ea typeface="Times New Roman"/>
                <a:cs typeface="Times New Roman"/>
                <a:sym typeface="Times New Roman"/>
              </a:rPr>
              <a:t> </a:t>
            </a:r>
            <a:endParaRPr i="1" sz="1700">
              <a:latin typeface="Times New Roman"/>
              <a:ea typeface="Times New Roman"/>
              <a:cs typeface="Times New Roman"/>
              <a:sym typeface="Times New Roman"/>
            </a:endParaRPr>
          </a:p>
        </p:txBody>
      </p:sp>
      <p:sp>
        <p:nvSpPr>
          <p:cNvPr id="105" name="Google Shape;105;p1"/>
          <p:cNvSpPr txBox="1"/>
          <p:nvPr/>
        </p:nvSpPr>
        <p:spPr>
          <a:xfrm>
            <a:off x="369600" y="24195600"/>
            <a:ext cx="31470000" cy="868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100"/>
              <a:buFont typeface="Arial"/>
              <a:buNone/>
            </a:pPr>
            <a:r>
              <a:rPr lang="en-US" sz="5100">
                <a:solidFill>
                  <a:schemeClr val="lt1"/>
                </a:solidFill>
                <a:latin typeface="Cambria"/>
                <a:ea typeface="Cambria"/>
                <a:cs typeface="Cambria"/>
                <a:sym typeface="Cambria"/>
              </a:rPr>
              <a:t>DegreePath Requirement Input and Generated Schedules</a:t>
            </a:r>
            <a:endParaRPr/>
          </a:p>
        </p:txBody>
      </p:sp>
      <p:sp>
        <p:nvSpPr>
          <p:cNvPr id="106" name="Google Shape;106;p1"/>
          <p:cNvSpPr txBox="1"/>
          <p:nvPr/>
        </p:nvSpPr>
        <p:spPr>
          <a:xfrm>
            <a:off x="369600" y="25177075"/>
            <a:ext cx="31470000" cy="7384800"/>
          </a:xfrm>
          <a:prstGeom prst="rect">
            <a:avLst/>
          </a:prstGeom>
          <a:no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dk1"/>
              </a:buClr>
              <a:buSzPts val="3700"/>
              <a:buFont typeface="Arial"/>
              <a:buNone/>
            </a:pPr>
            <a:r>
              <a:t/>
            </a:r>
            <a:endParaRPr b="0" sz="3700" u="none">
              <a:solidFill>
                <a:schemeClr val="dk1"/>
              </a:solidFill>
              <a:latin typeface="Cambria"/>
              <a:ea typeface="Cambria"/>
              <a:cs typeface="Cambria"/>
              <a:sym typeface="Cambria"/>
            </a:endParaRPr>
          </a:p>
        </p:txBody>
      </p:sp>
      <p:sp>
        <p:nvSpPr>
          <p:cNvPr id="107" name="Google Shape;107;p1"/>
          <p:cNvSpPr txBox="1"/>
          <p:nvPr/>
        </p:nvSpPr>
        <p:spPr>
          <a:xfrm>
            <a:off x="793213" y="32089125"/>
            <a:ext cx="86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Cambria"/>
                <a:ea typeface="Cambria"/>
                <a:cs typeface="Cambria"/>
                <a:sym typeface="Cambria"/>
              </a:rPr>
              <a:t>Figure 3: DegreePath Application: Course/Requirement Input Menu</a:t>
            </a:r>
            <a:endParaRPr i="1" sz="1700">
              <a:latin typeface="Cambria"/>
              <a:ea typeface="Cambria"/>
              <a:cs typeface="Cambria"/>
              <a:sym typeface="Cambria"/>
            </a:endParaRPr>
          </a:p>
        </p:txBody>
      </p:sp>
      <p:sp>
        <p:nvSpPr>
          <p:cNvPr id="108" name="Google Shape;108;p1"/>
          <p:cNvSpPr txBox="1"/>
          <p:nvPr/>
        </p:nvSpPr>
        <p:spPr>
          <a:xfrm>
            <a:off x="12305688" y="32089125"/>
            <a:ext cx="86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Cambria"/>
                <a:ea typeface="Cambria"/>
                <a:cs typeface="Cambria"/>
                <a:sym typeface="Cambria"/>
              </a:rPr>
              <a:t>Figure 4: DegreePath Application: </a:t>
            </a:r>
            <a:r>
              <a:rPr i="1" lang="en-US" sz="2300">
                <a:latin typeface="Cambria"/>
                <a:ea typeface="Cambria"/>
                <a:cs typeface="Cambria"/>
                <a:sym typeface="Cambria"/>
              </a:rPr>
              <a:t>Generated</a:t>
            </a:r>
            <a:r>
              <a:rPr i="1" lang="en-US" sz="2300">
                <a:latin typeface="Cambria"/>
                <a:ea typeface="Cambria"/>
                <a:cs typeface="Cambria"/>
                <a:sym typeface="Cambria"/>
              </a:rPr>
              <a:t> Schedule (IT Major)</a:t>
            </a:r>
            <a:endParaRPr i="1" sz="1700">
              <a:latin typeface="Cambria"/>
              <a:ea typeface="Cambria"/>
              <a:cs typeface="Cambria"/>
              <a:sym typeface="Cambria"/>
            </a:endParaRPr>
          </a:p>
        </p:txBody>
      </p:sp>
      <p:sp>
        <p:nvSpPr>
          <p:cNvPr id="109" name="Google Shape;109;p1"/>
          <p:cNvSpPr txBox="1"/>
          <p:nvPr/>
        </p:nvSpPr>
        <p:spPr>
          <a:xfrm>
            <a:off x="32397650" y="6000075"/>
            <a:ext cx="11344800" cy="7241100"/>
          </a:xfrm>
          <a:prstGeom prst="rect">
            <a:avLst/>
          </a:prstGeom>
          <a:noFill/>
          <a:ln cap="flat" cmpd="sng" w="9525">
            <a:solidFill>
              <a:srgbClr val="002060"/>
            </a:solidFill>
            <a:prstDash val="solid"/>
            <a:round/>
            <a:headEnd len="sm" w="sm" type="none"/>
            <a:tailEnd len="sm" w="sm" type="none"/>
          </a:ln>
        </p:spPr>
        <p:txBody>
          <a:bodyPr anchorCtr="0" anchor="t" bIns="53325" lIns="106650" spcFirstLastPara="1" rIns="106650" wrap="square" tIns="53325">
            <a:normAutofit fontScale="70000" lnSpcReduction="20000"/>
          </a:bodyPr>
          <a:lstStyle/>
          <a:p>
            <a:pPr indent="0" lvl="0" marL="0" marR="0" rtl="0" algn="l">
              <a:lnSpc>
                <a:spcPct val="95000"/>
              </a:lnSpc>
              <a:spcBef>
                <a:spcPts val="0"/>
              </a:spcBef>
              <a:spcAft>
                <a:spcPts val="0"/>
              </a:spcAft>
              <a:buNone/>
            </a:pPr>
            <a:r>
              <a:rPr lang="en-US" sz="4238">
                <a:solidFill>
                  <a:schemeClr val="dk1"/>
                </a:solidFill>
                <a:latin typeface="Cambria"/>
                <a:ea typeface="Cambria"/>
                <a:cs typeface="Cambria"/>
                <a:sym typeface="Cambria"/>
              </a:rPr>
              <a:t>Overall, the team would deem this project a success. The </a:t>
            </a:r>
            <a:r>
              <a:rPr lang="en-US" sz="4238">
                <a:solidFill>
                  <a:schemeClr val="dk1"/>
                </a:solidFill>
                <a:latin typeface="Cambria"/>
                <a:ea typeface="Cambria"/>
                <a:cs typeface="Cambria"/>
                <a:sym typeface="Cambria"/>
              </a:rPr>
              <a:t>prerequisite</a:t>
            </a:r>
            <a:r>
              <a:rPr lang="en-US" sz="4238">
                <a:solidFill>
                  <a:schemeClr val="dk1"/>
                </a:solidFill>
                <a:latin typeface="Cambria"/>
                <a:ea typeface="Cambria"/>
                <a:cs typeface="Cambria"/>
                <a:sym typeface="Cambria"/>
              </a:rPr>
              <a:t> tool generates accurate output, is easy to understand, and works in under a second. Using the tool, students can easily view all the courses they would need to have completed in order to take any UNH course. </a:t>
            </a:r>
            <a:endParaRPr sz="4238">
              <a:solidFill>
                <a:schemeClr val="dk1"/>
              </a:solidFill>
              <a:latin typeface="Cambria"/>
              <a:ea typeface="Cambria"/>
              <a:cs typeface="Cambria"/>
              <a:sym typeface="Cambria"/>
            </a:endParaRPr>
          </a:p>
          <a:p>
            <a:pPr indent="0" lvl="0" marL="0" marR="0" rtl="0" algn="l">
              <a:lnSpc>
                <a:spcPct val="95000"/>
              </a:lnSpc>
              <a:spcBef>
                <a:spcPts val="0"/>
              </a:spcBef>
              <a:spcAft>
                <a:spcPts val="0"/>
              </a:spcAft>
              <a:buNone/>
            </a:pPr>
            <a:r>
              <a:t/>
            </a:r>
            <a:endParaRPr sz="4238">
              <a:solidFill>
                <a:schemeClr val="dk1"/>
              </a:solidFill>
              <a:latin typeface="Cambria"/>
              <a:ea typeface="Cambria"/>
              <a:cs typeface="Cambria"/>
              <a:sym typeface="Cambria"/>
            </a:endParaRPr>
          </a:p>
          <a:p>
            <a:pPr indent="0" lvl="0" marL="0" marR="0" rtl="0" algn="l">
              <a:lnSpc>
                <a:spcPct val="95000"/>
              </a:lnSpc>
              <a:spcBef>
                <a:spcPts val="0"/>
              </a:spcBef>
              <a:spcAft>
                <a:spcPts val="0"/>
              </a:spcAft>
              <a:buNone/>
            </a:pPr>
            <a:r>
              <a:rPr lang="en-US" sz="4238">
                <a:solidFill>
                  <a:schemeClr val="dk1"/>
                </a:solidFill>
                <a:latin typeface="Cambria"/>
                <a:ea typeface="Cambria"/>
                <a:cs typeface="Cambria"/>
                <a:sym typeface="Cambria"/>
              </a:rPr>
              <a:t>The team will acknowledge that there still is a lot of work to do in terms of generating usable </a:t>
            </a:r>
            <a:r>
              <a:rPr lang="en-US" sz="4238">
                <a:solidFill>
                  <a:schemeClr val="dk1"/>
                </a:solidFill>
                <a:latin typeface="Cambria"/>
                <a:ea typeface="Cambria"/>
                <a:cs typeface="Cambria"/>
                <a:sym typeface="Cambria"/>
              </a:rPr>
              <a:t>schedules</a:t>
            </a:r>
            <a:r>
              <a:rPr lang="en-US" sz="4238">
                <a:solidFill>
                  <a:schemeClr val="dk1"/>
                </a:solidFill>
                <a:latin typeface="Cambria"/>
                <a:ea typeface="Cambria"/>
                <a:cs typeface="Cambria"/>
                <a:sym typeface="Cambria"/>
              </a:rPr>
              <a:t> based on a student’s prior courses. Currently, the schedule tool is more of a proof of concept in that it can take user input, interact with the database, and generate a feasible schedule based on that user’s input. However, the schedule generator tool still needs to better factor in course prerequisites, general course selection logic, and be more usable across different majors (currently it functions best for the IT major).</a:t>
            </a:r>
            <a:endParaRPr sz="4238">
              <a:solidFill>
                <a:schemeClr val="dk1"/>
              </a:solidFill>
              <a:latin typeface="Cambria"/>
              <a:ea typeface="Cambria"/>
              <a:cs typeface="Cambria"/>
              <a:sym typeface="Cambria"/>
            </a:endParaRPr>
          </a:p>
          <a:p>
            <a:pPr indent="0" lvl="0" marL="0" marR="0" rtl="0" algn="l">
              <a:lnSpc>
                <a:spcPct val="95000"/>
              </a:lnSpc>
              <a:spcBef>
                <a:spcPts val="0"/>
              </a:spcBef>
              <a:spcAft>
                <a:spcPts val="0"/>
              </a:spcAft>
              <a:buNone/>
            </a:pPr>
            <a:r>
              <a:t/>
            </a:r>
            <a:endParaRPr sz="4238">
              <a:solidFill>
                <a:schemeClr val="dk1"/>
              </a:solidFill>
              <a:latin typeface="Cambria"/>
              <a:ea typeface="Cambria"/>
              <a:cs typeface="Cambria"/>
              <a:sym typeface="Cambria"/>
            </a:endParaRPr>
          </a:p>
          <a:p>
            <a:pPr indent="0" lvl="0" marL="0" marR="0" rtl="0" algn="l">
              <a:lnSpc>
                <a:spcPct val="95000"/>
              </a:lnSpc>
              <a:spcBef>
                <a:spcPts val="0"/>
              </a:spcBef>
              <a:spcAft>
                <a:spcPts val="0"/>
              </a:spcAft>
              <a:buNone/>
            </a:pPr>
            <a:r>
              <a:rPr lang="en-US" sz="4238">
                <a:solidFill>
                  <a:schemeClr val="dk1"/>
                </a:solidFill>
                <a:latin typeface="Cambria"/>
                <a:ea typeface="Cambria"/>
                <a:cs typeface="Cambria"/>
                <a:sym typeface="Cambria"/>
              </a:rPr>
              <a:t>In summary, this project certainly adds value for the student as they can look up any course and see a progression of </a:t>
            </a:r>
            <a:r>
              <a:rPr lang="en-US" sz="4238">
                <a:solidFill>
                  <a:schemeClr val="dk1"/>
                </a:solidFill>
                <a:latin typeface="Cambria"/>
                <a:ea typeface="Cambria"/>
                <a:cs typeface="Cambria"/>
                <a:sym typeface="Cambria"/>
              </a:rPr>
              <a:t>prerequisites</a:t>
            </a:r>
            <a:r>
              <a:rPr lang="en-US" sz="4238">
                <a:solidFill>
                  <a:schemeClr val="dk1"/>
                </a:solidFill>
                <a:latin typeface="Cambria"/>
                <a:ea typeface="Cambria"/>
                <a:cs typeface="Cambria"/>
                <a:sym typeface="Cambria"/>
              </a:rPr>
              <a:t> for any selected UNH course. While we currently do not have a comprehensive schedule generator, students can still use the application to get an idea of a major’s requirements and a course’s </a:t>
            </a:r>
            <a:r>
              <a:rPr lang="en-US" sz="4238">
                <a:solidFill>
                  <a:schemeClr val="dk1"/>
                </a:solidFill>
                <a:latin typeface="Cambria"/>
                <a:ea typeface="Cambria"/>
                <a:cs typeface="Cambria"/>
                <a:sym typeface="Cambria"/>
              </a:rPr>
              <a:t>prerequisite</a:t>
            </a:r>
            <a:r>
              <a:rPr lang="en-US" sz="4238">
                <a:solidFill>
                  <a:schemeClr val="dk1"/>
                </a:solidFill>
                <a:latin typeface="Cambria"/>
                <a:ea typeface="Cambria"/>
                <a:cs typeface="Cambria"/>
                <a:sym typeface="Cambria"/>
              </a:rPr>
              <a:t> path, adding value and making our project a success.</a:t>
            </a:r>
            <a:endParaRPr sz="4238">
              <a:solidFill>
                <a:schemeClr val="dk1"/>
              </a:solidFill>
              <a:latin typeface="Cambria"/>
              <a:ea typeface="Cambria"/>
              <a:cs typeface="Cambria"/>
              <a:sym typeface="Cambria"/>
            </a:endParaRPr>
          </a:p>
        </p:txBody>
      </p:sp>
      <p:sp>
        <p:nvSpPr>
          <p:cNvPr id="110" name="Google Shape;110;p1"/>
          <p:cNvSpPr txBox="1"/>
          <p:nvPr/>
        </p:nvSpPr>
        <p:spPr>
          <a:xfrm>
            <a:off x="32361475" y="4742750"/>
            <a:ext cx="11381100" cy="9846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53325" lIns="106650" spcFirstLastPara="1" rIns="106650" wrap="square" tIns="53325">
            <a:normAutofit/>
          </a:bodyPr>
          <a:lstStyle/>
          <a:p>
            <a:pPr indent="0" lvl="0" marL="0" marR="0" rtl="0" algn="ctr">
              <a:lnSpc>
                <a:spcPct val="90000"/>
              </a:lnSpc>
              <a:spcBef>
                <a:spcPts val="0"/>
              </a:spcBef>
              <a:spcAft>
                <a:spcPts val="0"/>
              </a:spcAft>
              <a:buClr>
                <a:schemeClr val="lt1"/>
              </a:buClr>
              <a:buSzPts val="5800"/>
              <a:buFont typeface="Arial"/>
              <a:buNone/>
            </a:pPr>
            <a:r>
              <a:rPr lang="en-US" sz="5800">
                <a:solidFill>
                  <a:schemeClr val="lt1"/>
                </a:solidFill>
                <a:latin typeface="Cambria"/>
                <a:ea typeface="Cambria"/>
                <a:cs typeface="Cambria"/>
                <a:sym typeface="Cambria"/>
              </a:rPr>
              <a:t>Results</a:t>
            </a:r>
            <a:endParaRPr sz="5800">
              <a:solidFill>
                <a:schemeClr val="lt1"/>
              </a:solidFill>
              <a:latin typeface="Cambria"/>
              <a:ea typeface="Cambria"/>
              <a:cs typeface="Cambria"/>
              <a:sym typeface="Cambria"/>
            </a:endParaRPr>
          </a:p>
        </p:txBody>
      </p:sp>
      <p:sp>
        <p:nvSpPr>
          <p:cNvPr id="111" name="Google Shape;111;p1"/>
          <p:cNvSpPr txBox="1"/>
          <p:nvPr/>
        </p:nvSpPr>
        <p:spPr>
          <a:xfrm>
            <a:off x="23110163" y="32089125"/>
            <a:ext cx="86535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2300">
                <a:latin typeface="Cambria"/>
                <a:ea typeface="Cambria"/>
                <a:cs typeface="Cambria"/>
                <a:sym typeface="Cambria"/>
              </a:rPr>
              <a:t>Figure 5: DegreePath Application: Prerequi</a:t>
            </a:r>
            <a:r>
              <a:rPr i="1" lang="en-US" sz="2300">
                <a:latin typeface="Cambria"/>
                <a:ea typeface="Cambria"/>
                <a:cs typeface="Cambria"/>
                <a:sym typeface="Cambria"/>
              </a:rPr>
              <a:t>site Tool Output</a:t>
            </a:r>
            <a:endParaRPr i="1" sz="1700">
              <a:latin typeface="Cambria"/>
              <a:ea typeface="Cambria"/>
              <a:cs typeface="Cambria"/>
              <a:sym typeface="Cambria"/>
            </a:endParaRPr>
          </a:p>
        </p:txBody>
      </p:sp>
      <p:pic>
        <p:nvPicPr>
          <p:cNvPr id="112" name="Google Shape;112;p1"/>
          <p:cNvPicPr preferRelativeResize="0"/>
          <p:nvPr/>
        </p:nvPicPr>
        <p:blipFill rotWithShape="1">
          <a:blip r:embed="rId6">
            <a:alphaModFix/>
          </a:blip>
          <a:srcRect b="6101" l="5227" r="18906" t="14766"/>
          <a:stretch/>
        </p:blipFill>
        <p:spPr>
          <a:xfrm>
            <a:off x="507901" y="25753988"/>
            <a:ext cx="10197902" cy="5983397"/>
          </a:xfrm>
          <a:prstGeom prst="rect">
            <a:avLst/>
          </a:prstGeom>
          <a:noFill/>
          <a:ln>
            <a:noFill/>
          </a:ln>
        </p:spPr>
      </p:pic>
      <p:pic>
        <p:nvPicPr>
          <p:cNvPr id="113" name="Google Shape;113;p1"/>
          <p:cNvPicPr preferRelativeResize="0"/>
          <p:nvPr/>
        </p:nvPicPr>
        <p:blipFill rotWithShape="1">
          <a:blip r:embed="rId7">
            <a:alphaModFix/>
          </a:blip>
          <a:srcRect b="7248" l="14913" r="17207" t="16053"/>
          <a:stretch/>
        </p:blipFill>
        <p:spPr>
          <a:xfrm>
            <a:off x="11045669" y="25468325"/>
            <a:ext cx="10313232" cy="6554725"/>
          </a:xfrm>
          <a:prstGeom prst="rect">
            <a:avLst/>
          </a:prstGeom>
          <a:noFill/>
          <a:ln>
            <a:noFill/>
          </a:ln>
        </p:spPr>
      </p:pic>
      <p:pic>
        <p:nvPicPr>
          <p:cNvPr id="114" name="Google Shape;114;p1"/>
          <p:cNvPicPr preferRelativeResize="0"/>
          <p:nvPr/>
        </p:nvPicPr>
        <p:blipFill rotWithShape="1">
          <a:blip r:embed="rId8">
            <a:alphaModFix/>
          </a:blip>
          <a:srcRect b="8991" l="0" r="34933" t="14026"/>
          <a:stretch/>
        </p:blipFill>
        <p:spPr>
          <a:xfrm>
            <a:off x="21698786" y="25299100"/>
            <a:ext cx="9849312" cy="6554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