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handoutMasterIdLst>
    <p:handoutMasterId r:id="rId4"/>
  </p:handoutMasterIdLst>
  <p:sldIdLst>
    <p:sldId id="257" r:id="rId2"/>
  </p:sldIdLst>
  <p:sldSz cx="40233600" cy="32918400"/>
  <p:notesSz cx="9388475" cy="127714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553" userDrawn="1">
          <p15:clr>
            <a:srgbClr val="A4A3A4"/>
          </p15:clr>
        </p15:guide>
        <p15:guide id="2" pos="989" userDrawn="1">
          <p15:clr>
            <a:srgbClr val="A4A3A4"/>
          </p15:clr>
        </p15:guide>
        <p15:guide id="3" orient="horz" pos="7349" userDrawn="1">
          <p15:clr>
            <a:srgbClr val="A4A3A4"/>
          </p15:clr>
        </p15:guide>
        <p15:guide id="4" pos="9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3DE"/>
    <a:srgbClr val="87212E"/>
    <a:srgbClr val="000066"/>
    <a:srgbClr val="FF0000"/>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15" autoAdjust="0"/>
    <p:restoredTop sz="94832" autoAdjust="0"/>
  </p:normalViewPr>
  <p:slideViewPr>
    <p:cSldViewPr snapToGrid="0" showGuides="1">
      <p:cViewPr>
        <p:scale>
          <a:sx n="20" d="100"/>
          <a:sy n="20" d="100"/>
        </p:scale>
        <p:origin x="1830" y="324"/>
      </p:cViewPr>
      <p:guideLst>
        <p:guide orient="horz" pos="7553"/>
        <p:guide pos="989"/>
        <p:guide orient="horz" pos="7349"/>
        <p:guide pos="9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67175" cy="638175"/>
          </a:xfrm>
          <a:prstGeom prst="rect">
            <a:avLst/>
          </a:prstGeom>
          <a:noFill/>
          <a:ln w="9525">
            <a:noFill/>
            <a:miter lim="800000"/>
            <a:headEnd/>
            <a:tailEnd/>
          </a:ln>
          <a:effectLst/>
        </p:spPr>
        <p:txBody>
          <a:bodyPr vert="horz" wrap="square" lIns="127382" tIns="63690" rIns="127382" bIns="63690" numCol="1" anchor="t" anchorCtr="0" compatLnSpc="1">
            <a:prstTxWarp prst="textNoShape">
              <a:avLst/>
            </a:prstTxWarp>
          </a:bodyPr>
          <a:lstStyle>
            <a:lvl1pPr defTabSz="1273175">
              <a:defRPr sz="1600" smtClean="0"/>
            </a:lvl1pPr>
          </a:lstStyle>
          <a:p>
            <a:pPr>
              <a:defRPr/>
            </a:pPr>
            <a:endParaRPr lang="en-US"/>
          </a:p>
        </p:txBody>
      </p:sp>
      <p:sp>
        <p:nvSpPr>
          <p:cNvPr id="4099" name="Rectangle 3"/>
          <p:cNvSpPr>
            <a:spLocks noGrp="1" noChangeArrowheads="1"/>
          </p:cNvSpPr>
          <p:nvPr>
            <p:ph type="dt" sz="quarter" idx="1"/>
          </p:nvPr>
        </p:nvSpPr>
        <p:spPr bwMode="auto">
          <a:xfrm>
            <a:off x="5321300" y="0"/>
            <a:ext cx="4067175" cy="638175"/>
          </a:xfrm>
          <a:prstGeom prst="rect">
            <a:avLst/>
          </a:prstGeom>
          <a:noFill/>
          <a:ln w="9525">
            <a:noFill/>
            <a:miter lim="800000"/>
            <a:headEnd/>
            <a:tailEnd/>
          </a:ln>
          <a:effectLst/>
        </p:spPr>
        <p:txBody>
          <a:bodyPr vert="horz" wrap="square" lIns="127382" tIns="63690" rIns="127382" bIns="63690" numCol="1" anchor="t" anchorCtr="0" compatLnSpc="1">
            <a:prstTxWarp prst="textNoShape">
              <a:avLst/>
            </a:prstTxWarp>
          </a:bodyPr>
          <a:lstStyle>
            <a:lvl1pPr algn="r" defTabSz="1273175">
              <a:defRPr sz="1600" smtClean="0"/>
            </a:lvl1pPr>
          </a:lstStyle>
          <a:p>
            <a:pPr>
              <a:defRPr/>
            </a:pPr>
            <a:endParaRPr lang="en-US"/>
          </a:p>
        </p:txBody>
      </p:sp>
      <p:sp>
        <p:nvSpPr>
          <p:cNvPr id="4100" name="Rectangle 4"/>
          <p:cNvSpPr>
            <a:spLocks noGrp="1" noChangeArrowheads="1"/>
          </p:cNvSpPr>
          <p:nvPr>
            <p:ph type="ftr" sz="quarter" idx="2"/>
          </p:nvPr>
        </p:nvSpPr>
        <p:spPr bwMode="auto">
          <a:xfrm>
            <a:off x="0" y="12133263"/>
            <a:ext cx="4067175" cy="638175"/>
          </a:xfrm>
          <a:prstGeom prst="rect">
            <a:avLst/>
          </a:prstGeom>
          <a:noFill/>
          <a:ln w="9525">
            <a:noFill/>
            <a:miter lim="800000"/>
            <a:headEnd/>
            <a:tailEnd/>
          </a:ln>
          <a:effectLst/>
        </p:spPr>
        <p:txBody>
          <a:bodyPr vert="horz" wrap="square" lIns="127382" tIns="63690" rIns="127382" bIns="63690" numCol="1" anchor="b" anchorCtr="0" compatLnSpc="1">
            <a:prstTxWarp prst="textNoShape">
              <a:avLst/>
            </a:prstTxWarp>
          </a:bodyPr>
          <a:lstStyle>
            <a:lvl1pPr defTabSz="1273175">
              <a:defRPr sz="1600" smtClean="0"/>
            </a:lvl1pPr>
          </a:lstStyle>
          <a:p>
            <a:pPr>
              <a:defRPr/>
            </a:pPr>
            <a:endParaRPr lang="en-US"/>
          </a:p>
        </p:txBody>
      </p:sp>
      <p:sp>
        <p:nvSpPr>
          <p:cNvPr id="4101" name="Rectangle 5"/>
          <p:cNvSpPr>
            <a:spLocks noGrp="1" noChangeArrowheads="1"/>
          </p:cNvSpPr>
          <p:nvPr>
            <p:ph type="sldNum" sz="quarter" idx="3"/>
          </p:nvPr>
        </p:nvSpPr>
        <p:spPr bwMode="auto">
          <a:xfrm>
            <a:off x="5321300" y="12133263"/>
            <a:ext cx="4067175" cy="638175"/>
          </a:xfrm>
          <a:prstGeom prst="rect">
            <a:avLst/>
          </a:prstGeom>
          <a:noFill/>
          <a:ln w="9525">
            <a:noFill/>
            <a:miter lim="800000"/>
            <a:headEnd/>
            <a:tailEnd/>
          </a:ln>
          <a:effectLst/>
        </p:spPr>
        <p:txBody>
          <a:bodyPr vert="horz" wrap="square" lIns="127382" tIns="63690" rIns="127382" bIns="63690" numCol="1" anchor="b" anchorCtr="0" compatLnSpc="1">
            <a:prstTxWarp prst="textNoShape">
              <a:avLst/>
            </a:prstTxWarp>
          </a:bodyPr>
          <a:lstStyle>
            <a:lvl1pPr algn="r" defTabSz="1273175">
              <a:defRPr sz="1600" smtClean="0"/>
            </a:lvl1pPr>
          </a:lstStyle>
          <a:p>
            <a:pPr>
              <a:defRPr/>
            </a:pPr>
            <a:fld id="{12B199BC-D0CF-4DA5-9741-A0772C9FEDEF}" type="slidenum">
              <a:rPr lang="en-US"/>
              <a:pPr>
                <a:defRPr/>
              </a:pPr>
              <a:t>‹#›</a:t>
            </a:fld>
            <a:endParaRPr lang="en-US"/>
          </a:p>
        </p:txBody>
      </p:sp>
    </p:spTree>
    <p:extLst>
      <p:ext uri="{BB962C8B-B14F-4D97-AF65-F5344CB8AC3E}">
        <p14:creationId xmlns:p14="http://schemas.microsoft.com/office/powerpoint/2010/main" val="529138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059238" cy="641350"/>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lvl1pPr defTabSz="273050">
              <a:defRPr sz="400" smtClean="0"/>
            </a:lvl1pPr>
          </a:lstStyle>
          <a:p>
            <a:pPr>
              <a:defRPr/>
            </a:pPr>
            <a:endParaRPr lang="en-US"/>
          </a:p>
        </p:txBody>
      </p:sp>
      <p:sp>
        <p:nvSpPr>
          <p:cNvPr id="7171" name="Rectangle 3"/>
          <p:cNvSpPr>
            <a:spLocks noGrp="1" noChangeArrowheads="1"/>
          </p:cNvSpPr>
          <p:nvPr>
            <p:ph type="dt" idx="1"/>
          </p:nvPr>
        </p:nvSpPr>
        <p:spPr bwMode="auto">
          <a:xfrm>
            <a:off x="5314950" y="0"/>
            <a:ext cx="4081463" cy="641350"/>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lvl1pPr algn="r" defTabSz="273050">
              <a:defRPr sz="400" smtClean="0"/>
            </a:lvl1pPr>
          </a:lstStyle>
          <a:p>
            <a:pPr>
              <a:defRPr/>
            </a:pPr>
            <a:endParaRPr lang="en-US"/>
          </a:p>
        </p:txBody>
      </p:sp>
      <p:sp>
        <p:nvSpPr>
          <p:cNvPr id="3076" name="Rectangle 4"/>
          <p:cNvSpPr>
            <a:spLocks noGrp="1" noRot="1" noChangeAspect="1" noChangeArrowheads="1" noTextEdit="1"/>
          </p:cNvSpPr>
          <p:nvPr>
            <p:ph type="sldImg" idx="2"/>
          </p:nvPr>
        </p:nvSpPr>
        <p:spPr bwMode="auto">
          <a:xfrm>
            <a:off x="1771650" y="962025"/>
            <a:ext cx="5853113" cy="47894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255713" y="6072188"/>
            <a:ext cx="6884987" cy="5751512"/>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12122150"/>
            <a:ext cx="4059238" cy="641350"/>
          </a:xfrm>
          <a:prstGeom prst="rect">
            <a:avLst/>
          </a:prstGeom>
          <a:noFill/>
          <a:ln w="9525">
            <a:noFill/>
            <a:miter lim="800000"/>
            <a:headEnd/>
            <a:tailEnd/>
          </a:ln>
          <a:effectLst/>
        </p:spPr>
        <p:txBody>
          <a:bodyPr vert="horz" wrap="square" lIns="27240" tIns="13620" rIns="27240" bIns="13620" numCol="1" anchor="b" anchorCtr="0" compatLnSpc="1">
            <a:prstTxWarp prst="textNoShape">
              <a:avLst/>
            </a:prstTxWarp>
          </a:bodyPr>
          <a:lstStyle>
            <a:lvl1pPr defTabSz="273050">
              <a:defRPr sz="400" smtClean="0"/>
            </a:lvl1pPr>
          </a:lstStyle>
          <a:p>
            <a:pPr>
              <a:defRPr/>
            </a:pPr>
            <a:endParaRPr lang="en-US"/>
          </a:p>
        </p:txBody>
      </p:sp>
      <p:sp>
        <p:nvSpPr>
          <p:cNvPr id="7175" name="Rectangle 7"/>
          <p:cNvSpPr>
            <a:spLocks noGrp="1" noChangeArrowheads="1"/>
          </p:cNvSpPr>
          <p:nvPr>
            <p:ph type="sldNum" sz="quarter" idx="5"/>
          </p:nvPr>
        </p:nvSpPr>
        <p:spPr bwMode="auto">
          <a:xfrm>
            <a:off x="5314950" y="12122150"/>
            <a:ext cx="4081463" cy="641350"/>
          </a:xfrm>
          <a:prstGeom prst="rect">
            <a:avLst/>
          </a:prstGeom>
          <a:noFill/>
          <a:ln w="9525">
            <a:noFill/>
            <a:miter lim="800000"/>
            <a:headEnd/>
            <a:tailEnd/>
          </a:ln>
          <a:effectLst/>
        </p:spPr>
        <p:txBody>
          <a:bodyPr vert="horz" wrap="square" lIns="27240" tIns="13620" rIns="27240" bIns="13620" numCol="1" anchor="b" anchorCtr="0" compatLnSpc="1">
            <a:prstTxWarp prst="textNoShape">
              <a:avLst/>
            </a:prstTxWarp>
          </a:bodyPr>
          <a:lstStyle>
            <a:lvl1pPr algn="r" defTabSz="273050">
              <a:defRPr sz="400" smtClean="0"/>
            </a:lvl1pPr>
          </a:lstStyle>
          <a:p>
            <a:pPr>
              <a:defRPr/>
            </a:pPr>
            <a:fld id="{0D4418BF-7CE8-4AC4-BC3B-111C69096913}" type="slidenum">
              <a:rPr lang="en-US"/>
              <a:pPr>
                <a:defRPr/>
              </a:pPr>
              <a:t>‹#›</a:t>
            </a:fld>
            <a:endParaRPr lang="en-US"/>
          </a:p>
        </p:txBody>
      </p:sp>
    </p:spTree>
    <p:extLst>
      <p:ext uri="{BB962C8B-B14F-4D97-AF65-F5344CB8AC3E}">
        <p14:creationId xmlns:p14="http://schemas.microsoft.com/office/powerpoint/2010/main" val="2363137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27" charset="0"/>
        <a:ea typeface="+mn-ea"/>
        <a:cs typeface="+mn-cs"/>
      </a:defRPr>
    </a:lvl1pPr>
    <a:lvl2pPr marL="457121" algn="l" rtl="0" eaLnBrk="0" fontAlgn="base" hangingPunct="0">
      <a:spcBef>
        <a:spcPct val="30000"/>
      </a:spcBef>
      <a:spcAft>
        <a:spcPct val="0"/>
      </a:spcAft>
      <a:defRPr sz="1200" kern="1200">
        <a:solidFill>
          <a:schemeClr val="tx1"/>
        </a:solidFill>
        <a:latin typeface="Times New Roman" pitchFamily="27" charset="0"/>
        <a:ea typeface="+mn-ea"/>
        <a:cs typeface="+mn-cs"/>
      </a:defRPr>
    </a:lvl2pPr>
    <a:lvl3pPr marL="914241" algn="l" rtl="0" eaLnBrk="0" fontAlgn="base" hangingPunct="0">
      <a:spcBef>
        <a:spcPct val="30000"/>
      </a:spcBef>
      <a:spcAft>
        <a:spcPct val="0"/>
      </a:spcAft>
      <a:defRPr sz="1200" kern="1200">
        <a:solidFill>
          <a:schemeClr val="tx1"/>
        </a:solidFill>
        <a:latin typeface="Times New Roman" pitchFamily="27" charset="0"/>
        <a:ea typeface="+mn-ea"/>
        <a:cs typeface="+mn-cs"/>
      </a:defRPr>
    </a:lvl3pPr>
    <a:lvl4pPr marL="1371363" algn="l" rtl="0" eaLnBrk="0" fontAlgn="base" hangingPunct="0">
      <a:spcBef>
        <a:spcPct val="30000"/>
      </a:spcBef>
      <a:spcAft>
        <a:spcPct val="0"/>
      </a:spcAft>
      <a:defRPr sz="1200" kern="1200">
        <a:solidFill>
          <a:schemeClr val="tx1"/>
        </a:solidFill>
        <a:latin typeface="Times New Roman" pitchFamily="27" charset="0"/>
        <a:ea typeface="+mn-ea"/>
        <a:cs typeface="+mn-cs"/>
      </a:defRPr>
    </a:lvl4pPr>
    <a:lvl5pPr marL="1828483" algn="l" rtl="0" eaLnBrk="0" fontAlgn="base" hangingPunct="0">
      <a:spcBef>
        <a:spcPct val="30000"/>
      </a:spcBef>
      <a:spcAft>
        <a:spcPct val="0"/>
      </a:spcAft>
      <a:defRPr sz="1200" kern="1200">
        <a:solidFill>
          <a:schemeClr val="tx1"/>
        </a:solidFill>
        <a:latin typeface="Times New Roman" pitchFamily="27" charset="0"/>
        <a:ea typeface="+mn-ea"/>
        <a:cs typeface="+mn-cs"/>
      </a:defRPr>
    </a:lvl5pPr>
    <a:lvl6pPr marL="2285605" algn="l" defTabSz="914241" rtl="0" eaLnBrk="1" latinLnBrk="0" hangingPunct="1">
      <a:defRPr sz="1200" kern="1200">
        <a:solidFill>
          <a:schemeClr val="tx1"/>
        </a:solidFill>
        <a:latin typeface="+mn-lt"/>
        <a:ea typeface="+mn-ea"/>
        <a:cs typeface="+mn-cs"/>
      </a:defRPr>
    </a:lvl6pPr>
    <a:lvl7pPr marL="2742724" algn="l" defTabSz="914241" rtl="0" eaLnBrk="1" latinLnBrk="0" hangingPunct="1">
      <a:defRPr sz="1200" kern="1200">
        <a:solidFill>
          <a:schemeClr val="tx1"/>
        </a:solidFill>
        <a:latin typeface="+mn-lt"/>
        <a:ea typeface="+mn-ea"/>
        <a:cs typeface="+mn-cs"/>
      </a:defRPr>
    </a:lvl7pPr>
    <a:lvl8pPr marL="3199846" algn="l" defTabSz="914241" rtl="0" eaLnBrk="1" latinLnBrk="0" hangingPunct="1">
      <a:defRPr sz="1200" kern="1200">
        <a:solidFill>
          <a:schemeClr val="tx1"/>
        </a:solidFill>
        <a:latin typeface="+mn-lt"/>
        <a:ea typeface="+mn-ea"/>
        <a:cs typeface="+mn-cs"/>
      </a:defRPr>
    </a:lvl8pPr>
    <a:lvl9pPr marL="3656968" algn="l" defTabSz="9142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71650" y="962025"/>
            <a:ext cx="5853113" cy="47894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D4418BF-7CE8-4AC4-BC3B-111C69096913}" type="slidenum">
              <a:rPr lang="en-US" smtClean="0"/>
              <a:pPr>
                <a:defRPr/>
              </a:pPr>
              <a:t>1</a:t>
            </a:fld>
            <a:endParaRPr lang="en-US"/>
          </a:p>
        </p:txBody>
      </p:sp>
    </p:spTree>
    <p:extLst>
      <p:ext uri="{BB962C8B-B14F-4D97-AF65-F5344CB8AC3E}">
        <p14:creationId xmlns:p14="http://schemas.microsoft.com/office/powerpoint/2010/main" val="84689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3D385-B120-44D5-95F1-DDF32038A486}"/>
              </a:ext>
            </a:extLst>
          </p:cNvPr>
          <p:cNvSpPr>
            <a:spLocks noGrp="1"/>
          </p:cNvSpPr>
          <p:nvPr>
            <p:ph type="ctrTitle"/>
          </p:nvPr>
        </p:nvSpPr>
        <p:spPr>
          <a:xfrm>
            <a:off x="5029200" y="5387342"/>
            <a:ext cx="30175200" cy="11460480"/>
          </a:xfrm>
        </p:spPr>
        <p:txBody>
          <a:bodyPr anchor="b"/>
          <a:lstStyle>
            <a:lvl1pPr algn="ctr">
              <a:defRPr sz="19800"/>
            </a:lvl1pPr>
          </a:lstStyle>
          <a:p>
            <a:r>
              <a:rPr lang="en-US"/>
              <a:t>Click to edit Master title style</a:t>
            </a:r>
          </a:p>
        </p:txBody>
      </p:sp>
      <p:sp>
        <p:nvSpPr>
          <p:cNvPr id="3" name="Subtitle 2">
            <a:extLst>
              <a:ext uri="{FF2B5EF4-FFF2-40B4-BE49-F238E27FC236}">
                <a16:creationId xmlns:a16="http://schemas.microsoft.com/office/drawing/2014/main" id="{90945B65-BB82-495D-89EA-496C335EC953}"/>
              </a:ext>
            </a:extLst>
          </p:cNvPr>
          <p:cNvSpPr>
            <a:spLocks noGrp="1"/>
          </p:cNvSpPr>
          <p:nvPr>
            <p:ph type="subTitle" idx="1"/>
          </p:nvPr>
        </p:nvSpPr>
        <p:spPr>
          <a:xfrm>
            <a:off x="5029200" y="17289782"/>
            <a:ext cx="30175200" cy="7947658"/>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a:extLst>
              <a:ext uri="{FF2B5EF4-FFF2-40B4-BE49-F238E27FC236}">
                <a16:creationId xmlns:a16="http://schemas.microsoft.com/office/drawing/2014/main" id="{1572721C-D23F-4D16-8BF2-A351CB7532D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28D9A60-30A6-4198-8929-AFD30EB55C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DBFEA6-9E10-4562-BEBE-5A39980BEE8B}"/>
              </a:ext>
            </a:extLst>
          </p:cNvPr>
          <p:cNvSpPr>
            <a:spLocks noGrp="1"/>
          </p:cNvSpPr>
          <p:nvPr>
            <p:ph type="sldNum" sz="quarter" idx="12"/>
          </p:nvPr>
        </p:nvSpPr>
        <p:spPr/>
        <p:txBody>
          <a:bodyPr/>
          <a:lstStyle/>
          <a:p>
            <a:fld id="{97FD4991-B0AA-4C78-9F45-3F23A133B37A}" type="slidenum">
              <a:rPr lang="en-US" smtClean="0"/>
              <a:pPr/>
              <a:t>‹#›</a:t>
            </a:fld>
            <a:endParaRPr lang="en-US"/>
          </a:p>
        </p:txBody>
      </p:sp>
    </p:spTree>
    <p:extLst>
      <p:ext uri="{BB962C8B-B14F-4D97-AF65-F5344CB8AC3E}">
        <p14:creationId xmlns:p14="http://schemas.microsoft.com/office/powerpoint/2010/main" val="115783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31204-D400-4649-9AC9-1A47132F55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E32E68-F851-4ED5-8936-216AB3AEE0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C724A2-5C87-4007-85B4-D0CF32D133EE}"/>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59E72F9-6C4D-438C-9BED-8E5900A3B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E40B18-AD25-4555-883D-8E55CFD4509B}"/>
              </a:ext>
            </a:extLst>
          </p:cNvPr>
          <p:cNvSpPr>
            <a:spLocks noGrp="1"/>
          </p:cNvSpPr>
          <p:nvPr>
            <p:ph type="sldNum" sz="quarter" idx="12"/>
          </p:nvPr>
        </p:nvSpPr>
        <p:spPr/>
        <p:txBody>
          <a:bodyPr/>
          <a:lstStyle/>
          <a:p>
            <a:fld id="{9C542859-F12A-449A-AC2B-FAA8DA0E01CE}" type="slidenum">
              <a:rPr lang="en-US" smtClean="0"/>
              <a:pPr/>
              <a:t>‹#›</a:t>
            </a:fld>
            <a:endParaRPr lang="en-US"/>
          </a:p>
        </p:txBody>
      </p:sp>
    </p:spTree>
    <p:extLst>
      <p:ext uri="{BB962C8B-B14F-4D97-AF65-F5344CB8AC3E}">
        <p14:creationId xmlns:p14="http://schemas.microsoft.com/office/powerpoint/2010/main" val="176101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6DC53E-4316-446D-8C12-E8FB1462439A}"/>
              </a:ext>
            </a:extLst>
          </p:cNvPr>
          <p:cNvSpPr>
            <a:spLocks noGrp="1"/>
          </p:cNvSpPr>
          <p:nvPr>
            <p:ph type="title" orient="vert"/>
          </p:nvPr>
        </p:nvSpPr>
        <p:spPr>
          <a:xfrm>
            <a:off x="28792170" y="1752600"/>
            <a:ext cx="867537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7F048D-4C03-46DE-8498-02E20F2A3534}"/>
              </a:ext>
            </a:extLst>
          </p:cNvPr>
          <p:cNvSpPr>
            <a:spLocks noGrp="1"/>
          </p:cNvSpPr>
          <p:nvPr>
            <p:ph type="body" orient="vert" idx="1"/>
          </p:nvPr>
        </p:nvSpPr>
        <p:spPr>
          <a:xfrm>
            <a:off x="2766060"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E0CD27-4217-414B-A728-195A21496AA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E24C168-0879-4FCC-881A-60AC21DB37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A1828-B1A8-4A50-B248-615C36E85F86}"/>
              </a:ext>
            </a:extLst>
          </p:cNvPr>
          <p:cNvSpPr>
            <a:spLocks noGrp="1"/>
          </p:cNvSpPr>
          <p:nvPr>
            <p:ph type="sldNum" sz="quarter" idx="12"/>
          </p:nvPr>
        </p:nvSpPr>
        <p:spPr/>
        <p:txBody>
          <a:bodyPr/>
          <a:lstStyle/>
          <a:p>
            <a:fld id="{20DF5ECC-1565-4C5A-A3E7-30DD94B65342}" type="slidenum">
              <a:rPr lang="en-US" smtClean="0"/>
              <a:pPr/>
              <a:t>‹#›</a:t>
            </a:fld>
            <a:endParaRPr lang="en-US"/>
          </a:p>
        </p:txBody>
      </p:sp>
    </p:spTree>
    <p:extLst>
      <p:ext uri="{BB962C8B-B14F-4D97-AF65-F5344CB8AC3E}">
        <p14:creationId xmlns:p14="http://schemas.microsoft.com/office/powerpoint/2010/main" val="2299172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9D7BA-D47D-4BEA-A7C5-890C0697F4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4280A4-19BA-40B1-A2AD-78A31F019C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4FADE1-0F0D-4504-BAC5-0BDDCEDCE1B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E1409620-4B31-42AE-9696-9CC240CFA9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EAF890-DE88-48DE-837D-FAD98F7FBFE4}"/>
              </a:ext>
            </a:extLst>
          </p:cNvPr>
          <p:cNvSpPr>
            <a:spLocks noGrp="1"/>
          </p:cNvSpPr>
          <p:nvPr>
            <p:ph type="sldNum" sz="quarter" idx="12"/>
          </p:nvPr>
        </p:nvSpPr>
        <p:spPr/>
        <p:txBody>
          <a:bodyPr/>
          <a:lstStyle/>
          <a:p>
            <a:fld id="{961C8139-951B-4346-AB20-7923F52BA5A4}" type="slidenum">
              <a:rPr lang="en-US" smtClean="0"/>
              <a:pPr/>
              <a:t>‹#›</a:t>
            </a:fld>
            <a:endParaRPr lang="en-US"/>
          </a:p>
        </p:txBody>
      </p:sp>
    </p:spTree>
    <p:extLst>
      <p:ext uri="{BB962C8B-B14F-4D97-AF65-F5344CB8AC3E}">
        <p14:creationId xmlns:p14="http://schemas.microsoft.com/office/powerpoint/2010/main" val="126722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7111B-8335-41C6-AECB-226B66FC5B4A}"/>
              </a:ext>
            </a:extLst>
          </p:cNvPr>
          <p:cNvSpPr>
            <a:spLocks noGrp="1"/>
          </p:cNvSpPr>
          <p:nvPr>
            <p:ph type="title"/>
          </p:nvPr>
        </p:nvSpPr>
        <p:spPr>
          <a:xfrm>
            <a:off x="2745105" y="8206745"/>
            <a:ext cx="34701480" cy="13693138"/>
          </a:xfrm>
        </p:spPr>
        <p:txBody>
          <a:bodyPr anchor="b"/>
          <a:lstStyle>
            <a:lvl1pPr>
              <a:defRPr sz="19800"/>
            </a:lvl1pPr>
          </a:lstStyle>
          <a:p>
            <a:r>
              <a:rPr lang="en-US"/>
              <a:t>Click to edit Master title style</a:t>
            </a:r>
          </a:p>
        </p:txBody>
      </p:sp>
      <p:sp>
        <p:nvSpPr>
          <p:cNvPr id="3" name="Text Placeholder 2">
            <a:extLst>
              <a:ext uri="{FF2B5EF4-FFF2-40B4-BE49-F238E27FC236}">
                <a16:creationId xmlns:a16="http://schemas.microsoft.com/office/drawing/2014/main" id="{04FBCE33-0590-4A8C-BFA8-B2BF0B8A70AB}"/>
              </a:ext>
            </a:extLst>
          </p:cNvPr>
          <p:cNvSpPr>
            <a:spLocks noGrp="1"/>
          </p:cNvSpPr>
          <p:nvPr>
            <p:ph type="body" idx="1"/>
          </p:nvPr>
        </p:nvSpPr>
        <p:spPr>
          <a:xfrm>
            <a:off x="2745105" y="22029425"/>
            <a:ext cx="34701480" cy="7200898"/>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CFEC63-1D6E-40B1-8FAE-51E9CD2DBA0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BFED469-CA3D-41D4-9025-5909872458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EF7A62-890D-441C-A940-E1ABB7B1BB46}"/>
              </a:ext>
            </a:extLst>
          </p:cNvPr>
          <p:cNvSpPr>
            <a:spLocks noGrp="1"/>
          </p:cNvSpPr>
          <p:nvPr>
            <p:ph type="sldNum" sz="quarter" idx="12"/>
          </p:nvPr>
        </p:nvSpPr>
        <p:spPr/>
        <p:txBody>
          <a:bodyPr/>
          <a:lstStyle/>
          <a:p>
            <a:fld id="{64600EBC-7D1B-49A5-86C2-37AAAE677784}" type="slidenum">
              <a:rPr lang="en-US" smtClean="0"/>
              <a:pPr/>
              <a:t>‹#›</a:t>
            </a:fld>
            <a:endParaRPr lang="en-US"/>
          </a:p>
        </p:txBody>
      </p:sp>
    </p:spTree>
    <p:extLst>
      <p:ext uri="{BB962C8B-B14F-4D97-AF65-F5344CB8AC3E}">
        <p14:creationId xmlns:p14="http://schemas.microsoft.com/office/powerpoint/2010/main" val="98196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A4916-9B50-4902-A2F1-6D93B8F16F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5B7124-F02C-43E0-88E5-1F264127AF42}"/>
              </a:ext>
            </a:extLst>
          </p:cNvPr>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F2ACDA-C509-4A73-80CD-5175FD7BBC06}"/>
              </a:ext>
            </a:extLst>
          </p:cNvPr>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EA4010-B4B3-4193-BC64-9238A22C329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BBB9916-E0C9-4F4D-964A-698EC783CC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090F10-340B-403C-AB91-7B521F30CFBA}"/>
              </a:ext>
            </a:extLst>
          </p:cNvPr>
          <p:cNvSpPr>
            <a:spLocks noGrp="1"/>
          </p:cNvSpPr>
          <p:nvPr>
            <p:ph type="sldNum" sz="quarter" idx="12"/>
          </p:nvPr>
        </p:nvSpPr>
        <p:spPr/>
        <p:txBody>
          <a:bodyPr/>
          <a:lstStyle/>
          <a:p>
            <a:fld id="{83796770-0A6D-4276-A1D0-832F75DE5CD8}" type="slidenum">
              <a:rPr lang="en-US" smtClean="0"/>
              <a:pPr/>
              <a:t>‹#›</a:t>
            </a:fld>
            <a:endParaRPr lang="en-US"/>
          </a:p>
        </p:txBody>
      </p:sp>
    </p:spTree>
    <p:extLst>
      <p:ext uri="{BB962C8B-B14F-4D97-AF65-F5344CB8AC3E}">
        <p14:creationId xmlns:p14="http://schemas.microsoft.com/office/powerpoint/2010/main" val="2825674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B7DBC-E1C5-4EBB-A55C-E9A94BF23270}"/>
              </a:ext>
            </a:extLst>
          </p:cNvPr>
          <p:cNvSpPr>
            <a:spLocks noGrp="1"/>
          </p:cNvSpPr>
          <p:nvPr>
            <p:ph type="title"/>
          </p:nvPr>
        </p:nvSpPr>
        <p:spPr>
          <a:xfrm>
            <a:off x="2771300" y="1752603"/>
            <a:ext cx="3470148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3A40BE-864B-45CA-B4A2-EADBEE6ACCE1}"/>
              </a:ext>
            </a:extLst>
          </p:cNvPr>
          <p:cNvSpPr>
            <a:spLocks noGrp="1"/>
          </p:cNvSpPr>
          <p:nvPr>
            <p:ph type="body" idx="1"/>
          </p:nvPr>
        </p:nvSpPr>
        <p:spPr>
          <a:xfrm>
            <a:off x="2771302" y="8069582"/>
            <a:ext cx="17020697"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4" name="Content Placeholder 3">
            <a:extLst>
              <a:ext uri="{FF2B5EF4-FFF2-40B4-BE49-F238E27FC236}">
                <a16:creationId xmlns:a16="http://schemas.microsoft.com/office/drawing/2014/main" id="{26A82571-A3C1-4E19-A107-895638131987}"/>
              </a:ext>
            </a:extLst>
          </p:cNvPr>
          <p:cNvSpPr>
            <a:spLocks noGrp="1"/>
          </p:cNvSpPr>
          <p:nvPr>
            <p:ph sz="half" idx="2"/>
          </p:nvPr>
        </p:nvSpPr>
        <p:spPr>
          <a:xfrm>
            <a:off x="2771302" y="12024360"/>
            <a:ext cx="1702069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AB0500-ECEA-4A7E-ABBE-A0FF580DEC08}"/>
              </a:ext>
            </a:extLst>
          </p:cNvPr>
          <p:cNvSpPr>
            <a:spLocks noGrp="1"/>
          </p:cNvSpPr>
          <p:nvPr>
            <p:ph type="body" sz="quarter" idx="3"/>
          </p:nvPr>
        </p:nvSpPr>
        <p:spPr>
          <a:xfrm>
            <a:off x="20368260" y="8069582"/>
            <a:ext cx="17104520"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6" name="Content Placeholder 5">
            <a:extLst>
              <a:ext uri="{FF2B5EF4-FFF2-40B4-BE49-F238E27FC236}">
                <a16:creationId xmlns:a16="http://schemas.microsoft.com/office/drawing/2014/main" id="{3DD72819-0D6F-4F9F-A4AB-9B79A6298692}"/>
              </a:ext>
            </a:extLst>
          </p:cNvPr>
          <p:cNvSpPr>
            <a:spLocks noGrp="1"/>
          </p:cNvSpPr>
          <p:nvPr>
            <p:ph sz="quarter" idx="4"/>
          </p:nvPr>
        </p:nvSpPr>
        <p:spPr>
          <a:xfrm>
            <a:off x="20368260"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684711-870F-4ACB-A475-105EFD03711D}"/>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5CF74428-D702-4BF0-A6EC-357E0EE20A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1E4FBF-1966-41C1-9E3B-C61758A7AB03}"/>
              </a:ext>
            </a:extLst>
          </p:cNvPr>
          <p:cNvSpPr>
            <a:spLocks noGrp="1"/>
          </p:cNvSpPr>
          <p:nvPr>
            <p:ph type="sldNum" sz="quarter" idx="12"/>
          </p:nvPr>
        </p:nvSpPr>
        <p:spPr/>
        <p:txBody>
          <a:bodyPr/>
          <a:lstStyle/>
          <a:p>
            <a:fld id="{B8FBEA6E-6B58-4CC6-8D61-D7A483A21036}" type="slidenum">
              <a:rPr lang="en-US" smtClean="0"/>
              <a:pPr/>
              <a:t>‹#›</a:t>
            </a:fld>
            <a:endParaRPr lang="en-US"/>
          </a:p>
        </p:txBody>
      </p:sp>
    </p:spTree>
    <p:extLst>
      <p:ext uri="{BB962C8B-B14F-4D97-AF65-F5344CB8AC3E}">
        <p14:creationId xmlns:p14="http://schemas.microsoft.com/office/powerpoint/2010/main" val="3072258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C3759-F689-439B-B7D3-AEB453C7B4A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A39EAB-53C9-4FBB-A7FA-D44F54902716}"/>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87A01F9F-6621-4752-8315-24F6BCA3E83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ED8406-4431-4610-A1AD-48BD6D457F7D}"/>
              </a:ext>
            </a:extLst>
          </p:cNvPr>
          <p:cNvSpPr>
            <a:spLocks noGrp="1"/>
          </p:cNvSpPr>
          <p:nvPr>
            <p:ph type="sldNum" sz="quarter" idx="12"/>
          </p:nvPr>
        </p:nvSpPr>
        <p:spPr/>
        <p:txBody>
          <a:bodyPr/>
          <a:lstStyle/>
          <a:p>
            <a:fld id="{497FA94F-F46C-4767-8B52-928E2037B182}" type="slidenum">
              <a:rPr lang="en-US" smtClean="0"/>
              <a:pPr/>
              <a:t>‹#›</a:t>
            </a:fld>
            <a:endParaRPr lang="en-US"/>
          </a:p>
        </p:txBody>
      </p:sp>
    </p:spTree>
    <p:extLst>
      <p:ext uri="{BB962C8B-B14F-4D97-AF65-F5344CB8AC3E}">
        <p14:creationId xmlns:p14="http://schemas.microsoft.com/office/powerpoint/2010/main" val="2882737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6F5160-6E61-420E-9C41-831322161AA9}"/>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EEC440FB-D0E7-4A53-A08F-C0554A2F2F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F20A91-1676-45E8-BE37-CC22FC62FF1B}"/>
              </a:ext>
            </a:extLst>
          </p:cNvPr>
          <p:cNvSpPr>
            <a:spLocks noGrp="1"/>
          </p:cNvSpPr>
          <p:nvPr>
            <p:ph type="sldNum" sz="quarter" idx="12"/>
          </p:nvPr>
        </p:nvSpPr>
        <p:spPr/>
        <p:txBody>
          <a:bodyPr/>
          <a:lstStyle/>
          <a:p>
            <a:fld id="{4FEB4570-57DB-462E-93B8-C404F64FC1A4}" type="slidenum">
              <a:rPr lang="en-US" smtClean="0"/>
              <a:pPr/>
              <a:t>‹#›</a:t>
            </a:fld>
            <a:endParaRPr lang="en-US"/>
          </a:p>
        </p:txBody>
      </p:sp>
    </p:spTree>
    <p:extLst>
      <p:ext uri="{BB962C8B-B14F-4D97-AF65-F5344CB8AC3E}">
        <p14:creationId xmlns:p14="http://schemas.microsoft.com/office/powerpoint/2010/main" val="1575019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BDA0B-C5A6-444F-B7B4-FC4E33F00D23}"/>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Content Placeholder 2">
            <a:extLst>
              <a:ext uri="{FF2B5EF4-FFF2-40B4-BE49-F238E27FC236}">
                <a16:creationId xmlns:a16="http://schemas.microsoft.com/office/drawing/2014/main" id="{7449F3AF-3338-4006-9945-D7B3F5B0BD8D}"/>
              </a:ext>
            </a:extLst>
          </p:cNvPr>
          <p:cNvSpPr>
            <a:spLocks noGrp="1"/>
          </p:cNvSpPr>
          <p:nvPr>
            <p:ph idx="1"/>
          </p:nvPr>
        </p:nvSpPr>
        <p:spPr>
          <a:xfrm>
            <a:off x="17104520" y="4739642"/>
            <a:ext cx="20368260" cy="23393400"/>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A0A5A7-6510-4558-9A99-AA68D84BBF93}"/>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92F7E431-1550-4F4A-A11E-C2153A942DE5}"/>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A4D22AC7-AD32-47C9-B39D-8C94C4F6F6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8137DD-2BDA-4BE5-AE76-58EB5EBB2052}"/>
              </a:ext>
            </a:extLst>
          </p:cNvPr>
          <p:cNvSpPr>
            <a:spLocks noGrp="1"/>
          </p:cNvSpPr>
          <p:nvPr>
            <p:ph type="sldNum" sz="quarter" idx="12"/>
          </p:nvPr>
        </p:nvSpPr>
        <p:spPr/>
        <p:txBody>
          <a:bodyPr/>
          <a:lstStyle/>
          <a:p>
            <a:fld id="{0B1BBA61-B487-4C09-AFBE-F608CC08827E}" type="slidenum">
              <a:rPr lang="en-US" smtClean="0"/>
              <a:pPr/>
              <a:t>‹#›</a:t>
            </a:fld>
            <a:endParaRPr lang="en-US"/>
          </a:p>
        </p:txBody>
      </p:sp>
    </p:spTree>
    <p:extLst>
      <p:ext uri="{BB962C8B-B14F-4D97-AF65-F5344CB8AC3E}">
        <p14:creationId xmlns:p14="http://schemas.microsoft.com/office/powerpoint/2010/main" val="1409028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04A8A-EFCE-4B4B-8827-E5D7619B13FB}"/>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Picture Placeholder 2">
            <a:extLst>
              <a:ext uri="{FF2B5EF4-FFF2-40B4-BE49-F238E27FC236}">
                <a16:creationId xmlns:a16="http://schemas.microsoft.com/office/drawing/2014/main" id="{7F242803-DED0-4E00-B4B3-5A0DFB003372}"/>
              </a:ext>
            </a:extLst>
          </p:cNvPr>
          <p:cNvSpPr>
            <a:spLocks noGrp="1"/>
          </p:cNvSpPr>
          <p:nvPr>
            <p:ph type="pic" idx="1"/>
          </p:nvPr>
        </p:nvSpPr>
        <p:spPr>
          <a:xfrm>
            <a:off x="17104520" y="4739642"/>
            <a:ext cx="20368260" cy="23393400"/>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a:extLst>
              <a:ext uri="{FF2B5EF4-FFF2-40B4-BE49-F238E27FC236}">
                <a16:creationId xmlns:a16="http://schemas.microsoft.com/office/drawing/2014/main" id="{93659736-4E58-4FD5-9DDB-767C5C4DEBC9}"/>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A1602A7A-C505-4B97-A89B-F4980FEF0DB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A6E756AE-E31C-46CC-BCA4-E609B9F6F0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714DD6-EEDF-4FDA-A382-5B6BA6A042B9}"/>
              </a:ext>
            </a:extLst>
          </p:cNvPr>
          <p:cNvSpPr>
            <a:spLocks noGrp="1"/>
          </p:cNvSpPr>
          <p:nvPr>
            <p:ph type="sldNum" sz="quarter" idx="12"/>
          </p:nvPr>
        </p:nvSpPr>
        <p:spPr/>
        <p:txBody>
          <a:bodyPr/>
          <a:lstStyle/>
          <a:p>
            <a:fld id="{53EDBD1D-0B06-493F-9B9E-7B6F9BBD042C}" type="slidenum">
              <a:rPr lang="en-US" smtClean="0"/>
              <a:pPr/>
              <a:t>‹#›</a:t>
            </a:fld>
            <a:endParaRPr lang="en-US"/>
          </a:p>
        </p:txBody>
      </p:sp>
    </p:spTree>
    <p:extLst>
      <p:ext uri="{BB962C8B-B14F-4D97-AF65-F5344CB8AC3E}">
        <p14:creationId xmlns:p14="http://schemas.microsoft.com/office/powerpoint/2010/main" val="116520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8D8394-4309-4BC7-8049-0EAA421BAAA5}"/>
              </a:ext>
            </a:extLst>
          </p:cNvPr>
          <p:cNvSpPr>
            <a:spLocks noGrp="1"/>
          </p:cNvSpPr>
          <p:nvPr>
            <p:ph type="title"/>
          </p:nvPr>
        </p:nvSpPr>
        <p:spPr>
          <a:xfrm>
            <a:off x="2766060" y="1752603"/>
            <a:ext cx="3470148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8C274E-292E-4B76-B953-610B214B6F58}"/>
              </a:ext>
            </a:extLst>
          </p:cNvPr>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852460-39FF-4398-BBAF-E62134930C53}"/>
              </a:ext>
            </a:extLst>
          </p:cNvPr>
          <p:cNvSpPr>
            <a:spLocks noGrp="1"/>
          </p:cNvSpPr>
          <p:nvPr>
            <p:ph type="dt" sz="half" idx="2"/>
          </p:nvPr>
        </p:nvSpPr>
        <p:spPr>
          <a:xfrm>
            <a:off x="2766060" y="30510482"/>
            <a:ext cx="9052560" cy="1752600"/>
          </a:xfrm>
          <a:prstGeom prst="rect">
            <a:avLst/>
          </a:prstGeom>
        </p:spPr>
        <p:txBody>
          <a:bodyPr vert="horz" lIns="91440" tIns="45720" rIns="91440" bIns="45720" rtlCol="0" anchor="ctr"/>
          <a:lstStyle>
            <a:lvl1pPr algn="l">
              <a:defRPr sz="396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48AF9465-9837-4AD5-90EB-1CB8E439E91E}"/>
              </a:ext>
            </a:extLst>
          </p:cNvPr>
          <p:cNvSpPr>
            <a:spLocks noGrp="1"/>
          </p:cNvSpPr>
          <p:nvPr>
            <p:ph type="ftr" sz="quarter" idx="3"/>
          </p:nvPr>
        </p:nvSpPr>
        <p:spPr>
          <a:xfrm>
            <a:off x="13327380" y="30510482"/>
            <a:ext cx="13578840" cy="1752600"/>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63A5ACC-DC9B-4D4D-8B9E-B9C7046F048B}"/>
              </a:ext>
            </a:extLst>
          </p:cNvPr>
          <p:cNvSpPr>
            <a:spLocks noGrp="1"/>
          </p:cNvSpPr>
          <p:nvPr>
            <p:ph type="sldNum" sz="quarter" idx="4"/>
          </p:nvPr>
        </p:nvSpPr>
        <p:spPr>
          <a:xfrm>
            <a:off x="28414980" y="30510482"/>
            <a:ext cx="9052560" cy="1752600"/>
          </a:xfrm>
          <a:prstGeom prst="rect">
            <a:avLst/>
          </a:prstGeom>
        </p:spPr>
        <p:txBody>
          <a:bodyPr vert="horz" lIns="91440" tIns="45720" rIns="91440" bIns="45720" rtlCol="0" anchor="ctr"/>
          <a:lstStyle>
            <a:lvl1pPr algn="r">
              <a:defRPr sz="3960">
                <a:solidFill>
                  <a:schemeClr val="tx1">
                    <a:tint val="75000"/>
                  </a:schemeClr>
                </a:solidFill>
              </a:defRPr>
            </a:lvl1pPr>
          </a:lstStyle>
          <a:p>
            <a:fld id="{0870CD87-B729-45C9-B46A-E130E2DB8C2C}" type="slidenum">
              <a:rPr lang="en-US" smtClean="0"/>
              <a:pPr/>
              <a:t>‹#›</a:t>
            </a:fld>
            <a:endParaRPr lang="en-US"/>
          </a:p>
        </p:txBody>
      </p:sp>
      <p:sp>
        <p:nvSpPr>
          <p:cNvPr id="7" name="Rectangle 6">
            <a:extLst>
              <a:ext uri="{FF2B5EF4-FFF2-40B4-BE49-F238E27FC236}">
                <a16:creationId xmlns:a16="http://schemas.microsoft.com/office/drawing/2014/main" id="{3164613D-683F-44FB-805B-CDA526A57821}"/>
              </a:ext>
            </a:extLst>
          </p:cNvPr>
          <p:cNvSpPr/>
          <p:nvPr userDrawn="1"/>
        </p:nvSpPr>
        <p:spPr bwMode="auto">
          <a:xfrm>
            <a:off x="410551" y="444843"/>
            <a:ext cx="39412506" cy="32028714"/>
          </a:xfrm>
          <a:prstGeom prst="rect">
            <a:avLst/>
          </a:prstGeom>
          <a:blipFill rotWithShape="1">
            <a:blip r:embed="rId13"/>
            <a:tile tx="0" ty="0" sx="100000" sy="100000" flip="none" algn="tl"/>
          </a:blipFill>
          <a:ln w="9525" cap="flat" cmpd="sng" algn="ctr">
            <a:no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8" name="Rectangle 7">
            <a:extLst>
              <a:ext uri="{FF2B5EF4-FFF2-40B4-BE49-F238E27FC236}">
                <a16:creationId xmlns:a16="http://schemas.microsoft.com/office/drawing/2014/main" id="{3E70FD9A-0127-4A7C-A841-5ADF61468040}"/>
              </a:ext>
            </a:extLst>
          </p:cNvPr>
          <p:cNvSpPr/>
          <p:nvPr userDrawn="1"/>
        </p:nvSpPr>
        <p:spPr bwMode="auto">
          <a:xfrm>
            <a:off x="1002174" y="5350079"/>
            <a:ext cx="9032033"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9" name="Rectangle 8">
            <a:extLst>
              <a:ext uri="{FF2B5EF4-FFF2-40B4-BE49-F238E27FC236}">
                <a16:creationId xmlns:a16="http://schemas.microsoft.com/office/drawing/2014/main" id="{19DE6F71-818F-46EA-9306-F6595FBAEC8C}"/>
              </a:ext>
            </a:extLst>
          </p:cNvPr>
          <p:cNvSpPr/>
          <p:nvPr userDrawn="1"/>
        </p:nvSpPr>
        <p:spPr bwMode="auto">
          <a:xfrm>
            <a:off x="10734497" y="5350079"/>
            <a:ext cx="9032033"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0" name="Rectangle 9">
            <a:extLst>
              <a:ext uri="{FF2B5EF4-FFF2-40B4-BE49-F238E27FC236}">
                <a16:creationId xmlns:a16="http://schemas.microsoft.com/office/drawing/2014/main" id="{EEB02D9D-9E7F-48B8-AE02-05EE3AFA3FE3}"/>
              </a:ext>
            </a:extLst>
          </p:cNvPr>
          <p:cNvSpPr/>
          <p:nvPr userDrawn="1"/>
        </p:nvSpPr>
        <p:spPr bwMode="auto">
          <a:xfrm>
            <a:off x="20466818" y="5350079"/>
            <a:ext cx="9032033"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1" name="Rectangle 10">
            <a:extLst>
              <a:ext uri="{FF2B5EF4-FFF2-40B4-BE49-F238E27FC236}">
                <a16:creationId xmlns:a16="http://schemas.microsoft.com/office/drawing/2014/main" id="{D7D10E21-1A02-4403-A7DA-6A230A9A3039}"/>
              </a:ext>
            </a:extLst>
          </p:cNvPr>
          <p:cNvSpPr/>
          <p:nvPr userDrawn="1"/>
        </p:nvSpPr>
        <p:spPr bwMode="auto">
          <a:xfrm>
            <a:off x="30199141" y="5350079"/>
            <a:ext cx="9032033"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2" name="Rectangle 11">
            <a:extLst>
              <a:ext uri="{FF2B5EF4-FFF2-40B4-BE49-F238E27FC236}">
                <a16:creationId xmlns:a16="http://schemas.microsoft.com/office/drawing/2014/main" id="{A8C4CDDF-D312-497D-8A62-010101960835}"/>
              </a:ext>
            </a:extLst>
          </p:cNvPr>
          <p:cNvSpPr/>
          <p:nvPr userDrawn="1"/>
        </p:nvSpPr>
        <p:spPr bwMode="auto">
          <a:xfrm>
            <a:off x="414692" y="486785"/>
            <a:ext cx="39361023" cy="4343558"/>
          </a:xfrm>
          <a:prstGeom prst="rect">
            <a:avLst/>
          </a:prstGeom>
          <a:solidFill>
            <a:srgbClr val="87212E"/>
          </a:solidFill>
          <a:ln w="9525" cap="flat" cmpd="sng" algn="ctr">
            <a:no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Tree>
    <p:extLst>
      <p:ext uri="{BB962C8B-B14F-4D97-AF65-F5344CB8AC3E}">
        <p14:creationId xmlns:p14="http://schemas.microsoft.com/office/powerpoint/2010/main" val="385466610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1185" y="746477"/>
            <a:ext cx="32806517" cy="3511159"/>
          </a:xfrm>
          <a:prstGeom prst="rect">
            <a:avLst/>
          </a:prstGeom>
          <a:noFill/>
        </p:spPr>
        <p:txBody>
          <a:bodyPr wrap="square" lIns="81858" tIns="40928" rIns="81858" bIns="40928" rtlCol="0" anchor="ctr" anchorCtr="0">
            <a:noAutofit/>
          </a:bodyPr>
          <a:lstStyle/>
          <a:p>
            <a:pPr>
              <a:spcAft>
                <a:spcPts val="448"/>
              </a:spcAft>
            </a:pPr>
            <a:r>
              <a:rPr lang="en-US" sz="7200" b="1" dirty="0">
                <a:solidFill>
                  <a:schemeClr val="bg1"/>
                </a:solidFill>
                <a:latin typeface="Arial"/>
                <a:cs typeface="Arial"/>
              </a:rPr>
              <a:t>Robot Guided Exercise Training:  The Role of The Human Model</a:t>
            </a:r>
          </a:p>
          <a:p>
            <a:r>
              <a:rPr lang="en-US" sz="4308" b="1" dirty="0">
                <a:solidFill>
                  <a:schemeClr val="bg1"/>
                </a:solidFill>
                <a:latin typeface="Arial"/>
                <a:cs typeface="Arial"/>
              </a:rPr>
              <a:t>Selena Richards, Department of Computer Science, University of New Hampshire</a:t>
            </a:r>
          </a:p>
        </p:txBody>
      </p:sp>
      <p:sp>
        <p:nvSpPr>
          <p:cNvPr id="5" name="TextBox 4"/>
          <p:cNvSpPr txBox="1"/>
          <p:nvPr/>
        </p:nvSpPr>
        <p:spPr>
          <a:xfrm>
            <a:off x="1011185" y="5342077"/>
            <a:ext cx="9024642" cy="1312361"/>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Introduction &amp; Background</a:t>
            </a:r>
          </a:p>
        </p:txBody>
      </p:sp>
      <p:sp>
        <p:nvSpPr>
          <p:cNvPr id="6" name="TextBox 5"/>
          <p:cNvSpPr txBox="1"/>
          <p:nvPr/>
        </p:nvSpPr>
        <p:spPr>
          <a:xfrm>
            <a:off x="10733819" y="5342077"/>
            <a:ext cx="9046739" cy="1312361"/>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Objectives</a:t>
            </a:r>
          </a:p>
        </p:txBody>
      </p:sp>
      <p:sp>
        <p:nvSpPr>
          <p:cNvPr id="7" name="TextBox 6"/>
          <p:cNvSpPr txBox="1"/>
          <p:nvPr/>
        </p:nvSpPr>
        <p:spPr>
          <a:xfrm>
            <a:off x="10733820" y="13729298"/>
            <a:ext cx="9046740" cy="1333906"/>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Methods</a:t>
            </a:r>
          </a:p>
        </p:txBody>
      </p:sp>
      <p:sp>
        <p:nvSpPr>
          <p:cNvPr id="8" name="TextBox 7"/>
          <p:cNvSpPr txBox="1"/>
          <p:nvPr/>
        </p:nvSpPr>
        <p:spPr>
          <a:xfrm>
            <a:off x="20472118" y="16270039"/>
            <a:ext cx="9032033" cy="1481963"/>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Results</a:t>
            </a:r>
          </a:p>
        </p:txBody>
      </p:sp>
      <p:sp>
        <p:nvSpPr>
          <p:cNvPr id="9" name="TextBox 8"/>
          <p:cNvSpPr txBox="1"/>
          <p:nvPr/>
        </p:nvSpPr>
        <p:spPr>
          <a:xfrm>
            <a:off x="30197323" y="10265732"/>
            <a:ext cx="9032938" cy="1301594"/>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Conclusions</a:t>
            </a:r>
          </a:p>
        </p:txBody>
      </p:sp>
      <p:sp>
        <p:nvSpPr>
          <p:cNvPr id="10" name="TextBox 9"/>
          <p:cNvSpPr txBox="1"/>
          <p:nvPr/>
        </p:nvSpPr>
        <p:spPr>
          <a:xfrm>
            <a:off x="30201228" y="25443652"/>
            <a:ext cx="9029033" cy="15183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References</a:t>
            </a:r>
          </a:p>
        </p:txBody>
      </p:sp>
      <p:sp>
        <p:nvSpPr>
          <p:cNvPr id="11" name="Text Box 4"/>
          <p:cNvSpPr txBox="1">
            <a:spLocks noChangeArrowheads="1"/>
          </p:cNvSpPr>
          <p:nvPr/>
        </p:nvSpPr>
        <p:spPr bwMode="auto">
          <a:xfrm>
            <a:off x="1374172" y="6561462"/>
            <a:ext cx="8417410" cy="27031490"/>
          </a:xfrm>
          <a:prstGeom prst="rect">
            <a:avLst/>
          </a:prstGeom>
          <a:noFill/>
          <a:ln w="9525">
            <a:noFill/>
            <a:miter lim="800000"/>
            <a:headEnd/>
            <a:tailEnd/>
          </a:ln>
        </p:spPr>
        <p:txBody>
          <a:bodyPr wrap="square" lIns="408788" tIns="412363" rIns="408788" bIns="412363">
            <a:spAutoFit/>
          </a:bodyPr>
          <a:lstStyle/>
          <a:p>
            <a:pPr marL="571500" indent="-571500" defTabSz="3400452">
              <a:spcBef>
                <a:spcPct val="50000"/>
              </a:spcBef>
              <a:buFont typeface="Arial" panose="020B0604020202020204" pitchFamily="34" charset="0"/>
              <a:buChar char="•"/>
            </a:pPr>
            <a:r>
              <a:rPr lang="en-US" sz="4310" dirty="0"/>
              <a:t>Physical therapy after an injury is time consuming and costly. </a:t>
            </a:r>
          </a:p>
          <a:p>
            <a:pPr marL="571500" indent="-571500" defTabSz="3400452">
              <a:spcBef>
                <a:spcPct val="50000"/>
              </a:spcBef>
              <a:buFont typeface="Arial" panose="020B0604020202020204" pitchFamily="34" charset="0"/>
              <a:buChar char="•"/>
            </a:pPr>
            <a:r>
              <a:rPr lang="en-US" sz="4310" dirty="0"/>
              <a:t>A previous user-study that used virtual reality had a human model demonstrate exercises, but it could be difficult to see the correct angle of a movement depending on where the model was viewed from since it was a 3D model being project onto a 2D plane.</a:t>
            </a:r>
          </a:p>
          <a:p>
            <a:pPr marL="571500" indent="-571500" defTabSz="3400452">
              <a:spcBef>
                <a:spcPct val="50000"/>
              </a:spcBef>
              <a:buFont typeface="Arial" panose="020B0604020202020204" pitchFamily="34" charset="0"/>
              <a:buChar char="•"/>
            </a:pPr>
            <a:r>
              <a:rPr lang="en-US" sz="4310" dirty="0"/>
              <a:t>With Yumi, human exercises can be taught to patients through demonstration.  Yumi has the advantage of being in a 3D world, making it easier to view from different angles.</a:t>
            </a:r>
          </a:p>
          <a:p>
            <a:pPr marL="571500" indent="-571500" defTabSz="3400452">
              <a:spcBef>
                <a:spcPct val="50000"/>
              </a:spcBef>
              <a:buFont typeface="Arial" panose="020B0604020202020204" pitchFamily="34" charset="0"/>
              <a:buChar char="•"/>
            </a:pPr>
            <a:r>
              <a:rPr lang="en-US" sz="4310" dirty="0"/>
              <a:t>Despite being one of the most human-like commercial robots in terms of upper-body anatomy, Yumi has subtle differences from humans that may confuse humans following the exercises.</a:t>
            </a:r>
          </a:p>
          <a:p>
            <a:pPr marL="571500" indent="-571500" defTabSz="3400452">
              <a:spcBef>
                <a:spcPct val="50000"/>
              </a:spcBef>
              <a:buFont typeface="Arial" panose="020B0604020202020204" pitchFamily="34" charset="0"/>
              <a:buChar char="•"/>
            </a:pPr>
            <a:r>
              <a:rPr lang="en-US" sz="4310" dirty="0"/>
              <a:t>A human model that allows users to view joints from various angles would complement Yumi’s exercise demonstrations. Users would be able to view the robot in real life as well as a model that may be more legible. The model can also show users potential error in their movements.</a:t>
            </a:r>
          </a:p>
          <a:p>
            <a:pPr marL="571500" indent="-571500" defTabSz="3400452">
              <a:spcBef>
                <a:spcPct val="50000"/>
              </a:spcBef>
              <a:buFont typeface="Arial" panose="020B0604020202020204" pitchFamily="34" charset="0"/>
              <a:buChar char="•"/>
            </a:pPr>
            <a:endParaRPr lang="en-US" sz="4310" dirty="0"/>
          </a:p>
        </p:txBody>
      </p:sp>
      <p:sp>
        <p:nvSpPr>
          <p:cNvPr id="12" name="Rectangle 11"/>
          <p:cNvSpPr/>
          <p:nvPr/>
        </p:nvSpPr>
        <p:spPr>
          <a:xfrm>
            <a:off x="10762068" y="6634608"/>
            <a:ext cx="9047451" cy="4473632"/>
          </a:xfrm>
          <a:prstGeom prst="rect">
            <a:avLst/>
          </a:prstGeom>
        </p:spPr>
        <p:txBody>
          <a:bodyPr wrap="square" lIns="245572" tIns="245572" rIns="245572" bIns="245572">
            <a:spAutoFit/>
          </a:bodyPr>
          <a:lstStyle/>
          <a:p>
            <a:pPr marL="456885" indent="-411780" defTabSz="3400452">
              <a:spcBef>
                <a:spcPct val="50000"/>
              </a:spcBef>
              <a:buFontTx/>
              <a:buChar char="•"/>
            </a:pPr>
            <a:r>
              <a:rPr lang="en-US" sz="4308" dirty="0"/>
              <a:t>Extract Yumi’s movements and store them as transformations.</a:t>
            </a:r>
          </a:p>
          <a:p>
            <a:pPr marL="456885" indent="-411780" defTabSz="3400452">
              <a:spcBef>
                <a:spcPct val="50000"/>
              </a:spcBef>
              <a:buFontTx/>
              <a:buChar char="•"/>
            </a:pPr>
            <a:r>
              <a:rPr lang="en-US" sz="4308" dirty="0"/>
              <a:t>Use transformations to extract Pose data for the human model.</a:t>
            </a:r>
          </a:p>
          <a:p>
            <a:pPr marL="45105" defTabSz="3400452">
              <a:spcBef>
                <a:spcPct val="50000"/>
              </a:spcBef>
            </a:pPr>
            <a:endParaRPr lang="en-US" sz="4308" dirty="0"/>
          </a:p>
        </p:txBody>
      </p:sp>
      <p:sp>
        <p:nvSpPr>
          <p:cNvPr id="17" name="Text Box 10"/>
          <p:cNvSpPr txBox="1">
            <a:spLocks noChangeArrowheads="1"/>
          </p:cNvSpPr>
          <p:nvPr/>
        </p:nvSpPr>
        <p:spPr bwMode="auto">
          <a:xfrm>
            <a:off x="30183521" y="26546894"/>
            <a:ext cx="9009439" cy="2864105"/>
          </a:xfrm>
          <a:prstGeom prst="rect">
            <a:avLst/>
          </a:prstGeom>
          <a:noFill/>
          <a:ln w="9525">
            <a:noFill/>
            <a:miter lim="800000"/>
            <a:headEnd/>
            <a:tailEnd/>
          </a:ln>
        </p:spPr>
        <p:txBody>
          <a:bodyPr wrap="square" lIns="408788" tIns="412363" rIns="408788" bIns="412363">
            <a:spAutoFit/>
          </a:bodyPr>
          <a:lstStyle/>
          <a:p>
            <a:pPr marL="432151" indent="-432151" defTabSz="4090147">
              <a:spcBef>
                <a:spcPct val="50000"/>
              </a:spcBef>
            </a:pPr>
            <a:r>
              <a:rPr lang="en-US" sz="2400" dirty="0">
                <a:cs typeface="Times New Roman" pitchFamily="27" charset="0"/>
              </a:rPr>
              <a:t>Ben-Ari, Moti.  “A Tutorial on Euler Angles and Quaternions.” Version 2.0.1., Ben-Ari, 2014.</a:t>
            </a:r>
          </a:p>
          <a:p>
            <a:pPr marL="432151" indent="-432151" defTabSz="4090147">
              <a:spcBef>
                <a:spcPct val="50000"/>
              </a:spcBef>
            </a:pPr>
            <a:r>
              <a:rPr lang="en-US" sz="2400" dirty="0">
                <a:cs typeface="Times New Roman" pitchFamily="27" charset="0"/>
              </a:rPr>
              <a:t>Rose. “Quaternions.”  </a:t>
            </a:r>
            <a:r>
              <a:rPr lang="en-US" sz="2400" i="1" dirty="0" err="1">
                <a:cs typeface="Times New Roman" pitchFamily="27" charset="0"/>
              </a:rPr>
              <a:t>DancesWithCode</a:t>
            </a:r>
            <a:r>
              <a:rPr lang="en-US" sz="2400" i="1" dirty="0">
                <a:cs typeface="Times New Roman" pitchFamily="27" charset="0"/>
              </a:rPr>
              <a:t>, </a:t>
            </a:r>
            <a:r>
              <a:rPr lang="en-US" sz="2400" dirty="0">
                <a:cs typeface="Times New Roman" pitchFamily="27" charset="0"/>
              </a:rPr>
              <a:t>2015, danceswithcode.net/</a:t>
            </a:r>
            <a:r>
              <a:rPr lang="en-US" sz="2400" dirty="0" err="1">
                <a:cs typeface="Times New Roman" pitchFamily="27" charset="0"/>
              </a:rPr>
              <a:t>engineeringnotes</a:t>
            </a:r>
            <a:r>
              <a:rPr lang="en-US" sz="2400" dirty="0">
                <a:cs typeface="Times New Roman" pitchFamily="27" charset="0"/>
              </a:rPr>
              <a:t>/quaternions/quaternions.html.</a:t>
            </a:r>
          </a:p>
        </p:txBody>
      </p:sp>
      <p:sp>
        <p:nvSpPr>
          <p:cNvPr id="18" name="TextBox 17"/>
          <p:cNvSpPr txBox="1"/>
          <p:nvPr/>
        </p:nvSpPr>
        <p:spPr>
          <a:xfrm>
            <a:off x="30689740" y="11468149"/>
            <a:ext cx="8447315" cy="7987158"/>
          </a:xfrm>
          <a:prstGeom prst="rect">
            <a:avLst/>
          </a:prstGeom>
          <a:noFill/>
        </p:spPr>
        <p:txBody>
          <a:bodyPr wrap="square" lIns="245572" tIns="245572" rIns="245572" bIns="245572" rtlCol="0">
            <a:spAutoFit/>
          </a:bodyPr>
          <a:lstStyle/>
          <a:p>
            <a:pPr marL="511641" indent="-511641" defTabSz="4090147">
              <a:spcBef>
                <a:spcPct val="30000"/>
              </a:spcBef>
              <a:buFont typeface="Arial" panose="020B0604020202020204" pitchFamily="34" charset="0"/>
              <a:buChar char="•"/>
            </a:pPr>
            <a:r>
              <a:rPr lang="en-US" sz="4308" dirty="0"/>
              <a:t>The high cost and low-accessibility of physical therapy is often a deterrent for those who need it.  Robotics can help mitigates these factors.</a:t>
            </a:r>
          </a:p>
          <a:p>
            <a:pPr marL="511641" indent="-511641" defTabSz="4090147">
              <a:spcBef>
                <a:spcPct val="30000"/>
              </a:spcBef>
              <a:buFont typeface="Arial" panose="020B0604020202020204" pitchFamily="34" charset="0"/>
              <a:buChar char="•"/>
            </a:pPr>
            <a:r>
              <a:rPr lang="en-US" sz="4308" dirty="0"/>
              <a:t>To improve legibility, a human model can be used to highlight how an exercise should be performed and what the patient can do to improve their movement.</a:t>
            </a:r>
          </a:p>
        </p:txBody>
      </p:sp>
      <p:sp>
        <p:nvSpPr>
          <p:cNvPr id="28" name="TextBox 27"/>
          <p:cNvSpPr txBox="1"/>
          <p:nvPr/>
        </p:nvSpPr>
        <p:spPr>
          <a:xfrm>
            <a:off x="30198369" y="19311602"/>
            <a:ext cx="9029033" cy="15183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Next Steps</a:t>
            </a:r>
          </a:p>
        </p:txBody>
      </p:sp>
      <p:sp>
        <p:nvSpPr>
          <p:cNvPr id="27" name="Rectangle 26"/>
          <p:cNvSpPr/>
          <p:nvPr/>
        </p:nvSpPr>
        <p:spPr>
          <a:xfrm>
            <a:off x="10885404" y="20857942"/>
            <a:ext cx="8895156" cy="10689790"/>
          </a:xfrm>
          <a:prstGeom prst="rect">
            <a:avLst/>
          </a:prstGeom>
        </p:spPr>
        <p:txBody>
          <a:bodyPr wrap="square" lIns="81858" tIns="40928" rIns="81858" bIns="40928">
            <a:spAutoFit/>
          </a:bodyPr>
          <a:lstStyle/>
          <a:p>
            <a:pPr marL="742950" indent="-742950" defTabSz="3400452">
              <a:spcBef>
                <a:spcPct val="50000"/>
              </a:spcBef>
              <a:buFont typeface="+mj-lt"/>
              <a:buAutoNum type="arabicPeriod"/>
            </a:pPr>
            <a:r>
              <a:rPr lang="en-US" sz="4308" dirty="0"/>
              <a:t>Yumi performs a human motion.  The data is published to the </a:t>
            </a:r>
            <a:r>
              <a:rPr lang="en-US" sz="4308" dirty="0" err="1"/>
              <a:t>JointStates</a:t>
            </a:r>
            <a:r>
              <a:rPr lang="en-US" sz="4308" dirty="0"/>
              <a:t> topic.</a:t>
            </a:r>
          </a:p>
          <a:p>
            <a:pPr marL="742950" indent="-742950" defTabSz="3400452">
              <a:spcBef>
                <a:spcPct val="50000"/>
              </a:spcBef>
              <a:buFont typeface="+mj-lt"/>
              <a:buAutoNum type="arabicPeriod"/>
            </a:pPr>
            <a:r>
              <a:rPr lang="en-US" sz="4308" dirty="0"/>
              <a:t>A </a:t>
            </a:r>
            <a:r>
              <a:rPr lang="en-US" sz="4308" dirty="0" err="1"/>
              <a:t>rosbag</a:t>
            </a:r>
            <a:r>
              <a:rPr lang="en-US" sz="4308" dirty="0"/>
              <a:t> records the data being published for future use.</a:t>
            </a:r>
          </a:p>
          <a:p>
            <a:pPr marL="742950" indent="-742950" defTabSz="3400452">
              <a:spcBef>
                <a:spcPct val="50000"/>
              </a:spcBef>
              <a:buFont typeface="+mj-lt"/>
              <a:buAutoNum type="arabicPeriod"/>
            </a:pPr>
            <a:r>
              <a:rPr lang="en-US" sz="4308" dirty="0"/>
              <a:t>The </a:t>
            </a:r>
            <a:r>
              <a:rPr lang="en-US" sz="4308" dirty="0" err="1"/>
              <a:t>rosbag</a:t>
            </a:r>
            <a:r>
              <a:rPr lang="en-US" sz="4308" dirty="0"/>
              <a:t> is played and the </a:t>
            </a:r>
            <a:r>
              <a:rPr lang="en-US" sz="4308" dirty="0" err="1"/>
              <a:t>JointState</a:t>
            </a:r>
            <a:r>
              <a:rPr lang="en-US" sz="4308" dirty="0"/>
              <a:t> data is sent over the ROS network.</a:t>
            </a:r>
          </a:p>
          <a:p>
            <a:pPr marL="742950" indent="-742950" defTabSz="3400452">
              <a:spcBef>
                <a:spcPct val="50000"/>
              </a:spcBef>
              <a:buFont typeface="+mj-lt"/>
              <a:buAutoNum type="arabicPeriod"/>
            </a:pPr>
            <a:r>
              <a:rPr lang="en-US" sz="4308" dirty="0"/>
              <a:t>MATLAB code subscribes to the ROS topics being published and transforms the joint state data into a transformation matrix.</a:t>
            </a:r>
          </a:p>
          <a:p>
            <a:pPr marL="742950" indent="-742950" defTabSz="3400452">
              <a:spcBef>
                <a:spcPct val="50000"/>
              </a:spcBef>
              <a:buFont typeface="+mj-lt"/>
              <a:buAutoNum type="arabicPeriod"/>
            </a:pPr>
            <a:r>
              <a:rPr lang="en-US" sz="4308" dirty="0"/>
              <a:t>The transformations are sent over the ROS network.</a:t>
            </a:r>
          </a:p>
        </p:txBody>
      </p:sp>
      <p:sp>
        <p:nvSpPr>
          <p:cNvPr id="45" name="TextBox 44"/>
          <p:cNvSpPr txBox="1"/>
          <p:nvPr/>
        </p:nvSpPr>
        <p:spPr>
          <a:xfrm>
            <a:off x="30201228" y="29315286"/>
            <a:ext cx="9029033" cy="15183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308" b="1" dirty="0">
                <a:latin typeface="Arial"/>
                <a:cs typeface="Arial"/>
              </a:rPr>
              <a:t>Contacts</a:t>
            </a:r>
          </a:p>
        </p:txBody>
      </p:sp>
      <p:sp>
        <p:nvSpPr>
          <p:cNvPr id="46" name="Text Box 10"/>
          <p:cNvSpPr txBox="1">
            <a:spLocks noChangeArrowheads="1"/>
          </p:cNvSpPr>
          <p:nvPr/>
        </p:nvSpPr>
        <p:spPr bwMode="auto">
          <a:xfrm>
            <a:off x="30689740" y="30734233"/>
            <a:ext cx="9216840" cy="1495718"/>
          </a:xfrm>
          <a:prstGeom prst="rect">
            <a:avLst/>
          </a:prstGeom>
          <a:noFill/>
          <a:ln w="9525">
            <a:noFill/>
            <a:miter lim="800000"/>
            <a:headEnd/>
            <a:tailEnd/>
          </a:ln>
        </p:spPr>
        <p:txBody>
          <a:bodyPr wrap="square" lIns="408788" tIns="412363" rIns="408788" bIns="412363">
            <a:spAutoFit/>
          </a:bodyPr>
          <a:lstStyle/>
          <a:p>
            <a:pPr marL="432151" indent="-432151" defTabSz="4090147">
              <a:spcBef>
                <a:spcPct val="50000"/>
              </a:spcBef>
            </a:pPr>
            <a:r>
              <a:rPr lang="en-US" sz="4308" dirty="0">
                <a:cs typeface="Times New Roman" pitchFamily="27" charset="0"/>
              </a:rPr>
              <a:t>Selena.Richards@unh.edu</a:t>
            </a:r>
          </a:p>
        </p:txBody>
      </p:sp>
      <p:sp>
        <p:nvSpPr>
          <p:cNvPr id="50" name="TextBox 49"/>
          <p:cNvSpPr txBox="1"/>
          <p:nvPr/>
        </p:nvSpPr>
        <p:spPr>
          <a:xfrm>
            <a:off x="30484045" y="20780260"/>
            <a:ext cx="8552499" cy="4672468"/>
          </a:xfrm>
          <a:prstGeom prst="rect">
            <a:avLst/>
          </a:prstGeom>
          <a:noFill/>
        </p:spPr>
        <p:txBody>
          <a:bodyPr wrap="square" lIns="245572" tIns="245572" rIns="245572" bIns="245572" rtlCol="0">
            <a:spAutoFit/>
          </a:bodyPr>
          <a:lstStyle/>
          <a:p>
            <a:pPr marL="511641" indent="-511641" defTabSz="4090147">
              <a:spcBef>
                <a:spcPct val="30000"/>
              </a:spcBef>
              <a:buFont typeface="Arial" panose="020B0604020202020204" pitchFamily="34" charset="0"/>
              <a:buChar char="•"/>
            </a:pPr>
            <a:r>
              <a:rPr lang="en-US" sz="4308" dirty="0"/>
              <a:t>A user study will be conducted to test the robot’s legibility.</a:t>
            </a:r>
          </a:p>
          <a:p>
            <a:pPr marL="511641" indent="-511641" defTabSz="4090147">
              <a:spcBef>
                <a:spcPct val="30000"/>
              </a:spcBef>
              <a:buFont typeface="Arial" panose="020B0604020202020204" pitchFamily="34" charset="0"/>
              <a:buChar char="•"/>
            </a:pPr>
            <a:r>
              <a:rPr lang="en-US" sz="4308" dirty="0"/>
              <a:t>Further features can be added to the human model to increase functionality and improve the user-experience.</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6578" y="1760570"/>
            <a:ext cx="7867164" cy="2290962"/>
          </a:xfrm>
          <a:prstGeom prst="rect">
            <a:avLst/>
          </a:prstGeom>
        </p:spPr>
      </p:pic>
      <p:sp>
        <p:nvSpPr>
          <p:cNvPr id="3" name="TextBox 2">
            <a:extLst>
              <a:ext uri="{FF2B5EF4-FFF2-40B4-BE49-F238E27FC236}">
                <a16:creationId xmlns:a16="http://schemas.microsoft.com/office/drawing/2014/main" id="{2BD19640-E4A3-4F7C-8782-179615AC58B2}"/>
              </a:ext>
            </a:extLst>
          </p:cNvPr>
          <p:cNvSpPr txBox="1"/>
          <p:nvPr/>
        </p:nvSpPr>
        <p:spPr>
          <a:xfrm>
            <a:off x="20979828" y="23496297"/>
            <a:ext cx="8447314" cy="8051435"/>
          </a:xfrm>
          <a:prstGeom prst="rect">
            <a:avLst/>
          </a:prstGeom>
          <a:noFill/>
        </p:spPr>
        <p:txBody>
          <a:bodyPr wrap="square" rtlCol="0">
            <a:spAutoFit/>
          </a:bodyPr>
          <a:lstStyle/>
          <a:p>
            <a:pPr marL="571500" indent="-571500">
              <a:buFont typeface="Arial" panose="020B0604020202020204" pitchFamily="34" charset="0"/>
              <a:buChar char="•"/>
            </a:pPr>
            <a:r>
              <a:rPr lang="en-US" sz="4310" dirty="0"/>
              <a:t>Code that reports the angular difference between a patient’s movement and Yumi’s is in progress. This will measure the angular and positional difference between Yumi’s movement and a patient’s every 5 seconds.  Arrows highlighting the angles will be shown on the model.</a:t>
            </a:r>
          </a:p>
          <a:p>
            <a:pPr marL="571500" indent="-571500">
              <a:buFont typeface="Arial" panose="020B0604020202020204" pitchFamily="34" charset="0"/>
              <a:buChar char="•"/>
            </a:pPr>
            <a:r>
              <a:rPr lang="en-US" sz="4310" dirty="0"/>
              <a:t>User studies with therapists viewing Yumi’s activity will occur in the coming months.</a:t>
            </a:r>
          </a:p>
        </p:txBody>
      </p:sp>
      <p:pic>
        <p:nvPicPr>
          <p:cNvPr id="14" name="Picture 13" descr="A picture containing standing, microscope, posing&#10;&#10;Description automatically generated">
            <a:extLst>
              <a:ext uri="{FF2B5EF4-FFF2-40B4-BE49-F238E27FC236}">
                <a16:creationId xmlns:a16="http://schemas.microsoft.com/office/drawing/2014/main" id="{96138843-9ED0-401B-B152-5B53358BA5D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02156" y="18366066"/>
            <a:ext cx="6460291" cy="37013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5" name="TextBox 14">
            <a:extLst>
              <a:ext uri="{FF2B5EF4-FFF2-40B4-BE49-F238E27FC236}">
                <a16:creationId xmlns:a16="http://schemas.microsoft.com/office/drawing/2014/main" id="{999A52BA-816D-48E8-8B3D-8CEE91A43E9A}"/>
              </a:ext>
            </a:extLst>
          </p:cNvPr>
          <p:cNvSpPr txBox="1"/>
          <p:nvPr/>
        </p:nvSpPr>
        <p:spPr>
          <a:xfrm>
            <a:off x="21634169" y="22372609"/>
            <a:ext cx="6996266" cy="646331"/>
          </a:xfrm>
          <a:prstGeom prst="rect">
            <a:avLst/>
          </a:prstGeom>
          <a:noFill/>
        </p:spPr>
        <p:txBody>
          <a:bodyPr wrap="square" rtlCol="0">
            <a:spAutoFit/>
          </a:bodyPr>
          <a:lstStyle/>
          <a:p>
            <a:pPr algn="ctr"/>
            <a:r>
              <a:rPr lang="en-US" dirty="0"/>
              <a:t>Figure 4.  The human model, exercise demonstrator, and Yumi robot performing a standard exercise involving the shoulder.</a:t>
            </a:r>
          </a:p>
        </p:txBody>
      </p:sp>
      <p:sp>
        <p:nvSpPr>
          <p:cNvPr id="23" name="TextBox 22">
            <a:extLst>
              <a:ext uri="{FF2B5EF4-FFF2-40B4-BE49-F238E27FC236}">
                <a16:creationId xmlns:a16="http://schemas.microsoft.com/office/drawing/2014/main" id="{8CDAF520-42AC-4455-9C6F-0045282D5D2F}"/>
              </a:ext>
            </a:extLst>
          </p:cNvPr>
          <p:cNvSpPr txBox="1"/>
          <p:nvPr/>
        </p:nvSpPr>
        <p:spPr>
          <a:xfrm>
            <a:off x="31804881" y="8863178"/>
            <a:ext cx="2457450" cy="646331"/>
          </a:xfrm>
          <a:prstGeom prst="rect">
            <a:avLst/>
          </a:prstGeom>
          <a:noFill/>
        </p:spPr>
        <p:txBody>
          <a:bodyPr wrap="square" rtlCol="0">
            <a:spAutoFit/>
          </a:bodyPr>
          <a:lstStyle/>
          <a:p>
            <a:pPr algn="ctr"/>
            <a:r>
              <a:rPr lang="en-US" sz="1200" dirty="0"/>
              <a:t>Figure 5. From this angle, it is difficult to see how much the right arm needs to be raised.</a:t>
            </a:r>
          </a:p>
        </p:txBody>
      </p:sp>
      <p:sp>
        <p:nvSpPr>
          <p:cNvPr id="19" name="TextBox 18">
            <a:extLst>
              <a:ext uri="{FF2B5EF4-FFF2-40B4-BE49-F238E27FC236}">
                <a16:creationId xmlns:a16="http://schemas.microsoft.com/office/drawing/2014/main" id="{F8C910E7-0739-409B-BF56-F6C67B4EBE23}"/>
              </a:ext>
            </a:extLst>
          </p:cNvPr>
          <p:cNvSpPr txBox="1"/>
          <p:nvPr/>
        </p:nvSpPr>
        <p:spPr>
          <a:xfrm>
            <a:off x="10984991" y="10069433"/>
            <a:ext cx="8754896" cy="3408625"/>
          </a:xfrm>
          <a:prstGeom prst="rect">
            <a:avLst/>
          </a:prstGeom>
          <a:noFill/>
        </p:spPr>
        <p:txBody>
          <a:bodyPr wrap="square" rtlCol="0">
            <a:spAutoFit/>
          </a:bodyPr>
          <a:lstStyle/>
          <a:p>
            <a:pPr marL="285750" indent="-285750">
              <a:buFont typeface="Arial" panose="020B0604020202020204" pitchFamily="34" charset="0"/>
              <a:buChar char="•"/>
            </a:pPr>
            <a:r>
              <a:rPr lang="en-US" sz="4310" dirty="0"/>
              <a:t>Use human model as an avatar for Yumi’s joint movements. If an exercise is performed incorrectly by a patient, have the human model highlight where the error occurred.</a:t>
            </a:r>
          </a:p>
        </p:txBody>
      </p:sp>
      <p:sp>
        <p:nvSpPr>
          <p:cNvPr id="21" name="TextBox 20">
            <a:extLst>
              <a:ext uri="{FF2B5EF4-FFF2-40B4-BE49-F238E27FC236}">
                <a16:creationId xmlns:a16="http://schemas.microsoft.com/office/drawing/2014/main" id="{C9612C64-3595-4866-AA95-EF456465AA16}"/>
              </a:ext>
            </a:extLst>
          </p:cNvPr>
          <p:cNvSpPr txBox="1"/>
          <p:nvPr/>
        </p:nvSpPr>
        <p:spPr>
          <a:xfrm>
            <a:off x="20658094" y="5591542"/>
            <a:ext cx="8498934" cy="6061659"/>
          </a:xfrm>
          <a:prstGeom prst="rect">
            <a:avLst/>
          </a:prstGeom>
          <a:noFill/>
        </p:spPr>
        <p:txBody>
          <a:bodyPr wrap="square" rtlCol="0">
            <a:spAutoFit/>
          </a:bodyPr>
          <a:lstStyle/>
          <a:p>
            <a:pPr marL="742950" indent="-742950">
              <a:buFont typeface="+mj-lt"/>
              <a:buAutoNum type="arabicPeriod" startAt="6"/>
            </a:pPr>
            <a:r>
              <a:rPr lang="en-US" sz="4310" dirty="0"/>
              <a:t>Python and C# scripts subscribe to the published topics on ROS and work the given data into Pose messages. The Pose messages are used to move the human model and display errors between human movement and Yumi movement.</a:t>
            </a:r>
          </a:p>
          <a:p>
            <a:endParaRPr lang="en-US" sz="4310" dirty="0"/>
          </a:p>
        </p:txBody>
      </p:sp>
      <p:pic>
        <p:nvPicPr>
          <p:cNvPr id="26" name="Picture 25">
            <a:extLst>
              <a:ext uri="{FF2B5EF4-FFF2-40B4-BE49-F238E27FC236}">
                <a16:creationId xmlns:a16="http://schemas.microsoft.com/office/drawing/2014/main" id="{A19B1AC1-1527-4752-9458-98202158FFFC}"/>
              </a:ext>
            </a:extLst>
          </p:cNvPr>
          <p:cNvPicPr>
            <a:picLocks noChangeAspect="1"/>
          </p:cNvPicPr>
          <p:nvPr/>
        </p:nvPicPr>
        <p:blipFill>
          <a:blip r:embed="rId5"/>
          <a:stretch>
            <a:fillRect/>
          </a:stretch>
        </p:blipFill>
        <p:spPr>
          <a:xfrm>
            <a:off x="11745992" y="15552922"/>
            <a:ext cx="6823270" cy="4524285"/>
          </a:xfrm>
          <a:prstGeom prst="rect">
            <a:avLst/>
          </a:prstGeom>
        </p:spPr>
      </p:pic>
      <p:pic>
        <p:nvPicPr>
          <p:cNvPr id="30" name="Picture 29">
            <a:extLst>
              <a:ext uri="{FF2B5EF4-FFF2-40B4-BE49-F238E27FC236}">
                <a16:creationId xmlns:a16="http://schemas.microsoft.com/office/drawing/2014/main" id="{7CE91CAA-7DED-4CC1-8E33-3F5A9E45729A}"/>
              </a:ext>
            </a:extLst>
          </p:cNvPr>
          <p:cNvPicPr>
            <a:picLocks noChangeAspect="1"/>
          </p:cNvPicPr>
          <p:nvPr/>
        </p:nvPicPr>
        <p:blipFill>
          <a:blip r:embed="rId6"/>
          <a:stretch>
            <a:fillRect/>
          </a:stretch>
        </p:blipFill>
        <p:spPr>
          <a:xfrm>
            <a:off x="21581073" y="11160389"/>
            <a:ext cx="1543050" cy="638175"/>
          </a:xfrm>
          <a:prstGeom prst="rect">
            <a:avLst/>
          </a:prstGeom>
        </p:spPr>
      </p:pic>
      <p:pic>
        <p:nvPicPr>
          <p:cNvPr id="32" name="Picture 31">
            <a:extLst>
              <a:ext uri="{FF2B5EF4-FFF2-40B4-BE49-F238E27FC236}">
                <a16:creationId xmlns:a16="http://schemas.microsoft.com/office/drawing/2014/main" id="{0B166A1F-8064-44BB-A2A2-A468B9A82242}"/>
              </a:ext>
            </a:extLst>
          </p:cNvPr>
          <p:cNvPicPr>
            <a:picLocks noChangeAspect="1"/>
          </p:cNvPicPr>
          <p:nvPr/>
        </p:nvPicPr>
        <p:blipFill>
          <a:blip r:embed="rId7"/>
          <a:stretch>
            <a:fillRect/>
          </a:stretch>
        </p:blipFill>
        <p:spPr>
          <a:xfrm>
            <a:off x="21357235" y="11832717"/>
            <a:ext cx="1990725" cy="2695575"/>
          </a:xfrm>
          <a:prstGeom prst="rect">
            <a:avLst/>
          </a:prstGeom>
        </p:spPr>
      </p:pic>
      <p:sp>
        <p:nvSpPr>
          <p:cNvPr id="35" name="TextBox 34">
            <a:extLst>
              <a:ext uri="{FF2B5EF4-FFF2-40B4-BE49-F238E27FC236}">
                <a16:creationId xmlns:a16="http://schemas.microsoft.com/office/drawing/2014/main" id="{67E39CFB-2FFF-4915-8165-42B836E073D3}"/>
              </a:ext>
            </a:extLst>
          </p:cNvPr>
          <p:cNvSpPr txBox="1"/>
          <p:nvPr/>
        </p:nvSpPr>
        <p:spPr>
          <a:xfrm>
            <a:off x="21469817" y="14528292"/>
            <a:ext cx="1878143" cy="830997"/>
          </a:xfrm>
          <a:prstGeom prst="rect">
            <a:avLst/>
          </a:prstGeom>
          <a:noFill/>
        </p:spPr>
        <p:txBody>
          <a:bodyPr wrap="square" rtlCol="0">
            <a:spAutoFit/>
          </a:bodyPr>
          <a:lstStyle/>
          <a:p>
            <a:pPr algn="ctr"/>
            <a:r>
              <a:rPr lang="en-US" sz="1200" dirty="0"/>
              <a:t>Figure 1. Equations above are used to convert the rotation matrices to Quaternions for Unity use.</a:t>
            </a:r>
          </a:p>
        </p:txBody>
      </p:sp>
      <p:pic>
        <p:nvPicPr>
          <p:cNvPr id="37" name="Picture 36">
            <a:extLst>
              <a:ext uri="{FF2B5EF4-FFF2-40B4-BE49-F238E27FC236}">
                <a16:creationId xmlns:a16="http://schemas.microsoft.com/office/drawing/2014/main" id="{5A772273-B4A3-42E3-90F5-5E58B0ED9A32}"/>
              </a:ext>
            </a:extLst>
          </p:cNvPr>
          <p:cNvPicPr>
            <a:picLocks noChangeAspect="1"/>
          </p:cNvPicPr>
          <p:nvPr/>
        </p:nvPicPr>
        <p:blipFill>
          <a:blip r:embed="rId8"/>
          <a:stretch>
            <a:fillRect/>
          </a:stretch>
        </p:blipFill>
        <p:spPr>
          <a:xfrm>
            <a:off x="23347961" y="11001720"/>
            <a:ext cx="5177064" cy="1913443"/>
          </a:xfrm>
          <a:prstGeom prst="rect">
            <a:avLst/>
          </a:prstGeom>
        </p:spPr>
      </p:pic>
      <p:sp>
        <p:nvSpPr>
          <p:cNvPr id="38" name="TextBox 37">
            <a:extLst>
              <a:ext uri="{FF2B5EF4-FFF2-40B4-BE49-F238E27FC236}">
                <a16:creationId xmlns:a16="http://schemas.microsoft.com/office/drawing/2014/main" id="{97E14DCF-593C-4221-B950-5B89C7F0A231}"/>
              </a:ext>
            </a:extLst>
          </p:cNvPr>
          <p:cNvSpPr txBox="1"/>
          <p:nvPr/>
        </p:nvSpPr>
        <p:spPr>
          <a:xfrm>
            <a:off x="23347960" y="13037993"/>
            <a:ext cx="5177064" cy="461665"/>
          </a:xfrm>
          <a:prstGeom prst="rect">
            <a:avLst/>
          </a:prstGeom>
          <a:noFill/>
        </p:spPr>
        <p:txBody>
          <a:bodyPr wrap="square" rtlCol="0">
            <a:spAutoFit/>
          </a:bodyPr>
          <a:lstStyle/>
          <a:p>
            <a:pPr algn="ctr"/>
            <a:r>
              <a:rPr lang="en-US" sz="1200" dirty="0"/>
              <a:t>Figure 2. Equations from Figure 1 leave the signs of q</a:t>
            </a:r>
            <a:r>
              <a:rPr lang="en-US" sz="1200" baseline="-25000" dirty="0"/>
              <a:t>0, </a:t>
            </a:r>
            <a:r>
              <a:rPr lang="en-US" sz="1200" dirty="0"/>
              <a:t>q</a:t>
            </a:r>
            <a:r>
              <a:rPr lang="en-US" sz="1200" baseline="-25000" dirty="0"/>
              <a:t>1</a:t>
            </a:r>
            <a:r>
              <a:rPr lang="en-US" sz="1200" dirty="0"/>
              <a:t>, q</a:t>
            </a:r>
            <a:r>
              <a:rPr lang="en-US" sz="1200" baseline="-25000" dirty="0"/>
              <a:t>2, </a:t>
            </a:r>
            <a:r>
              <a:rPr lang="en-US" sz="1200" dirty="0"/>
              <a:t>q</a:t>
            </a:r>
            <a:r>
              <a:rPr lang="en-US" sz="1200" baseline="-25000" dirty="0"/>
              <a:t>3 </a:t>
            </a:r>
            <a:r>
              <a:rPr lang="en-US" sz="1200" dirty="0"/>
              <a:t>ambiguous. A further check must be done to determine signs.</a:t>
            </a:r>
          </a:p>
        </p:txBody>
      </p:sp>
      <p:pic>
        <p:nvPicPr>
          <p:cNvPr id="42" name="Picture 41">
            <a:extLst>
              <a:ext uri="{FF2B5EF4-FFF2-40B4-BE49-F238E27FC236}">
                <a16:creationId xmlns:a16="http://schemas.microsoft.com/office/drawing/2014/main" id="{3A1D3920-8354-41EC-9C70-4C19B0B7EAB7}"/>
              </a:ext>
            </a:extLst>
          </p:cNvPr>
          <p:cNvPicPr>
            <a:picLocks noChangeAspect="1"/>
          </p:cNvPicPr>
          <p:nvPr/>
        </p:nvPicPr>
        <p:blipFill rotWithShape="1">
          <a:blip r:embed="rId9"/>
          <a:srcRect b="29616"/>
          <a:stretch/>
        </p:blipFill>
        <p:spPr>
          <a:xfrm>
            <a:off x="23645824" y="13845223"/>
            <a:ext cx="2305506" cy="1372670"/>
          </a:xfrm>
          <a:prstGeom prst="rect">
            <a:avLst/>
          </a:prstGeom>
        </p:spPr>
      </p:pic>
      <p:sp>
        <p:nvSpPr>
          <p:cNvPr id="43" name="TextBox 42">
            <a:extLst>
              <a:ext uri="{FF2B5EF4-FFF2-40B4-BE49-F238E27FC236}">
                <a16:creationId xmlns:a16="http://schemas.microsoft.com/office/drawing/2014/main" id="{A7DB3161-60FC-4ADE-B32F-04107E3FAC8E}"/>
              </a:ext>
            </a:extLst>
          </p:cNvPr>
          <p:cNvSpPr txBox="1"/>
          <p:nvPr/>
        </p:nvSpPr>
        <p:spPr>
          <a:xfrm>
            <a:off x="25871757" y="14046298"/>
            <a:ext cx="2541366" cy="1200329"/>
          </a:xfrm>
          <a:prstGeom prst="rect">
            <a:avLst/>
          </a:prstGeom>
          <a:noFill/>
        </p:spPr>
        <p:txBody>
          <a:bodyPr wrap="square" rtlCol="0">
            <a:spAutoFit/>
          </a:bodyPr>
          <a:lstStyle/>
          <a:p>
            <a:pPr algn="ctr"/>
            <a:r>
              <a:rPr lang="en-US" sz="1200" dirty="0"/>
              <a:t>Figure 3. Yumi and Unity have different coordinate systems,</a:t>
            </a:r>
          </a:p>
          <a:p>
            <a:pPr algn="ctr"/>
            <a:r>
              <a:rPr lang="en-US" sz="1200" dirty="0"/>
              <a:t>so a rotation must take place to align them.  Rotation data is </a:t>
            </a:r>
          </a:p>
          <a:p>
            <a:pPr algn="ctr"/>
            <a:r>
              <a:rPr lang="en-US" sz="1200" dirty="0"/>
              <a:t>Multiplied by R</a:t>
            </a:r>
            <a:r>
              <a:rPr lang="en-US" sz="1200" baseline="-25000" dirty="0"/>
              <a:t>x</a:t>
            </a:r>
            <a:r>
              <a:rPr lang="en-US" sz="1200" dirty="0"/>
              <a:t>, then R</a:t>
            </a:r>
            <a:r>
              <a:rPr lang="en-US" sz="1200" baseline="-25000" dirty="0"/>
              <a:t>y</a:t>
            </a:r>
            <a:r>
              <a:rPr lang="en-US" sz="1200" dirty="0"/>
              <a:t>, where Θ is the required angle.  </a:t>
            </a:r>
          </a:p>
        </p:txBody>
      </p:sp>
      <p:pic>
        <p:nvPicPr>
          <p:cNvPr id="52" name="Picture 51">
            <a:extLst>
              <a:ext uri="{FF2B5EF4-FFF2-40B4-BE49-F238E27FC236}">
                <a16:creationId xmlns:a16="http://schemas.microsoft.com/office/drawing/2014/main" id="{4DDDA368-CC9D-4A01-8D2F-80036B4CA0CD}"/>
              </a:ext>
            </a:extLst>
          </p:cNvPr>
          <p:cNvPicPr>
            <a:picLocks noChangeAspect="1"/>
          </p:cNvPicPr>
          <p:nvPr/>
        </p:nvPicPr>
        <p:blipFill>
          <a:blip r:embed="rId10"/>
          <a:stretch>
            <a:fillRect/>
          </a:stretch>
        </p:blipFill>
        <p:spPr>
          <a:xfrm>
            <a:off x="31804881" y="5798411"/>
            <a:ext cx="2457450" cy="29830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6" name="Picture 55">
            <a:extLst>
              <a:ext uri="{FF2B5EF4-FFF2-40B4-BE49-F238E27FC236}">
                <a16:creationId xmlns:a16="http://schemas.microsoft.com/office/drawing/2014/main" id="{51E92CBE-DB20-4E7D-94A1-822041E45863}"/>
              </a:ext>
            </a:extLst>
          </p:cNvPr>
          <p:cNvPicPr>
            <a:picLocks noChangeAspect="1"/>
          </p:cNvPicPr>
          <p:nvPr/>
        </p:nvPicPr>
        <p:blipFill>
          <a:blip r:embed="rId11"/>
          <a:stretch>
            <a:fillRect/>
          </a:stretch>
        </p:blipFill>
        <p:spPr>
          <a:xfrm>
            <a:off x="35484076" y="5798411"/>
            <a:ext cx="2457450" cy="29830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7" name="TextBox 56">
            <a:extLst>
              <a:ext uri="{FF2B5EF4-FFF2-40B4-BE49-F238E27FC236}">
                <a16:creationId xmlns:a16="http://schemas.microsoft.com/office/drawing/2014/main" id="{87556D82-B90B-4E50-B614-34C3483AAA18}"/>
              </a:ext>
            </a:extLst>
          </p:cNvPr>
          <p:cNvSpPr txBox="1"/>
          <p:nvPr/>
        </p:nvSpPr>
        <p:spPr>
          <a:xfrm>
            <a:off x="35484076" y="8842431"/>
            <a:ext cx="2457450" cy="1015663"/>
          </a:xfrm>
          <a:prstGeom prst="rect">
            <a:avLst/>
          </a:prstGeom>
          <a:noFill/>
        </p:spPr>
        <p:txBody>
          <a:bodyPr wrap="square" rtlCol="0">
            <a:spAutoFit/>
          </a:bodyPr>
          <a:lstStyle/>
          <a:p>
            <a:pPr algn="ctr"/>
            <a:r>
              <a:rPr lang="en-US" sz="1200" dirty="0"/>
              <a:t>Figure 6. The program allows the model to be viewed from various angles and highlights how much the arm needs be moved upwards to correct the exercise.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5725</TotalTime>
  <Words>718</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Calvin College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Alderink</dc:creator>
  <cp:lastModifiedBy>Selena Richards</cp:lastModifiedBy>
  <cp:revision>227</cp:revision>
  <cp:lastPrinted>2002-12-02T18:20:07Z</cp:lastPrinted>
  <dcterms:created xsi:type="dcterms:W3CDTF">2011-03-15T12:21:07Z</dcterms:created>
  <dcterms:modified xsi:type="dcterms:W3CDTF">2022-04-12T23:53:07Z</dcterms:modified>
</cp:coreProperties>
</file>