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7" r:id="rId2"/>
  </p:sldIdLst>
  <p:sldSz cx="40233600" cy="32918400"/>
  <p:notesSz cx="9388475" cy="12771438"/>
  <p:defaultTextStyle>
    <a:defPPr>
      <a:defRPr lang="en-US"/>
    </a:defPPr>
    <a:lvl1pPr algn="l" rtl="0" fontAlgn="base">
      <a:spcBef>
        <a:spcPct val="0"/>
      </a:spcBef>
      <a:spcAft>
        <a:spcPct val="0"/>
      </a:spcAft>
      <a:defRPr sz="2900" kern="1200">
        <a:solidFill>
          <a:schemeClr val="tx1"/>
        </a:solidFill>
        <a:latin typeface="Times New Roman" pitchFamily="27" charset="0"/>
        <a:ea typeface="+mn-ea"/>
        <a:cs typeface="+mn-cs"/>
      </a:defRPr>
    </a:lvl1pPr>
    <a:lvl2pPr marL="457121" algn="l" rtl="0" fontAlgn="base">
      <a:spcBef>
        <a:spcPct val="0"/>
      </a:spcBef>
      <a:spcAft>
        <a:spcPct val="0"/>
      </a:spcAft>
      <a:defRPr sz="2900" kern="1200">
        <a:solidFill>
          <a:schemeClr val="tx1"/>
        </a:solidFill>
        <a:latin typeface="Times New Roman" pitchFamily="27" charset="0"/>
        <a:ea typeface="+mn-ea"/>
        <a:cs typeface="+mn-cs"/>
      </a:defRPr>
    </a:lvl2pPr>
    <a:lvl3pPr marL="914241" algn="l" rtl="0" fontAlgn="base">
      <a:spcBef>
        <a:spcPct val="0"/>
      </a:spcBef>
      <a:spcAft>
        <a:spcPct val="0"/>
      </a:spcAft>
      <a:defRPr sz="2900" kern="1200">
        <a:solidFill>
          <a:schemeClr val="tx1"/>
        </a:solidFill>
        <a:latin typeface="Times New Roman" pitchFamily="27" charset="0"/>
        <a:ea typeface="+mn-ea"/>
        <a:cs typeface="+mn-cs"/>
      </a:defRPr>
    </a:lvl3pPr>
    <a:lvl4pPr marL="1371363" algn="l" rtl="0" fontAlgn="base">
      <a:spcBef>
        <a:spcPct val="0"/>
      </a:spcBef>
      <a:spcAft>
        <a:spcPct val="0"/>
      </a:spcAft>
      <a:defRPr sz="2900" kern="1200">
        <a:solidFill>
          <a:schemeClr val="tx1"/>
        </a:solidFill>
        <a:latin typeface="Times New Roman" pitchFamily="27" charset="0"/>
        <a:ea typeface="+mn-ea"/>
        <a:cs typeface="+mn-cs"/>
      </a:defRPr>
    </a:lvl4pPr>
    <a:lvl5pPr marL="1828483" algn="l" rtl="0" fontAlgn="base">
      <a:spcBef>
        <a:spcPct val="0"/>
      </a:spcBef>
      <a:spcAft>
        <a:spcPct val="0"/>
      </a:spcAft>
      <a:defRPr sz="2900" kern="1200">
        <a:solidFill>
          <a:schemeClr val="tx1"/>
        </a:solidFill>
        <a:latin typeface="Times New Roman" pitchFamily="27" charset="0"/>
        <a:ea typeface="+mn-ea"/>
        <a:cs typeface="+mn-cs"/>
      </a:defRPr>
    </a:lvl5pPr>
    <a:lvl6pPr marL="2285605" algn="l" defTabSz="914241" rtl="0" eaLnBrk="1" latinLnBrk="0" hangingPunct="1">
      <a:defRPr sz="2900" kern="1200">
        <a:solidFill>
          <a:schemeClr val="tx1"/>
        </a:solidFill>
        <a:latin typeface="Times New Roman" pitchFamily="27" charset="0"/>
        <a:ea typeface="+mn-ea"/>
        <a:cs typeface="+mn-cs"/>
      </a:defRPr>
    </a:lvl6pPr>
    <a:lvl7pPr marL="2742724" algn="l" defTabSz="914241" rtl="0" eaLnBrk="1" latinLnBrk="0" hangingPunct="1">
      <a:defRPr sz="2900" kern="1200">
        <a:solidFill>
          <a:schemeClr val="tx1"/>
        </a:solidFill>
        <a:latin typeface="Times New Roman" pitchFamily="27" charset="0"/>
        <a:ea typeface="+mn-ea"/>
        <a:cs typeface="+mn-cs"/>
      </a:defRPr>
    </a:lvl7pPr>
    <a:lvl8pPr marL="3199846" algn="l" defTabSz="914241" rtl="0" eaLnBrk="1" latinLnBrk="0" hangingPunct="1">
      <a:defRPr sz="2900" kern="1200">
        <a:solidFill>
          <a:schemeClr val="tx1"/>
        </a:solidFill>
        <a:latin typeface="Times New Roman" pitchFamily="27" charset="0"/>
        <a:ea typeface="+mn-ea"/>
        <a:cs typeface="+mn-cs"/>
      </a:defRPr>
    </a:lvl8pPr>
    <a:lvl9pPr marL="3656968" algn="l" defTabSz="914241" rtl="0" eaLnBrk="1" latinLnBrk="0" hangingPunct="1">
      <a:defRPr sz="2900" kern="1200">
        <a:solidFill>
          <a:schemeClr val="tx1"/>
        </a:solidFill>
        <a:latin typeface="Times New Roman" pitchFamily="27" charset="0"/>
        <a:ea typeface="+mn-ea"/>
        <a:cs typeface="+mn-cs"/>
      </a:defRPr>
    </a:lvl9pPr>
  </p:defaultTextStyle>
  <p:extLst>
    <p:ext uri="{EFAFB233-063F-42B5-8137-9DF3F51BA10A}">
      <p15:sldGuideLst xmlns:p15="http://schemas.microsoft.com/office/powerpoint/2012/main">
        <p15:guide id="1" orient="horz" pos="7553" userDrawn="1">
          <p15:clr>
            <a:srgbClr val="A4A3A4"/>
          </p15:clr>
        </p15:guide>
        <p15:guide id="2" pos="989" userDrawn="1">
          <p15:clr>
            <a:srgbClr val="A4A3A4"/>
          </p15:clr>
        </p15:guide>
        <p15:guide id="3" orient="horz" pos="7349" userDrawn="1">
          <p15:clr>
            <a:srgbClr val="A4A3A4"/>
          </p15:clr>
        </p15:guide>
        <p15:guide id="4" pos="96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3DE"/>
    <a:srgbClr val="87212E"/>
    <a:srgbClr val="000066"/>
    <a:srgbClr val="FF0000"/>
    <a:srgbClr val="66330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615" autoAdjust="0"/>
    <p:restoredTop sz="94660"/>
  </p:normalViewPr>
  <p:slideViewPr>
    <p:cSldViewPr snapToGrid="0" showGuides="1">
      <p:cViewPr>
        <p:scale>
          <a:sx n="42" d="100"/>
          <a:sy n="42" d="100"/>
        </p:scale>
        <p:origin x="-4828" y="-2980"/>
      </p:cViewPr>
      <p:guideLst>
        <p:guide orient="horz" pos="7553"/>
        <p:guide pos="989"/>
        <p:guide orient="horz" pos="7349"/>
        <p:guide pos="96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67175" cy="638175"/>
          </a:xfrm>
          <a:prstGeom prst="rect">
            <a:avLst/>
          </a:prstGeom>
          <a:noFill/>
          <a:ln w="9525">
            <a:noFill/>
            <a:miter lim="800000"/>
            <a:headEnd/>
            <a:tailEnd/>
          </a:ln>
          <a:effectLst/>
        </p:spPr>
        <p:txBody>
          <a:bodyPr vert="horz" wrap="square" lIns="127382" tIns="63690" rIns="127382" bIns="63690" numCol="1" anchor="t" anchorCtr="0" compatLnSpc="1">
            <a:prstTxWarp prst="textNoShape">
              <a:avLst/>
            </a:prstTxWarp>
          </a:bodyPr>
          <a:lstStyle>
            <a:lvl1pPr defTabSz="1273175">
              <a:defRPr sz="1600" smtClean="0"/>
            </a:lvl1pPr>
          </a:lstStyle>
          <a:p>
            <a:pPr>
              <a:defRPr/>
            </a:pPr>
            <a:endParaRPr lang="en-US" dirty="0"/>
          </a:p>
        </p:txBody>
      </p:sp>
      <p:sp>
        <p:nvSpPr>
          <p:cNvPr id="4099" name="Rectangle 3"/>
          <p:cNvSpPr>
            <a:spLocks noGrp="1" noChangeArrowheads="1"/>
          </p:cNvSpPr>
          <p:nvPr>
            <p:ph type="dt" sz="quarter" idx="1"/>
          </p:nvPr>
        </p:nvSpPr>
        <p:spPr bwMode="auto">
          <a:xfrm>
            <a:off x="5321300" y="0"/>
            <a:ext cx="4067175" cy="638175"/>
          </a:xfrm>
          <a:prstGeom prst="rect">
            <a:avLst/>
          </a:prstGeom>
          <a:noFill/>
          <a:ln w="9525">
            <a:noFill/>
            <a:miter lim="800000"/>
            <a:headEnd/>
            <a:tailEnd/>
          </a:ln>
          <a:effectLst/>
        </p:spPr>
        <p:txBody>
          <a:bodyPr vert="horz" wrap="square" lIns="127382" tIns="63690" rIns="127382" bIns="63690" numCol="1" anchor="t" anchorCtr="0" compatLnSpc="1">
            <a:prstTxWarp prst="textNoShape">
              <a:avLst/>
            </a:prstTxWarp>
          </a:bodyPr>
          <a:lstStyle>
            <a:lvl1pPr algn="r" defTabSz="1273175">
              <a:defRPr sz="1600" smtClean="0"/>
            </a:lvl1pPr>
          </a:lstStyle>
          <a:p>
            <a:pPr>
              <a:defRPr/>
            </a:pPr>
            <a:endParaRPr lang="en-US" dirty="0"/>
          </a:p>
        </p:txBody>
      </p:sp>
      <p:sp>
        <p:nvSpPr>
          <p:cNvPr id="4100" name="Rectangle 4"/>
          <p:cNvSpPr>
            <a:spLocks noGrp="1" noChangeArrowheads="1"/>
          </p:cNvSpPr>
          <p:nvPr>
            <p:ph type="ftr" sz="quarter" idx="2"/>
          </p:nvPr>
        </p:nvSpPr>
        <p:spPr bwMode="auto">
          <a:xfrm>
            <a:off x="0" y="12133263"/>
            <a:ext cx="4067175" cy="638175"/>
          </a:xfrm>
          <a:prstGeom prst="rect">
            <a:avLst/>
          </a:prstGeom>
          <a:noFill/>
          <a:ln w="9525">
            <a:noFill/>
            <a:miter lim="800000"/>
            <a:headEnd/>
            <a:tailEnd/>
          </a:ln>
          <a:effectLst/>
        </p:spPr>
        <p:txBody>
          <a:bodyPr vert="horz" wrap="square" lIns="127382" tIns="63690" rIns="127382" bIns="63690" numCol="1" anchor="b" anchorCtr="0" compatLnSpc="1">
            <a:prstTxWarp prst="textNoShape">
              <a:avLst/>
            </a:prstTxWarp>
          </a:bodyPr>
          <a:lstStyle>
            <a:lvl1pPr defTabSz="1273175">
              <a:defRPr sz="1600" smtClean="0"/>
            </a:lvl1pPr>
          </a:lstStyle>
          <a:p>
            <a:pPr>
              <a:defRPr/>
            </a:pPr>
            <a:endParaRPr lang="en-US" dirty="0"/>
          </a:p>
        </p:txBody>
      </p:sp>
      <p:sp>
        <p:nvSpPr>
          <p:cNvPr id="4101" name="Rectangle 5"/>
          <p:cNvSpPr>
            <a:spLocks noGrp="1" noChangeArrowheads="1"/>
          </p:cNvSpPr>
          <p:nvPr>
            <p:ph type="sldNum" sz="quarter" idx="3"/>
          </p:nvPr>
        </p:nvSpPr>
        <p:spPr bwMode="auto">
          <a:xfrm>
            <a:off x="5321300" y="12133263"/>
            <a:ext cx="4067175" cy="638175"/>
          </a:xfrm>
          <a:prstGeom prst="rect">
            <a:avLst/>
          </a:prstGeom>
          <a:noFill/>
          <a:ln w="9525">
            <a:noFill/>
            <a:miter lim="800000"/>
            <a:headEnd/>
            <a:tailEnd/>
          </a:ln>
          <a:effectLst/>
        </p:spPr>
        <p:txBody>
          <a:bodyPr vert="horz" wrap="square" lIns="127382" tIns="63690" rIns="127382" bIns="63690" numCol="1" anchor="b" anchorCtr="0" compatLnSpc="1">
            <a:prstTxWarp prst="textNoShape">
              <a:avLst/>
            </a:prstTxWarp>
          </a:bodyPr>
          <a:lstStyle>
            <a:lvl1pPr algn="r" defTabSz="1273175">
              <a:defRPr sz="1600" smtClean="0"/>
            </a:lvl1pPr>
          </a:lstStyle>
          <a:p>
            <a:pPr>
              <a:defRPr/>
            </a:pPr>
            <a:fld id="{12B199BC-D0CF-4DA5-9741-A0772C9FEDEF}" type="slidenum">
              <a:rPr lang="en-US"/>
              <a:pPr>
                <a:defRPr/>
              </a:pPr>
              <a:t>‹#›</a:t>
            </a:fld>
            <a:endParaRPr lang="en-US" dirty="0"/>
          </a:p>
        </p:txBody>
      </p:sp>
    </p:spTree>
    <p:extLst>
      <p:ext uri="{BB962C8B-B14F-4D97-AF65-F5344CB8AC3E}">
        <p14:creationId xmlns:p14="http://schemas.microsoft.com/office/powerpoint/2010/main" val="5291388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4059238" cy="641350"/>
          </a:xfrm>
          <a:prstGeom prst="rect">
            <a:avLst/>
          </a:prstGeom>
          <a:noFill/>
          <a:ln w="9525">
            <a:noFill/>
            <a:miter lim="800000"/>
            <a:headEnd/>
            <a:tailEnd/>
          </a:ln>
          <a:effectLst/>
        </p:spPr>
        <p:txBody>
          <a:bodyPr vert="horz" wrap="square" lIns="27240" tIns="13620" rIns="27240" bIns="13620" numCol="1" anchor="t" anchorCtr="0" compatLnSpc="1">
            <a:prstTxWarp prst="textNoShape">
              <a:avLst/>
            </a:prstTxWarp>
          </a:bodyPr>
          <a:lstStyle>
            <a:lvl1pPr defTabSz="273050">
              <a:defRPr sz="400" smtClean="0"/>
            </a:lvl1pPr>
          </a:lstStyle>
          <a:p>
            <a:pPr>
              <a:defRPr/>
            </a:pPr>
            <a:endParaRPr lang="en-US" dirty="0"/>
          </a:p>
        </p:txBody>
      </p:sp>
      <p:sp>
        <p:nvSpPr>
          <p:cNvPr id="7171" name="Rectangle 3"/>
          <p:cNvSpPr>
            <a:spLocks noGrp="1" noChangeArrowheads="1"/>
          </p:cNvSpPr>
          <p:nvPr>
            <p:ph type="dt" idx="1"/>
          </p:nvPr>
        </p:nvSpPr>
        <p:spPr bwMode="auto">
          <a:xfrm>
            <a:off x="5314950" y="0"/>
            <a:ext cx="4081463" cy="641350"/>
          </a:xfrm>
          <a:prstGeom prst="rect">
            <a:avLst/>
          </a:prstGeom>
          <a:noFill/>
          <a:ln w="9525">
            <a:noFill/>
            <a:miter lim="800000"/>
            <a:headEnd/>
            <a:tailEnd/>
          </a:ln>
          <a:effectLst/>
        </p:spPr>
        <p:txBody>
          <a:bodyPr vert="horz" wrap="square" lIns="27240" tIns="13620" rIns="27240" bIns="13620" numCol="1" anchor="t" anchorCtr="0" compatLnSpc="1">
            <a:prstTxWarp prst="textNoShape">
              <a:avLst/>
            </a:prstTxWarp>
          </a:bodyPr>
          <a:lstStyle>
            <a:lvl1pPr algn="r" defTabSz="273050">
              <a:defRPr sz="400" smtClean="0"/>
            </a:lvl1pPr>
          </a:lstStyle>
          <a:p>
            <a:pPr>
              <a:defRPr/>
            </a:pPr>
            <a:endParaRPr lang="en-US" dirty="0"/>
          </a:p>
        </p:txBody>
      </p:sp>
      <p:sp>
        <p:nvSpPr>
          <p:cNvPr id="3076" name="Rectangle 4"/>
          <p:cNvSpPr>
            <a:spLocks noGrp="1" noRot="1" noChangeAspect="1" noChangeArrowheads="1" noTextEdit="1"/>
          </p:cNvSpPr>
          <p:nvPr>
            <p:ph type="sldImg" idx="2"/>
          </p:nvPr>
        </p:nvSpPr>
        <p:spPr bwMode="auto">
          <a:xfrm>
            <a:off x="1771650" y="962025"/>
            <a:ext cx="5853113" cy="4789488"/>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1255713" y="6072188"/>
            <a:ext cx="6884987" cy="5751512"/>
          </a:xfrm>
          <a:prstGeom prst="rect">
            <a:avLst/>
          </a:prstGeom>
          <a:noFill/>
          <a:ln w="9525">
            <a:noFill/>
            <a:miter lim="800000"/>
            <a:headEnd/>
            <a:tailEnd/>
          </a:ln>
          <a:effectLst/>
        </p:spPr>
        <p:txBody>
          <a:bodyPr vert="horz" wrap="square" lIns="27240" tIns="13620" rIns="27240" bIns="136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0" y="12122150"/>
            <a:ext cx="4059238" cy="641350"/>
          </a:xfrm>
          <a:prstGeom prst="rect">
            <a:avLst/>
          </a:prstGeom>
          <a:noFill/>
          <a:ln w="9525">
            <a:noFill/>
            <a:miter lim="800000"/>
            <a:headEnd/>
            <a:tailEnd/>
          </a:ln>
          <a:effectLst/>
        </p:spPr>
        <p:txBody>
          <a:bodyPr vert="horz" wrap="square" lIns="27240" tIns="13620" rIns="27240" bIns="13620" numCol="1" anchor="b" anchorCtr="0" compatLnSpc="1">
            <a:prstTxWarp prst="textNoShape">
              <a:avLst/>
            </a:prstTxWarp>
          </a:bodyPr>
          <a:lstStyle>
            <a:lvl1pPr defTabSz="273050">
              <a:defRPr sz="400" smtClean="0"/>
            </a:lvl1pPr>
          </a:lstStyle>
          <a:p>
            <a:pPr>
              <a:defRPr/>
            </a:pPr>
            <a:endParaRPr lang="en-US" dirty="0"/>
          </a:p>
        </p:txBody>
      </p:sp>
      <p:sp>
        <p:nvSpPr>
          <p:cNvPr id="7175" name="Rectangle 7"/>
          <p:cNvSpPr>
            <a:spLocks noGrp="1" noChangeArrowheads="1"/>
          </p:cNvSpPr>
          <p:nvPr>
            <p:ph type="sldNum" sz="quarter" idx="5"/>
          </p:nvPr>
        </p:nvSpPr>
        <p:spPr bwMode="auto">
          <a:xfrm>
            <a:off x="5314950" y="12122150"/>
            <a:ext cx="4081463" cy="641350"/>
          </a:xfrm>
          <a:prstGeom prst="rect">
            <a:avLst/>
          </a:prstGeom>
          <a:noFill/>
          <a:ln w="9525">
            <a:noFill/>
            <a:miter lim="800000"/>
            <a:headEnd/>
            <a:tailEnd/>
          </a:ln>
          <a:effectLst/>
        </p:spPr>
        <p:txBody>
          <a:bodyPr vert="horz" wrap="square" lIns="27240" tIns="13620" rIns="27240" bIns="13620" numCol="1" anchor="b" anchorCtr="0" compatLnSpc="1">
            <a:prstTxWarp prst="textNoShape">
              <a:avLst/>
            </a:prstTxWarp>
          </a:bodyPr>
          <a:lstStyle>
            <a:lvl1pPr algn="r" defTabSz="273050">
              <a:defRPr sz="400" smtClean="0"/>
            </a:lvl1pPr>
          </a:lstStyle>
          <a:p>
            <a:pPr>
              <a:defRPr/>
            </a:pPr>
            <a:fld id="{0D4418BF-7CE8-4AC4-BC3B-111C69096913}" type="slidenum">
              <a:rPr lang="en-US"/>
              <a:pPr>
                <a:defRPr/>
              </a:pPr>
              <a:t>‹#›</a:t>
            </a:fld>
            <a:endParaRPr lang="en-US" dirty="0"/>
          </a:p>
        </p:txBody>
      </p:sp>
    </p:spTree>
    <p:extLst>
      <p:ext uri="{BB962C8B-B14F-4D97-AF65-F5344CB8AC3E}">
        <p14:creationId xmlns:p14="http://schemas.microsoft.com/office/powerpoint/2010/main" val="2363137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27" charset="0"/>
        <a:ea typeface="+mn-ea"/>
        <a:cs typeface="+mn-cs"/>
      </a:defRPr>
    </a:lvl1pPr>
    <a:lvl2pPr marL="457121" algn="l" rtl="0" eaLnBrk="0" fontAlgn="base" hangingPunct="0">
      <a:spcBef>
        <a:spcPct val="30000"/>
      </a:spcBef>
      <a:spcAft>
        <a:spcPct val="0"/>
      </a:spcAft>
      <a:defRPr sz="1200" kern="1200">
        <a:solidFill>
          <a:schemeClr val="tx1"/>
        </a:solidFill>
        <a:latin typeface="Times New Roman" pitchFamily="27" charset="0"/>
        <a:ea typeface="+mn-ea"/>
        <a:cs typeface="+mn-cs"/>
      </a:defRPr>
    </a:lvl2pPr>
    <a:lvl3pPr marL="914241" algn="l" rtl="0" eaLnBrk="0" fontAlgn="base" hangingPunct="0">
      <a:spcBef>
        <a:spcPct val="30000"/>
      </a:spcBef>
      <a:spcAft>
        <a:spcPct val="0"/>
      </a:spcAft>
      <a:defRPr sz="1200" kern="1200">
        <a:solidFill>
          <a:schemeClr val="tx1"/>
        </a:solidFill>
        <a:latin typeface="Times New Roman" pitchFamily="27" charset="0"/>
        <a:ea typeface="+mn-ea"/>
        <a:cs typeface="+mn-cs"/>
      </a:defRPr>
    </a:lvl3pPr>
    <a:lvl4pPr marL="1371363" algn="l" rtl="0" eaLnBrk="0" fontAlgn="base" hangingPunct="0">
      <a:spcBef>
        <a:spcPct val="30000"/>
      </a:spcBef>
      <a:spcAft>
        <a:spcPct val="0"/>
      </a:spcAft>
      <a:defRPr sz="1200" kern="1200">
        <a:solidFill>
          <a:schemeClr val="tx1"/>
        </a:solidFill>
        <a:latin typeface="Times New Roman" pitchFamily="27" charset="0"/>
        <a:ea typeface="+mn-ea"/>
        <a:cs typeface="+mn-cs"/>
      </a:defRPr>
    </a:lvl4pPr>
    <a:lvl5pPr marL="1828483" algn="l" rtl="0" eaLnBrk="0" fontAlgn="base" hangingPunct="0">
      <a:spcBef>
        <a:spcPct val="30000"/>
      </a:spcBef>
      <a:spcAft>
        <a:spcPct val="0"/>
      </a:spcAft>
      <a:defRPr sz="1200" kern="1200">
        <a:solidFill>
          <a:schemeClr val="tx1"/>
        </a:solidFill>
        <a:latin typeface="Times New Roman" pitchFamily="27" charset="0"/>
        <a:ea typeface="+mn-ea"/>
        <a:cs typeface="+mn-cs"/>
      </a:defRPr>
    </a:lvl5pPr>
    <a:lvl6pPr marL="2285605" algn="l" defTabSz="914241" rtl="0" eaLnBrk="1" latinLnBrk="0" hangingPunct="1">
      <a:defRPr sz="1200" kern="1200">
        <a:solidFill>
          <a:schemeClr val="tx1"/>
        </a:solidFill>
        <a:latin typeface="+mn-lt"/>
        <a:ea typeface="+mn-ea"/>
        <a:cs typeface="+mn-cs"/>
      </a:defRPr>
    </a:lvl6pPr>
    <a:lvl7pPr marL="2742724" algn="l" defTabSz="914241" rtl="0" eaLnBrk="1" latinLnBrk="0" hangingPunct="1">
      <a:defRPr sz="1200" kern="1200">
        <a:solidFill>
          <a:schemeClr val="tx1"/>
        </a:solidFill>
        <a:latin typeface="+mn-lt"/>
        <a:ea typeface="+mn-ea"/>
        <a:cs typeface="+mn-cs"/>
      </a:defRPr>
    </a:lvl7pPr>
    <a:lvl8pPr marL="3199846" algn="l" defTabSz="914241" rtl="0" eaLnBrk="1" latinLnBrk="0" hangingPunct="1">
      <a:defRPr sz="1200" kern="1200">
        <a:solidFill>
          <a:schemeClr val="tx1"/>
        </a:solidFill>
        <a:latin typeface="+mn-lt"/>
        <a:ea typeface="+mn-ea"/>
        <a:cs typeface="+mn-cs"/>
      </a:defRPr>
    </a:lvl8pPr>
    <a:lvl9pPr marL="3656968" algn="l" defTabSz="91424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71650" y="962025"/>
            <a:ext cx="5853113" cy="4789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D4418BF-7CE8-4AC4-BC3B-111C69096913}" type="slidenum">
              <a:rPr lang="en-US" smtClean="0"/>
              <a:pPr>
                <a:defRPr/>
              </a:pPr>
              <a:t>1</a:t>
            </a:fld>
            <a:endParaRPr lang="en-US" dirty="0"/>
          </a:p>
        </p:txBody>
      </p:sp>
    </p:spTree>
    <p:extLst>
      <p:ext uri="{BB962C8B-B14F-4D97-AF65-F5344CB8AC3E}">
        <p14:creationId xmlns:p14="http://schemas.microsoft.com/office/powerpoint/2010/main" val="846891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17520" y="10225829"/>
            <a:ext cx="34198560" cy="7056012"/>
          </a:xfrm>
        </p:spPr>
        <p:txBody>
          <a:bodyPr/>
          <a:lstStyle/>
          <a:p>
            <a:r>
              <a:rPr lang="en-US"/>
              <a:t>Click to edit Master title style</a:t>
            </a:r>
          </a:p>
        </p:txBody>
      </p:sp>
      <p:sp>
        <p:nvSpPr>
          <p:cNvPr id="3" name="Subtitle 2"/>
          <p:cNvSpPr>
            <a:spLocks noGrp="1"/>
          </p:cNvSpPr>
          <p:nvPr>
            <p:ph type="subTitle" idx="1"/>
          </p:nvPr>
        </p:nvSpPr>
        <p:spPr>
          <a:xfrm>
            <a:off x="6035040" y="18653441"/>
            <a:ext cx="28163520" cy="8413124"/>
          </a:xfrm>
        </p:spPr>
        <p:txBody>
          <a:bodyPr/>
          <a:lstStyle>
            <a:lvl1pPr marL="0" indent="0" algn="ctr">
              <a:buNone/>
              <a:defRPr/>
            </a:lvl1pPr>
            <a:lvl2pPr marL="419055" indent="0" algn="ctr">
              <a:buNone/>
              <a:defRPr/>
            </a:lvl2pPr>
            <a:lvl3pPr marL="838109" indent="0" algn="ctr">
              <a:buNone/>
              <a:defRPr/>
            </a:lvl3pPr>
            <a:lvl4pPr marL="1257163" indent="0" algn="ctr">
              <a:buNone/>
              <a:defRPr/>
            </a:lvl4pPr>
            <a:lvl5pPr marL="1676217" indent="0" algn="ctr">
              <a:buNone/>
              <a:defRPr/>
            </a:lvl5pPr>
            <a:lvl6pPr marL="2095273" indent="0" algn="ctr">
              <a:buNone/>
              <a:defRPr/>
            </a:lvl6pPr>
            <a:lvl7pPr marL="2514326" indent="0" algn="ctr">
              <a:buNone/>
              <a:defRPr/>
            </a:lvl7pPr>
            <a:lvl8pPr marL="2933381" indent="0" algn="ctr">
              <a:buNone/>
              <a:defRPr/>
            </a:lvl8pPr>
            <a:lvl9pPr marL="3352437"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97FD4991-B0AA-4C78-9F45-3F23A133B37A}"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9C542859-F12A-449A-AC2B-FAA8DA0E01CE}"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667910" y="2926729"/>
            <a:ext cx="8549640" cy="2633407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16053" y="2926729"/>
            <a:ext cx="25510690" cy="263340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20DF5ECC-1565-4C5A-A3E7-30DD94B65342}"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961C8139-951B-4346-AB20-7923F52BA5A4}"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177808" y="21153554"/>
            <a:ext cx="34198560" cy="6537639"/>
          </a:xfrm>
        </p:spPr>
        <p:txBody>
          <a:bodyPr anchor="t"/>
          <a:lstStyle>
            <a:lvl1pPr algn="l">
              <a:defRPr sz="3758" b="1" cap="all"/>
            </a:lvl1pPr>
          </a:lstStyle>
          <a:p>
            <a:r>
              <a:rPr lang="en-US"/>
              <a:t>Click to edit Master title style</a:t>
            </a:r>
          </a:p>
        </p:txBody>
      </p:sp>
      <p:sp>
        <p:nvSpPr>
          <p:cNvPr id="3" name="Text Placeholder 2"/>
          <p:cNvSpPr>
            <a:spLocks noGrp="1"/>
          </p:cNvSpPr>
          <p:nvPr>
            <p:ph type="body" idx="1"/>
          </p:nvPr>
        </p:nvSpPr>
        <p:spPr>
          <a:xfrm>
            <a:off x="3177808" y="13952657"/>
            <a:ext cx="34198560" cy="7200899"/>
          </a:xfrm>
        </p:spPr>
        <p:txBody>
          <a:bodyPr anchor="b"/>
          <a:lstStyle>
            <a:lvl1pPr marL="0" indent="0">
              <a:buNone/>
              <a:defRPr sz="1833"/>
            </a:lvl1pPr>
            <a:lvl2pPr marL="419055" indent="0">
              <a:buNone/>
              <a:defRPr sz="1742"/>
            </a:lvl2pPr>
            <a:lvl3pPr marL="838109" indent="0">
              <a:buNone/>
              <a:defRPr sz="1375"/>
            </a:lvl3pPr>
            <a:lvl4pPr marL="1257163" indent="0">
              <a:buNone/>
              <a:defRPr sz="1283"/>
            </a:lvl4pPr>
            <a:lvl5pPr marL="1676217" indent="0">
              <a:buNone/>
              <a:defRPr sz="1283"/>
            </a:lvl5pPr>
            <a:lvl6pPr marL="2095273" indent="0">
              <a:buNone/>
              <a:defRPr sz="1283"/>
            </a:lvl6pPr>
            <a:lvl7pPr marL="2514326" indent="0">
              <a:buNone/>
              <a:defRPr sz="1283"/>
            </a:lvl7pPr>
            <a:lvl8pPr marL="2933381" indent="0">
              <a:buNone/>
              <a:defRPr sz="1283"/>
            </a:lvl8pPr>
            <a:lvl9pPr marL="3352437" indent="0">
              <a:buNone/>
              <a:defRPr sz="1283"/>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64600EBC-7D1B-49A5-86C2-37AAAE677784}"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16053" y="9512658"/>
            <a:ext cx="17030165" cy="19748142"/>
          </a:xfrm>
        </p:spPr>
        <p:txBody>
          <a:bodyPr/>
          <a:lstStyle>
            <a:lvl1pPr>
              <a:defRPr sz="2567"/>
            </a:lvl1pPr>
            <a:lvl2pPr>
              <a:defRPr sz="2108"/>
            </a:lvl2pPr>
            <a:lvl3pPr>
              <a:defRPr sz="1833"/>
            </a:lvl3pPr>
            <a:lvl4pPr>
              <a:defRPr sz="1742"/>
            </a:lvl4pPr>
            <a:lvl5pPr>
              <a:defRPr sz="1742"/>
            </a:lvl5pPr>
            <a:lvl6pPr>
              <a:defRPr sz="1742"/>
            </a:lvl6pPr>
            <a:lvl7pPr>
              <a:defRPr sz="1742"/>
            </a:lvl7pPr>
            <a:lvl8pPr>
              <a:defRPr sz="1742"/>
            </a:lvl8pPr>
            <a:lvl9pPr>
              <a:defRPr sz="174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0187390" y="9512658"/>
            <a:ext cx="17030165" cy="19748142"/>
          </a:xfrm>
        </p:spPr>
        <p:txBody>
          <a:bodyPr/>
          <a:lstStyle>
            <a:lvl1pPr>
              <a:defRPr sz="2567"/>
            </a:lvl1pPr>
            <a:lvl2pPr>
              <a:defRPr sz="2108"/>
            </a:lvl2pPr>
            <a:lvl3pPr>
              <a:defRPr sz="1833"/>
            </a:lvl3pPr>
            <a:lvl4pPr>
              <a:defRPr sz="1742"/>
            </a:lvl4pPr>
            <a:lvl5pPr>
              <a:defRPr sz="1742"/>
            </a:lvl5pPr>
            <a:lvl6pPr>
              <a:defRPr sz="1742"/>
            </a:lvl6pPr>
            <a:lvl7pPr>
              <a:defRPr sz="1742"/>
            </a:lvl7pPr>
            <a:lvl8pPr>
              <a:defRPr sz="1742"/>
            </a:lvl8pPr>
            <a:lvl9pPr>
              <a:defRPr sz="174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83796770-0A6D-4276-A1D0-832F75DE5CD8}"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11680" y="1318474"/>
            <a:ext cx="36210240" cy="548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011683" y="7368333"/>
            <a:ext cx="17777194" cy="3071611"/>
          </a:xfrm>
        </p:spPr>
        <p:txBody>
          <a:bodyPr anchor="b"/>
          <a:lstStyle>
            <a:lvl1pPr marL="0" indent="0">
              <a:buNone/>
              <a:defRPr sz="2108" b="1"/>
            </a:lvl1pPr>
            <a:lvl2pPr marL="419055" indent="0">
              <a:buNone/>
              <a:defRPr sz="1833" b="1"/>
            </a:lvl2pPr>
            <a:lvl3pPr marL="838109" indent="0">
              <a:buNone/>
              <a:defRPr sz="1742" b="1"/>
            </a:lvl3pPr>
            <a:lvl4pPr marL="1257163" indent="0">
              <a:buNone/>
              <a:defRPr sz="1375" b="1"/>
            </a:lvl4pPr>
            <a:lvl5pPr marL="1676217" indent="0">
              <a:buNone/>
              <a:defRPr sz="1375" b="1"/>
            </a:lvl5pPr>
            <a:lvl6pPr marL="2095273" indent="0">
              <a:buNone/>
              <a:defRPr sz="1375" b="1"/>
            </a:lvl6pPr>
            <a:lvl7pPr marL="2514326" indent="0">
              <a:buNone/>
              <a:defRPr sz="1375" b="1"/>
            </a:lvl7pPr>
            <a:lvl8pPr marL="2933381" indent="0">
              <a:buNone/>
              <a:defRPr sz="1375" b="1"/>
            </a:lvl8pPr>
            <a:lvl9pPr marL="3352437" indent="0">
              <a:buNone/>
              <a:defRPr sz="1375" b="1"/>
            </a:lvl9pPr>
          </a:lstStyle>
          <a:p>
            <a:pPr lvl="0"/>
            <a:r>
              <a:rPr lang="en-US"/>
              <a:t>Click to edit Master text styles</a:t>
            </a:r>
          </a:p>
        </p:txBody>
      </p:sp>
      <p:sp>
        <p:nvSpPr>
          <p:cNvPr id="4" name="Content Placeholder 3"/>
          <p:cNvSpPr>
            <a:spLocks noGrp="1"/>
          </p:cNvSpPr>
          <p:nvPr>
            <p:ph sz="half" idx="2"/>
          </p:nvPr>
        </p:nvSpPr>
        <p:spPr>
          <a:xfrm>
            <a:off x="2011683" y="10439940"/>
            <a:ext cx="17777194" cy="18965750"/>
          </a:xfrm>
        </p:spPr>
        <p:txBody>
          <a:bodyPr/>
          <a:lstStyle>
            <a:lvl1pPr>
              <a:defRPr sz="2108"/>
            </a:lvl1pPr>
            <a:lvl2pPr>
              <a:defRPr sz="1833"/>
            </a:lvl2pPr>
            <a:lvl3pPr>
              <a:defRPr sz="1742"/>
            </a:lvl3pPr>
            <a:lvl4pPr>
              <a:defRPr sz="1375"/>
            </a:lvl4pPr>
            <a:lvl5pPr>
              <a:defRPr sz="1375"/>
            </a:lvl5pPr>
            <a:lvl6pPr>
              <a:defRPr sz="1375"/>
            </a:lvl6pPr>
            <a:lvl7pPr>
              <a:defRPr sz="1375"/>
            </a:lvl7pPr>
            <a:lvl8pPr>
              <a:defRPr sz="1375"/>
            </a:lvl8pPr>
            <a:lvl9pPr>
              <a:defRPr sz="13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0438848" y="7368333"/>
            <a:ext cx="17783075" cy="3071611"/>
          </a:xfrm>
        </p:spPr>
        <p:txBody>
          <a:bodyPr anchor="b"/>
          <a:lstStyle>
            <a:lvl1pPr marL="0" indent="0">
              <a:buNone/>
              <a:defRPr sz="2108" b="1"/>
            </a:lvl1pPr>
            <a:lvl2pPr marL="419055" indent="0">
              <a:buNone/>
              <a:defRPr sz="1833" b="1"/>
            </a:lvl2pPr>
            <a:lvl3pPr marL="838109" indent="0">
              <a:buNone/>
              <a:defRPr sz="1742" b="1"/>
            </a:lvl3pPr>
            <a:lvl4pPr marL="1257163" indent="0">
              <a:buNone/>
              <a:defRPr sz="1375" b="1"/>
            </a:lvl4pPr>
            <a:lvl5pPr marL="1676217" indent="0">
              <a:buNone/>
              <a:defRPr sz="1375" b="1"/>
            </a:lvl5pPr>
            <a:lvl6pPr marL="2095273" indent="0">
              <a:buNone/>
              <a:defRPr sz="1375" b="1"/>
            </a:lvl6pPr>
            <a:lvl7pPr marL="2514326" indent="0">
              <a:buNone/>
              <a:defRPr sz="1375" b="1"/>
            </a:lvl7pPr>
            <a:lvl8pPr marL="2933381" indent="0">
              <a:buNone/>
              <a:defRPr sz="1375" b="1"/>
            </a:lvl8pPr>
            <a:lvl9pPr marL="3352437" indent="0">
              <a:buNone/>
              <a:defRPr sz="1375" b="1"/>
            </a:lvl9pPr>
          </a:lstStyle>
          <a:p>
            <a:pPr lvl="0"/>
            <a:r>
              <a:rPr lang="en-US"/>
              <a:t>Click to edit Master text styles</a:t>
            </a:r>
          </a:p>
        </p:txBody>
      </p:sp>
      <p:sp>
        <p:nvSpPr>
          <p:cNvPr id="6" name="Content Placeholder 5"/>
          <p:cNvSpPr>
            <a:spLocks noGrp="1"/>
          </p:cNvSpPr>
          <p:nvPr>
            <p:ph sz="quarter" idx="4"/>
          </p:nvPr>
        </p:nvSpPr>
        <p:spPr>
          <a:xfrm>
            <a:off x="20438848" y="10439940"/>
            <a:ext cx="17783075" cy="18965750"/>
          </a:xfrm>
        </p:spPr>
        <p:txBody>
          <a:bodyPr/>
          <a:lstStyle>
            <a:lvl1pPr>
              <a:defRPr sz="2108"/>
            </a:lvl1pPr>
            <a:lvl2pPr>
              <a:defRPr sz="1833"/>
            </a:lvl2pPr>
            <a:lvl3pPr>
              <a:defRPr sz="1742"/>
            </a:lvl3pPr>
            <a:lvl4pPr>
              <a:defRPr sz="1375"/>
            </a:lvl4pPr>
            <a:lvl5pPr>
              <a:defRPr sz="1375"/>
            </a:lvl5pPr>
            <a:lvl6pPr>
              <a:defRPr sz="1375"/>
            </a:lvl6pPr>
            <a:lvl7pPr>
              <a:defRPr sz="1375"/>
            </a:lvl7pPr>
            <a:lvl8pPr>
              <a:defRPr sz="1375"/>
            </a:lvl8pPr>
            <a:lvl9pPr>
              <a:defRPr sz="13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endParaRPr lang="en-US" dirty="0"/>
          </a:p>
        </p:txBody>
      </p:sp>
      <p:sp>
        <p:nvSpPr>
          <p:cNvPr id="8" name="Rectangle 5"/>
          <p:cNvSpPr>
            <a:spLocks noGrp="1" noChangeArrowheads="1"/>
          </p:cNvSpPr>
          <p:nvPr>
            <p:ph type="ftr" sz="quarter" idx="11"/>
          </p:nvPr>
        </p:nvSpPr>
        <p:spPr>
          <a:ln/>
        </p:spPr>
        <p:txBody>
          <a:bodyPr/>
          <a:lstStyle>
            <a:lvl1pPr>
              <a:defRPr/>
            </a:lvl1pPr>
          </a:lstStyle>
          <a:p>
            <a:endParaRPr lang="en-US" dirty="0"/>
          </a:p>
        </p:txBody>
      </p:sp>
      <p:sp>
        <p:nvSpPr>
          <p:cNvPr id="9" name="Rectangle 6"/>
          <p:cNvSpPr>
            <a:spLocks noGrp="1" noChangeArrowheads="1"/>
          </p:cNvSpPr>
          <p:nvPr>
            <p:ph type="sldNum" sz="quarter" idx="12"/>
          </p:nvPr>
        </p:nvSpPr>
        <p:spPr>
          <a:ln/>
        </p:spPr>
        <p:txBody>
          <a:bodyPr/>
          <a:lstStyle>
            <a:lvl1pPr>
              <a:defRPr/>
            </a:lvl1pPr>
          </a:lstStyle>
          <a:p>
            <a:fld id="{B8FBEA6E-6B58-4CC6-8D61-D7A483A21036}"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endParaRPr lang="en-US" dirty="0"/>
          </a:p>
        </p:txBody>
      </p:sp>
      <p:sp>
        <p:nvSpPr>
          <p:cNvPr id="4" name="Rectangle 5"/>
          <p:cNvSpPr>
            <a:spLocks noGrp="1" noChangeArrowheads="1"/>
          </p:cNvSpPr>
          <p:nvPr>
            <p:ph type="ftr" sz="quarter" idx="11"/>
          </p:nvPr>
        </p:nvSpPr>
        <p:spPr>
          <a:ln/>
        </p:spPr>
        <p:txBody>
          <a:bodyPr/>
          <a:lstStyle>
            <a:lvl1pPr>
              <a:defRPr/>
            </a:lvl1pPr>
          </a:lstStyle>
          <a:p>
            <a:endParaRPr lang="en-US" dirty="0"/>
          </a:p>
        </p:txBody>
      </p:sp>
      <p:sp>
        <p:nvSpPr>
          <p:cNvPr id="5" name="Rectangle 6"/>
          <p:cNvSpPr>
            <a:spLocks noGrp="1" noChangeArrowheads="1"/>
          </p:cNvSpPr>
          <p:nvPr>
            <p:ph type="sldNum" sz="quarter" idx="12"/>
          </p:nvPr>
        </p:nvSpPr>
        <p:spPr>
          <a:ln/>
        </p:spPr>
        <p:txBody>
          <a:bodyPr/>
          <a:lstStyle>
            <a:lvl1pPr>
              <a:defRPr/>
            </a:lvl1pPr>
          </a:lstStyle>
          <a:p>
            <a:fld id="{497FA94F-F46C-4767-8B52-928E2037B182}"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dirty="0"/>
          </a:p>
        </p:txBody>
      </p:sp>
      <p:sp>
        <p:nvSpPr>
          <p:cNvPr id="3" name="Rectangle 5"/>
          <p:cNvSpPr>
            <a:spLocks noGrp="1" noChangeArrowheads="1"/>
          </p:cNvSpPr>
          <p:nvPr>
            <p:ph type="ftr" sz="quarter" idx="11"/>
          </p:nvPr>
        </p:nvSpPr>
        <p:spPr>
          <a:ln/>
        </p:spPr>
        <p:txBody>
          <a:bodyPr/>
          <a:lstStyle>
            <a:lvl1pPr>
              <a:defRPr/>
            </a:lvl1pPr>
          </a:lstStyle>
          <a:p>
            <a:endParaRPr lang="en-US" dirty="0"/>
          </a:p>
        </p:txBody>
      </p:sp>
      <p:sp>
        <p:nvSpPr>
          <p:cNvPr id="4" name="Rectangle 6"/>
          <p:cNvSpPr>
            <a:spLocks noGrp="1" noChangeArrowheads="1"/>
          </p:cNvSpPr>
          <p:nvPr>
            <p:ph type="sldNum" sz="quarter" idx="12"/>
          </p:nvPr>
        </p:nvSpPr>
        <p:spPr>
          <a:ln/>
        </p:spPr>
        <p:txBody>
          <a:bodyPr/>
          <a:lstStyle>
            <a:lvl1pPr>
              <a:defRPr/>
            </a:lvl1pPr>
          </a:lstStyle>
          <a:p>
            <a:fld id="{4FEB4570-57DB-462E-93B8-C404F64FC1A4}"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1684" y="1310433"/>
            <a:ext cx="13236208" cy="5578163"/>
          </a:xfrm>
        </p:spPr>
        <p:txBody>
          <a:bodyPr anchor="b"/>
          <a:lstStyle>
            <a:lvl1pPr algn="l">
              <a:defRPr sz="1833" b="1"/>
            </a:lvl1pPr>
          </a:lstStyle>
          <a:p>
            <a:r>
              <a:rPr lang="en-US"/>
              <a:t>Click to edit Master title style</a:t>
            </a:r>
          </a:p>
        </p:txBody>
      </p:sp>
      <p:sp>
        <p:nvSpPr>
          <p:cNvPr id="3" name="Content Placeholder 2"/>
          <p:cNvSpPr>
            <a:spLocks noGrp="1"/>
          </p:cNvSpPr>
          <p:nvPr>
            <p:ph idx="1"/>
          </p:nvPr>
        </p:nvSpPr>
        <p:spPr>
          <a:xfrm>
            <a:off x="15730220" y="1310429"/>
            <a:ext cx="22491700" cy="28095263"/>
          </a:xfrm>
        </p:spPr>
        <p:txBody>
          <a:bodyPr/>
          <a:lstStyle>
            <a:lvl1pPr>
              <a:defRPr sz="3025"/>
            </a:lvl1pPr>
            <a:lvl2pPr>
              <a:defRPr sz="2567"/>
            </a:lvl2pPr>
            <a:lvl3pPr>
              <a:defRPr sz="2108"/>
            </a:lvl3pPr>
            <a:lvl4pPr>
              <a:defRPr sz="1833"/>
            </a:lvl4pPr>
            <a:lvl5pPr>
              <a:defRPr sz="1833"/>
            </a:lvl5pPr>
            <a:lvl6pPr>
              <a:defRPr sz="1833"/>
            </a:lvl6pPr>
            <a:lvl7pPr>
              <a:defRPr sz="1833"/>
            </a:lvl7pPr>
            <a:lvl8pPr>
              <a:defRPr sz="1833"/>
            </a:lvl8pPr>
            <a:lvl9pPr>
              <a:defRPr sz="18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011684" y="6888593"/>
            <a:ext cx="13236208" cy="22517099"/>
          </a:xfrm>
        </p:spPr>
        <p:txBody>
          <a:bodyPr/>
          <a:lstStyle>
            <a:lvl1pPr marL="0" indent="0">
              <a:buNone/>
              <a:defRPr sz="1283"/>
            </a:lvl1pPr>
            <a:lvl2pPr marL="419055" indent="0">
              <a:buNone/>
              <a:defRPr sz="1100"/>
            </a:lvl2pPr>
            <a:lvl3pPr marL="838109" indent="0">
              <a:buNone/>
              <a:defRPr sz="825"/>
            </a:lvl3pPr>
            <a:lvl4pPr marL="1257163" indent="0">
              <a:buNone/>
              <a:defRPr sz="733"/>
            </a:lvl4pPr>
            <a:lvl5pPr marL="1676217" indent="0">
              <a:buNone/>
              <a:defRPr sz="733"/>
            </a:lvl5pPr>
            <a:lvl6pPr marL="2095273" indent="0">
              <a:buNone/>
              <a:defRPr sz="733"/>
            </a:lvl6pPr>
            <a:lvl7pPr marL="2514326" indent="0">
              <a:buNone/>
              <a:defRPr sz="733"/>
            </a:lvl7pPr>
            <a:lvl8pPr marL="2933381" indent="0">
              <a:buNone/>
              <a:defRPr sz="733"/>
            </a:lvl8pPr>
            <a:lvl9pPr marL="3352437" indent="0">
              <a:buNone/>
              <a:defRPr sz="733"/>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0B1BBA61-B487-4C09-AFBE-F608CC08827E}"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86434" y="23043530"/>
            <a:ext cx="24140160" cy="2719053"/>
          </a:xfrm>
        </p:spPr>
        <p:txBody>
          <a:bodyPr anchor="b"/>
          <a:lstStyle>
            <a:lvl1pPr algn="l">
              <a:defRPr sz="1833" b="1"/>
            </a:lvl1pPr>
          </a:lstStyle>
          <a:p>
            <a:r>
              <a:rPr lang="en-US"/>
              <a:t>Click to edit Master title style</a:t>
            </a:r>
          </a:p>
        </p:txBody>
      </p:sp>
      <p:sp>
        <p:nvSpPr>
          <p:cNvPr id="3" name="Picture Placeholder 2"/>
          <p:cNvSpPr>
            <a:spLocks noGrp="1"/>
          </p:cNvSpPr>
          <p:nvPr>
            <p:ph type="pic" idx="1"/>
          </p:nvPr>
        </p:nvSpPr>
        <p:spPr>
          <a:xfrm>
            <a:off x="7886434" y="2941218"/>
            <a:ext cx="24140160" cy="19751361"/>
          </a:xfrm>
        </p:spPr>
        <p:txBody>
          <a:bodyPr/>
          <a:lstStyle>
            <a:lvl1pPr marL="0" indent="0">
              <a:buNone/>
              <a:defRPr sz="3025"/>
            </a:lvl1pPr>
            <a:lvl2pPr marL="419055" indent="0">
              <a:buNone/>
              <a:defRPr sz="2567"/>
            </a:lvl2pPr>
            <a:lvl3pPr marL="838109" indent="0">
              <a:buNone/>
              <a:defRPr sz="2108"/>
            </a:lvl3pPr>
            <a:lvl4pPr marL="1257163" indent="0">
              <a:buNone/>
              <a:defRPr sz="1833"/>
            </a:lvl4pPr>
            <a:lvl5pPr marL="1676217" indent="0">
              <a:buNone/>
              <a:defRPr sz="1833"/>
            </a:lvl5pPr>
            <a:lvl6pPr marL="2095273" indent="0">
              <a:buNone/>
              <a:defRPr sz="1833"/>
            </a:lvl6pPr>
            <a:lvl7pPr marL="2514326" indent="0">
              <a:buNone/>
              <a:defRPr sz="1833"/>
            </a:lvl7pPr>
            <a:lvl8pPr marL="2933381" indent="0">
              <a:buNone/>
              <a:defRPr sz="1833"/>
            </a:lvl8pPr>
            <a:lvl9pPr marL="3352437" indent="0">
              <a:buNone/>
              <a:defRPr sz="1833"/>
            </a:lvl9pPr>
          </a:lstStyle>
          <a:p>
            <a:pPr lvl="0"/>
            <a:endParaRPr lang="en-US" noProof="0" dirty="0"/>
          </a:p>
        </p:txBody>
      </p:sp>
      <p:sp>
        <p:nvSpPr>
          <p:cNvPr id="4" name="Text Placeholder 3"/>
          <p:cNvSpPr>
            <a:spLocks noGrp="1"/>
          </p:cNvSpPr>
          <p:nvPr>
            <p:ph type="body" sz="half" idx="2"/>
          </p:nvPr>
        </p:nvSpPr>
        <p:spPr>
          <a:xfrm>
            <a:off x="7886434" y="25762582"/>
            <a:ext cx="24140160" cy="3863663"/>
          </a:xfrm>
        </p:spPr>
        <p:txBody>
          <a:bodyPr/>
          <a:lstStyle>
            <a:lvl1pPr marL="0" indent="0">
              <a:buNone/>
              <a:defRPr sz="1283"/>
            </a:lvl1pPr>
            <a:lvl2pPr marL="419055" indent="0">
              <a:buNone/>
              <a:defRPr sz="1100"/>
            </a:lvl2pPr>
            <a:lvl3pPr marL="838109" indent="0">
              <a:buNone/>
              <a:defRPr sz="825"/>
            </a:lvl3pPr>
            <a:lvl4pPr marL="1257163" indent="0">
              <a:buNone/>
              <a:defRPr sz="733"/>
            </a:lvl4pPr>
            <a:lvl5pPr marL="1676217" indent="0">
              <a:buNone/>
              <a:defRPr sz="733"/>
            </a:lvl5pPr>
            <a:lvl6pPr marL="2095273" indent="0">
              <a:buNone/>
              <a:defRPr sz="733"/>
            </a:lvl6pPr>
            <a:lvl7pPr marL="2514326" indent="0">
              <a:buNone/>
              <a:defRPr sz="733"/>
            </a:lvl7pPr>
            <a:lvl8pPr marL="2933381" indent="0">
              <a:buNone/>
              <a:defRPr sz="733"/>
            </a:lvl8pPr>
            <a:lvl9pPr marL="3352437" indent="0">
              <a:buNone/>
              <a:defRPr sz="733"/>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53EDBD1D-0B06-493F-9B9E-7B6F9BBD042C}"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016052" y="2926724"/>
            <a:ext cx="34201503" cy="5486400"/>
          </a:xfrm>
          <a:prstGeom prst="rect">
            <a:avLst/>
          </a:prstGeom>
          <a:noFill/>
          <a:ln w="9525">
            <a:noFill/>
            <a:miter lim="800000"/>
            <a:headEnd/>
            <a:tailEnd/>
          </a:ln>
        </p:spPr>
        <p:txBody>
          <a:bodyPr vert="horz" wrap="square" lIns="445950" tIns="222975" rIns="445950" bIns="222975"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3016052" y="9512658"/>
            <a:ext cx="34201503" cy="19748142"/>
          </a:xfrm>
          <a:prstGeom prst="rect">
            <a:avLst/>
          </a:prstGeom>
          <a:noFill/>
          <a:ln w="9525">
            <a:noFill/>
            <a:miter lim="800000"/>
            <a:headEnd/>
            <a:tailEnd/>
          </a:ln>
        </p:spPr>
        <p:txBody>
          <a:bodyPr vert="horz" wrap="square" lIns="445950" tIns="222975" rIns="445950" bIns="22297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3016050" y="29993293"/>
            <a:ext cx="8382000" cy="2194237"/>
          </a:xfrm>
          <a:prstGeom prst="rect">
            <a:avLst/>
          </a:prstGeom>
          <a:noFill/>
          <a:ln w="9525">
            <a:noFill/>
            <a:miter lim="800000"/>
            <a:headEnd/>
            <a:tailEnd/>
          </a:ln>
          <a:effectLst/>
        </p:spPr>
        <p:txBody>
          <a:bodyPr vert="horz" wrap="square" lIns="445950" tIns="222975" rIns="445950" bIns="222975" numCol="1" anchor="t" anchorCtr="0" compatLnSpc="1">
            <a:prstTxWarp prst="textNoShape">
              <a:avLst/>
            </a:prstTxWarp>
          </a:bodyPr>
          <a:lstStyle>
            <a:lvl1pPr>
              <a:defRPr sz="6417"/>
            </a:lvl1pPr>
          </a:lstStyle>
          <a:p>
            <a:endParaRPr lang="en-US" dirty="0"/>
          </a:p>
        </p:txBody>
      </p:sp>
      <p:sp>
        <p:nvSpPr>
          <p:cNvPr id="1029" name="Rectangle 5"/>
          <p:cNvSpPr>
            <a:spLocks noGrp="1" noChangeArrowheads="1"/>
          </p:cNvSpPr>
          <p:nvPr>
            <p:ph type="ftr" sz="quarter" idx="3"/>
          </p:nvPr>
        </p:nvSpPr>
        <p:spPr bwMode="auto">
          <a:xfrm>
            <a:off x="13747956" y="29993293"/>
            <a:ext cx="12737698" cy="2194237"/>
          </a:xfrm>
          <a:prstGeom prst="rect">
            <a:avLst/>
          </a:prstGeom>
          <a:noFill/>
          <a:ln w="9525">
            <a:noFill/>
            <a:miter lim="800000"/>
            <a:headEnd/>
            <a:tailEnd/>
          </a:ln>
          <a:effectLst/>
        </p:spPr>
        <p:txBody>
          <a:bodyPr vert="horz" wrap="square" lIns="445950" tIns="222975" rIns="445950" bIns="222975" numCol="1" anchor="t" anchorCtr="0" compatLnSpc="1">
            <a:prstTxWarp prst="textNoShape">
              <a:avLst/>
            </a:prstTxWarp>
          </a:bodyPr>
          <a:lstStyle>
            <a:lvl1pPr algn="ctr">
              <a:defRPr sz="6417"/>
            </a:lvl1pPr>
          </a:lstStyle>
          <a:p>
            <a:endParaRPr lang="en-US" dirty="0"/>
          </a:p>
        </p:txBody>
      </p:sp>
      <p:sp>
        <p:nvSpPr>
          <p:cNvPr id="1030" name="Rectangle 6"/>
          <p:cNvSpPr>
            <a:spLocks noGrp="1" noChangeArrowheads="1"/>
          </p:cNvSpPr>
          <p:nvPr>
            <p:ph type="sldNum" sz="quarter" idx="4"/>
          </p:nvPr>
        </p:nvSpPr>
        <p:spPr bwMode="auto">
          <a:xfrm>
            <a:off x="28835550" y="29993293"/>
            <a:ext cx="8382000" cy="2194237"/>
          </a:xfrm>
          <a:prstGeom prst="rect">
            <a:avLst/>
          </a:prstGeom>
          <a:noFill/>
          <a:ln w="9525">
            <a:noFill/>
            <a:miter lim="800000"/>
            <a:headEnd/>
            <a:tailEnd/>
          </a:ln>
          <a:effectLst/>
        </p:spPr>
        <p:txBody>
          <a:bodyPr vert="horz" wrap="square" lIns="445950" tIns="222975" rIns="445950" bIns="222975" numCol="1" anchor="t" anchorCtr="0" compatLnSpc="1">
            <a:prstTxWarp prst="textNoShape">
              <a:avLst/>
            </a:prstTxWarp>
          </a:bodyPr>
          <a:lstStyle>
            <a:lvl1pPr algn="r">
              <a:defRPr sz="6417"/>
            </a:lvl1pPr>
          </a:lstStyle>
          <a:p>
            <a:fld id="{0870CD87-B729-45C9-B46A-E130E2DB8C2C}" type="slidenum">
              <a:rPr lang="en-US"/>
              <a:pPr/>
              <a:t>‹#›</a:t>
            </a:fld>
            <a:endParaRPr lang="en-US" dirty="0"/>
          </a:p>
        </p:txBody>
      </p:sp>
      <p:sp>
        <p:nvSpPr>
          <p:cNvPr id="7" name="Rectangle 6"/>
          <p:cNvSpPr/>
          <p:nvPr userDrawn="1"/>
        </p:nvSpPr>
        <p:spPr bwMode="auto">
          <a:xfrm>
            <a:off x="410551" y="444843"/>
            <a:ext cx="39412506" cy="32028714"/>
          </a:xfrm>
          <a:prstGeom prst="rect">
            <a:avLst/>
          </a:prstGeom>
          <a:blipFill rotWithShape="1">
            <a:blip r:embed="rId13"/>
            <a:tile tx="0" ty="0" sx="100000" sy="100000" flip="none" algn="tl"/>
          </a:blipFill>
          <a:ln w="9525" cap="flat" cmpd="sng" algn="ctr">
            <a:noFill/>
            <a:prstDash val="solid"/>
            <a:round/>
            <a:headEnd type="none" w="med" len="med"/>
            <a:tailEnd type="none" w="med" len="med"/>
          </a:ln>
          <a:effectLst/>
        </p:spPr>
        <p:txBody>
          <a:bodyPr vert="horz" wrap="square" lIns="81858" tIns="40928" rIns="81858" bIns="40928" numCol="1" rtlCol="0" anchor="t" anchorCtr="0" compatLnSpc="1">
            <a:prstTxWarp prst="textNoShape">
              <a:avLst/>
            </a:prstTxWarp>
          </a:bodyPr>
          <a:lstStyle/>
          <a:p>
            <a:pPr marL="0" marR="0" indent="0" algn="l" defTabSz="984909" rtl="0" eaLnBrk="1" fontAlgn="base" latinLnBrk="0" hangingPunct="1">
              <a:lnSpc>
                <a:spcPct val="100000"/>
              </a:lnSpc>
              <a:spcBef>
                <a:spcPct val="0"/>
              </a:spcBef>
              <a:spcAft>
                <a:spcPct val="0"/>
              </a:spcAft>
              <a:buClrTx/>
              <a:buSzTx/>
              <a:buFontTx/>
              <a:buNone/>
              <a:tabLst/>
            </a:pPr>
            <a:endParaRPr kumimoji="0" lang="en-US" sz="2567" b="0" i="0" u="none" strike="noStrike" cap="none" normalizeH="0" baseline="0" dirty="0">
              <a:ln>
                <a:noFill/>
              </a:ln>
              <a:solidFill>
                <a:schemeClr val="tx1"/>
              </a:solidFill>
              <a:effectLst/>
              <a:latin typeface="Times New Roman" pitchFamily="27" charset="0"/>
            </a:endParaRPr>
          </a:p>
        </p:txBody>
      </p:sp>
      <p:sp>
        <p:nvSpPr>
          <p:cNvPr id="8" name="Rectangle 7"/>
          <p:cNvSpPr/>
          <p:nvPr userDrawn="1"/>
        </p:nvSpPr>
        <p:spPr bwMode="auto">
          <a:xfrm>
            <a:off x="1002174" y="5350079"/>
            <a:ext cx="9032033" cy="26772821"/>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81858" tIns="40928" rIns="81858" bIns="40928" numCol="1" rtlCol="0" anchor="t" anchorCtr="0" compatLnSpc="1">
            <a:prstTxWarp prst="textNoShape">
              <a:avLst/>
            </a:prstTxWarp>
          </a:bodyPr>
          <a:lstStyle/>
          <a:p>
            <a:pPr marL="0" marR="0" indent="0" algn="l" defTabSz="984909" rtl="0" eaLnBrk="1" fontAlgn="base" latinLnBrk="0" hangingPunct="1">
              <a:lnSpc>
                <a:spcPct val="100000"/>
              </a:lnSpc>
              <a:spcBef>
                <a:spcPct val="0"/>
              </a:spcBef>
              <a:spcAft>
                <a:spcPct val="0"/>
              </a:spcAft>
              <a:buClrTx/>
              <a:buSzTx/>
              <a:buFontTx/>
              <a:buNone/>
              <a:tabLst/>
            </a:pPr>
            <a:endParaRPr kumimoji="0" lang="en-US" sz="2567" b="0" i="0" u="none" strike="noStrike" cap="none" normalizeH="0" baseline="0" dirty="0">
              <a:ln>
                <a:noFill/>
              </a:ln>
              <a:solidFill>
                <a:schemeClr val="tx1"/>
              </a:solidFill>
              <a:effectLst/>
              <a:latin typeface="Times New Roman" pitchFamily="27" charset="0"/>
            </a:endParaRPr>
          </a:p>
        </p:txBody>
      </p:sp>
      <p:sp>
        <p:nvSpPr>
          <p:cNvPr id="9" name="Rectangle 8"/>
          <p:cNvSpPr/>
          <p:nvPr userDrawn="1"/>
        </p:nvSpPr>
        <p:spPr bwMode="auto">
          <a:xfrm>
            <a:off x="10734497" y="5350079"/>
            <a:ext cx="9032033" cy="26772821"/>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81858" tIns="40928" rIns="81858" bIns="40928" numCol="1" rtlCol="0" anchor="t" anchorCtr="0" compatLnSpc="1">
            <a:prstTxWarp prst="textNoShape">
              <a:avLst/>
            </a:prstTxWarp>
          </a:bodyPr>
          <a:lstStyle/>
          <a:p>
            <a:pPr marL="0" marR="0" indent="0" algn="l" defTabSz="984909" rtl="0" eaLnBrk="1" fontAlgn="base" latinLnBrk="0" hangingPunct="1">
              <a:lnSpc>
                <a:spcPct val="100000"/>
              </a:lnSpc>
              <a:spcBef>
                <a:spcPct val="0"/>
              </a:spcBef>
              <a:spcAft>
                <a:spcPct val="0"/>
              </a:spcAft>
              <a:buClrTx/>
              <a:buSzTx/>
              <a:buFontTx/>
              <a:buNone/>
              <a:tabLst/>
            </a:pPr>
            <a:endParaRPr kumimoji="0" lang="en-US" sz="2567" b="0" i="0" u="none" strike="noStrike" cap="none" normalizeH="0" baseline="0" dirty="0">
              <a:ln>
                <a:noFill/>
              </a:ln>
              <a:solidFill>
                <a:schemeClr val="tx1"/>
              </a:solidFill>
              <a:effectLst/>
              <a:latin typeface="Times New Roman" pitchFamily="27" charset="0"/>
            </a:endParaRPr>
          </a:p>
        </p:txBody>
      </p:sp>
      <p:sp>
        <p:nvSpPr>
          <p:cNvPr id="10" name="Rectangle 9"/>
          <p:cNvSpPr/>
          <p:nvPr userDrawn="1"/>
        </p:nvSpPr>
        <p:spPr bwMode="auto">
          <a:xfrm>
            <a:off x="20466818" y="5350079"/>
            <a:ext cx="9032033" cy="26772821"/>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81858" tIns="40928" rIns="81858" bIns="40928" numCol="1" rtlCol="0" anchor="t" anchorCtr="0" compatLnSpc="1">
            <a:prstTxWarp prst="textNoShape">
              <a:avLst/>
            </a:prstTxWarp>
          </a:bodyPr>
          <a:lstStyle/>
          <a:p>
            <a:pPr marL="0" marR="0" indent="0" algn="l" defTabSz="984909" rtl="0" eaLnBrk="1" fontAlgn="base" latinLnBrk="0" hangingPunct="1">
              <a:lnSpc>
                <a:spcPct val="100000"/>
              </a:lnSpc>
              <a:spcBef>
                <a:spcPct val="0"/>
              </a:spcBef>
              <a:spcAft>
                <a:spcPct val="0"/>
              </a:spcAft>
              <a:buClrTx/>
              <a:buSzTx/>
              <a:buFontTx/>
              <a:buNone/>
              <a:tabLst/>
            </a:pPr>
            <a:endParaRPr kumimoji="0" lang="en-US" sz="2567" b="0" i="0" u="none" strike="noStrike" cap="none" normalizeH="0" baseline="0" dirty="0">
              <a:ln>
                <a:noFill/>
              </a:ln>
              <a:solidFill>
                <a:schemeClr val="tx1"/>
              </a:solidFill>
              <a:effectLst/>
              <a:latin typeface="Times New Roman" pitchFamily="27" charset="0"/>
            </a:endParaRPr>
          </a:p>
        </p:txBody>
      </p:sp>
      <p:sp>
        <p:nvSpPr>
          <p:cNvPr id="11" name="Rectangle 10"/>
          <p:cNvSpPr/>
          <p:nvPr userDrawn="1"/>
        </p:nvSpPr>
        <p:spPr bwMode="auto">
          <a:xfrm>
            <a:off x="30199141" y="5350079"/>
            <a:ext cx="9032033" cy="26772821"/>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81858" tIns="40928" rIns="81858" bIns="40928" numCol="1" rtlCol="0" anchor="t" anchorCtr="0" compatLnSpc="1">
            <a:prstTxWarp prst="textNoShape">
              <a:avLst/>
            </a:prstTxWarp>
          </a:bodyPr>
          <a:lstStyle/>
          <a:p>
            <a:pPr marL="0" marR="0" indent="0" algn="l" defTabSz="984909" rtl="0" eaLnBrk="1" fontAlgn="base" latinLnBrk="0" hangingPunct="1">
              <a:lnSpc>
                <a:spcPct val="100000"/>
              </a:lnSpc>
              <a:spcBef>
                <a:spcPct val="0"/>
              </a:spcBef>
              <a:spcAft>
                <a:spcPct val="0"/>
              </a:spcAft>
              <a:buClrTx/>
              <a:buSzTx/>
              <a:buFontTx/>
              <a:buNone/>
              <a:tabLst/>
            </a:pPr>
            <a:endParaRPr kumimoji="0" lang="en-US" sz="2567" b="0" i="0" u="none" strike="noStrike" cap="none" normalizeH="0" baseline="0" dirty="0">
              <a:ln>
                <a:noFill/>
              </a:ln>
              <a:solidFill>
                <a:schemeClr val="tx1"/>
              </a:solidFill>
              <a:effectLst/>
              <a:latin typeface="Times New Roman" pitchFamily="27" charset="0"/>
            </a:endParaRPr>
          </a:p>
        </p:txBody>
      </p:sp>
      <p:sp>
        <p:nvSpPr>
          <p:cNvPr id="12" name="Rectangle 11"/>
          <p:cNvSpPr/>
          <p:nvPr userDrawn="1"/>
        </p:nvSpPr>
        <p:spPr bwMode="auto">
          <a:xfrm>
            <a:off x="414692" y="486785"/>
            <a:ext cx="39361023" cy="4343558"/>
          </a:xfrm>
          <a:prstGeom prst="rect">
            <a:avLst/>
          </a:prstGeom>
          <a:solidFill>
            <a:srgbClr val="87212E"/>
          </a:solidFill>
          <a:ln w="9525" cap="flat" cmpd="sng" algn="ctr">
            <a:noFill/>
            <a:prstDash val="solid"/>
            <a:round/>
            <a:headEnd type="none" w="med" len="med"/>
            <a:tailEnd type="none" w="med" len="med"/>
          </a:ln>
          <a:effectLst/>
        </p:spPr>
        <p:txBody>
          <a:bodyPr vert="horz" wrap="square" lIns="81858" tIns="40928" rIns="81858" bIns="40928" numCol="1" rtlCol="0" anchor="t" anchorCtr="0" compatLnSpc="1">
            <a:prstTxWarp prst="textNoShape">
              <a:avLst/>
            </a:prstTxWarp>
          </a:bodyPr>
          <a:lstStyle/>
          <a:p>
            <a:pPr marL="0" marR="0" indent="0" algn="l" defTabSz="984909" rtl="0" eaLnBrk="1" fontAlgn="base" latinLnBrk="0" hangingPunct="1">
              <a:lnSpc>
                <a:spcPct val="100000"/>
              </a:lnSpc>
              <a:spcBef>
                <a:spcPct val="0"/>
              </a:spcBef>
              <a:spcAft>
                <a:spcPct val="0"/>
              </a:spcAft>
              <a:buClrTx/>
              <a:buSzTx/>
              <a:buFontTx/>
              <a:buNone/>
              <a:tabLst/>
            </a:pPr>
            <a:endParaRPr kumimoji="0" lang="en-US" sz="2567" b="0" i="0" u="none" strike="noStrike" cap="none" normalizeH="0" baseline="0" dirty="0">
              <a:ln>
                <a:noFill/>
              </a:ln>
              <a:solidFill>
                <a:schemeClr val="tx1"/>
              </a:solidFill>
              <a:effectLst/>
              <a:latin typeface="Times New Roman" pitchFamily="27"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090147" rtl="0" eaLnBrk="0" fontAlgn="base" hangingPunct="0">
        <a:spcBef>
          <a:spcPct val="0"/>
        </a:spcBef>
        <a:spcAft>
          <a:spcPct val="0"/>
        </a:spcAft>
        <a:defRPr sz="19342">
          <a:solidFill>
            <a:schemeClr val="tx2"/>
          </a:solidFill>
          <a:latin typeface="+mj-lt"/>
          <a:ea typeface="+mj-ea"/>
          <a:cs typeface="+mj-cs"/>
        </a:defRPr>
      </a:lvl1pPr>
      <a:lvl2pPr algn="ctr" defTabSz="4090147" rtl="0" eaLnBrk="0" fontAlgn="base" hangingPunct="0">
        <a:spcBef>
          <a:spcPct val="0"/>
        </a:spcBef>
        <a:spcAft>
          <a:spcPct val="0"/>
        </a:spcAft>
        <a:defRPr sz="19342">
          <a:solidFill>
            <a:schemeClr val="tx2"/>
          </a:solidFill>
          <a:latin typeface="Times New Roman" pitchFamily="27" charset="0"/>
        </a:defRPr>
      </a:lvl2pPr>
      <a:lvl3pPr algn="ctr" defTabSz="4090147" rtl="0" eaLnBrk="0" fontAlgn="base" hangingPunct="0">
        <a:spcBef>
          <a:spcPct val="0"/>
        </a:spcBef>
        <a:spcAft>
          <a:spcPct val="0"/>
        </a:spcAft>
        <a:defRPr sz="19342">
          <a:solidFill>
            <a:schemeClr val="tx2"/>
          </a:solidFill>
          <a:latin typeface="Times New Roman" pitchFamily="27" charset="0"/>
        </a:defRPr>
      </a:lvl3pPr>
      <a:lvl4pPr algn="ctr" defTabSz="4090147" rtl="0" eaLnBrk="0" fontAlgn="base" hangingPunct="0">
        <a:spcBef>
          <a:spcPct val="0"/>
        </a:spcBef>
        <a:spcAft>
          <a:spcPct val="0"/>
        </a:spcAft>
        <a:defRPr sz="19342">
          <a:solidFill>
            <a:schemeClr val="tx2"/>
          </a:solidFill>
          <a:latin typeface="Times New Roman" pitchFamily="27" charset="0"/>
        </a:defRPr>
      </a:lvl4pPr>
      <a:lvl5pPr algn="ctr" defTabSz="4090147" rtl="0" eaLnBrk="0" fontAlgn="base" hangingPunct="0">
        <a:spcBef>
          <a:spcPct val="0"/>
        </a:spcBef>
        <a:spcAft>
          <a:spcPct val="0"/>
        </a:spcAft>
        <a:defRPr sz="19342">
          <a:solidFill>
            <a:schemeClr val="tx2"/>
          </a:solidFill>
          <a:latin typeface="Times New Roman" pitchFamily="27" charset="0"/>
        </a:defRPr>
      </a:lvl5pPr>
      <a:lvl6pPr marL="419055" algn="ctr" defTabSz="4090147" rtl="0" fontAlgn="base">
        <a:spcBef>
          <a:spcPct val="0"/>
        </a:spcBef>
        <a:spcAft>
          <a:spcPct val="0"/>
        </a:spcAft>
        <a:defRPr sz="19342">
          <a:solidFill>
            <a:schemeClr val="tx2"/>
          </a:solidFill>
          <a:latin typeface="Times New Roman" pitchFamily="27" charset="0"/>
        </a:defRPr>
      </a:lvl6pPr>
      <a:lvl7pPr marL="838109" algn="ctr" defTabSz="4090147" rtl="0" fontAlgn="base">
        <a:spcBef>
          <a:spcPct val="0"/>
        </a:spcBef>
        <a:spcAft>
          <a:spcPct val="0"/>
        </a:spcAft>
        <a:defRPr sz="19342">
          <a:solidFill>
            <a:schemeClr val="tx2"/>
          </a:solidFill>
          <a:latin typeface="Times New Roman" pitchFamily="27" charset="0"/>
        </a:defRPr>
      </a:lvl7pPr>
      <a:lvl8pPr marL="1257163" algn="ctr" defTabSz="4090147" rtl="0" fontAlgn="base">
        <a:spcBef>
          <a:spcPct val="0"/>
        </a:spcBef>
        <a:spcAft>
          <a:spcPct val="0"/>
        </a:spcAft>
        <a:defRPr sz="19342">
          <a:solidFill>
            <a:schemeClr val="tx2"/>
          </a:solidFill>
          <a:latin typeface="Times New Roman" pitchFamily="27" charset="0"/>
        </a:defRPr>
      </a:lvl8pPr>
      <a:lvl9pPr marL="1676217" algn="ctr" defTabSz="4090147" rtl="0" fontAlgn="base">
        <a:spcBef>
          <a:spcPct val="0"/>
        </a:spcBef>
        <a:spcAft>
          <a:spcPct val="0"/>
        </a:spcAft>
        <a:defRPr sz="19342">
          <a:solidFill>
            <a:schemeClr val="tx2"/>
          </a:solidFill>
          <a:latin typeface="Times New Roman" pitchFamily="27" charset="0"/>
        </a:defRPr>
      </a:lvl9pPr>
    </p:titleStyle>
    <p:bodyStyle>
      <a:lvl1pPr marL="1532169" indent="-1532169" algn="l" defTabSz="4090147" rtl="0" eaLnBrk="0" fontAlgn="base" hangingPunct="0">
        <a:spcBef>
          <a:spcPct val="20000"/>
        </a:spcBef>
        <a:spcAft>
          <a:spcPct val="0"/>
        </a:spcAft>
        <a:buChar char="•"/>
        <a:defRPr sz="14301">
          <a:solidFill>
            <a:schemeClr val="tx1"/>
          </a:solidFill>
          <a:latin typeface="+mn-lt"/>
          <a:ea typeface="+mn-ea"/>
          <a:cs typeface="+mn-cs"/>
        </a:defRPr>
      </a:lvl1pPr>
      <a:lvl2pPr marL="3320424" indent="-1276078" algn="l" defTabSz="4090147" rtl="0" eaLnBrk="0" fontAlgn="base" hangingPunct="0">
        <a:spcBef>
          <a:spcPct val="20000"/>
        </a:spcBef>
        <a:spcAft>
          <a:spcPct val="0"/>
        </a:spcAft>
        <a:buChar char="–"/>
        <a:defRPr sz="12285">
          <a:solidFill>
            <a:schemeClr val="tx1"/>
          </a:solidFill>
          <a:latin typeface="+mn-lt"/>
        </a:defRPr>
      </a:lvl2pPr>
      <a:lvl3pPr marL="5107226" indent="-1017081" algn="l" defTabSz="4090147" rtl="0" eaLnBrk="0" fontAlgn="base" hangingPunct="0">
        <a:spcBef>
          <a:spcPct val="20000"/>
        </a:spcBef>
        <a:spcAft>
          <a:spcPct val="0"/>
        </a:spcAft>
        <a:buChar char="•"/>
        <a:defRPr sz="10817">
          <a:solidFill>
            <a:schemeClr val="tx1"/>
          </a:solidFill>
          <a:latin typeface="+mn-lt"/>
        </a:defRPr>
      </a:lvl3pPr>
      <a:lvl4pPr marL="7153027" indent="-1018535" algn="l" defTabSz="4090147" rtl="0" eaLnBrk="0" fontAlgn="base" hangingPunct="0">
        <a:spcBef>
          <a:spcPct val="20000"/>
        </a:spcBef>
        <a:spcAft>
          <a:spcPct val="0"/>
        </a:spcAft>
        <a:buChar char="–"/>
        <a:defRPr sz="8985">
          <a:solidFill>
            <a:schemeClr val="tx1"/>
          </a:solidFill>
          <a:latin typeface="+mn-lt"/>
        </a:defRPr>
      </a:lvl4pPr>
      <a:lvl5pPr marL="9197373" indent="-1021445" algn="l" defTabSz="4090147" rtl="0" eaLnBrk="0" fontAlgn="base" hangingPunct="0">
        <a:spcBef>
          <a:spcPct val="20000"/>
        </a:spcBef>
        <a:spcAft>
          <a:spcPct val="0"/>
        </a:spcAft>
        <a:buChar char="»"/>
        <a:defRPr sz="8985">
          <a:solidFill>
            <a:schemeClr val="tx1"/>
          </a:solidFill>
          <a:latin typeface="+mn-lt"/>
        </a:defRPr>
      </a:lvl5pPr>
      <a:lvl6pPr marL="9616428" indent="-1021445" algn="l" defTabSz="4090147" rtl="0" fontAlgn="base">
        <a:spcBef>
          <a:spcPct val="20000"/>
        </a:spcBef>
        <a:spcAft>
          <a:spcPct val="0"/>
        </a:spcAft>
        <a:buChar char="»"/>
        <a:defRPr sz="8985">
          <a:solidFill>
            <a:schemeClr val="tx1"/>
          </a:solidFill>
          <a:latin typeface="+mn-lt"/>
        </a:defRPr>
      </a:lvl6pPr>
      <a:lvl7pPr marL="10035482" indent="-1021445" algn="l" defTabSz="4090147" rtl="0" fontAlgn="base">
        <a:spcBef>
          <a:spcPct val="20000"/>
        </a:spcBef>
        <a:spcAft>
          <a:spcPct val="0"/>
        </a:spcAft>
        <a:buChar char="»"/>
        <a:defRPr sz="8985">
          <a:solidFill>
            <a:schemeClr val="tx1"/>
          </a:solidFill>
          <a:latin typeface="+mn-lt"/>
        </a:defRPr>
      </a:lvl7pPr>
      <a:lvl8pPr marL="10454535" indent="-1021445" algn="l" defTabSz="4090147" rtl="0" fontAlgn="base">
        <a:spcBef>
          <a:spcPct val="20000"/>
        </a:spcBef>
        <a:spcAft>
          <a:spcPct val="0"/>
        </a:spcAft>
        <a:buChar char="»"/>
        <a:defRPr sz="8985">
          <a:solidFill>
            <a:schemeClr val="tx1"/>
          </a:solidFill>
          <a:latin typeface="+mn-lt"/>
        </a:defRPr>
      </a:lvl8pPr>
      <a:lvl9pPr marL="10873590" indent="-1021445" algn="l" defTabSz="4090147" rtl="0" fontAlgn="base">
        <a:spcBef>
          <a:spcPct val="20000"/>
        </a:spcBef>
        <a:spcAft>
          <a:spcPct val="0"/>
        </a:spcAft>
        <a:buChar char="»"/>
        <a:defRPr sz="8985">
          <a:solidFill>
            <a:schemeClr val="tx1"/>
          </a:solidFill>
          <a:latin typeface="+mn-lt"/>
        </a:defRPr>
      </a:lvl9pPr>
    </p:bodyStyle>
    <p:otherStyle>
      <a:defPPr>
        <a:defRPr lang="en-US"/>
      </a:defPPr>
      <a:lvl1pPr marL="0" algn="l" defTabSz="838109" rtl="0" eaLnBrk="1" latinLnBrk="0" hangingPunct="1">
        <a:defRPr sz="1742" kern="1200">
          <a:solidFill>
            <a:schemeClr val="tx1"/>
          </a:solidFill>
          <a:latin typeface="+mn-lt"/>
          <a:ea typeface="+mn-ea"/>
          <a:cs typeface="+mn-cs"/>
        </a:defRPr>
      </a:lvl1pPr>
      <a:lvl2pPr marL="419055" algn="l" defTabSz="838109" rtl="0" eaLnBrk="1" latinLnBrk="0" hangingPunct="1">
        <a:defRPr sz="1742" kern="1200">
          <a:solidFill>
            <a:schemeClr val="tx1"/>
          </a:solidFill>
          <a:latin typeface="+mn-lt"/>
          <a:ea typeface="+mn-ea"/>
          <a:cs typeface="+mn-cs"/>
        </a:defRPr>
      </a:lvl2pPr>
      <a:lvl3pPr marL="838109" algn="l" defTabSz="838109" rtl="0" eaLnBrk="1" latinLnBrk="0" hangingPunct="1">
        <a:defRPr sz="1742" kern="1200">
          <a:solidFill>
            <a:schemeClr val="tx1"/>
          </a:solidFill>
          <a:latin typeface="+mn-lt"/>
          <a:ea typeface="+mn-ea"/>
          <a:cs typeface="+mn-cs"/>
        </a:defRPr>
      </a:lvl3pPr>
      <a:lvl4pPr marL="1257163" algn="l" defTabSz="838109" rtl="0" eaLnBrk="1" latinLnBrk="0" hangingPunct="1">
        <a:defRPr sz="1742" kern="1200">
          <a:solidFill>
            <a:schemeClr val="tx1"/>
          </a:solidFill>
          <a:latin typeface="+mn-lt"/>
          <a:ea typeface="+mn-ea"/>
          <a:cs typeface="+mn-cs"/>
        </a:defRPr>
      </a:lvl4pPr>
      <a:lvl5pPr marL="1676217" algn="l" defTabSz="838109" rtl="0" eaLnBrk="1" latinLnBrk="0" hangingPunct="1">
        <a:defRPr sz="1742" kern="1200">
          <a:solidFill>
            <a:schemeClr val="tx1"/>
          </a:solidFill>
          <a:latin typeface="+mn-lt"/>
          <a:ea typeface="+mn-ea"/>
          <a:cs typeface="+mn-cs"/>
        </a:defRPr>
      </a:lvl5pPr>
      <a:lvl6pPr marL="2095273" algn="l" defTabSz="838109" rtl="0" eaLnBrk="1" latinLnBrk="0" hangingPunct="1">
        <a:defRPr sz="1742" kern="1200">
          <a:solidFill>
            <a:schemeClr val="tx1"/>
          </a:solidFill>
          <a:latin typeface="+mn-lt"/>
          <a:ea typeface="+mn-ea"/>
          <a:cs typeface="+mn-cs"/>
        </a:defRPr>
      </a:lvl6pPr>
      <a:lvl7pPr marL="2514326" algn="l" defTabSz="838109" rtl="0" eaLnBrk="1" latinLnBrk="0" hangingPunct="1">
        <a:defRPr sz="1742" kern="1200">
          <a:solidFill>
            <a:schemeClr val="tx1"/>
          </a:solidFill>
          <a:latin typeface="+mn-lt"/>
          <a:ea typeface="+mn-ea"/>
          <a:cs typeface="+mn-cs"/>
        </a:defRPr>
      </a:lvl7pPr>
      <a:lvl8pPr marL="2933381" algn="l" defTabSz="838109" rtl="0" eaLnBrk="1" latinLnBrk="0" hangingPunct="1">
        <a:defRPr sz="1742" kern="1200">
          <a:solidFill>
            <a:schemeClr val="tx1"/>
          </a:solidFill>
          <a:latin typeface="+mn-lt"/>
          <a:ea typeface="+mn-ea"/>
          <a:cs typeface="+mn-cs"/>
        </a:defRPr>
      </a:lvl8pPr>
      <a:lvl9pPr marL="3352437" algn="l" defTabSz="838109" rtl="0" eaLnBrk="1" latinLnBrk="0" hangingPunct="1">
        <a:defRPr sz="174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11185" y="746477"/>
            <a:ext cx="32806517" cy="3511159"/>
          </a:xfrm>
          <a:prstGeom prst="rect">
            <a:avLst/>
          </a:prstGeom>
          <a:noFill/>
        </p:spPr>
        <p:txBody>
          <a:bodyPr wrap="square" lIns="81858" tIns="40928" rIns="81858" bIns="40928" rtlCol="0" anchor="ctr" anchorCtr="0">
            <a:noAutofit/>
          </a:bodyPr>
          <a:lstStyle/>
          <a:p>
            <a:pPr>
              <a:spcAft>
                <a:spcPts val="448"/>
              </a:spcAft>
            </a:pPr>
            <a:r>
              <a:rPr lang="en-US" sz="8525" b="1" dirty="0">
                <a:solidFill>
                  <a:schemeClr val="bg1"/>
                </a:solidFill>
                <a:latin typeface="Arial"/>
                <a:cs typeface="Arial"/>
              </a:rPr>
              <a:t>A Look Into Ocean Acidification Effects On Mussels</a:t>
            </a:r>
          </a:p>
          <a:p>
            <a:r>
              <a:rPr lang="en-US" sz="4308" b="1" dirty="0">
                <a:solidFill>
                  <a:schemeClr val="bg1"/>
                </a:solidFill>
                <a:latin typeface="Arial"/>
                <a:cs typeface="Arial"/>
              </a:rPr>
              <a:t>Emma Thibodeau, Chris Hunt, Department of Earth Science, University of New Hampshire</a:t>
            </a:r>
          </a:p>
        </p:txBody>
      </p:sp>
      <p:sp>
        <p:nvSpPr>
          <p:cNvPr id="5" name="TextBox 4"/>
          <p:cNvSpPr txBox="1"/>
          <p:nvPr/>
        </p:nvSpPr>
        <p:spPr>
          <a:xfrm>
            <a:off x="1011185" y="5364713"/>
            <a:ext cx="9024642" cy="1312361"/>
          </a:xfrm>
          <a:prstGeom prst="rect">
            <a:avLst/>
          </a:prstGeom>
          <a:solidFill>
            <a:srgbClr val="87212E"/>
          </a:solidFill>
          <a:ln>
            <a:noFill/>
          </a:ln>
        </p:spPr>
        <p:style>
          <a:lnRef idx="1">
            <a:schemeClr val="accent4"/>
          </a:lnRef>
          <a:fillRef idx="3">
            <a:schemeClr val="accent4"/>
          </a:fillRef>
          <a:effectRef idx="2">
            <a:schemeClr val="accent4"/>
          </a:effectRef>
          <a:fontRef idx="minor">
            <a:schemeClr val="lt1"/>
          </a:fontRef>
        </p:style>
        <p:txBody>
          <a:bodyPr wrap="square" lIns="245572" tIns="245572" rIns="245572" bIns="245572" rtlCol="0" anchor="ctr" anchorCtr="0">
            <a:normAutofit/>
          </a:bodyPr>
          <a:lstStyle/>
          <a:p>
            <a:pPr algn="ctr">
              <a:spcAft>
                <a:spcPts val="0"/>
              </a:spcAft>
            </a:pPr>
            <a:r>
              <a:rPr lang="en-US" sz="4308" b="1" dirty="0">
                <a:latin typeface="Arial"/>
                <a:cs typeface="Arial"/>
              </a:rPr>
              <a:t>Introduction</a:t>
            </a:r>
          </a:p>
        </p:txBody>
      </p:sp>
      <p:sp>
        <p:nvSpPr>
          <p:cNvPr id="6" name="TextBox 5"/>
          <p:cNvSpPr txBox="1"/>
          <p:nvPr/>
        </p:nvSpPr>
        <p:spPr>
          <a:xfrm>
            <a:off x="1011185" y="20144156"/>
            <a:ext cx="9024642" cy="1580224"/>
          </a:xfrm>
          <a:prstGeom prst="rect">
            <a:avLst/>
          </a:prstGeom>
          <a:solidFill>
            <a:srgbClr val="87212E"/>
          </a:solidFill>
          <a:ln>
            <a:noFill/>
          </a:ln>
        </p:spPr>
        <p:style>
          <a:lnRef idx="1">
            <a:schemeClr val="accent4"/>
          </a:lnRef>
          <a:fillRef idx="3">
            <a:schemeClr val="accent4"/>
          </a:fillRef>
          <a:effectRef idx="2">
            <a:schemeClr val="accent4"/>
          </a:effectRef>
          <a:fontRef idx="minor">
            <a:schemeClr val="lt1"/>
          </a:fontRef>
        </p:style>
        <p:txBody>
          <a:bodyPr wrap="square" lIns="245572" tIns="245572" rIns="245572" bIns="245572" rtlCol="0" anchor="ctr" anchorCtr="0">
            <a:normAutofit/>
          </a:bodyPr>
          <a:lstStyle/>
          <a:p>
            <a:pPr algn="ctr">
              <a:spcAft>
                <a:spcPts val="0"/>
              </a:spcAft>
            </a:pPr>
            <a:r>
              <a:rPr lang="en-US" sz="4308" b="1" dirty="0">
                <a:latin typeface="Arial"/>
                <a:cs typeface="Arial"/>
              </a:rPr>
              <a:t>Objectives</a:t>
            </a:r>
          </a:p>
        </p:txBody>
      </p:sp>
      <p:sp>
        <p:nvSpPr>
          <p:cNvPr id="7" name="TextBox 6"/>
          <p:cNvSpPr txBox="1"/>
          <p:nvPr/>
        </p:nvSpPr>
        <p:spPr>
          <a:xfrm>
            <a:off x="10757819" y="5392761"/>
            <a:ext cx="9032033" cy="1333906"/>
          </a:xfrm>
          <a:prstGeom prst="rect">
            <a:avLst/>
          </a:prstGeom>
          <a:solidFill>
            <a:srgbClr val="87212E"/>
          </a:solidFill>
          <a:ln>
            <a:noFill/>
          </a:ln>
        </p:spPr>
        <p:style>
          <a:lnRef idx="1">
            <a:schemeClr val="accent4"/>
          </a:lnRef>
          <a:fillRef idx="3">
            <a:schemeClr val="accent4"/>
          </a:fillRef>
          <a:effectRef idx="2">
            <a:schemeClr val="accent4"/>
          </a:effectRef>
          <a:fontRef idx="minor">
            <a:schemeClr val="lt1"/>
          </a:fontRef>
        </p:style>
        <p:txBody>
          <a:bodyPr wrap="square" lIns="245572" tIns="245572" rIns="245572" bIns="245572" rtlCol="0" anchor="ctr" anchorCtr="0">
            <a:normAutofit/>
          </a:bodyPr>
          <a:lstStyle/>
          <a:p>
            <a:pPr algn="ctr">
              <a:spcAft>
                <a:spcPts val="0"/>
              </a:spcAft>
            </a:pPr>
            <a:r>
              <a:rPr lang="en-US" sz="4308" b="1" dirty="0">
                <a:latin typeface="Arial"/>
                <a:cs typeface="Arial"/>
              </a:rPr>
              <a:t>Methods</a:t>
            </a:r>
          </a:p>
        </p:txBody>
      </p:sp>
      <p:sp>
        <p:nvSpPr>
          <p:cNvPr id="8" name="TextBox 7"/>
          <p:cNvSpPr txBox="1"/>
          <p:nvPr/>
        </p:nvSpPr>
        <p:spPr>
          <a:xfrm>
            <a:off x="10757819" y="20434615"/>
            <a:ext cx="9032033" cy="1481963"/>
          </a:xfrm>
          <a:prstGeom prst="rect">
            <a:avLst/>
          </a:prstGeom>
          <a:solidFill>
            <a:srgbClr val="87212E"/>
          </a:solidFill>
          <a:ln>
            <a:noFill/>
          </a:ln>
        </p:spPr>
        <p:style>
          <a:lnRef idx="1">
            <a:schemeClr val="accent4"/>
          </a:lnRef>
          <a:fillRef idx="3">
            <a:schemeClr val="accent4"/>
          </a:fillRef>
          <a:effectRef idx="2">
            <a:schemeClr val="accent4"/>
          </a:effectRef>
          <a:fontRef idx="minor">
            <a:schemeClr val="lt1"/>
          </a:fontRef>
        </p:style>
        <p:txBody>
          <a:bodyPr wrap="square" lIns="245572" tIns="245572" rIns="245572" bIns="245572" rtlCol="0" anchor="ctr" anchorCtr="0">
            <a:normAutofit/>
          </a:bodyPr>
          <a:lstStyle/>
          <a:p>
            <a:pPr algn="ctr">
              <a:spcAft>
                <a:spcPts val="0"/>
              </a:spcAft>
            </a:pPr>
            <a:r>
              <a:rPr lang="en-US" sz="4308" b="1" dirty="0">
                <a:latin typeface="Arial"/>
                <a:cs typeface="Arial"/>
              </a:rPr>
              <a:t>Results</a:t>
            </a:r>
          </a:p>
        </p:txBody>
      </p:sp>
      <p:sp>
        <p:nvSpPr>
          <p:cNvPr id="9" name="TextBox 8"/>
          <p:cNvSpPr txBox="1"/>
          <p:nvPr/>
        </p:nvSpPr>
        <p:spPr>
          <a:xfrm>
            <a:off x="30183521" y="5375480"/>
            <a:ext cx="9046740" cy="1301594"/>
          </a:xfrm>
          <a:prstGeom prst="rect">
            <a:avLst/>
          </a:prstGeom>
          <a:solidFill>
            <a:srgbClr val="87212E"/>
          </a:solidFill>
          <a:ln>
            <a:noFill/>
          </a:ln>
        </p:spPr>
        <p:style>
          <a:lnRef idx="1">
            <a:schemeClr val="accent4"/>
          </a:lnRef>
          <a:fillRef idx="3">
            <a:schemeClr val="accent4"/>
          </a:fillRef>
          <a:effectRef idx="2">
            <a:schemeClr val="accent4"/>
          </a:effectRef>
          <a:fontRef idx="minor">
            <a:schemeClr val="lt1"/>
          </a:fontRef>
        </p:style>
        <p:txBody>
          <a:bodyPr wrap="square" lIns="245572" tIns="245572" rIns="245572" bIns="245572" rtlCol="0" anchor="ctr" anchorCtr="0">
            <a:normAutofit/>
          </a:bodyPr>
          <a:lstStyle/>
          <a:p>
            <a:pPr algn="ctr">
              <a:spcAft>
                <a:spcPts val="0"/>
              </a:spcAft>
            </a:pPr>
            <a:r>
              <a:rPr lang="en-US" sz="4308" b="1" dirty="0">
                <a:latin typeface="Arial"/>
                <a:cs typeface="Arial"/>
              </a:rPr>
              <a:t>Conclusions</a:t>
            </a:r>
          </a:p>
        </p:txBody>
      </p:sp>
      <p:sp>
        <p:nvSpPr>
          <p:cNvPr id="10" name="TextBox 9"/>
          <p:cNvSpPr txBox="1"/>
          <p:nvPr/>
        </p:nvSpPr>
        <p:spPr>
          <a:xfrm>
            <a:off x="30216435" y="25104408"/>
            <a:ext cx="9047451" cy="1518369"/>
          </a:xfrm>
          <a:prstGeom prst="rect">
            <a:avLst/>
          </a:prstGeom>
          <a:solidFill>
            <a:srgbClr val="87212E"/>
          </a:solidFill>
          <a:ln>
            <a:noFill/>
          </a:ln>
        </p:spPr>
        <p:style>
          <a:lnRef idx="1">
            <a:schemeClr val="accent4"/>
          </a:lnRef>
          <a:fillRef idx="3">
            <a:schemeClr val="accent4"/>
          </a:fillRef>
          <a:effectRef idx="2">
            <a:schemeClr val="accent4"/>
          </a:effectRef>
          <a:fontRef idx="minor">
            <a:schemeClr val="lt1"/>
          </a:fontRef>
        </p:style>
        <p:txBody>
          <a:bodyPr wrap="square" lIns="245572" tIns="245572" rIns="245572" bIns="245572" rtlCol="0" anchor="ctr" anchorCtr="0">
            <a:normAutofit/>
          </a:bodyPr>
          <a:lstStyle/>
          <a:p>
            <a:pPr algn="ctr">
              <a:spcAft>
                <a:spcPts val="0"/>
              </a:spcAft>
            </a:pPr>
            <a:r>
              <a:rPr lang="en-US" sz="4308" b="1" dirty="0">
                <a:latin typeface="Arial"/>
                <a:cs typeface="Arial"/>
              </a:rPr>
              <a:t>Acknowledgments</a:t>
            </a:r>
          </a:p>
        </p:txBody>
      </p:sp>
      <p:sp>
        <p:nvSpPr>
          <p:cNvPr id="12" name="Rectangle 11"/>
          <p:cNvSpPr/>
          <p:nvPr/>
        </p:nvSpPr>
        <p:spPr>
          <a:xfrm>
            <a:off x="1451039" y="22118011"/>
            <a:ext cx="8290510" cy="5922362"/>
          </a:xfrm>
          <a:prstGeom prst="rect">
            <a:avLst/>
          </a:prstGeom>
        </p:spPr>
        <p:txBody>
          <a:bodyPr wrap="square" lIns="245572" tIns="245572" rIns="245572" bIns="245572">
            <a:spAutoFit/>
          </a:bodyPr>
          <a:lstStyle/>
          <a:p>
            <a:pPr marL="456885" indent="-411780" defTabSz="3400452">
              <a:spcBef>
                <a:spcPct val="50000"/>
              </a:spcBef>
              <a:buFontTx/>
              <a:buChar char="•"/>
            </a:pPr>
            <a:r>
              <a:rPr lang="en-US" sz="3600" dirty="0"/>
              <a:t>Determine shell lose or growth from three different pH groups.</a:t>
            </a:r>
          </a:p>
          <a:p>
            <a:pPr marL="456885" indent="-411780" defTabSz="3400452">
              <a:spcBef>
                <a:spcPct val="50000"/>
              </a:spcBef>
              <a:buFontTx/>
              <a:buChar char="•"/>
            </a:pPr>
            <a:r>
              <a:rPr lang="en-US" sz="3600" dirty="0"/>
              <a:t>See how growth of mussel shells changes over time.</a:t>
            </a:r>
          </a:p>
          <a:p>
            <a:pPr marL="456885" indent="-411780" defTabSz="3400452">
              <a:spcBef>
                <a:spcPct val="50000"/>
              </a:spcBef>
              <a:buFontTx/>
              <a:buChar char="•"/>
            </a:pPr>
            <a:r>
              <a:rPr lang="en-US" sz="3600" dirty="0"/>
              <a:t>Determine omega values of calcite and aragonite over time and if that coincides with shell growth or loss.</a:t>
            </a:r>
          </a:p>
          <a:p>
            <a:pPr marL="456885" indent="-411780" defTabSz="3400452">
              <a:spcBef>
                <a:spcPct val="50000"/>
              </a:spcBef>
              <a:buFontTx/>
              <a:buChar char="•"/>
            </a:pPr>
            <a:endParaRPr lang="en-US" sz="4308" dirty="0"/>
          </a:p>
        </p:txBody>
      </p:sp>
      <p:sp>
        <p:nvSpPr>
          <p:cNvPr id="17" name="Text Box 10"/>
          <p:cNvSpPr txBox="1">
            <a:spLocks noChangeArrowheads="1"/>
          </p:cNvSpPr>
          <p:nvPr/>
        </p:nvSpPr>
        <p:spPr bwMode="auto">
          <a:xfrm>
            <a:off x="30183521" y="26432710"/>
            <a:ext cx="9009439" cy="5142742"/>
          </a:xfrm>
          <a:prstGeom prst="rect">
            <a:avLst/>
          </a:prstGeom>
          <a:noFill/>
          <a:ln w="9525">
            <a:noFill/>
            <a:miter lim="800000"/>
            <a:headEnd/>
            <a:tailEnd/>
          </a:ln>
        </p:spPr>
        <p:txBody>
          <a:bodyPr wrap="square" lIns="408788" tIns="412363" rIns="408788" bIns="412363">
            <a:spAutoFit/>
          </a:bodyPr>
          <a:lstStyle/>
          <a:p>
            <a:pPr marL="432151" indent="-432151" defTabSz="4090147">
              <a:spcBef>
                <a:spcPct val="50000"/>
              </a:spcBef>
            </a:pPr>
            <a:r>
              <a:rPr lang="en-US" sz="4308" i="1" dirty="0">
                <a:cs typeface="Times New Roman" pitchFamily="27" charset="0"/>
              </a:rPr>
              <a:t>A big thank you to the group at CML </a:t>
            </a:r>
          </a:p>
          <a:p>
            <a:pPr marL="432151" indent="-432151" defTabSz="4090147">
              <a:spcBef>
                <a:spcPct val="50000"/>
              </a:spcBef>
            </a:pPr>
            <a:r>
              <a:rPr lang="en-US" sz="4308" i="1" dirty="0">
                <a:cs typeface="Times New Roman" pitchFamily="27" charset="0"/>
              </a:rPr>
              <a:t>Chris Hunt</a:t>
            </a:r>
          </a:p>
          <a:p>
            <a:pPr marL="432151" indent="-432151" defTabSz="4090147">
              <a:spcBef>
                <a:spcPct val="50000"/>
              </a:spcBef>
            </a:pPr>
            <a:r>
              <a:rPr lang="en-US" sz="4308" i="1" dirty="0">
                <a:cs typeface="Times New Roman" pitchFamily="27" charset="0"/>
              </a:rPr>
              <a:t>Steve Jones</a:t>
            </a:r>
          </a:p>
          <a:p>
            <a:pPr marL="432151" indent="-432151" defTabSz="4090147">
              <a:spcBef>
                <a:spcPct val="50000"/>
              </a:spcBef>
            </a:pPr>
            <a:r>
              <a:rPr lang="en-US" sz="4310" b="0" i="1" dirty="0">
                <a:solidFill>
                  <a:srgbClr val="000000"/>
                </a:solidFill>
                <a:effectLst/>
                <a:latin typeface="+mj-lt"/>
              </a:rPr>
              <a:t>Bryson Torgovitsky, and Shelly Lancaster</a:t>
            </a:r>
            <a:endParaRPr lang="en-US" sz="4310" i="1" dirty="0">
              <a:latin typeface="+mj-lt"/>
              <a:cs typeface="Times New Roman" pitchFamily="27" charset="0"/>
            </a:endParaRPr>
          </a:p>
        </p:txBody>
      </p:sp>
      <p:sp>
        <p:nvSpPr>
          <p:cNvPr id="18" name="TextBox 17"/>
          <p:cNvSpPr txBox="1"/>
          <p:nvPr/>
        </p:nvSpPr>
        <p:spPr>
          <a:xfrm>
            <a:off x="30031820" y="6502297"/>
            <a:ext cx="9417863" cy="4072304"/>
          </a:xfrm>
          <a:prstGeom prst="rect">
            <a:avLst/>
          </a:prstGeom>
          <a:noFill/>
        </p:spPr>
        <p:txBody>
          <a:bodyPr wrap="square" lIns="245572" tIns="245572" rIns="245572" bIns="245572" rtlCol="0">
            <a:spAutoFit/>
          </a:bodyPr>
          <a:lstStyle/>
          <a:p>
            <a:pPr marL="571500" indent="-571500" defTabSz="4090147">
              <a:spcBef>
                <a:spcPct val="30000"/>
              </a:spcBef>
              <a:buFont typeface="Arial" panose="020B0604020202020204" pitchFamily="34" charset="0"/>
              <a:buChar char="•"/>
            </a:pPr>
            <a:r>
              <a:rPr lang="en-US" sz="2800" dirty="0"/>
              <a:t> As seen from the scatter graph of omega vs slope of displacement of the shells there is no correlation between the two values meaning that ocean acidification is not responsible for the mussels losing mass. There perhaps another process that is causing the lost in mass.</a:t>
            </a:r>
          </a:p>
          <a:p>
            <a:pPr marL="571500" indent="-571500" defTabSz="4090147">
              <a:spcBef>
                <a:spcPct val="30000"/>
              </a:spcBef>
              <a:buFont typeface="Arial" panose="020B0604020202020204" pitchFamily="34" charset="0"/>
              <a:buChar char="•"/>
            </a:pPr>
            <a:r>
              <a:rPr lang="en-US" sz="2800" dirty="0"/>
              <a:t>Interesting find in the graph that looks at the individual mussel displacement slopes we can see that each pH groups follows the same trend.</a:t>
            </a:r>
          </a:p>
        </p:txBody>
      </p:sp>
      <p:sp>
        <p:nvSpPr>
          <p:cNvPr id="32" name="Rectangle 31"/>
          <p:cNvSpPr/>
          <p:nvPr/>
        </p:nvSpPr>
        <p:spPr>
          <a:xfrm>
            <a:off x="10894696" y="31749722"/>
            <a:ext cx="8127697" cy="844402"/>
          </a:xfrm>
          <a:prstGeom prst="rect">
            <a:avLst/>
          </a:prstGeom>
        </p:spPr>
        <p:txBody>
          <a:bodyPr wrap="square" lIns="81858" tIns="40928" rIns="81858" bIns="40928">
            <a:spAutoFit/>
          </a:bodyPr>
          <a:lstStyle/>
          <a:p>
            <a:endParaRPr lang="en-US" sz="2475" i="1" dirty="0"/>
          </a:p>
          <a:p>
            <a:endParaRPr lang="en-US" sz="2475" i="1" dirty="0"/>
          </a:p>
        </p:txBody>
      </p:sp>
      <p:sp>
        <p:nvSpPr>
          <p:cNvPr id="25" name="TextBox 24"/>
          <p:cNvSpPr txBox="1"/>
          <p:nvPr/>
        </p:nvSpPr>
        <p:spPr>
          <a:xfrm>
            <a:off x="20453391" y="5232240"/>
            <a:ext cx="8914890" cy="11158090"/>
          </a:xfrm>
          <a:prstGeom prst="rect">
            <a:avLst/>
          </a:prstGeom>
          <a:noFill/>
        </p:spPr>
        <p:txBody>
          <a:bodyPr wrap="square" lIns="245572" tIns="245572" rIns="245572" bIns="245572" rtlCol="0">
            <a:spAutoFit/>
          </a:bodyPr>
          <a:lstStyle/>
          <a:p>
            <a:pPr marL="457200" indent="-457200" defTabSz="4090147">
              <a:spcBef>
                <a:spcPct val="30000"/>
              </a:spcBef>
              <a:buFont typeface="Arial" panose="020B0604020202020204" pitchFamily="34" charset="0"/>
              <a:buChar char="•"/>
            </a:pPr>
            <a:r>
              <a:rPr lang="en-US" sz="3200" dirty="0"/>
              <a:t>The graph that shows average omega values of calcite and aragonite over the three time periods shows that the omega values are increasing over time. This graph also shows that the ambient pH group had the biggest omega values compared to pH group -0.25 and pH group -0.5. Overall, the average omega values found are numbers that usually indicate corrosive conditions for mussels, so it makes sense that we see a downward trend of mussel's displacement for each treatment combination group.</a:t>
            </a:r>
          </a:p>
          <a:p>
            <a:pPr marL="457200" indent="-457200" defTabSz="4090147">
              <a:spcBef>
                <a:spcPct val="30000"/>
              </a:spcBef>
              <a:buFont typeface="Arial" panose="020B0604020202020204" pitchFamily="34" charset="0"/>
              <a:buChar char="•"/>
            </a:pPr>
            <a:r>
              <a:rPr lang="en-US" sz="3200" dirty="0"/>
              <a:t>The slopes of average omega vs time where calculated and plotted in this graph showing what mussel group had the most rapidly changing omega value in this graph it shows that the ambient group of mussels was more rapidly changing over time for omega of aragonite and calcite.</a:t>
            </a:r>
          </a:p>
          <a:p>
            <a:pPr defTabSz="4090147">
              <a:spcBef>
                <a:spcPct val="30000"/>
              </a:spcBef>
            </a:pPr>
            <a:endParaRPr lang="en-US" sz="2750" dirty="0"/>
          </a:p>
          <a:p>
            <a:pPr defTabSz="4090147">
              <a:spcBef>
                <a:spcPct val="30000"/>
              </a:spcBef>
            </a:pPr>
            <a:endParaRPr lang="en-US" sz="2750" dirty="0"/>
          </a:p>
          <a:p>
            <a:pPr marL="457200" indent="-457200" defTabSz="4090147">
              <a:spcBef>
                <a:spcPct val="30000"/>
              </a:spcBef>
              <a:buFont typeface="Arial" panose="020B0604020202020204" pitchFamily="34" charset="0"/>
              <a:buChar char="•"/>
            </a:pPr>
            <a:endParaRPr lang="en-US" sz="2750" dirty="0"/>
          </a:p>
        </p:txBody>
      </p:sp>
      <p:sp>
        <p:nvSpPr>
          <p:cNvPr id="28" name="TextBox 27"/>
          <p:cNvSpPr txBox="1"/>
          <p:nvPr/>
        </p:nvSpPr>
        <p:spPr>
          <a:xfrm>
            <a:off x="30216439" y="18131062"/>
            <a:ext cx="9047451" cy="1518369"/>
          </a:xfrm>
          <a:prstGeom prst="rect">
            <a:avLst/>
          </a:prstGeom>
          <a:solidFill>
            <a:srgbClr val="87212E"/>
          </a:solidFill>
          <a:ln>
            <a:noFill/>
          </a:ln>
        </p:spPr>
        <p:style>
          <a:lnRef idx="1">
            <a:schemeClr val="accent4"/>
          </a:lnRef>
          <a:fillRef idx="3">
            <a:schemeClr val="accent4"/>
          </a:fillRef>
          <a:effectRef idx="2">
            <a:schemeClr val="accent4"/>
          </a:effectRef>
          <a:fontRef idx="minor">
            <a:schemeClr val="lt1"/>
          </a:fontRef>
        </p:style>
        <p:txBody>
          <a:bodyPr wrap="square" lIns="245572" tIns="245572" rIns="245572" bIns="245572" rtlCol="0" anchor="ctr" anchorCtr="0">
            <a:normAutofit/>
          </a:bodyPr>
          <a:lstStyle/>
          <a:p>
            <a:pPr algn="ctr">
              <a:spcAft>
                <a:spcPts val="0"/>
              </a:spcAft>
            </a:pPr>
            <a:r>
              <a:rPr lang="en-US" sz="4308" b="1" dirty="0">
                <a:latin typeface="Arial"/>
                <a:cs typeface="Arial"/>
              </a:rPr>
              <a:t>Next Steps</a:t>
            </a:r>
          </a:p>
        </p:txBody>
      </p:sp>
      <p:sp>
        <p:nvSpPr>
          <p:cNvPr id="27" name="Rectangle 26"/>
          <p:cNvSpPr/>
          <p:nvPr/>
        </p:nvSpPr>
        <p:spPr>
          <a:xfrm>
            <a:off x="10894696" y="7046774"/>
            <a:ext cx="8895156" cy="13440351"/>
          </a:xfrm>
          <a:prstGeom prst="rect">
            <a:avLst/>
          </a:prstGeom>
        </p:spPr>
        <p:txBody>
          <a:bodyPr wrap="square" lIns="81858" tIns="40928" rIns="81858" bIns="40928">
            <a:spAutoFit/>
          </a:bodyPr>
          <a:lstStyle/>
          <a:p>
            <a:pPr marL="571500" indent="-571500" rtl="0">
              <a:spcBef>
                <a:spcPts val="0"/>
              </a:spcBef>
              <a:spcAft>
                <a:spcPts val="0"/>
              </a:spcAft>
              <a:buFont typeface="Arial" panose="020B0604020202020204" pitchFamily="34" charset="0"/>
              <a:buChar char="•"/>
            </a:pPr>
            <a:r>
              <a:rPr lang="en-US" sz="3667" dirty="0"/>
              <a:t>Place mussels into three different treatment combinations. One group the ambient pH which will not be treated with CO2  has an average pH value </a:t>
            </a:r>
            <a:r>
              <a:rPr lang="en-US" sz="3670" dirty="0"/>
              <a:t>of </a:t>
            </a:r>
            <a:r>
              <a:rPr lang="en-US" sz="3670" b="0" i="0" u="none" strike="noStrike" dirty="0">
                <a:solidFill>
                  <a:srgbClr val="000000"/>
                </a:solidFill>
                <a:effectLst/>
                <a:latin typeface="Times New Roman" panose="02020603050405020304" pitchFamily="18" charset="0"/>
              </a:rPr>
              <a:t>7.82, the next group pH is -0.25 from the ambient had an average pH of 7.58 and the last pH group -0.5 had an average pH value of 7.32. All average values calculated in MATLAB.</a:t>
            </a:r>
            <a:endParaRPr lang="en-US" sz="3670" b="0" dirty="0">
              <a:effectLst/>
            </a:endParaRPr>
          </a:p>
          <a:p>
            <a:pPr marL="342900" indent="-342900">
              <a:buFont typeface="Arial" panose="020B0604020202020204" pitchFamily="34" charset="0"/>
              <a:buChar char="•"/>
            </a:pPr>
            <a:r>
              <a:rPr lang="en-US" sz="3670" dirty="0"/>
              <a:t>Next calculate the average omega of calcite and average omega of aragonite for all 3 pH groups using MATLAB and the CO2SYS_Biglow function. </a:t>
            </a:r>
          </a:p>
          <a:p>
            <a:pPr marL="342900" indent="-342900">
              <a:buFont typeface="Arial" panose="020B0604020202020204" pitchFamily="34" charset="0"/>
              <a:buChar char="•"/>
            </a:pPr>
            <a:r>
              <a:rPr lang="en-US" sz="3670" dirty="0"/>
              <a:t>Our mussels were then sent out to a lab to measure displacements of their shells and body. This is equivalent to show growth in their shells or loss. Then calculate the slopes in between the time periods of displacement and the average omega values during the time periods. Then find the average pH during each time period and group calculated in Excel and MATLAB. Values are shown in results section.</a:t>
            </a:r>
          </a:p>
          <a:p>
            <a:br>
              <a:rPr lang="en-US" sz="2400" dirty="0"/>
            </a:br>
            <a:r>
              <a:rPr lang="en-US" sz="3670" b="0" i="0" u="none" strike="noStrike" dirty="0">
                <a:solidFill>
                  <a:srgbClr val="000000"/>
                </a:solidFill>
                <a:effectLst/>
                <a:latin typeface="Times New Roman" panose="02020603050405020304" pitchFamily="18" charset="0"/>
              </a:rPr>
              <a:t> </a:t>
            </a:r>
            <a:r>
              <a:rPr lang="en-US" sz="3670" dirty="0"/>
              <a:t>	</a:t>
            </a:r>
          </a:p>
        </p:txBody>
      </p:sp>
      <p:sp>
        <p:nvSpPr>
          <p:cNvPr id="33" name="TextBox 32"/>
          <p:cNvSpPr txBox="1"/>
          <p:nvPr/>
        </p:nvSpPr>
        <p:spPr>
          <a:xfrm>
            <a:off x="10581782" y="21355123"/>
            <a:ext cx="8895157" cy="7771522"/>
          </a:xfrm>
          <a:prstGeom prst="rect">
            <a:avLst/>
          </a:prstGeom>
          <a:noFill/>
        </p:spPr>
        <p:txBody>
          <a:bodyPr wrap="square" lIns="245572" tIns="245572" rIns="245572" bIns="245572" rtlCol="0">
            <a:spAutoFit/>
          </a:bodyPr>
          <a:lstStyle/>
          <a:p>
            <a:pPr defTabSz="4090147">
              <a:spcBef>
                <a:spcPct val="30000"/>
              </a:spcBef>
            </a:pPr>
            <a:endParaRPr lang="en-US" sz="3208" dirty="0"/>
          </a:p>
          <a:p>
            <a:pPr marL="571500" indent="-571500" defTabSz="4090147">
              <a:spcBef>
                <a:spcPct val="30000"/>
              </a:spcBef>
              <a:buFont typeface="Arial" panose="020B0604020202020204" pitchFamily="34" charset="0"/>
              <a:buChar char="•"/>
            </a:pPr>
            <a:r>
              <a:rPr lang="en-US" sz="3000" dirty="0"/>
              <a:t>As seen in the displacement of shells over time graph all three pH treatment combinations experienced shell lost indicated by the downward sloping trend lines. The ambient pH group appears to have the least displacement indicated by it having the least steep slope of all the treatment combinations. -0.25 treatment combination and -0.5 treatment combination have similar displacement values over time as seen in the graph. Another factor to bring in was the mussels were not fed in this experiment leading to a time period that had to be left out the data to experimental error.</a:t>
            </a:r>
          </a:p>
          <a:p>
            <a:pPr defTabSz="4090147">
              <a:spcBef>
                <a:spcPct val="30000"/>
              </a:spcBef>
            </a:pPr>
            <a:endParaRPr lang="en-US" sz="3208" dirty="0"/>
          </a:p>
        </p:txBody>
      </p:sp>
      <p:sp>
        <p:nvSpPr>
          <p:cNvPr id="45" name="TextBox 44"/>
          <p:cNvSpPr txBox="1"/>
          <p:nvPr/>
        </p:nvSpPr>
        <p:spPr>
          <a:xfrm>
            <a:off x="1011187" y="27211810"/>
            <a:ext cx="9047451" cy="1518369"/>
          </a:xfrm>
          <a:prstGeom prst="rect">
            <a:avLst/>
          </a:prstGeom>
          <a:solidFill>
            <a:srgbClr val="87212E"/>
          </a:solidFill>
          <a:ln>
            <a:noFill/>
          </a:ln>
        </p:spPr>
        <p:style>
          <a:lnRef idx="1">
            <a:schemeClr val="accent4"/>
          </a:lnRef>
          <a:fillRef idx="3">
            <a:schemeClr val="accent4"/>
          </a:fillRef>
          <a:effectRef idx="2">
            <a:schemeClr val="accent4"/>
          </a:effectRef>
          <a:fontRef idx="minor">
            <a:schemeClr val="lt1"/>
          </a:fontRef>
        </p:style>
        <p:txBody>
          <a:bodyPr wrap="square" lIns="245572" tIns="245572" rIns="245572" bIns="245572" rtlCol="0" anchor="ctr" anchorCtr="0">
            <a:normAutofit/>
          </a:bodyPr>
          <a:lstStyle/>
          <a:p>
            <a:pPr algn="ctr">
              <a:spcAft>
                <a:spcPts val="0"/>
              </a:spcAft>
            </a:pPr>
            <a:r>
              <a:rPr lang="en-US" sz="4308" b="1" dirty="0">
                <a:latin typeface="Arial"/>
                <a:cs typeface="Arial"/>
              </a:rPr>
              <a:t>Contacts</a:t>
            </a:r>
          </a:p>
        </p:txBody>
      </p:sp>
      <p:sp>
        <p:nvSpPr>
          <p:cNvPr id="46" name="Text Box 10"/>
          <p:cNvSpPr txBox="1">
            <a:spLocks noChangeArrowheads="1"/>
          </p:cNvSpPr>
          <p:nvPr/>
        </p:nvSpPr>
        <p:spPr bwMode="auto">
          <a:xfrm>
            <a:off x="925090" y="28730179"/>
            <a:ext cx="9216840" cy="5473474"/>
          </a:xfrm>
          <a:prstGeom prst="rect">
            <a:avLst/>
          </a:prstGeom>
          <a:noFill/>
          <a:ln w="9525">
            <a:noFill/>
            <a:miter lim="800000"/>
            <a:headEnd/>
            <a:tailEnd/>
          </a:ln>
        </p:spPr>
        <p:txBody>
          <a:bodyPr wrap="square" lIns="408788" tIns="412363" rIns="408788" bIns="412363">
            <a:spAutoFit/>
          </a:bodyPr>
          <a:lstStyle/>
          <a:p>
            <a:pPr marL="432151" indent="-432151" defTabSz="4090147">
              <a:spcBef>
                <a:spcPct val="50000"/>
              </a:spcBef>
            </a:pPr>
            <a:r>
              <a:rPr lang="en-US" sz="4308" dirty="0">
                <a:cs typeface="Times New Roman" pitchFamily="27" charset="0"/>
              </a:rPr>
              <a:t>Email:</a:t>
            </a:r>
          </a:p>
          <a:p>
            <a:pPr marL="432151" indent="-432151" defTabSz="4090147">
              <a:spcBef>
                <a:spcPct val="50000"/>
              </a:spcBef>
            </a:pPr>
            <a:r>
              <a:rPr lang="en-US" sz="4308" dirty="0">
                <a:cs typeface="Times New Roman" pitchFamily="27" charset="0"/>
              </a:rPr>
              <a:t>ert1025@wildcats.unh.edu</a:t>
            </a:r>
          </a:p>
          <a:p>
            <a:pPr marL="432151" indent="-432151" defTabSz="4090147">
              <a:spcBef>
                <a:spcPct val="50000"/>
              </a:spcBef>
            </a:pPr>
            <a:r>
              <a:rPr lang="en-US" sz="4308" dirty="0">
                <a:cs typeface="Times New Roman" pitchFamily="27" charset="0"/>
              </a:rPr>
              <a:t>christopher.hunt@unh.edu</a:t>
            </a:r>
          </a:p>
          <a:p>
            <a:pPr marL="432151" indent="-432151" defTabSz="4090147">
              <a:spcBef>
                <a:spcPct val="50000"/>
              </a:spcBef>
            </a:pPr>
            <a:endParaRPr lang="en-US" sz="4308" dirty="0">
              <a:cs typeface="Times New Roman" pitchFamily="27" charset="0"/>
            </a:endParaRPr>
          </a:p>
          <a:p>
            <a:pPr marL="432151" indent="-432151" defTabSz="4090147">
              <a:spcBef>
                <a:spcPct val="50000"/>
              </a:spcBef>
            </a:pPr>
            <a:endParaRPr lang="en-US" sz="4308" dirty="0">
              <a:cs typeface="Times New Roman" pitchFamily="27" charset="0"/>
            </a:endParaRPr>
          </a:p>
        </p:txBody>
      </p:sp>
      <p:sp>
        <p:nvSpPr>
          <p:cNvPr id="50" name="TextBox 49"/>
          <p:cNvSpPr txBox="1"/>
          <p:nvPr/>
        </p:nvSpPr>
        <p:spPr>
          <a:xfrm>
            <a:off x="29979308" y="19339629"/>
            <a:ext cx="9417863" cy="5998344"/>
          </a:xfrm>
          <a:prstGeom prst="rect">
            <a:avLst/>
          </a:prstGeom>
          <a:noFill/>
        </p:spPr>
        <p:txBody>
          <a:bodyPr wrap="square" lIns="245572" tIns="245572" rIns="245572" bIns="245572" rtlCol="0">
            <a:spAutoFit/>
          </a:bodyPr>
          <a:lstStyle/>
          <a:p>
            <a:pPr marL="511641" indent="-511641" defTabSz="4090147">
              <a:spcBef>
                <a:spcPct val="30000"/>
              </a:spcBef>
              <a:buFont typeface="Arial" panose="020B0604020202020204" pitchFamily="34" charset="0"/>
              <a:buChar char="•"/>
            </a:pPr>
            <a:r>
              <a:rPr lang="en-US" sz="4308" dirty="0"/>
              <a:t>Next time this experiment is run will feeding the mussels impact if the mussels regenerate their shells as fast as they lost them. </a:t>
            </a:r>
          </a:p>
          <a:p>
            <a:pPr marL="511641" indent="-511641" defTabSz="4090147">
              <a:spcBef>
                <a:spcPct val="30000"/>
              </a:spcBef>
              <a:buFont typeface="Arial" panose="020B0604020202020204" pitchFamily="34" charset="0"/>
              <a:buChar char="•"/>
            </a:pPr>
            <a:r>
              <a:rPr lang="en-US" sz="4308" dirty="0"/>
              <a:t>If we know the omega condition and the pH of the water is there a value, we can conclusively say the mussels will lose or gain this amount of mass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806578" y="1760570"/>
            <a:ext cx="7867164" cy="2290962"/>
          </a:xfrm>
          <a:prstGeom prst="rect">
            <a:avLst/>
          </a:prstGeom>
        </p:spPr>
      </p:pic>
      <p:pic>
        <p:nvPicPr>
          <p:cNvPr id="1034" name="Picture 10">
            <a:extLst>
              <a:ext uri="{FF2B5EF4-FFF2-40B4-BE49-F238E27FC236}">
                <a16:creationId xmlns:a16="http://schemas.microsoft.com/office/drawing/2014/main" id="{AAAA3F92-C51C-4FB9-BEC6-054F56DCBAF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779757" y="28121738"/>
            <a:ext cx="2726867" cy="363582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4A034FA9-75AD-44CF-BED2-9EC99A9F6A7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024915" y="28291079"/>
            <a:ext cx="4799447" cy="359958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3C3EA3B8-17ED-4945-A00C-3B86B6AD5B28}"/>
              </a:ext>
            </a:extLst>
          </p:cNvPr>
          <p:cNvPicPr>
            <a:picLocks noChangeAspect="1"/>
          </p:cNvPicPr>
          <p:nvPr/>
        </p:nvPicPr>
        <p:blipFill>
          <a:blip r:embed="rId6"/>
          <a:stretch>
            <a:fillRect/>
          </a:stretch>
        </p:blipFill>
        <p:spPr>
          <a:xfrm>
            <a:off x="21727498" y="23146254"/>
            <a:ext cx="7001510" cy="4383438"/>
          </a:xfrm>
          <a:prstGeom prst="rect">
            <a:avLst/>
          </a:prstGeom>
        </p:spPr>
      </p:pic>
      <p:pic>
        <p:nvPicPr>
          <p:cNvPr id="16" name="Picture 15">
            <a:extLst>
              <a:ext uri="{FF2B5EF4-FFF2-40B4-BE49-F238E27FC236}">
                <a16:creationId xmlns:a16="http://schemas.microsoft.com/office/drawing/2014/main" id="{58A9D4F4-F890-48DD-A95C-FDCC963AD69F}"/>
              </a:ext>
            </a:extLst>
          </p:cNvPr>
          <p:cNvPicPr>
            <a:picLocks noChangeAspect="1"/>
          </p:cNvPicPr>
          <p:nvPr/>
        </p:nvPicPr>
        <p:blipFill>
          <a:blip r:embed="rId7"/>
          <a:stretch>
            <a:fillRect/>
          </a:stretch>
        </p:blipFill>
        <p:spPr>
          <a:xfrm>
            <a:off x="21518754" y="14344396"/>
            <a:ext cx="7210254" cy="4299022"/>
          </a:xfrm>
          <a:prstGeom prst="rect">
            <a:avLst/>
          </a:prstGeom>
        </p:spPr>
      </p:pic>
      <p:pic>
        <p:nvPicPr>
          <p:cNvPr id="1040" name="Picture 16" descr="Image preview">
            <a:extLst>
              <a:ext uri="{FF2B5EF4-FFF2-40B4-BE49-F238E27FC236}">
                <a16:creationId xmlns:a16="http://schemas.microsoft.com/office/drawing/2014/main" id="{50515E38-7FFC-4069-85D8-42EF9CC105C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721781" y="11233286"/>
            <a:ext cx="7737386" cy="5803039"/>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8258F3CE-A951-4689-8180-AEF05075BA2D}"/>
              </a:ext>
            </a:extLst>
          </p:cNvPr>
          <p:cNvSpPr txBox="1"/>
          <p:nvPr/>
        </p:nvSpPr>
        <p:spPr>
          <a:xfrm>
            <a:off x="1153428" y="7002797"/>
            <a:ext cx="8694916" cy="12694244"/>
          </a:xfrm>
          <a:prstGeom prst="rect">
            <a:avLst/>
          </a:prstGeom>
          <a:noFill/>
        </p:spPr>
        <p:txBody>
          <a:bodyPr wrap="square" rtlCol="0">
            <a:spAutoFit/>
          </a:bodyPr>
          <a:lstStyle/>
          <a:p>
            <a:pPr indent="457200">
              <a:spcBef>
                <a:spcPts val="0"/>
              </a:spcBef>
              <a:spcAft>
                <a:spcPts val="0"/>
              </a:spcAft>
            </a:pPr>
            <a:r>
              <a:rPr lang="en-US" sz="4310" b="0" i="0" u="none" strike="noStrike" dirty="0">
                <a:solidFill>
                  <a:srgbClr val="000000"/>
                </a:solidFill>
                <a:effectLst/>
                <a:latin typeface="Times New Roman" panose="02020603050405020304" pitchFamily="18" charset="0"/>
              </a:rPr>
              <a:t>The purpose of this project is to examine how different pH conditions effects the growth of mussels (</a:t>
            </a:r>
            <a:r>
              <a:rPr lang="en-US" sz="4310" b="0" i="1" u="none" strike="noStrike" dirty="0">
                <a:solidFill>
                  <a:srgbClr val="000000"/>
                </a:solidFill>
                <a:effectLst/>
                <a:latin typeface="Times New Roman" panose="02020603050405020304" pitchFamily="18" charset="0"/>
              </a:rPr>
              <a:t>Mytilus Edulis)</a:t>
            </a:r>
            <a:r>
              <a:rPr lang="en-US" sz="4310" b="0" i="0" u="none" strike="noStrike" dirty="0">
                <a:solidFill>
                  <a:srgbClr val="000000"/>
                </a:solidFill>
                <a:effectLst/>
                <a:latin typeface="Times New Roman" panose="02020603050405020304" pitchFamily="18" charset="0"/>
              </a:rPr>
              <a:t>. The saturation state of calcium carbonate is a value called omega. For example, if omega is less than 1 then seawater conditions are corrosive or undersaturated, meaning the mussels have less calcium carbonate to build their shells. It is also well known that if omega is over 1.5 this can cause an impairment to the growth of calcifiers. The issue at hand is as ocean water becomes more acidic how this will this </a:t>
            </a:r>
            <a:r>
              <a:rPr lang="en-US" sz="4310" dirty="0">
                <a:solidFill>
                  <a:srgbClr val="000000"/>
                </a:solidFill>
                <a:latin typeface="Times New Roman" panose="02020603050405020304" pitchFamily="18" charset="0"/>
              </a:rPr>
              <a:t>a</a:t>
            </a:r>
            <a:r>
              <a:rPr lang="en-US" sz="4310" b="0" i="0" u="none" strike="noStrike" dirty="0">
                <a:solidFill>
                  <a:srgbClr val="000000"/>
                </a:solidFill>
                <a:effectLst/>
                <a:latin typeface="Times New Roman" panose="02020603050405020304" pitchFamily="18" charset="0"/>
              </a:rPr>
              <a:t>ffect ocean communities of calcifiers, and ultimately could this cause a change in ocean communities?</a:t>
            </a:r>
            <a:endParaRPr lang="en-US" sz="4310" dirty="0"/>
          </a:p>
          <a:p>
            <a:pPr indent="457200" rtl="0">
              <a:spcBef>
                <a:spcPts val="0"/>
              </a:spcBef>
              <a:spcAft>
                <a:spcPts val="0"/>
              </a:spcAft>
            </a:pPr>
            <a:endParaRPr lang="en-US" sz="4310" dirty="0"/>
          </a:p>
        </p:txBody>
      </p:sp>
      <p:pic>
        <p:nvPicPr>
          <p:cNvPr id="38" name="Picture 37">
            <a:extLst>
              <a:ext uri="{FF2B5EF4-FFF2-40B4-BE49-F238E27FC236}">
                <a16:creationId xmlns:a16="http://schemas.microsoft.com/office/drawing/2014/main" id="{E43EFC48-06D6-4184-983B-4BB9C1B3BA3B}"/>
              </a:ext>
            </a:extLst>
          </p:cNvPr>
          <p:cNvPicPr>
            <a:picLocks noChangeAspect="1"/>
          </p:cNvPicPr>
          <p:nvPr/>
        </p:nvPicPr>
        <p:blipFill>
          <a:blip r:embed="rId9"/>
          <a:stretch>
            <a:fillRect/>
          </a:stretch>
        </p:blipFill>
        <p:spPr>
          <a:xfrm>
            <a:off x="21764400" y="27755574"/>
            <a:ext cx="6964608" cy="4205962"/>
          </a:xfrm>
          <a:prstGeom prst="rect">
            <a:avLst/>
          </a:prstGeom>
        </p:spPr>
      </p:pic>
      <p:pic>
        <p:nvPicPr>
          <p:cNvPr id="42" name="Picture 41">
            <a:extLst>
              <a:ext uri="{FF2B5EF4-FFF2-40B4-BE49-F238E27FC236}">
                <a16:creationId xmlns:a16="http://schemas.microsoft.com/office/drawing/2014/main" id="{061C58D8-E6DF-4B07-9458-C985D7302EA8}"/>
              </a:ext>
            </a:extLst>
          </p:cNvPr>
          <p:cNvPicPr>
            <a:picLocks noChangeAspect="1"/>
          </p:cNvPicPr>
          <p:nvPr/>
        </p:nvPicPr>
        <p:blipFill>
          <a:blip r:embed="rId10"/>
          <a:stretch>
            <a:fillRect/>
          </a:stretch>
        </p:blipFill>
        <p:spPr>
          <a:xfrm>
            <a:off x="21382943" y="18683786"/>
            <a:ext cx="7241693" cy="4339740"/>
          </a:xfrm>
          <a:prstGeom prst="rect">
            <a:avLst/>
          </a:prstGeom>
        </p:spPr>
      </p:pic>
    </p:spTree>
  </p:cSld>
  <p:clrMapOvr>
    <a:masterClrMapping/>
  </p:clrMapOvr>
</p:sld>
</file>

<file path=ppt/theme/theme1.xml><?xml version="1.0" encoding="utf-8"?>
<a:theme xmlns:a="http://schemas.openxmlformats.org/drawingml/2006/main" name="Blank">
  <a:themeElements>
    <a:clrScheme name="Blank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1001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Times New Roman" pitchFamily="2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1001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Times New Roman" pitchFamily="27" charset="0"/>
          </a:defRPr>
        </a:defPPr>
      </a:lstStyle>
    </a:lnDef>
  </a:objectDefaults>
  <a:extraClrSchemeLst>
    <a:extraClrScheme>
      <a:clrScheme name="Blank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11338</TotalTime>
  <Words>762</Words>
  <Application>Microsoft Office PowerPoint</Application>
  <PresentationFormat>Custom</PresentationFormat>
  <Paragraphs>35</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Times New Roman</vt:lpstr>
      <vt:lpstr>Blank</vt:lpstr>
      <vt:lpstr>PowerPoint Presentation</vt:lpstr>
    </vt:vector>
  </TitlesOfParts>
  <Company>Calvin College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Ellen Alderink</dc:creator>
  <cp:lastModifiedBy>Emma Thibodeau</cp:lastModifiedBy>
  <cp:revision>155</cp:revision>
  <cp:lastPrinted>2002-12-02T18:20:07Z</cp:lastPrinted>
  <dcterms:created xsi:type="dcterms:W3CDTF">2011-03-15T12:21:07Z</dcterms:created>
  <dcterms:modified xsi:type="dcterms:W3CDTF">2022-04-12T15:05:49Z</dcterms:modified>
</cp:coreProperties>
</file>