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sldIdLst>
    <p:sldId id="256" r:id="rId3"/>
  </p:sldIdLst>
  <p:sldSz cx="32918400" cy="21945600"/>
  <p:notesSz cx="9144000" cy="6858000"/>
  <p:defaultTextStyle>
    <a:defPPr>
      <a:defRPr lang="en-US"/>
    </a:defPPr>
    <a:lvl1pPr marL="0" algn="l" defTabSz="2804795" rtl="0" eaLnBrk="1" latinLnBrk="0" hangingPunct="1">
      <a:defRPr sz="5500" kern="1200">
        <a:solidFill>
          <a:schemeClr val="tx1"/>
        </a:solidFill>
        <a:latin typeface="+mn-lt"/>
        <a:ea typeface="+mn-ea"/>
        <a:cs typeface="+mn-cs"/>
      </a:defRPr>
    </a:lvl1pPr>
    <a:lvl2pPr marL="1402080" algn="l" defTabSz="2804795" rtl="0" eaLnBrk="1" latinLnBrk="0" hangingPunct="1">
      <a:defRPr sz="5500" kern="1200">
        <a:solidFill>
          <a:schemeClr val="tx1"/>
        </a:solidFill>
        <a:latin typeface="+mn-lt"/>
        <a:ea typeface="+mn-ea"/>
        <a:cs typeface="+mn-cs"/>
      </a:defRPr>
    </a:lvl2pPr>
    <a:lvl3pPr marL="2804795" algn="l" defTabSz="2804795" rtl="0" eaLnBrk="1" latinLnBrk="0" hangingPunct="1">
      <a:defRPr sz="5500" kern="1200">
        <a:solidFill>
          <a:schemeClr val="tx1"/>
        </a:solidFill>
        <a:latin typeface="+mn-lt"/>
        <a:ea typeface="+mn-ea"/>
        <a:cs typeface="+mn-cs"/>
      </a:defRPr>
    </a:lvl3pPr>
    <a:lvl4pPr marL="4206875" algn="l" defTabSz="2804795" rtl="0" eaLnBrk="1" latinLnBrk="0" hangingPunct="1">
      <a:defRPr sz="5500" kern="1200">
        <a:solidFill>
          <a:schemeClr val="tx1"/>
        </a:solidFill>
        <a:latin typeface="+mn-lt"/>
        <a:ea typeface="+mn-ea"/>
        <a:cs typeface="+mn-cs"/>
      </a:defRPr>
    </a:lvl4pPr>
    <a:lvl5pPr marL="5609590" algn="l" defTabSz="2804795" rtl="0" eaLnBrk="1" latinLnBrk="0" hangingPunct="1">
      <a:defRPr sz="5500" kern="1200">
        <a:solidFill>
          <a:schemeClr val="tx1"/>
        </a:solidFill>
        <a:latin typeface="+mn-lt"/>
        <a:ea typeface="+mn-ea"/>
        <a:cs typeface="+mn-cs"/>
      </a:defRPr>
    </a:lvl5pPr>
    <a:lvl6pPr marL="7011670" algn="l" defTabSz="2804795" rtl="0" eaLnBrk="1" latinLnBrk="0" hangingPunct="1">
      <a:defRPr sz="5500" kern="1200">
        <a:solidFill>
          <a:schemeClr val="tx1"/>
        </a:solidFill>
        <a:latin typeface="+mn-lt"/>
        <a:ea typeface="+mn-ea"/>
        <a:cs typeface="+mn-cs"/>
      </a:defRPr>
    </a:lvl6pPr>
    <a:lvl7pPr marL="8414385" algn="l" defTabSz="2804795" rtl="0" eaLnBrk="1" latinLnBrk="0" hangingPunct="1">
      <a:defRPr sz="5500" kern="1200">
        <a:solidFill>
          <a:schemeClr val="tx1"/>
        </a:solidFill>
        <a:latin typeface="+mn-lt"/>
        <a:ea typeface="+mn-ea"/>
        <a:cs typeface="+mn-cs"/>
      </a:defRPr>
    </a:lvl7pPr>
    <a:lvl8pPr marL="9816465" algn="l" defTabSz="2804795" rtl="0" eaLnBrk="1" latinLnBrk="0" hangingPunct="1">
      <a:defRPr sz="5500" kern="1200">
        <a:solidFill>
          <a:schemeClr val="tx1"/>
        </a:solidFill>
        <a:latin typeface="+mn-lt"/>
        <a:ea typeface="+mn-ea"/>
        <a:cs typeface="+mn-cs"/>
      </a:defRPr>
    </a:lvl8pPr>
    <a:lvl9pPr marL="11219180" algn="l" defTabSz="2804795" rtl="0" eaLnBrk="1" latinLnBrk="0" hangingPunct="1">
      <a:defRPr sz="5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912">
          <p15:clr>
            <a:srgbClr val="A4A3A4"/>
          </p15:clr>
        </p15:guide>
        <p15:guide id="2"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3B0"/>
    <a:srgbClr val="2E0957"/>
    <a:srgbClr val="FFC9C9"/>
    <a:srgbClr val="DEC8EE"/>
    <a:srgbClr val="9ED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01" autoAdjust="0"/>
    <p:restoredTop sz="94434" autoAdjust="0"/>
  </p:normalViewPr>
  <p:slideViewPr>
    <p:cSldViewPr snapToGrid="0">
      <p:cViewPr>
        <p:scale>
          <a:sx n="17" d="100"/>
          <a:sy n="17" d="100"/>
        </p:scale>
        <p:origin x="3000" y="1240"/>
      </p:cViewPr>
      <p:guideLst>
        <p:guide orient="horz" pos="6912"/>
        <p:guide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1.xml"/><Relationship Id="rId7"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914222" y="3848672"/>
            <a:ext cx="27980640" cy="7640320"/>
          </a:xfrm>
        </p:spPr>
        <p:txBody>
          <a:bodyPr anchor="b"/>
          <a:lstStyle>
            <a:lvl1pPr algn="ctr">
              <a:defRPr sz="19200"/>
            </a:lvl1pPr>
          </a:lstStyle>
          <a:p>
            <a:r>
              <a:rPr lang="en-US" dirty="0"/>
              <a:t>Click to edit Master title style</a:t>
            </a:r>
          </a:p>
        </p:txBody>
      </p:sp>
      <p:sp>
        <p:nvSpPr>
          <p:cNvPr id="3" name="Subtitle 2"/>
          <p:cNvSpPr>
            <a:spLocks noGrp="1"/>
          </p:cNvSpPr>
          <p:nvPr>
            <p:ph type="subTitle" idx="1"/>
          </p:nvPr>
        </p:nvSpPr>
        <p:spPr>
          <a:xfrm>
            <a:off x="4114800" y="11526523"/>
            <a:ext cx="24688800" cy="5298438"/>
          </a:xfrm>
        </p:spPr>
        <p:txBody>
          <a:bodyPr/>
          <a:lstStyle>
            <a:lvl1pPr marL="0" indent="0" algn="ctr">
              <a:buNone/>
              <a:defRPr sz="7700"/>
            </a:lvl1pPr>
            <a:lvl2pPr marL="1460500" indent="0" algn="ctr">
              <a:buNone/>
              <a:defRPr sz="6400"/>
            </a:lvl2pPr>
            <a:lvl3pPr marL="2921635" indent="0" algn="ctr">
              <a:buNone/>
              <a:defRPr sz="5700"/>
            </a:lvl3pPr>
            <a:lvl4pPr marL="4382135" indent="0" algn="ctr">
              <a:buNone/>
              <a:defRPr sz="5100"/>
            </a:lvl4pPr>
            <a:lvl5pPr marL="5843270" indent="0" algn="ctr">
              <a:buNone/>
              <a:defRPr sz="5100"/>
            </a:lvl5pPr>
            <a:lvl6pPr marL="7303770" indent="0" algn="ctr">
              <a:buNone/>
              <a:defRPr sz="5100"/>
            </a:lvl6pPr>
            <a:lvl7pPr marL="8764905" indent="0" algn="ctr">
              <a:buNone/>
              <a:defRPr sz="5100"/>
            </a:lvl7pPr>
            <a:lvl8pPr marL="10225405" indent="0" algn="ctr">
              <a:buNone/>
              <a:defRPr sz="5100"/>
            </a:lvl8pPr>
            <a:lvl9pPr marL="11686540" indent="0" algn="ctr">
              <a:buNone/>
              <a:defRPr sz="51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1" y="1168401"/>
            <a:ext cx="7098030" cy="1859788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63141" y="1168401"/>
            <a:ext cx="20882610" cy="1859788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563" y="6816725"/>
            <a:ext cx="27981275" cy="4705350"/>
          </a:xfrm>
        </p:spPr>
        <p:txBody>
          <a:bodyPr/>
          <a:lstStyle/>
          <a:p>
            <a:r>
              <a:rPr lang="en-US"/>
              <a:t>Click to edit Master title style</a:t>
            </a:r>
          </a:p>
        </p:txBody>
      </p:sp>
      <p:sp>
        <p:nvSpPr>
          <p:cNvPr id="3" name="Subtitle 2"/>
          <p:cNvSpPr>
            <a:spLocks noGrp="1"/>
          </p:cNvSpPr>
          <p:nvPr>
            <p:ph type="subTitle" idx="1"/>
          </p:nvPr>
        </p:nvSpPr>
        <p:spPr>
          <a:xfrm>
            <a:off x="4937125" y="12436475"/>
            <a:ext cx="23044150" cy="56070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E3EC7F7-583C-4C51-9951-5B33C2824B02}" type="datetimeFigureOut">
              <a:rPr lang="en-US" smtClean="0"/>
              <a:t>4/13/22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F629F-173E-4706-B78F-263E068BD715}"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3EC7F7-583C-4C51-9951-5B33C2824B02}" type="datetimeFigureOut">
              <a:rPr lang="en-US" smtClean="0"/>
              <a:t>4/13/22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F629F-173E-4706-B78F-263E068BD715}"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5" y="14101763"/>
            <a:ext cx="27981275" cy="43592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2600325" y="9301163"/>
            <a:ext cx="27981275" cy="48006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3EC7F7-583C-4C51-9951-5B33C2824B02}" type="datetimeFigureOut">
              <a:rPr lang="en-US" smtClean="0"/>
              <a:t>4/13/22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F629F-173E-4706-B78F-263E068BD715}"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46238" y="5121275"/>
            <a:ext cx="14736762" cy="14482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6535400" y="5121275"/>
            <a:ext cx="14736763" cy="14482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E3EC7F7-583C-4C51-9951-5B33C2824B02}" type="datetimeFigureOut">
              <a:rPr lang="en-US" smtClean="0"/>
              <a:t>4/13/22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2F629F-173E-4706-B78F-263E068BD715}"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46238" y="4911725"/>
            <a:ext cx="14544675" cy="2047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46238" y="6959600"/>
            <a:ext cx="14544675" cy="12644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722725" y="4911725"/>
            <a:ext cx="14549438" cy="2047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6722725" y="6959600"/>
            <a:ext cx="14549438" cy="12644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E3EC7F7-583C-4C51-9951-5B33C2824B02}" type="datetimeFigureOut">
              <a:rPr lang="en-US" smtClean="0"/>
              <a:t>4/13/22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2F629F-173E-4706-B78F-263E068BD715}"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E3EC7F7-583C-4C51-9951-5B33C2824B02}" type="datetimeFigureOut">
              <a:rPr lang="en-US" smtClean="0"/>
              <a:t>4/13/22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2F629F-173E-4706-B78F-263E068BD715}"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3EC7F7-583C-4C51-9951-5B33C2824B02}" type="datetimeFigureOut">
              <a:rPr lang="en-US" smtClean="0"/>
              <a:t>4/13/22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2F629F-173E-4706-B78F-263E068BD715}"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6238" y="873125"/>
            <a:ext cx="10829925" cy="3719513"/>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2869863" y="873125"/>
            <a:ext cx="18402300" cy="187309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46238" y="4592638"/>
            <a:ext cx="10829925" cy="15011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3EC7F7-583C-4C51-9951-5B33C2824B02}" type="datetimeFigureOut">
              <a:rPr lang="en-US" smtClean="0"/>
              <a:t>4/13/22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2F629F-173E-4706-B78F-263E068BD71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1600" y="15362238"/>
            <a:ext cx="19751675" cy="181292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6451600" y="1960563"/>
            <a:ext cx="19751675" cy="13168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451600" y="17175163"/>
            <a:ext cx="19751675" cy="25765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3EC7F7-583C-4C51-9951-5B33C2824B02}" type="datetimeFigureOut">
              <a:rPr lang="en-US" smtClean="0"/>
              <a:t>4/13/22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2F629F-173E-4706-B78F-263E068BD715}"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3EC7F7-583C-4C51-9951-5B33C2824B02}" type="datetimeFigureOut">
              <a:rPr lang="en-US" smtClean="0"/>
              <a:t>4/13/22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F629F-173E-4706-B78F-263E068BD715}"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6475" y="879475"/>
            <a:ext cx="7405688" cy="18724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46238" y="879475"/>
            <a:ext cx="22067837" cy="18724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3EC7F7-583C-4C51-9951-5B33C2824B02}" type="datetimeFigureOut">
              <a:rPr lang="en-US" smtClean="0"/>
              <a:t>4/13/22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F629F-173E-4706-B78F-263E068BD71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6" y="5471168"/>
            <a:ext cx="28392120" cy="9128758"/>
          </a:xfrm>
        </p:spPr>
        <p:txBody>
          <a:bodyPr anchor="b"/>
          <a:lstStyle>
            <a:lvl1pPr>
              <a:defRPr sz="19200"/>
            </a:lvl1pPr>
          </a:lstStyle>
          <a:p>
            <a:r>
              <a:rPr lang="en-US"/>
              <a:t>Click to edit Master title style</a:t>
            </a:r>
            <a:endParaRPr lang="en-US" dirty="0"/>
          </a:p>
        </p:txBody>
      </p:sp>
      <p:sp>
        <p:nvSpPr>
          <p:cNvPr id="3" name="Text Placeholder 2"/>
          <p:cNvSpPr>
            <a:spLocks noGrp="1"/>
          </p:cNvSpPr>
          <p:nvPr>
            <p:ph type="body" idx="1"/>
          </p:nvPr>
        </p:nvSpPr>
        <p:spPr>
          <a:xfrm>
            <a:off x="2245996" y="14686288"/>
            <a:ext cx="28392120" cy="4800598"/>
          </a:xfrm>
        </p:spPr>
        <p:txBody>
          <a:bodyPr/>
          <a:lstStyle>
            <a:lvl1pPr marL="0" indent="0">
              <a:buNone/>
              <a:defRPr sz="7700">
                <a:solidFill>
                  <a:schemeClr val="tx1"/>
                </a:solidFill>
              </a:defRPr>
            </a:lvl1pPr>
            <a:lvl2pPr marL="1460500" indent="0">
              <a:buNone/>
              <a:defRPr sz="6400">
                <a:solidFill>
                  <a:schemeClr val="tx1">
                    <a:tint val="75000"/>
                  </a:schemeClr>
                </a:solidFill>
              </a:defRPr>
            </a:lvl2pPr>
            <a:lvl3pPr marL="2921635" indent="0">
              <a:buNone/>
              <a:defRPr sz="5700">
                <a:solidFill>
                  <a:schemeClr val="tx1">
                    <a:tint val="75000"/>
                  </a:schemeClr>
                </a:solidFill>
              </a:defRPr>
            </a:lvl3pPr>
            <a:lvl4pPr marL="4382135" indent="0">
              <a:buNone/>
              <a:defRPr sz="5100">
                <a:solidFill>
                  <a:schemeClr val="tx1">
                    <a:tint val="75000"/>
                  </a:schemeClr>
                </a:solidFill>
              </a:defRPr>
            </a:lvl4pPr>
            <a:lvl5pPr marL="5843270" indent="0">
              <a:buNone/>
              <a:defRPr sz="5100">
                <a:solidFill>
                  <a:schemeClr val="tx1">
                    <a:tint val="75000"/>
                  </a:schemeClr>
                </a:solidFill>
              </a:defRPr>
            </a:lvl5pPr>
            <a:lvl6pPr marL="7303770" indent="0">
              <a:buNone/>
              <a:defRPr sz="5100">
                <a:solidFill>
                  <a:schemeClr val="tx1">
                    <a:tint val="75000"/>
                  </a:schemeClr>
                </a:solidFill>
              </a:defRPr>
            </a:lvl6pPr>
            <a:lvl7pPr marL="8764905" indent="0">
              <a:buNone/>
              <a:defRPr sz="5100">
                <a:solidFill>
                  <a:schemeClr val="tx1">
                    <a:tint val="75000"/>
                  </a:schemeClr>
                </a:solidFill>
              </a:defRPr>
            </a:lvl7pPr>
            <a:lvl8pPr marL="10225405" indent="0">
              <a:buNone/>
              <a:defRPr sz="5100">
                <a:solidFill>
                  <a:schemeClr val="tx1">
                    <a:tint val="75000"/>
                  </a:schemeClr>
                </a:solidFill>
              </a:defRPr>
            </a:lvl8pPr>
            <a:lvl9pPr marL="11686540" indent="0">
              <a:buNone/>
              <a:defRPr sz="5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E81BC7-D5A5-445F-BF4D-797F02B50EB4}" type="datetimeFigureOut">
              <a:rPr lang="en-US" smtClean="0"/>
              <a:t>4/13/22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63140" y="5842001"/>
            <a:ext cx="13990320" cy="13924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664940" y="5842001"/>
            <a:ext cx="13990320" cy="13924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E81BC7-D5A5-445F-BF4D-797F02B50EB4}" type="datetimeFigureOut">
              <a:rPr lang="en-US" smtClean="0"/>
              <a:t>4/13/22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168405"/>
            <a:ext cx="28392120" cy="42418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67432" y="5379724"/>
            <a:ext cx="13926024" cy="2636518"/>
          </a:xfrm>
        </p:spPr>
        <p:txBody>
          <a:bodyPr anchor="b"/>
          <a:lstStyle>
            <a:lvl1pPr marL="0" indent="0">
              <a:buNone/>
              <a:defRPr sz="7700" b="1"/>
            </a:lvl1pPr>
            <a:lvl2pPr marL="1460500" indent="0">
              <a:buNone/>
              <a:defRPr sz="6400" b="1"/>
            </a:lvl2pPr>
            <a:lvl3pPr marL="2921635" indent="0">
              <a:buNone/>
              <a:defRPr sz="5700" b="1"/>
            </a:lvl3pPr>
            <a:lvl4pPr marL="4382135" indent="0">
              <a:buNone/>
              <a:defRPr sz="5100" b="1"/>
            </a:lvl4pPr>
            <a:lvl5pPr marL="5843270" indent="0">
              <a:buNone/>
              <a:defRPr sz="5100" b="1"/>
            </a:lvl5pPr>
            <a:lvl6pPr marL="7303770" indent="0">
              <a:buNone/>
              <a:defRPr sz="5100" b="1"/>
            </a:lvl6pPr>
            <a:lvl7pPr marL="8764905" indent="0">
              <a:buNone/>
              <a:defRPr sz="5100" b="1"/>
            </a:lvl7pPr>
            <a:lvl8pPr marL="10225405" indent="0">
              <a:buNone/>
              <a:defRPr sz="5100" b="1"/>
            </a:lvl8pPr>
            <a:lvl9pPr marL="11686540" indent="0">
              <a:buNone/>
              <a:defRPr sz="5100" b="1"/>
            </a:lvl9pPr>
          </a:lstStyle>
          <a:p>
            <a:pPr lvl="0"/>
            <a:r>
              <a:rPr lang="en-US"/>
              <a:t>Click to edit Master text styles</a:t>
            </a:r>
          </a:p>
        </p:txBody>
      </p:sp>
      <p:sp>
        <p:nvSpPr>
          <p:cNvPr id="4" name="Content Placeholder 3"/>
          <p:cNvSpPr>
            <a:spLocks noGrp="1"/>
          </p:cNvSpPr>
          <p:nvPr>
            <p:ph sz="half" idx="2"/>
          </p:nvPr>
        </p:nvSpPr>
        <p:spPr>
          <a:xfrm>
            <a:off x="2267432" y="8016240"/>
            <a:ext cx="13926024" cy="11790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664942" y="5379724"/>
            <a:ext cx="13994608" cy="2636518"/>
          </a:xfrm>
        </p:spPr>
        <p:txBody>
          <a:bodyPr anchor="b"/>
          <a:lstStyle>
            <a:lvl1pPr marL="0" indent="0">
              <a:buNone/>
              <a:defRPr sz="7700" b="1"/>
            </a:lvl1pPr>
            <a:lvl2pPr marL="1460500" indent="0">
              <a:buNone/>
              <a:defRPr sz="6400" b="1"/>
            </a:lvl2pPr>
            <a:lvl3pPr marL="2921635" indent="0">
              <a:buNone/>
              <a:defRPr sz="5700" b="1"/>
            </a:lvl3pPr>
            <a:lvl4pPr marL="4382135" indent="0">
              <a:buNone/>
              <a:defRPr sz="5100" b="1"/>
            </a:lvl4pPr>
            <a:lvl5pPr marL="5843270" indent="0">
              <a:buNone/>
              <a:defRPr sz="5100" b="1"/>
            </a:lvl5pPr>
            <a:lvl6pPr marL="7303770" indent="0">
              <a:buNone/>
              <a:defRPr sz="5100" b="1"/>
            </a:lvl6pPr>
            <a:lvl7pPr marL="8764905" indent="0">
              <a:buNone/>
              <a:defRPr sz="5100" b="1"/>
            </a:lvl7pPr>
            <a:lvl8pPr marL="10225405" indent="0">
              <a:buNone/>
              <a:defRPr sz="5100" b="1"/>
            </a:lvl8pPr>
            <a:lvl9pPr marL="11686540" indent="0">
              <a:buNone/>
              <a:defRPr sz="5100" b="1"/>
            </a:lvl9pPr>
          </a:lstStyle>
          <a:p>
            <a:pPr lvl="0"/>
            <a:r>
              <a:rPr lang="en-US"/>
              <a:t>Click to edit Master text styles</a:t>
            </a:r>
          </a:p>
        </p:txBody>
      </p:sp>
      <p:sp>
        <p:nvSpPr>
          <p:cNvPr id="6" name="Content Placeholder 5"/>
          <p:cNvSpPr>
            <a:spLocks noGrp="1"/>
          </p:cNvSpPr>
          <p:nvPr>
            <p:ph sz="quarter" idx="4"/>
          </p:nvPr>
        </p:nvSpPr>
        <p:spPr>
          <a:xfrm>
            <a:off x="16664942" y="8016240"/>
            <a:ext cx="13994608" cy="11790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E81BC7-D5A5-445F-BF4D-797F02B50EB4}" type="datetimeFigureOut">
              <a:rPr lang="en-US" smtClean="0"/>
              <a:t>4/13/22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152990-41B8-4C7F-B873-1D5366E1EAB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E81BC7-D5A5-445F-BF4D-797F02B50EB4}" type="datetimeFigureOut">
              <a:rPr lang="en-US" smtClean="0"/>
              <a:t>4/13/22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152990-41B8-4C7F-B873-1D5366E1EAB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81BC7-D5A5-445F-BF4D-797F02B50EB4}" type="datetimeFigureOut">
              <a:rPr lang="en-US" smtClean="0"/>
              <a:t>4/13/22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152990-41B8-4C7F-B873-1D5366E1EAB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3040"/>
            <a:ext cx="10617040" cy="5120640"/>
          </a:xfrm>
        </p:spPr>
        <p:txBody>
          <a:bodyPr anchor="b"/>
          <a:lstStyle>
            <a:lvl1pPr>
              <a:defRPr sz="10200"/>
            </a:lvl1pPr>
          </a:lstStyle>
          <a:p>
            <a:r>
              <a:rPr lang="en-US"/>
              <a:t>Click to edit Master title style</a:t>
            </a:r>
            <a:endParaRPr lang="en-US" dirty="0"/>
          </a:p>
        </p:txBody>
      </p:sp>
      <p:sp>
        <p:nvSpPr>
          <p:cNvPr id="3" name="Content Placeholder 2"/>
          <p:cNvSpPr>
            <a:spLocks noGrp="1"/>
          </p:cNvSpPr>
          <p:nvPr>
            <p:ph idx="1"/>
          </p:nvPr>
        </p:nvSpPr>
        <p:spPr>
          <a:xfrm>
            <a:off x="13994608" y="3159765"/>
            <a:ext cx="16664940" cy="15595600"/>
          </a:xfrm>
        </p:spPr>
        <p:txBody>
          <a:bodyPr/>
          <a:lstStyle>
            <a:lvl1pPr>
              <a:defRPr sz="10200"/>
            </a:lvl1pPr>
            <a:lvl2pPr>
              <a:defRPr sz="8900"/>
            </a:lvl2pPr>
            <a:lvl3pPr>
              <a:defRPr sz="7700"/>
            </a:lvl3pPr>
            <a:lvl4pPr>
              <a:defRPr sz="6400"/>
            </a:lvl4pPr>
            <a:lvl5pPr>
              <a:defRPr sz="6400"/>
            </a:lvl5pPr>
            <a:lvl6pPr>
              <a:defRPr sz="6400"/>
            </a:lvl6pPr>
            <a:lvl7pPr>
              <a:defRPr sz="6400"/>
            </a:lvl7pPr>
            <a:lvl8pPr>
              <a:defRPr sz="6400"/>
            </a:lvl8pPr>
            <a:lvl9pPr>
              <a:defRPr sz="6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67428" y="6583681"/>
            <a:ext cx="10617040" cy="12197082"/>
          </a:xfrm>
        </p:spPr>
        <p:txBody>
          <a:bodyPr/>
          <a:lstStyle>
            <a:lvl1pPr marL="0" indent="0">
              <a:buNone/>
              <a:defRPr sz="5100"/>
            </a:lvl1pPr>
            <a:lvl2pPr marL="1460500" indent="0">
              <a:buNone/>
              <a:defRPr sz="4500"/>
            </a:lvl2pPr>
            <a:lvl3pPr marL="2921635" indent="0">
              <a:buNone/>
              <a:defRPr sz="3800"/>
            </a:lvl3pPr>
            <a:lvl4pPr marL="4382135" indent="0">
              <a:buNone/>
              <a:defRPr sz="3200"/>
            </a:lvl4pPr>
            <a:lvl5pPr marL="5843270" indent="0">
              <a:buNone/>
              <a:defRPr sz="3200"/>
            </a:lvl5pPr>
            <a:lvl6pPr marL="7303770" indent="0">
              <a:buNone/>
              <a:defRPr sz="3200"/>
            </a:lvl6pPr>
            <a:lvl7pPr marL="8764905" indent="0">
              <a:buNone/>
              <a:defRPr sz="3200"/>
            </a:lvl7pPr>
            <a:lvl8pPr marL="10225405" indent="0">
              <a:buNone/>
              <a:defRPr sz="3200"/>
            </a:lvl8pPr>
            <a:lvl9pPr marL="11686540" indent="0">
              <a:buNone/>
              <a:defRPr sz="32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4/13/22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3040"/>
            <a:ext cx="10617040" cy="5120640"/>
          </a:xfrm>
        </p:spPr>
        <p:txBody>
          <a:bodyPr anchor="b"/>
          <a:lstStyle>
            <a:lvl1pPr>
              <a:defRPr sz="10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994608" y="3159765"/>
            <a:ext cx="16664940" cy="15595600"/>
          </a:xfrm>
        </p:spPr>
        <p:txBody>
          <a:bodyPr anchor="t"/>
          <a:lstStyle>
            <a:lvl1pPr marL="0" indent="0">
              <a:buNone/>
              <a:defRPr sz="10200"/>
            </a:lvl1pPr>
            <a:lvl2pPr marL="1460500" indent="0">
              <a:buNone/>
              <a:defRPr sz="8900"/>
            </a:lvl2pPr>
            <a:lvl3pPr marL="2921635" indent="0">
              <a:buNone/>
              <a:defRPr sz="7700"/>
            </a:lvl3pPr>
            <a:lvl4pPr marL="4382135" indent="0">
              <a:buNone/>
              <a:defRPr sz="6400"/>
            </a:lvl4pPr>
            <a:lvl5pPr marL="5843270" indent="0">
              <a:buNone/>
              <a:defRPr sz="6400"/>
            </a:lvl5pPr>
            <a:lvl6pPr marL="7303770" indent="0">
              <a:buNone/>
              <a:defRPr sz="6400"/>
            </a:lvl6pPr>
            <a:lvl7pPr marL="8764905" indent="0">
              <a:buNone/>
              <a:defRPr sz="6400"/>
            </a:lvl7pPr>
            <a:lvl8pPr marL="10225405" indent="0">
              <a:buNone/>
              <a:defRPr sz="6400"/>
            </a:lvl8pPr>
            <a:lvl9pPr marL="11686540" indent="0">
              <a:buNone/>
              <a:defRPr sz="6400"/>
            </a:lvl9pPr>
          </a:lstStyle>
          <a:p>
            <a:r>
              <a:rPr lang="en-US"/>
              <a:t>Click icon to add picture</a:t>
            </a:r>
            <a:endParaRPr lang="en-US" dirty="0"/>
          </a:p>
        </p:txBody>
      </p:sp>
      <p:sp>
        <p:nvSpPr>
          <p:cNvPr id="4" name="Text Placeholder 3"/>
          <p:cNvSpPr>
            <a:spLocks noGrp="1"/>
          </p:cNvSpPr>
          <p:nvPr>
            <p:ph type="body" sz="half" idx="2"/>
          </p:nvPr>
        </p:nvSpPr>
        <p:spPr>
          <a:xfrm>
            <a:off x="2267428" y="6583681"/>
            <a:ext cx="10617040" cy="12197082"/>
          </a:xfrm>
        </p:spPr>
        <p:txBody>
          <a:bodyPr/>
          <a:lstStyle>
            <a:lvl1pPr marL="0" indent="0">
              <a:buNone/>
              <a:defRPr sz="5100"/>
            </a:lvl1pPr>
            <a:lvl2pPr marL="1460500" indent="0">
              <a:buNone/>
              <a:defRPr sz="4500"/>
            </a:lvl2pPr>
            <a:lvl3pPr marL="2921635" indent="0">
              <a:buNone/>
              <a:defRPr sz="3800"/>
            </a:lvl3pPr>
            <a:lvl4pPr marL="4382135" indent="0">
              <a:buNone/>
              <a:defRPr sz="3200"/>
            </a:lvl4pPr>
            <a:lvl5pPr marL="5843270" indent="0">
              <a:buNone/>
              <a:defRPr sz="3200"/>
            </a:lvl5pPr>
            <a:lvl6pPr marL="7303770" indent="0">
              <a:buNone/>
              <a:defRPr sz="3200"/>
            </a:lvl6pPr>
            <a:lvl7pPr marL="8764905" indent="0">
              <a:buNone/>
              <a:defRPr sz="3200"/>
            </a:lvl7pPr>
            <a:lvl8pPr marL="10225405" indent="0">
              <a:buNone/>
              <a:defRPr sz="3200"/>
            </a:lvl8pPr>
            <a:lvl9pPr marL="11686540" indent="0">
              <a:buNone/>
              <a:defRPr sz="32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4/13/22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1168405"/>
            <a:ext cx="28392120" cy="4241802"/>
          </a:xfrm>
          <a:prstGeom prst="rect">
            <a:avLst/>
          </a:prstGeom>
        </p:spPr>
        <p:txBody>
          <a:bodyPr vert="horz" lIns="69562" tIns="34781" rIns="69562" bIns="34781"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63140" y="5842001"/>
            <a:ext cx="28392120" cy="13924282"/>
          </a:xfrm>
          <a:prstGeom prst="rect">
            <a:avLst/>
          </a:prstGeom>
        </p:spPr>
        <p:txBody>
          <a:bodyPr vert="horz" lIns="69562" tIns="34781" rIns="69562" bIns="3478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63140" y="20340325"/>
            <a:ext cx="7406640" cy="1168400"/>
          </a:xfrm>
          <a:prstGeom prst="rect">
            <a:avLst/>
          </a:prstGeom>
        </p:spPr>
        <p:txBody>
          <a:bodyPr vert="horz" lIns="69562" tIns="34781" rIns="69562" bIns="34781" rtlCol="0" anchor="ctr"/>
          <a:lstStyle>
            <a:lvl1pPr algn="l">
              <a:defRPr sz="3800">
                <a:solidFill>
                  <a:schemeClr val="tx1">
                    <a:tint val="75000"/>
                  </a:schemeClr>
                </a:solidFill>
              </a:defRPr>
            </a:lvl1pPr>
          </a:lstStyle>
          <a:p>
            <a:fld id="{08E81BC7-D5A5-445F-BF4D-797F02B50EB4}" type="datetimeFigureOut">
              <a:rPr lang="en-US" smtClean="0"/>
              <a:t>4/13/22</a:t>
            </a:fld>
            <a:endParaRPr lang="en-US"/>
          </a:p>
        </p:txBody>
      </p:sp>
      <p:sp>
        <p:nvSpPr>
          <p:cNvPr id="5" name="Footer Placeholder 4"/>
          <p:cNvSpPr>
            <a:spLocks noGrp="1"/>
          </p:cNvSpPr>
          <p:nvPr>
            <p:ph type="ftr" sz="quarter" idx="3"/>
          </p:nvPr>
        </p:nvSpPr>
        <p:spPr>
          <a:xfrm>
            <a:off x="10904220" y="20340325"/>
            <a:ext cx="11109960" cy="1168400"/>
          </a:xfrm>
          <a:prstGeom prst="rect">
            <a:avLst/>
          </a:prstGeom>
        </p:spPr>
        <p:txBody>
          <a:bodyPr vert="horz" lIns="69562" tIns="34781" rIns="69562" bIns="34781" rtlCol="0" anchor="ctr"/>
          <a:lstStyle>
            <a:lvl1pPr algn="ctr">
              <a:defRPr sz="3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20340325"/>
            <a:ext cx="7406640" cy="1168400"/>
          </a:xfrm>
          <a:prstGeom prst="rect">
            <a:avLst/>
          </a:prstGeom>
        </p:spPr>
        <p:txBody>
          <a:bodyPr vert="horz" lIns="69562" tIns="34781" rIns="69562" bIns="34781" rtlCol="0" anchor="ctr"/>
          <a:lstStyle>
            <a:lvl1pPr algn="r">
              <a:defRPr sz="3800">
                <a:solidFill>
                  <a:schemeClr val="tx1">
                    <a:tint val="75000"/>
                  </a:schemeClr>
                </a:solidFill>
              </a:defRPr>
            </a:lvl1pPr>
          </a:lstStyle>
          <a:p>
            <a:fld id="{59152990-41B8-4C7F-B873-1D5366E1EAB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2921635" rtl="0" eaLnBrk="1" latinLnBrk="0" hangingPunct="1">
        <a:lnSpc>
          <a:spcPct val="90000"/>
        </a:lnSpc>
        <a:spcBef>
          <a:spcPct val="0"/>
        </a:spcBef>
        <a:buNone/>
        <a:defRPr sz="14100" kern="1200">
          <a:solidFill>
            <a:schemeClr val="tx1"/>
          </a:solidFill>
          <a:latin typeface="+mj-lt"/>
          <a:ea typeface="+mj-ea"/>
          <a:cs typeface="+mj-cs"/>
        </a:defRPr>
      </a:lvl1pPr>
    </p:titleStyle>
    <p:bodyStyle>
      <a:lvl1pPr marL="730250" indent="-730250" algn="l" defTabSz="2921635" rtl="0" eaLnBrk="1" latinLnBrk="0" hangingPunct="1">
        <a:lnSpc>
          <a:spcPct val="90000"/>
        </a:lnSpc>
        <a:spcBef>
          <a:spcPts val="3195"/>
        </a:spcBef>
        <a:buFont typeface="Arial" panose="020B0604020202020204" pitchFamily="34" charset="0"/>
        <a:buChar char="•"/>
        <a:defRPr sz="8900" kern="1200">
          <a:solidFill>
            <a:schemeClr val="tx1"/>
          </a:solidFill>
          <a:latin typeface="+mn-lt"/>
          <a:ea typeface="+mn-ea"/>
          <a:cs typeface="+mn-cs"/>
        </a:defRPr>
      </a:lvl1pPr>
      <a:lvl2pPr marL="2191385" indent="-730250" algn="l" defTabSz="2921635" rtl="0" eaLnBrk="1" latinLnBrk="0" hangingPunct="1">
        <a:lnSpc>
          <a:spcPct val="90000"/>
        </a:lnSpc>
        <a:spcBef>
          <a:spcPts val="1600"/>
        </a:spcBef>
        <a:buFont typeface="Arial" panose="020B0604020202020204" pitchFamily="34" charset="0"/>
        <a:buChar char="•"/>
        <a:defRPr sz="7700" kern="1200">
          <a:solidFill>
            <a:schemeClr val="tx1"/>
          </a:solidFill>
          <a:latin typeface="+mn-lt"/>
          <a:ea typeface="+mn-ea"/>
          <a:cs typeface="+mn-cs"/>
        </a:defRPr>
      </a:lvl2pPr>
      <a:lvl3pPr marL="3651885" indent="-730250" algn="l" defTabSz="2921635" rtl="0" eaLnBrk="1" latinLnBrk="0" hangingPunct="1">
        <a:lnSpc>
          <a:spcPct val="90000"/>
        </a:lnSpc>
        <a:spcBef>
          <a:spcPts val="1600"/>
        </a:spcBef>
        <a:buFont typeface="Arial" panose="020B0604020202020204" pitchFamily="34" charset="0"/>
        <a:buChar char="•"/>
        <a:defRPr sz="6400" kern="1200">
          <a:solidFill>
            <a:schemeClr val="tx1"/>
          </a:solidFill>
          <a:latin typeface="+mn-lt"/>
          <a:ea typeface="+mn-ea"/>
          <a:cs typeface="+mn-cs"/>
        </a:defRPr>
      </a:lvl3pPr>
      <a:lvl4pPr marL="5113020" indent="-730250" algn="l" defTabSz="2921635" rtl="0" eaLnBrk="1" latinLnBrk="0" hangingPunct="1">
        <a:lnSpc>
          <a:spcPct val="90000"/>
        </a:lnSpc>
        <a:spcBef>
          <a:spcPts val="1600"/>
        </a:spcBef>
        <a:buFont typeface="Arial" panose="020B0604020202020204" pitchFamily="34" charset="0"/>
        <a:buChar char="•"/>
        <a:defRPr sz="5700" kern="1200">
          <a:solidFill>
            <a:schemeClr val="tx1"/>
          </a:solidFill>
          <a:latin typeface="+mn-lt"/>
          <a:ea typeface="+mn-ea"/>
          <a:cs typeface="+mn-cs"/>
        </a:defRPr>
      </a:lvl4pPr>
      <a:lvl5pPr marL="6573520" indent="-730250" algn="l" defTabSz="2921635" rtl="0" eaLnBrk="1" latinLnBrk="0" hangingPunct="1">
        <a:lnSpc>
          <a:spcPct val="90000"/>
        </a:lnSpc>
        <a:spcBef>
          <a:spcPts val="1600"/>
        </a:spcBef>
        <a:buFont typeface="Arial" panose="020B0604020202020204" pitchFamily="34" charset="0"/>
        <a:buChar char="•"/>
        <a:defRPr sz="5700" kern="1200">
          <a:solidFill>
            <a:schemeClr val="tx1"/>
          </a:solidFill>
          <a:latin typeface="+mn-lt"/>
          <a:ea typeface="+mn-ea"/>
          <a:cs typeface="+mn-cs"/>
        </a:defRPr>
      </a:lvl5pPr>
      <a:lvl6pPr marL="8034655" indent="-730250" algn="l" defTabSz="2921635" rtl="0" eaLnBrk="1" latinLnBrk="0" hangingPunct="1">
        <a:lnSpc>
          <a:spcPct val="90000"/>
        </a:lnSpc>
        <a:spcBef>
          <a:spcPts val="1600"/>
        </a:spcBef>
        <a:buFont typeface="Arial" panose="020B0604020202020204" pitchFamily="34" charset="0"/>
        <a:buChar char="•"/>
        <a:defRPr sz="5700" kern="1200">
          <a:solidFill>
            <a:schemeClr val="tx1"/>
          </a:solidFill>
          <a:latin typeface="+mn-lt"/>
          <a:ea typeface="+mn-ea"/>
          <a:cs typeface="+mn-cs"/>
        </a:defRPr>
      </a:lvl6pPr>
      <a:lvl7pPr marL="9495155" indent="-730250" algn="l" defTabSz="2921635" rtl="0" eaLnBrk="1" latinLnBrk="0" hangingPunct="1">
        <a:lnSpc>
          <a:spcPct val="90000"/>
        </a:lnSpc>
        <a:spcBef>
          <a:spcPts val="1600"/>
        </a:spcBef>
        <a:buFont typeface="Arial" panose="020B0604020202020204" pitchFamily="34" charset="0"/>
        <a:buChar char="•"/>
        <a:defRPr sz="5700" kern="1200">
          <a:solidFill>
            <a:schemeClr val="tx1"/>
          </a:solidFill>
          <a:latin typeface="+mn-lt"/>
          <a:ea typeface="+mn-ea"/>
          <a:cs typeface="+mn-cs"/>
        </a:defRPr>
      </a:lvl7pPr>
      <a:lvl8pPr marL="10956290" indent="-730250" algn="l" defTabSz="2921635" rtl="0" eaLnBrk="1" latinLnBrk="0" hangingPunct="1">
        <a:lnSpc>
          <a:spcPct val="90000"/>
        </a:lnSpc>
        <a:spcBef>
          <a:spcPts val="1600"/>
        </a:spcBef>
        <a:buFont typeface="Arial" panose="020B0604020202020204" pitchFamily="34" charset="0"/>
        <a:buChar char="•"/>
        <a:defRPr sz="5700" kern="1200">
          <a:solidFill>
            <a:schemeClr val="tx1"/>
          </a:solidFill>
          <a:latin typeface="+mn-lt"/>
          <a:ea typeface="+mn-ea"/>
          <a:cs typeface="+mn-cs"/>
        </a:defRPr>
      </a:lvl8pPr>
      <a:lvl9pPr marL="12416790" indent="-730250" algn="l" defTabSz="2921635" rtl="0" eaLnBrk="1" latinLnBrk="0" hangingPunct="1">
        <a:lnSpc>
          <a:spcPct val="90000"/>
        </a:lnSpc>
        <a:spcBef>
          <a:spcPts val="1600"/>
        </a:spcBef>
        <a:buFont typeface="Arial" panose="020B0604020202020204" pitchFamily="34" charset="0"/>
        <a:buChar char="•"/>
        <a:defRPr sz="5700" kern="1200">
          <a:solidFill>
            <a:schemeClr val="tx1"/>
          </a:solidFill>
          <a:latin typeface="+mn-lt"/>
          <a:ea typeface="+mn-ea"/>
          <a:cs typeface="+mn-cs"/>
        </a:defRPr>
      </a:lvl9pPr>
    </p:bodyStyle>
    <p:otherStyle>
      <a:defPPr>
        <a:defRPr lang="en-US"/>
      </a:defPPr>
      <a:lvl1pPr marL="0" algn="l" defTabSz="2921635" rtl="0" eaLnBrk="1" latinLnBrk="0" hangingPunct="1">
        <a:defRPr sz="5700" kern="1200">
          <a:solidFill>
            <a:schemeClr val="tx1"/>
          </a:solidFill>
          <a:latin typeface="+mn-lt"/>
          <a:ea typeface="+mn-ea"/>
          <a:cs typeface="+mn-cs"/>
        </a:defRPr>
      </a:lvl1pPr>
      <a:lvl2pPr marL="1460500" algn="l" defTabSz="2921635" rtl="0" eaLnBrk="1" latinLnBrk="0" hangingPunct="1">
        <a:defRPr sz="5700" kern="1200">
          <a:solidFill>
            <a:schemeClr val="tx1"/>
          </a:solidFill>
          <a:latin typeface="+mn-lt"/>
          <a:ea typeface="+mn-ea"/>
          <a:cs typeface="+mn-cs"/>
        </a:defRPr>
      </a:lvl2pPr>
      <a:lvl3pPr marL="2921635" algn="l" defTabSz="2921635" rtl="0" eaLnBrk="1" latinLnBrk="0" hangingPunct="1">
        <a:defRPr sz="5700" kern="1200">
          <a:solidFill>
            <a:schemeClr val="tx1"/>
          </a:solidFill>
          <a:latin typeface="+mn-lt"/>
          <a:ea typeface="+mn-ea"/>
          <a:cs typeface="+mn-cs"/>
        </a:defRPr>
      </a:lvl3pPr>
      <a:lvl4pPr marL="4382135" algn="l" defTabSz="2921635" rtl="0" eaLnBrk="1" latinLnBrk="0" hangingPunct="1">
        <a:defRPr sz="5700" kern="1200">
          <a:solidFill>
            <a:schemeClr val="tx1"/>
          </a:solidFill>
          <a:latin typeface="+mn-lt"/>
          <a:ea typeface="+mn-ea"/>
          <a:cs typeface="+mn-cs"/>
        </a:defRPr>
      </a:lvl4pPr>
      <a:lvl5pPr marL="5843270" algn="l" defTabSz="2921635" rtl="0" eaLnBrk="1" latinLnBrk="0" hangingPunct="1">
        <a:defRPr sz="5700" kern="1200">
          <a:solidFill>
            <a:schemeClr val="tx1"/>
          </a:solidFill>
          <a:latin typeface="+mn-lt"/>
          <a:ea typeface="+mn-ea"/>
          <a:cs typeface="+mn-cs"/>
        </a:defRPr>
      </a:lvl5pPr>
      <a:lvl6pPr marL="7303770" algn="l" defTabSz="2921635" rtl="0" eaLnBrk="1" latinLnBrk="0" hangingPunct="1">
        <a:defRPr sz="5700" kern="1200">
          <a:solidFill>
            <a:schemeClr val="tx1"/>
          </a:solidFill>
          <a:latin typeface="+mn-lt"/>
          <a:ea typeface="+mn-ea"/>
          <a:cs typeface="+mn-cs"/>
        </a:defRPr>
      </a:lvl6pPr>
      <a:lvl7pPr marL="8764905" algn="l" defTabSz="2921635" rtl="0" eaLnBrk="1" latinLnBrk="0" hangingPunct="1">
        <a:defRPr sz="5700" kern="1200">
          <a:solidFill>
            <a:schemeClr val="tx1"/>
          </a:solidFill>
          <a:latin typeface="+mn-lt"/>
          <a:ea typeface="+mn-ea"/>
          <a:cs typeface="+mn-cs"/>
        </a:defRPr>
      </a:lvl7pPr>
      <a:lvl8pPr marL="10225405" algn="l" defTabSz="2921635" rtl="0" eaLnBrk="1" latinLnBrk="0" hangingPunct="1">
        <a:defRPr sz="5700" kern="1200">
          <a:solidFill>
            <a:schemeClr val="tx1"/>
          </a:solidFill>
          <a:latin typeface="+mn-lt"/>
          <a:ea typeface="+mn-ea"/>
          <a:cs typeface="+mn-cs"/>
        </a:defRPr>
      </a:lvl8pPr>
      <a:lvl9pPr marL="11686540" algn="l" defTabSz="2921635" rtl="0" eaLnBrk="1" latinLnBrk="0" hangingPunct="1">
        <a:defRPr sz="5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6238" y="879475"/>
            <a:ext cx="29625925" cy="3657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646238" y="5121275"/>
            <a:ext cx="29625925" cy="144827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46238" y="20340638"/>
            <a:ext cx="7680325" cy="1168400"/>
          </a:xfrm>
          <a:prstGeom prst="rect">
            <a:avLst/>
          </a:prstGeom>
        </p:spPr>
        <p:txBody>
          <a:bodyPr vert="horz" lIns="91440" tIns="45720" rIns="91440" bIns="45720" rtlCol="0" anchor="ctr"/>
          <a:lstStyle>
            <a:lvl1pPr algn="l">
              <a:defRPr sz="1200">
                <a:solidFill>
                  <a:schemeClr val="tx1">
                    <a:tint val="75000"/>
                  </a:schemeClr>
                </a:solidFill>
              </a:defRPr>
            </a:lvl1pPr>
          </a:lstStyle>
          <a:p>
            <a:fld id="{2E3EC7F7-583C-4C51-9951-5B33C2824B02}" type="datetimeFigureOut">
              <a:rPr lang="en-US" smtClean="0"/>
              <a:t>4/13/22</a:t>
            </a:fld>
            <a:endParaRPr lang="en-US"/>
          </a:p>
        </p:txBody>
      </p:sp>
      <p:sp>
        <p:nvSpPr>
          <p:cNvPr id="5" name="Footer Placeholder 4"/>
          <p:cNvSpPr>
            <a:spLocks noGrp="1"/>
          </p:cNvSpPr>
          <p:nvPr>
            <p:ph type="ftr" sz="quarter" idx="3"/>
          </p:nvPr>
        </p:nvSpPr>
        <p:spPr>
          <a:xfrm>
            <a:off x="11247438" y="20340638"/>
            <a:ext cx="10423525" cy="11684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591838" y="20340638"/>
            <a:ext cx="7680325" cy="1168400"/>
          </a:xfrm>
          <a:prstGeom prst="rect">
            <a:avLst/>
          </a:prstGeom>
        </p:spPr>
        <p:txBody>
          <a:bodyPr vert="horz" lIns="91440" tIns="45720" rIns="91440" bIns="45720" rtlCol="0" anchor="ctr"/>
          <a:lstStyle>
            <a:lvl1pPr algn="r">
              <a:defRPr sz="1200">
                <a:solidFill>
                  <a:schemeClr val="tx1">
                    <a:tint val="75000"/>
                  </a:schemeClr>
                </a:solidFill>
              </a:defRPr>
            </a:lvl1pPr>
          </a:lstStyle>
          <a:p>
            <a:fld id="{F52F629F-173E-4706-B78F-263E068BD71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7198" y="348343"/>
            <a:ext cx="32352445" cy="2631924"/>
          </a:xfrm>
          <a:solidFill>
            <a:srgbClr val="002060"/>
          </a:solidFill>
          <a:ln w="101600">
            <a:solidFill>
              <a:srgbClr val="002060"/>
            </a:solidFill>
          </a:ln>
        </p:spPr>
        <p:style>
          <a:lnRef idx="2">
            <a:schemeClr val="dk1"/>
          </a:lnRef>
          <a:fillRef idx="1">
            <a:schemeClr val="lt1"/>
          </a:fillRef>
          <a:effectRef idx="0">
            <a:schemeClr val="dk1"/>
          </a:effectRef>
          <a:fontRef idx="minor">
            <a:schemeClr val="dk1"/>
          </a:fontRef>
        </p:style>
        <p:txBody>
          <a:bodyPr anchor="ctr">
            <a:normAutofit/>
          </a:bodyPr>
          <a:lstStyle/>
          <a:p>
            <a:r>
              <a:rPr lang="en-US" sz="5500" dirty="0">
                <a:solidFill>
                  <a:schemeClr val="bg1"/>
                </a:solidFill>
                <a:latin typeface="Cambria" panose="02040503050406030204" pitchFamily="18" charset="0"/>
                <a:cs typeface="Arial" panose="020B0604020202020204" pitchFamily="34" charset="0"/>
              </a:rPr>
              <a:t>Development of a Fluxgate Magnetometer Model</a:t>
            </a:r>
            <a:br>
              <a:rPr lang="en-US" sz="5500" dirty="0">
                <a:solidFill>
                  <a:schemeClr val="bg1"/>
                </a:solidFill>
                <a:latin typeface="Cambria" panose="02040503050406030204" pitchFamily="18" charset="0"/>
                <a:cs typeface="Arial" panose="020B0604020202020204" pitchFamily="34" charset="0"/>
              </a:rPr>
            </a:br>
            <a:r>
              <a:rPr lang="en-US" sz="3700" u="sng" dirty="0">
                <a:solidFill>
                  <a:schemeClr val="bg1"/>
                </a:solidFill>
                <a:latin typeface="Cambria" panose="02040503050406030204" pitchFamily="18" charset="0"/>
                <a:cs typeface="Arial" panose="020B0604020202020204" pitchFamily="34" charset="0"/>
              </a:rPr>
              <a:t>Eleonora Olsmats &amp; Christopher Howard</a:t>
            </a:r>
            <a:br>
              <a:rPr lang="en-US" sz="3700" u="sng" dirty="0">
                <a:solidFill>
                  <a:schemeClr val="bg1"/>
                </a:solidFill>
                <a:latin typeface="Cambria" panose="02040503050406030204" pitchFamily="18" charset="0"/>
                <a:cs typeface="Arial" panose="020B0604020202020204" pitchFamily="34" charset="0"/>
              </a:rPr>
            </a:br>
            <a:r>
              <a:rPr lang="en-US" sz="3700" u="sng" dirty="0">
                <a:solidFill>
                  <a:schemeClr val="bg1"/>
                </a:solidFill>
                <a:latin typeface="Cambria" panose="02040503050406030204" pitchFamily="18" charset="0"/>
                <a:cs typeface="Arial" panose="020B0604020202020204" pitchFamily="34" charset="0"/>
              </a:rPr>
              <a:t>Advisor: Professor Matthew Argall</a:t>
            </a:r>
            <a:br>
              <a:rPr lang="en-US" sz="3700" dirty="0">
                <a:solidFill>
                  <a:schemeClr val="bg1"/>
                </a:solidFill>
                <a:latin typeface="Cambria" panose="02040503050406030204" pitchFamily="18" charset="0"/>
                <a:cs typeface="Arial" panose="020B0604020202020204" pitchFamily="34" charset="0"/>
              </a:rPr>
            </a:br>
            <a:r>
              <a:rPr lang="en-US" sz="3700" i="1" dirty="0">
                <a:solidFill>
                  <a:schemeClr val="bg1"/>
                </a:solidFill>
                <a:latin typeface="Cambria" panose="02040503050406030204" pitchFamily="18" charset="0"/>
                <a:cs typeface="Arial" panose="020B0604020202020204" pitchFamily="34" charset="0"/>
              </a:rPr>
              <a:t>Engineering Physics, University of New Hampshire, Durham, NH 03824</a:t>
            </a:r>
            <a:endParaRPr lang="en-US" sz="6100" i="1" dirty="0">
              <a:solidFill>
                <a:schemeClr val="bg1"/>
              </a:solidFill>
              <a:latin typeface="Cambria" panose="02040503050406030204" pitchFamily="18" charset="0"/>
              <a:cs typeface="Arial" panose="020B0604020202020204" pitchFamily="34" charset="0"/>
            </a:endParaRPr>
          </a:p>
        </p:txBody>
      </p:sp>
      <p:sp>
        <p:nvSpPr>
          <p:cNvPr id="6" name="Subtitle 2"/>
          <p:cNvSpPr txBox="1"/>
          <p:nvPr/>
        </p:nvSpPr>
        <p:spPr>
          <a:xfrm>
            <a:off x="298165" y="4353494"/>
            <a:ext cx="8456129" cy="5870506"/>
          </a:xfrm>
          <a:prstGeom prst="rect">
            <a:avLst/>
          </a:prstGeom>
          <a:noFill/>
          <a:ln>
            <a:noFill/>
          </a:ln>
        </p:spPr>
        <p:txBody>
          <a:bodyPr vert="horz" lIns="69562" tIns="34781" rIns="69562" bIns="34781"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2400" dirty="0">
                <a:latin typeface="Cambria" panose="02040503050406030204" pitchFamily="18" charset="0"/>
              </a:rPr>
              <a:t>As a part of the UNH SWFO-L1 mission to monitor space weather, the fluxgate magnetometer is an important component. By measuring the changes in solar magnetic field, predictions of the sun’s behavior can be made which can give useful information if the consequences will be severe enough to warrant turning satellites off. The basic principle of the fluxgate magnetometer is to detect changes in the ambient magnetic field by inducing a magnetic field in a ferromagnetic material via a drive winding. To get accurate measurements of the ambient magnetic field, a model of the relationship between the magnetic field strength (B) and the induced magnetic field (H) (hysteresis loop) must be made on a per-case basis due to the ferromagnetic properties of the core material. By comparing the analytical model to the measurements in the lab from the SWFO-L1 magnetometers, a performance model for future missions can be made. </a:t>
            </a:r>
          </a:p>
          <a:p>
            <a:pPr algn="l"/>
            <a:endParaRPr lang="en-US" sz="2400" dirty="0">
              <a:latin typeface="Cambria" panose="02040503050406030204" pitchFamily="18" charset="0"/>
            </a:endParaRPr>
          </a:p>
          <a:p>
            <a:pPr algn="l"/>
            <a:endParaRPr lang="en-US" sz="2400" dirty="0">
              <a:latin typeface="Cambria" panose="02040503050406030204" pitchFamily="18" charset="0"/>
            </a:endParaRPr>
          </a:p>
        </p:txBody>
      </p:sp>
      <p:sp>
        <p:nvSpPr>
          <p:cNvPr id="9" name="Subtitle 2"/>
          <p:cNvSpPr txBox="1"/>
          <p:nvPr/>
        </p:nvSpPr>
        <p:spPr>
          <a:xfrm>
            <a:off x="9408710" y="3280111"/>
            <a:ext cx="6613338" cy="608772"/>
          </a:xfrm>
          <a:prstGeom prst="rect">
            <a:avLst/>
          </a:prstGeom>
          <a:solidFill>
            <a:srgbClr val="002060"/>
          </a:solidFill>
          <a:ln>
            <a:solidFill>
              <a:srgbClr val="002060"/>
            </a:solidFill>
          </a:ln>
        </p:spPr>
        <p:txBody>
          <a:bodyPr vert="horz" lIns="69562" tIns="34781" rIns="69562" bIns="34781"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3300" dirty="0">
                <a:solidFill>
                  <a:schemeClr val="bg1"/>
                </a:solidFill>
                <a:latin typeface="Cambria" panose="02040503050406030204" pitchFamily="18" charset="0"/>
              </a:rPr>
              <a:t>Fluxgate Magnetometer </a:t>
            </a:r>
          </a:p>
        </p:txBody>
      </p:sp>
      <p:sp>
        <p:nvSpPr>
          <p:cNvPr id="13" name="Subtitle 2"/>
          <p:cNvSpPr txBox="1"/>
          <p:nvPr/>
        </p:nvSpPr>
        <p:spPr>
          <a:xfrm>
            <a:off x="277199" y="3285081"/>
            <a:ext cx="8444155" cy="656279"/>
          </a:xfrm>
          <a:prstGeom prst="rect">
            <a:avLst/>
          </a:prstGeom>
          <a:solidFill>
            <a:srgbClr val="002060"/>
          </a:solidFill>
          <a:ln>
            <a:solidFill>
              <a:srgbClr val="002060"/>
            </a:solidFill>
          </a:ln>
        </p:spPr>
        <p:txBody>
          <a:bodyPr vert="horz" lIns="69562" tIns="34781" rIns="69562" bIns="34781"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3800" dirty="0">
                <a:solidFill>
                  <a:schemeClr val="bg1"/>
                </a:solidFill>
                <a:latin typeface="Cambria" panose="02040503050406030204" pitchFamily="18" charset="0"/>
              </a:rPr>
              <a:t>Introduction</a:t>
            </a:r>
          </a:p>
        </p:txBody>
      </p:sp>
      <p:sp>
        <p:nvSpPr>
          <p:cNvPr id="15" name="Subtitle 2"/>
          <p:cNvSpPr txBox="1"/>
          <p:nvPr/>
        </p:nvSpPr>
        <p:spPr>
          <a:xfrm>
            <a:off x="24443588" y="3233020"/>
            <a:ext cx="8186057" cy="660834"/>
          </a:xfrm>
          <a:prstGeom prst="rect">
            <a:avLst/>
          </a:prstGeom>
          <a:solidFill>
            <a:srgbClr val="002060"/>
          </a:solidFill>
          <a:ln>
            <a:solidFill>
              <a:srgbClr val="002060"/>
            </a:solidFill>
          </a:ln>
        </p:spPr>
        <p:txBody>
          <a:bodyPr vert="horz" lIns="69562" tIns="34781" rIns="69562" bIns="34781"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3800" dirty="0">
                <a:solidFill>
                  <a:schemeClr val="bg1"/>
                </a:solidFill>
                <a:latin typeface="Cambria" panose="02040503050406030204" pitchFamily="18" charset="0"/>
              </a:rPr>
              <a:t>Conclusions</a:t>
            </a:r>
          </a:p>
        </p:txBody>
      </p:sp>
      <p:sp>
        <p:nvSpPr>
          <p:cNvPr id="16" name="Subtitle 2"/>
          <p:cNvSpPr txBox="1"/>
          <p:nvPr/>
        </p:nvSpPr>
        <p:spPr>
          <a:xfrm>
            <a:off x="9225445" y="4222888"/>
            <a:ext cx="14731335" cy="5761481"/>
          </a:xfrm>
          <a:prstGeom prst="rect">
            <a:avLst/>
          </a:prstGeom>
          <a:ln>
            <a:solidFill>
              <a:srgbClr val="002060"/>
            </a:solidFill>
          </a:ln>
        </p:spPr>
        <p:txBody>
          <a:bodyPr vert="horz" lIns="69562" tIns="34781" rIns="69562" bIns="34781"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2400" dirty="0">
              <a:latin typeface="Cambria" panose="02040503050406030204" pitchFamily="18" charset="0"/>
            </a:endParaRPr>
          </a:p>
        </p:txBody>
      </p:sp>
      <p:sp>
        <p:nvSpPr>
          <p:cNvPr id="19" name="Subtitle 2"/>
          <p:cNvSpPr txBox="1"/>
          <p:nvPr/>
        </p:nvSpPr>
        <p:spPr>
          <a:xfrm>
            <a:off x="24466091" y="4094325"/>
            <a:ext cx="8149039" cy="5890044"/>
          </a:xfrm>
          <a:prstGeom prst="rect">
            <a:avLst/>
          </a:prstGeom>
          <a:noFill/>
          <a:ln>
            <a:noFill/>
          </a:ln>
        </p:spPr>
        <p:txBody>
          <a:bodyPr vert="horz" lIns="69562" tIns="34781" rIns="69562" bIns="34781"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endParaRPr lang="en-US" sz="2400" dirty="0">
              <a:latin typeface="Cambria" panose="02040503050406030204" pitchFamily="18" charset="0"/>
            </a:endParaRPr>
          </a:p>
        </p:txBody>
      </p:sp>
      <p:sp>
        <p:nvSpPr>
          <p:cNvPr id="30" name="Subtitle 2"/>
          <p:cNvSpPr txBox="1"/>
          <p:nvPr/>
        </p:nvSpPr>
        <p:spPr>
          <a:xfrm>
            <a:off x="260005" y="10279443"/>
            <a:ext cx="15818636" cy="577933"/>
          </a:xfrm>
          <a:prstGeom prst="rect">
            <a:avLst/>
          </a:prstGeom>
          <a:solidFill>
            <a:srgbClr val="002060"/>
          </a:solidFill>
          <a:ln>
            <a:solidFill>
              <a:srgbClr val="002060"/>
            </a:solidFill>
          </a:ln>
        </p:spPr>
        <p:txBody>
          <a:bodyPr vert="horz" lIns="69562" tIns="34781" rIns="69562" bIns="34781"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3300" dirty="0">
                <a:solidFill>
                  <a:schemeClr val="bg1"/>
                </a:solidFill>
                <a:latin typeface="Cambria" panose="02040503050406030204" pitchFamily="18" charset="0"/>
              </a:rPr>
              <a:t>RLC Representation</a:t>
            </a:r>
          </a:p>
        </p:txBody>
      </p:sp>
      <p:cxnSp>
        <p:nvCxnSpPr>
          <p:cNvPr id="50" name="Straight Connector 49"/>
          <p:cNvCxnSpPr/>
          <p:nvPr/>
        </p:nvCxnSpPr>
        <p:spPr>
          <a:xfrm>
            <a:off x="16485740" y="5607224"/>
            <a:ext cx="30061" cy="2992807"/>
          </a:xfrm>
          <a:prstGeom prst="line">
            <a:avLst/>
          </a:prstGeom>
          <a:ln>
            <a:solidFill>
              <a:schemeClr val="bg1">
                <a:lumMod val="75000"/>
              </a:schemeClr>
            </a:solidFill>
            <a:prstDash val="solid"/>
          </a:ln>
        </p:spPr>
        <p:style>
          <a:lnRef idx="2">
            <a:schemeClr val="dk1"/>
          </a:lnRef>
          <a:fillRef idx="0">
            <a:schemeClr val="dk1"/>
          </a:fillRef>
          <a:effectRef idx="1">
            <a:schemeClr val="dk1"/>
          </a:effectRef>
          <a:fontRef idx="minor">
            <a:schemeClr val="tx1"/>
          </a:fontRef>
        </p:style>
      </p:cxnSp>
      <p:cxnSp>
        <p:nvCxnSpPr>
          <p:cNvPr id="75" name="Straight Connector 74"/>
          <p:cNvCxnSpPr/>
          <p:nvPr/>
        </p:nvCxnSpPr>
        <p:spPr>
          <a:xfrm>
            <a:off x="16515801" y="17069902"/>
            <a:ext cx="0" cy="4410843"/>
          </a:xfrm>
          <a:prstGeom prst="line">
            <a:avLst/>
          </a:prstGeom>
          <a:ln>
            <a:solidFill>
              <a:schemeClr val="bg1">
                <a:lumMod val="75000"/>
              </a:schemeClr>
            </a:solidFill>
            <a:prstDash val="solid"/>
          </a:ln>
        </p:spPr>
        <p:style>
          <a:lnRef idx="2">
            <a:schemeClr val="dk1"/>
          </a:lnRef>
          <a:fillRef idx="0">
            <a:schemeClr val="dk1"/>
          </a:fillRef>
          <a:effectRef idx="1">
            <a:schemeClr val="dk1"/>
          </a:effectRef>
          <a:fontRef idx="minor">
            <a:schemeClr val="tx1"/>
          </a:fontRef>
        </p:style>
      </p:cxnSp>
      <p:cxnSp>
        <p:nvCxnSpPr>
          <p:cNvPr id="159" name="Straight Connector 158"/>
          <p:cNvCxnSpPr/>
          <p:nvPr/>
        </p:nvCxnSpPr>
        <p:spPr>
          <a:xfrm flipH="1">
            <a:off x="16480521" y="11261459"/>
            <a:ext cx="5219" cy="4818376"/>
          </a:xfrm>
          <a:prstGeom prst="line">
            <a:avLst/>
          </a:prstGeom>
          <a:ln>
            <a:solidFill>
              <a:schemeClr val="bg1">
                <a:lumMod val="75000"/>
              </a:schemeClr>
            </a:solidFill>
            <a:prstDash val="solid"/>
          </a:ln>
        </p:spPr>
        <p:style>
          <a:lnRef idx="2">
            <a:schemeClr val="dk1"/>
          </a:lnRef>
          <a:fillRef idx="0">
            <a:schemeClr val="dk1"/>
          </a:fillRef>
          <a:effectRef idx="1">
            <a:schemeClr val="dk1"/>
          </a:effectRef>
          <a:fontRef idx="minor">
            <a:schemeClr val="tx1"/>
          </a:fontRef>
        </p:style>
      </p:cxnSp>
      <p:sp>
        <p:nvSpPr>
          <p:cNvPr id="4" name="TextBox 3"/>
          <p:cNvSpPr txBox="1"/>
          <p:nvPr/>
        </p:nvSpPr>
        <p:spPr>
          <a:xfrm>
            <a:off x="24738690" y="8144572"/>
            <a:ext cx="4243051" cy="369328"/>
          </a:xfrm>
          <a:prstGeom prst="rect">
            <a:avLst/>
          </a:prstGeom>
          <a:noFill/>
        </p:spPr>
        <p:txBody>
          <a:bodyPr wrap="square" lIns="69562" tIns="34781" rIns="69562" bIns="34781" rtlCol="0">
            <a:spAutoFit/>
          </a:bodyPr>
          <a:lstStyle/>
          <a:p>
            <a:endParaRPr lang="en-US" sz="1900" dirty="0">
              <a:latin typeface="Cambria" panose="02040503050406030204" pitchFamily="18" charset="0"/>
            </a:endParaRPr>
          </a:p>
        </p:txBody>
      </p:sp>
      <p:sp>
        <p:nvSpPr>
          <p:cNvPr id="49" name="Subtitle 2"/>
          <p:cNvSpPr txBox="1"/>
          <p:nvPr/>
        </p:nvSpPr>
        <p:spPr>
          <a:xfrm>
            <a:off x="16839759" y="10279443"/>
            <a:ext cx="15775371" cy="609083"/>
          </a:xfrm>
          <a:prstGeom prst="rect">
            <a:avLst/>
          </a:prstGeom>
          <a:solidFill>
            <a:srgbClr val="002060"/>
          </a:solidFill>
          <a:ln>
            <a:solidFill>
              <a:srgbClr val="002060"/>
            </a:solidFill>
          </a:ln>
        </p:spPr>
        <p:txBody>
          <a:bodyPr vert="horz" lIns="69562" tIns="34781" rIns="69562" bIns="34781"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3300" dirty="0">
                <a:solidFill>
                  <a:schemeClr val="bg1"/>
                </a:solidFill>
                <a:latin typeface="Cambria" panose="02040503050406030204" pitchFamily="18" charset="0"/>
              </a:rPr>
              <a:t>Modeling the EMF </a:t>
            </a:r>
          </a:p>
        </p:txBody>
      </p:sp>
      <p:sp>
        <p:nvSpPr>
          <p:cNvPr id="54" name="Subtitle 2"/>
          <p:cNvSpPr txBox="1"/>
          <p:nvPr/>
        </p:nvSpPr>
        <p:spPr>
          <a:xfrm>
            <a:off x="16924471" y="16681096"/>
            <a:ext cx="15620455" cy="5053187"/>
          </a:xfrm>
          <a:prstGeom prst="rect">
            <a:avLst/>
          </a:prstGeom>
          <a:ln>
            <a:noFill/>
          </a:ln>
        </p:spPr>
        <p:txBody>
          <a:bodyPr vert="horz" lIns="69562" tIns="34781" rIns="69562" bIns="34781"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2400" dirty="0">
              <a:latin typeface="Cambria" panose="02040503050406030204" pitchFamily="18" charset="0"/>
            </a:endParaRPr>
          </a:p>
        </p:txBody>
      </p:sp>
      <p:sp>
        <p:nvSpPr>
          <p:cNvPr id="57" name="Subtitle 2"/>
          <p:cNvSpPr txBox="1"/>
          <p:nvPr/>
        </p:nvSpPr>
        <p:spPr>
          <a:xfrm>
            <a:off x="260004" y="16079835"/>
            <a:ext cx="15818637" cy="577933"/>
          </a:xfrm>
          <a:prstGeom prst="rect">
            <a:avLst/>
          </a:prstGeom>
          <a:solidFill>
            <a:srgbClr val="002060"/>
          </a:solidFill>
          <a:ln>
            <a:solidFill>
              <a:srgbClr val="002060"/>
            </a:solidFill>
          </a:ln>
        </p:spPr>
        <p:txBody>
          <a:bodyPr vert="horz" lIns="69562" tIns="34781" rIns="69562" bIns="34781"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3300" dirty="0">
                <a:solidFill>
                  <a:schemeClr val="bg1"/>
                </a:solidFill>
                <a:latin typeface="Cambria" panose="02040503050406030204" pitchFamily="18" charset="0"/>
              </a:rPr>
              <a:t>SWFO-L1 Laboratory Measurements</a:t>
            </a:r>
          </a:p>
        </p:txBody>
      </p:sp>
      <p:sp>
        <p:nvSpPr>
          <p:cNvPr id="58" name="Subtitle 2"/>
          <p:cNvSpPr txBox="1"/>
          <p:nvPr/>
        </p:nvSpPr>
        <p:spPr>
          <a:xfrm>
            <a:off x="16839759" y="16082874"/>
            <a:ext cx="15775371" cy="609083"/>
          </a:xfrm>
          <a:prstGeom prst="rect">
            <a:avLst/>
          </a:prstGeom>
          <a:solidFill>
            <a:srgbClr val="002060"/>
          </a:solidFill>
          <a:ln>
            <a:solidFill>
              <a:srgbClr val="002060"/>
            </a:solidFill>
          </a:ln>
        </p:spPr>
        <p:txBody>
          <a:bodyPr vert="horz" lIns="69562" tIns="34781" rIns="69562" bIns="34781"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3300" dirty="0">
                <a:solidFill>
                  <a:schemeClr val="bg1"/>
                </a:solidFill>
                <a:latin typeface="Cambria" panose="02040503050406030204" pitchFamily="18" charset="0"/>
              </a:rPr>
              <a:t>Comparing Simuluation to Lab Measurements</a:t>
            </a:r>
          </a:p>
        </p:txBody>
      </p:sp>
      <p:pic>
        <p:nvPicPr>
          <p:cNvPr id="32" name="Picture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2479" y="779332"/>
            <a:ext cx="1723932" cy="2028155"/>
          </a:xfrm>
          <a:prstGeom prst="rect">
            <a:avLst/>
          </a:prstGeom>
        </p:spPr>
      </p:pic>
      <p:pic>
        <p:nvPicPr>
          <p:cNvPr id="33" name="Picture 3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01989" y="650227"/>
            <a:ext cx="1723932" cy="2028155"/>
          </a:xfrm>
          <a:prstGeom prst="rect">
            <a:avLst/>
          </a:prstGeom>
        </p:spPr>
      </p:pic>
      <p:sp>
        <p:nvSpPr>
          <p:cNvPr id="34" name="Subtitle 2"/>
          <p:cNvSpPr txBox="1"/>
          <p:nvPr/>
        </p:nvSpPr>
        <p:spPr>
          <a:xfrm>
            <a:off x="17142894" y="3283343"/>
            <a:ext cx="6613338" cy="608772"/>
          </a:xfrm>
          <a:prstGeom prst="rect">
            <a:avLst/>
          </a:prstGeom>
          <a:solidFill>
            <a:srgbClr val="002060"/>
          </a:solidFill>
          <a:ln>
            <a:solidFill>
              <a:srgbClr val="002060"/>
            </a:solidFill>
          </a:ln>
        </p:spPr>
        <p:txBody>
          <a:bodyPr vert="horz" lIns="69562" tIns="34781" rIns="69562" bIns="34781"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3300" dirty="0">
                <a:solidFill>
                  <a:schemeClr val="bg1"/>
                </a:solidFill>
                <a:latin typeface="Cambria" panose="02040503050406030204" pitchFamily="18" charset="0"/>
              </a:rPr>
              <a:t>Hysteresis Loop</a:t>
            </a:r>
          </a:p>
        </p:txBody>
      </p:sp>
      <p:pic>
        <p:nvPicPr>
          <p:cNvPr id="3" name="Picture 2"/>
          <p:cNvPicPr>
            <a:picLocks noChangeAspect="1"/>
          </p:cNvPicPr>
          <p:nvPr/>
        </p:nvPicPr>
        <p:blipFill>
          <a:blip r:embed="rId3"/>
          <a:stretch>
            <a:fillRect/>
          </a:stretch>
        </p:blipFill>
        <p:spPr>
          <a:xfrm>
            <a:off x="9478391" y="4857333"/>
            <a:ext cx="6752693" cy="3769796"/>
          </a:xfrm>
          <a:prstGeom prst="rect">
            <a:avLst/>
          </a:prstGeom>
        </p:spPr>
      </p:pic>
      <p:pic>
        <p:nvPicPr>
          <p:cNvPr id="5" name="Picture 4"/>
          <p:cNvPicPr>
            <a:picLocks noChangeAspect="1"/>
          </p:cNvPicPr>
          <p:nvPr/>
        </p:nvPicPr>
        <p:blipFill>
          <a:blip r:embed="rId4"/>
          <a:stretch>
            <a:fillRect/>
          </a:stretch>
        </p:blipFill>
        <p:spPr>
          <a:xfrm>
            <a:off x="17093864" y="4857333"/>
            <a:ext cx="6293313" cy="3843927"/>
          </a:xfrm>
          <a:prstGeom prst="rect">
            <a:avLst/>
          </a:prstGeom>
        </p:spPr>
      </p:pic>
      <p:pic>
        <p:nvPicPr>
          <p:cNvPr id="37" name="Picture 36" descr="Diagram&#10;&#10;Description automatically generated"/>
          <p:cNvPicPr>
            <a:picLocks noChangeAspect="1"/>
          </p:cNvPicPr>
          <p:nvPr/>
        </p:nvPicPr>
        <p:blipFill rotWithShape="1">
          <a:blip r:embed="rId5" cstate="print">
            <a:extLst>
              <a:ext uri="{28A0092B-C50C-407E-A947-70E740481C1C}">
                <a14:useLocalDpi xmlns:a14="http://schemas.microsoft.com/office/drawing/2010/main" val="0"/>
              </a:ext>
            </a:extLst>
          </a:blip>
          <a:srcRect l="11701" t="13373" r="23655" b="30736"/>
          <a:stretch>
            <a:fillRect/>
          </a:stretch>
        </p:blipFill>
        <p:spPr bwMode="auto">
          <a:xfrm>
            <a:off x="9914170" y="11423024"/>
            <a:ext cx="6001086" cy="2918701"/>
          </a:xfrm>
          <a:prstGeom prst="rect">
            <a:avLst/>
          </a:prstGeom>
          <a:ln>
            <a:noFill/>
          </a:ln>
        </p:spPr>
      </p:pic>
      <p:sp>
        <p:nvSpPr>
          <p:cNvPr id="39" name="Subtitle 2"/>
          <p:cNvSpPr txBox="1"/>
          <p:nvPr/>
        </p:nvSpPr>
        <p:spPr>
          <a:xfrm>
            <a:off x="17093864" y="17069902"/>
            <a:ext cx="15571711" cy="4527355"/>
          </a:xfrm>
          <a:prstGeom prst="rect">
            <a:avLst/>
          </a:prstGeom>
          <a:ln>
            <a:noFill/>
          </a:ln>
        </p:spPr>
        <p:txBody>
          <a:bodyPr vert="horz" lIns="69562" tIns="34781" rIns="69562" bIns="34781"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2400" dirty="0">
              <a:latin typeface="Cambria" panose="02040503050406030204" pitchFamily="18" charset="0"/>
            </a:endParaRPr>
          </a:p>
        </p:txBody>
      </p:sp>
      <p:sp>
        <p:nvSpPr>
          <p:cNvPr id="42" name="Subtitle 2"/>
          <p:cNvSpPr txBox="1"/>
          <p:nvPr/>
        </p:nvSpPr>
        <p:spPr>
          <a:xfrm>
            <a:off x="301570" y="17069902"/>
            <a:ext cx="15547338" cy="4572306"/>
          </a:xfrm>
          <a:prstGeom prst="rect">
            <a:avLst/>
          </a:prstGeom>
          <a:ln>
            <a:noFill/>
          </a:ln>
        </p:spPr>
        <p:txBody>
          <a:bodyPr vert="horz" lIns="69562" tIns="34781" rIns="69562" bIns="34781"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2400" dirty="0">
              <a:latin typeface="Cambria" panose="02040503050406030204" pitchFamily="18" charset="0"/>
            </a:endParaRPr>
          </a:p>
        </p:txBody>
      </p:sp>
      <p:pic>
        <p:nvPicPr>
          <p:cNvPr id="12" name="Picture 11" descr="A picture containing text&#10;&#10;Description automatically generate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46638" y="16817907"/>
            <a:ext cx="3245367" cy="4327155"/>
          </a:xfrm>
          <a:prstGeom prst="rect">
            <a:avLst/>
          </a:prstGeom>
        </p:spPr>
      </p:pic>
      <p:pic>
        <p:nvPicPr>
          <p:cNvPr id="18" name="Picture 17" descr="A picture containing text, indoor&#10;&#10;Description automatically generated"/>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143814" y="16817903"/>
            <a:ext cx="3245368" cy="4327159"/>
          </a:xfrm>
          <a:prstGeom prst="rect">
            <a:avLst/>
          </a:prstGeom>
        </p:spPr>
      </p:pic>
      <p:sp>
        <p:nvSpPr>
          <p:cNvPr id="20" name="TextBox 19"/>
          <p:cNvSpPr txBox="1"/>
          <p:nvPr/>
        </p:nvSpPr>
        <p:spPr>
          <a:xfrm>
            <a:off x="9331384" y="9196048"/>
            <a:ext cx="6767989" cy="369332"/>
          </a:xfrm>
          <a:prstGeom prst="rect">
            <a:avLst/>
          </a:prstGeom>
          <a:noFill/>
        </p:spPr>
        <p:txBody>
          <a:bodyPr wrap="square" rtlCol="0">
            <a:spAutoFit/>
          </a:bodyPr>
          <a:lstStyle/>
          <a:p>
            <a:pPr algn="ctr"/>
            <a:r>
              <a:rPr lang="en-GB" sz="1800" dirty="0">
                <a:latin typeface="Cambria" panose="02040503050406030204" pitchFamily="18" charset="0"/>
              </a:rPr>
              <a:t>Basic design of a fluxgate magnetometer with a racetrack core </a:t>
            </a:r>
            <a:endParaRPr lang="en-US" sz="1800" dirty="0">
              <a:latin typeface="Cambria" panose="02040503050406030204" pitchFamily="18" charset="0"/>
            </a:endParaRPr>
          </a:p>
        </p:txBody>
      </p:sp>
      <p:sp>
        <p:nvSpPr>
          <p:cNvPr id="21" name="Rectangle 20"/>
          <p:cNvSpPr/>
          <p:nvPr/>
        </p:nvSpPr>
        <p:spPr>
          <a:xfrm>
            <a:off x="16630717" y="9196048"/>
            <a:ext cx="7219605" cy="369332"/>
          </a:xfrm>
          <a:prstGeom prst="rect">
            <a:avLst/>
          </a:prstGeom>
        </p:spPr>
        <p:txBody>
          <a:bodyPr wrap="none">
            <a:spAutoFit/>
          </a:bodyPr>
          <a:lstStyle/>
          <a:p>
            <a:pPr algn="ctr"/>
            <a:r>
              <a:rPr lang="en-US" sz="1800" dirty="0">
                <a:latin typeface="Cambria" panose="02040503050406030204" pitchFamily="18" charset="0"/>
                <a:ea typeface="Times New Roman" panose="02020603050405020304" pitchFamily="18" charset="0"/>
              </a:rPr>
              <a:t>General representation of a hysteresis loop</a:t>
            </a:r>
            <a:r>
              <a:rPr lang="en-US" sz="1800" dirty="0">
                <a:latin typeface="Cambria" panose="02040503050406030204" pitchFamily="18" charset="0"/>
              </a:rPr>
              <a:t> for a ferromagnetic material</a:t>
            </a:r>
          </a:p>
        </p:txBody>
      </p:sp>
      <p:sp>
        <p:nvSpPr>
          <p:cNvPr id="52" name="Subtitle 2"/>
          <p:cNvSpPr txBox="1"/>
          <p:nvPr/>
        </p:nvSpPr>
        <p:spPr>
          <a:xfrm>
            <a:off x="484835" y="10980105"/>
            <a:ext cx="8923875" cy="4572306"/>
          </a:xfrm>
          <a:prstGeom prst="rect">
            <a:avLst/>
          </a:prstGeom>
          <a:ln>
            <a:noFill/>
          </a:ln>
        </p:spPr>
        <p:txBody>
          <a:bodyPr vert="horz" lIns="69562" tIns="34781" rIns="69562" bIns="34781"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2400" dirty="0">
                <a:latin typeface="Cambria" panose="02040503050406030204" pitchFamily="18" charset="0"/>
              </a:rPr>
              <a:t>The RLC circuit representation model in </a:t>
            </a:r>
            <a:r>
              <a:rPr lang="en-US" sz="2400" dirty="0" err="1">
                <a:latin typeface="Cambria" panose="02040503050406030204" pitchFamily="18" charset="0"/>
              </a:rPr>
              <a:t>MultiSim</a:t>
            </a:r>
            <a:r>
              <a:rPr lang="en-US" sz="2400" dirty="0">
                <a:latin typeface="Cambria" panose="02040503050406030204" pitchFamily="18" charset="0"/>
              </a:rPr>
              <a:t> gave an initial understanding of the fluxgate magnetometer function. The excitation and pickup coils are represented by resistors and capacitors due to the resistance in the wires and the interwinding capacitance in the coils. An inductor is representing the induced magnetic field in the core material caused by an AC current in the excitation coil. By getting an initial understanding of the circuit, an accurate model with the SWFO-L1 core in the laboratory can be easier accomplished. The RLC representation is also useful for trouble-shooting purposes in the laboratory circuit. </a:t>
            </a:r>
          </a:p>
        </p:txBody>
      </p:sp>
      <p:sp>
        <p:nvSpPr>
          <p:cNvPr id="53" name="Subtitle 2"/>
          <p:cNvSpPr txBox="1"/>
          <p:nvPr/>
        </p:nvSpPr>
        <p:spPr>
          <a:xfrm>
            <a:off x="17067792" y="11314709"/>
            <a:ext cx="15547338" cy="4572306"/>
          </a:xfrm>
          <a:prstGeom prst="rect">
            <a:avLst/>
          </a:prstGeom>
          <a:ln>
            <a:noFill/>
          </a:ln>
        </p:spPr>
        <p:txBody>
          <a:bodyPr vert="horz" lIns="69562" tIns="34781" rIns="69562" bIns="34781"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2400" dirty="0">
              <a:latin typeface="Cambria" panose="02040503050406030204" pitchFamily="18" charset="0"/>
            </a:endParaRPr>
          </a:p>
        </p:txBody>
      </p:sp>
      <p:sp>
        <p:nvSpPr>
          <p:cNvPr id="7" name="Subtitle 2"/>
          <p:cNvSpPr txBox="1"/>
          <p:nvPr/>
        </p:nvSpPr>
        <p:spPr>
          <a:xfrm>
            <a:off x="17142790" y="11098215"/>
            <a:ext cx="8923875" cy="4572306"/>
          </a:xfrm>
          <a:prstGeom prst="rect">
            <a:avLst/>
          </a:prstGeom>
          <a:ln>
            <a:noFill/>
          </a:ln>
        </p:spPr>
        <p:txBody>
          <a:bodyPr vert="horz" lIns="69562" tIns="34781" rIns="69562" bIns="34781"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2400" dirty="0">
                <a:latin typeface="Cambria" panose="02040503050406030204" pitchFamily="18" charset="0"/>
              </a:rPr>
              <a:t>Using Matlab, various models were made to simulate the behavior of a fluxgate magnetometer. Initially, the focus was on some general models that utilize approximations. Finally, a model designed specifically to replicate the lab setup, including coefficients for the differential permeability of the fluxgate magnetometer, longitudinal excitation and operating mode 2 (in which internal field strength&gt;external field strength, which is better for measuring a constant or slowly changing field) was created. </a:t>
            </a:r>
            <a:r>
              <a:rPr lang="en-US" sz="2400" dirty="0">
                <a:latin typeface="Cambria" panose="02040503050406030204" pitchFamily="18" charset="0"/>
                <a:sym typeface="+mn-ea"/>
              </a:rPr>
              <a:t>The differential permeability of the fluxgate magnetometer was simulated using  the formula below, which is dependent on the strength of the drive field, which in turn is dependent on time.</a:t>
            </a:r>
            <a:endParaRPr lang="en-US" sz="2400" dirty="0">
              <a:latin typeface="Cambria" panose="02040503050406030204" pitchFamily="18" charset="0"/>
            </a:endParaRPr>
          </a:p>
          <a:p>
            <a:r>
              <a:rPr lang="en-US" sz="2400" dirty="0">
                <a:latin typeface="Cambria" panose="02040503050406030204" pitchFamily="18" charset="0"/>
              </a:rPr>
              <a:t>  </a:t>
            </a:r>
          </a:p>
        </p:txBody>
      </p:sp>
      <p:pic>
        <p:nvPicPr>
          <p:cNvPr id="22" name="Picture 21" descr="a2"/>
          <p:cNvPicPr>
            <a:picLocks noChangeAspect="1"/>
          </p:cNvPicPr>
          <p:nvPr/>
        </p:nvPicPr>
        <p:blipFill>
          <a:blip r:embed="rId8"/>
          <a:stretch>
            <a:fillRect/>
          </a:stretch>
        </p:blipFill>
        <p:spPr>
          <a:xfrm>
            <a:off x="17067530" y="17459960"/>
            <a:ext cx="4290695" cy="3218180"/>
          </a:xfrm>
          <a:prstGeom prst="rect">
            <a:avLst/>
          </a:prstGeom>
        </p:spPr>
      </p:pic>
      <p:pic>
        <p:nvPicPr>
          <p:cNvPr id="24" name="Picture 23" descr="a1"/>
          <p:cNvPicPr>
            <a:picLocks noChangeAspect="1"/>
          </p:cNvPicPr>
          <p:nvPr/>
        </p:nvPicPr>
        <p:blipFill>
          <a:blip r:embed="rId9"/>
          <a:stretch>
            <a:fillRect/>
          </a:stretch>
        </p:blipFill>
        <p:spPr>
          <a:xfrm>
            <a:off x="21568994" y="17459960"/>
            <a:ext cx="4271010" cy="3203575"/>
          </a:xfrm>
          <a:prstGeom prst="rect">
            <a:avLst/>
          </a:prstGeom>
        </p:spPr>
      </p:pic>
      <p:sp>
        <p:nvSpPr>
          <p:cNvPr id="25" name="TextBox 19"/>
          <p:cNvSpPr txBox="1"/>
          <p:nvPr/>
        </p:nvSpPr>
        <p:spPr>
          <a:xfrm>
            <a:off x="17327105" y="20778373"/>
            <a:ext cx="14815185" cy="645160"/>
          </a:xfrm>
          <a:prstGeom prst="rect">
            <a:avLst/>
          </a:prstGeom>
          <a:noFill/>
        </p:spPr>
        <p:txBody>
          <a:bodyPr wrap="square" rtlCol="0">
            <a:spAutoFit/>
          </a:bodyPr>
          <a:lstStyle/>
          <a:p>
            <a:pPr algn="ctr"/>
            <a:r>
              <a:rPr lang="en-US" sz="1800" dirty="0">
                <a:latin typeface="Cambria" panose="02040503050406030204" pitchFamily="18" charset="0"/>
              </a:rPr>
              <a:t>Output from general model and final model compared to measured results. Note that while general output could potentially be improved with a different set of approximations, an accurate representation was easier to accomplish with the final model</a:t>
            </a:r>
          </a:p>
        </p:txBody>
      </p:sp>
      <p:pic>
        <p:nvPicPr>
          <p:cNvPr id="26" name="Picture 25" descr="actual"/>
          <p:cNvPicPr>
            <a:picLocks noChangeAspect="1"/>
          </p:cNvPicPr>
          <p:nvPr/>
        </p:nvPicPr>
        <p:blipFill>
          <a:blip r:embed="rId10"/>
          <a:stretch>
            <a:fillRect/>
          </a:stretch>
        </p:blipFill>
        <p:spPr>
          <a:xfrm>
            <a:off x="26735746" y="17958435"/>
            <a:ext cx="4491990" cy="2221230"/>
          </a:xfrm>
          <a:prstGeom prst="rect">
            <a:avLst/>
          </a:prstGeom>
        </p:spPr>
      </p:pic>
      <p:sp>
        <p:nvSpPr>
          <p:cNvPr id="27" name="Subtitle 2"/>
          <p:cNvSpPr txBox="1"/>
          <p:nvPr/>
        </p:nvSpPr>
        <p:spPr>
          <a:xfrm>
            <a:off x="24485947" y="4353494"/>
            <a:ext cx="8101338" cy="5959793"/>
          </a:xfrm>
          <a:prstGeom prst="rect">
            <a:avLst/>
          </a:prstGeom>
          <a:noFill/>
          <a:ln>
            <a:noFill/>
          </a:ln>
        </p:spPr>
        <p:txBody>
          <a:bodyPr vert="horz" lIns="69562" tIns="34781" rIns="69562" bIns="34781"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2400" dirty="0">
                <a:latin typeface="Cambria" panose="02040503050406030204" pitchFamily="18" charset="0"/>
              </a:rPr>
              <a:t>Simulating the behavior of the fluxgate magnetometer and comparing to measured lab results revealed many benefits. Discrepancies between the two allowed for adjustments to be made to the model to better suit the given equipment. </a:t>
            </a:r>
          </a:p>
          <a:p>
            <a:r>
              <a:rPr lang="en-US" sz="2400" dirty="0">
                <a:latin typeface="Cambria" panose="02040503050406030204" pitchFamily="18" charset="0"/>
              </a:rPr>
              <a:t>Calibrations can be done under a variety of conditions (such as varying field strenghts and directions) until the magnetometer’s behavior can be accurately predicted in any situation, which resulted in progressively more accurate models following each test. Future work include to further adjust and optimize the model to compare the hysteresis loops as the input versus the output signals. By getting a more accurate model of the fluxgate magnetometer behavior, the goal is to create a performance model for future missions. </a:t>
            </a:r>
          </a:p>
        </p:txBody>
      </p:sp>
      <p:sp>
        <p:nvSpPr>
          <p:cNvPr id="40" name="TextBox 39"/>
          <p:cNvSpPr txBox="1"/>
          <p:nvPr/>
        </p:nvSpPr>
        <p:spPr>
          <a:xfrm>
            <a:off x="9530718" y="14572664"/>
            <a:ext cx="6767989" cy="369332"/>
          </a:xfrm>
          <a:prstGeom prst="rect">
            <a:avLst/>
          </a:prstGeom>
          <a:noFill/>
        </p:spPr>
        <p:txBody>
          <a:bodyPr wrap="square" rtlCol="0">
            <a:spAutoFit/>
          </a:bodyPr>
          <a:lstStyle/>
          <a:p>
            <a:pPr algn="ctr"/>
            <a:r>
              <a:rPr lang="en-GB" sz="1800" dirty="0">
                <a:latin typeface="Cambria" panose="02040503050406030204" pitchFamily="18" charset="0"/>
              </a:rPr>
              <a:t>RLC model representation of a fluxgate magnetometer</a:t>
            </a:r>
            <a:endParaRPr lang="en-US" sz="1800" dirty="0">
              <a:latin typeface="Cambria" panose="02040503050406030204" pitchFamily="18" charset="0"/>
            </a:endParaRPr>
          </a:p>
        </p:txBody>
      </p:sp>
      <p:pic>
        <p:nvPicPr>
          <p:cNvPr id="11" name="Picture 10" descr="A picture containing accessory&#10;&#10;Description automatically generated"/>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57113" y="16813359"/>
            <a:ext cx="3245367" cy="4327156"/>
          </a:xfrm>
          <a:prstGeom prst="rect">
            <a:avLst/>
          </a:prstGeom>
        </p:spPr>
      </p:pic>
      <p:sp>
        <p:nvSpPr>
          <p:cNvPr id="43" name="TextBox 42"/>
          <p:cNvSpPr txBox="1"/>
          <p:nvPr/>
        </p:nvSpPr>
        <p:spPr>
          <a:xfrm>
            <a:off x="492018" y="21273725"/>
            <a:ext cx="4276570" cy="369332"/>
          </a:xfrm>
          <a:prstGeom prst="rect">
            <a:avLst/>
          </a:prstGeom>
          <a:noFill/>
        </p:spPr>
        <p:txBody>
          <a:bodyPr wrap="square" rtlCol="0">
            <a:spAutoFit/>
          </a:bodyPr>
          <a:lstStyle/>
          <a:p>
            <a:pPr algn="ctr"/>
            <a:r>
              <a:rPr lang="en-GB" sz="1800" dirty="0">
                <a:latin typeface="Cambria" panose="02040503050406030204" pitchFamily="18" charset="0"/>
              </a:rPr>
              <a:t>Ring core with excitation and pickup coils</a:t>
            </a:r>
            <a:endParaRPr lang="en-US" sz="1800" dirty="0">
              <a:latin typeface="Cambria" panose="02040503050406030204" pitchFamily="18" charset="0"/>
            </a:endParaRPr>
          </a:p>
        </p:txBody>
      </p:sp>
      <p:sp>
        <p:nvSpPr>
          <p:cNvPr id="44" name="TextBox 43"/>
          <p:cNvSpPr txBox="1"/>
          <p:nvPr/>
        </p:nvSpPr>
        <p:spPr>
          <a:xfrm>
            <a:off x="6342415" y="21238867"/>
            <a:ext cx="3483359" cy="369332"/>
          </a:xfrm>
          <a:prstGeom prst="rect">
            <a:avLst/>
          </a:prstGeom>
          <a:noFill/>
        </p:spPr>
        <p:txBody>
          <a:bodyPr wrap="square" rtlCol="0">
            <a:spAutoFit/>
          </a:bodyPr>
          <a:lstStyle/>
          <a:p>
            <a:pPr algn="ctr"/>
            <a:r>
              <a:rPr lang="en-GB" sz="1800" dirty="0">
                <a:latin typeface="Cambria" panose="02040503050406030204" pitchFamily="18" charset="0"/>
              </a:rPr>
              <a:t>Fluxgate magnetometer circuit</a:t>
            </a:r>
            <a:endParaRPr lang="en-US" sz="1800" dirty="0">
              <a:latin typeface="Cambria" panose="02040503050406030204" pitchFamily="18" charset="0"/>
            </a:endParaRPr>
          </a:p>
        </p:txBody>
      </p:sp>
      <p:sp>
        <p:nvSpPr>
          <p:cNvPr id="45" name="TextBox 44"/>
          <p:cNvSpPr txBox="1"/>
          <p:nvPr/>
        </p:nvSpPr>
        <p:spPr>
          <a:xfrm>
            <a:off x="11054619" y="21135226"/>
            <a:ext cx="5476857" cy="646331"/>
          </a:xfrm>
          <a:prstGeom prst="rect">
            <a:avLst/>
          </a:prstGeom>
          <a:noFill/>
        </p:spPr>
        <p:txBody>
          <a:bodyPr wrap="square" rtlCol="0">
            <a:spAutoFit/>
          </a:bodyPr>
          <a:lstStyle/>
          <a:p>
            <a:pPr algn="ctr"/>
            <a:r>
              <a:rPr lang="en-GB" sz="1800" dirty="0">
                <a:latin typeface="Cambria" panose="02040503050406030204" pitchFamily="18" charset="0"/>
              </a:rPr>
              <a:t>B(H) hysteresis curve measured over the pickup coil during the calibration process</a:t>
            </a:r>
            <a:endParaRPr lang="en-US" sz="1800" dirty="0">
              <a:latin typeface="Cambria" panose="02040503050406030204" pitchFamily="18" charset="0"/>
            </a:endParaRPr>
          </a:p>
        </p:txBody>
      </p:sp>
      <p:pic>
        <p:nvPicPr>
          <p:cNvPr id="8" name="Picture 7" descr="098D6072-561B-406A-847E-AA861E00417A"/>
          <p:cNvPicPr>
            <a:picLocks noChangeAspect="1"/>
          </p:cNvPicPr>
          <p:nvPr/>
        </p:nvPicPr>
        <p:blipFill>
          <a:blip r:embed="rId12"/>
          <a:srcRect t="18658" b="4673"/>
          <a:stretch>
            <a:fillRect/>
          </a:stretch>
        </p:blipFill>
        <p:spPr>
          <a:xfrm>
            <a:off x="18688685" y="14865350"/>
            <a:ext cx="5832475" cy="822960"/>
          </a:xfrm>
          <a:prstGeom prst="rect">
            <a:avLst/>
          </a:prstGeom>
        </p:spPr>
      </p:pic>
      <p:sp>
        <p:nvSpPr>
          <p:cNvPr id="23" name="Subtitle 2"/>
          <p:cNvSpPr txBox="1"/>
          <p:nvPr/>
        </p:nvSpPr>
        <p:spPr>
          <a:xfrm>
            <a:off x="26464260" y="10492740"/>
            <a:ext cx="6080125" cy="2326005"/>
          </a:xfrm>
          <a:prstGeom prst="rect">
            <a:avLst/>
          </a:prstGeom>
          <a:ln>
            <a:noFill/>
          </a:ln>
        </p:spPr>
        <p:txBody>
          <a:bodyPr vert="horz" lIns="69562" tIns="34781" rIns="69562" bIns="34781"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2400" dirty="0">
                <a:latin typeface="Cambria" panose="02040503050406030204" pitchFamily="18" charset="0"/>
              </a:rPr>
              <a:t>This is one function for defining the output EMF, which uses approximation coefficients to replicate the harmonics seen in testing.</a:t>
            </a:r>
          </a:p>
        </p:txBody>
      </p:sp>
      <p:pic>
        <p:nvPicPr>
          <p:cNvPr id="10" name="Picture 9" descr="70A0821E-FC0B-4CF8-9868-F1B61115368A"/>
          <p:cNvPicPr>
            <a:picLocks noChangeAspect="1"/>
          </p:cNvPicPr>
          <p:nvPr/>
        </p:nvPicPr>
        <p:blipFill>
          <a:blip r:embed="rId13"/>
          <a:srcRect l="1454" t="20948" r="3684" b="17459"/>
          <a:stretch>
            <a:fillRect/>
          </a:stretch>
        </p:blipFill>
        <p:spPr>
          <a:xfrm>
            <a:off x="26665555" y="15193645"/>
            <a:ext cx="5582285" cy="692785"/>
          </a:xfrm>
          <a:prstGeom prst="rect">
            <a:avLst/>
          </a:prstGeom>
        </p:spPr>
      </p:pic>
      <p:pic>
        <p:nvPicPr>
          <p:cNvPr id="17" name="Picture 16" descr="90F5E8B1-352D-41A3-A785-7FFFE5EA5A45"/>
          <p:cNvPicPr>
            <a:picLocks noChangeAspect="1"/>
          </p:cNvPicPr>
          <p:nvPr/>
        </p:nvPicPr>
        <p:blipFill>
          <a:blip r:embed="rId14"/>
          <a:stretch>
            <a:fillRect/>
          </a:stretch>
        </p:blipFill>
        <p:spPr>
          <a:xfrm>
            <a:off x="26665555" y="12334240"/>
            <a:ext cx="5678170" cy="1096010"/>
          </a:xfrm>
          <a:prstGeom prst="rect">
            <a:avLst/>
          </a:prstGeom>
        </p:spPr>
      </p:pic>
      <p:sp>
        <p:nvSpPr>
          <p:cNvPr id="31" name="Subtitle 2"/>
          <p:cNvSpPr txBox="1"/>
          <p:nvPr/>
        </p:nvSpPr>
        <p:spPr>
          <a:xfrm>
            <a:off x="26572845" y="13646744"/>
            <a:ext cx="5971540" cy="1435100"/>
          </a:xfrm>
          <a:prstGeom prst="rect">
            <a:avLst/>
          </a:prstGeom>
          <a:ln>
            <a:noFill/>
          </a:ln>
        </p:spPr>
        <p:txBody>
          <a:bodyPr vert="horz" lIns="69562" tIns="34781" rIns="69562" bIns="34781"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2400" dirty="0">
                <a:latin typeface="Cambria" panose="02040503050406030204" pitchFamily="18" charset="0"/>
              </a:rPr>
              <a:t>This function may seem simpler than the one above but is more advanced in that it replaces the coefficients above of the field’s interaction with the material’s permeability.</a:t>
            </a:r>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TotalTime>
  <Words>702</Words>
  <Application>Microsoft Macintosh PowerPoint</Application>
  <PresentationFormat>Custom</PresentationFormat>
  <Paragraphs>24</Paragraphs>
  <Slides>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vt:i4>
      </vt:variant>
    </vt:vector>
  </HeadingPairs>
  <TitlesOfParts>
    <vt:vector size="7" baseType="lpstr">
      <vt:lpstr>Arial</vt:lpstr>
      <vt:lpstr>Calibri</vt:lpstr>
      <vt:lpstr>Calibri Light</vt:lpstr>
      <vt:lpstr>Cambria</vt:lpstr>
      <vt:lpstr>Office Theme</vt:lpstr>
      <vt:lpstr>Custom Design</vt:lpstr>
      <vt:lpstr>Development of a Fluxgate Magnetometer Model Eleonora Olsmats &amp; Christopher Howard Advisor: Professor Matthew Argall Engineering Physics, University of New Hampshire, Durham, NH 03824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Rhiannon Jacobs</dc:creator>
  <cp:lastModifiedBy>Eleonora Olsmats</cp:lastModifiedBy>
  <cp:revision>246</cp:revision>
  <dcterms:created xsi:type="dcterms:W3CDTF">2016-03-05T16:55:00Z</dcterms:created>
  <dcterms:modified xsi:type="dcterms:W3CDTF">2022-04-13T23:56:34Z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3AD29B3B82554A1E88FF68D488FA8C8E</vt:lpwstr>
  </property>
  <property fmtid="{D5CDD505-2E9C-101B-9397-08002B2CF9AE}" pid="3" name="KSOProductBuildVer">
    <vt:lpwstr>1033-11.2.0.10451</vt:lpwstr>
  </property>
</Properties>
</file>