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438912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lvl1pPr>
    <a:lvl2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lvl2pPr>
    <a:lvl3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lvl3pPr>
    <a:lvl4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lvl4pPr>
    <a:lvl5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lvl5pPr>
    <a:lvl6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lvl6pPr>
    <a:lvl7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lvl7pPr>
    <a:lvl8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lvl8pPr>
    <a:lvl9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7" name="Shape 107"/>
          <p:cNvSpPr/>
          <p:nvPr>
            <p:ph type="sldImg"/>
          </p:nvPr>
        </p:nvSpPr>
        <p:spPr>
          <a:xfrm>
            <a:off x="1143000" y="685800"/>
            <a:ext cx="4572000" cy="3429000"/>
          </a:xfrm>
          <a:prstGeom prst="rect">
            <a:avLst/>
          </a:prstGeom>
        </p:spPr>
        <p:txBody>
          <a:bodyPr/>
          <a:lstStyle/>
          <a:p>
            <a:pPr/>
          </a:p>
        </p:txBody>
      </p:sp>
      <p:sp>
        <p:nvSpPr>
          <p:cNvPr id="108" name="Shape 10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3870983" latinLnBrk="0">
      <a:defRPr sz="1200">
        <a:latin typeface="+mj-lt"/>
        <a:ea typeface="+mj-ea"/>
        <a:cs typeface="+mj-cs"/>
        <a:sym typeface="Calibri"/>
      </a:defRPr>
    </a:lvl1pPr>
    <a:lvl2pPr indent="228600" defTabSz="3870983" latinLnBrk="0">
      <a:defRPr sz="1200">
        <a:latin typeface="+mj-lt"/>
        <a:ea typeface="+mj-ea"/>
        <a:cs typeface="+mj-cs"/>
        <a:sym typeface="Calibri"/>
      </a:defRPr>
    </a:lvl2pPr>
    <a:lvl3pPr indent="457200" defTabSz="3870983" latinLnBrk="0">
      <a:defRPr sz="1200">
        <a:latin typeface="+mj-lt"/>
        <a:ea typeface="+mj-ea"/>
        <a:cs typeface="+mj-cs"/>
        <a:sym typeface="Calibri"/>
      </a:defRPr>
    </a:lvl3pPr>
    <a:lvl4pPr indent="685800" defTabSz="3870983" latinLnBrk="0">
      <a:defRPr sz="1200">
        <a:latin typeface="+mj-lt"/>
        <a:ea typeface="+mj-ea"/>
        <a:cs typeface="+mj-cs"/>
        <a:sym typeface="Calibri"/>
      </a:defRPr>
    </a:lvl4pPr>
    <a:lvl5pPr indent="914400" defTabSz="3870983" latinLnBrk="0">
      <a:defRPr sz="1200">
        <a:latin typeface="+mj-lt"/>
        <a:ea typeface="+mj-ea"/>
        <a:cs typeface="+mj-cs"/>
        <a:sym typeface="Calibri"/>
      </a:defRPr>
    </a:lvl5pPr>
    <a:lvl6pPr indent="1143000" defTabSz="3870983" latinLnBrk="0">
      <a:defRPr sz="1200">
        <a:latin typeface="+mj-lt"/>
        <a:ea typeface="+mj-ea"/>
        <a:cs typeface="+mj-cs"/>
        <a:sym typeface="Calibri"/>
      </a:defRPr>
    </a:lvl6pPr>
    <a:lvl7pPr indent="1371600" defTabSz="3870983" latinLnBrk="0">
      <a:defRPr sz="1200">
        <a:latin typeface="+mj-lt"/>
        <a:ea typeface="+mj-ea"/>
        <a:cs typeface="+mj-cs"/>
        <a:sym typeface="Calibri"/>
      </a:defRPr>
    </a:lvl7pPr>
    <a:lvl8pPr indent="1600200" defTabSz="3870983" latinLnBrk="0">
      <a:defRPr sz="1200">
        <a:latin typeface="+mj-lt"/>
        <a:ea typeface="+mj-ea"/>
        <a:cs typeface="+mj-cs"/>
        <a:sym typeface="Calibri"/>
      </a:defRPr>
    </a:lvl8pPr>
    <a:lvl9pPr indent="1828800" defTabSz="3870983"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3291840" y="5387342"/>
            <a:ext cx="37307522" cy="11460482"/>
          </a:xfrm>
          <a:prstGeom prst="rect">
            <a:avLst/>
          </a:prstGeom>
        </p:spPr>
        <p:txBody>
          <a:bodyPr anchor="b"/>
          <a:lstStyle>
            <a:lvl1pPr algn="ctr">
              <a:defRPr sz="28000"/>
            </a:lvl1pPr>
          </a:lstStyle>
          <a:p>
            <a:pPr/>
            <a:r>
              <a:t>Title Text</a:t>
            </a:r>
          </a:p>
        </p:txBody>
      </p:sp>
      <p:sp>
        <p:nvSpPr>
          <p:cNvPr id="12" name="Body Level One…"/>
          <p:cNvSpPr txBox="1"/>
          <p:nvPr>
            <p:ph type="body" sz="quarter" idx="1"/>
          </p:nvPr>
        </p:nvSpPr>
        <p:spPr>
          <a:xfrm>
            <a:off x="5486400" y="17289783"/>
            <a:ext cx="32918400" cy="7947660"/>
          </a:xfrm>
          <a:prstGeom prst="rect">
            <a:avLst/>
          </a:prstGeom>
        </p:spPr>
        <p:txBody>
          <a:bodyPr/>
          <a:lstStyle>
            <a:lvl1pPr marL="0" indent="0" algn="ctr">
              <a:buSzTx/>
              <a:buFontTx/>
              <a:buNone/>
              <a:defRPr sz="11200"/>
            </a:lvl1pPr>
            <a:lvl2pPr marL="0" indent="0" algn="ctr">
              <a:buSzTx/>
              <a:buFontTx/>
              <a:buNone/>
              <a:defRPr sz="11200"/>
            </a:lvl2pPr>
            <a:lvl3pPr marL="0" indent="0" algn="ctr">
              <a:buSzTx/>
              <a:buFontTx/>
              <a:buNone/>
              <a:defRPr sz="11200"/>
            </a:lvl3pPr>
            <a:lvl4pPr marL="0" indent="0" algn="ctr">
              <a:buSzTx/>
              <a:buFontTx/>
              <a:buNone/>
              <a:defRPr sz="11200"/>
            </a:lvl4pPr>
            <a:lvl5pPr marL="0" indent="0" algn="ctr">
              <a:buSzTx/>
              <a:buFontTx/>
              <a:buNone/>
              <a:defRPr sz="11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oster">
    <p:spTree>
      <p:nvGrpSpPr>
        <p:cNvPr id="1" name=""/>
        <p:cNvGrpSpPr/>
        <p:nvPr/>
      </p:nvGrpSpPr>
      <p:grpSpPr>
        <a:xfrm>
          <a:off x="0" y="0"/>
          <a:ext cx="0" cy="0"/>
          <a:chOff x="0" y="0"/>
          <a:chExt cx="0" cy="0"/>
        </a:xfrm>
      </p:grpSpPr>
      <p:sp>
        <p:nvSpPr>
          <p:cNvPr id="92" name="Title Text"/>
          <p:cNvSpPr txBox="1"/>
          <p:nvPr>
            <p:ph type="title"/>
          </p:nvPr>
        </p:nvSpPr>
        <p:spPr>
          <a:xfrm>
            <a:off x="6400800" y="990600"/>
            <a:ext cx="31089600" cy="2514540"/>
          </a:xfrm>
          <a:prstGeom prst="rect">
            <a:avLst/>
          </a:prstGeom>
        </p:spPr>
        <p:txBody>
          <a:bodyPr/>
          <a:lstStyle/>
          <a:p>
            <a:pPr/>
            <a:r>
              <a:t>Title Text</a:t>
            </a:r>
          </a:p>
        </p:txBody>
      </p:sp>
      <p:sp>
        <p:nvSpPr>
          <p:cNvPr id="93" name="Body Level One…"/>
          <p:cNvSpPr txBox="1"/>
          <p:nvPr>
            <p:ph type="body" sz="quarter" idx="1"/>
          </p:nvPr>
        </p:nvSpPr>
        <p:spPr>
          <a:xfrm>
            <a:off x="6400800" y="3588603"/>
            <a:ext cx="31089600" cy="831000"/>
          </a:xfrm>
          <a:prstGeom prst="rect">
            <a:avLst/>
          </a:prstGeom>
        </p:spPr>
        <p:txBody>
          <a:bodyPr/>
          <a:lstStyle>
            <a:lvl1pPr marL="0" indent="0">
              <a:spcBef>
                <a:spcPts val="0"/>
              </a:spcBef>
              <a:buSzTx/>
              <a:buFontTx/>
              <a:buNone/>
              <a:defRPr sz="2200">
                <a:solidFill>
                  <a:srgbClr val="FFFFFF"/>
                </a:solidFill>
              </a:defRPr>
            </a:lvl1pPr>
            <a:lvl2pPr marL="0" indent="0">
              <a:spcBef>
                <a:spcPts val="0"/>
              </a:spcBef>
              <a:buSzTx/>
              <a:buFontTx/>
              <a:buNone/>
              <a:defRPr sz="2200">
                <a:solidFill>
                  <a:srgbClr val="FFFFFF"/>
                </a:solidFill>
              </a:defRPr>
            </a:lvl2pPr>
            <a:lvl3pPr marL="0" indent="0">
              <a:spcBef>
                <a:spcPts val="0"/>
              </a:spcBef>
              <a:buSzTx/>
              <a:buFontTx/>
              <a:buNone/>
              <a:defRPr sz="2200">
                <a:solidFill>
                  <a:srgbClr val="FFFFFF"/>
                </a:solidFill>
              </a:defRPr>
            </a:lvl3pPr>
            <a:lvl4pPr marL="0" indent="0">
              <a:spcBef>
                <a:spcPts val="0"/>
              </a:spcBef>
              <a:buSzTx/>
              <a:buFontTx/>
              <a:buNone/>
              <a:defRPr sz="2200">
                <a:solidFill>
                  <a:srgbClr val="FFFFFF"/>
                </a:solidFill>
              </a:defRPr>
            </a:lvl4pPr>
            <a:lvl5pPr marL="0" indent="0">
              <a:spcBef>
                <a:spcPts val="0"/>
              </a:spcBef>
              <a:buSzTx/>
              <a:buFontTx/>
              <a:buNone/>
              <a:defRPr sz="2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94" name="Text Placeholder 6"/>
          <p:cNvSpPr/>
          <p:nvPr>
            <p:ph type="body" sz="quarter" idx="21" hasCustomPrompt="1"/>
          </p:nvPr>
        </p:nvSpPr>
        <p:spPr>
          <a:xfrm>
            <a:off x="1142999" y="5852159"/>
            <a:ext cx="12742086" cy="1219202"/>
          </a:xfrm>
          <a:prstGeom prst="rect">
            <a:avLst/>
          </a:prstGeom>
          <a:solidFill>
            <a:schemeClr val="accent2"/>
          </a:solidFill>
        </p:spPr>
        <p:txBody>
          <a:bodyPr anchor="ctr"/>
          <a:lstStyle>
            <a:lvl1pPr marL="0" indent="0">
              <a:spcBef>
                <a:spcPts val="0"/>
              </a:spcBef>
              <a:buSzTx/>
              <a:buFontTx/>
              <a:buNone/>
              <a:defRPr cap="all" sz="5500">
                <a:solidFill>
                  <a:srgbClr val="FFFFFF"/>
                </a:solidFill>
                <a:latin typeface="Calibri Light"/>
                <a:ea typeface="Calibri Light"/>
                <a:cs typeface="Calibri Light"/>
                <a:sym typeface="Calibri Light"/>
              </a:defRPr>
            </a:lvl1pPr>
          </a:lstStyle>
          <a:p>
            <a:pPr/>
            <a:r>
              <a:t>Heading</a:t>
            </a:r>
          </a:p>
        </p:txBody>
      </p:sp>
      <p:sp>
        <p:nvSpPr>
          <p:cNvPr id="95" name="Text Placeholder 6"/>
          <p:cNvSpPr/>
          <p:nvPr>
            <p:ph type="body" sz="quarter" idx="22" hasCustomPrompt="1"/>
          </p:nvPr>
        </p:nvSpPr>
        <p:spPr>
          <a:xfrm>
            <a:off x="1142999" y="15032736"/>
            <a:ext cx="12742086" cy="1219202"/>
          </a:xfrm>
          <a:prstGeom prst="rect">
            <a:avLst/>
          </a:prstGeom>
          <a:solidFill>
            <a:schemeClr val="accent3"/>
          </a:solidFill>
        </p:spPr>
        <p:txBody>
          <a:bodyPr anchor="ctr"/>
          <a:lstStyle>
            <a:lvl1pPr marL="0" indent="0">
              <a:spcBef>
                <a:spcPts val="0"/>
              </a:spcBef>
              <a:buSzTx/>
              <a:buFontTx/>
              <a:buNone/>
              <a:defRPr cap="all" sz="5500">
                <a:solidFill>
                  <a:srgbClr val="FFFFFF"/>
                </a:solidFill>
                <a:latin typeface="Calibri Light"/>
                <a:ea typeface="Calibri Light"/>
                <a:cs typeface="Calibri Light"/>
                <a:sym typeface="Calibri Light"/>
              </a:defRPr>
            </a:lvl1pPr>
          </a:lstStyle>
          <a:p>
            <a:pPr/>
            <a:r>
              <a:t>Heading</a:t>
            </a:r>
          </a:p>
        </p:txBody>
      </p:sp>
      <p:sp>
        <p:nvSpPr>
          <p:cNvPr id="96" name="Text Placeholder 6"/>
          <p:cNvSpPr/>
          <p:nvPr>
            <p:ph type="body" sz="quarter" idx="23" hasCustomPrompt="1"/>
          </p:nvPr>
        </p:nvSpPr>
        <p:spPr>
          <a:xfrm>
            <a:off x="1142999" y="25831800"/>
            <a:ext cx="12742086" cy="1219200"/>
          </a:xfrm>
          <a:prstGeom prst="rect">
            <a:avLst/>
          </a:prstGeom>
          <a:solidFill>
            <a:schemeClr val="accent4"/>
          </a:solidFill>
        </p:spPr>
        <p:txBody>
          <a:bodyPr anchor="ctr"/>
          <a:lstStyle>
            <a:lvl1pPr marL="0" indent="0">
              <a:spcBef>
                <a:spcPts val="0"/>
              </a:spcBef>
              <a:buSzTx/>
              <a:buFontTx/>
              <a:buNone/>
              <a:defRPr cap="all" sz="5500">
                <a:solidFill>
                  <a:srgbClr val="FFFFFF"/>
                </a:solidFill>
                <a:latin typeface="Calibri Light"/>
                <a:ea typeface="Calibri Light"/>
                <a:cs typeface="Calibri Light"/>
                <a:sym typeface="Calibri Light"/>
              </a:defRPr>
            </a:lvl1pPr>
          </a:lstStyle>
          <a:p>
            <a:pPr/>
            <a:r>
              <a:t>Heading</a:t>
            </a:r>
          </a:p>
        </p:txBody>
      </p:sp>
      <p:sp>
        <p:nvSpPr>
          <p:cNvPr id="97" name="Text Placeholder 6"/>
          <p:cNvSpPr/>
          <p:nvPr>
            <p:ph type="body" sz="quarter" idx="24" hasCustomPrompt="1"/>
          </p:nvPr>
        </p:nvSpPr>
        <p:spPr>
          <a:xfrm>
            <a:off x="15544799" y="5852159"/>
            <a:ext cx="12742087" cy="1219202"/>
          </a:xfrm>
          <a:prstGeom prst="rect">
            <a:avLst/>
          </a:prstGeom>
          <a:solidFill>
            <a:schemeClr val="accent5"/>
          </a:solidFill>
        </p:spPr>
        <p:txBody>
          <a:bodyPr anchor="ctr"/>
          <a:lstStyle>
            <a:lvl1pPr marL="0" indent="0">
              <a:spcBef>
                <a:spcPts val="0"/>
              </a:spcBef>
              <a:buSzTx/>
              <a:buFontTx/>
              <a:buNone/>
              <a:defRPr cap="all" sz="5500">
                <a:solidFill>
                  <a:srgbClr val="FFFFFF"/>
                </a:solidFill>
                <a:latin typeface="Calibri Light"/>
                <a:ea typeface="Calibri Light"/>
                <a:cs typeface="Calibri Light"/>
                <a:sym typeface="Calibri Light"/>
              </a:defRPr>
            </a:lvl1pPr>
          </a:lstStyle>
          <a:p>
            <a:pPr/>
            <a:r>
              <a:t>Heading</a:t>
            </a:r>
          </a:p>
        </p:txBody>
      </p:sp>
      <p:sp>
        <p:nvSpPr>
          <p:cNvPr id="98" name="Text Placeholder 6"/>
          <p:cNvSpPr/>
          <p:nvPr>
            <p:ph type="body" sz="quarter" idx="25" hasCustomPrompt="1"/>
          </p:nvPr>
        </p:nvSpPr>
        <p:spPr>
          <a:xfrm>
            <a:off x="15544799" y="25831800"/>
            <a:ext cx="12742087" cy="1219200"/>
          </a:xfrm>
          <a:prstGeom prst="rect">
            <a:avLst/>
          </a:prstGeom>
          <a:solidFill>
            <a:schemeClr val="accent6"/>
          </a:solidFill>
        </p:spPr>
        <p:txBody>
          <a:bodyPr anchor="ctr"/>
          <a:lstStyle>
            <a:lvl1pPr marL="0" indent="0">
              <a:spcBef>
                <a:spcPts val="0"/>
              </a:spcBef>
              <a:buSzTx/>
              <a:buFontTx/>
              <a:buNone/>
              <a:defRPr cap="all" sz="5500">
                <a:solidFill>
                  <a:srgbClr val="FFFFFF"/>
                </a:solidFill>
                <a:latin typeface="Calibri Light"/>
                <a:ea typeface="Calibri Light"/>
                <a:cs typeface="Calibri Light"/>
                <a:sym typeface="Calibri Light"/>
              </a:defRPr>
            </a:lvl1pPr>
          </a:lstStyle>
          <a:p>
            <a:pPr/>
            <a:r>
              <a:t>Heading</a:t>
            </a:r>
          </a:p>
        </p:txBody>
      </p:sp>
      <p:sp>
        <p:nvSpPr>
          <p:cNvPr id="99" name="Text Placeholder 6"/>
          <p:cNvSpPr/>
          <p:nvPr>
            <p:ph type="body" sz="quarter" idx="26" hasCustomPrompt="1"/>
          </p:nvPr>
        </p:nvSpPr>
        <p:spPr>
          <a:xfrm>
            <a:off x="29900878" y="5852159"/>
            <a:ext cx="12742087" cy="1219202"/>
          </a:xfrm>
          <a:prstGeom prst="rect">
            <a:avLst/>
          </a:prstGeom>
          <a:solidFill>
            <a:schemeClr val="accent6"/>
          </a:solidFill>
        </p:spPr>
        <p:txBody>
          <a:bodyPr anchor="ctr"/>
          <a:lstStyle>
            <a:lvl1pPr marL="0" indent="0">
              <a:spcBef>
                <a:spcPts val="0"/>
              </a:spcBef>
              <a:buSzTx/>
              <a:buFontTx/>
              <a:buNone/>
              <a:defRPr cap="all" sz="5500">
                <a:solidFill>
                  <a:srgbClr val="FFFFFF"/>
                </a:solidFill>
                <a:latin typeface="Calibri Light"/>
                <a:ea typeface="Calibri Light"/>
                <a:cs typeface="Calibri Light"/>
                <a:sym typeface="Calibri Light"/>
              </a:defRPr>
            </a:lvl1pPr>
          </a:lstStyle>
          <a:p>
            <a:pPr/>
            <a:r>
              <a:t>Heading</a:t>
            </a:r>
          </a:p>
        </p:txBody>
      </p:sp>
      <p:sp>
        <p:nvSpPr>
          <p:cNvPr id="100" name="Text Placeholder 6"/>
          <p:cNvSpPr/>
          <p:nvPr>
            <p:ph type="body" sz="quarter" idx="27" hasCustomPrompt="1"/>
          </p:nvPr>
        </p:nvSpPr>
        <p:spPr>
          <a:xfrm>
            <a:off x="29900878" y="25831800"/>
            <a:ext cx="12742087" cy="1219200"/>
          </a:xfrm>
          <a:prstGeom prst="rect">
            <a:avLst/>
          </a:prstGeom>
          <a:solidFill>
            <a:schemeClr val="accent1"/>
          </a:solidFill>
        </p:spPr>
        <p:txBody>
          <a:bodyPr anchor="ctr"/>
          <a:lstStyle>
            <a:lvl1pPr marL="0" indent="0">
              <a:spcBef>
                <a:spcPts val="0"/>
              </a:spcBef>
              <a:buSzTx/>
              <a:buFontTx/>
              <a:buNone/>
              <a:defRPr cap="all" sz="5500">
                <a:solidFill>
                  <a:srgbClr val="FFFFFF"/>
                </a:solidFill>
                <a:latin typeface="Calibri Light"/>
                <a:ea typeface="Calibri Light"/>
                <a:cs typeface="Calibri Light"/>
                <a:sym typeface="Calibri Light"/>
              </a:defRPr>
            </a:lvl1pPr>
          </a:lstStyle>
          <a:p>
            <a:pPr/>
            <a:r>
              <a:t>Heading</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2994661" y="8206747"/>
            <a:ext cx="37856161" cy="13693141"/>
          </a:xfrm>
          <a:prstGeom prst="rect">
            <a:avLst/>
          </a:prstGeom>
        </p:spPr>
        <p:txBody>
          <a:bodyPr anchor="b"/>
          <a:lstStyle>
            <a:lvl1pPr>
              <a:defRPr sz="28000"/>
            </a:lvl1pPr>
          </a:lstStyle>
          <a:p>
            <a:pPr/>
            <a:r>
              <a:t>Title Text</a:t>
            </a:r>
          </a:p>
        </p:txBody>
      </p:sp>
      <p:sp>
        <p:nvSpPr>
          <p:cNvPr id="30" name="Body Level One…"/>
          <p:cNvSpPr txBox="1"/>
          <p:nvPr>
            <p:ph type="body" sz="quarter" idx="1"/>
          </p:nvPr>
        </p:nvSpPr>
        <p:spPr>
          <a:xfrm>
            <a:off x="2994661" y="22029427"/>
            <a:ext cx="37856161" cy="7200900"/>
          </a:xfrm>
          <a:prstGeom prst="rect">
            <a:avLst/>
          </a:prstGeom>
        </p:spPr>
        <p:txBody>
          <a:bodyPr/>
          <a:lstStyle>
            <a:lvl1pPr marL="0" indent="0">
              <a:buSzTx/>
              <a:buFontTx/>
              <a:buNone/>
              <a:defRPr sz="11200"/>
            </a:lvl1pPr>
            <a:lvl2pPr marL="0" indent="0">
              <a:buSzTx/>
              <a:buFontTx/>
              <a:buNone/>
              <a:defRPr sz="11200"/>
            </a:lvl2pPr>
            <a:lvl3pPr marL="0" indent="0">
              <a:buSzTx/>
              <a:buFontTx/>
              <a:buNone/>
              <a:defRPr sz="11200"/>
            </a:lvl3pPr>
            <a:lvl4pPr marL="0" indent="0">
              <a:buSzTx/>
              <a:buFontTx/>
              <a:buNone/>
              <a:defRPr sz="11200"/>
            </a:lvl4pPr>
            <a:lvl5pPr marL="0" indent="0">
              <a:buSzTx/>
              <a:buFontTx/>
              <a:buNone/>
              <a:defRPr sz="112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3017520" y="8763000"/>
            <a:ext cx="18653761" cy="2088642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3023236" y="1752606"/>
            <a:ext cx="37856161" cy="6362705"/>
          </a:xfrm>
          <a:prstGeom prst="rect">
            <a:avLst/>
          </a:prstGeom>
        </p:spPr>
        <p:txBody>
          <a:bodyPr/>
          <a:lstStyle/>
          <a:p>
            <a:pPr/>
            <a:r>
              <a:t>Title Text</a:t>
            </a:r>
          </a:p>
        </p:txBody>
      </p:sp>
      <p:sp>
        <p:nvSpPr>
          <p:cNvPr id="48" name="Body Level One…"/>
          <p:cNvSpPr txBox="1"/>
          <p:nvPr>
            <p:ph type="body" sz="quarter" idx="1"/>
          </p:nvPr>
        </p:nvSpPr>
        <p:spPr>
          <a:xfrm>
            <a:off x="3023242" y="8069581"/>
            <a:ext cx="18568033" cy="3954780"/>
          </a:xfrm>
          <a:prstGeom prst="rect">
            <a:avLst/>
          </a:prstGeom>
        </p:spPr>
        <p:txBody>
          <a:bodyPr anchor="b"/>
          <a:lstStyle>
            <a:lvl1pPr marL="0" indent="0">
              <a:buSzTx/>
              <a:buFontTx/>
              <a:buNone/>
              <a:defRPr b="1" sz="11200"/>
            </a:lvl1pPr>
            <a:lvl2pPr marL="0" indent="0">
              <a:buSzTx/>
              <a:buFontTx/>
              <a:buNone/>
              <a:defRPr b="1" sz="11200"/>
            </a:lvl2pPr>
            <a:lvl3pPr marL="0" indent="0">
              <a:buSzTx/>
              <a:buFontTx/>
              <a:buNone/>
              <a:defRPr b="1" sz="11200"/>
            </a:lvl3pPr>
            <a:lvl4pPr marL="0" indent="0">
              <a:buSzTx/>
              <a:buFontTx/>
              <a:buNone/>
              <a:defRPr b="1" sz="11200"/>
            </a:lvl4pPr>
            <a:lvl5pPr marL="0" indent="0">
              <a:buSzTx/>
              <a:buFontTx/>
              <a:buNone/>
              <a:defRPr b="1" sz="112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22219920" y="8069581"/>
            <a:ext cx="18659478" cy="3954780"/>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3023236" y="2194560"/>
            <a:ext cx="14156056" cy="7680960"/>
          </a:xfrm>
          <a:prstGeom prst="rect">
            <a:avLst/>
          </a:prstGeom>
        </p:spPr>
        <p:txBody>
          <a:bodyPr anchor="b"/>
          <a:lstStyle>
            <a:lvl1pPr>
              <a:defRPr sz="14900"/>
            </a:lvl1pPr>
          </a:lstStyle>
          <a:p>
            <a:pPr/>
            <a:r>
              <a:t>Title Text</a:t>
            </a:r>
          </a:p>
        </p:txBody>
      </p:sp>
      <p:sp>
        <p:nvSpPr>
          <p:cNvPr id="73" name="Body Level One…"/>
          <p:cNvSpPr txBox="1"/>
          <p:nvPr>
            <p:ph type="body" sz="half" idx="1"/>
          </p:nvPr>
        </p:nvSpPr>
        <p:spPr>
          <a:xfrm>
            <a:off x="18659476" y="4739647"/>
            <a:ext cx="22219922" cy="23393402"/>
          </a:xfrm>
          <a:prstGeom prst="rect">
            <a:avLst/>
          </a:prstGeom>
        </p:spPr>
        <p:txBody>
          <a:bodyPr/>
          <a:lstStyle>
            <a:lvl1pPr marL="1066737" indent="-1066737">
              <a:defRPr sz="14900"/>
            </a:lvl1pPr>
            <a:lvl2pPr marL="3346791" indent="-1213312">
              <a:defRPr sz="14900"/>
            </a:lvl2pPr>
            <a:lvl3pPr marL="5686099" indent="-1419143">
              <a:defRPr sz="14900"/>
            </a:lvl3pPr>
            <a:lvl4pPr marL="8109509" indent="-1709075">
              <a:defRPr sz="14900"/>
            </a:lvl4pPr>
            <a:lvl5pPr marL="10242987" indent="-1709076">
              <a:defRPr sz="149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3023237" y="9875521"/>
            <a:ext cx="14156054" cy="18295622"/>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3023236" y="2194560"/>
            <a:ext cx="14156056" cy="7680960"/>
          </a:xfrm>
          <a:prstGeom prst="rect">
            <a:avLst/>
          </a:prstGeom>
        </p:spPr>
        <p:txBody>
          <a:bodyPr anchor="b"/>
          <a:lstStyle>
            <a:lvl1pPr>
              <a:defRPr sz="14900"/>
            </a:lvl1pPr>
          </a:lstStyle>
          <a:p>
            <a:pPr/>
            <a:r>
              <a:t>Title Text</a:t>
            </a:r>
          </a:p>
        </p:txBody>
      </p:sp>
      <p:sp>
        <p:nvSpPr>
          <p:cNvPr id="83" name="Picture Placeholder 2"/>
          <p:cNvSpPr/>
          <p:nvPr>
            <p:ph type="pic" sz="half" idx="21"/>
          </p:nvPr>
        </p:nvSpPr>
        <p:spPr>
          <a:xfrm>
            <a:off x="18659476" y="4739647"/>
            <a:ext cx="22219922" cy="23393402"/>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3023236" y="9875521"/>
            <a:ext cx="14156056" cy="18295622"/>
          </a:xfrm>
          <a:prstGeom prst="rect">
            <a:avLst/>
          </a:prstGeom>
        </p:spPr>
        <p:txBody>
          <a:bodyPr/>
          <a:lstStyle>
            <a:lvl1pPr marL="0" indent="0">
              <a:buSzTx/>
              <a:buFontTx/>
              <a:buNone/>
              <a:defRPr sz="7500"/>
            </a:lvl1pPr>
            <a:lvl2pPr marL="0" indent="0">
              <a:buSzTx/>
              <a:buFontTx/>
              <a:buNone/>
              <a:defRPr sz="7500"/>
            </a:lvl2pPr>
            <a:lvl3pPr marL="0" indent="0">
              <a:buSzTx/>
              <a:buFontTx/>
              <a:buNone/>
              <a:defRPr sz="7500"/>
            </a:lvl3pPr>
            <a:lvl4pPr marL="0" indent="0">
              <a:buSzTx/>
              <a:buFontTx/>
              <a:buNone/>
              <a:defRPr sz="7500"/>
            </a:lvl4pPr>
            <a:lvl5pPr marL="0" indent="0">
              <a:buSzTx/>
              <a:buFontTx/>
              <a:buNone/>
              <a:defRPr sz="75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017520" y="1752606"/>
            <a:ext cx="37856161" cy="6362705"/>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nchor="ctr">
            <a:normAutofit fontScale="100000" lnSpcReduction="0"/>
          </a:bodyPr>
          <a:lstStyle/>
          <a:p>
            <a:pPr/>
            <a:r>
              <a:t>Title Text</a:t>
            </a:r>
          </a:p>
        </p:txBody>
      </p:sp>
      <p:sp>
        <p:nvSpPr>
          <p:cNvPr id="3" name="Body Level One…"/>
          <p:cNvSpPr txBox="1"/>
          <p:nvPr>
            <p:ph type="body" idx="1"/>
          </p:nvPr>
        </p:nvSpPr>
        <p:spPr>
          <a:xfrm>
            <a:off x="3017520" y="8763000"/>
            <a:ext cx="37856161" cy="20886423"/>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0033382" y="30980135"/>
            <a:ext cx="840296" cy="813309"/>
          </a:xfrm>
          <a:prstGeom prst="rect">
            <a:avLst/>
          </a:prstGeom>
          <a:ln w="12700">
            <a:miter lim="400000"/>
          </a:ln>
        </p:spPr>
        <p:txBody>
          <a:bodyPr wrap="none" lIns="53336" tIns="53336" rIns="53336" bIns="53336" anchor="ctr">
            <a:spAutoFit/>
          </a:bodyPr>
          <a:lstStyle>
            <a:lvl1pPr algn="r">
              <a:defRPr sz="5600">
                <a:solidFill>
                  <a:srgbClr val="888888"/>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4266955" rtl="0" latinLnBrk="0">
        <a:lnSpc>
          <a:spcPct val="90000"/>
        </a:lnSpc>
        <a:spcBef>
          <a:spcPts val="0"/>
        </a:spcBef>
        <a:spcAft>
          <a:spcPts val="0"/>
        </a:spcAft>
        <a:buClrTx/>
        <a:buSzTx/>
        <a:buFontTx/>
        <a:buNone/>
        <a:tabLst/>
        <a:defRPr b="0" baseline="0" cap="none" i="0" spc="0" strike="noStrike" sz="20500" u="none">
          <a:solidFill>
            <a:srgbClr val="000000"/>
          </a:solidFill>
          <a:uFillTx/>
          <a:latin typeface="Calibri Light"/>
          <a:ea typeface="Calibri Light"/>
          <a:cs typeface="Calibri Light"/>
          <a:sym typeface="Calibri Light"/>
        </a:defRPr>
      </a:lvl1pPr>
      <a:lvl2pPr marL="0" marR="0" indent="0" algn="l" defTabSz="4266955" rtl="0" latinLnBrk="0">
        <a:lnSpc>
          <a:spcPct val="90000"/>
        </a:lnSpc>
        <a:spcBef>
          <a:spcPts val="0"/>
        </a:spcBef>
        <a:spcAft>
          <a:spcPts val="0"/>
        </a:spcAft>
        <a:buClrTx/>
        <a:buSzTx/>
        <a:buFontTx/>
        <a:buNone/>
        <a:tabLst/>
        <a:defRPr b="0" baseline="0" cap="none" i="0" spc="0" strike="noStrike" sz="20500" u="none">
          <a:solidFill>
            <a:srgbClr val="000000"/>
          </a:solidFill>
          <a:uFillTx/>
          <a:latin typeface="Calibri Light"/>
          <a:ea typeface="Calibri Light"/>
          <a:cs typeface="Calibri Light"/>
          <a:sym typeface="Calibri Light"/>
        </a:defRPr>
      </a:lvl2pPr>
      <a:lvl3pPr marL="0" marR="0" indent="0" algn="l" defTabSz="4266955" rtl="0" latinLnBrk="0">
        <a:lnSpc>
          <a:spcPct val="90000"/>
        </a:lnSpc>
        <a:spcBef>
          <a:spcPts val="0"/>
        </a:spcBef>
        <a:spcAft>
          <a:spcPts val="0"/>
        </a:spcAft>
        <a:buClrTx/>
        <a:buSzTx/>
        <a:buFontTx/>
        <a:buNone/>
        <a:tabLst/>
        <a:defRPr b="0" baseline="0" cap="none" i="0" spc="0" strike="noStrike" sz="20500" u="none">
          <a:solidFill>
            <a:srgbClr val="000000"/>
          </a:solidFill>
          <a:uFillTx/>
          <a:latin typeface="Calibri Light"/>
          <a:ea typeface="Calibri Light"/>
          <a:cs typeface="Calibri Light"/>
          <a:sym typeface="Calibri Light"/>
        </a:defRPr>
      </a:lvl3pPr>
      <a:lvl4pPr marL="0" marR="0" indent="0" algn="l" defTabSz="4266955" rtl="0" latinLnBrk="0">
        <a:lnSpc>
          <a:spcPct val="90000"/>
        </a:lnSpc>
        <a:spcBef>
          <a:spcPts val="0"/>
        </a:spcBef>
        <a:spcAft>
          <a:spcPts val="0"/>
        </a:spcAft>
        <a:buClrTx/>
        <a:buSzTx/>
        <a:buFontTx/>
        <a:buNone/>
        <a:tabLst/>
        <a:defRPr b="0" baseline="0" cap="none" i="0" spc="0" strike="noStrike" sz="20500" u="none">
          <a:solidFill>
            <a:srgbClr val="000000"/>
          </a:solidFill>
          <a:uFillTx/>
          <a:latin typeface="Calibri Light"/>
          <a:ea typeface="Calibri Light"/>
          <a:cs typeface="Calibri Light"/>
          <a:sym typeface="Calibri Light"/>
        </a:defRPr>
      </a:lvl4pPr>
      <a:lvl5pPr marL="0" marR="0" indent="0" algn="l" defTabSz="4266955" rtl="0" latinLnBrk="0">
        <a:lnSpc>
          <a:spcPct val="90000"/>
        </a:lnSpc>
        <a:spcBef>
          <a:spcPts val="0"/>
        </a:spcBef>
        <a:spcAft>
          <a:spcPts val="0"/>
        </a:spcAft>
        <a:buClrTx/>
        <a:buSzTx/>
        <a:buFontTx/>
        <a:buNone/>
        <a:tabLst/>
        <a:defRPr b="0" baseline="0" cap="none" i="0" spc="0" strike="noStrike" sz="20500" u="none">
          <a:solidFill>
            <a:srgbClr val="000000"/>
          </a:solidFill>
          <a:uFillTx/>
          <a:latin typeface="Calibri Light"/>
          <a:ea typeface="Calibri Light"/>
          <a:cs typeface="Calibri Light"/>
          <a:sym typeface="Calibri Light"/>
        </a:defRPr>
      </a:lvl5pPr>
      <a:lvl6pPr marL="0" marR="0" indent="0" algn="l" defTabSz="4266955" rtl="0" latinLnBrk="0">
        <a:lnSpc>
          <a:spcPct val="90000"/>
        </a:lnSpc>
        <a:spcBef>
          <a:spcPts val="0"/>
        </a:spcBef>
        <a:spcAft>
          <a:spcPts val="0"/>
        </a:spcAft>
        <a:buClrTx/>
        <a:buSzTx/>
        <a:buFontTx/>
        <a:buNone/>
        <a:tabLst/>
        <a:defRPr b="0" baseline="0" cap="none" i="0" spc="0" strike="noStrike" sz="20500" u="none">
          <a:solidFill>
            <a:srgbClr val="000000"/>
          </a:solidFill>
          <a:uFillTx/>
          <a:latin typeface="Calibri Light"/>
          <a:ea typeface="Calibri Light"/>
          <a:cs typeface="Calibri Light"/>
          <a:sym typeface="Calibri Light"/>
        </a:defRPr>
      </a:lvl6pPr>
      <a:lvl7pPr marL="0" marR="0" indent="0" algn="l" defTabSz="4266955" rtl="0" latinLnBrk="0">
        <a:lnSpc>
          <a:spcPct val="90000"/>
        </a:lnSpc>
        <a:spcBef>
          <a:spcPts val="0"/>
        </a:spcBef>
        <a:spcAft>
          <a:spcPts val="0"/>
        </a:spcAft>
        <a:buClrTx/>
        <a:buSzTx/>
        <a:buFontTx/>
        <a:buNone/>
        <a:tabLst/>
        <a:defRPr b="0" baseline="0" cap="none" i="0" spc="0" strike="noStrike" sz="20500" u="none">
          <a:solidFill>
            <a:srgbClr val="000000"/>
          </a:solidFill>
          <a:uFillTx/>
          <a:latin typeface="Calibri Light"/>
          <a:ea typeface="Calibri Light"/>
          <a:cs typeface="Calibri Light"/>
          <a:sym typeface="Calibri Light"/>
        </a:defRPr>
      </a:lvl7pPr>
      <a:lvl8pPr marL="0" marR="0" indent="0" algn="l" defTabSz="4266955" rtl="0" latinLnBrk="0">
        <a:lnSpc>
          <a:spcPct val="90000"/>
        </a:lnSpc>
        <a:spcBef>
          <a:spcPts val="0"/>
        </a:spcBef>
        <a:spcAft>
          <a:spcPts val="0"/>
        </a:spcAft>
        <a:buClrTx/>
        <a:buSzTx/>
        <a:buFontTx/>
        <a:buNone/>
        <a:tabLst/>
        <a:defRPr b="0" baseline="0" cap="none" i="0" spc="0" strike="noStrike" sz="20500" u="none">
          <a:solidFill>
            <a:srgbClr val="000000"/>
          </a:solidFill>
          <a:uFillTx/>
          <a:latin typeface="Calibri Light"/>
          <a:ea typeface="Calibri Light"/>
          <a:cs typeface="Calibri Light"/>
          <a:sym typeface="Calibri Light"/>
        </a:defRPr>
      </a:lvl8pPr>
      <a:lvl9pPr marL="0" marR="0" indent="0" algn="l" defTabSz="4266955" rtl="0" latinLnBrk="0">
        <a:lnSpc>
          <a:spcPct val="90000"/>
        </a:lnSpc>
        <a:spcBef>
          <a:spcPts val="0"/>
        </a:spcBef>
        <a:spcAft>
          <a:spcPts val="0"/>
        </a:spcAft>
        <a:buClrTx/>
        <a:buSzTx/>
        <a:buFontTx/>
        <a:buNone/>
        <a:tabLst/>
        <a:defRPr b="0" baseline="0" cap="none" i="0" spc="0" strike="noStrike" sz="20500" u="none">
          <a:solidFill>
            <a:srgbClr val="000000"/>
          </a:solidFill>
          <a:uFillTx/>
          <a:latin typeface="Calibri Light"/>
          <a:ea typeface="Calibri Light"/>
          <a:cs typeface="Calibri Light"/>
          <a:sym typeface="Calibri Light"/>
        </a:defRPr>
      </a:lvl9pPr>
    </p:titleStyle>
    <p:bodyStyle>
      <a:lvl1pPr marL="1066737" marR="0" indent="-1066737" algn="l" defTabSz="4266955" rtl="0" latinLnBrk="0">
        <a:lnSpc>
          <a:spcPct val="90000"/>
        </a:lnSpc>
        <a:spcBef>
          <a:spcPts val="4600"/>
        </a:spcBef>
        <a:spcAft>
          <a:spcPts val="0"/>
        </a:spcAft>
        <a:buClrTx/>
        <a:buSzPct val="100000"/>
        <a:buFont typeface="Arial"/>
        <a:buChar char="•"/>
        <a:tabLst/>
        <a:defRPr b="0" baseline="0" cap="none" i="0" spc="0" strike="noStrike" sz="13100" u="none">
          <a:solidFill>
            <a:srgbClr val="000000"/>
          </a:solidFill>
          <a:uFillTx/>
          <a:latin typeface="+mj-lt"/>
          <a:ea typeface="+mj-ea"/>
          <a:cs typeface="+mj-cs"/>
          <a:sym typeface="Calibri"/>
        </a:defRPr>
      </a:lvl1pPr>
      <a:lvl2pPr marL="3381180" marR="0" indent="-1247702" algn="l" defTabSz="4266955" rtl="0" latinLnBrk="0">
        <a:lnSpc>
          <a:spcPct val="90000"/>
        </a:lnSpc>
        <a:spcBef>
          <a:spcPts val="4600"/>
        </a:spcBef>
        <a:spcAft>
          <a:spcPts val="0"/>
        </a:spcAft>
        <a:buClrTx/>
        <a:buSzPct val="100000"/>
        <a:buFont typeface="Arial"/>
        <a:buChar char="•"/>
        <a:tabLst/>
        <a:defRPr b="0" baseline="0" cap="none" i="0" spc="0" strike="noStrike" sz="13100" u="none">
          <a:solidFill>
            <a:srgbClr val="000000"/>
          </a:solidFill>
          <a:uFillTx/>
          <a:latin typeface="+mj-lt"/>
          <a:ea typeface="+mj-ea"/>
          <a:cs typeface="+mj-cs"/>
          <a:sym typeface="Calibri"/>
        </a:defRPr>
      </a:lvl2pPr>
      <a:lvl3pPr marL="5769566" marR="0" indent="-1502610" algn="l" defTabSz="4266955" rtl="0" latinLnBrk="0">
        <a:lnSpc>
          <a:spcPct val="90000"/>
        </a:lnSpc>
        <a:spcBef>
          <a:spcPts val="4600"/>
        </a:spcBef>
        <a:spcAft>
          <a:spcPts val="0"/>
        </a:spcAft>
        <a:buClrTx/>
        <a:buSzPct val="100000"/>
        <a:buFont typeface="Arial"/>
        <a:buChar char="•"/>
        <a:tabLst/>
        <a:defRPr b="0" baseline="0" cap="none" i="0" spc="0" strike="noStrike" sz="13100" u="none">
          <a:solidFill>
            <a:srgbClr val="000000"/>
          </a:solidFill>
          <a:uFillTx/>
          <a:latin typeface="+mj-lt"/>
          <a:ea typeface="+mj-ea"/>
          <a:cs typeface="+mj-cs"/>
          <a:sym typeface="Calibri"/>
        </a:defRPr>
      </a:lvl3pPr>
      <a:lvl4pPr marL="8064038" marR="0" indent="-1663603" algn="l" defTabSz="4266955" rtl="0" latinLnBrk="0">
        <a:lnSpc>
          <a:spcPct val="90000"/>
        </a:lnSpc>
        <a:spcBef>
          <a:spcPts val="4600"/>
        </a:spcBef>
        <a:spcAft>
          <a:spcPts val="0"/>
        </a:spcAft>
        <a:buClrTx/>
        <a:buSzPct val="100000"/>
        <a:buFont typeface="Arial"/>
        <a:buChar char="•"/>
        <a:tabLst/>
        <a:defRPr b="0" baseline="0" cap="none" i="0" spc="0" strike="noStrike" sz="13100" u="none">
          <a:solidFill>
            <a:srgbClr val="000000"/>
          </a:solidFill>
          <a:uFillTx/>
          <a:latin typeface="+mj-lt"/>
          <a:ea typeface="+mj-ea"/>
          <a:cs typeface="+mj-cs"/>
          <a:sym typeface="Calibri"/>
        </a:defRPr>
      </a:lvl4pPr>
      <a:lvl5pPr marL="10197517" marR="0" indent="-1663603" algn="l" defTabSz="4266955" rtl="0" latinLnBrk="0">
        <a:lnSpc>
          <a:spcPct val="90000"/>
        </a:lnSpc>
        <a:spcBef>
          <a:spcPts val="4600"/>
        </a:spcBef>
        <a:spcAft>
          <a:spcPts val="0"/>
        </a:spcAft>
        <a:buClrTx/>
        <a:buSzPct val="100000"/>
        <a:buFont typeface="Arial"/>
        <a:buChar char="•"/>
        <a:tabLst/>
        <a:defRPr b="0" baseline="0" cap="none" i="0" spc="0" strike="noStrike" sz="13100" u="none">
          <a:solidFill>
            <a:srgbClr val="000000"/>
          </a:solidFill>
          <a:uFillTx/>
          <a:latin typeface="+mj-lt"/>
          <a:ea typeface="+mj-ea"/>
          <a:cs typeface="+mj-cs"/>
          <a:sym typeface="Calibri"/>
        </a:defRPr>
      </a:lvl5pPr>
      <a:lvl6pPr marL="12330993" marR="0" indent="-1663603" algn="l" defTabSz="4266955" rtl="0" latinLnBrk="0">
        <a:lnSpc>
          <a:spcPct val="90000"/>
        </a:lnSpc>
        <a:spcBef>
          <a:spcPts val="4600"/>
        </a:spcBef>
        <a:spcAft>
          <a:spcPts val="0"/>
        </a:spcAft>
        <a:buClrTx/>
        <a:buSzPct val="100000"/>
        <a:buFont typeface="Arial"/>
        <a:buChar char="•"/>
        <a:tabLst/>
        <a:defRPr b="0" baseline="0" cap="none" i="0" spc="0" strike="noStrike" sz="13100" u="none">
          <a:solidFill>
            <a:srgbClr val="000000"/>
          </a:solidFill>
          <a:uFillTx/>
          <a:latin typeface="+mj-lt"/>
          <a:ea typeface="+mj-ea"/>
          <a:cs typeface="+mj-cs"/>
          <a:sym typeface="Calibri"/>
        </a:defRPr>
      </a:lvl6pPr>
      <a:lvl7pPr marL="14464473" marR="0" indent="-1663603" algn="l" defTabSz="4266955" rtl="0" latinLnBrk="0">
        <a:lnSpc>
          <a:spcPct val="90000"/>
        </a:lnSpc>
        <a:spcBef>
          <a:spcPts val="4600"/>
        </a:spcBef>
        <a:spcAft>
          <a:spcPts val="0"/>
        </a:spcAft>
        <a:buClrTx/>
        <a:buSzPct val="100000"/>
        <a:buFont typeface="Arial"/>
        <a:buChar char="•"/>
        <a:tabLst/>
        <a:defRPr b="0" baseline="0" cap="none" i="0" spc="0" strike="noStrike" sz="13100" u="none">
          <a:solidFill>
            <a:srgbClr val="000000"/>
          </a:solidFill>
          <a:uFillTx/>
          <a:latin typeface="+mj-lt"/>
          <a:ea typeface="+mj-ea"/>
          <a:cs typeface="+mj-cs"/>
          <a:sym typeface="Calibri"/>
        </a:defRPr>
      </a:lvl7pPr>
      <a:lvl8pPr marL="16597951" marR="0" indent="-1663605" algn="l" defTabSz="4266955" rtl="0" latinLnBrk="0">
        <a:lnSpc>
          <a:spcPct val="90000"/>
        </a:lnSpc>
        <a:spcBef>
          <a:spcPts val="4600"/>
        </a:spcBef>
        <a:spcAft>
          <a:spcPts val="0"/>
        </a:spcAft>
        <a:buClrTx/>
        <a:buSzPct val="100000"/>
        <a:buFont typeface="Arial"/>
        <a:buChar char="•"/>
        <a:tabLst/>
        <a:defRPr b="0" baseline="0" cap="none" i="0" spc="0" strike="noStrike" sz="13100" u="none">
          <a:solidFill>
            <a:srgbClr val="000000"/>
          </a:solidFill>
          <a:uFillTx/>
          <a:latin typeface="+mj-lt"/>
          <a:ea typeface="+mj-ea"/>
          <a:cs typeface="+mj-cs"/>
          <a:sym typeface="Calibri"/>
        </a:defRPr>
      </a:lvl8pPr>
      <a:lvl9pPr marL="18731430" marR="0" indent="-1663605" algn="l" defTabSz="4266955" rtl="0" latinLnBrk="0">
        <a:lnSpc>
          <a:spcPct val="90000"/>
        </a:lnSpc>
        <a:spcBef>
          <a:spcPts val="4600"/>
        </a:spcBef>
        <a:spcAft>
          <a:spcPts val="0"/>
        </a:spcAft>
        <a:buClrTx/>
        <a:buSzPct val="100000"/>
        <a:buFont typeface="Arial"/>
        <a:buChar char="•"/>
        <a:tabLst/>
        <a:defRPr b="0" baseline="0" cap="none" i="0" spc="0" strike="noStrike" sz="13100" u="none">
          <a:solidFill>
            <a:srgbClr val="000000"/>
          </a:solidFill>
          <a:uFillTx/>
          <a:latin typeface="+mj-lt"/>
          <a:ea typeface="+mj-ea"/>
          <a:cs typeface="+mj-cs"/>
          <a:sym typeface="Calibri"/>
        </a:defRPr>
      </a:lvl9pPr>
    </p:bodyStyle>
    <p:otherStyle>
      <a:lvl1pPr marL="0" marR="0" indent="0" algn="r" defTabSz="3870983" rtl="0" latinLnBrk="0">
        <a:lnSpc>
          <a:spcPct val="100000"/>
        </a:lnSpc>
        <a:spcBef>
          <a:spcPts val="0"/>
        </a:spcBef>
        <a:spcAft>
          <a:spcPts val="0"/>
        </a:spcAft>
        <a:buClrTx/>
        <a:buSzTx/>
        <a:buFontTx/>
        <a:buNone/>
        <a:tabLst/>
        <a:defRPr b="0" baseline="0" cap="none" i="0" spc="0" strike="noStrike" sz="5600" u="none">
          <a:solidFill>
            <a:schemeClr val="tx1"/>
          </a:solidFill>
          <a:uFillTx/>
          <a:latin typeface="+mn-lt"/>
          <a:ea typeface="+mn-ea"/>
          <a:cs typeface="+mn-cs"/>
          <a:sym typeface="Calibri"/>
        </a:defRPr>
      </a:lvl1pPr>
      <a:lvl2pPr marL="0" marR="0" indent="0" algn="r" defTabSz="3870983" rtl="0" latinLnBrk="0">
        <a:lnSpc>
          <a:spcPct val="100000"/>
        </a:lnSpc>
        <a:spcBef>
          <a:spcPts val="0"/>
        </a:spcBef>
        <a:spcAft>
          <a:spcPts val="0"/>
        </a:spcAft>
        <a:buClrTx/>
        <a:buSzTx/>
        <a:buFontTx/>
        <a:buNone/>
        <a:tabLst/>
        <a:defRPr b="0" baseline="0" cap="none" i="0" spc="0" strike="noStrike" sz="5600" u="none">
          <a:solidFill>
            <a:schemeClr val="tx1"/>
          </a:solidFill>
          <a:uFillTx/>
          <a:latin typeface="+mn-lt"/>
          <a:ea typeface="+mn-ea"/>
          <a:cs typeface="+mn-cs"/>
          <a:sym typeface="Calibri"/>
        </a:defRPr>
      </a:lvl2pPr>
      <a:lvl3pPr marL="0" marR="0" indent="0" algn="r" defTabSz="3870983" rtl="0" latinLnBrk="0">
        <a:lnSpc>
          <a:spcPct val="100000"/>
        </a:lnSpc>
        <a:spcBef>
          <a:spcPts val="0"/>
        </a:spcBef>
        <a:spcAft>
          <a:spcPts val="0"/>
        </a:spcAft>
        <a:buClrTx/>
        <a:buSzTx/>
        <a:buFontTx/>
        <a:buNone/>
        <a:tabLst/>
        <a:defRPr b="0" baseline="0" cap="none" i="0" spc="0" strike="noStrike" sz="5600" u="none">
          <a:solidFill>
            <a:schemeClr val="tx1"/>
          </a:solidFill>
          <a:uFillTx/>
          <a:latin typeface="+mn-lt"/>
          <a:ea typeface="+mn-ea"/>
          <a:cs typeface="+mn-cs"/>
          <a:sym typeface="Calibri"/>
        </a:defRPr>
      </a:lvl3pPr>
      <a:lvl4pPr marL="0" marR="0" indent="0" algn="r" defTabSz="3870983" rtl="0" latinLnBrk="0">
        <a:lnSpc>
          <a:spcPct val="100000"/>
        </a:lnSpc>
        <a:spcBef>
          <a:spcPts val="0"/>
        </a:spcBef>
        <a:spcAft>
          <a:spcPts val="0"/>
        </a:spcAft>
        <a:buClrTx/>
        <a:buSzTx/>
        <a:buFontTx/>
        <a:buNone/>
        <a:tabLst/>
        <a:defRPr b="0" baseline="0" cap="none" i="0" spc="0" strike="noStrike" sz="5600" u="none">
          <a:solidFill>
            <a:schemeClr val="tx1"/>
          </a:solidFill>
          <a:uFillTx/>
          <a:latin typeface="+mn-lt"/>
          <a:ea typeface="+mn-ea"/>
          <a:cs typeface="+mn-cs"/>
          <a:sym typeface="Calibri"/>
        </a:defRPr>
      </a:lvl4pPr>
      <a:lvl5pPr marL="0" marR="0" indent="0" algn="r" defTabSz="3870983" rtl="0" latinLnBrk="0">
        <a:lnSpc>
          <a:spcPct val="100000"/>
        </a:lnSpc>
        <a:spcBef>
          <a:spcPts val="0"/>
        </a:spcBef>
        <a:spcAft>
          <a:spcPts val="0"/>
        </a:spcAft>
        <a:buClrTx/>
        <a:buSzTx/>
        <a:buFontTx/>
        <a:buNone/>
        <a:tabLst/>
        <a:defRPr b="0" baseline="0" cap="none" i="0" spc="0" strike="noStrike" sz="5600" u="none">
          <a:solidFill>
            <a:schemeClr val="tx1"/>
          </a:solidFill>
          <a:uFillTx/>
          <a:latin typeface="+mn-lt"/>
          <a:ea typeface="+mn-ea"/>
          <a:cs typeface="+mn-cs"/>
          <a:sym typeface="Calibri"/>
        </a:defRPr>
      </a:lvl5pPr>
      <a:lvl6pPr marL="0" marR="0" indent="0" algn="r" defTabSz="3870983" rtl="0" latinLnBrk="0">
        <a:lnSpc>
          <a:spcPct val="100000"/>
        </a:lnSpc>
        <a:spcBef>
          <a:spcPts val="0"/>
        </a:spcBef>
        <a:spcAft>
          <a:spcPts val="0"/>
        </a:spcAft>
        <a:buClrTx/>
        <a:buSzTx/>
        <a:buFontTx/>
        <a:buNone/>
        <a:tabLst/>
        <a:defRPr b="0" baseline="0" cap="none" i="0" spc="0" strike="noStrike" sz="5600" u="none">
          <a:solidFill>
            <a:schemeClr val="tx1"/>
          </a:solidFill>
          <a:uFillTx/>
          <a:latin typeface="+mn-lt"/>
          <a:ea typeface="+mn-ea"/>
          <a:cs typeface="+mn-cs"/>
          <a:sym typeface="Calibri"/>
        </a:defRPr>
      </a:lvl6pPr>
      <a:lvl7pPr marL="0" marR="0" indent="0" algn="r" defTabSz="3870983" rtl="0" latinLnBrk="0">
        <a:lnSpc>
          <a:spcPct val="100000"/>
        </a:lnSpc>
        <a:spcBef>
          <a:spcPts val="0"/>
        </a:spcBef>
        <a:spcAft>
          <a:spcPts val="0"/>
        </a:spcAft>
        <a:buClrTx/>
        <a:buSzTx/>
        <a:buFontTx/>
        <a:buNone/>
        <a:tabLst/>
        <a:defRPr b="0" baseline="0" cap="none" i="0" spc="0" strike="noStrike" sz="5600" u="none">
          <a:solidFill>
            <a:schemeClr val="tx1"/>
          </a:solidFill>
          <a:uFillTx/>
          <a:latin typeface="+mn-lt"/>
          <a:ea typeface="+mn-ea"/>
          <a:cs typeface="+mn-cs"/>
          <a:sym typeface="Calibri"/>
        </a:defRPr>
      </a:lvl7pPr>
      <a:lvl8pPr marL="0" marR="0" indent="0" algn="r" defTabSz="3870983" rtl="0" latinLnBrk="0">
        <a:lnSpc>
          <a:spcPct val="100000"/>
        </a:lnSpc>
        <a:spcBef>
          <a:spcPts val="0"/>
        </a:spcBef>
        <a:spcAft>
          <a:spcPts val="0"/>
        </a:spcAft>
        <a:buClrTx/>
        <a:buSzTx/>
        <a:buFontTx/>
        <a:buNone/>
        <a:tabLst/>
        <a:defRPr b="0" baseline="0" cap="none" i="0" spc="0" strike="noStrike" sz="5600" u="none">
          <a:solidFill>
            <a:schemeClr val="tx1"/>
          </a:solidFill>
          <a:uFillTx/>
          <a:latin typeface="+mn-lt"/>
          <a:ea typeface="+mn-ea"/>
          <a:cs typeface="+mn-cs"/>
          <a:sym typeface="Calibri"/>
        </a:defRPr>
      </a:lvl8pPr>
      <a:lvl9pPr marL="0" marR="0" indent="0" algn="r" defTabSz="3870983" rtl="0" latinLnBrk="0">
        <a:lnSpc>
          <a:spcPct val="100000"/>
        </a:lnSpc>
        <a:spcBef>
          <a:spcPts val="0"/>
        </a:spcBef>
        <a:spcAft>
          <a:spcPts val="0"/>
        </a:spcAft>
        <a:buClrTx/>
        <a:buSzTx/>
        <a:buFontTx/>
        <a:buNone/>
        <a:tabLst/>
        <a:defRPr b="0" baseline="0" cap="none" i="0" spc="0" strike="noStrike" sz="56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nextstepgoodlife.com/" TargetMode="External"/><Relationship Id="rId3" Type="http://schemas.openxmlformats.org/officeDocument/2006/relationships/hyperlink" Target="https://codewithchris.com/xcode-tutorial/" TargetMode="External"/><Relationship Id="rId4" Type="http://schemas.openxmlformats.org/officeDocument/2006/relationships/hyperlink" Target="https://reactnative.dev/" TargetMode="External"/><Relationship Id="rId5" Type="http://schemas.openxmlformats.org/officeDocument/2006/relationships/hyperlink" Target="mailto:gabriella.germany@unh.edu" TargetMode="External"/><Relationship Id="rId6" Type="http://schemas.openxmlformats.org/officeDocument/2006/relationships/hyperlink" Target="mailto:daniel.mccarthy@unh.edu" TargetMode="External"/><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1.tif"/><Relationship Id="rId11" Type="http://schemas.openxmlformats.org/officeDocument/2006/relationships/image" Target="../media/image2.tif"/><Relationship Id="rId12" Type="http://schemas.openxmlformats.org/officeDocument/2006/relationships/image" Target="../media/image1.jpeg"/><Relationship Id="rId13" Type="http://schemas.openxmlformats.org/officeDocument/2006/relationships/image" Target="../media/image2.jpeg"/><Relationship Id="rId14" Type="http://schemas.openxmlformats.org/officeDocument/2006/relationships/image" Target="../media/image4.png"/><Relationship Id="rId15" Type="http://schemas.openxmlformats.org/officeDocument/2006/relationships/image" Target="../media/image3.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hyperlink" Target="http://posters.unh.edu/" TargetMode="External"/><Relationship Id="rId4" Type="http://schemas.openxmlformats.org/officeDocument/2006/relationships/hyperlink" Target="http://goo.gl/1E7TJY"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extBox 1"/>
          <p:cNvSpPr txBox="1"/>
          <p:nvPr/>
        </p:nvSpPr>
        <p:spPr>
          <a:xfrm>
            <a:off x="1255118" y="290960"/>
            <a:ext cx="21606954" cy="1532645"/>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defRPr sz="11200">
                <a:latin typeface="Calibri Light"/>
                <a:ea typeface="Calibri Light"/>
                <a:cs typeface="Calibri Light"/>
                <a:sym typeface="Calibri Light"/>
              </a:defRPr>
            </a:lvl1pPr>
          </a:lstStyle>
          <a:p>
            <a:pPr/>
            <a:r>
              <a:t>NextStep Feature Development</a:t>
            </a:r>
          </a:p>
        </p:txBody>
      </p:sp>
      <p:sp>
        <p:nvSpPr>
          <p:cNvPr id="111" name="TextBox 2"/>
          <p:cNvSpPr txBox="1"/>
          <p:nvPr/>
        </p:nvSpPr>
        <p:spPr>
          <a:xfrm>
            <a:off x="1228408" y="5462211"/>
            <a:ext cx="13167361" cy="649350"/>
          </a:xfrm>
          <a:prstGeom prst="rect">
            <a:avLst/>
          </a:prstGeom>
          <a:solidFill>
            <a:srgbClr val="2E75B6"/>
          </a:solidFill>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b="1" sz="4200">
                <a:solidFill>
                  <a:srgbClr val="FFFFFF"/>
                </a:solidFill>
                <a:latin typeface="+mj-lt"/>
                <a:ea typeface="+mj-ea"/>
                <a:cs typeface="+mj-cs"/>
                <a:sym typeface="Calibri"/>
              </a:defRPr>
            </a:lvl1pPr>
          </a:lstStyle>
          <a:p>
            <a:pPr/>
            <a:r>
              <a:t>Background</a:t>
            </a:r>
          </a:p>
        </p:txBody>
      </p:sp>
      <p:sp>
        <p:nvSpPr>
          <p:cNvPr id="112" name="TextBox 3"/>
          <p:cNvSpPr txBox="1"/>
          <p:nvPr/>
        </p:nvSpPr>
        <p:spPr>
          <a:xfrm>
            <a:off x="1354130" y="6688683"/>
            <a:ext cx="13060689" cy="4380173"/>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sz="3400">
                <a:latin typeface="+mj-lt"/>
                <a:ea typeface="+mj-ea"/>
                <a:cs typeface="+mj-cs"/>
                <a:sym typeface="Calibri"/>
              </a:defRPr>
            </a:lvl1pPr>
          </a:lstStyle>
          <a:p>
            <a:pPr/>
            <a:r>
              <a:t>The NextStep GoodLife application is a mobile app built for youth and adolescents around the world. NextStep’s goal with this application is to start important conversations about mental health, and to make it engaging for young people to develop health literacy and get the resources they need for mental health resilience. To do so, they launched NextStep GoodLife in partnership with organizations serving youth on a large scale like the NH Department of Education and the New York City Mayor’s Office of Community Mental Health.</a:t>
            </a:r>
          </a:p>
        </p:txBody>
      </p:sp>
      <p:sp>
        <p:nvSpPr>
          <p:cNvPr id="113" name="TextBox 6"/>
          <p:cNvSpPr txBox="1"/>
          <p:nvPr/>
        </p:nvSpPr>
        <p:spPr>
          <a:xfrm>
            <a:off x="1113483" y="11615060"/>
            <a:ext cx="13167362" cy="649350"/>
          </a:xfrm>
          <a:prstGeom prst="rect">
            <a:avLst/>
          </a:prstGeom>
          <a:solidFill>
            <a:srgbClr val="2E75B6"/>
          </a:solidFill>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b="1" sz="4200">
                <a:solidFill>
                  <a:srgbClr val="FFFFFF"/>
                </a:solidFill>
                <a:latin typeface="+mj-lt"/>
                <a:ea typeface="+mj-ea"/>
                <a:cs typeface="+mj-cs"/>
                <a:sym typeface="Calibri"/>
              </a:defRPr>
            </a:lvl1pPr>
          </a:lstStyle>
          <a:p>
            <a:pPr/>
            <a:r>
              <a:t>Introduction</a:t>
            </a:r>
          </a:p>
        </p:txBody>
      </p:sp>
      <p:sp>
        <p:nvSpPr>
          <p:cNvPr id="114" name="TextBox 7"/>
          <p:cNvSpPr txBox="1"/>
          <p:nvPr/>
        </p:nvSpPr>
        <p:spPr>
          <a:xfrm>
            <a:off x="1311593" y="12600421"/>
            <a:ext cx="13060688" cy="3287973"/>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sz="3400">
                <a:latin typeface="+mj-lt"/>
                <a:ea typeface="+mj-ea"/>
                <a:cs typeface="+mj-cs"/>
                <a:sym typeface="Calibri"/>
              </a:defRPr>
            </a:lvl1pPr>
          </a:lstStyle>
          <a:p>
            <a:pPr/>
            <a:r>
              <a:t>For this project, our goal was to create new features in the NextStep GoodLife application in order to increase engagement with the application. Our sponsors wanted us to create video sharing features for users to customize the content they share to NextStep’s platform. We wanted the app to be engaging and easy to use, so we created a list of objectives to do so.</a:t>
            </a:r>
          </a:p>
        </p:txBody>
      </p:sp>
      <p:sp>
        <p:nvSpPr>
          <p:cNvPr id="115" name="TextBox 8"/>
          <p:cNvSpPr txBox="1"/>
          <p:nvPr/>
        </p:nvSpPr>
        <p:spPr>
          <a:xfrm>
            <a:off x="1119459" y="16152481"/>
            <a:ext cx="13167362" cy="649350"/>
          </a:xfrm>
          <a:prstGeom prst="rect">
            <a:avLst/>
          </a:prstGeom>
          <a:solidFill>
            <a:srgbClr val="2E75B6"/>
          </a:solidFill>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b="1" sz="4200">
                <a:solidFill>
                  <a:srgbClr val="FFFFFF"/>
                </a:solidFill>
                <a:latin typeface="+mj-lt"/>
                <a:ea typeface="+mj-ea"/>
                <a:cs typeface="+mj-cs"/>
                <a:sym typeface="Calibri"/>
              </a:defRPr>
            </a:lvl1pPr>
          </a:lstStyle>
          <a:p>
            <a:pPr/>
            <a:r>
              <a:t>Objectives</a:t>
            </a:r>
          </a:p>
        </p:txBody>
      </p:sp>
      <p:sp>
        <p:nvSpPr>
          <p:cNvPr id="116" name="TextBox 10"/>
          <p:cNvSpPr txBox="1"/>
          <p:nvPr/>
        </p:nvSpPr>
        <p:spPr>
          <a:xfrm>
            <a:off x="1354131" y="17212965"/>
            <a:ext cx="13060687" cy="2192971"/>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p>
            <a:pPr marL="228599" indent="-228599">
              <a:buSzPct val="100000"/>
              <a:buChar char="•"/>
              <a:defRPr sz="3500">
                <a:latin typeface="+mj-lt"/>
                <a:ea typeface="+mj-ea"/>
                <a:cs typeface="+mj-cs"/>
                <a:sym typeface="Calibri"/>
              </a:defRPr>
            </a:pPr>
            <a:r>
              <a:t> To implement basic screen navigation throughout the application </a:t>
            </a:r>
          </a:p>
          <a:p>
            <a:pPr marL="228599" indent="-228599">
              <a:buSzPct val="100000"/>
              <a:buChar char="•"/>
              <a:defRPr sz="3500">
                <a:latin typeface="+mj-lt"/>
                <a:ea typeface="+mj-ea"/>
                <a:cs typeface="+mj-cs"/>
                <a:sym typeface="Calibri"/>
              </a:defRPr>
            </a:pPr>
            <a:r>
              <a:t>To implement a countdown timer for video recording</a:t>
            </a:r>
          </a:p>
          <a:p>
            <a:pPr marL="228599" indent="-228599">
              <a:buSzPct val="100000"/>
              <a:buChar char="•"/>
              <a:defRPr sz="3500">
                <a:latin typeface="+mj-lt"/>
                <a:ea typeface="+mj-ea"/>
                <a:cs typeface="+mj-cs"/>
                <a:sym typeface="Calibri"/>
              </a:defRPr>
            </a:pPr>
            <a:r>
              <a:t>To implement an audio player for users to play audio over their video</a:t>
            </a:r>
          </a:p>
          <a:p>
            <a:pPr marL="228599" indent="-228599">
              <a:buSzPct val="100000"/>
              <a:buChar char="•"/>
              <a:defRPr sz="3500">
                <a:latin typeface="+mj-lt"/>
                <a:ea typeface="+mj-ea"/>
                <a:cs typeface="+mj-cs"/>
                <a:sym typeface="Calibri"/>
              </a:defRPr>
            </a:pPr>
            <a:r>
              <a:t>To implement video sharing across platforms</a:t>
            </a:r>
          </a:p>
        </p:txBody>
      </p:sp>
      <p:sp>
        <p:nvSpPr>
          <p:cNvPr id="117" name="TextBox 11"/>
          <p:cNvSpPr txBox="1"/>
          <p:nvPr/>
        </p:nvSpPr>
        <p:spPr>
          <a:xfrm>
            <a:off x="15519119" y="5462211"/>
            <a:ext cx="13504680" cy="649350"/>
          </a:xfrm>
          <a:prstGeom prst="rect">
            <a:avLst/>
          </a:prstGeom>
          <a:solidFill>
            <a:srgbClr val="2E75B6"/>
          </a:solidFill>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sz="4200">
                <a:solidFill>
                  <a:srgbClr val="FFFFFF"/>
                </a:solidFill>
                <a:latin typeface="+mj-lt"/>
                <a:ea typeface="+mj-ea"/>
                <a:cs typeface="+mj-cs"/>
                <a:sym typeface="Calibri"/>
              </a:defRPr>
            </a:lvl1pPr>
          </a:lstStyle>
          <a:p>
            <a:pPr/>
            <a:r>
              <a:t>Design</a:t>
            </a:r>
          </a:p>
        </p:txBody>
      </p:sp>
      <p:sp>
        <p:nvSpPr>
          <p:cNvPr id="118" name="TextBox 20"/>
          <p:cNvSpPr txBox="1"/>
          <p:nvPr/>
        </p:nvSpPr>
        <p:spPr>
          <a:xfrm>
            <a:off x="15702262" y="6451146"/>
            <a:ext cx="13070751" cy="7044371"/>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p>
            <a:pPr algn="ctr">
              <a:defRPr sz="4300">
                <a:latin typeface="+mj-lt"/>
                <a:ea typeface="+mj-ea"/>
                <a:cs typeface="+mj-cs"/>
                <a:sym typeface="Calibri"/>
              </a:defRPr>
            </a:pPr>
            <a:r>
              <a:t>We were able to create a feature consisting of these three different viewing screens, all of which make it accessible for the user to navigate. Our feature allows users to </a:t>
            </a:r>
            <a:r>
              <a:rPr b="1"/>
              <a:t>easily upload videos </a:t>
            </a:r>
            <a:r>
              <a:t>to the NextStep GoodLife app and </a:t>
            </a:r>
            <a:r>
              <a:rPr b="1"/>
              <a:t>add audio and filters</a:t>
            </a:r>
            <a:r>
              <a:t> to their content. Users can navigate through all three screens easily, and there is a working back and front camera for users to record content. Users can also select audio to play in the background of their video.</a:t>
            </a:r>
          </a:p>
          <a:p>
            <a:pPr algn="ctr">
              <a:defRPr sz="3500">
                <a:latin typeface="+mj-lt"/>
                <a:ea typeface="+mj-ea"/>
                <a:cs typeface="+mj-cs"/>
                <a:sym typeface="Calibri"/>
              </a:defRPr>
            </a:pPr>
          </a:p>
        </p:txBody>
      </p:sp>
      <p:sp>
        <p:nvSpPr>
          <p:cNvPr id="119" name="TextBox 21"/>
          <p:cNvSpPr txBox="1"/>
          <p:nvPr/>
        </p:nvSpPr>
        <p:spPr>
          <a:xfrm>
            <a:off x="1133572" y="20080001"/>
            <a:ext cx="13177424" cy="649350"/>
          </a:xfrm>
          <a:prstGeom prst="rect">
            <a:avLst/>
          </a:prstGeom>
          <a:solidFill>
            <a:srgbClr val="2E75B6"/>
          </a:solidFill>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b="1" sz="4200">
                <a:solidFill>
                  <a:srgbClr val="FFFFFF"/>
                </a:solidFill>
                <a:latin typeface="+mj-lt"/>
                <a:ea typeface="+mj-ea"/>
                <a:cs typeface="+mj-cs"/>
                <a:sym typeface="Calibri"/>
              </a:defRPr>
            </a:lvl1pPr>
          </a:lstStyle>
          <a:p>
            <a:pPr/>
            <a:r>
              <a:t>Implementation</a:t>
            </a:r>
          </a:p>
        </p:txBody>
      </p:sp>
      <p:sp>
        <p:nvSpPr>
          <p:cNvPr id="120" name="TextBox 24"/>
          <p:cNvSpPr txBox="1"/>
          <p:nvPr/>
        </p:nvSpPr>
        <p:spPr>
          <a:xfrm>
            <a:off x="1209090" y="21285361"/>
            <a:ext cx="13070750" cy="7250547"/>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p>
            <a:pPr algn="ctr">
              <a:defRPr sz="4300">
                <a:latin typeface="+mj-lt"/>
                <a:ea typeface="+mj-ea"/>
                <a:cs typeface="+mj-cs"/>
                <a:sym typeface="Calibri"/>
              </a:defRPr>
            </a:pPr>
            <a:r>
              <a:t>Utilizing </a:t>
            </a:r>
            <a:r>
              <a:rPr b="1"/>
              <a:t>React Native </a:t>
            </a:r>
            <a:r>
              <a:t>and </a:t>
            </a:r>
            <a:r>
              <a:rPr b="1"/>
              <a:t>Xcode</a:t>
            </a:r>
            <a:r>
              <a:t>, we created a stack navigator to handle having different screens and navigating between them, and installed a dependency. This has a touchable opacity of a circular progress indicator which has a time limit set to a button that the user selects, and when pressed the camera records for that period of time. When that time is finished the app automatically pushes the prompt screen to the top of the stack. For the music player we installed the react-track-player dependency that allows a local .mp3 file to be played when selected.</a:t>
            </a:r>
          </a:p>
        </p:txBody>
      </p:sp>
      <p:sp>
        <p:nvSpPr>
          <p:cNvPr id="121" name="TextBox 29"/>
          <p:cNvSpPr txBox="1"/>
          <p:nvPr/>
        </p:nvSpPr>
        <p:spPr>
          <a:xfrm>
            <a:off x="15450277" y="22161168"/>
            <a:ext cx="13167362" cy="649350"/>
          </a:xfrm>
          <a:prstGeom prst="rect">
            <a:avLst/>
          </a:prstGeom>
          <a:solidFill>
            <a:srgbClr val="2E75B6"/>
          </a:solidFill>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b="1" sz="4200">
                <a:solidFill>
                  <a:srgbClr val="FFFFFF"/>
                </a:solidFill>
                <a:latin typeface="+mj-lt"/>
                <a:ea typeface="+mj-ea"/>
                <a:cs typeface="+mj-cs"/>
                <a:sym typeface="Calibri"/>
              </a:defRPr>
            </a:lvl1pPr>
          </a:lstStyle>
          <a:p>
            <a:pPr/>
            <a:r>
              <a:t>Next Steps</a:t>
            </a:r>
          </a:p>
        </p:txBody>
      </p:sp>
      <p:sp>
        <p:nvSpPr>
          <p:cNvPr id="122" name="TextBox 30"/>
          <p:cNvSpPr txBox="1"/>
          <p:nvPr/>
        </p:nvSpPr>
        <p:spPr>
          <a:xfrm>
            <a:off x="15450277" y="27403233"/>
            <a:ext cx="13060689" cy="4608947"/>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p>
            <a:pPr algn="ctr">
              <a:defRPr sz="4300">
                <a:latin typeface="+mj-lt"/>
                <a:ea typeface="+mj-ea"/>
                <a:cs typeface="+mj-cs"/>
                <a:sym typeface="Calibri"/>
              </a:defRPr>
            </a:pPr>
            <a:r>
              <a:t>In the future, the features that we have created will eventually be implemented into the NextStep GoodLife app for other users to use to </a:t>
            </a:r>
            <a:r>
              <a:rPr b="1"/>
              <a:t>customize</a:t>
            </a:r>
            <a:r>
              <a:t> the content they wish to share. NextStep will use what we have created to increase user engagement in their app. With the features that we have created, the app will be come even easier to share and upload customized content.</a:t>
            </a:r>
          </a:p>
        </p:txBody>
      </p:sp>
      <p:sp>
        <p:nvSpPr>
          <p:cNvPr id="123" name="TextBox 33"/>
          <p:cNvSpPr txBox="1"/>
          <p:nvPr/>
        </p:nvSpPr>
        <p:spPr>
          <a:xfrm>
            <a:off x="29826176" y="22134581"/>
            <a:ext cx="13167362" cy="649349"/>
          </a:xfrm>
          <a:prstGeom prst="rect">
            <a:avLst/>
          </a:prstGeom>
          <a:solidFill>
            <a:srgbClr val="2E75B6"/>
          </a:solidFill>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b="1" sz="4200">
                <a:solidFill>
                  <a:srgbClr val="FFFFFF"/>
                </a:solidFill>
                <a:latin typeface="+mj-lt"/>
                <a:ea typeface="+mj-ea"/>
                <a:cs typeface="+mj-cs"/>
                <a:sym typeface="Calibri"/>
              </a:defRPr>
            </a:lvl1pPr>
          </a:lstStyle>
          <a:p>
            <a:pPr/>
            <a:r>
              <a:t>References</a:t>
            </a:r>
          </a:p>
        </p:txBody>
      </p:sp>
      <p:sp>
        <p:nvSpPr>
          <p:cNvPr id="124" name="TextBox 1032"/>
          <p:cNvSpPr txBox="1"/>
          <p:nvPr/>
        </p:nvSpPr>
        <p:spPr>
          <a:xfrm>
            <a:off x="1255120" y="2599856"/>
            <a:ext cx="11957986" cy="698836"/>
          </a:xfrm>
          <a:prstGeom prst="rect">
            <a:avLst/>
          </a:prstGeom>
          <a:ln w="12700">
            <a:miter lim="400000"/>
          </a:ln>
          <a:extLst>
            <a:ext uri="{C572A759-6A51-4108-AA02-DFA0A04FC94B}">
              <ma14:wrappingTextBoxFlag xmlns:ma14="http://schemas.microsoft.com/office/mac/drawingml/2011/main" val="1"/>
            </a:ext>
          </a:extLst>
        </p:spPr>
        <p:txBody>
          <a:bodyPr wrap="none" lIns="53336" tIns="53336" rIns="53336" bIns="53336">
            <a:spAutoFit/>
          </a:bodyPr>
          <a:lstStyle>
            <a:lvl1pPr>
              <a:defRPr sz="4700">
                <a:latin typeface="Calibri Light"/>
                <a:ea typeface="Calibri Light"/>
                <a:cs typeface="Calibri Light"/>
                <a:sym typeface="Calibri Light"/>
              </a:defRPr>
            </a:lvl1pPr>
          </a:lstStyle>
          <a:p>
            <a:pPr/>
            <a:r>
              <a:t>Gabriella Germany, University of New Hampshire</a:t>
            </a:r>
          </a:p>
        </p:txBody>
      </p:sp>
      <p:sp>
        <p:nvSpPr>
          <p:cNvPr id="125" name="TextBox 43"/>
          <p:cNvSpPr txBox="1"/>
          <p:nvPr/>
        </p:nvSpPr>
        <p:spPr>
          <a:xfrm>
            <a:off x="1255119" y="3332624"/>
            <a:ext cx="11448232" cy="698835"/>
          </a:xfrm>
          <a:prstGeom prst="rect">
            <a:avLst/>
          </a:prstGeom>
          <a:ln w="12700">
            <a:miter lim="400000"/>
          </a:ln>
          <a:extLst>
            <a:ext uri="{C572A759-6A51-4108-AA02-DFA0A04FC94B}">
              <ma14:wrappingTextBoxFlag xmlns:ma14="http://schemas.microsoft.com/office/mac/drawingml/2011/main" val="1"/>
            </a:ext>
          </a:extLst>
        </p:spPr>
        <p:txBody>
          <a:bodyPr wrap="none" lIns="53336" tIns="53336" rIns="53336" bIns="53336">
            <a:spAutoFit/>
          </a:bodyPr>
          <a:lstStyle>
            <a:lvl1pPr>
              <a:defRPr sz="4700">
                <a:latin typeface="Calibri Light"/>
                <a:ea typeface="Calibri Light"/>
                <a:cs typeface="Calibri Light"/>
                <a:sym typeface="Calibri Light"/>
              </a:defRPr>
            </a:lvl1pPr>
          </a:lstStyle>
          <a:p>
            <a:pPr/>
            <a:r>
              <a:t>Daniel McCarthy, University of New Hampshire</a:t>
            </a:r>
          </a:p>
        </p:txBody>
      </p:sp>
      <p:sp>
        <p:nvSpPr>
          <p:cNvPr id="126" name="TextBox 48"/>
          <p:cNvSpPr txBox="1"/>
          <p:nvPr/>
        </p:nvSpPr>
        <p:spPr>
          <a:xfrm>
            <a:off x="29792839" y="27408109"/>
            <a:ext cx="13167361" cy="658875"/>
          </a:xfrm>
          <a:prstGeom prst="rect">
            <a:avLst/>
          </a:prstGeom>
          <a:solidFill>
            <a:srgbClr val="A6A6A6"/>
          </a:solidFill>
          <a:ln>
            <a:solidFill>
              <a:srgbClr val="42719B"/>
            </a:solidFill>
          </a:ln>
          <a:extLst>
            <a:ext uri="{C572A759-6A51-4108-AA02-DFA0A04FC94B}">
              <ma14:wrappingTextBoxFlag xmlns:ma14="http://schemas.microsoft.com/office/mac/drawingml/2011/main" val="1"/>
            </a:ext>
          </a:extLst>
        </p:spPr>
        <p:txBody>
          <a:bodyPr lIns="53336" tIns="53336" rIns="53336" bIns="53336">
            <a:spAutoFit/>
          </a:bodyPr>
          <a:lstStyle>
            <a:lvl1pPr algn="ctr">
              <a:defRPr b="1" sz="4200">
                <a:solidFill>
                  <a:srgbClr val="FFFFFF"/>
                </a:solidFill>
                <a:latin typeface="+mj-lt"/>
                <a:ea typeface="+mj-ea"/>
                <a:cs typeface="+mj-cs"/>
                <a:sym typeface="Calibri"/>
              </a:defRPr>
            </a:lvl1pPr>
          </a:lstStyle>
          <a:p>
            <a:pPr/>
            <a:r>
              <a:t>Acknowledgements</a:t>
            </a:r>
          </a:p>
        </p:txBody>
      </p:sp>
      <p:sp>
        <p:nvSpPr>
          <p:cNvPr id="127" name="TextBox 50"/>
          <p:cNvSpPr txBox="1"/>
          <p:nvPr/>
        </p:nvSpPr>
        <p:spPr>
          <a:xfrm>
            <a:off x="29879513" y="28363780"/>
            <a:ext cx="13060688" cy="1470385"/>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p>
            <a:pPr>
              <a:defRPr sz="3000">
                <a:latin typeface="+mj-lt"/>
                <a:ea typeface="+mj-ea"/>
                <a:cs typeface="+mj-cs"/>
                <a:sym typeface="Calibri"/>
              </a:defRPr>
            </a:pPr>
            <a:r>
              <a:t> NextStep HealthTech: Thank you for allowing us to work on this project with you!</a:t>
            </a:r>
          </a:p>
          <a:p>
            <a:pPr>
              <a:defRPr sz="3000">
                <a:latin typeface="+mj-lt"/>
                <a:ea typeface="+mj-ea"/>
                <a:cs typeface="+mj-cs"/>
                <a:sym typeface="Calibri"/>
              </a:defRPr>
            </a:pPr>
            <a:r>
              <a:t>Professor Benedetto and Professor Plumlee: Thank you for answering all of the questions we had, and guiding us through this process. </a:t>
            </a:r>
          </a:p>
        </p:txBody>
      </p:sp>
      <p:sp>
        <p:nvSpPr>
          <p:cNvPr id="128" name="TextBox 51"/>
          <p:cNvSpPr txBox="1"/>
          <p:nvPr/>
        </p:nvSpPr>
        <p:spPr>
          <a:xfrm>
            <a:off x="29786019" y="30098987"/>
            <a:ext cx="13167362" cy="649350"/>
          </a:xfrm>
          <a:prstGeom prst="rect">
            <a:avLst/>
          </a:prstGeom>
          <a:solidFill>
            <a:srgbClr val="A6A6A6"/>
          </a:solidFill>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b="1" sz="4200">
                <a:solidFill>
                  <a:srgbClr val="FFFFFF"/>
                </a:solidFill>
                <a:latin typeface="+mj-lt"/>
                <a:ea typeface="+mj-ea"/>
                <a:cs typeface="+mj-cs"/>
                <a:sym typeface="Calibri"/>
              </a:defRPr>
            </a:lvl1pPr>
          </a:lstStyle>
          <a:p>
            <a:pPr/>
            <a:r>
              <a:t>Contact Information</a:t>
            </a:r>
          </a:p>
        </p:txBody>
      </p:sp>
      <p:sp>
        <p:nvSpPr>
          <p:cNvPr id="129" name="TextBox 52"/>
          <p:cNvSpPr txBox="1"/>
          <p:nvPr/>
        </p:nvSpPr>
        <p:spPr>
          <a:xfrm>
            <a:off x="29620204" y="23277552"/>
            <a:ext cx="13060689" cy="3789673"/>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p>
            <a:pPr algn="ctr" defTabSz="457200">
              <a:defRPr sz="3000"/>
            </a:pPr>
            <a:r>
              <a:t>NextStep GoodLife App:</a:t>
            </a:r>
            <a:endParaRPr>
              <a:latin typeface="Times Roman"/>
              <a:ea typeface="Times Roman"/>
              <a:cs typeface="Times Roman"/>
              <a:sym typeface="Times Roman"/>
            </a:endParaRPr>
          </a:p>
          <a:p>
            <a:pPr algn="ctr" defTabSz="457200">
              <a:defRPr sz="3000" u="sng">
                <a:solidFill>
                  <a:srgbClr val="0000FF"/>
                </a:solidFill>
              </a:defRPr>
            </a:pPr>
            <a:r>
              <a:rPr>
                <a:uFill>
                  <a:solidFill>
                    <a:srgbClr val="0000FF"/>
                  </a:solidFill>
                </a:uFill>
                <a:hlinkClick r:id="rId2" invalidUrl="" action="" tgtFrame="" tooltip="" history="1" highlightClick="0" endSnd="0"/>
              </a:rPr>
              <a:t>https://nextstepgoodlife.com</a:t>
            </a:r>
            <a:r>
              <a:rPr u="none">
                <a:solidFill>
                  <a:srgbClr val="000000"/>
                </a:solidFill>
              </a:rPr>
              <a:t> </a:t>
            </a:r>
            <a:endParaRPr u="none">
              <a:solidFill>
                <a:srgbClr val="000000"/>
              </a:solidFill>
              <a:latin typeface="Times Roman"/>
              <a:ea typeface="Times Roman"/>
              <a:cs typeface="Times Roman"/>
              <a:sym typeface="Times Roman"/>
            </a:endParaRPr>
          </a:p>
          <a:p>
            <a:pPr algn="ctr" defTabSz="457200">
              <a:defRPr sz="3000">
                <a:latin typeface="Times Roman"/>
                <a:ea typeface="Times Roman"/>
                <a:cs typeface="Times Roman"/>
                <a:sym typeface="Times Roman"/>
              </a:defRPr>
            </a:pPr>
          </a:p>
          <a:p>
            <a:pPr algn="ctr" defTabSz="457200">
              <a:defRPr sz="3000"/>
            </a:pPr>
            <a:r>
              <a:t>Xcode Tutorial:</a:t>
            </a:r>
            <a:endParaRPr>
              <a:latin typeface="Times Roman"/>
              <a:ea typeface="Times Roman"/>
              <a:cs typeface="Times Roman"/>
              <a:sym typeface="Times Roman"/>
            </a:endParaRPr>
          </a:p>
          <a:p>
            <a:pPr algn="ctr" defTabSz="457200">
              <a:defRPr sz="3000" u="sng">
                <a:solidFill>
                  <a:srgbClr val="0563C1"/>
                </a:solidFill>
              </a:defRPr>
            </a:pPr>
            <a:r>
              <a:rPr>
                <a:solidFill>
                  <a:srgbClr val="0000FF"/>
                </a:solidFill>
                <a:uFill>
                  <a:solidFill>
                    <a:srgbClr val="0000FF"/>
                  </a:solidFill>
                </a:uFill>
                <a:hlinkClick r:id="rId3" invalidUrl="" action="" tgtFrame="" tooltip="" history="1" highlightClick="0" endSnd="0"/>
              </a:rPr>
              <a:t>https://codewithchris.com/xcode-tutorial/</a:t>
            </a:r>
            <a:r>
              <a:rPr u="none">
                <a:solidFill>
                  <a:srgbClr val="000000"/>
                </a:solidFill>
              </a:rPr>
              <a:t> </a:t>
            </a:r>
            <a:endParaRPr u="none">
              <a:solidFill>
                <a:srgbClr val="000000"/>
              </a:solidFill>
              <a:latin typeface="Times Roman"/>
              <a:ea typeface="Times Roman"/>
              <a:cs typeface="Times Roman"/>
              <a:sym typeface="Times Roman"/>
            </a:endParaRPr>
          </a:p>
          <a:p>
            <a:pPr algn="ctr" defTabSz="457200">
              <a:defRPr sz="3000">
                <a:latin typeface="Times Roman"/>
                <a:ea typeface="Times Roman"/>
                <a:cs typeface="Times Roman"/>
                <a:sym typeface="Times Roman"/>
              </a:defRPr>
            </a:pPr>
          </a:p>
          <a:p>
            <a:pPr algn="ctr" defTabSz="457200">
              <a:defRPr sz="3000"/>
            </a:pPr>
            <a:r>
              <a:t>React Native:</a:t>
            </a:r>
          </a:p>
          <a:p>
            <a:pPr algn="ctr" defTabSz="457200">
              <a:defRPr sz="3000" u="sng">
                <a:solidFill>
                  <a:srgbClr val="0000FF"/>
                </a:solidFill>
              </a:defRPr>
            </a:pPr>
            <a:r>
              <a:rPr>
                <a:uFill>
                  <a:solidFill>
                    <a:srgbClr val="0000FF"/>
                  </a:solidFill>
                </a:uFill>
                <a:hlinkClick r:id="rId4" invalidUrl="" action="" tgtFrame="" tooltip="" history="1" highlightClick="0" endSnd="0"/>
              </a:rPr>
              <a:t>https://reactnative.dev/</a:t>
            </a:r>
          </a:p>
        </p:txBody>
      </p:sp>
      <p:sp>
        <p:nvSpPr>
          <p:cNvPr id="130" name="Rectangle 19"/>
          <p:cNvSpPr/>
          <p:nvPr/>
        </p:nvSpPr>
        <p:spPr>
          <a:xfrm>
            <a:off x="1226458" y="6466621"/>
            <a:ext cx="13171260" cy="4965511"/>
          </a:xfrm>
          <a:prstGeom prst="rect">
            <a:avLst/>
          </a:prstGeom>
          <a:ln w="381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31" name="Rectangle 54"/>
          <p:cNvSpPr/>
          <p:nvPr/>
        </p:nvSpPr>
        <p:spPr>
          <a:xfrm>
            <a:off x="1253493" y="12578706"/>
            <a:ext cx="13167362" cy="3259482"/>
          </a:xfrm>
          <a:prstGeom prst="rect">
            <a:avLst/>
          </a:prstGeom>
          <a:ln w="381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32" name="Rectangle 56"/>
          <p:cNvSpPr/>
          <p:nvPr/>
        </p:nvSpPr>
        <p:spPr>
          <a:xfrm>
            <a:off x="1193013" y="17056683"/>
            <a:ext cx="13167362" cy="2661472"/>
          </a:xfrm>
          <a:prstGeom prst="rect">
            <a:avLst/>
          </a:prstGeom>
          <a:ln w="381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33" name="Rectangle 57"/>
          <p:cNvSpPr/>
          <p:nvPr/>
        </p:nvSpPr>
        <p:spPr>
          <a:xfrm>
            <a:off x="15417519" y="6357775"/>
            <a:ext cx="13288647" cy="15505966"/>
          </a:xfrm>
          <a:prstGeom prst="rect">
            <a:avLst/>
          </a:prstGeom>
          <a:ln w="381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34" name="Rectangle 58"/>
          <p:cNvSpPr/>
          <p:nvPr/>
        </p:nvSpPr>
        <p:spPr>
          <a:xfrm>
            <a:off x="29826176" y="28323426"/>
            <a:ext cx="13167362" cy="1523885"/>
          </a:xfrm>
          <a:prstGeom prst="rect">
            <a:avLst/>
          </a:prstGeom>
          <a:ln w="381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35" name="Rectangle 59"/>
          <p:cNvSpPr/>
          <p:nvPr/>
        </p:nvSpPr>
        <p:spPr>
          <a:xfrm>
            <a:off x="1122683" y="21036859"/>
            <a:ext cx="13167363" cy="11340454"/>
          </a:xfrm>
          <a:prstGeom prst="rect">
            <a:avLst/>
          </a:prstGeom>
          <a:ln w="381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36" name="Rectangle 60"/>
          <p:cNvSpPr/>
          <p:nvPr/>
        </p:nvSpPr>
        <p:spPr>
          <a:xfrm>
            <a:off x="15469327" y="23163101"/>
            <a:ext cx="13167362" cy="9148893"/>
          </a:xfrm>
          <a:prstGeom prst="rect">
            <a:avLst/>
          </a:prstGeom>
          <a:ln w="381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37" name="Rectangle 61"/>
          <p:cNvSpPr/>
          <p:nvPr/>
        </p:nvSpPr>
        <p:spPr>
          <a:xfrm>
            <a:off x="29826176" y="23138991"/>
            <a:ext cx="13167362" cy="3909184"/>
          </a:xfrm>
          <a:prstGeom prst="rect">
            <a:avLst/>
          </a:prstGeom>
          <a:ln w="381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38" name="Rectangle 63"/>
          <p:cNvSpPr/>
          <p:nvPr/>
        </p:nvSpPr>
        <p:spPr>
          <a:xfrm>
            <a:off x="29826176" y="31032209"/>
            <a:ext cx="13167362" cy="1352986"/>
          </a:xfrm>
          <a:prstGeom prst="rect">
            <a:avLst/>
          </a:prstGeom>
          <a:ln w="381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39" name="TextBox 64"/>
          <p:cNvSpPr txBox="1"/>
          <p:nvPr/>
        </p:nvSpPr>
        <p:spPr>
          <a:xfrm>
            <a:off x="29805069" y="31103511"/>
            <a:ext cx="13060689" cy="1210383"/>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p>
            <a:pPr algn="ctr">
              <a:lnSpc>
                <a:spcPct val="150000"/>
              </a:lnSpc>
              <a:defRPr sz="3200">
                <a:latin typeface="+mj-lt"/>
                <a:ea typeface="+mj-ea"/>
                <a:cs typeface="+mj-cs"/>
                <a:sym typeface="Calibri"/>
              </a:defRPr>
            </a:pPr>
            <a:r>
              <a:t>Gabriella Germany: </a:t>
            </a:r>
            <a:r>
              <a:rPr u="sng">
                <a:solidFill>
                  <a:srgbClr val="0000FF"/>
                </a:solidFill>
                <a:uFill>
                  <a:solidFill>
                    <a:srgbClr val="0000FF"/>
                  </a:solidFill>
                </a:uFill>
                <a:hlinkClick r:id="rId5" invalidUrl="" action="" tgtFrame="" tooltip="" history="1" highlightClick="0" endSnd="0"/>
              </a:rPr>
              <a:t>gabriella.germany@unh.edu</a:t>
            </a:r>
          </a:p>
          <a:p>
            <a:pPr algn="ctr">
              <a:lnSpc>
                <a:spcPct val="150000"/>
              </a:lnSpc>
              <a:defRPr sz="3200">
                <a:latin typeface="+mj-lt"/>
                <a:ea typeface="+mj-ea"/>
                <a:cs typeface="+mj-cs"/>
                <a:sym typeface="Calibri"/>
              </a:defRPr>
            </a:pPr>
            <a:r>
              <a:t>Daniel McCarthy: </a:t>
            </a:r>
            <a:r>
              <a:rPr u="sng">
                <a:solidFill>
                  <a:srgbClr val="0000FF"/>
                </a:solidFill>
                <a:uFill>
                  <a:solidFill>
                    <a:srgbClr val="0000FF"/>
                  </a:solidFill>
                </a:uFill>
                <a:hlinkClick r:id="rId6" invalidUrl="" action="" tgtFrame="" tooltip="" history="1" highlightClick="0" endSnd="0"/>
              </a:rPr>
              <a:t>daniel.mccarthy@unh.edu</a:t>
            </a:r>
            <a:r>
              <a:t> </a:t>
            </a:r>
          </a:p>
        </p:txBody>
      </p:sp>
      <p:pic>
        <p:nvPicPr>
          <p:cNvPr id="140" name="Picture 4" descr="Picture 4"/>
          <p:cNvPicPr>
            <a:picLocks noChangeAspect="1"/>
          </p:cNvPicPr>
          <p:nvPr/>
        </p:nvPicPr>
        <p:blipFill>
          <a:blip r:embed="rId7">
            <a:extLst/>
          </a:blip>
          <a:stretch>
            <a:fillRect/>
          </a:stretch>
        </p:blipFill>
        <p:spPr>
          <a:xfrm>
            <a:off x="39078566" y="728196"/>
            <a:ext cx="3272594" cy="3940794"/>
          </a:xfrm>
          <a:prstGeom prst="rect">
            <a:avLst/>
          </a:prstGeom>
          <a:ln w="12700">
            <a:miter lim="400000"/>
          </a:ln>
        </p:spPr>
      </p:pic>
      <p:pic>
        <p:nvPicPr>
          <p:cNvPr id="141" name="a5Wz3jq2pRX2bcF04ymaSXKBZZ2LSFuJnMpYt89-SmdD7yyL8E8DjDXC5GfGV0gFiKTGHpT3APkOTLbPeiTzhrGFCnMNZQXw2C4DXEy5RDm95ZSvY5mJ4ge-RMguwri12G5NsUfbeLxz.png" descr="a5Wz3jq2pRX2bcF04ymaSXKBZZ2LSFuJnMpYt89-SmdD7yyL8E8DjDXC5GfGV0gFiKTGHpT3APkOTLbPeiTzhrGFCnMNZQXw2C4DXEy5RDm95ZSvY5mJ4ge-RMguwri12G5NsUfbeLxz.png"/>
          <p:cNvPicPr>
            <a:picLocks noChangeAspect="1"/>
          </p:cNvPicPr>
          <p:nvPr/>
        </p:nvPicPr>
        <p:blipFill>
          <a:blip r:embed="rId8">
            <a:extLst/>
          </a:blip>
          <a:stretch>
            <a:fillRect/>
          </a:stretch>
        </p:blipFill>
        <p:spPr>
          <a:xfrm>
            <a:off x="15825547" y="13293404"/>
            <a:ext cx="12472591" cy="8330576"/>
          </a:xfrm>
          <a:prstGeom prst="rect">
            <a:avLst/>
          </a:prstGeom>
          <a:ln w="12700">
            <a:miter lim="400000"/>
          </a:ln>
        </p:spPr>
      </p:pic>
      <p:pic>
        <p:nvPicPr>
          <p:cNvPr id="142" name="c3koJLU8ZSRBwDf0Fqnpzzl1WGqvfmHMJO0jiNjJFXj_a9zzR9jSJB1q1SpkSPljbBpVpkfuMT3JBQ-ZhEyX9rQ1v-xy__Ovyxct3vZIdQ_tmuf_ouEseuNqHYo9G_0AXw.png" descr="c3koJLU8ZSRBwDf0Fqnpzzl1WGqvfmHMJO0jiNjJFXj_a9zzR9jSJB1q1SpkSPljbBpVpkfuMT3JBQ-ZhEyX9rQ1v-xy__Ovyxct3vZIdQ_tmuf_ouEseuNqHYo9G_0AXw.png"/>
          <p:cNvPicPr>
            <a:picLocks noChangeAspect="1"/>
          </p:cNvPicPr>
          <p:nvPr/>
        </p:nvPicPr>
        <p:blipFill>
          <a:blip r:embed="rId9">
            <a:extLst/>
          </a:blip>
          <a:stretch>
            <a:fillRect/>
          </a:stretch>
        </p:blipFill>
        <p:spPr>
          <a:xfrm>
            <a:off x="34325589" y="496463"/>
            <a:ext cx="4004456" cy="4004456"/>
          </a:xfrm>
          <a:prstGeom prst="rect">
            <a:avLst/>
          </a:prstGeom>
          <a:ln w="12700">
            <a:miter lim="400000"/>
          </a:ln>
        </p:spPr>
      </p:pic>
      <p:pic>
        <p:nvPicPr>
          <p:cNvPr id="143" name="Image" descr="Image"/>
          <p:cNvPicPr>
            <a:picLocks noChangeAspect="1"/>
          </p:cNvPicPr>
          <p:nvPr/>
        </p:nvPicPr>
        <p:blipFill>
          <a:blip r:embed="rId10">
            <a:extLst/>
          </a:blip>
          <a:stretch>
            <a:fillRect/>
          </a:stretch>
        </p:blipFill>
        <p:spPr>
          <a:xfrm>
            <a:off x="2130101" y="28734828"/>
            <a:ext cx="3851293" cy="3439295"/>
          </a:xfrm>
          <a:prstGeom prst="rect">
            <a:avLst/>
          </a:prstGeom>
          <a:ln w="12700">
            <a:miter lim="400000"/>
          </a:ln>
        </p:spPr>
      </p:pic>
      <p:pic>
        <p:nvPicPr>
          <p:cNvPr id="144" name="Image" descr="Image"/>
          <p:cNvPicPr>
            <a:picLocks noChangeAspect="1"/>
          </p:cNvPicPr>
          <p:nvPr/>
        </p:nvPicPr>
        <p:blipFill>
          <a:blip r:embed="rId11">
            <a:extLst/>
          </a:blip>
          <a:stretch>
            <a:fillRect/>
          </a:stretch>
        </p:blipFill>
        <p:spPr>
          <a:xfrm>
            <a:off x="8991600" y="28398008"/>
            <a:ext cx="4112935" cy="4112935"/>
          </a:xfrm>
          <a:prstGeom prst="rect">
            <a:avLst/>
          </a:prstGeom>
          <a:ln w="12700">
            <a:miter lim="400000"/>
          </a:ln>
        </p:spPr>
      </p:pic>
      <p:pic>
        <p:nvPicPr>
          <p:cNvPr id="145" name="Image" descr="Image"/>
          <p:cNvPicPr>
            <a:picLocks noChangeAspect="1"/>
          </p:cNvPicPr>
          <p:nvPr/>
        </p:nvPicPr>
        <p:blipFill>
          <a:blip r:embed="rId12">
            <a:extLst/>
          </a:blip>
          <a:stretch>
            <a:fillRect/>
          </a:stretch>
        </p:blipFill>
        <p:spPr>
          <a:xfrm>
            <a:off x="34379620" y="7132063"/>
            <a:ext cx="3541857" cy="7191340"/>
          </a:xfrm>
          <a:prstGeom prst="rect">
            <a:avLst/>
          </a:prstGeom>
          <a:ln w="12700">
            <a:miter lim="400000"/>
          </a:ln>
        </p:spPr>
      </p:pic>
      <p:pic>
        <p:nvPicPr>
          <p:cNvPr id="146" name="Image" descr="Image"/>
          <p:cNvPicPr>
            <a:picLocks noChangeAspect="1"/>
          </p:cNvPicPr>
          <p:nvPr/>
        </p:nvPicPr>
        <p:blipFill>
          <a:blip r:embed="rId13">
            <a:extLst/>
          </a:blip>
          <a:stretch>
            <a:fillRect/>
          </a:stretch>
        </p:blipFill>
        <p:spPr>
          <a:xfrm>
            <a:off x="30102994" y="7072856"/>
            <a:ext cx="3595801" cy="7250547"/>
          </a:xfrm>
          <a:prstGeom prst="rect">
            <a:avLst/>
          </a:prstGeom>
          <a:ln w="12700">
            <a:miter lim="400000"/>
          </a:ln>
        </p:spPr>
      </p:pic>
      <p:pic>
        <p:nvPicPr>
          <p:cNvPr id="147" name="Image" descr="Image"/>
          <p:cNvPicPr>
            <a:picLocks noChangeAspect="1"/>
          </p:cNvPicPr>
          <p:nvPr/>
        </p:nvPicPr>
        <p:blipFill>
          <a:blip r:embed="rId14">
            <a:extLst/>
          </a:blip>
          <a:stretch>
            <a:fillRect/>
          </a:stretch>
        </p:blipFill>
        <p:spPr>
          <a:xfrm>
            <a:off x="38602303" y="7117576"/>
            <a:ext cx="3541857" cy="7220313"/>
          </a:xfrm>
          <a:prstGeom prst="rect">
            <a:avLst/>
          </a:prstGeom>
          <a:ln w="12700">
            <a:miter lim="400000"/>
          </a:ln>
        </p:spPr>
      </p:pic>
      <p:pic>
        <p:nvPicPr>
          <p:cNvPr id="148" name="Image" descr="Image"/>
          <p:cNvPicPr>
            <a:picLocks noChangeAspect="1"/>
          </p:cNvPicPr>
          <p:nvPr/>
        </p:nvPicPr>
        <p:blipFill>
          <a:blip r:embed="rId15">
            <a:extLst/>
          </a:blip>
          <a:stretch>
            <a:fillRect/>
          </a:stretch>
        </p:blipFill>
        <p:spPr>
          <a:xfrm>
            <a:off x="19443489" y="23552525"/>
            <a:ext cx="5004222" cy="3287973"/>
          </a:xfrm>
          <a:prstGeom prst="rect">
            <a:avLst/>
          </a:prstGeom>
          <a:ln w="12700">
            <a:miter lim="400000"/>
          </a:ln>
        </p:spPr>
      </p:pic>
      <p:sp>
        <p:nvSpPr>
          <p:cNvPr id="149" name="Rectangle 57"/>
          <p:cNvSpPr/>
          <p:nvPr/>
        </p:nvSpPr>
        <p:spPr>
          <a:xfrm>
            <a:off x="29683493" y="6357775"/>
            <a:ext cx="13288647" cy="15505966"/>
          </a:xfrm>
          <a:prstGeom prst="rect">
            <a:avLst/>
          </a:prstGeom>
          <a:ln w="381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50" name="TextBox 11"/>
          <p:cNvSpPr txBox="1"/>
          <p:nvPr/>
        </p:nvSpPr>
        <p:spPr>
          <a:xfrm>
            <a:off x="29575476" y="5462212"/>
            <a:ext cx="13504681" cy="649350"/>
          </a:xfrm>
          <a:prstGeom prst="rect">
            <a:avLst/>
          </a:prstGeom>
          <a:solidFill>
            <a:srgbClr val="2E75B6"/>
          </a:solidFill>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lgn="ctr">
              <a:defRPr b="1" sz="4200">
                <a:solidFill>
                  <a:srgbClr val="FFFFFF"/>
                </a:solidFill>
                <a:latin typeface="+mj-lt"/>
                <a:ea typeface="+mj-ea"/>
                <a:cs typeface="+mj-cs"/>
                <a:sym typeface="Calibri"/>
              </a:defRPr>
            </a:lvl1pPr>
          </a:lstStyle>
          <a:p>
            <a:pPr/>
            <a:r>
              <a:t>Results</a:t>
            </a:r>
          </a:p>
        </p:txBody>
      </p:sp>
      <p:sp>
        <p:nvSpPr>
          <p:cNvPr id="151" name="TextBox 20"/>
          <p:cNvSpPr txBox="1"/>
          <p:nvPr/>
        </p:nvSpPr>
        <p:spPr>
          <a:xfrm>
            <a:off x="29744260" y="15050477"/>
            <a:ext cx="13070751" cy="7158670"/>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p>
            <a:pPr algn="ctr">
              <a:defRPr sz="4300">
                <a:latin typeface="+mj-lt"/>
                <a:ea typeface="+mj-ea"/>
                <a:cs typeface="+mj-cs"/>
                <a:sym typeface="Calibri"/>
              </a:defRPr>
            </a:pPr>
            <a:r>
              <a:t>For our final results, we created a </a:t>
            </a:r>
            <a:r>
              <a:rPr b="1"/>
              <a:t>timer</a:t>
            </a:r>
            <a:r>
              <a:t> for users to be able to customize how long their content records for. Once recorded, the user is immediately taken to the second screen, where they are able to post their content with a title, description, and add tags. Once recorded, users are also able to select from the audio player if they would like to add audio to their content. </a:t>
            </a:r>
          </a:p>
          <a:p>
            <a:pPr algn="ctr">
              <a:defRPr sz="4300">
                <a:latin typeface="+mj-lt"/>
                <a:ea typeface="+mj-ea"/>
                <a:cs typeface="+mj-cs"/>
                <a:sym typeface="Calibri"/>
              </a:defRPr>
            </a:pPr>
            <a:r>
              <a:t>By bringing relevant features to the NextStep GoodLife app, we will be able to increase user engagement, and the app usability overall.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xfrm>
            <a:off x="6400800" y="990599"/>
            <a:ext cx="31089600" cy="2514543"/>
          </a:xfrm>
          <a:prstGeom prst="rect">
            <a:avLst/>
          </a:prstGeom>
        </p:spPr>
        <p:txBody>
          <a:bodyPr/>
          <a:lstStyle/>
          <a:p>
            <a:pPr>
              <a:defRPr sz="18400"/>
            </a:pPr>
          </a:p>
        </p:txBody>
      </p:sp>
      <p:sp>
        <p:nvSpPr>
          <p:cNvPr id="154" name="Text Placeholder 2"/>
          <p:cNvSpPr txBox="1"/>
          <p:nvPr>
            <p:ph type="body" sz="quarter" idx="1"/>
          </p:nvPr>
        </p:nvSpPr>
        <p:spPr>
          <a:xfrm>
            <a:off x="6400800" y="3588603"/>
            <a:ext cx="31089600" cy="831000"/>
          </a:xfrm>
          <a:prstGeom prst="rect">
            <a:avLst/>
          </a:prstGeom>
        </p:spPr>
        <p:txBody>
          <a:bodyPr/>
          <a:lstStyle/>
          <a:p>
            <a:pPr/>
          </a:p>
        </p:txBody>
      </p:sp>
      <p:sp>
        <p:nvSpPr>
          <p:cNvPr id="155" name="Text Placeholder 3"/>
          <p:cNvSpPr/>
          <p:nvPr>
            <p:ph type="body" idx="21"/>
          </p:nvPr>
        </p:nvSpPr>
        <p:spPr>
          <a:prstGeom prst="rect">
            <a:avLst/>
          </a:prstGeom>
        </p:spPr>
        <p:txBody>
          <a:bodyPr/>
          <a:lstStyle/>
          <a:p>
            <a:pPr/>
          </a:p>
        </p:txBody>
      </p:sp>
      <p:sp>
        <p:nvSpPr>
          <p:cNvPr id="156" name="Text Placeholder 5"/>
          <p:cNvSpPr/>
          <p:nvPr>
            <p:ph type="body" idx="22"/>
          </p:nvPr>
        </p:nvSpPr>
        <p:spPr>
          <a:prstGeom prst="rect">
            <a:avLst/>
          </a:prstGeom>
        </p:spPr>
        <p:txBody>
          <a:bodyPr/>
          <a:lstStyle/>
          <a:p>
            <a:pPr/>
          </a:p>
        </p:txBody>
      </p:sp>
      <p:sp>
        <p:nvSpPr>
          <p:cNvPr id="157" name="Text Placeholder 7"/>
          <p:cNvSpPr/>
          <p:nvPr>
            <p:ph type="body" idx="23"/>
          </p:nvPr>
        </p:nvSpPr>
        <p:spPr>
          <a:prstGeom prst="rect">
            <a:avLst/>
          </a:prstGeom>
        </p:spPr>
        <p:txBody>
          <a:bodyPr/>
          <a:lstStyle/>
          <a:p>
            <a:pPr/>
          </a:p>
        </p:txBody>
      </p:sp>
      <p:sp>
        <p:nvSpPr>
          <p:cNvPr id="158" name="Text Placeholder 9"/>
          <p:cNvSpPr/>
          <p:nvPr>
            <p:ph type="body" idx="24"/>
          </p:nvPr>
        </p:nvSpPr>
        <p:spPr>
          <a:prstGeom prst="rect">
            <a:avLst/>
          </a:prstGeom>
        </p:spPr>
        <p:txBody>
          <a:bodyPr/>
          <a:lstStyle/>
          <a:p>
            <a:pPr/>
          </a:p>
        </p:txBody>
      </p:sp>
      <p:sp>
        <p:nvSpPr>
          <p:cNvPr id="159" name="Text Placeholder 13"/>
          <p:cNvSpPr/>
          <p:nvPr>
            <p:ph type="body" idx="25"/>
          </p:nvPr>
        </p:nvSpPr>
        <p:spPr>
          <a:prstGeom prst="rect">
            <a:avLst/>
          </a:prstGeom>
        </p:spPr>
        <p:txBody>
          <a:bodyPr/>
          <a:lstStyle/>
          <a:p>
            <a:pPr/>
          </a:p>
        </p:txBody>
      </p:sp>
      <p:sp>
        <p:nvSpPr>
          <p:cNvPr id="160" name="Text Placeholder 15"/>
          <p:cNvSpPr/>
          <p:nvPr>
            <p:ph type="body" idx="26"/>
          </p:nvPr>
        </p:nvSpPr>
        <p:spPr>
          <a:prstGeom prst="rect">
            <a:avLst/>
          </a:prstGeom>
        </p:spPr>
        <p:txBody>
          <a:bodyPr/>
          <a:lstStyle/>
          <a:p>
            <a:pPr/>
          </a:p>
        </p:txBody>
      </p:sp>
      <p:sp>
        <p:nvSpPr>
          <p:cNvPr id="161" name="Text Placeholder 18"/>
          <p:cNvSpPr/>
          <p:nvPr>
            <p:ph type="body" idx="27"/>
          </p:nvPr>
        </p:nvSpPr>
        <p:spPr>
          <a:prstGeom prst="rect">
            <a:avLst/>
          </a:prstGeom>
        </p:spPr>
        <p:txBody>
          <a:bodyPr/>
          <a:lstStyle/>
          <a:p>
            <a:pPr/>
          </a:p>
        </p:txBody>
      </p:sp>
      <p:sp>
        <p:nvSpPr>
          <p:cNvPr id="162" name="Rectangle 20"/>
          <p:cNvSpPr/>
          <p:nvPr/>
        </p:nvSpPr>
        <p:spPr>
          <a:xfrm>
            <a:off x="0" y="-14288"/>
            <a:ext cx="43891200" cy="32932688"/>
          </a:xfrm>
          <a:prstGeom prst="rect">
            <a:avLst/>
          </a:prstGeom>
          <a:solidFill>
            <a:srgbClr val="DEEBF7"/>
          </a:solidFill>
          <a:ln w="12700">
            <a:solidFill>
              <a:srgbClr val="42719B"/>
            </a:solidFill>
            <a:miter/>
          </a:ln>
        </p:spPr>
        <p:txBody>
          <a:bodyPr lIns="45718" tIns="45718" rIns="45718" bIns="45718" anchor="ctr"/>
          <a:lstStyle/>
          <a:p>
            <a:pPr algn="ctr">
              <a:defRPr>
                <a:solidFill>
                  <a:srgbClr val="FFFFFF"/>
                </a:solidFill>
                <a:latin typeface="+mj-lt"/>
                <a:ea typeface="+mj-ea"/>
                <a:cs typeface="+mj-cs"/>
                <a:sym typeface="Calibri"/>
              </a:defRPr>
            </a:pPr>
          </a:p>
        </p:txBody>
      </p:sp>
      <p:sp>
        <p:nvSpPr>
          <p:cNvPr id="163" name="TextBox 21"/>
          <p:cNvSpPr txBox="1"/>
          <p:nvPr/>
        </p:nvSpPr>
        <p:spPr>
          <a:xfrm>
            <a:off x="5023014" y="2350455"/>
            <a:ext cx="33845170" cy="8812721"/>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p>
            <a:pPr algn="ctr">
              <a:defRPr b="1" sz="12000">
                <a:solidFill>
                  <a:srgbClr val="002060"/>
                </a:solidFill>
                <a:latin typeface="+mj-lt"/>
                <a:ea typeface="+mj-ea"/>
                <a:cs typeface="+mj-cs"/>
                <a:sym typeface="Calibri"/>
              </a:defRPr>
            </a:pPr>
            <a:r>
              <a:t>This poster template provided courtesy of </a:t>
            </a:r>
          </a:p>
          <a:p>
            <a:pPr algn="ctr">
              <a:defRPr b="1" sz="12000">
                <a:solidFill>
                  <a:srgbClr val="002060"/>
                </a:solidFill>
                <a:latin typeface="+mj-lt"/>
                <a:ea typeface="+mj-ea"/>
                <a:cs typeface="+mj-cs"/>
                <a:sym typeface="Calibri"/>
              </a:defRPr>
            </a:pPr>
            <a:r>
              <a:t>UNH ESRC Poster Printing Services</a:t>
            </a:r>
          </a:p>
          <a:p>
            <a:pPr algn="ctr">
              <a:defRPr sz="11200">
                <a:solidFill>
                  <a:srgbClr val="44546A"/>
                </a:solidFill>
                <a:latin typeface="+mj-lt"/>
                <a:ea typeface="+mj-ea"/>
                <a:cs typeface="+mj-cs"/>
                <a:sym typeface="Calibri"/>
              </a:defRPr>
            </a:pPr>
          </a:p>
          <a:p>
            <a:pPr algn="ctr">
              <a:defRPr sz="11200">
                <a:solidFill>
                  <a:srgbClr val="44546A"/>
                </a:solidFill>
                <a:latin typeface="+mj-lt"/>
                <a:ea typeface="+mj-ea"/>
                <a:cs typeface="+mj-cs"/>
                <a:sym typeface="Calibri"/>
              </a:defRPr>
            </a:pPr>
          </a:p>
          <a:p>
            <a:pPr algn="ctr">
              <a:defRPr sz="12000">
                <a:solidFill>
                  <a:srgbClr val="002060"/>
                </a:solidFill>
                <a:latin typeface="+mj-lt"/>
                <a:ea typeface="+mj-ea"/>
                <a:cs typeface="+mj-cs"/>
                <a:sym typeface="Calibri"/>
              </a:defRPr>
            </a:pPr>
            <a:r>
              <a:t>Trust us to make your poster look </a:t>
            </a:r>
            <a:r>
              <a:rPr b="1"/>
              <a:t>GREAT!</a:t>
            </a:r>
          </a:p>
        </p:txBody>
      </p:sp>
      <p:pic>
        <p:nvPicPr>
          <p:cNvPr id="164" name="Picture 22" descr="Picture 22"/>
          <p:cNvPicPr>
            <a:picLocks noChangeAspect="1"/>
          </p:cNvPicPr>
          <p:nvPr/>
        </p:nvPicPr>
        <p:blipFill>
          <a:blip r:embed="rId2">
            <a:extLst/>
          </a:blip>
          <a:stretch>
            <a:fillRect/>
          </a:stretch>
        </p:blipFill>
        <p:spPr>
          <a:xfrm>
            <a:off x="1819998" y="27649840"/>
            <a:ext cx="3642788" cy="4271886"/>
          </a:xfrm>
          <a:prstGeom prst="rect">
            <a:avLst/>
          </a:prstGeom>
          <a:ln w="12700">
            <a:miter lim="400000"/>
          </a:ln>
        </p:spPr>
      </p:pic>
      <p:sp>
        <p:nvSpPr>
          <p:cNvPr id="165" name="TextBox 23"/>
          <p:cNvSpPr txBox="1"/>
          <p:nvPr/>
        </p:nvSpPr>
        <p:spPr>
          <a:xfrm>
            <a:off x="12220978" y="16528143"/>
            <a:ext cx="26647208" cy="3272544"/>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nchor="ctr">
            <a:spAutoFit/>
          </a:bodyPr>
          <a:lstStyle/>
          <a:p>
            <a:pPr>
              <a:defRPr b="1" sz="11200">
                <a:solidFill>
                  <a:srgbClr val="002060"/>
                </a:solidFill>
                <a:latin typeface="+mj-lt"/>
                <a:ea typeface="+mj-ea"/>
                <a:cs typeface="+mj-cs"/>
                <a:sym typeface="Calibri"/>
              </a:defRPr>
            </a:pPr>
            <a:r>
              <a:t>Website: </a:t>
            </a:r>
            <a:r>
              <a:rPr b="0" u="sng">
                <a:solidFill>
                  <a:srgbClr val="0000FF"/>
                </a:solidFill>
                <a:uFill>
                  <a:solidFill>
                    <a:srgbClr val="0000FF"/>
                  </a:solidFill>
                </a:uFill>
                <a:hlinkClick r:id="rId3" invalidUrl="" action="" tgtFrame="" tooltip="" history="1" highlightClick="0" endSnd="0"/>
              </a:rPr>
              <a:t>http://posters.unh.edu</a:t>
            </a:r>
          </a:p>
          <a:p>
            <a:pPr>
              <a:defRPr b="1" sz="11200">
                <a:solidFill>
                  <a:srgbClr val="002060"/>
                </a:solidFill>
                <a:latin typeface="+mj-lt"/>
                <a:ea typeface="+mj-ea"/>
                <a:cs typeface="+mj-cs"/>
                <a:sym typeface="Calibri"/>
              </a:defRPr>
            </a:pPr>
            <a:r>
              <a:t>Poster Guide: </a:t>
            </a:r>
            <a:r>
              <a:rPr b="0" u="sng">
                <a:solidFill>
                  <a:srgbClr val="0000FF"/>
                </a:solidFill>
                <a:uFill>
                  <a:solidFill>
                    <a:srgbClr val="0000FF"/>
                  </a:solidFill>
                </a:uFill>
                <a:hlinkClick r:id="rId4" invalidUrl="" action="" tgtFrame="" tooltip="" history="1" highlightClick="0" endSnd="0"/>
              </a:rPr>
              <a:t>http://goo.gl/1E7TJY</a:t>
            </a:r>
          </a:p>
        </p:txBody>
      </p:sp>
      <p:sp>
        <p:nvSpPr>
          <p:cNvPr id="166" name="TextBox 24"/>
          <p:cNvSpPr txBox="1"/>
          <p:nvPr/>
        </p:nvSpPr>
        <p:spPr>
          <a:xfrm>
            <a:off x="10516452" y="28902849"/>
            <a:ext cx="30607088" cy="1885963"/>
          </a:xfrm>
          <a:prstGeom prst="rect">
            <a:avLst/>
          </a:prstGeom>
          <a:ln w="12700">
            <a:miter lim="400000"/>
          </a:ln>
          <a:extLst>
            <a:ext uri="{C572A759-6A51-4108-AA02-DFA0A04FC94B}">
              <ma14:wrappingTextBoxFlag xmlns:ma14="http://schemas.microsoft.com/office/mac/drawingml/2011/main" val="1"/>
            </a:ext>
          </a:extLst>
        </p:spPr>
        <p:txBody>
          <a:bodyPr lIns="53336" tIns="53336" rIns="53336" bIns="53336">
            <a:spAutoFit/>
          </a:bodyPr>
          <a:lstStyle>
            <a:lvl1pPr>
              <a:defRPr sz="14000">
                <a:solidFill>
                  <a:srgbClr val="3B3838"/>
                </a:solidFill>
                <a:effectLst>
                  <a:outerShdw sx="100000" sy="100000" kx="0" ky="0" algn="b" rotWithShape="0" blurRad="38100" dist="38100" dir="2700000">
                    <a:srgbClr val="000000">
                      <a:alpha val="43137"/>
                    </a:srgbClr>
                  </a:outerShdw>
                </a:effectLst>
                <a:latin typeface="+mj-lt"/>
                <a:ea typeface="+mj-ea"/>
                <a:cs typeface="+mj-cs"/>
                <a:sym typeface="Calibri"/>
              </a:defRPr>
            </a:lvl1pPr>
          </a:lstStyle>
          <a:p>
            <a:pPr/>
            <a:r>
              <a:t>DELETE THIS SLIDE BEFORE PRINTING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3870983"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