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0_68C49C6.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2DA87C-7EF5-8BFE-CF0D-2E7C4C223DE5}" name="Mary Kate Munley" initials="MKM" userId="Mary Kate Munley" providerId="None"/>
  <p188:author id="{5AFC23DA-E06D-0B87-9A10-A9B22B114CE1}" name="Aidan Thayer" initials="AT" userId="S::ajt1044@usnh.edu::8bd2d202-9766-4790-b6b4-330b71376e3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E865CF-3B5F-9FB3-6802-13FD3478C48D}" v="119" dt="2022-04-12T21:45:29.428"/>
    <p1510:client id="{0FF7A96E-23BE-C702-0ED3-A9D74D5E820B}" v="113" dt="2022-04-12T13:00:31.143"/>
    <p1510:client id="{31398834-BCE4-6269-9C01-B83E31AA8C5B}" v="11" dt="2022-04-12T21:37:17.502"/>
    <p1510:client id="{531776AE-75F0-48D6-EEA5-D62369B1CED0}" v="54" dt="2022-04-12T18:22:28.946"/>
    <p1510:client id="{5DE96082-CC22-9245-0B73-67056434EF60}" v="167" dt="2022-04-12T18:16:10.149"/>
    <p1510:client id="{8ECA9104-9F5A-0B21-2775-BD709272B88A}" v="516" dt="2022-04-12T12:45:40.773"/>
    <p1510:client id="{92B37F61-4877-FBB4-2C87-1BC682E9DF7E}" v="238" dt="2022-04-12T17:20:08.665"/>
    <p1510:client id="{AB6953D1-8516-1B67-96DD-5801E47AD575}" v="28" dt="2022-04-12T14:24:15.968"/>
    <p1510:client id="{DA72544E-5322-4073-8B00-3697805C9882}" v="39" dt="2022-04-12T17:25:04.582"/>
    <p1510:client id="{F74C8324-B20F-6892-2D84-485B1AE53820}" v="237" dt="2022-04-13T14:31:37.180"/>
    <p1510:client id="{F92619C0-F968-1B6B-E6A1-8A64F36E84F9}" v="85" dt="2022-04-12T18:03:41.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Schreiber" userId="S::jms1188@usnh.edu::db37ec7f-683b-4bc1-8ad3-0bb6e49eca08" providerId="AD" clId="Web-{F74C8324-B20F-6892-2D84-485B1AE53820}"/>
    <pc:docChg chg="modSld">
      <pc:chgData name="Jack Schreiber" userId="S::jms1188@usnh.edu::db37ec7f-683b-4bc1-8ad3-0bb6e49eca08" providerId="AD" clId="Web-{F74C8324-B20F-6892-2D84-485B1AE53820}" dt="2022-04-13T14:31:37.180" v="209" actId="1076"/>
      <pc:docMkLst>
        <pc:docMk/>
      </pc:docMkLst>
      <pc:sldChg chg="addSp delSp modSp modCm">
        <pc:chgData name="Jack Schreiber" userId="S::jms1188@usnh.edu::db37ec7f-683b-4bc1-8ad3-0bb6e49eca08" providerId="AD" clId="Web-{F74C8324-B20F-6892-2D84-485B1AE53820}" dt="2022-04-13T14:31:37.180" v="209" actId="1076"/>
        <pc:sldMkLst>
          <pc:docMk/>
          <pc:sldMk cId="109857222" sldId="256"/>
        </pc:sldMkLst>
        <pc:spChg chg="mod">
          <ac:chgData name="Jack Schreiber" userId="S::jms1188@usnh.edu::db37ec7f-683b-4bc1-8ad3-0bb6e49eca08" providerId="AD" clId="Web-{F74C8324-B20F-6892-2D84-485B1AE53820}" dt="2022-04-13T01:58:07.474" v="142" actId="20577"/>
          <ac:spMkLst>
            <pc:docMk/>
            <pc:sldMk cId="109857222" sldId="256"/>
            <ac:spMk id="3" creationId="{9B6322EC-15CE-4269-8243-6557D21BC58F}"/>
          </ac:spMkLst>
        </pc:spChg>
        <pc:spChg chg="mod">
          <ac:chgData name="Jack Schreiber" userId="S::jms1188@usnh.edu::db37ec7f-683b-4bc1-8ad3-0bb6e49eca08" providerId="AD" clId="Web-{F74C8324-B20F-6892-2D84-485B1AE53820}" dt="2022-04-13T01:58:18.005" v="145" actId="20577"/>
          <ac:spMkLst>
            <pc:docMk/>
            <pc:sldMk cId="109857222" sldId="256"/>
            <ac:spMk id="4" creationId="{EC477273-89A0-41D0-A44C-00BE54E660B3}"/>
          </ac:spMkLst>
        </pc:spChg>
        <pc:spChg chg="mod">
          <ac:chgData name="Jack Schreiber" userId="S::jms1188@usnh.edu::db37ec7f-683b-4bc1-8ad3-0bb6e49eca08" providerId="AD" clId="Web-{F74C8324-B20F-6892-2D84-485B1AE53820}" dt="2022-04-13T14:31:33.680" v="208" actId="20577"/>
          <ac:spMkLst>
            <pc:docMk/>
            <pc:sldMk cId="109857222" sldId="256"/>
            <ac:spMk id="14" creationId="{0C9EC5DE-5768-4AC9-A3F7-5EF6008DA45F}"/>
          </ac:spMkLst>
        </pc:spChg>
        <pc:spChg chg="mod">
          <ac:chgData name="Jack Schreiber" userId="S::jms1188@usnh.edu::db37ec7f-683b-4bc1-8ad3-0bb6e49eca08" providerId="AD" clId="Web-{F74C8324-B20F-6892-2D84-485B1AE53820}" dt="2022-04-13T01:57:36.520" v="135" actId="20577"/>
          <ac:spMkLst>
            <pc:docMk/>
            <pc:sldMk cId="109857222" sldId="256"/>
            <ac:spMk id="26" creationId="{76F790CF-CB79-4BED-88F7-33CFFA4B4525}"/>
          </ac:spMkLst>
        </pc:spChg>
        <pc:spChg chg="mod">
          <ac:chgData name="Jack Schreiber" userId="S::jms1188@usnh.edu::db37ec7f-683b-4bc1-8ad3-0bb6e49eca08" providerId="AD" clId="Web-{F74C8324-B20F-6892-2D84-485B1AE53820}" dt="2022-04-13T01:48:27.240" v="31" actId="20577"/>
          <ac:spMkLst>
            <pc:docMk/>
            <pc:sldMk cId="109857222" sldId="256"/>
            <ac:spMk id="41" creationId="{1574986E-94C9-4675-4009-2FDD3F907572}"/>
          </ac:spMkLst>
        </pc:spChg>
        <pc:picChg chg="mod">
          <ac:chgData name="Jack Schreiber" userId="S::jms1188@usnh.edu::db37ec7f-683b-4bc1-8ad3-0bb6e49eca08" providerId="AD" clId="Web-{F74C8324-B20F-6892-2D84-485B1AE53820}" dt="2022-04-13T14:31:37.180" v="209" actId="1076"/>
          <ac:picMkLst>
            <pc:docMk/>
            <pc:sldMk cId="109857222" sldId="256"/>
            <ac:picMk id="24" creationId="{8AA0C8D4-BBCB-EDE7-0D7C-6AB49C53F434}"/>
          </ac:picMkLst>
        </pc:picChg>
        <pc:picChg chg="mod">
          <ac:chgData name="Jack Schreiber" userId="S::jms1188@usnh.edu::db37ec7f-683b-4bc1-8ad3-0bb6e49eca08" providerId="AD" clId="Web-{F74C8324-B20F-6892-2D84-485B1AE53820}" dt="2022-04-13T02:00:23.461" v="164" actId="1076"/>
          <ac:picMkLst>
            <pc:docMk/>
            <pc:sldMk cId="109857222" sldId="256"/>
            <ac:picMk id="27" creationId="{B8638A43-5DBF-A11A-D9F1-CDF801CEA192}"/>
          </ac:picMkLst>
        </pc:picChg>
        <pc:picChg chg="add mod modCrop">
          <ac:chgData name="Jack Schreiber" userId="S::jms1188@usnh.edu::db37ec7f-683b-4bc1-8ad3-0bb6e49eca08" providerId="AD" clId="Web-{F74C8324-B20F-6892-2D84-485B1AE53820}" dt="2022-04-13T01:44:49.798" v="19" actId="1076"/>
          <ac:picMkLst>
            <pc:docMk/>
            <pc:sldMk cId="109857222" sldId="256"/>
            <ac:picMk id="31" creationId="{4AF473BE-2ED8-48E8-5A90-E1A88BBAECE6}"/>
          </ac:picMkLst>
        </pc:picChg>
        <pc:picChg chg="add mod">
          <ac:chgData name="Jack Schreiber" userId="S::jms1188@usnh.edu::db37ec7f-683b-4bc1-8ad3-0bb6e49eca08" providerId="AD" clId="Web-{F74C8324-B20F-6892-2D84-485B1AE53820}" dt="2022-04-13T01:46:02.471" v="24" actId="1076"/>
          <ac:picMkLst>
            <pc:docMk/>
            <pc:sldMk cId="109857222" sldId="256"/>
            <ac:picMk id="35" creationId="{6B76E50A-A703-0FFF-9E7C-22A40C8990B4}"/>
          </ac:picMkLst>
        </pc:picChg>
        <pc:picChg chg="del mod">
          <ac:chgData name="Jack Schreiber" userId="S::jms1188@usnh.edu::db37ec7f-683b-4bc1-8ad3-0bb6e49eca08" providerId="AD" clId="Web-{F74C8324-B20F-6892-2D84-485B1AE53820}" dt="2022-04-13T01:43:42.437" v="7"/>
          <ac:picMkLst>
            <pc:docMk/>
            <pc:sldMk cId="109857222" sldId="256"/>
            <ac:picMk id="45" creationId="{36C05498-F084-C9D9-448E-35CA886A4EE4}"/>
          </ac:picMkLst>
        </pc:picChg>
      </pc:sldChg>
    </pc:docChg>
  </pc:docChgLst>
  <pc:docChgLst>
    <pc:chgData name="Aidan Thayer" userId="S::ajt1044@usnh.edu::8bd2d202-9766-4790-b6b4-330b71376e36" providerId="AD" clId="Web-{F751166A-830B-CB6A-5065-545D13FBEBBB}"/>
    <pc:docChg chg="modSld">
      <pc:chgData name="Aidan Thayer" userId="S::ajt1044@usnh.edu::8bd2d202-9766-4790-b6b4-330b71376e36" providerId="AD" clId="Web-{F751166A-830B-CB6A-5065-545D13FBEBBB}" dt="2022-04-08T15:27:43.156" v="15" actId="1076"/>
      <pc:docMkLst>
        <pc:docMk/>
      </pc:docMkLst>
      <pc:sldChg chg="addSp delSp modSp">
        <pc:chgData name="Aidan Thayer" userId="S::ajt1044@usnh.edu::8bd2d202-9766-4790-b6b4-330b71376e36" providerId="AD" clId="Web-{F751166A-830B-CB6A-5065-545D13FBEBBB}" dt="2022-04-08T15:27:43.156" v="15" actId="1076"/>
        <pc:sldMkLst>
          <pc:docMk/>
          <pc:sldMk cId="109857222" sldId="256"/>
        </pc:sldMkLst>
        <pc:picChg chg="add del mod">
          <ac:chgData name="Aidan Thayer" userId="S::ajt1044@usnh.edu::8bd2d202-9766-4790-b6b4-330b71376e36" providerId="AD" clId="Web-{F751166A-830B-CB6A-5065-545D13FBEBBB}" dt="2022-04-08T15:26:14.357" v="3"/>
          <ac:picMkLst>
            <pc:docMk/>
            <pc:sldMk cId="109857222" sldId="256"/>
            <ac:picMk id="29" creationId="{3A1101A5-78CA-9BBC-38C6-FB9F3A2785A9}"/>
          </ac:picMkLst>
        </pc:picChg>
        <pc:picChg chg="add mod">
          <ac:chgData name="Aidan Thayer" userId="S::ajt1044@usnh.edu::8bd2d202-9766-4790-b6b4-330b71376e36" providerId="AD" clId="Web-{F751166A-830B-CB6A-5065-545D13FBEBBB}" dt="2022-04-08T15:27:43.156" v="15" actId="1076"/>
          <ac:picMkLst>
            <pc:docMk/>
            <pc:sldMk cId="109857222" sldId="256"/>
            <ac:picMk id="30" creationId="{5E6FD88B-1F5E-FE4C-98AD-302E6336676F}"/>
          </ac:picMkLst>
        </pc:picChg>
      </pc:sldChg>
    </pc:docChg>
  </pc:docChgLst>
  <pc:docChgLst>
    <pc:chgData name="Jake Greenland" userId="S::jkg1014@usnh.edu::20db87f0-dca1-4688-b0f7-d666149ea788" providerId="AD" clId="Web-{AB6953D1-8516-1B67-96DD-5801E47AD575}"/>
    <pc:docChg chg="modSld">
      <pc:chgData name="Jake Greenland" userId="S::jkg1014@usnh.edu::20db87f0-dca1-4688-b0f7-d666149ea788" providerId="AD" clId="Web-{AB6953D1-8516-1B67-96DD-5801E47AD575}" dt="2022-04-12T14:24:14.532" v="15" actId="20577"/>
      <pc:docMkLst>
        <pc:docMk/>
      </pc:docMkLst>
      <pc:sldChg chg="modSp">
        <pc:chgData name="Jake Greenland" userId="S::jkg1014@usnh.edu::20db87f0-dca1-4688-b0f7-d666149ea788" providerId="AD" clId="Web-{AB6953D1-8516-1B67-96DD-5801E47AD575}" dt="2022-04-12T14:24:14.532" v="15" actId="20577"/>
        <pc:sldMkLst>
          <pc:docMk/>
          <pc:sldMk cId="109857222" sldId="256"/>
        </pc:sldMkLst>
        <pc:spChg chg="mod">
          <ac:chgData name="Jake Greenland" userId="S::jkg1014@usnh.edu::20db87f0-dca1-4688-b0f7-d666149ea788" providerId="AD" clId="Web-{AB6953D1-8516-1B67-96DD-5801E47AD575}" dt="2022-04-12T14:24:14.532" v="15" actId="20577"/>
          <ac:spMkLst>
            <pc:docMk/>
            <pc:sldMk cId="109857222" sldId="256"/>
            <ac:spMk id="23" creationId="{D04169FE-4E99-A105-B017-754E85D64C16}"/>
          </ac:spMkLst>
        </pc:spChg>
      </pc:sldChg>
    </pc:docChg>
  </pc:docChgLst>
  <pc:docChgLst>
    <pc:chgData name="Sarah Leighton" userId="c6b9e738-6633-4716-880f-7dd402444402" providerId="ADAL" clId="{DA72544E-5322-4073-8B00-3697805C9882}"/>
    <pc:docChg chg="undo redo custSel modSld">
      <pc:chgData name="Sarah Leighton" userId="c6b9e738-6633-4716-880f-7dd402444402" providerId="ADAL" clId="{DA72544E-5322-4073-8B00-3697805C9882}" dt="2022-04-12T17:25:04.583" v="2490" actId="14100"/>
      <pc:docMkLst>
        <pc:docMk/>
      </pc:docMkLst>
      <pc:sldChg chg="addSp delSp modSp mod">
        <pc:chgData name="Sarah Leighton" userId="c6b9e738-6633-4716-880f-7dd402444402" providerId="ADAL" clId="{DA72544E-5322-4073-8B00-3697805C9882}" dt="2022-04-12T17:25:04.583" v="2490" actId="14100"/>
        <pc:sldMkLst>
          <pc:docMk/>
          <pc:sldMk cId="109857222" sldId="256"/>
        </pc:sldMkLst>
        <pc:spChg chg="mod">
          <ac:chgData name="Sarah Leighton" userId="c6b9e738-6633-4716-880f-7dd402444402" providerId="ADAL" clId="{DA72544E-5322-4073-8B00-3697805C9882}" dt="2022-04-12T17:10:06.528" v="2468" actId="20577"/>
          <ac:spMkLst>
            <pc:docMk/>
            <pc:sldMk cId="109857222" sldId="256"/>
            <ac:spMk id="3" creationId="{9B6322EC-15CE-4269-8243-6557D21BC58F}"/>
          </ac:spMkLst>
        </pc:spChg>
        <pc:spChg chg="mod">
          <ac:chgData name="Sarah Leighton" userId="c6b9e738-6633-4716-880f-7dd402444402" providerId="ADAL" clId="{DA72544E-5322-4073-8B00-3697805C9882}" dt="2022-04-12T17:19:22.666" v="2471" actId="20577"/>
          <ac:spMkLst>
            <pc:docMk/>
            <pc:sldMk cId="109857222" sldId="256"/>
            <ac:spMk id="4" creationId="{EC477273-89A0-41D0-A44C-00BE54E660B3}"/>
          </ac:spMkLst>
        </pc:spChg>
        <pc:spChg chg="mod">
          <ac:chgData name="Sarah Leighton" userId="c6b9e738-6633-4716-880f-7dd402444402" providerId="ADAL" clId="{DA72544E-5322-4073-8B00-3697805C9882}" dt="2022-04-08T16:37:12.540" v="2453" actId="14100"/>
          <ac:spMkLst>
            <pc:docMk/>
            <pc:sldMk cId="109857222" sldId="256"/>
            <ac:spMk id="5" creationId="{C17F336F-C8BD-41ED-8960-C5D220163CEB}"/>
          </ac:spMkLst>
        </pc:spChg>
        <pc:spChg chg="mod">
          <ac:chgData name="Sarah Leighton" userId="c6b9e738-6633-4716-880f-7dd402444402" providerId="ADAL" clId="{DA72544E-5322-4073-8B00-3697805C9882}" dt="2022-04-03T15:17:17.425" v="385" actId="20577"/>
          <ac:spMkLst>
            <pc:docMk/>
            <pc:sldMk cId="109857222" sldId="256"/>
            <ac:spMk id="14" creationId="{0C9EC5DE-5768-4AC9-A3F7-5EF6008DA45F}"/>
          </ac:spMkLst>
        </pc:spChg>
        <pc:spChg chg="mod">
          <ac:chgData name="Sarah Leighton" userId="c6b9e738-6633-4716-880f-7dd402444402" providerId="ADAL" clId="{DA72544E-5322-4073-8B00-3697805C9882}" dt="2022-04-08T16:04:08.792" v="2213" actId="1076"/>
          <ac:spMkLst>
            <pc:docMk/>
            <pc:sldMk cId="109857222" sldId="256"/>
            <ac:spMk id="16" creationId="{A5B12A91-7277-4183-AFE2-E99333EFCFD4}"/>
          </ac:spMkLst>
        </pc:spChg>
        <pc:spChg chg="mod">
          <ac:chgData name="Sarah Leighton" userId="c6b9e738-6633-4716-880f-7dd402444402" providerId="ADAL" clId="{DA72544E-5322-4073-8B00-3697805C9882}" dt="2022-04-08T15:55:25.569" v="1838" actId="1076"/>
          <ac:spMkLst>
            <pc:docMk/>
            <pc:sldMk cId="109857222" sldId="256"/>
            <ac:spMk id="19" creationId="{1C2704D3-52CD-7827-4BF9-18F08F6318ED}"/>
          </ac:spMkLst>
        </pc:spChg>
        <pc:spChg chg="mod">
          <ac:chgData name="Sarah Leighton" userId="c6b9e738-6633-4716-880f-7dd402444402" providerId="ADAL" clId="{DA72544E-5322-4073-8B00-3697805C9882}" dt="2022-04-12T17:04:39.684" v="2454" actId="2711"/>
          <ac:spMkLst>
            <pc:docMk/>
            <pc:sldMk cId="109857222" sldId="256"/>
            <ac:spMk id="20" creationId="{1C0B258C-A6BF-4D5E-A5C7-E4ADB43214C8}"/>
          </ac:spMkLst>
        </pc:spChg>
        <pc:spChg chg="mod">
          <ac:chgData name="Sarah Leighton" userId="c6b9e738-6633-4716-880f-7dd402444402" providerId="ADAL" clId="{DA72544E-5322-4073-8B00-3697805C9882}" dt="2022-04-12T17:25:04.583" v="2490" actId="14100"/>
          <ac:spMkLst>
            <pc:docMk/>
            <pc:sldMk cId="109857222" sldId="256"/>
            <ac:spMk id="23" creationId="{D04169FE-4E99-A105-B017-754E85D64C16}"/>
          </ac:spMkLst>
        </pc:spChg>
        <pc:spChg chg="add mod">
          <ac:chgData name="Sarah Leighton" userId="c6b9e738-6633-4716-880f-7dd402444402" providerId="ADAL" clId="{DA72544E-5322-4073-8B00-3697805C9882}" dt="2022-04-08T16:09:03.900" v="2256" actId="255"/>
          <ac:spMkLst>
            <pc:docMk/>
            <pc:sldMk cId="109857222" sldId="256"/>
            <ac:spMk id="26" creationId="{76F790CF-CB79-4BED-88F7-33CFFA4B4525}"/>
          </ac:spMkLst>
        </pc:spChg>
        <pc:spChg chg="mod">
          <ac:chgData name="Sarah Leighton" userId="c6b9e738-6633-4716-880f-7dd402444402" providerId="ADAL" clId="{DA72544E-5322-4073-8B00-3697805C9882}" dt="2022-04-08T16:16:43.576" v="2358" actId="1076"/>
          <ac:spMkLst>
            <pc:docMk/>
            <pc:sldMk cId="109857222" sldId="256"/>
            <ac:spMk id="30" creationId="{4211A949-1C2C-3D15-52CA-63620016CD33}"/>
          </ac:spMkLst>
        </pc:spChg>
        <pc:spChg chg="del mod">
          <ac:chgData name="Sarah Leighton" userId="c6b9e738-6633-4716-880f-7dd402444402" providerId="ADAL" clId="{DA72544E-5322-4073-8B00-3697805C9882}" dt="2022-04-12T17:05:45.978" v="2458" actId="478"/>
          <ac:spMkLst>
            <pc:docMk/>
            <pc:sldMk cId="109857222" sldId="256"/>
            <ac:spMk id="30" creationId="{B84BCCB7-F8B5-895D-0961-7AAEA609612F}"/>
          </ac:spMkLst>
        </pc:spChg>
        <pc:spChg chg="del mod">
          <ac:chgData name="Sarah Leighton" userId="c6b9e738-6633-4716-880f-7dd402444402" providerId="ADAL" clId="{DA72544E-5322-4073-8B00-3697805C9882}" dt="2022-04-12T17:20:21.965" v="2473" actId="478"/>
          <ac:spMkLst>
            <pc:docMk/>
            <pc:sldMk cId="109857222" sldId="256"/>
            <ac:spMk id="30" creationId="{D5593D95-92FA-1736-A8D0-49AAC6B045A3}"/>
          </ac:spMkLst>
        </pc:spChg>
        <pc:spChg chg="del mod">
          <ac:chgData name="Sarah Leighton" userId="c6b9e738-6633-4716-880f-7dd402444402" providerId="ADAL" clId="{DA72544E-5322-4073-8B00-3697805C9882}" dt="2022-04-12T17:04:52.917" v="2456" actId="478"/>
          <ac:spMkLst>
            <pc:docMk/>
            <pc:sldMk cId="109857222" sldId="256"/>
            <ac:spMk id="31" creationId="{A674EF30-9731-5C77-8004-68C99BF951ED}"/>
          </ac:spMkLst>
        </pc:spChg>
        <pc:spChg chg="mod">
          <ac:chgData name="Sarah Leighton" userId="c6b9e738-6633-4716-880f-7dd402444402" providerId="ADAL" clId="{DA72544E-5322-4073-8B00-3697805C9882}" dt="2022-04-12T17:21:37.888" v="2479" actId="14100"/>
          <ac:spMkLst>
            <pc:docMk/>
            <pc:sldMk cId="109857222" sldId="256"/>
            <ac:spMk id="33" creationId="{967426D4-7FB6-40AC-772C-4498DD570644}"/>
          </ac:spMkLst>
        </pc:spChg>
        <pc:spChg chg="mod">
          <ac:chgData name="Sarah Leighton" userId="c6b9e738-6633-4716-880f-7dd402444402" providerId="ADAL" clId="{DA72544E-5322-4073-8B00-3697805C9882}" dt="2022-04-12T17:24:58.472" v="2488" actId="113"/>
          <ac:spMkLst>
            <pc:docMk/>
            <pc:sldMk cId="109857222" sldId="256"/>
            <ac:spMk id="34" creationId="{53FABFBC-8CAC-C08A-68AF-63130C5C848E}"/>
          </ac:spMkLst>
        </pc:spChg>
        <pc:spChg chg="add mod">
          <ac:chgData name="Sarah Leighton" userId="c6b9e738-6633-4716-880f-7dd402444402" providerId="ADAL" clId="{DA72544E-5322-4073-8B00-3697805C9882}" dt="2022-04-08T16:03:24.274" v="2208" actId="1076"/>
          <ac:spMkLst>
            <pc:docMk/>
            <pc:sldMk cId="109857222" sldId="256"/>
            <ac:spMk id="38" creationId="{9FE1C2AE-A4B5-45C6-89D5-3BBB201736A8}"/>
          </ac:spMkLst>
        </pc:spChg>
        <pc:spChg chg="mod">
          <ac:chgData name="Sarah Leighton" userId="c6b9e738-6633-4716-880f-7dd402444402" providerId="ADAL" clId="{DA72544E-5322-4073-8B00-3697805C9882}" dt="2022-04-12T17:21:52.093" v="2481" actId="14100"/>
          <ac:spMkLst>
            <pc:docMk/>
            <pc:sldMk cId="109857222" sldId="256"/>
            <ac:spMk id="41" creationId="{1574986E-94C9-4675-4009-2FDD3F907572}"/>
          </ac:spMkLst>
        </pc:spChg>
        <pc:spChg chg="add mod">
          <ac:chgData name="Sarah Leighton" userId="c6b9e738-6633-4716-880f-7dd402444402" providerId="ADAL" clId="{DA72544E-5322-4073-8B00-3697805C9882}" dt="2022-04-08T16:22:14.370" v="2426" actId="1076"/>
          <ac:spMkLst>
            <pc:docMk/>
            <pc:sldMk cId="109857222" sldId="256"/>
            <ac:spMk id="43" creationId="{82FEA2A3-8D9B-4A36-A99B-DE8C7CEAF4F8}"/>
          </ac:spMkLst>
        </pc:spChg>
        <pc:spChg chg="add del mod">
          <ac:chgData name="Sarah Leighton" userId="c6b9e738-6633-4716-880f-7dd402444402" providerId="ADAL" clId="{DA72544E-5322-4073-8B00-3697805C9882}" dt="2022-04-08T16:13:59.727" v="2270" actId="767"/>
          <ac:spMkLst>
            <pc:docMk/>
            <pc:sldMk cId="109857222" sldId="256"/>
            <ac:spMk id="1025" creationId="{16FD3551-4E47-4B1C-94AA-5A3CD746A6C0}"/>
          </ac:spMkLst>
        </pc:spChg>
        <pc:spChg chg="add del mod">
          <ac:chgData name="Sarah Leighton" userId="c6b9e738-6633-4716-880f-7dd402444402" providerId="ADAL" clId="{DA72544E-5322-4073-8B00-3697805C9882}" dt="2022-04-08T16:16:01.504" v="2293" actId="478"/>
          <ac:spMkLst>
            <pc:docMk/>
            <pc:sldMk cId="109857222" sldId="256"/>
            <ac:spMk id="1027" creationId="{D305C596-8860-4EB5-B446-D11FB6497F8B}"/>
          </ac:spMkLst>
        </pc:spChg>
        <pc:graphicFrameChg chg="add mod ord modGraphic">
          <ac:chgData name="Sarah Leighton" userId="c6b9e738-6633-4716-880f-7dd402444402" providerId="ADAL" clId="{DA72544E-5322-4073-8B00-3697805C9882}" dt="2022-04-08T16:21:53.912" v="2419" actId="1076"/>
          <ac:graphicFrameMkLst>
            <pc:docMk/>
            <pc:sldMk cId="109857222" sldId="256"/>
            <ac:graphicFrameMk id="31" creationId="{6157EB59-CCB9-4E89-B9F3-8779BB1BA777}"/>
          </ac:graphicFrameMkLst>
        </pc:graphicFrameChg>
        <pc:graphicFrameChg chg="add mod modGraphic">
          <ac:chgData name="Sarah Leighton" userId="c6b9e738-6633-4716-880f-7dd402444402" providerId="ADAL" clId="{DA72544E-5322-4073-8B00-3697805C9882}" dt="2022-04-08T16:35:15.862" v="2445" actId="14100"/>
          <ac:graphicFrameMkLst>
            <pc:docMk/>
            <pc:sldMk cId="109857222" sldId="256"/>
            <ac:graphicFrameMk id="1024" creationId="{E5FD4DC7-5060-4B87-A32D-B1AACFC3297E}"/>
          </ac:graphicFrameMkLst>
        </pc:graphicFrameChg>
        <pc:picChg chg="mod">
          <ac:chgData name="Sarah Leighton" userId="c6b9e738-6633-4716-880f-7dd402444402" providerId="ADAL" clId="{DA72544E-5322-4073-8B00-3697805C9882}" dt="2022-04-08T15:17:57.172" v="1072" actId="1076"/>
          <ac:picMkLst>
            <pc:docMk/>
            <pc:sldMk cId="109857222" sldId="256"/>
            <ac:picMk id="19" creationId="{3DF2AA1E-1B98-4CF1-FF74-A03F53DAE250}"/>
          </ac:picMkLst>
        </pc:picChg>
        <pc:picChg chg="mod">
          <ac:chgData name="Sarah Leighton" userId="c6b9e738-6633-4716-880f-7dd402444402" providerId="ADAL" clId="{DA72544E-5322-4073-8B00-3697805C9882}" dt="2022-04-12T17:20:58.966" v="2474" actId="14100"/>
          <ac:picMkLst>
            <pc:docMk/>
            <pc:sldMk cId="109857222" sldId="256"/>
            <ac:picMk id="24" creationId="{8AA0C8D4-BBCB-EDE7-0D7C-6AB49C53F434}"/>
          </ac:picMkLst>
        </pc:picChg>
        <pc:picChg chg="mod">
          <ac:chgData name="Sarah Leighton" userId="c6b9e738-6633-4716-880f-7dd402444402" providerId="ADAL" clId="{DA72544E-5322-4073-8B00-3697805C9882}" dt="2022-04-12T17:21:02.605" v="2475" actId="14100"/>
          <ac:picMkLst>
            <pc:docMk/>
            <pc:sldMk cId="109857222" sldId="256"/>
            <ac:picMk id="27" creationId="{B8638A43-5DBF-A11A-D9F1-CDF801CEA192}"/>
          </ac:picMkLst>
        </pc:picChg>
        <pc:picChg chg="mod modCrop">
          <ac:chgData name="Sarah Leighton" userId="c6b9e738-6633-4716-880f-7dd402444402" providerId="ADAL" clId="{DA72544E-5322-4073-8B00-3697805C9882}" dt="2022-04-08T16:22:08.378" v="2424" actId="1076"/>
          <ac:picMkLst>
            <pc:docMk/>
            <pc:sldMk cId="109857222" sldId="256"/>
            <ac:picMk id="28" creationId="{C0C4F88F-3739-42FB-670E-C86325A480AB}"/>
          </ac:picMkLst>
        </pc:picChg>
        <pc:picChg chg="mod">
          <ac:chgData name="Sarah Leighton" userId="c6b9e738-6633-4716-880f-7dd402444402" providerId="ADAL" clId="{DA72544E-5322-4073-8B00-3697805C9882}" dt="2022-04-08T15:55:11.487" v="1834" actId="1076"/>
          <ac:picMkLst>
            <pc:docMk/>
            <pc:sldMk cId="109857222" sldId="256"/>
            <ac:picMk id="29" creationId="{2FBDBA11-B0C7-7A1C-C3AA-352CCCD2D7F5}"/>
          </ac:picMkLst>
        </pc:picChg>
        <pc:picChg chg="del">
          <ac:chgData name="Sarah Leighton" userId="c6b9e738-6633-4716-880f-7dd402444402" providerId="ADAL" clId="{DA72544E-5322-4073-8B00-3697805C9882}" dt="2022-04-08T15:46:44.729" v="1633" actId="478"/>
          <ac:picMkLst>
            <pc:docMk/>
            <pc:sldMk cId="109857222" sldId="256"/>
            <ac:picMk id="30" creationId="{5E6FD88B-1F5E-FE4C-98AD-302E6336676F}"/>
          </ac:picMkLst>
        </pc:picChg>
        <pc:picChg chg="mod">
          <ac:chgData name="Sarah Leighton" userId="c6b9e738-6633-4716-880f-7dd402444402" providerId="ADAL" clId="{DA72544E-5322-4073-8B00-3697805C9882}" dt="2022-04-08T15:55:29.236" v="1839" actId="1076"/>
          <ac:picMkLst>
            <pc:docMk/>
            <pc:sldMk cId="109857222" sldId="256"/>
            <ac:picMk id="32" creationId="{7B67E1CA-07C9-F832-4F9E-5210D49A5BF2}"/>
          </ac:picMkLst>
        </pc:picChg>
        <pc:picChg chg="mod">
          <ac:chgData name="Sarah Leighton" userId="c6b9e738-6633-4716-880f-7dd402444402" providerId="ADAL" clId="{DA72544E-5322-4073-8B00-3697805C9882}" dt="2022-04-08T16:35:48.247" v="2452" actId="1076"/>
          <ac:picMkLst>
            <pc:docMk/>
            <pc:sldMk cId="109857222" sldId="256"/>
            <ac:picMk id="35" creationId="{5017BFD7-F061-5BDC-4D9D-6C31EF96608C}"/>
          </ac:picMkLst>
        </pc:picChg>
        <pc:picChg chg="mod">
          <ac:chgData name="Sarah Leighton" userId="c6b9e738-6633-4716-880f-7dd402444402" providerId="ADAL" clId="{DA72544E-5322-4073-8B00-3697805C9882}" dt="2022-04-08T16:04:03.488" v="2212" actId="1076"/>
          <ac:picMkLst>
            <pc:docMk/>
            <pc:sldMk cId="109857222" sldId="256"/>
            <ac:picMk id="37" creationId="{4F4B6691-C018-10FA-42F8-D4332DFCF542}"/>
          </ac:picMkLst>
        </pc:picChg>
        <pc:picChg chg="mod">
          <ac:chgData name="Sarah Leighton" userId="c6b9e738-6633-4716-880f-7dd402444402" providerId="ADAL" clId="{DA72544E-5322-4073-8B00-3697805C9882}" dt="2022-04-08T16:22:21.508" v="2428" actId="14100"/>
          <ac:picMkLst>
            <pc:docMk/>
            <pc:sldMk cId="109857222" sldId="256"/>
            <ac:picMk id="37" creationId="{C7EF6FBF-014B-F44D-015E-01D339C0A893}"/>
          </ac:picMkLst>
        </pc:picChg>
        <pc:picChg chg="add mod">
          <ac:chgData name="Sarah Leighton" userId="c6b9e738-6633-4716-880f-7dd402444402" providerId="ADAL" clId="{DA72544E-5322-4073-8B00-3697805C9882}" dt="2022-04-08T16:12:54.588" v="2264" actId="1076"/>
          <ac:picMkLst>
            <pc:docMk/>
            <pc:sldMk cId="109857222" sldId="256"/>
            <ac:picMk id="1026" creationId="{3B6AAFB5-B3DA-461C-A4DC-E74C09BAB333}"/>
          </ac:picMkLst>
        </pc:picChg>
      </pc:sldChg>
    </pc:docChg>
  </pc:docChgLst>
  <pc:docChgLst>
    <pc:chgData name="Jack Schreiber" userId="S::jms1188@usnh.edu::db37ec7f-683b-4bc1-8ad3-0bb6e49eca08" providerId="AD" clId="Web-{0581C0AD-42CB-E7F8-FF8F-1DB0EE3FF4E9}"/>
    <pc:docChg chg="modSld">
      <pc:chgData name="Jack Schreiber" userId="S::jms1188@usnh.edu::db37ec7f-683b-4bc1-8ad3-0bb6e49eca08" providerId="AD" clId="Web-{0581C0AD-42CB-E7F8-FF8F-1DB0EE3FF4E9}" dt="2022-03-29T16:42:37.370" v="222" actId="1076"/>
      <pc:docMkLst>
        <pc:docMk/>
      </pc:docMkLst>
      <pc:sldChg chg="addSp modSp">
        <pc:chgData name="Jack Schreiber" userId="S::jms1188@usnh.edu::db37ec7f-683b-4bc1-8ad3-0bb6e49eca08" providerId="AD" clId="Web-{0581C0AD-42CB-E7F8-FF8F-1DB0EE3FF4E9}" dt="2022-03-29T16:42:37.370" v="222" actId="1076"/>
        <pc:sldMkLst>
          <pc:docMk/>
          <pc:sldMk cId="109857222" sldId="256"/>
        </pc:sldMkLst>
        <pc:spChg chg="mod">
          <ac:chgData name="Jack Schreiber" userId="S::jms1188@usnh.edu::db37ec7f-683b-4bc1-8ad3-0bb6e49eca08" providerId="AD" clId="Web-{0581C0AD-42CB-E7F8-FF8F-1DB0EE3FF4E9}" dt="2022-03-29T16:42:34.198" v="221" actId="20577"/>
          <ac:spMkLst>
            <pc:docMk/>
            <pc:sldMk cId="109857222" sldId="256"/>
            <ac:spMk id="4" creationId="{EC477273-89A0-41D0-A44C-00BE54E660B3}"/>
          </ac:spMkLst>
        </pc:spChg>
        <pc:spChg chg="mod">
          <ac:chgData name="Jack Schreiber" userId="S::jms1188@usnh.edu::db37ec7f-683b-4bc1-8ad3-0bb6e49eca08" providerId="AD" clId="Web-{0581C0AD-42CB-E7F8-FF8F-1DB0EE3FF4E9}" dt="2022-03-29T16:41:55.931" v="187" actId="20577"/>
          <ac:spMkLst>
            <pc:docMk/>
            <pc:sldMk cId="109857222" sldId="256"/>
            <ac:spMk id="14" creationId="{0C9EC5DE-5768-4AC9-A3F7-5EF6008DA45F}"/>
          </ac:spMkLst>
        </pc:spChg>
        <pc:picChg chg="mod">
          <ac:chgData name="Jack Schreiber" userId="S::jms1188@usnh.edu::db37ec7f-683b-4bc1-8ad3-0bb6e49eca08" providerId="AD" clId="Web-{0581C0AD-42CB-E7F8-FF8F-1DB0EE3FF4E9}" dt="2022-03-29T16:42:37.370" v="222" actId="1076"/>
          <ac:picMkLst>
            <pc:docMk/>
            <pc:sldMk cId="109857222" sldId="256"/>
            <ac:picMk id="19" creationId="{3DF2AA1E-1B98-4CF1-FF74-A03F53DAE250}"/>
          </ac:picMkLst>
        </pc:picChg>
        <pc:picChg chg="add mod">
          <ac:chgData name="Jack Schreiber" userId="S::jms1188@usnh.edu::db37ec7f-683b-4bc1-8ad3-0bb6e49eca08" providerId="AD" clId="Web-{0581C0AD-42CB-E7F8-FF8F-1DB0EE3FF4E9}" dt="2022-03-29T16:41:58.306" v="188" actId="14100"/>
          <ac:picMkLst>
            <pc:docMk/>
            <pc:sldMk cId="109857222" sldId="256"/>
            <ac:picMk id="24" creationId="{8AA0C8D4-BBCB-EDE7-0D7C-6AB49C53F434}"/>
          </ac:picMkLst>
        </pc:picChg>
        <pc:picChg chg="add mod">
          <ac:chgData name="Jack Schreiber" userId="S::jms1188@usnh.edu::db37ec7f-683b-4bc1-8ad3-0bb6e49eca08" providerId="AD" clId="Web-{0581C0AD-42CB-E7F8-FF8F-1DB0EE3FF4E9}" dt="2022-03-29T16:42:01.947" v="190" actId="1076"/>
          <ac:picMkLst>
            <pc:docMk/>
            <pc:sldMk cId="109857222" sldId="256"/>
            <ac:picMk id="25" creationId="{5A0326DE-23DC-334C-CD05-B85D00191A32}"/>
          </ac:picMkLst>
        </pc:picChg>
      </pc:sldChg>
    </pc:docChg>
  </pc:docChgLst>
  <pc:docChgLst>
    <pc:chgData name="Anthony Lee" userId="S::avl1007@usnh.edu::104ce2d2-f5b5-4eea-813f-7fe8638be35e" providerId="AD" clId="Web-{0280C257-C6DA-7E0E-6CD8-06D3E9427C03}"/>
    <pc:docChg chg="modSld">
      <pc:chgData name="Anthony Lee" userId="S::avl1007@usnh.edu::104ce2d2-f5b5-4eea-813f-7fe8638be35e" providerId="AD" clId="Web-{0280C257-C6DA-7E0E-6CD8-06D3E9427C03}" dt="2022-04-08T15:46:18.337" v="12" actId="1076"/>
      <pc:docMkLst>
        <pc:docMk/>
      </pc:docMkLst>
      <pc:sldChg chg="addSp delSp modSp">
        <pc:chgData name="Anthony Lee" userId="S::avl1007@usnh.edu::104ce2d2-f5b5-4eea-813f-7fe8638be35e" providerId="AD" clId="Web-{0280C257-C6DA-7E0E-6CD8-06D3E9427C03}" dt="2022-04-08T15:46:18.337" v="12" actId="1076"/>
        <pc:sldMkLst>
          <pc:docMk/>
          <pc:sldMk cId="109857222" sldId="256"/>
        </pc:sldMkLst>
        <pc:picChg chg="del mod">
          <ac:chgData name="Anthony Lee" userId="S::avl1007@usnh.edu::104ce2d2-f5b5-4eea-813f-7fe8638be35e" providerId="AD" clId="Web-{0280C257-C6DA-7E0E-6CD8-06D3E9427C03}" dt="2022-04-08T15:45:58.321" v="7"/>
          <ac:picMkLst>
            <pc:docMk/>
            <pc:sldMk cId="109857222" sldId="256"/>
            <ac:picMk id="23" creationId="{EE5AE2C1-671F-4E5E-A170-3CA905483140}"/>
          </ac:picMkLst>
        </pc:picChg>
        <pc:picChg chg="add mod">
          <ac:chgData name="Anthony Lee" userId="S::avl1007@usnh.edu::104ce2d2-f5b5-4eea-813f-7fe8638be35e" providerId="AD" clId="Web-{0280C257-C6DA-7E0E-6CD8-06D3E9427C03}" dt="2022-04-08T15:40:01.185" v="5" actId="1076"/>
          <ac:picMkLst>
            <pc:docMk/>
            <pc:sldMk cId="109857222" sldId="256"/>
            <ac:picMk id="29" creationId="{2FBDBA11-B0C7-7A1C-C3AA-352CCCD2D7F5}"/>
          </ac:picMkLst>
        </pc:picChg>
        <pc:picChg chg="mod">
          <ac:chgData name="Anthony Lee" userId="S::avl1007@usnh.edu::104ce2d2-f5b5-4eea-813f-7fe8638be35e" providerId="AD" clId="Web-{0280C257-C6DA-7E0E-6CD8-06D3E9427C03}" dt="2022-04-08T15:40:10.857" v="6" actId="1076"/>
          <ac:picMkLst>
            <pc:docMk/>
            <pc:sldMk cId="109857222" sldId="256"/>
            <ac:picMk id="30" creationId="{5E6FD88B-1F5E-FE4C-98AD-302E6336676F}"/>
          </ac:picMkLst>
        </pc:picChg>
        <pc:picChg chg="add mod">
          <ac:chgData name="Anthony Lee" userId="S::avl1007@usnh.edu::104ce2d2-f5b5-4eea-813f-7fe8638be35e" providerId="AD" clId="Web-{0280C257-C6DA-7E0E-6CD8-06D3E9427C03}" dt="2022-04-08T15:46:18.337" v="12" actId="1076"/>
          <ac:picMkLst>
            <pc:docMk/>
            <pc:sldMk cId="109857222" sldId="256"/>
            <ac:picMk id="32" creationId="{7B67E1CA-07C9-F832-4F9E-5210D49A5BF2}"/>
          </ac:picMkLst>
        </pc:picChg>
      </pc:sldChg>
    </pc:docChg>
  </pc:docChgLst>
  <pc:docChgLst>
    <pc:chgData name="Sarah Leighton" userId="S::skl1021@usnh.edu::c6b9e738-6633-4716-880f-7dd402444402" providerId="AD" clId="Web-{92B37F61-4877-FBB4-2C87-1BC682E9DF7E}"/>
    <pc:docChg chg="modSld">
      <pc:chgData name="Sarah Leighton" userId="S::skl1021@usnh.edu::c6b9e738-6633-4716-880f-7dd402444402" providerId="AD" clId="Web-{92B37F61-4877-FBB4-2C87-1BC682E9DF7E}" dt="2022-04-12T17:20:08.665" v="127"/>
      <pc:docMkLst>
        <pc:docMk/>
      </pc:docMkLst>
      <pc:sldChg chg="addSp modSp modCm">
        <pc:chgData name="Sarah Leighton" userId="S::skl1021@usnh.edu::c6b9e738-6633-4716-880f-7dd402444402" providerId="AD" clId="Web-{92B37F61-4877-FBB4-2C87-1BC682E9DF7E}" dt="2022-04-12T17:20:08.665" v="127"/>
        <pc:sldMkLst>
          <pc:docMk/>
          <pc:sldMk cId="109857222" sldId="256"/>
        </pc:sldMkLst>
        <pc:spChg chg="mod">
          <ac:chgData name="Sarah Leighton" userId="S::skl1021@usnh.edu::c6b9e738-6633-4716-880f-7dd402444402" providerId="AD" clId="Web-{92B37F61-4877-FBB4-2C87-1BC682E9DF7E}" dt="2022-04-12T17:18:19.912" v="126" actId="20577"/>
          <ac:spMkLst>
            <pc:docMk/>
            <pc:sldMk cId="109857222" sldId="256"/>
            <ac:spMk id="14" creationId="{0C9EC5DE-5768-4AC9-A3F7-5EF6008DA45F}"/>
          </ac:spMkLst>
        </pc:spChg>
        <pc:spChg chg="mod">
          <ac:chgData name="Sarah Leighton" userId="S::skl1021@usnh.edu::c6b9e738-6633-4716-880f-7dd402444402" providerId="AD" clId="Web-{92B37F61-4877-FBB4-2C87-1BC682E9DF7E}" dt="2022-04-12T17:18:04.521" v="111" actId="20577"/>
          <ac:spMkLst>
            <pc:docMk/>
            <pc:sldMk cId="109857222" sldId="256"/>
            <ac:spMk id="25" creationId="{E26E078E-2B47-DAA6-3003-FB543BD35C7A}"/>
          </ac:spMkLst>
        </pc:spChg>
        <pc:spChg chg="add">
          <ac:chgData name="Sarah Leighton" userId="S::skl1021@usnh.edu::c6b9e738-6633-4716-880f-7dd402444402" providerId="AD" clId="Web-{92B37F61-4877-FBB4-2C87-1BC682E9DF7E}" dt="2022-04-12T17:20:08.665" v="127"/>
          <ac:spMkLst>
            <pc:docMk/>
            <pc:sldMk cId="109857222" sldId="256"/>
            <ac:spMk id="30" creationId="{D5593D95-92FA-1736-A8D0-49AAC6B045A3}"/>
          </ac:spMkLst>
        </pc:spChg>
      </pc:sldChg>
    </pc:docChg>
  </pc:docChgLst>
  <pc:docChgLst>
    <pc:chgData name="Jake Greenland" userId="S::jkg1014@usnh.edu::20db87f0-dca1-4688-b0f7-d666149ea788" providerId="AD" clId="Web-{08852F30-DE17-00DE-466E-8F5DF081B780}"/>
    <pc:docChg chg="addSld delSld modSld">
      <pc:chgData name="Jake Greenland" userId="S::jkg1014@usnh.edu::20db87f0-dca1-4688-b0f7-d666149ea788" providerId="AD" clId="Web-{08852F30-DE17-00DE-466E-8F5DF081B780}" dt="2022-04-08T16:37:27.597" v="818" actId="1076"/>
      <pc:docMkLst>
        <pc:docMk/>
      </pc:docMkLst>
      <pc:sldChg chg="addSp delSp modSp">
        <pc:chgData name="Jake Greenland" userId="S::jkg1014@usnh.edu::20db87f0-dca1-4688-b0f7-d666149ea788" providerId="AD" clId="Web-{08852F30-DE17-00DE-466E-8F5DF081B780}" dt="2022-04-08T16:37:27.597" v="818" actId="1076"/>
        <pc:sldMkLst>
          <pc:docMk/>
          <pc:sldMk cId="109857222" sldId="256"/>
        </pc:sldMkLst>
        <pc:spChg chg="mod">
          <ac:chgData name="Jake Greenland" userId="S::jkg1014@usnh.edu::20db87f0-dca1-4688-b0f7-d666149ea788" providerId="AD" clId="Web-{08852F30-DE17-00DE-466E-8F5DF081B780}" dt="2022-04-08T15:35:11.674" v="265" actId="20577"/>
          <ac:spMkLst>
            <pc:docMk/>
            <pc:sldMk cId="109857222" sldId="256"/>
            <ac:spMk id="3" creationId="{9B6322EC-15CE-4269-8243-6557D21BC58F}"/>
          </ac:spMkLst>
        </pc:spChg>
        <pc:spChg chg="mod">
          <ac:chgData name="Jake Greenland" userId="S::jkg1014@usnh.edu::20db87f0-dca1-4688-b0f7-d666149ea788" providerId="AD" clId="Web-{08852F30-DE17-00DE-466E-8F5DF081B780}" dt="2022-04-08T16:15:37.522" v="756" actId="20577"/>
          <ac:spMkLst>
            <pc:docMk/>
            <pc:sldMk cId="109857222" sldId="256"/>
            <ac:spMk id="4" creationId="{EC477273-89A0-41D0-A44C-00BE54E660B3}"/>
          </ac:spMkLst>
        </pc:spChg>
        <pc:spChg chg="mod">
          <ac:chgData name="Jake Greenland" userId="S::jkg1014@usnh.edu::20db87f0-dca1-4688-b0f7-d666149ea788" providerId="AD" clId="Web-{08852F30-DE17-00DE-466E-8F5DF081B780}" dt="2022-04-08T15:26:34.209" v="10" actId="14100"/>
          <ac:spMkLst>
            <pc:docMk/>
            <pc:sldMk cId="109857222" sldId="256"/>
            <ac:spMk id="14" creationId="{0C9EC5DE-5768-4AC9-A3F7-5EF6008DA45F}"/>
          </ac:spMkLst>
        </pc:spChg>
        <pc:spChg chg="add del mod">
          <ac:chgData name="Jake Greenland" userId="S::jkg1014@usnh.edu::20db87f0-dca1-4688-b0f7-d666149ea788" providerId="AD" clId="Web-{08852F30-DE17-00DE-466E-8F5DF081B780}" dt="2022-04-08T16:17:40.228" v="758"/>
          <ac:spMkLst>
            <pc:docMk/>
            <pc:sldMk cId="109857222" sldId="256"/>
            <ac:spMk id="19" creationId="{1C2704D3-52CD-7827-4BF9-18F08F6318ED}"/>
          </ac:spMkLst>
        </pc:spChg>
        <pc:spChg chg="mod">
          <ac:chgData name="Jake Greenland" userId="S::jkg1014@usnh.edu::20db87f0-dca1-4688-b0f7-d666149ea788" providerId="AD" clId="Web-{08852F30-DE17-00DE-466E-8F5DF081B780}" dt="2022-04-08T15:30:19.745" v="11" actId="14100"/>
          <ac:spMkLst>
            <pc:docMk/>
            <pc:sldMk cId="109857222" sldId="256"/>
            <ac:spMk id="20" creationId="{1C0B258C-A6BF-4D5E-A5C7-E4ADB43214C8}"/>
          </ac:spMkLst>
        </pc:spChg>
        <pc:spChg chg="mod">
          <ac:chgData name="Jake Greenland" userId="S::jkg1014@usnh.edu::20db87f0-dca1-4688-b0f7-d666149ea788" providerId="AD" clId="Web-{08852F30-DE17-00DE-466E-8F5DF081B780}" dt="2022-04-08T15:25:29.333" v="9" actId="1076"/>
          <ac:spMkLst>
            <pc:docMk/>
            <pc:sldMk cId="109857222" sldId="256"/>
            <ac:spMk id="21" creationId="{ACE57DE8-C465-4ECC-B870-14D96F44A6A1}"/>
          </ac:spMkLst>
        </pc:spChg>
        <pc:spChg chg="add mod">
          <ac:chgData name="Jake Greenland" userId="S::jkg1014@usnh.edu::20db87f0-dca1-4688-b0f7-d666149ea788" providerId="AD" clId="Web-{08852F30-DE17-00DE-466E-8F5DF081B780}" dt="2022-04-08T16:37:27.597" v="818" actId="1076"/>
          <ac:spMkLst>
            <pc:docMk/>
            <pc:sldMk cId="109857222" sldId="256"/>
            <ac:spMk id="23" creationId="{D04169FE-4E99-A105-B017-754E85D64C16}"/>
          </ac:spMkLst>
        </pc:spChg>
        <pc:spChg chg="add mod">
          <ac:chgData name="Jake Greenland" userId="S::jkg1014@usnh.edu::20db87f0-dca1-4688-b0f7-d666149ea788" providerId="AD" clId="Web-{08852F30-DE17-00DE-466E-8F5DF081B780}" dt="2022-04-08T16:21:19.795" v="803" actId="20577"/>
          <ac:spMkLst>
            <pc:docMk/>
            <pc:sldMk cId="109857222" sldId="256"/>
            <ac:spMk id="30" creationId="{4211A949-1C2C-3D15-52CA-63620016CD33}"/>
          </ac:spMkLst>
        </pc:spChg>
        <pc:spChg chg="add mod">
          <ac:chgData name="Jake Greenland" userId="S::jkg1014@usnh.edu::20db87f0-dca1-4688-b0f7-d666149ea788" providerId="AD" clId="Web-{08852F30-DE17-00DE-466E-8F5DF081B780}" dt="2022-04-08T16:18:06.182" v="788" actId="14100"/>
          <ac:spMkLst>
            <pc:docMk/>
            <pc:sldMk cId="109857222" sldId="256"/>
            <ac:spMk id="33" creationId="{967426D4-7FB6-40AC-772C-4498DD570644}"/>
          </ac:spMkLst>
        </pc:spChg>
        <pc:spChg chg="add mod">
          <ac:chgData name="Jake Greenland" userId="S::jkg1014@usnh.edu::20db87f0-dca1-4688-b0f7-d666149ea788" providerId="AD" clId="Web-{08852F30-DE17-00DE-466E-8F5DF081B780}" dt="2022-04-08T16:37:09.785" v="816" actId="1076"/>
          <ac:spMkLst>
            <pc:docMk/>
            <pc:sldMk cId="109857222" sldId="256"/>
            <ac:spMk id="34" creationId="{53FABFBC-8CAC-C08A-68AF-63130C5C848E}"/>
          </ac:spMkLst>
        </pc:spChg>
        <pc:grpChg chg="add">
          <ac:chgData name="Jake Greenland" userId="S::jkg1014@usnh.edu::20db87f0-dca1-4688-b0f7-d666149ea788" providerId="AD" clId="Web-{08852F30-DE17-00DE-466E-8F5DF081B780}" dt="2022-04-08T16:17:31.056" v="757"/>
          <ac:grpSpMkLst>
            <pc:docMk/>
            <pc:sldMk cId="109857222" sldId="256"/>
            <ac:grpSpMk id="36" creationId="{C11B8BCE-4303-C7C6-C885-5BEFAAC003D4}"/>
          </ac:grpSpMkLst>
        </pc:grpChg>
        <pc:graphicFrameChg chg="mod">
          <ac:chgData name="Jake Greenland" userId="S::jkg1014@usnh.edu::20db87f0-dca1-4688-b0f7-d666149ea788" providerId="AD" clId="Web-{08852F30-DE17-00DE-466E-8F5DF081B780}" dt="2022-04-08T16:22:46.860" v="812" actId="1076"/>
          <ac:graphicFrameMkLst>
            <pc:docMk/>
            <pc:sldMk cId="109857222" sldId="256"/>
            <ac:graphicFrameMk id="31" creationId="{6157EB59-CCB9-4E89-B9F3-8779BB1BA777}"/>
          </ac:graphicFrameMkLst>
        </pc:graphicFrameChg>
        <pc:picChg chg="add del mod">
          <ac:chgData name="Jake Greenland" userId="S::jkg1014@usnh.edu::20db87f0-dca1-4688-b0f7-d666149ea788" providerId="AD" clId="Web-{08852F30-DE17-00DE-466E-8F5DF081B780}" dt="2022-04-08T16:14:36.177" v="735"/>
          <ac:picMkLst>
            <pc:docMk/>
            <pc:sldMk cId="109857222" sldId="256"/>
            <ac:picMk id="25" creationId="{5C6F6BDB-3432-DAB8-9E68-B80C974460B6}"/>
          </ac:picMkLst>
        </pc:picChg>
        <pc:picChg chg="mod">
          <ac:chgData name="Jake Greenland" userId="S::jkg1014@usnh.edu::20db87f0-dca1-4688-b0f7-d666149ea788" providerId="AD" clId="Web-{08852F30-DE17-00DE-466E-8F5DF081B780}" dt="2022-04-08T16:21:24.592" v="804" actId="1076"/>
          <ac:picMkLst>
            <pc:docMk/>
            <pc:sldMk cId="109857222" sldId="256"/>
            <ac:picMk id="28" creationId="{C0C4F88F-3739-42FB-670E-C86325A480AB}"/>
          </ac:picMkLst>
        </pc:picChg>
        <pc:picChg chg="mod">
          <ac:chgData name="Jake Greenland" userId="S::jkg1014@usnh.edu::20db87f0-dca1-4688-b0f7-d666149ea788" providerId="AD" clId="Web-{08852F30-DE17-00DE-466E-8F5DF081B780}" dt="2022-04-08T15:56:44.873" v="507" actId="1076"/>
          <ac:picMkLst>
            <pc:docMk/>
            <pc:sldMk cId="109857222" sldId="256"/>
            <ac:picMk id="29" creationId="{2FBDBA11-B0C7-7A1C-C3AA-352CCCD2D7F5}"/>
          </ac:picMkLst>
        </pc:picChg>
        <pc:picChg chg="mod">
          <ac:chgData name="Jake Greenland" userId="S::jkg1014@usnh.edu::20db87f0-dca1-4688-b0f7-d666149ea788" providerId="AD" clId="Web-{08852F30-DE17-00DE-466E-8F5DF081B780}" dt="2022-04-08T15:47:55.909" v="361" actId="1076"/>
          <ac:picMkLst>
            <pc:docMk/>
            <pc:sldMk cId="109857222" sldId="256"/>
            <ac:picMk id="32" creationId="{7B67E1CA-07C9-F832-4F9E-5210D49A5BF2}"/>
          </ac:picMkLst>
        </pc:picChg>
        <pc:picChg chg="add mod">
          <ac:chgData name="Jake Greenland" userId="S::jkg1014@usnh.edu::20db87f0-dca1-4688-b0f7-d666149ea788" providerId="AD" clId="Web-{08852F30-DE17-00DE-466E-8F5DF081B780}" dt="2022-04-08T16:24:57.222" v="815" actId="1076"/>
          <ac:picMkLst>
            <pc:docMk/>
            <pc:sldMk cId="109857222" sldId="256"/>
            <ac:picMk id="35" creationId="{5017BFD7-F061-5BDC-4D9D-6C31EF96608C}"/>
          </ac:picMkLst>
        </pc:picChg>
        <pc:picChg chg="add del mod">
          <ac:chgData name="Jake Greenland" userId="S::jkg1014@usnh.edu::20db87f0-dca1-4688-b0f7-d666149ea788" providerId="AD" clId="Web-{08852F30-DE17-00DE-466E-8F5DF081B780}" dt="2022-04-08T16:02:29.740" v="578"/>
          <ac:picMkLst>
            <pc:docMk/>
            <pc:sldMk cId="109857222" sldId="256"/>
            <ac:picMk id="36" creationId="{2523CEA9-6254-0F8D-652C-B33B48E4F954}"/>
          </ac:picMkLst>
        </pc:picChg>
        <pc:picChg chg="add del mod">
          <ac:chgData name="Jake Greenland" userId="S::jkg1014@usnh.edu::20db87f0-dca1-4688-b0f7-d666149ea788" providerId="AD" clId="Web-{08852F30-DE17-00DE-466E-8F5DF081B780}" dt="2022-04-08T16:12:00.783" v="723"/>
          <ac:picMkLst>
            <pc:docMk/>
            <pc:sldMk cId="109857222" sldId="256"/>
            <ac:picMk id="37" creationId="{4F4B6691-C018-10FA-42F8-D4332DFCF542}"/>
          </ac:picMkLst>
        </pc:picChg>
        <pc:picChg chg="add mod">
          <ac:chgData name="Jake Greenland" userId="S::jkg1014@usnh.edu::20db87f0-dca1-4688-b0f7-d666149ea788" providerId="AD" clId="Web-{08852F30-DE17-00DE-466E-8F5DF081B780}" dt="2022-04-08T16:37:17.410" v="817" actId="1076"/>
          <ac:picMkLst>
            <pc:docMk/>
            <pc:sldMk cId="109857222" sldId="256"/>
            <ac:picMk id="37" creationId="{C7EF6FBF-014B-F44D-015E-01D339C0A893}"/>
          </ac:picMkLst>
        </pc:picChg>
        <pc:picChg chg="mod">
          <ac:chgData name="Jake Greenland" userId="S::jkg1014@usnh.edu::20db87f0-dca1-4688-b0f7-d666149ea788" providerId="AD" clId="Web-{08852F30-DE17-00DE-466E-8F5DF081B780}" dt="2022-04-08T16:13:15.144" v="732" actId="1076"/>
          <ac:picMkLst>
            <pc:docMk/>
            <pc:sldMk cId="109857222" sldId="256"/>
            <ac:picMk id="1026" creationId="{3B6AAFB5-B3DA-461C-A4DC-E74C09BAB333}"/>
          </ac:picMkLst>
        </pc:picChg>
      </pc:sldChg>
      <pc:sldChg chg="addSp delSp modSp new del">
        <pc:chgData name="Jake Greenland" userId="S::jkg1014@usnh.edu::20db87f0-dca1-4688-b0f7-d666149ea788" providerId="AD" clId="Web-{08852F30-DE17-00DE-466E-8F5DF081B780}" dt="2022-04-08T16:08:08.591" v="591"/>
        <pc:sldMkLst>
          <pc:docMk/>
          <pc:sldMk cId="2779321774" sldId="257"/>
        </pc:sldMkLst>
        <pc:spChg chg="del">
          <ac:chgData name="Jake Greenland" userId="S::jkg1014@usnh.edu::20db87f0-dca1-4688-b0f7-d666149ea788" providerId="AD" clId="Web-{08852F30-DE17-00DE-466E-8F5DF081B780}" dt="2022-04-08T15:35:17.986" v="266"/>
          <ac:spMkLst>
            <pc:docMk/>
            <pc:sldMk cId="2779321774" sldId="257"/>
            <ac:spMk id="2" creationId="{79AAE31F-E19D-745E-9AFA-DE7E31544F66}"/>
          </ac:spMkLst>
        </pc:spChg>
        <pc:spChg chg="del">
          <ac:chgData name="Jake Greenland" userId="S::jkg1014@usnh.edu::20db87f0-dca1-4688-b0f7-d666149ea788" providerId="AD" clId="Web-{08852F30-DE17-00DE-466E-8F5DF081B780}" dt="2022-04-08T15:35:20.096" v="267"/>
          <ac:spMkLst>
            <pc:docMk/>
            <pc:sldMk cId="2779321774" sldId="257"/>
            <ac:spMk id="3" creationId="{D67BF4A9-1656-ABC3-3659-D1DA44F7816E}"/>
          </ac:spMkLst>
        </pc:spChg>
        <pc:spChg chg="add mod">
          <ac:chgData name="Jake Greenland" userId="S::jkg1014@usnh.edu::20db87f0-dca1-4688-b0f7-d666149ea788" providerId="AD" clId="Web-{08852F30-DE17-00DE-466E-8F5DF081B780}" dt="2022-04-08T15:31:24.887" v="14" actId="1076"/>
          <ac:spMkLst>
            <pc:docMk/>
            <pc:sldMk cId="2779321774" sldId="257"/>
            <ac:spMk id="5" creationId="{554A9838-C835-57A2-9591-FC3B0839AC6F}"/>
          </ac:spMkLst>
        </pc:spChg>
        <pc:spChg chg="add del mod">
          <ac:chgData name="Jake Greenland" userId="S::jkg1014@usnh.edu::20db87f0-dca1-4688-b0f7-d666149ea788" providerId="AD" clId="Web-{08852F30-DE17-00DE-466E-8F5DF081B780}" dt="2022-04-08T15:43:59.778" v="351"/>
          <ac:spMkLst>
            <pc:docMk/>
            <pc:sldMk cId="2779321774" sldId="257"/>
            <ac:spMk id="6" creationId="{A1E2B574-B805-E745-E1A3-9EB7F0B2D46B}"/>
          </ac:spMkLst>
        </pc:spChg>
      </pc:sldChg>
    </pc:docChg>
  </pc:docChgLst>
  <pc:docChgLst>
    <pc:chgData name="Jack Schreiber" userId="S::jms1188@usnh.edu::db37ec7f-683b-4bc1-8ad3-0bb6e49eca08" providerId="AD" clId="Web-{3A7C39CF-A02E-4CD3-A134-41636E9A4898}"/>
    <pc:docChg chg="modSld">
      <pc:chgData name="Jack Schreiber" userId="S::jms1188@usnh.edu::db37ec7f-683b-4bc1-8ad3-0bb6e49eca08" providerId="AD" clId="Web-{3A7C39CF-A02E-4CD3-A134-41636E9A4898}" dt="2022-02-02T15:26:42.250" v="1"/>
      <pc:docMkLst>
        <pc:docMk/>
      </pc:docMkLst>
      <pc:sldChg chg="delSp">
        <pc:chgData name="Jack Schreiber" userId="S::jms1188@usnh.edu::db37ec7f-683b-4bc1-8ad3-0bb6e49eca08" providerId="AD" clId="Web-{3A7C39CF-A02E-4CD3-A134-41636E9A4898}" dt="2022-02-02T15:26:42.250" v="1"/>
        <pc:sldMkLst>
          <pc:docMk/>
          <pc:sldMk cId="109857222" sldId="256"/>
        </pc:sldMkLst>
        <pc:spChg chg="del">
          <ac:chgData name="Jack Schreiber" userId="S::jms1188@usnh.edu::db37ec7f-683b-4bc1-8ad3-0bb6e49eca08" providerId="AD" clId="Web-{3A7C39CF-A02E-4CD3-A134-41636E9A4898}" dt="2022-02-02T15:26:32.984" v="0"/>
          <ac:spMkLst>
            <pc:docMk/>
            <pc:sldMk cId="109857222" sldId="256"/>
            <ac:spMk id="2" creationId="{00000000-0000-0000-0000-000000000000}"/>
          </ac:spMkLst>
        </pc:spChg>
        <pc:spChg chg="del">
          <ac:chgData name="Jack Schreiber" userId="S::jms1188@usnh.edu::db37ec7f-683b-4bc1-8ad3-0bb6e49eca08" providerId="AD" clId="Web-{3A7C39CF-A02E-4CD3-A134-41636E9A4898}" dt="2022-02-02T15:26:42.250" v="1"/>
          <ac:spMkLst>
            <pc:docMk/>
            <pc:sldMk cId="109857222" sldId="256"/>
            <ac:spMk id="3" creationId="{00000000-0000-0000-0000-000000000000}"/>
          </ac:spMkLst>
        </pc:spChg>
      </pc:sldChg>
    </pc:docChg>
  </pc:docChgLst>
  <pc:docChgLst>
    <pc:chgData name="Anthony Lee" userId="S::avl1007@usnh.edu::104ce2d2-f5b5-4eea-813f-7fe8638be35e" providerId="AD" clId="Web-{5DE96082-CC22-9245-0B73-67056434EF60}"/>
    <pc:docChg chg="modSld">
      <pc:chgData name="Anthony Lee" userId="S::avl1007@usnh.edu::104ce2d2-f5b5-4eea-813f-7fe8638be35e" providerId="AD" clId="Web-{5DE96082-CC22-9245-0B73-67056434EF60}" dt="2022-04-12T18:16:10.149" v="134" actId="20577"/>
      <pc:docMkLst>
        <pc:docMk/>
      </pc:docMkLst>
      <pc:sldChg chg="modSp">
        <pc:chgData name="Anthony Lee" userId="S::avl1007@usnh.edu::104ce2d2-f5b5-4eea-813f-7fe8638be35e" providerId="AD" clId="Web-{5DE96082-CC22-9245-0B73-67056434EF60}" dt="2022-04-12T18:16:10.149" v="134" actId="20577"/>
        <pc:sldMkLst>
          <pc:docMk/>
          <pc:sldMk cId="109857222" sldId="256"/>
        </pc:sldMkLst>
        <pc:spChg chg="mod">
          <ac:chgData name="Anthony Lee" userId="S::avl1007@usnh.edu::104ce2d2-f5b5-4eea-813f-7fe8638be35e" providerId="AD" clId="Web-{5DE96082-CC22-9245-0B73-67056434EF60}" dt="2022-04-12T17:19:31.133" v="62" actId="20577"/>
          <ac:spMkLst>
            <pc:docMk/>
            <pc:sldMk cId="109857222" sldId="256"/>
            <ac:spMk id="4" creationId="{EC477273-89A0-41D0-A44C-00BE54E660B3}"/>
          </ac:spMkLst>
        </pc:spChg>
        <pc:spChg chg="mod">
          <ac:chgData name="Anthony Lee" userId="S::avl1007@usnh.edu::104ce2d2-f5b5-4eea-813f-7fe8638be35e" providerId="AD" clId="Web-{5DE96082-CC22-9245-0B73-67056434EF60}" dt="2022-04-12T17:25:07.407" v="90" actId="14100"/>
          <ac:spMkLst>
            <pc:docMk/>
            <pc:sldMk cId="109857222" sldId="256"/>
            <ac:spMk id="6" creationId="{A1D331DD-F1DE-445E-866C-0934C1EAEA5F}"/>
          </ac:spMkLst>
        </pc:spChg>
        <pc:spChg chg="mod">
          <ac:chgData name="Anthony Lee" userId="S::avl1007@usnh.edu::104ce2d2-f5b5-4eea-813f-7fe8638be35e" providerId="AD" clId="Web-{5DE96082-CC22-9245-0B73-67056434EF60}" dt="2022-04-12T17:24:36.844" v="86" actId="14100"/>
          <ac:spMkLst>
            <pc:docMk/>
            <pc:sldMk cId="109857222" sldId="256"/>
            <ac:spMk id="15" creationId="{6CF497B8-631F-41E9-9AD2-D700F98AE8EE}"/>
          </ac:spMkLst>
        </pc:spChg>
        <pc:spChg chg="mod">
          <ac:chgData name="Anthony Lee" userId="S::avl1007@usnh.edu::104ce2d2-f5b5-4eea-813f-7fe8638be35e" providerId="AD" clId="Web-{5DE96082-CC22-9245-0B73-67056434EF60}" dt="2022-04-12T17:22:11.387" v="74" actId="1076"/>
          <ac:spMkLst>
            <pc:docMk/>
            <pc:sldMk cId="109857222" sldId="256"/>
            <ac:spMk id="16" creationId="{A5B12A91-7277-4183-AFE2-E99333EFCFD4}"/>
          </ac:spMkLst>
        </pc:spChg>
        <pc:spChg chg="mod">
          <ac:chgData name="Anthony Lee" userId="S::avl1007@usnh.edu::104ce2d2-f5b5-4eea-813f-7fe8638be35e" providerId="AD" clId="Web-{5DE96082-CC22-9245-0B73-67056434EF60}" dt="2022-04-12T17:25:36.455" v="95" actId="1076"/>
          <ac:spMkLst>
            <pc:docMk/>
            <pc:sldMk cId="109857222" sldId="256"/>
            <ac:spMk id="19" creationId="{A04021FE-B185-B9DC-E588-45060C69C029}"/>
          </ac:spMkLst>
        </pc:spChg>
        <pc:spChg chg="mod">
          <ac:chgData name="Anthony Lee" userId="S::avl1007@usnh.edu::104ce2d2-f5b5-4eea-813f-7fe8638be35e" providerId="AD" clId="Web-{5DE96082-CC22-9245-0B73-67056434EF60}" dt="2022-04-12T17:20:11.541" v="66" actId="1076"/>
          <ac:spMkLst>
            <pc:docMk/>
            <pc:sldMk cId="109857222" sldId="256"/>
            <ac:spMk id="20" creationId="{1C0B258C-A6BF-4D5E-A5C7-E4ADB43214C8}"/>
          </ac:spMkLst>
        </pc:spChg>
        <pc:spChg chg="mod">
          <ac:chgData name="Anthony Lee" userId="S::avl1007@usnh.edu::104ce2d2-f5b5-4eea-813f-7fe8638be35e" providerId="AD" clId="Web-{5DE96082-CC22-9245-0B73-67056434EF60}" dt="2022-04-12T17:22:56.357" v="79" actId="14100"/>
          <ac:spMkLst>
            <pc:docMk/>
            <pc:sldMk cId="109857222" sldId="256"/>
            <ac:spMk id="21" creationId="{ACE57DE8-C465-4ECC-B870-14D96F44A6A1}"/>
          </ac:spMkLst>
        </pc:spChg>
        <pc:spChg chg="mod">
          <ac:chgData name="Anthony Lee" userId="S::avl1007@usnh.edu::104ce2d2-f5b5-4eea-813f-7fe8638be35e" providerId="AD" clId="Web-{5DE96082-CC22-9245-0B73-67056434EF60}" dt="2022-04-12T17:23:39.374" v="82" actId="14100"/>
          <ac:spMkLst>
            <pc:docMk/>
            <pc:sldMk cId="109857222" sldId="256"/>
            <ac:spMk id="22" creationId="{87F5B61D-C268-4BE6-87BF-3462767E206A}"/>
          </ac:spMkLst>
        </pc:spChg>
        <pc:spChg chg="mod">
          <ac:chgData name="Anthony Lee" userId="S::avl1007@usnh.edu::104ce2d2-f5b5-4eea-813f-7fe8638be35e" providerId="AD" clId="Web-{5DE96082-CC22-9245-0B73-67056434EF60}" dt="2022-04-12T17:26:38.956" v="102" actId="20577"/>
          <ac:spMkLst>
            <pc:docMk/>
            <pc:sldMk cId="109857222" sldId="256"/>
            <ac:spMk id="23" creationId="{D04169FE-4E99-A105-B017-754E85D64C16}"/>
          </ac:spMkLst>
        </pc:spChg>
        <pc:spChg chg="mod">
          <ac:chgData name="Anthony Lee" userId="S::avl1007@usnh.edu::104ce2d2-f5b5-4eea-813f-7fe8638be35e" providerId="AD" clId="Web-{5DE96082-CC22-9245-0B73-67056434EF60}" dt="2022-04-12T18:16:10.149" v="134" actId="20577"/>
          <ac:spMkLst>
            <pc:docMk/>
            <pc:sldMk cId="109857222" sldId="256"/>
            <ac:spMk id="25" creationId="{E26E078E-2B47-DAA6-3003-FB543BD35C7A}"/>
          </ac:spMkLst>
        </pc:spChg>
        <pc:spChg chg="mod">
          <ac:chgData name="Anthony Lee" userId="S::avl1007@usnh.edu::104ce2d2-f5b5-4eea-813f-7fe8638be35e" providerId="AD" clId="Web-{5DE96082-CC22-9245-0B73-67056434EF60}" dt="2022-04-12T17:23:51.374" v="83" actId="1076"/>
          <ac:spMkLst>
            <pc:docMk/>
            <pc:sldMk cId="109857222" sldId="256"/>
            <ac:spMk id="26" creationId="{76F790CF-CB79-4BED-88F7-33CFFA4B4525}"/>
          </ac:spMkLst>
        </pc:spChg>
        <pc:spChg chg="mod">
          <ac:chgData name="Anthony Lee" userId="S::avl1007@usnh.edu::104ce2d2-f5b5-4eea-813f-7fe8638be35e" providerId="AD" clId="Web-{5DE96082-CC22-9245-0B73-67056434EF60}" dt="2022-04-12T17:09:12.087" v="15" actId="1076"/>
          <ac:spMkLst>
            <pc:docMk/>
            <pc:sldMk cId="109857222" sldId="256"/>
            <ac:spMk id="33" creationId="{967426D4-7FB6-40AC-772C-4498DD570644}"/>
          </ac:spMkLst>
        </pc:spChg>
        <pc:spChg chg="mod">
          <ac:chgData name="Anthony Lee" userId="S::avl1007@usnh.edu::104ce2d2-f5b5-4eea-813f-7fe8638be35e" providerId="AD" clId="Web-{5DE96082-CC22-9245-0B73-67056434EF60}" dt="2022-04-12T17:10:16.213" v="20" actId="1076"/>
          <ac:spMkLst>
            <pc:docMk/>
            <pc:sldMk cId="109857222" sldId="256"/>
            <ac:spMk id="34" creationId="{53FABFBC-8CAC-C08A-68AF-63130C5C848E}"/>
          </ac:spMkLst>
        </pc:spChg>
        <pc:spChg chg="mod">
          <ac:chgData name="Anthony Lee" userId="S::avl1007@usnh.edu::104ce2d2-f5b5-4eea-813f-7fe8638be35e" providerId="AD" clId="Web-{5DE96082-CC22-9245-0B73-67056434EF60}" dt="2022-04-12T17:09:18.009" v="16" actId="1076"/>
          <ac:spMkLst>
            <pc:docMk/>
            <pc:sldMk cId="109857222" sldId="256"/>
            <ac:spMk id="41" creationId="{1574986E-94C9-4675-4009-2FDD3F907572}"/>
          </ac:spMkLst>
        </pc:spChg>
        <pc:spChg chg="mod">
          <ac:chgData name="Anthony Lee" userId="S::avl1007@usnh.edu::104ce2d2-f5b5-4eea-813f-7fe8638be35e" providerId="AD" clId="Web-{5DE96082-CC22-9245-0B73-67056434EF60}" dt="2022-04-12T17:25:56.033" v="99" actId="1076"/>
          <ac:spMkLst>
            <pc:docMk/>
            <pc:sldMk cId="109857222" sldId="256"/>
            <ac:spMk id="44" creationId="{0F4A034B-C7DB-B968-BCAD-E096A95B77CB}"/>
          </ac:spMkLst>
        </pc:spChg>
        <pc:picChg chg="mod">
          <ac:chgData name="Anthony Lee" userId="S::avl1007@usnh.edu::104ce2d2-f5b5-4eea-813f-7fe8638be35e" providerId="AD" clId="Web-{5DE96082-CC22-9245-0B73-67056434EF60}" dt="2022-04-12T17:22:27.545" v="76" actId="1076"/>
          <ac:picMkLst>
            <pc:docMk/>
            <pc:sldMk cId="109857222" sldId="256"/>
            <ac:picMk id="24" creationId="{8AA0C8D4-BBCB-EDE7-0D7C-6AB49C53F434}"/>
          </ac:picMkLst>
        </pc:picChg>
        <pc:picChg chg="mod">
          <ac:chgData name="Anthony Lee" userId="S::avl1007@usnh.edu::104ce2d2-f5b5-4eea-813f-7fe8638be35e" providerId="AD" clId="Web-{5DE96082-CC22-9245-0B73-67056434EF60}" dt="2022-04-12T17:22:36.575" v="77" actId="1076"/>
          <ac:picMkLst>
            <pc:docMk/>
            <pc:sldMk cId="109857222" sldId="256"/>
            <ac:picMk id="27" creationId="{B8638A43-5DBF-A11A-D9F1-CDF801CEA192}"/>
          </ac:picMkLst>
        </pc:picChg>
        <pc:picChg chg="mod">
          <ac:chgData name="Anthony Lee" userId="S::avl1007@usnh.edu::104ce2d2-f5b5-4eea-813f-7fe8638be35e" providerId="AD" clId="Web-{5DE96082-CC22-9245-0B73-67056434EF60}" dt="2022-04-12T17:10:31.792" v="22" actId="1076"/>
          <ac:picMkLst>
            <pc:docMk/>
            <pc:sldMk cId="109857222" sldId="256"/>
            <ac:picMk id="28" creationId="{C0C4F88F-3739-42FB-670E-C86325A480AB}"/>
          </ac:picMkLst>
        </pc:picChg>
        <pc:picChg chg="mod">
          <ac:chgData name="Anthony Lee" userId="S::avl1007@usnh.edu::104ce2d2-f5b5-4eea-813f-7fe8638be35e" providerId="AD" clId="Web-{5DE96082-CC22-9245-0B73-67056434EF60}" dt="2022-04-12T17:09:21.009" v="17" actId="1076"/>
          <ac:picMkLst>
            <pc:docMk/>
            <pc:sldMk cId="109857222" sldId="256"/>
            <ac:picMk id="29" creationId="{2FBDBA11-B0C7-7A1C-C3AA-352CCCD2D7F5}"/>
          </ac:picMkLst>
        </pc:picChg>
        <pc:picChg chg="mod">
          <ac:chgData name="Anthony Lee" userId="S::avl1007@usnh.edu::104ce2d2-f5b5-4eea-813f-7fe8638be35e" providerId="AD" clId="Web-{5DE96082-CC22-9245-0B73-67056434EF60}" dt="2022-04-12T17:25:59.143" v="100" actId="1076"/>
          <ac:picMkLst>
            <pc:docMk/>
            <pc:sldMk cId="109857222" sldId="256"/>
            <ac:picMk id="32" creationId="{7B67E1CA-07C9-F832-4F9E-5210D49A5BF2}"/>
          </ac:picMkLst>
        </pc:picChg>
        <pc:picChg chg="mod">
          <ac:chgData name="Anthony Lee" userId="S::avl1007@usnh.edu::104ce2d2-f5b5-4eea-813f-7fe8638be35e" providerId="AD" clId="Web-{5DE96082-CC22-9245-0B73-67056434EF60}" dt="2022-04-12T17:16:53.254" v="43" actId="14100"/>
          <ac:picMkLst>
            <pc:docMk/>
            <pc:sldMk cId="109857222" sldId="256"/>
            <ac:picMk id="35" creationId="{5017BFD7-F061-5BDC-4D9D-6C31EF96608C}"/>
          </ac:picMkLst>
        </pc:picChg>
        <pc:picChg chg="mod">
          <ac:chgData name="Anthony Lee" userId="S::avl1007@usnh.edu::104ce2d2-f5b5-4eea-813f-7fe8638be35e" providerId="AD" clId="Web-{5DE96082-CC22-9245-0B73-67056434EF60}" dt="2022-04-12T18:14:45.694" v="114" actId="1076"/>
          <ac:picMkLst>
            <pc:docMk/>
            <pc:sldMk cId="109857222" sldId="256"/>
            <ac:picMk id="35" creationId="{B9A5A112-6B6E-94A8-DB2E-FBB15081C50A}"/>
          </ac:picMkLst>
        </pc:picChg>
      </pc:sldChg>
    </pc:docChg>
  </pc:docChgLst>
  <pc:docChgLst>
    <pc:chgData name="Jake Greenland" userId="S::jkg1014@usnh.edu::20db87f0-dca1-4688-b0f7-d666149ea788" providerId="AD" clId="Web-{0FF7A96E-23BE-C702-0ED3-A9D74D5E820B}"/>
    <pc:docChg chg="modSld">
      <pc:chgData name="Jake Greenland" userId="S::jkg1014@usnh.edu::20db87f0-dca1-4688-b0f7-d666149ea788" providerId="AD" clId="Web-{0FF7A96E-23BE-C702-0ED3-A9D74D5E820B}" dt="2022-04-12T13:00:29.972" v="64" actId="20577"/>
      <pc:docMkLst>
        <pc:docMk/>
      </pc:docMkLst>
      <pc:sldChg chg="addSp modSp">
        <pc:chgData name="Jake Greenland" userId="S::jkg1014@usnh.edu::20db87f0-dca1-4688-b0f7-d666149ea788" providerId="AD" clId="Web-{0FF7A96E-23BE-C702-0ED3-A9D74D5E820B}" dt="2022-04-12T13:00:29.972" v="64" actId="20577"/>
        <pc:sldMkLst>
          <pc:docMk/>
          <pc:sldMk cId="109857222" sldId="256"/>
        </pc:sldMkLst>
        <pc:spChg chg="mod">
          <ac:chgData name="Jake Greenland" userId="S::jkg1014@usnh.edu::20db87f0-dca1-4688-b0f7-d666149ea788" providerId="AD" clId="Web-{0FF7A96E-23BE-C702-0ED3-A9D74D5E820B}" dt="2022-04-12T12:56:54.107" v="32" actId="20577"/>
          <ac:spMkLst>
            <pc:docMk/>
            <pc:sldMk cId="109857222" sldId="256"/>
            <ac:spMk id="4" creationId="{EC477273-89A0-41D0-A44C-00BE54E660B3}"/>
          </ac:spMkLst>
        </pc:spChg>
        <pc:spChg chg="mod">
          <ac:chgData name="Jake Greenland" userId="S::jkg1014@usnh.edu::20db87f0-dca1-4688-b0f7-d666149ea788" providerId="AD" clId="Web-{0FF7A96E-23BE-C702-0ED3-A9D74D5E820B}" dt="2022-04-12T12:56:59.639" v="33" actId="14100"/>
          <ac:spMkLst>
            <pc:docMk/>
            <pc:sldMk cId="109857222" sldId="256"/>
            <ac:spMk id="16" creationId="{A5B12A91-7277-4183-AFE2-E99333EFCFD4}"/>
          </ac:spMkLst>
        </pc:spChg>
        <pc:spChg chg="mod">
          <ac:chgData name="Jake Greenland" userId="S::jkg1014@usnh.edu::20db87f0-dca1-4688-b0f7-d666149ea788" providerId="AD" clId="Web-{0FF7A96E-23BE-C702-0ED3-A9D74D5E820B}" dt="2022-04-12T12:57:13.295" v="34" actId="1076"/>
          <ac:spMkLst>
            <pc:docMk/>
            <pc:sldMk cId="109857222" sldId="256"/>
            <ac:spMk id="17" creationId="{D41DD141-A979-4F22-BA90-7C11A7DD86C9}"/>
          </ac:spMkLst>
        </pc:spChg>
        <pc:spChg chg="mod">
          <ac:chgData name="Jake Greenland" userId="S::jkg1014@usnh.edu::20db87f0-dca1-4688-b0f7-d666149ea788" providerId="AD" clId="Web-{0FF7A96E-23BE-C702-0ED3-A9D74D5E820B}" dt="2022-04-12T13:00:06.299" v="59" actId="1076"/>
          <ac:spMkLst>
            <pc:docMk/>
            <pc:sldMk cId="109857222" sldId="256"/>
            <ac:spMk id="23" creationId="{D04169FE-4E99-A105-B017-754E85D64C16}"/>
          </ac:spMkLst>
        </pc:spChg>
        <pc:spChg chg="mod">
          <ac:chgData name="Jake Greenland" userId="S::jkg1014@usnh.edu::20db87f0-dca1-4688-b0f7-d666149ea788" providerId="AD" clId="Web-{0FF7A96E-23BE-C702-0ED3-A9D74D5E820B}" dt="2022-04-12T13:00:29.972" v="64" actId="20577"/>
          <ac:spMkLst>
            <pc:docMk/>
            <pc:sldMk cId="109857222" sldId="256"/>
            <ac:spMk id="25" creationId="{E26E078E-2B47-DAA6-3003-FB543BD35C7A}"/>
          </ac:spMkLst>
        </pc:spChg>
        <pc:spChg chg="add mod">
          <ac:chgData name="Jake Greenland" userId="S::jkg1014@usnh.edu::20db87f0-dca1-4688-b0f7-d666149ea788" providerId="AD" clId="Web-{0FF7A96E-23BE-C702-0ED3-A9D74D5E820B}" dt="2022-04-12T13:00:24.128" v="62" actId="20577"/>
          <ac:spMkLst>
            <pc:docMk/>
            <pc:sldMk cId="109857222" sldId="256"/>
            <ac:spMk id="30" creationId="{B84BCCB7-F8B5-895D-0961-7AAEA609612F}"/>
          </ac:spMkLst>
        </pc:spChg>
        <pc:spChg chg="mod">
          <ac:chgData name="Jake Greenland" userId="S::jkg1014@usnh.edu::20db87f0-dca1-4688-b0f7-d666149ea788" providerId="AD" clId="Web-{0FF7A96E-23BE-C702-0ED3-A9D74D5E820B}" dt="2022-04-12T12:57:24.186" v="35" actId="20577"/>
          <ac:spMkLst>
            <pc:docMk/>
            <pc:sldMk cId="109857222" sldId="256"/>
            <ac:spMk id="33" creationId="{967426D4-7FB6-40AC-772C-4498DD570644}"/>
          </ac:spMkLst>
        </pc:spChg>
        <pc:spChg chg="mod">
          <ac:chgData name="Jake Greenland" userId="S::jkg1014@usnh.edu::20db87f0-dca1-4688-b0f7-d666149ea788" providerId="AD" clId="Web-{0FF7A96E-23BE-C702-0ED3-A9D74D5E820B}" dt="2022-04-12T12:57:29.936" v="41" actId="20577"/>
          <ac:spMkLst>
            <pc:docMk/>
            <pc:sldMk cId="109857222" sldId="256"/>
            <ac:spMk id="41" creationId="{1574986E-94C9-4675-4009-2FDD3F907572}"/>
          </ac:spMkLst>
        </pc:spChg>
        <pc:picChg chg="mod">
          <ac:chgData name="Jake Greenland" userId="S::jkg1014@usnh.edu::20db87f0-dca1-4688-b0f7-d666149ea788" providerId="AD" clId="Web-{0FF7A96E-23BE-C702-0ED3-A9D74D5E820B}" dt="2022-04-12T13:00:10.049" v="60" actId="1076"/>
          <ac:picMkLst>
            <pc:docMk/>
            <pc:sldMk cId="109857222" sldId="256"/>
            <ac:picMk id="35" creationId="{5017BFD7-F061-5BDC-4D9D-6C31EF96608C}"/>
          </ac:picMkLst>
        </pc:picChg>
      </pc:sldChg>
    </pc:docChg>
  </pc:docChgLst>
  <pc:docChgLst>
    <pc:chgData name="Jack Schreiber" userId="S::jms1188@usnh.edu::db37ec7f-683b-4bc1-8ad3-0bb6e49eca08" providerId="AD" clId="Web-{79813A70-8210-34C7-5D9E-C059CE713BCC}"/>
    <pc:docChg chg="modSld">
      <pc:chgData name="Jack Schreiber" userId="S::jms1188@usnh.edu::db37ec7f-683b-4bc1-8ad3-0bb6e49eca08" providerId="AD" clId="Web-{79813A70-8210-34C7-5D9E-C059CE713BCC}" dt="2022-04-10T16:34:21.887" v="48" actId="20577"/>
      <pc:docMkLst>
        <pc:docMk/>
      </pc:docMkLst>
      <pc:sldChg chg="delSp modSp modCm">
        <pc:chgData name="Jack Schreiber" userId="S::jms1188@usnh.edu::db37ec7f-683b-4bc1-8ad3-0bb6e49eca08" providerId="AD" clId="Web-{79813A70-8210-34C7-5D9E-C059CE713BCC}" dt="2022-04-10T16:34:21.887" v="48" actId="20577"/>
        <pc:sldMkLst>
          <pc:docMk/>
          <pc:sldMk cId="109857222" sldId="256"/>
        </pc:sldMkLst>
        <pc:spChg chg="mod">
          <ac:chgData name="Jack Schreiber" userId="S::jms1188@usnh.edu::db37ec7f-683b-4bc1-8ad3-0bb6e49eca08" providerId="AD" clId="Web-{79813A70-8210-34C7-5D9E-C059CE713BCC}" dt="2022-04-10T16:31:28.343" v="12" actId="20577"/>
          <ac:spMkLst>
            <pc:docMk/>
            <pc:sldMk cId="109857222" sldId="256"/>
            <ac:spMk id="14" creationId="{0C9EC5DE-5768-4AC9-A3F7-5EF6008DA45F}"/>
          </ac:spMkLst>
        </pc:spChg>
        <pc:spChg chg="mod">
          <ac:chgData name="Jack Schreiber" userId="S::jms1188@usnh.edu::db37ec7f-683b-4bc1-8ad3-0bb6e49eca08" providerId="AD" clId="Web-{79813A70-8210-34C7-5D9E-C059CE713BCC}" dt="2022-04-10T16:32:40.207" v="24" actId="1076"/>
          <ac:spMkLst>
            <pc:docMk/>
            <pc:sldMk cId="109857222" sldId="256"/>
            <ac:spMk id="19" creationId="{A04021FE-B185-B9DC-E588-45060C69C029}"/>
          </ac:spMkLst>
        </pc:spChg>
        <pc:spChg chg="mod">
          <ac:chgData name="Jack Schreiber" userId="S::jms1188@usnh.edu::db37ec7f-683b-4bc1-8ad3-0bb6e49eca08" providerId="AD" clId="Web-{79813A70-8210-34C7-5D9E-C059CE713BCC}" dt="2022-04-10T16:34:12.058" v="36" actId="1076"/>
          <ac:spMkLst>
            <pc:docMk/>
            <pc:sldMk cId="109857222" sldId="256"/>
            <ac:spMk id="23" creationId="{D04169FE-4E99-A105-B017-754E85D64C16}"/>
          </ac:spMkLst>
        </pc:spChg>
        <pc:spChg chg="mod">
          <ac:chgData name="Jack Schreiber" userId="S::jms1188@usnh.edu::db37ec7f-683b-4bc1-8ad3-0bb6e49eca08" providerId="AD" clId="Web-{79813A70-8210-34C7-5D9E-C059CE713BCC}" dt="2022-04-10T16:34:21.887" v="48" actId="20577"/>
          <ac:spMkLst>
            <pc:docMk/>
            <pc:sldMk cId="109857222" sldId="256"/>
            <ac:spMk id="25" creationId="{E26E078E-2B47-DAA6-3003-FB543BD35C7A}"/>
          </ac:spMkLst>
        </pc:spChg>
        <pc:spChg chg="mod">
          <ac:chgData name="Jack Schreiber" userId="S::jms1188@usnh.edu::db37ec7f-683b-4bc1-8ad3-0bb6e49eca08" providerId="AD" clId="Web-{79813A70-8210-34C7-5D9E-C059CE713BCC}" dt="2022-04-10T16:32:52.614" v="26" actId="1076"/>
          <ac:spMkLst>
            <pc:docMk/>
            <pc:sldMk cId="109857222" sldId="256"/>
            <ac:spMk id="33" creationId="{967426D4-7FB6-40AC-772C-4498DD570644}"/>
          </ac:spMkLst>
        </pc:spChg>
        <pc:spChg chg="del">
          <ac:chgData name="Jack Schreiber" userId="S::jms1188@usnh.edu::db37ec7f-683b-4bc1-8ad3-0bb6e49eca08" providerId="AD" clId="Web-{79813A70-8210-34C7-5D9E-C059CE713BCC}" dt="2022-04-10T16:31:36.313" v="13"/>
          <ac:spMkLst>
            <pc:docMk/>
            <pc:sldMk cId="109857222" sldId="256"/>
            <ac:spMk id="38" creationId="{9FE1C2AE-A4B5-45C6-89D5-3BBB201736A8}"/>
          </ac:spMkLst>
        </pc:spChg>
        <pc:spChg chg="del">
          <ac:chgData name="Jack Schreiber" userId="S::jms1188@usnh.edu::db37ec7f-683b-4bc1-8ad3-0bb6e49eca08" providerId="AD" clId="Web-{79813A70-8210-34C7-5D9E-C059CE713BCC}" dt="2022-04-10T16:31:39.719" v="14"/>
          <ac:spMkLst>
            <pc:docMk/>
            <pc:sldMk cId="109857222" sldId="256"/>
            <ac:spMk id="40" creationId="{0EE078B0-48CA-E4FA-FC23-F7697A5B8526}"/>
          </ac:spMkLst>
        </pc:spChg>
        <pc:spChg chg="mod">
          <ac:chgData name="Jack Schreiber" userId="S::jms1188@usnh.edu::db37ec7f-683b-4bc1-8ad3-0bb6e49eca08" providerId="AD" clId="Web-{79813A70-8210-34C7-5D9E-C059CE713BCC}" dt="2022-04-10T16:32:47.145" v="25" actId="1076"/>
          <ac:spMkLst>
            <pc:docMk/>
            <pc:sldMk cId="109857222" sldId="256"/>
            <ac:spMk id="41" creationId="{1574986E-94C9-4675-4009-2FDD3F907572}"/>
          </ac:spMkLst>
        </pc:spChg>
        <pc:graphicFrameChg chg="del">
          <ac:chgData name="Jack Schreiber" userId="S::jms1188@usnh.edu::db37ec7f-683b-4bc1-8ad3-0bb6e49eca08" providerId="AD" clId="Web-{79813A70-8210-34C7-5D9E-C059CE713BCC}" dt="2022-04-10T16:32:06.737" v="15"/>
          <ac:graphicFrameMkLst>
            <pc:docMk/>
            <pc:sldMk cId="109857222" sldId="256"/>
            <ac:graphicFrameMk id="31" creationId="{6157EB59-CCB9-4E89-B9F3-8779BB1BA777}"/>
          </ac:graphicFrameMkLst>
        </pc:graphicFrameChg>
        <pc:graphicFrameChg chg="del">
          <ac:chgData name="Jack Schreiber" userId="S::jms1188@usnh.edu::db37ec7f-683b-4bc1-8ad3-0bb6e49eca08" providerId="AD" clId="Web-{79813A70-8210-34C7-5D9E-C059CE713BCC}" dt="2022-04-10T16:32:13.174" v="16"/>
          <ac:graphicFrameMkLst>
            <pc:docMk/>
            <pc:sldMk cId="109857222" sldId="256"/>
            <ac:graphicFrameMk id="1024" creationId="{E5FD4DC7-5060-4B87-A32D-B1AACFC3297E}"/>
          </ac:graphicFrameMkLst>
        </pc:graphicFrameChg>
        <pc:picChg chg="mod">
          <ac:chgData name="Jack Schreiber" userId="S::jms1188@usnh.edu::db37ec7f-683b-4bc1-8ad3-0bb6e49eca08" providerId="AD" clId="Web-{79813A70-8210-34C7-5D9E-C059CE713BCC}" dt="2022-04-10T16:32:23.847" v="19" actId="14100"/>
          <ac:picMkLst>
            <pc:docMk/>
            <pc:sldMk cId="109857222" sldId="256"/>
            <ac:picMk id="29" creationId="{2FBDBA11-B0C7-7A1C-C3AA-352CCCD2D7F5}"/>
          </ac:picMkLst>
        </pc:picChg>
        <pc:picChg chg="mod">
          <ac:chgData name="Jack Schreiber" userId="S::jms1188@usnh.edu::db37ec7f-683b-4bc1-8ad3-0bb6e49eca08" providerId="AD" clId="Web-{79813A70-8210-34C7-5D9E-C059CE713BCC}" dt="2022-04-10T16:32:34.754" v="23" actId="1076"/>
          <ac:picMkLst>
            <pc:docMk/>
            <pc:sldMk cId="109857222" sldId="256"/>
            <ac:picMk id="32" creationId="{7B67E1CA-07C9-F832-4F9E-5210D49A5BF2}"/>
          </ac:picMkLst>
        </pc:picChg>
        <pc:picChg chg="mod">
          <ac:chgData name="Jack Schreiber" userId="S::jms1188@usnh.edu::db37ec7f-683b-4bc1-8ad3-0bb6e49eca08" providerId="AD" clId="Web-{79813A70-8210-34C7-5D9E-C059CE713BCC}" dt="2022-04-10T16:33:50.322" v="33" actId="1076"/>
          <ac:picMkLst>
            <pc:docMk/>
            <pc:sldMk cId="109857222" sldId="256"/>
            <ac:picMk id="35" creationId="{5017BFD7-F061-5BDC-4D9D-6C31EF96608C}"/>
          </ac:picMkLst>
        </pc:picChg>
      </pc:sldChg>
    </pc:docChg>
  </pc:docChgLst>
  <pc:docChgLst>
    <pc:chgData name="Jack Schreiber" userId="S::jms1188@usnh.edu::db37ec7f-683b-4bc1-8ad3-0bb6e49eca08" providerId="AD" clId="Web-{54D6A151-3AED-3EC3-C167-5F0DFC204450}"/>
    <pc:docChg chg="modSld">
      <pc:chgData name="Jack Schreiber" userId="S::jms1188@usnh.edu::db37ec7f-683b-4bc1-8ad3-0bb6e49eca08" providerId="AD" clId="Web-{54D6A151-3AED-3EC3-C167-5F0DFC204450}" dt="2022-04-10T19:04:35.511" v="86"/>
      <pc:docMkLst>
        <pc:docMk/>
      </pc:docMkLst>
      <pc:sldChg chg="modSp mod setBg modCm">
        <pc:chgData name="Jack Schreiber" userId="S::jms1188@usnh.edu::db37ec7f-683b-4bc1-8ad3-0bb6e49eca08" providerId="AD" clId="Web-{54D6A151-3AED-3EC3-C167-5F0DFC204450}" dt="2022-04-10T19:04:35.511" v="86"/>
        <pc:sldMkLst>
          <pc:docMk/>
          <pc:sldMk cId="109857222" sldId="256"/>
        </pc:sldMkLst>
        <pc:spChg chg="mod">
          <ac:chgData name="Jack Schreiber" userId="S::jms1188@usnh.edu::db37ec7f-683b-4bc1-8ad3-0bb6e49eca08" providerId="AD" clId="Web-{54D6A151-3AED-3EC3-C167-5F0DFC204450}" dt="2022-04-10T19:03:32.116" v="83" actId="20577"/>
          <ac:spMkLst>
            <pc:docMk/>
            <pc:sldMk cId="109857222" sldId="256"/>
            <ac:spMk id="4" creationId="{EC477273-89A0-41D0-A44C-00BE54E660B3}"/>
          </ac:spMkLst>
        </pc:spChg>
        <pc:spChg chg="mod">
          <ac:chgData name="Jack Schreiber" userId="S::jms1188@usnh.edu::db37ec7f-683b-4bc1-8ad3-0bb6e49eca08" providerId="AD" clId="Web-{54D6A151-3AED-3EC3-C167-5F0DFC204450}" dt="2022-04-10T19:04:35.511" v="86"/>
          <ac:spMkLst>
            <pc:docMk/>
            <pc:sldMk cId="109857222" sldId="256"/>
            <ac:spMk id="12" creationId="{860BF8EE-D58D-42E1-B648-F5106611B628}"/>
          </ac:spMkLst>
        </pc:spChg>
        <pc:spChg chg="mod">
          <ac:chgData name="Jack Schreiber" userId="S::jms1188@usnh.edu::db37ec7f-683b-4bc1-8ad3-0bb6e49eca08" providerId="AD" clId="Web-{54D6A151-3AED-3EC3-C167-5F0DFC204450}" dt="2022-04-10T19:02:40.754" v="77" actId="20577"/>
          <ac:spMkLst>
            <pc:docMk/>
            <pc:sldMk cId="109857222" sldId="256"/>
            <ac:spMk id="14" creationId="{0C9EC5DE-5768-4AC9-A3F7-5EF6008DA45F}"/>
          </ac:spMkLst>
        </pc:spChg>
        <pc:picChg chg="mod">
          <ac:chgData name="Jack Schreiber" userId="S::jms1188@usnh.edu::db37ec7f-683b-4bc1-8ad3-0bb6e49eca08" providerId="AD" clId="Web-{54D6A151-3AED-3EC3-C167-5F0DFC204450}" dt="2022-04-10T19:02:43.457" v="78" actId="1076"/>
          <ac:picMkLst>
            <pc:docMk/>
            <pc:sldMk cId="109857222" sldId="256"/>
            <ac:picMk id="24" creationId="{8AA0C8D4-BBCB-EDE7-0D7C-6AB49C53F434}"/>
          </ac:picMkLst>
        </pc:picChg>
      </pc:sldChg>
    </pc:docChg>
  </pc:docChgLst>
  <pc:docChgLst>
    <pc:chgData name="Sarah Leighton" userId="S::skl1021@usnh.edu::c6b9e738-6633-4716-880f-7dd402444402" providerId="AD" clId="Web-{16C9F339-528A-5894-D239-CC675843F4D9}"/>
    <pc:docChg chg="modSld">
      <pc:chgData name="Sarah Leighton" userId="S::skl1021@usnh.edu::c6b9e738-6633-4716-880f-7dd402444402" providerId="AD" clId="Web-{16C9F339-528A-5894-D239-CC675843F4D9}" dt="2022-04-03T15:07:24.300" v="195" actId="20577"/>
      <pc:docMkLst>
        <pc:docMk/>
      </pc:docMkLst>
      <pc:sldChg chg="modSp">
        <pc:chgData name="Sarah Leighton" userId="S::skl1021@usnh.edu::c6b9e738-6633-4716-880f-7dd402444402" providerId="AD" clId="Web-{16C9F339-528A-5894-D239-CC675843F4D9}" dt="2022-04-03T15:07:24.300" v="195" actId="20577"/>
        <pc:sldMkLst>
          <pc:docMk/>
          <pc:sldMk cId="109857222" sldId="256"/>
        </pc:sldMkLst>
        <pc:spChg chg="mod">
          <ac:chgData name="Sarah Leighton" userId="S::skl1021@usnh.edu::c6b9e738-6633-4716-880f-7dd402444402" providerId="AD" clId="Web-{16C9F339-528A-5894-D239-CC675843F4D9}" dt="2022-04-03T15:05:50.031" v="170" actId="20577"/>
          <ac:spMkLst>
            <pc:docMk/>
            <pc:sldMk cId="109857222" sldId="256"/>
            <ac:spMk id="3" creationId="{9B6322EC-15CE-4269-8243-6557D21BC58F}"/>
          </ac:spMkLst>
        </pc:spChg>
        <pc:spChg chg="mod">
          <ac:chgData name="Sarah Leighton" userId="S::skl1021@usnh.edu::c6b9e738-6633-4716-880f-7dd402444402" providerId="AD" clId="Web-{16C9F339-528A-5894-D239-CC675843F4D9}" dt="2022-04-03T15:00:21.199" v="0" actId="20577"/>
          <ac:spMkLst>
            <pc:docMk/>
            <pc:sldMk cId="109857222" sldId="256"/>
            <ac:spMk id="4" creationId="{EC477273-89A0-41D0-A44C-00BE54E660B3}"/>
          </ac:spMkLst>
        </pc:spChg>
        <pc:spChg chg="mod">
          <ac:chgData name="Sarah Leighton" userId="S::skl1021@usnh.edu::c6b9e738-6633-4716-880f-7dd402444402" providerId="AD" clId="Web-{16C9F339-528A-5894-D239-CC675843F4D9}" dt="2022-04-03T15:07:24.300" v="195" actId="20577"/>
          <ac:spMkLst>
            <pc:docMk/>
            <pc:sldMk cId="109857222" sldId="256"/>
            <ac:spMk id="14" creationId="{0C9EC5DE-5768-4AC9-A3F7-5EF6008DA45F}"/>
          </ac:spMkLst>
        </pc:spChg>
        <pc:spChg chg="mod">
          <ac:chgData name="Sarah Leighton" userId="S::skl1021@usnh.edu::c6b9e738-6633-4716-880f-7dd402444402" providerId="AD" clId="Web-{16C9F339-528A-5894-D239-CC675843F4D9}" dt="2022-04-03T15:00:38.656" v="2" actId="20577"/>
          <ac:spMkLst>
            <pc:docMk/>
            <pc:sldMk cId="109857222" sldId="256"/>
            <ac:spMk id="21" creationId="{ACE57DE8-C465-4ECC-B870-14D96F44A6A1}"/>
          </ac:spMkLst>
        </pc:spChg>
      </pc:sldChg>
    </pc:docChg>
  </pc:docChgLst>
  <pc:docChgLst>
    <pc:chgData name="Jake Greenland" userId="S::jkg1014@usnh.edu::20db87f0-dca1-4688-b0f7-d666149ea788" providerId="AD" clId="Web-{D796C607-88E7-8BA6-2812-EA5C5510CE69}"/>
    <pc:docChg chg="modSld">
      <pc:chgData name="Jake Greenland" userId="S::jkg1014@usnh.edu::20db87f0-dca1-4688-b0f7-d666149ea788" providerId="AD" clId="Web-{D796C607-88E7-8BA6-2812-EA5C5510CE69}" dt="2022-04-11T21:22:21.742" v="64" actId="20577"/>
      <pc:docMkLst>
        <pc:docMk/>
      </pc:docMkLst>
      <pc:sldChg chg="modSp modCm">
        <pc:chgData name="Jake Greenland" userId="S::jkg1014@usnh.edu::20db87f0-dca1-4688-b0f7-d666149ea788" providerId="AD" clId="Web-{D796C607-88E7-8BA6-2812-EA5C5510CE69}" dt="2022-04-11T21:22:21.742" v="64" actId="20577"/>
        <pc:sldMkLst>
          <pc:docMk/>
          <pc:sldMk cId="109857222" sldId="256"/>
        </pc:sldMkLst>
        <pc:spChg chg="mod">
          <ac:chgData name="Jake Greenland" userId="S::jkg1014@usnh.edu::20db87f0-dca1-4688-b0f7-d666149ea788" providerId="AD" clId="Web-{D796C607-88E7-8BA6-2812-EA5C5510CE69}" dt="2022-04-11T21:22:21.742" v="64" actId="20577"/>
          <ac:spMkLst>
            <pc:docMk/>
            <pc:sldMk cId="109857222" sldId="256"/>
            <ac:spMk id="14" creationId="{0C9EC5DE-5768-4AC9-A3F7-5EF6008DA45F}"/>
          </ac:spMkLst>
        </pc:spChg>
        <pc:picChg chg="mod">
          <ac:chgData name="Jake Greenland" userId="S::jkg1014@usnh.edu::20db87f0-dca1-4688-b0f7-d666149ea788" providerId="AD" clId="Web-{D796C607-88E7-8BA6-2812-EA5C5510CE69}" dt="2022-04-11T21:21:48.085" v="30" actId="14100"/>
          <ac:picMkLst>
            <pc:docMk/>
            <pc:sldMk cId="109857222" sldId="256"/>
            <ac:picMk id="27" creationId="{B8638A43-5DBF-A11A-D9F1-CDF801CEA192}"/>
          </ac:picMkLst>
        </pc:picChg>
      </pc:sldChg>
    </pc:docChg>
  </pc:docChgLst>
  <pc:docChgLst>
    <pc:chgData name="Jack Schreiber" userId="S::jms1188@usnh.edu::db37ec7f-683b-4bc1-8ad3-0bb6e49eca08" providerId="AD" clId="Web-{1C8F038F-2FDE-DAE0-FB20-168F1C5B0C9C}"/>
    <pc:docChg chg="modSld">
      <pc:chgData name="Jack Schreiber" userId="S::jms1188@usnh.edu::db37ec7f-683b-4bc1-8ad3-0bb6e49eca08" providerId="AD" clId="Web-{1C8F038F-2FDE-DAE0-FB20-168F1C5B0C9C}" dt="2022-04-01T15:25:04.316" v="5" actId="1076"/>
      <pc:docMkLst>
        <pc:docMk/>
      </pc:docMkLst>
      <pc:sldChg chg="modSp">
        <pc:chgData name="Jack Schreiber" userId="S::jms1188@usnh.edu::db37ec7f-683b-4bc1-8ad3-0bb6e49eca08" providerId="AD" clId="Web-{1C8F038F-2FDE-DAE0-FB20-168F1C5B0C9C}" dt="2022-04-01T15:25:04.316" v="5" actId="1076"/>
        <pc:sldMkLst>
          <pc:docMk/>
          <pc:sldMk cId="109857222" sldId="256"/>
        </pc:sldMkLst>
        <pc:picChg chg="mod">
          <ac:chgData name="Jack Schreiber" userId="S::jms1188@usnh.edu::db37ec7f-683b-4bc1-8ad3-0bb6e49eca08" providerId="AD" clId="Web-{1C8F038F-2FDE-DAE0-FB20-168F1C5B0C9C}" dt="2022-04-01T15:25:04.316" v="5" actId="1076"/>
          <ac:picMkLst>
            <pc:docMk/>
            <pc:sldMk cId="109857222" sldId="256"/>
            <ac:picMk id="25" creationId="{5A0326DE-23DC-334C-CD05-B85D00191A32}"/>
          </ac:picMkLst>
        </pc:picChg>
      </pc:sldChg>
    </pc:docChg>
  </pc:docChgLst>
  <pc:docChgLst>
    <pc:chgData name="Jack Schreiber" userId="S::jms1188@usnh.edu::db37ec7f-683b-4bc1-8ad3-0bb6e49eca08" providerId="AD" clId="Web-{7997FADE-9AD7-CFC0-7D53-7CF15BC5F2CB}"/>
    <pc:docChg chg="delSld">
      <pc:chgData name="Jack Schreiber" userId="S::jms1188@usnh.edu::db37ec7f-683b-4bc1-8ad3-0bb6e49eca08" providerId="AD" clId="Web-{7997FADE-9AD7-CFC0-7D53-7CF15BC5F2CB}" dt="2022-04-09T00:09:36.885" v="0"/>
      <pc:docMkLst>
        <pc:docMk/>
      </pc:docMkLst>
      <pc:sldChg chg="del">
        <pc:chgData name="Jack Schreiber" userId="S::jms1188@usnh.edu::db37ec7f-683b-4bc1-8ad3-0bb6e49eca08" providerId="AD" clId="Web-{7997FADE-9AD7-CFC0-7D53-7CF15BC5F2CB}" dt="2022-04-09T00:09:36.885" v="0"/>
        <pc:sldMkLst>
          <pc:docMk/>
          <pc:sldMk cId="886570408" sldId="257"/>
        </pc:sldMkLst>
      </pc:sldChg>
    </pc:docChg>
  </pc:docChgLst>
  <pc:docChgLst>
    <pc:chgData name="Jack Schreiber" userId="S::jms1188@usnh.edu::db37ec7f-683b-4bc1-8ad3-0bb6e49eca08" providerId="AD" clId="Web-{F92619C0-F968-1B6B-E6A1-8A64F36E84F9}"/>
    <pc:docChg chg="modSld">
      <pc:chgData name="Jack Schreiber" userId="S::jms1188@usnh.edu::db37ec7f-683b-4bc1-8ad3-0bb6e49eca08" providerId="AD" clId="Web-{F92619C0-F968-1B6B-E6A1-8A64F36E84F9}" dt="2022-04-12T18:03:41.199" v="42"/>
      <pc:docMkLst>
        <pc:docMk/>
      </pc:docMkLst>
      <pc:sldChg chg="delSp modSp modCm">
        <pc:chgData name="Jack Schreiber" userId="S::jms1188@usnh.edu::db37ec7f-683b-4bc1-8ad3-0bb6e49eca08" providerId="AD" clId="Web-{F92619C0-F968-1B6B-E6A1-8A64F36E84F9}" dt="2022-04-12T18:03:41.199" v="42"/>
        <pc:sldMkLst>
          <pc:docMk/>
          <pc:sldMk cId="109857222" sldId="256"/>
        </pc:sldMkLst>
        <pc:spChg chg="mod">
          <ac:chgData name="Jack Schreiber" userId="S::jms1188@usnh.edu::db37ec7f-683b-4bc1-8ad3-0bb6e49eca08" providerId="AD" clId="Web-{F92619C0-F968-1B6B-E6A1-8A64F36E84F9}" dt="2022-04-12T17:45:27.139" v="41" actId="20577"/>
          <ac:spMkLst>
            <pc:docMk/>
            <pc:sldMk cId="109857222" sldId="256"/>
            <ac:spMk id="3" creationId="{9B6322EC-15CE-4269-8243-6557D21BC58F}"/>
          </ac:spMkLst>
        </pc:spChg>
        <pc:picChg chg="del">
          <ac:chgData name="Jack Schreiber" userId="S::jms1188@usnh.edu::db37ec7f-683b-4bc1-8ad3-0bb6e49eca08" providerId="AD" clId="Web-{F92619C0-F968-1B6B-E6A1-8A64F36E84F9}" dt="2022-04-12T18:03:41.199" v="42"/>
          <ac:picMkLst>
            <pc:docMk/>
            <pc:sldMk cId="109857222" sldId="256"/>
            <ac:picMk id="35" creationId="{5017BFD7-F061-5BDC-4D9D-6C31EF96608C}"/>
          </ac:picMkLst>
        </pc:picChg>
      </pc:sldChg>
    </pc:docChg>
  </pc:docChgLst>
  <pc:docChgLst>
    <pc:chgData name="Jack Schreiber" userId="S::jms1188@usnh.edu::db37ec7f-683b-4bc1-8ad3-0bb6e49eca08" providerId="AD" clId="Web-{96DA50FB-F7BC-19A5-1904-E140769A0F2A}"/>
    <pc:docChg chg="addSld delSld modSld">
      <pc:chgData name="Jack Schreiber" userId="S::jms1188@usnh.edu::db37ec7f-683b-4bc1-8ad3-0bb6e49eca08" providerId="AD" clId="Web-{96DA50FB-F7BC-19A5-1904-E140769A0F2A}" dt="2022-02-20T19:45:17.664" v="176" actId="1076"/>
      <pc:docMkLst>
        <pc:docMk/>
      </pc:docMkLst>
      <pc:sldChg chg="addSp delSp modSp">
        <pc:chgData name="Jack Schreiber" userId="S::jms1188@usnh.edu::db37ec7f-683b-4bc1-8ad3-0bb6e49eca08" providerId="AD" clId="Web-{96DA50FB-F7BC-19A5-1904-E140769A0F2A}" dt="2022-02-20T19:45:17.664" v="176" actId="1076"/>
        <pc:sldMkLst>
          <pc:docMk/>
          <pc:sldMk cId="109857222" sldId="256"/>
        </pc:sldMkLst>
        <pc:spChg chg="add mod">
          <ac:chgData name="Jack Schreiber" userId="S::jms1188@usnh.edu::db37ec7f-683b-4bc1-8ad3-0bb6e49eca08" providerId="AD" clId="Web-{96DA50FB-F7BC-19A5-1904-E140769A0F2A}" dt="2022-02-20T16:35:57.317" v="153" actId="14100"/>
          <ac:spMkLst>
            <pc:docMk/>
            <pc:sldMk cId="109857222" sldId="256"/>
            <ac:spMk id="2" creationId="{16CDE2C3-A097-416E-92F6-F054A9443206}"/>
          </ac:spMkLst>
        </pc:spChg>
        <pc:spChg chg="add mod">
          <ac:chgData name="Jack Schreiber" userId="S::jms1188@usnh.edu::db37ec7f-683b-4bc1-8ad3-0bb6e49eca08" providerId="AD" clId="Web-{96DA50FB-F7BC-19A5-1904-E140769A0F2A}" dt="2022-02-20T16:33:51.409" v="109" actId="1076"/>
          <ac:spMkLst>
            <pc:docMk/>
            <pc:sldMk cId="109857222" sldId="256"/>
            <ac:spMk id="9" creationId="{AC8662BD-986A-45DC-A30B-DAB1AB90653C}"/>
          </ac:spMkLst>
        </pc:spChg>
        <pc:spChg chg="add mod">
          <ac:chgData name="Jack Schreiber" userId="S::jms1188@usnh.edu::db37ec7f-683b-4bc1-8ad3-0bb6e49eca08" providerId="AD" clId="Web-{96DA50FB-F7BC-19A5-1904-E140769A0F2A}" dt="2022-02-20T16:34:09.097" v="112" actId="1076"/>
          <ac:spMkLst>
            <pc:docMk/>
            <pc:sldMk cId="109857222" sldId="256"/>
            <ac:spMk id="10" creationId="{FBA194FD-AD20-42BB-B90E-150E26553A82}"/>
          </ac:spMkLst>
        </pc:spChg>
        <pc:spChg chg="add mod">
          <ac:chgData name="Jack Schreiber" userId="S::jms1188@usnh.edu::db37ec7f-683b-4bc1-8ad3-0bb6e49eca08" providerId="AD" clId="Web-{96DA50FB-F7BC-19A5-1904-E140769A0F2A}" dt="2022-02-20T16:40:13.181" v="174" actId="1076"/>
          <ac:spMkLst>
            <pc:docMk/>
            <pc:sldMk cId="109857222" sldId="256"/>
            <ac:spMk id="11" creationId="{654D6CFA-464A-40E7-85DA-0A4DFFD7BA89}"/>
          </ac:spMkLst>
        </pc:spChg>
        <pc:spChg chg="add mod">
          <ac:chgData name="Jack Schreiber" userId="S::jms1188@usnh.edu::db37ec7f-683b-4bc1-8ad3-0bb6e49eca08" providerId="AD" clId="Web-{96DA50FB-F7BC-19A5-1904-E140769A0F2A}" dt="2022-02-20T19:45:17.664" v="176" actId="1076"/>
          <ac:spMkLst>
            <pc:docMk/>
            <pc:sldMk cId="109857222" sldId="256"/>
            <ac:spMk id="12" creationId="{860BF8EE-D58D-42E1-B648-F5106611B628}"/>
          </ac:spMkLst>
        </pc:spChg>
        <pc:spChg chg="add mod">
          <ac:chgData name="Jack Schreiber" userId="S::jms1188@usnh.edu::db37ec7f-683b-4bc1-8ad3-0bb6e49eca08" providerId="AD" clId="Web-{96DA50FB-F7BC-19A5-1904-E140769A0F2A}" dt="2022-02-20T16:40:03.337" v="173" actId="1076"/>
          <ac:spMkLst>
            <pc:docMk/>
            <pc:sldMk cId="109857222" sldId="256"/>
            <ac:spMk id="13" creationId="{CA1EAEC4-95E7-408C-ADC1-75DA3538EFA4}"/>
          </ac:spMkLst>
        </pc:spChg>
        <pc:picChg chg="add del mod">
          <ac:chgData name="Jack Schreiber" userId="S::jms1188@usnh.edu::db37ec7f-683b-4bc1-8ad3-0bb6e49eca08" providerId="AD" clId="Web-{96DA50FB-F7BC-19A5-1904-E140769A0F2A}" dt="2022-02-20T16:19:10.503" v="7"/>
          <ac:picMkLst>
            <pc:docMk/>
            <pc:sldMk cId="109857222" sldId="256"/>
            <ac:picMk id="3" creationId="{7871A8D4-444D-4EBB-B866-BE6F732C16AB}"/>
          </ac:picMkLst>
        </pc:picChg>
        <pc:picChg chg="add del mod">
          <ac:chgData name="Jack Schreiber" userId="S::jms1188@usnh.edu::db37ec7f-683b-4bc1-8ad3-0bb6e49eca08" providerId="AD" clId="Web-{96DA50FB-F7BC-19A5-1904-E140769A0F2A}" dt="2022-02-20T16:23:37.242" v="12"/>
          <ac:picMkLst>
            <pc:docMk/>
            <pc:sldMk cId="109857222" sldId="256"/>
            <ac:picMk id="4" creationId="{8F3FDBE6-F2FF-4E79-953C-C583AEDFACC4}"/>
          </ac:picMkLst>
        </pc:picChg>
        <pc:picChg chg="add del mod">
          <ac:chgData name="Jack Schreiber" userId="S::jms1188@usnh.edu::db37ec7f-683b-4bc1-8ad3-0bb6e49eca08" providerId="AD" clId="Web-{96DA50FB-F7BC-19A5-1904-E140769A0F2A}" dt="2022-02-20T16:24:26.837" v="17"/>
          <ac:picMkLst>
            <pc:docMk/>
            <pc:sldMk cId="109857222" sldId="256"/>
            <ac:picMk id="5" creationId="{23EFB4BC-9EE2-463C-8FD9-B9D4EA93058B}"/>
          </ac:picMkLst>
        </pc:picChg>
        <pc:picChg chg="add del mod">
          <ac:chgData name="Jack Schreiber" userId="S::jms1188@usnh.edu::db37ec7f-683b-4bc1-8ad3-0bb6e49eca08" providerId="AD" clId="Web-{96DA50FB-F7BC-19A5-1904-E140769A0F2A}" dt="2022-02-20T16:24:31.587" v="19"/>
          <ac:picMkLst>
            <pc:docMk/>
            <pc:sldMk cId="109857222" sldId="256"/>
            <ac:picMk id="6" creationId="{81D66178-741F-4F1A-9470-5006EA63B67C}"/>
          </ac:picMkLst>
        </pc:picChg>
        <pc:picChg chg="add mod">
          <ac:chgData name="Jack Schreiber" userId="S::jms1188@usnh.edu::db37ec7f-683b-4bc1-8ad3-0bb6e49eca08" providerId="AD" clId="Web-{96DA50FB-F7BC-19A5-1904-E140769A0F2A}" dt="2022-02-20T16:24:44.852" v="23" actId="1076"/>
          <ac:picMkLst>
            <pc:docMk/>
            <pc:sldMk cId="109857222" sldId="256"/>
            <ac:picMk id="7" creationId="{CFC4BFE0-16B8-44C3-8C95-89DB0F8608B4}"/>
          </ac:picMkLst>
        </pc:picChg>
        <pc:picChg chg="add mod">
          <ac:chgData name="Jack Schreiber" userId="S::jms1188@usnh.edu::db37ec7f-683b-4bc1-8ad3-0bb6e49eca08" providerId="AD" clId="Web-{96DA50FB-F7BC-19A5-1904-E140769A0F2A}" dt="2022-02-20T16:33:56.956" v="111" actId="1076"/>
          <ac:picMkLst>
            <pc:docMk/>
            <pc:sldMk cId="109857222" sldId="256"/>
            <ac:picMk id="8" creationId="{96833702-F3B6-4B9D-A6B4-0A7A022F1B48}"/>
          </ac:picMkLst>
        </pc:picChg>
      </pc:sldChg>
      <pc:sldChg chg="new del">
        <pc:chgData name="Jack Schreiber" userId="S::jms1188@usnh.edu::db37ec7f-683b-4bc1-8ad3-0bb6e49eca08" providerId="AD" clId="Web-{96DA50FB-F7BC-19A5-1904-E140769A0F2A}" dt="2022-02-20T16:28:55.935" v="25"/>
        <pc:sldMkLst>
          <pc:docMk/>
          <pc:sldMk cId="4215707656" sldId="257"/>
        </pc:sldMkLst>
      </pc:sldChg>
    </pc:docChg>
  </pc:docChgLst>
  <pc:docChgLst>
    <pc:chgData name="Jake Greenland" userId="S::jkg1014@usnh.edu::20db87f0-dca1-4688-b0f7-d666149ea788" providerId="AD" clId="Web-{89658993-BE4E-9418-86A2-E142AF77BE61}"/>
    <pc:docChg chg="modSld">
      <pc:chgData name="Jake Greenland" userId="S::jkg1014@usnh.edu::20db87f0-dca1-4688-b0f7-d666149ea788" providerId="AD" clId="Web-{89658993-BE4E-9418-86A2-E142AF77BE61}" dt="2022-04-09T23:56:13.560" v="11" actId="20577"/>
      <pc:docMkLst>
        <pc:docMk/>
      </pc:docMkLst>
      <pc:sldChg chg="addSp modSp">
        <pc:chgData name="Jake Greenland" userId="S::jkg1014@usnh.edu::20db87f0-dca1-4688-b0f7-d666149ea788" providerId="AD" clId="Web-{89658993-BE4E-9418-86A2-E142AF77BE61}" dt="2022-04-09T23:56:13.560" v="11" actId="20577"/>
        <pc:sldMkLst>
          <pc:docMk/>
          <pc:sldMk cId="109857222" sldId="256"/>
        </pc:sldMkLst>
        <pc:spChg chg="add mod">
          <ac:chgData name="Jake Greenland" userId="S::jkg1014@usnh.edu::20db87f0-dca1-4688-b0f7-d666149ea788" providerId="AD" clId="Web-{89658993-BE4E-9418-86A2-E142AF77BE61}" dt="2022-04-09T23:56:13.560" v="11" actId="20577"/>
          <ac:spMkLst>
            <pc:docMk/>
            <pc:sldMk cId="109857222" sldId="256"/>
            <ac:spMk id="25" creationId="{E26E078E-2B47-DAA6-3003-FB543BD35C7A}"/>
          </ac:spMkLst>
        </pc:spChg>
      </pc:sldChg>
    </pc:docChg>
  </pc:docChgLst>
  <pc:docChgLst>
    <pc:chgData name="Jack Schreiber" userId="S::jms1188@usnh.edu::db37ec7f-683b-4bc1-8ad3-0bb6e49eca08" providerId="AD" clId="Web-{33A38BE5-A613-185C-971C-E5BA6C9D5DE9}"/>
    <pc:docChg chg="modSld">
      <pc:chgData name="Jack Schreiber" userId="S::jms1188@usnh.edu::db37ec7f-683b-4bc1-8ad3-0bb6e49eca08" providerId="AD" clId="Web-{33A38BE5-A613-185C-971C-E5BA6C9D5DE9}" dt="2022-04-09T23:41:24.432" v="45"/>
      <pc:docMkLst>
        <pc:docMk/>
      </pc:docMkLst>
      <pc:sldChg chg="addSp delSp modSp">
        <pc:chgData name="Jack Schreiber" userId="S::jms1188@usnh.edu::db37ec7f-683b-4bc1-8ad3-0bb6e49eca08" providerId="AD" clId="Web-{33A38BE5-A613-185C-971C-E5BA6C9D5DE9}" dt="2022-04-09T23:41:24.432" v="45"/>
        <pc:sldMkLst>
          <pc:docMk/>
          <pc:sldMk cId="109857222" sldId="256"/>
        </pc:sldMkLst>
        <pc:spChg chg="mod">
          <ac:chgData name="Jack Schreiber" userId="S::jms1188@usnh.edu::db37ec7f-683b-4bc1-8ad3-0bb6e49eca08" providerId="AD" clId="Web-{33A38BE5-A613-185C-971C-E5BA6C9D5DE9}" dt="2022-04-09T23:39:06.820" v="39" actId="1076"/>
          <ac:spMkLst>
            <pc:docMk/>
            <pc:sldMk cId="109857222" sldId="256"/>
            <ac:spMk id="10" creationId="{FBA194FD-AD20-42BB-B90E-150E26553A82}"/>
          </ac:spMkLst>
        </pc:spChg>
        <pc:spChg chg="mod">
          <ac:chgData name="Jack Schreiber" userId="S::jms1188@usnh.edu::db37ec7f-683b-4bc1-8ad3-0bb6e49eca08" providerId="AD" clId="Web-{33A38BE5-A613-185C-971C-E5BA6C9D5DE9}" dt="2022-04-09T23:38:37.695" v="37" actId="1076"/>
          <ac:spMkLst>
            <pc:docMk/>
            <pc:sldMk cId="109857222" sldId="256"/>
            <ac:spMk id="11" creationId="{654D6CFA-464A-40E7-85DA-0A4DFFD7BA89}"/>
          </ac:spMkLst>
        </pc:spChg>
        <pc:spChg chg="mod">
          <ac:chgData name="Jack Schreiber" userId="S::jms1188@usnh.edu::db37ec7f-683b-4bc1-8ad3-0bb6e49eca08" providerId="AD" clId="Web-{33A38BE5-A613-185C-971C-E5BA6C9D5DE9}" dt="2022-04-09T23:39:10.929" v="40" actId="1076"/>
          <ac:spMkLst>
            <pc:docMk/>
            <pc:sldMk cId="109857222" sldId="256"/>
            <ac:spMk id="13" creationId="{CA1EAEC4-95E7-408C-ADC1-75DA3538EFA4}"/>
          </ac:spMkLst>
        </pc:spChg>
        <pc:spChg chg="mod">
          <ac:chgData name="Jack Schreiber" userId="S::jms1188@usnh.edu::db37ec7f-683b-4bc1-8ad3-0bb6e49eca08" providerId="AD" clId="Web-{33A38BE5-A613-185C-971C-E5BA6C9D5DE9}" dt="2022-04-09T23:40:40.056" v="43" actId="20577"/>
          <ac:spMkLst>
            <pc:docMk/>
            <pc:sldMk cId="109857222" sldId="256"/>
            <ac:spMk id="20" creationId="{1C0B258C-A6BF-4D5E-A5C7-E4ADB43214C8}"/>
          </ac:spMkLst>
        </pc:spChg>
        <pc:spChg chg="del">
          <ac:chgData name="Jack Schreiber" userId="S::jms1188@usnh.edu::db37ec7f-683b-4bc1-8ad3-0bb6e49eca08" providerId="AD" clId="Web-{33A38BE5-A613-185C-971C-E5BA6C9D5DE9}" dt="2022-04-09T23:41:24.432" v="45"/>
          <ac:spMkLst>
            <pc:docMk/>
            <pc:sldMk cId="109857222" sldId="256"/>
            <ac:spMk id="30" creationId="{4211A949-1C2C-3D15-52CA-63620016CD33}"/>
          </ac:spMkLst>
        </pc:spChg>
        <pc:picChg chg="mod">
          <ac:chgData name="Jack Schreiber" userId="S::jms1188@usnh.edu::db37ec7f-683b-4bc1-8ad3-0bb6e49eca08" providerId="AD" clId="Web-{33A38BE5-A613-185C-971C-E5BA6C9D5DE9}" dt="2022-04-09T23:37:55.053" v="33" actId="1076"/>
          <ac:picMkLst>
            <pc:docMk/>
            <pc:sldMk cId="109857222" sldId="256"/>
            <ac:picMk id="8" creationId="{96833702-F3B6-4B9D-A6B4-0A7A022F1B48}"/>
          </ac:picMkLst>
        </pc:picChg>
        <pc:picChg chg="add del mod">
          <ac:chgData name="Jack Schreiber" userId="S::jms1188@usnh.edu::db37ec7f-683b-4bc1-8ad3-0bb6e49eca08" providerId="AD" clId="Web-{33A38BE5-A613-185C-971C-E5BA6C9D5DE9}" dt="2022-04-09T23:30:28.155" v="2"/>
          <ac:picMkLst>
            <pc:docMk/>
            <pc:sldMk cId="109857222" sldId="256"/>
            <ac:picMk id="25" creationId="{A78AF9EE-F989-608C-AF6E-BC180F8FD7F5}"/>
          </ac:picMkLst>
        </pc:picChg>
        <pc:picChg chg="add del mod">
          <ac:chgData name="Jack Schreiber" userId="S::jms1188@usnh.edu::db37ec7f-683b-4bc1-8ad3-0bb6e49eca08" providerId="AD" clId="Web-{33A38BE5-A613-185C-971C-E5BA6C9D5DE9}" dt="2022-04-09T23:30:56.655" v="5"/>
          <ac:picMkLst>
            <pc:docMk/>
            <pc:sldMk cId="109857222" sldId="256"/>
            <ac:picMk id="36" creationId="{5D20E31D-33CA-9D3E-BFE1-ADF59E8C377A}"/>
          </ac:picMkLst>
        </pc:picChg>
        <pc:picChg chg="add del mod">
          <ac:chgData name="Jack Schreiber" userId="S::jms1188@usnh.edu::db37ec7f-683b-4bc1-8ad3-0bb6e49eca08" providerId="AD" clId="Web-{33A38BE5-A613-185C-971C-E5BA6C9D5DE9}" dt="2022-04-09T23:32:04.250" v="11"/>
          <ac:picMkLst>
            <pc:docMk/>
            <pc:sldMk cId="109857222" sldId="256"/>
            <ac:picMk id="37" creationId="{592167D4-320A-CAB4-8A8A-80C10E2A6429}"/>
          </ac:picMkLst>
        </pc:picChg>
        <pc:picChg chg="add del mod">
          <ac:chgData name="Jack Schreiber" userId="S::jms1188@usnh.edu::db37ec7f-683b-4bc1-8ad3-0bb6e49eca08" providerId="AD" clId="Web-{33A38BE5-A613-185C-971C-E5BA6C9D5DE9}" dt="2022-04-09T23:33:08.986" v="13"/>
          <ac:picMkLst>
            <pc:docMk/>
            <pc:sldMk cId="109857222" sldId="256"/>
            <ac:picMk id="39" creationId="{E6A67CE8-18F3-BBD6-AA08-A7D84BF3481E}"/>
          </ac:picMkLst>
        </pc:picChg>
        <pc:picChg chg="add del mod">
          <ac:chgData name="Jack Schreiber" userId="S::jms1188@usnh.edu::db37ec7f-683b-4bc1-8ad3-0bb6e49eca08" providerId="AD" clId="Web-{33A38BE5-A613-185C-971C-E5BA6C9D5DE9}" dt="2022-04-09T23:33:20.205" v="15"/>
          <ac:picMkLst>
            <pc:docMk/>
            <pc:sldMk cId="109857222" sldId="256"/>
            <ac:picMk id="42" creationId="{77093221-CDED-D276-0954-1AA03A25FE2C}"/>
          </ac:picMkLst>
        </pc:picChg>
        <pc:picChg chg="add del mod">
          <ac:chgData name="Jack Schreiber" userId="S::jms1188@usnh.edu::db37ec7f-683b-4bc1-8ad3-0bb6e49eca08" providerId="AD" clId="Web-{33A38BE5-A613-185C-971C-E5BA6C9D5DE9}" dt="2022-04-09T23:35:20.254" v="21"/>
          <ac:picMkLst>
            <pc:docMk/>
            <pc:sldMk cId="109857222" sldId="256"/>
            <ac:picMk id="43" creationId="{779889C9-49E6-5A65-DEA8-EB50C31325E3}"/>
          </ac:picMkLst>
        </pc:picChg>
        <pc:picChg chg="add mod">
          <ac:chgData name="Jack Schreiber" userId="S::jms1188@usnh.edu::db37ec7f-683b-4bc1-8ad3-0bb6e49eca08" providerId="AD" clId="Web-{33A38BE5-A613-185C-971C-E5BA6C9D5DE9}" dt="2022-04-09T23:37:57.288" v="34" actId="1076"/>
          <ac:picMkLst>
            <pc:docMk/>
            <pc:sldMk cId="109857222" sldId="256"/>
            <ac:picMk id="45" creationId="{36C05498-F084-C9D9-448E-35CA886A4EE4}"/>
          </ac:picMkLst>
        </pc:picChg>
        <pc:picChg chg="del">
          <ac:chgData name="Jack Schreiber" userId="S::jms1188@usnh.edu::db37ec7f-683b-4bc1-8ad3-0bb6e49eca08" providerId="AD" clId="Web-{33A38BE5-A613-185C-971C-E5BA6C9D5DE9}" dt="2022-04-09T23:40:57.041" v="44"/>
          <ac:picMkLst>
            <pc:docMk/>
            <pc:sldMk cId="109857222" sldId="256"/>
            <ac:picMk id="1026" creationId="{3B6AAFB5-B3DA-461C-A4DC-E74C09BAB333}"/>
          </ac:picMkLst>
        </pc:picChg>
      </pc:sldChg>
    </pc:docChg>
  </pc:docChgLst>
  <pc:docChgLst>
    <pc:chgData name="Jack Schreiber" userId="S::jms1188@usnh.edu::db37ec7f-683b-4bc1-8ad3-0bb6e49eca08" providerId="AD" clId="Web-{3D786E36-ED3E-9A9F-89C5-AE7601E17B1D}"/>
    <pc:docChg chg="modSld">
      <pc:chgData name="Jack Schreiber" userId="S::jms1188@usnh.edu::db37ec7f-683b-4bc1-8ad3-0bb6e49eca08" providerId="AD" clId="Web-{3D786E36-ED3E-9A9F-89C5-AE7601E17B1D}" dt="2022-04-08T15:52:49.062" v="48" actId="14100"/>
      <pc:docMkLst>
        <pc:docMk/>
      </pc:docMkLst>
      <pc:sldChg chg="addSp delSp modSp">
        <pc:chgData name="Jack Schreiber" userId="S::jms1188@usnh.edu::db37ec7f-683b-4bc1-8ad3-0bb6e49eca08" providerId="AD" clId="Web-{3D786E36-ED3E-9A9F-89C5-AE7601E17B1D}" dt="2022-04-08T15:52:49.062" v="48" actId="14100"/>
        <pc:sldMkLst>
          <pc:docMk/>
          <pc:sldMk cId="109857222" sldId="256"/>
        </pc:sldMkLst>
        <pc:spChg chg="mod">
          <ac:chgData name="Jack Schreiber" userId="S::jms1188@usnh.edu::db37ec7f-683b-4bc1-8ad3-0bb6e49eca08" providerId="AD" clId="Web-{3D786E36-ED3E-9A9F-89C5-AE7601E17B1D}" dt="2022-04-08T15:26:08.644" v="27" actId="20577"/>
          <ac:spMkLst>
            <pc:docMk/>
            <pc:sldMk cId="109857222" sldId="256"/>
            <ac:spMk id="4" creationId="{EC477273-89A0-41D0-A44C-00BE54E660B3}"/>
          </ac:spMkLst>
        </pc:spChg>
        <pc:spChg chg="mod">
          <ac:chgData name="Jack Schreiber" userId="S::jms1188@usnh.edu::db37ec7f-683b-4bc1-8ad3-0bb6e49eca08" providerId="AD" clId="Web-{3D786E36-ED3E-9A9F-89C5-AE7601E17B1D}" dt="2022-04-08T15:30:11.345" v="32" actId="20577"/>
          <ac:spMkLst>
            <pc:docMk/>
            <pc:sldMk cId="109857222" sldId="256"/>
            <ac:spMk id="5" creationId="{C17F336F-C8BD-41ED-8960-C5D220163CEB}"/>
          </ac:spMkLst>
        </pc:spChg>
        <pc:spChg chg="mod">
          <ac:chgData name="Jack Schreiber" userId="S::jms1188@usnh.edu::db37ec7f-683b-4bc1-8ad3-0bb6e49eca08" providerId="AD" clId="Web-{3D786E36-ED3E-9A9F-89C5-AE7601E17B1D}" dt="2022-04-08T15:16:56.536" v="0" actId="1076"/>
          <ac:spMkLst>
            <pc:docMk/>
            <pc:sldMk cId="109857222" sldId="256"/>
            <ac:spMk id="15" creationId="{6CF497B8-631F-41E9-9AD2-D700F98AE8EE}"/>
          </ac:spMkLst>
        </pc:spChg>
        <pc:picChg chg="del">
          <ac:chgData name="Jack Schreiber" userId="S::jms1188@usnh.edu::db37ec7f-683b-4bc1-8ad3-0bb6e49eca08" providerId="AD" clId="Web-{3D786E36-ED3E-9A9F-89C5-AE7601E17B1D}" dt="2022-04-08T15:23:54.746" v="2"/>
          <ac:picMkLst>
            <pc:docMk/>
            <pc:sldMk cId="109857222" sldId="256"/>
            <ac:picMk id="19" creationId="{3DF2AA1E-1B98-4CF1-FF74-A03F53DAE250}"/>
          </ac:picMkLst>
        </pc:picChg>
        <pc:picChg chg="add del mod">
          <ac:chgData name="Jack Schreiber" userId="S::jms1188@usnh.edu::db37ec7f-683b-4bc1-8ad3-0bb6e49eca08" providerId="AD" clId="Web-{3D786E36-ED3E-9A9F-89C5-AE7601E17B1D}" dt="2022-04-08T15:52:20.045" v="42"/>
          <ac:picMkLst>
            <pc:docMk/>
            <pc:sldMk cId="109857222" sldId="256"/>
            <ac:picMk id="23" creationId="{458F8991-98B3-754A-853F-3CA9BA0BCBF1}"/>
          </ac:picMkLst>
        </pc:picChg>
        <pc:picChg chg="mod">
          <ac:chgData name="Jack Schreiber" userId="S::jms1188@usnh.edu::db37ec7f-683b-4bc1-8ad3-0bb6e49eca08" providerId="AD" clId="Web-{3D786E36-ED3E-9A9F-89C5-AE7601E17B1D}" dt="2022-04-08T15:52:49.062" v="48" actId="14100"/>
          <ac:picMkLst>
            <pc:docMk/>
            <pc:sldMk cId="109857222" sldId="256"/>
            <ac:picMk id="24" creationId="{8AA0C8D4-BBCB-EDE7-0D7C-6AB49C53F434}"/>
          </ac:picMkLst>
        </pc:picChg>
        <pc:picChg chg="del mod">
          <ac:chgData name="Jack Schreiber" userId="S::jms1188@usnh.edu::db37ec7f-683b-4bc1-8ad3-0bb6e49eca08" providerId="AD" clId="Web-{3D786E36-ED3E-9A9F-89C5-AE7601E17B1D}" dt="2022-04-08T15:52:12.810" v="39"/>
          <ac:picMkLst>
            <pc:docMk/>
            <pc:sldMk cId="109857222" sldId="256"/>
            <ac:picMk id="25" creationId="{5A0326DE-23DC-334C-CD05-B85D00191A32}"/>
          </ac:picMkLst>
        </pc:picChg>
        <pc:picChg chg="add mod">
          <ac:chgData name="Jack Schreiber" userId="S::jms1188@usnh.edu::db37ec7f-683b-4bc1-8ad3-0bb6e49eca08" providerId="AD" clId="Web-{3D786E36-ED3E-9A9F-89C5-AE7601E17B1D}" dt="2022-04-08T15:52:43.265" v="47" actId="14100"/>
          <ac:picMkLst>
            <pc:docMk/>
            <pc:sldMk cId="109857222" sldId="256"/>
            <ac:picMk id="27" creationId="{B8638A43-5DBF-A11A-D9F1-CDF801CEA192}"/>
          </ac:picMkLst>
        </pc:picChg>
        <pc:picChg chg="add del mod">
          <ac:chgData name="Jack Schreiber" userId="S::jms1188@usnh.edu::db37ec7f-683b-4bc1-8ad3-0bb6e49eca08" providerId="AD" clId="Web-{3D786E36-ED3E-9A9F-89C5-AE7601E17B1D}" dt="2022-04-08T15:24:02.637" v="4"/>
          <ac:picMkLst>
            <pc:docMk/>
            <pc:sldMk cId="109857222" sldId="256"/>
            <ac:picMk id="27" creationId="{F2668486-5A8A-E8FF-E5D7-92C457476990}"/>
          </ac:picMkLst>
        </pc:picChg>
        <pc:picChg chg="add mod">
          <ac:chgData name="Jack Schreiber" userId="S::jms1188@usnh.edu::db37ec7f-683b-4bc1-8ad3-0bb6e49eca08" providerId="AD" clId="Web-{3D786E36-ED3E-9A9F-89C5-AE7601E17B1D}" dt="2022-04-08T15:25:59.300" v="10"/>
          <ac:picMkLst>
            <pc:docMk/>
            <pc:sldMk cId="109857222" sldId="256"/>
            <ac:picMk id="28" creationId="{C0C4F88F-3739-42FB-670E-C86325A480AB}"/>
          </ac:picMkLst>
        </pc:picChg>
      </pc:sldChg>
    </pc:docChg>
  </pc:docChgLst>
  <pc:docChgLst>
    <pc:chgData name="Aidan Thayer" userId="S::ajt1044@usnh.edu::8bd2d202-9766-4790-b6b4-330b71376e36" providerId="AD" clId="Web-{531776AE-75F0-48D6-EEA5-D62369B1CED0}"/>
    <pc:docChg chg="addSld delSld modSld">
      <pc:chgData name="Aidan Thayer" userId="S::ajt1044@usnh.edu::8bd2d202-9766-4790-b6b4-330b71376e36" providerId="AD" clId="Web-{531776AE-75F0-48D6-EEA5-D62369B1CED0}" dt="2022-04-12T18:22:28.946" v="47" actId="14100"/>
      <pc:docMkLst>
        <pc:docMk/>
      </pc:docMkLst>
      <pc:sldChg chg="addSp delSp modSp del modCm">
        <pc:chgData name="Aidan Thayer" userId="S::ajt1044@usnh.edu::8bd2d202-9766-4790-b6b4-330b71376e36" providerId="AD" clId="Web-{531776AE-75F0-48D6-EEA5-D62369B1CED0}" dt="2022-04-12T18:22:28.946" v="47" actId="14100"/>
        <pc:sldMkLst>
          <pc:docMk/>
          <pc:sldMk cId="109857222" sldId="256"/>
        </pc:sldMkLst>
        <pc:spChg chg="mod">
          <ac:chgData name="Aidan Thayer" userId="S::ajt1044@usnh.edu::8bd2d202-9766-4790-b6b4-330b71376e36" providerId="AD" clId="Web-{531776AE-75F0-48D6-EEA5-D62369B1CED0}" dt="2022-04-12T17:19:10.378" v="18" actId="1076"/>
          <ac:spMkLst>
            <pc:docMk/>
            <pc:sldMk cId="109857222" sldId="256"/>
            <ac:spMk id="4" creationId="{EC477273-89A0-41D0-A44C-00BE54E660B3}"/>
          </ac:spMkLst>
        </pc:spChg>
        <pc:spChg chg="mod">
          <ac:chgData name="Aidan Thayer" userId="S::ajt1044@usnh.edu::8bd2d202-9766-4790-b6b4-330b71376e36" providerId="AD" clId="Web-{531776AE-75F0-48D6-EEA5-D62369B1CED0}" dt="2022-04-12T18:22:17.961" v="45" actId="14100"/>
          <ac:spMkLst>
            <pc:docMk/>
            <pc:sldMk cId="109857222" sldId="256"/>
            <ac:spMk id="5" creationId="{C17F336F-C8BD-41ED-8960-C5D220163CEB}"/>
          </ac:spMkLst>
        </pc:spChg>
        <pc:spChg chg="mod">
          <ac:chgData name="Aidan Thayer" userId="S::ajt1044@usnh.edu::8bd2d202-9766-4790-b6b4-330b71376e36" providerId="AD" clId="Web-{531776AE-75F0-48D6-EEA5-D62369B1CED0}" dt="2022-04-12T18:22:03.710" v="44" actId="14100"/>
          <ac:spMkLst>
            <pc:docMk/>
            <pc:sldMk cId="109857222" sldId="256"/>
            <ac:spMk id="14" creationId="{0C9EC5DE-5768-4AC9-A3F7-5EF6008DA45F}"/>
          </ac:spMkLst>
        </pc:spChg>
        <pc:spChg chg="mod">
          <ac:chgData name="Aidan Thayer" userId="S::ajt1044@usnh.edu::8bd2d202-9766-4790-b6b4-330b71376e36" providerId="AD" clId="Web-{531776AE-75F0-48D6-EEA5-D62369B1CED0}" dt="2022-04-12T17:19:35.895" v="19" actId="1076"/>
          <ac:spMkLst>
            <pc:docMk/>
            <pc:sldMk cId="109857222" sldId="256"/>
            <ac:spMk id="17" creationId="{D41DD141-A979-4F22-BA90-7C11A7DD86C9}"/>
          </ac:spMkLst>
        </pc:spChg>
        <pc:spChg chg="mod">
          <ac:chgData name="Aidan Thayer" userId="S::ajt1044@usnh.edu::8bd2d202-9766-4790-b6b4-330b71376e36" providerId="AD" clId="Web-{531776AE-75F0-48D6-EEA5-D62369B1CED0}" dt="2022-04-12T17:19:01.846" v="16" actId="14100"/>
          <ac:spMkLst>
            <pc:docMk/>
            <pc:sldMk cId="109857222" sldId="256"/>
            <ac:spMk id="18" creationId="{730BD9D4-2216-405F-AD7F-FB50218A973B}"/>
          </ac:spMkLst>
        </pc:spChg>
        <pc:spChg chg="mod">
          <ac:chgData name="Aidan Thayer" userId="S::ajt1044@usnh.edu::8bd2d202-9766-4790-b6b4-330b71376e36" providerId="AD" clId="Web-{531776AE-75F0-48D6-EEA5-D62369B1CED0}" dt="2022-04-12T18:22:28.946" v="47" actId="14100"/>
          <ac:spMkLst>
            <pc:docMk/>
            <pc:sldMk cId="109857222" sldId="256"/>
            <ac:spMk id="20" creationId="{1C0B258C-A6BF-4D5E-A5C7-E4ADB43214C8}"/>
          </ac:spMkLst>
        </pc:spChg>
        <pc:spChg chg="mod">
          <ac:chgData name="Aidan Thayer" userId="S::ajt1044@usnh.edu::8bd2d202-9766-4790-b6b4-330b71376e36" providerId="AD" clId="Web-{531776AE-75F0-48D6-EEA5-D62369B1CED0}" dt="2022-04-12T18:22:24.649" v="46" actId="1076"/>
          <ac:spMkLst>
            <pc:docMk/>
            <pc:sldMk cId="109857222" sldId="256"/>
            <ac:spMk id="21" creationId="{ACE57DE8-C465-4ECC-B870-14D96F44A6A1}"/>
          </ac:spMkLst>
        </pc:spChg>
        <pc:spChg chg="mod">
          <ac:chgData name="Aidan Thayer" userId="S::ajt1044@usnh.edu::8bd2d202-9766-4790-b6b4-330b71376e36" providerId="AD" clId="Web-{531776AE-75F0-48D6-EEA5-D62369B1CED0}" dt="2022-04-12T17:16:49.481" v="11" actId="14100"/>
          <ac:spMkLst>
            <pc:docMk/>
            <pc:sldMk cId="109857222" sldId="256"/>
            <ac:spMk id="25" creationId="{E26E078E-2B47-DAA6-3003-FB543BD35C7A}"/>
          </ac:spMkLst>
        </pc:spChg>
        <pc:spChg chg="mod">
          <ac:chgData name="Aidan Thayer" userId="S::ajt1044@usnh.edu::8bd2d202-9766-4790-b6b4-330b71376e36" providerId="AD" clId="Web-{531776AE-75F0-48D6-EEA5-D62369B1CED0}" dt="2022-04-12T17:18:54.299" v="14" actId="14100"/>
          <ac:spMkLst>
            <pc:docMk/>
            <pc:sldMk cId="109857222" sldId="256"/>
            <ac:spMk id="26" creationId="{76F790CF-CB79-4BED-88F7-33CFFA4B4525}"/>
          </ac:spMkLst>
        </pc:spChg>
        <pc:spChg chg="add">
          <ac:chgData name="Aidan Thayer" userId="S::ajt1044@usnh.edu::8bd2d202-9766-4790-b6b4-330b71376e36" providerId="AD" clId="Web-{531776AE-75F0-48D6-EEA5-D62369B1CED0}" dt="2022-04-12T17:03:08.632" v="0"/>
          <ac:spMkLst>
            <pc:docMk/>
            <pc:sldMk cId="109857222" sldId="256"/>
            <ac:spMk id="31" creationId="{A674EF30-9731-5C77-8004-68C99BF951ED}"/>
          </ac:spMkLst>
        </pc:spChg>
        <pc:picChg chg="mod">
          <ac:chgData name="Aidan Thayer" userId="S::ajt1044@usnh.edu::8bd2d202-9766-4790-b6b4-330b71376e36" providerId="AD" clId="Web-{531776AE-75F0-48D6-EEA5-D62369B1CED0}" dt="2022-04-12T17:19:06.174" v="17" actId="1076"/>
          <ac:picMkLst>
            <pc:docMk/>
            <pc:sldMk cId="109857222" sldId="256"/>
            <ac:picMk id="28" creationId="{C0C4F88F-3739-42FB-670E-C86325A480AB}"/>
          </ac:picMkLst>
        </pc:picChg>
        <pc:picChg chg="add del mod">
          <ac:chgData name="Aidan Thayer" userId="S::ajt1044@usnh.edu::8bd2d202-9766-4790-b6b4-330b71376e36" providerId="AD" clId="Web-{531776AE-75F0-48D6-EEA5-D62369B1CED0}" dt="2022-04-12T18:08:37.432" v="27"/>
          <ac:picMkLst>
            <pc:docMk/>
            <pc:sldMk cId="109857222" sldId="256"/>
            <ac:picMk id="30" creationId="{1BF59B9C-5D22-EE8F-3497-AC88138BAA11}"/>
          </ac:picMkLst>
        </pc:picChg>
        <pc:picChg chg="add del mod">
          <ac:chgData name="Aidan Thayer" userId="S::ajt1044@usnh.edu::8bd2d202-9766-4790-b6b4-330b71376e36" providerId="AD" clId="Web-{531776AE-75F0-48D6-EEA5-D62369B1CED0}" dt="2022-04-12T18:12:25.163" v="35"/>
          <ac:picMkLst>
            <pc:docMk/>
            <pc:sldMk cId="109857222" sldId="256"/>
            <ac:picMk id="31" creationId="{FBA47FC9-910C-EBA5-E2AC-06EF01FF1D1E}"/>
          </ac:picMkLst>
        </pc:picChg>
        <pc:picChg chg="add mod">
          <ac:chgData name="Aidan Thayer" userId="S::ajt1044@usnh.edu::8bd2d202-9766-4790-b6b4-330b71376e36" providerId="AD" clId="Web-{531776AE-75F0-48D6-EEA5-D62369B1CED0}" dt="2022-04-12T18:13:01.196" v="43" actId="14100"/>
          <ac:picMkLst>
            <pc:docMk/>
            <pc:sldMk cId="109857222" sldId="256"/>
            <ac:picMk id="35" creationId="{B9A5A112-6B6E-94A8-DB2E-FBB15081C50A}"/>
          </ac:picMkLst>
        </pc:picChg>
      </pc:sldChg>
      <pc:sldChg chg="new del">
        <pc:chgData name="Aidan Thayer" userId="S::ajt1044@usnh.edu::8bd2d202-9766-4790-b6b4-330b71376e36" providerId="AD" clId="Web-{531776AE-75F0-48D6-EEA5-D62369B1CED0}" dt="2022-04-12T18:06:11.096" v="26"/>
        <pc:sldMkLst>
          <pc:docMk/>
          <pc:sldMk cId="3630539182" sldId="257"/>
        </pc:sldMkLst>
      </pc:sldChg>
    </pc:docChg>
  </pc:docChgLst>
  <pc:docChgLst>
    <pc:chgData name="Aidan Thayer" userId="S::ajt1044@usnh.edu::8bd2d202-9766-4790-b6b4-330b71376e36" providerId="AD" clId="Web-{97D0B3D9-ABD7-AD56-4987-A440FC0609F1}"/>
    <pc:docChg chg="mod">
      <pc:chgData name="Aidan Thayer" userId="S::ajt1044@usnh.edu::8bd2d202-9766-4790-b6b4-330b71376e36" providerId="AD" clId="Web-{97D0B3D9-ABD7-AD56-4987-A440FC0609F1}" dt="2022-04-08T17:02:12.944" v="1"/>
      <pc:docMkLst>
        <pc:docMk/>
      </pc:docMkLst>
      <pc:sldChg chg="addCm">
        <pc:chgData name="Aidan Thayer" userId="S::ajt1044@usnh.edu::8bd2d202-9766-4790-b6b4-330b71376e36" providerId="AD" clId="Web-{97D0B3D9-ABD7-AD56-4987-A440FC0609F1}" dt="2022-04-08T17:02:12.944" v="1"/>
        <pc:sldMkLst>
          <pc:docMk/>
          <pc:sldMk cId="109857222" sldId="256"/>
        </pc:sldMkLst>
      </pc:sldChg>
    </pc:docChg>
  </pc:docChgLst>
  <pc:docChgLst>
    <pc:chgData name="Aidan Thayer" userId="S::ajt1044@usnh.edu::8bd2d202-9766-4790-b6b4-330b71376e36" providerId="AD" clId="Web-{67FD9AD9-0F88-1BEC-B413-51E6FC44718C}"/>
    <pc:docChg chg="modSld">
      <pc:chgData name="Aidan Thayer" userId="S::ajt1044@usnh.edu::8bd2d202-9766-4790-b6b4-330b71376e36" providerId="AD" clId="Web-{67FD9AD9-0F88-1BEC-B413-51E6FC44718C}" dt="2022-03-25T13:13:22.468" v="119" actId="14100"/>
      <pc:docMkLst>
        <pc:docMk/>
      </pc:docMkLst>
      <pc:sldChg chg="addSp modSp">
        <pc:chgData name="Aidan Thayer" userId="S::ajt1044@usnh.edu::8bd2d202-9766-4790-b6b4-330b71376e36" providerId="AD" clId="Web-{67FD9AD9-0F88-1BEC-B413-51E6FC44718C}" dt="2022-03-25T13:13:22.468" v="119" actId="14100"/>
        <pc:sldMkLst>
          <pc:docMk/>
          <pc:sldMk cId="109857222" sldId="256"/>
        </pc:sldMkLst>
        <pc:spChg chg="mod">
          <ac:chgData name="Aidan Thayer" userId="S::ajt1044@usnh.edu::8bd2d202-9766-4790-b6b4-330b71376e36" providerId="AD" clId="Web-{67FD9AD9-0F88-1BEC-B413-51E6FC44718C}" dt="2022-03-25T13:13:04.499" v="114" actId="20577"/>
          <ac:spMkLst>
            <pc:docMk/>
            <pc:sldMk cId="109857222" sldId="256"/>
            <ac:spMk id="3" creationId="{9B6322EC-15CE-4269-8243-6557D21BC58F}"/>
          </ac:spMkLst>
        </pc:spChg>
        <pc:spChg chg="mod">
          <ac:chgData name="Aidan Thayer" userId="S::ajt1044@usnh.edu::8bd2d202-9766-4790-b6b4-330b71376e36" providerId="AD" clId="Web-{67FD9AD9-0F88-1BEC-B413-51E6FC44718C}" dt="2022-03-25T13:13:22.468" v="119" actId="14100"/>
          <ac:spMkLst>
            <pc:docMk/>
            <pc:sldMk cId="109857222" sldId="256"/>
            <ac:spMk id="4" creationId="{EC477273-89A0-41D0-A44C-00BE54E660B3}"/>
          </ac:spMkLst>
        </pc:spChg>
        <pc:spChg chg="mod">
          <ac:chgData name="Aidan Thayer" userId="S::ajt1044@usnh.edu::8bd2d202-9766-4790-b6b4-330b71376e36" providerId="AD" clId="Web-{67FD9AD9-0F88-1BEC-B413-51E6FC44718C}" dt="2022-03-25T13:13:20.374" v="118" actId="1076"/>
          <ac:spMkLst>
            <pc:docMk/>
            <pc:sldMk cId="109857222" sldId="256"/>
            <ac:spMk id="15" creationId="{6CF497B8-631F-41E9-9AD2-D700F98AE8EE}"/>
          </ac:spMkLst>
        </pc:spChg>
        <pc:spChg chg="add mod">
          <ac:chgData name="Aidan Thayer" userId="S::ajt1044@usnh.edu::8bd2d202-9766-4790-b6b4-330b71376e36" providerId="AD" clId="Web-{67FD9AD9-0F88-1BEC-B413-51E6FC44718C}" dt="2022-03-25T13:06:20.850" v="2"/>
          <ac:spMkLst>
            <pc:docMk/>
            <pc:sldMk cId="109857222" sldId="256"/>
            <ac:spMk id="25" creationId="{BD004C3D-BC34-2288-6580-18794893260D}"/>
          </ac:spMkLst>
        </pc:spChg>
        <pc:picChg chg="add mod">
          <ac:chgData name="Aidan Thayer" userId="S::ajt1044@usnh.edu::8bd2d202-9766-4790-b6b4-330b71376e36" providerId="AD" clId="Web-{67FD9AD9-0F88-1BEC-B413-51E6FC44718C}" dt="2022-03-25T13:06:50.496" v="6" actId="1076"/>
          <ac:picMkLst>
            <pc:docMk/>
            <pc:sldMk cId="109857222" sldId="256"/>
            <ac:picMk id="19" creationId="{3DF2AA1E-1B98-4CF1-FF74-A03F53DAE250}"/>
          </ac:picMkLst>
        </pc:picChg>
      </pc:sldChg>
    </pc:docChg>
  </pc:docChgLst>
  <pc:docChgLst>
    <pc:chgData name="Aidan Thayer" userId="8bd2d202-9766-4790-b6b4-330b71376e36" providerId="ADAL" clId="{9266A477-9C89-FB45-A0BB-5AF58155D04D}"/>
    <pc:docChg chg="modSld">
      <pc:chgData name="Aidan Thayer" userId="8bd2d202-9766-4790-b6b4-330b71376e36" providerId="ADAL" clId="{9266A477-9C89-FB45-A0BB-5AF58155D04D}" dt="2022-04-13T11:16:29.750" v="1" actId="1076"/>
      <pc:docMkLst>
        <pc:docMk/>
      </pc:docMkLst>
      <pc:sldChg chg="modSp">
        <pc:chgData name="Aidan Thayer" userId="8bd2d202-9766-4790-b6b4-330b71376e36" providerId="ADAL" clId="{9266A477-9C89-FB45-A0BB-5AF58155D04D}" dt="2022-04-13T11:16:29.750" v="1" actId="1076"/>
        <pc:sldMkLst>
          <pc:docMk/>
          <pc:sldMk cId="109857222" sldId="256"/>
        </pc:sldMkLst>
        <pc:spChg chg="mod">
          <ac:chgData name="Aidan Thayer" userId="8bd2d202-9766-4790-b6b4-330b71376e36" providerId="ADAL" clId="{9266A477-9C89-FB45-A0BB-5AF58155D04D}" dt="2022-04-13T11:16:29.750" v="1" actId="1076"/>
          <ac:spMkLst>
            <pc:docMk/>
            <pc:sldMk cId="109857222" sldId="256"/>
            <ac:spMk id="44" creationId="{0F4A034B-C7DB-B968-BCAD-E096A95B77CB}"/>
          </ac:spMkLst>
        </pc:spChg>
      </pc:sldChg>
    </pc:docChg>
  </pc:docChgLst>
  <pc:docChgLst>
    <pc:chgData name="Jack Schreiber" userId="S::jms1188@usnh.edu::db37ec7f-683b-4bc1-8ad3-0bb6e49eca08" providerId="AD" clId="Web-{CFC56167-80B5-61AF-014B-5B151F0AF35C}"/>
    <pc:docChg chg="modSld">
      <pc:chgData name="Jack Schreiber" userId="S::jms1188@usnh.edu::db37ec7f-683b-4bc1-8ad3-0bb6e49eca08" providerId="AD" clId="Web-{CFC56167-80B5-61AF-014B-5B151F0AF35C}" dt="2022-03-21T20:15:22.390" v="377" actId="20577"/>
      <pc:docMkLst>
        <pc:docMk/>
      </pc:docMkLst>
      <pc:sldChg chg="addSp delSp modSp">
        <pc:chgData name="Jack Schreiber" userId="S::jms1188@usnh.edu::db37ec7f-683b-4bc1-8ad3-0bb6e49eca08" providerId="AD" clId="Web-{CFC56167-80B5-61AF-014B-5B151F0AF35C}" dt="2022-03-21T20:15:22.390" v="377" actId="20577"/>
        <pc:sldMkLst>
          <pc:docMk/>
          <pc:sldMk cId="109857222" sldId="256"/>
        </pc:sldMkLst>
        <pc:spChg chg="add mod">
          <ac:chgData name="Jack Schreiber" userId="S::jms1188@usnh.edu::db37ec7f-683b-4bc1-8ad3-0bb6e49eca08" providerId="AD" clId="Web-{CFC56167-80B5-61AF-014B-5B151F0AF35C}" dt="2022-03-21T19:47:35.965" v="58" actId="20577"/>
          <ac:spMkLst>
            <pc:docMk/>
            <pc:sldMk cId="109857222" sldId="256"/>
            <ac:spMk id="3" creationId="{9B6322EC-15CE-4269-8243-6557D21BC58F}"/>
          </ac:spMkLst>
        </pc:spChg>
        <pc:spChg chg="add mod">
          <ac:chgData name="Jack Schreiber" userId="S::jms1188@usnh.edu::db37ec7f-683b-4bc1-8ad3-0bb6e49eca08" providerId="AD" clId="Web-{CFC56167-80B5-61AF-014B-5B151F0AF35C}" dt="2022-03-21T19:59:57.008" v="146" actId="20577"/>
          <ac:spMkLst>
            <pc:docMk/>
            <pc:sldMk cId="109857222" sldId="256"/>
            <ac:spMk id="4" creationId="{EC477273-89A0-41D0-A44C-00BE54E660B3}"/>
          </ac:spMkLst>
        </pc:spChg>
        <pc:spChg chg="add mod">
          <ac:chgData name="Jack Schreiber" userId="S::jms1188@usnh.edu::db37ec7f-683b-4bc1-8ad3-0bb6e49eca08" providerId="AD" clId="Web-{CFC56167-80B5-61AF-014B-5B151F0AF35C}" dt="2022-03-21T20:00:20.088" v="162" actId="20577"/>
          <ac:spMkLst>
            <pc:docMk/>
            <pc:sldMk cId="109857222" sldId="256"/>
            <ac:spMk id="5" creationId="{C17F336F-C8BD-41ED-8960-C5D220163CEB}"/>
          </ac:spMkLst>
        </pc:spChg>
        <pc:spChg chg="add mod">
          <ac:chgData name="Jack Schreiber" userId="S::jms1188@usnh.edu::db37ec7f-683b-4bc1-8ad3-0bb6e49eca08" providerId="AD" clId="Web-{CFC56167-80B5-61AF-014B-5B151F0AF35C}" dt="2022-03-21T20:01:37.186" v="164" actId="20577"/>
          <ac:spMkLst>
            <pc:docMk/>
            <pc:sldMk cId="109857222" sldId="256"/>
            <ac:spMk id="6" creationId="{A1D331DD-F1DE-445E-866C-0934C1EAEA5F}"/>
          </ac:spMkLst>
        </pc:spChg>
        <pc:spChg chg="mod">
          <ac:chgData name="Jack Schreiber" userId="S::jms1188@usnh.edu::db37ec7f-683b-4bc1-8ad3-0bb6e49eca08" providerId="AD" clId="Web-{CFC56167-80B5-61AF-014B-5B151F0AF35C}" dt="2022-03-21T19:58:13.487" v="127" actId="20577"/>
          <ac:spMkLst>
            <pc:docMk/>
            <pc:sldMk cId="109857222" sldId="256"/>
            <ac:spMk id="12" creationId="{860BF8EE-D58D-42E1-B648-F5106611B628}"/>
          </ac:spMkLst>
        </pc:spChg>
        <pc:spChg chg="add mod">
          <ac:chgData name="Jack Schreiber" userId="S::jms1188@usnh.edu::db37ec7f-683b-4bc1-8ad3-0bb6e49eca08" providerId="AD" clId="Web-{CFC56167-80B5-61AF-014B-5B151F0AF35C}" dt="2022-03-21T20:15:22.390" v="377" actId="20577"/>
          <ac:spMkLst>
            <pc:docMk/>
            <pc:sldMk cId="109857222" sldId="256"/>
            <ac:spMk id="14" creationId="{0C9EC5DE-5768-4AC9-A3F7-5EF6008DA45F}"/>
          </ac:spMkLst>
        </pc:spChg>
        <pc:spChg chg="add mod">
          <ac:chgData name="Jack Schreiber" userId="S::jms1188@usnh.edu::db37ec7f-683b-4bc1-8ad3-0bb6e49eca08" providerId="AD" clId="Web-{CFC56167-80B5-61AF-014B-5B151F0AF35C}" dt="2022-03-21T20:01:42.765" v="165" actId="20577"/>
          <ac:spMkLst>
            <pc:docMk/>
            <pc:sldMk cId="109857222" sldId="256"/>
            <ac:spMk id="15" creationId="{6CF497B8-631F-41E9-9AD2-D700F98AE8EE}"/>
          </ac:spMkLst>
        </pc:spChg>
        <pc:spChg chg="add mod">
          <ac:chgData name="Jack Schreiber" userId="S::jms1188@usnh.edu::db37ec7f-683b-4bc1-8ad3-0bb6e49eca08" providerId="AD" clId="Web-{CFC56167-80B5-61AF-014B-5B151F0AF35C}" dt="2022-03-21T20:01:47.593" v="166" actId="20577"/>
          <ac:spMkLst>
            <pc:docMk/>
            <pc:sldMk cId="109857222" sldId="256"/>
            <ac:spMk id="16" creationId="{A5B12A91-7277-4183-AFE2-E99333EFCFD4}"/>
          </ac:spMkLst>
        </pc:spChg>
        <pc:spChg chg="add mod">
          <ac:chgData name="Jack Schreiber" userId="S::jms1188@usnh.edu::db37ec7f-683b-4bc1-8ad3-0bb6e49eca08" providerId="AD" clId="Web-{CFC56167-80B5-61AF-014B-5B151F0AF35C}" dt="2022-03-21T20:01:53.875" v="167" actId="20577"/>
          <ac:spMkLst>
            <pc:docMk/>
            <pc:sldMk cId="109857222" sldId="256"/>
            <ac:spMk id="17" creationId="{D41DD141-A979-4F22-BA90-7C11A7DD86C9}"/>
          </ac:spMkLst>
        </pc:spChg>
        <pc:spChg chg="add mod">
          <ac:chgData name="Jack Schreiber" userId="S::jms1188@usnh.edu::db37ec7f-683b-4bc1-8ad3-0bb6e49eca08" providerId="AD" clId="Web-{CFC56167-80B5-61AF-014B-5B151F0AF35C}" dt="2022-03-21T19:56:40.888" v="99" actId="14100"/>
          <ac:spMkLst>
            <pc:docMk/>
            <pc:sldMk cId="109857222" sldId="256"/>
            <ac:spMk id="18" creationId="{730BD9D4-2216-405F-AD7F-FB50218A973B}"/>
          </ac:spMkLst>
        </pc:spChg>
        <pc:spChg chg="add del mod">
          <ac:chgData name="Jack Schreiber" userId="S::jms1188@usnh.edu::db37ec7f-683b-4bc1-8ad3-0bb6e49eca08" providerId="AD" clId="Web-{CFC56167-80B5-61AF-014B-5B151F0AF35C}" dt="2022-03-21T19:56:36.434" v="98"/>
          <ac:spMkLst>
            <pc:docMk/>
            <pc:sldMk cId="109857222" sldId="256"/>
            <ac:spMk id="19" creationId="{9A59D36C-131D-4A2A-9E5D-F7B9840A499F}"/>
          </ac:spMkLst>
        </pc:spChg>
        <pc:spChg chg="add mod">
          <ac:chgData name="Jack Schreiber" userId="S::jms1188@usnh.edu::db37ec7f-683b-4bc1-8ad3-0bb6e49eca08" providerId="AD" clId="Web-{CFC56167-80B5-61AF-014B-5B151F0AF35C}" dt="2022-03-21T20:15:06.671" v="374" actId="1076"/>
          <ac:spMkLst>
            <pc:docMk/>
            <pc:sldMk cId="109857222" sldId="256"/>
            <ac:spMk id="20" creationId="{1C0B258C-A6BF-4D5E-A5C7-E4ADB43214C8}"/>
          </ac:spMkLst>
        </pc:spChg>
        <pc:spChg chg="add mod">
          <ac:chgData name="Jack Schreiber" userId="S::jms1188@usnh.edu::db37ec7f-683b-4bc1-8ad3-0bb6e49eca08" providerId="AD" clId="Web-{CFC56167-80B5-61AF-014B-5B151F0AF35C}" dt="2022-03-21T20:15:11.187" v="375" actId="1076"/>
          <ac:spMkLst>
            <pc:docMk/>
            <pc:sldMk cId="109857222" sldId="256"/>
            <ac:spMk id="21" creationId="{ACE57DE8-C465-4ECC-B870-14D96F44A6A1}"/>
          </ac:spMkLst>
        </pc:spChg>
        <pc:spChg chg="add mod">
          <ac:chgData name="Jack Schreiber" userId="S::jms1188@usnh.edu::db37ec7f-683b-4bc1-8ad3-0bb6e49eca08" providerId="AD" clId="Web-{CFC56167-80B5-61AF-014B-5B151F0AF35C}" dt="2022-03-21T20:02:04.406" v="169" actId="20577"/>
          <ac:spMkLst>
            <pc:docMk/>
            <pc:sldMk cId="109857222" sldId="256"/>
            <ac:spMk id="22" creationId="{87F5B61D-C268-4BE6-87BF-3462767E206A}"/>
          </ac:spMkLst>
        </pc:spChg>
        <pc:picChg chg="add mod">
          <ac:chgData name="Jack Schreiber" userId="S::jms1188@usnh.edu::db37ec7f-683b-4bc1-8ad3-0bb6e49eca08" providerId="AD" clId="Web-{CFC56167-80B5-61AF-014B-5B151F0AF35C}" dt="2022-03-21T20:03:55.710" v="177" actId="1076"/>
          <ac:picMkLst>
            <pc:docMk/>
            <pc:sldMk cId="109857222" sldId="256"/>
            <ac:picMk id="23" creationId="{EE5AE2C1-671F-4E5E-A170-3CA905483140}"/>
          </ac:picMkLst>
        </pc:picChg>
        <pc:picChg chg="add mod">
          <ac:chgData name="Jack Schreiber" userId="S::jms1188@usnh.edu::db37ec7f-683b-4bc1-8ad3-0bb6e49eca08" providerId="AD" clId="Web-{CFC56167-80B5-61AF-014B-5B151F0AF35C}" dt="2022-03-21T20:05:12.417" v="181" actId="14100"/>
          <ac:picMkLst>
            <pc:docMk/>
            <pc:sldMk cId="109857222" sldId="256"/>
            <ac:picMk id="24" creationId="{1F7FD6A9-54CA-4958-8132-BD20CFEFA0E2}"/>
          </ac:picMkLst>
        </pc:picChg>
      </pc:sldChg>
    </pc:docChg>
  </pc:docChgLst>
  <pc:docChgLst>
    <pc:chgData name="Sarah Leighton" userId="S::skl1021@usnh.edu::c6b9e738-6633-4716-880f-7dd402444402" providerId="AD" clId="Web-{8E041658-AB58-6F8C-1B65-7C9D422795BC}"/>
    <pc:docChg chg="modSld">
      <pc:chgData name="Sarah Leighton" userId="S::skl1021@usnh.edu::c6b9e738-6633-4716-880f-7dd402444402" providerId="AD" clId="Web-{8E041658-AB58-6F8C-1B65-7C9D422795BC}" dt="2022-04-08T15:13:41.262" v="1" actId="1076"/>
      <pc:docMkLst>
        <pc:docMk/>
      </pc:docMkLst>
      <pc:sldChg chg="modSp">
        <pc:chgData name="Sarah Leighton" userId="S::skl1021@usnh.edu::c6b9e738-6633-4716-880f-7dd402444402" providerId="AD" clId="Web-{8E041658-AB58-6F8C-1B65-7C9D422795BC}" dt="2022-04-08T15:13:41.262" v="1" actId="1076"/>
        <pc:sldMkLst>
          <pc:docMk/>
          <pc:sldMk cId="109857222" sldId="256"/>
        </pc:sldMkLst>
        <pc:spChg chg="mod">
          <ac:chgData name="Sarah Leighton" userId="S::skl1021@usnh.edu::c6b9e738-6633-4716-880f-7dd402444402" providerId="AD" clId="Web-{8E041658-AB58-6F8C-1B65-7C9D422795BC}" dt="2022-04-08T15:13:30.434" v="0" actId="1076"/>
          <ac:spMkLst>
            <pc:docMk/>
            <pc:sldMk cId="109857222" sldId="256"/>
            <ac:spMk id="4" creationId="{EC477273-89A0-41D0-A44C-00BE54E660B3}"/>
          </ac:spMkLst>
        </pc:spChg>
        <pc:picChg chg="mod">
          <ac:chgData name="Sarah Leighton" userId="S::skl1021@usnh.edu::c6b9e738-6633-4716-880f-7dd402444402" providerId="AD" clId="Web-{8E041658-AB58-6F8C-1B65-7C9D422795BC}" dt="2022-04-08T15:13:41.262" v="1" actId="1076"/>
          <ac:picMkLst>
            <pc:docMk/>
            <pc:sldMk cId="109857222" sldId="256"/>
            <ac:picMk id="19" creationId="{3DF2AA1E-1B98-4CF1-FF74-A03F53DAE250}"/>
          </ac:picMkLst>
        </pc:picChg>
      </pc:sldChg>
    </pc:docChg>
  </pc:docChgLst>
  <pc:docChgLst>
    <pc:chgData name="Jack Schreiber" userId="S::jms1188@usnh.edu::db37ec7f-683b-4bc1-8ad3-0bb6e49eca08" providerId="AD" clId="Web-{1C59A019-BD3C-9D25-DFE3-92FBF40AA2DA}"/>
    <pc:docChg chg="addSld modSld">
      <pc:chgData name="Jack Schreiber" userId="S::jms1188@usnh.edu::db37ec7f-683b-4bc1-8ad3-0bb6e49eca08" providerId="AD" clId="Web-{1C59A019-BD3C-9D25-DFE3-92FBF40AA2DA}" dt="2022-04-08T19:27:48.517" v="480" actId="20577"/>
      <pc:docMkLst>
        <pc:docMk/>
      </pc:docMkLst>
      <pc:sldChg chg="addSp delSp modSp">
        <pc:chgData name="Jack Schreiber" userId="S::jms1188@usnh.edu::db37ec7f-683b-4bc1-8ad3-0bb6e49eca08" providerId="AD" clId="Web-{1C59A019-BD3C-9D25-DFE3-92FBF40AA2DA}" dt="2022-04-08T19:27:48.517" v="480" actId="20577"/>
        <pc:sldMkLst>
          <pc:docMk/>
          <pc:sldMk cId="109857222" sldId="256"/>
        </pc:sldMkLst>
        <pc:spChg chg="mod">
          <ac:chgData name="Jack Schreiber" userId="S::jms1188@usnh.edu::db37ec7f-683b-4bc1-8ad3-0bb6e49eca08" providerId="AD" clId="Web-{1C59A019-BD3C-9D25-DFE3-92FBF40AA2DA}" dt="2022-04-08T19:27:48.517" v="480" actId="20577"/>
          <ac:spMkLst>
            <pc:docMk/>
            <pc:sldMk cId="109857222" sldId="256"/>
            <ac:spMk id="3" creationId="{9B6322EC-15CE-4269-8243-6557D21BC58F}"/>
          </ac:spMkLst>
        </pc:spChg>
        <pc:spChg chg="mod">
          <ac:chgData name="Jack Schreiber" userId="S::jms1188@usnh.edu::db37ec7f-683b-4bc1-8ad3-0bb6e49eca08" providerId="AD" clId="Web-{1C59A019-BD3C-9D25-DFE3-92FBF40AA2DA}" dt="2022-04-08T19:07:12.070" v="183" actId="20577"/>
          <ac:spMkLst>
            <pc:docMk/>
            <pc:sldMk cId="109857222" sldId="256"/>
            <ac:spMk id="4" creationId="{EC477273-89A0-41D0-A44C-00BE54E660B3}"/>
          </ac:spMkLst>
        </pc:spChg>
        <pc:spChg chg="mod">
          <ac:chgData name="Jack Schreiber" userId="S::jms1188@usnh.edu::db37ec7f-683b-4bc1-8ad3-0bb6e49eca08" providerId="AD" clId="Web-{1C59A019-BD3C-9D25-DFE3-92FBF40AA2DA}" dt="2022-04-08T18:54:03.419" v="14" actId="20577"/>
          <ac:spMkLst>
            <pc:docMk/>
            <pc:sldMk cId="109857222" sldId="256"/>
            <ac:spMk id="5" creationId="{C17F336F-C8BD-41ED-8960-C5D220163CEB}"/>
          </ac:spMkLst>
        </pc:spChg>
        <pc:spChg chg="mod">
          <ac:chgData name="Jack Schreiber" userId="S::jms1188@usnh.edu::db37ec7f-683b-4bc1-8ad3-0bb6e49eca08" providerId="AD" clId="Web-{1C59A019-BD3C-9D25-DFE3-92FBF40AA2DA}" dt="2022-04-08T19:23:15.508" v="462" actId="20577"/>
          <ac:spMkLst>
            <pc:docMk/>
            <pc:sldMk cId="109857222" sldId="256"/>
            <ac:spMk id="14" creationId="{0C9EC5DE-5768-4AC9-A3F7-5EF6008DA45F}"/>
          </ac:spMkLst>
        </pc:spChg>
        <pc:spChg chg="mod">
          <ac:chgData name="Jack Schreiber" userId="S::jms1188@usnh.edu::db37ec7f-683b-4bc1-8ad3-0bb6e49eca08" providerId="AD" clId="Web-{1C59A019-BD3C-9D25-DFE3-92FBF40AA2DA}" dt="2022-04-08T19:27:14.031" v="476" actId="1076"/>
          <ac:spMkLst>
            <pc:docMk/>
            <pc:sldMk cId="109857222" sldId="256"/>
            <ac:spMk id="18" creationId="{730BD9D4-2216-405F-AD7F-FB50218A973B}"/>
          </ac:spMkLst>
        </pc:spChg>
        <pc:spChg chg="add mod">
          <ac:chgData name="Jack Schreiber" userId="S::jms1188@usnh.edu::db37ec7f-683b-4bc1-8ad3-0bb6e49eca08" providerId="AD" clId="Web-{1C59A019-BD3C-9D25-DFE3-92FBF40AA2DA}" dt="2022-04-08T19:17:13.153" v="270" actId="1076"/>
          <ac:spMkLst>
            <pc:docMk/>
            <pc:sldMk cId="109857222" sldId="256"/>
            <ac:spMk id="19" creationId="{A04021FE-B185-B9DC-E588-45060C69C029}"/>
          </ac:spMkLst>
        </pc:spChg>
        <pc:spChg chg="mod">
          <ac:chgData name="Jack Schreiber" userId="S::jms1188@usnh.edu::db37ec7f-683b-4bc1-8ad3-0bb6e49eca08" providerId="AD" clId="Web-{1C59A019-BD3C-9D25-DFE3-92FBF40AA2DA}" dt="2022-04-08T19:27:23.407" v="477" actId="1076"/>
          <ac:spMkLst>
            <pc:docMk/>
            <pc:sldMk cId="109857222" sldId="256"/>
            <ac:spMk id="22" creationId="{87F5B61D-C268-4BE6-87BF-3462767E206A}"/>
          </ac:spMkLst>
        </pc:spChg>
        <pc:spChg chg="mod">
          <ac:chgData name="Jack Schreiber" userId="S::jms1188@usnh.edu::db37ec7f-683b-4bc1-8ad3-0bb6e49eca08" providerId="AD" clId="Web-{1C59A019-BD3C-9D25-DFE3-92FBF40AA2DA}" dt="2022-04-08T19:14:30.273" v="233" actId="1076"/>
          <ac:spMkLst>
            <pc:docMk/>
            <pc:sldMk cId="109857222" sldId="256"/>
            <ac:spMk id="23" creationId="{D04169FE-4E99-A105-B017-754E85D64C16}"/>
          </ac:spMkLst>
        </pc:spChg>
        <pc:spChg chg="mod">
          <ac:chgData name="Jack Schreiber" userId="S::jms1188@usnh.edu::db37ec7f-683b-4bc1-8ad3-0bb6e49eca08" providerId="AD" clId="Web-{1C59A019-BD3C-9D25-DFE3-92FBF40AA2DA}" dt="2022-04-08T19:27:28.657" v="478" actId="1076"/>
          <ac:spMkLst>
            <pc:docMk/>
            <pc:sldMk cId="109857222" sldId="256"/>
            <ac:spMk id="26" creationId="{76F790CF-CB79-4BED-88F7-33CFFA4B4525}"/>
          </ac:spMkLst>
        </pc:spChg>
        <pc:spChg chg="mod">
          <ac:chgData name="Jack Schreiber" userId="S::jms1188@usnh.edu::db37ec7f-683b-4bc1-8ad3-0bb6e49eca08" providerId="AD" clId="Web-{1C59A019-BD3C-9D25-DFE3-92FBF40AA2DA}" dt="2022-04-08T19:09:51.184" v="217" actId="1076"/>
          <ac:spMkLst>
            <pc:docMk/>
            <pc:sldMk cId="109857222" sldId="256"/>
            <ac:spMk id="30" creationId="{4211A949-1C2C-3D15-52CA-63620016CD33}"/>
          </ac:spMkLst>
        </pc:spChg>
        <pc:spChg chg="mod">
          <ac:chgData name="Jack Schreiber" userId="S::jms1188@usnh.edu::db37ec7f-683b-4bc1-8ad3-0bb6e49eca08" providerId="AD" clId="Web-{1C59A019-BD3C-9D25-DFE3-92FBF40AA2DA}" dt="2022-04-08T19:15:58.370" v="249" actId="1076"/>
          <ac:spMkLst>
            <pc:docMk/>
            <pc:sldMk cId="109857222" sldId="256"/>
            <ac:spMk id="33" creationId="{967426D4-7FB6-40AC-772C-4498DD570644}"/>
          </ac:spMkLst>
        </pc:spChg>
        <pc:spChg chg="mod">
          <ac:chgData name="Jack Schreiber" userId="S::jms1188@usnh.edu::db37ec7f-683b-4bc1-8ad3-0bb6e49eca08" providerId="AD" clId="Web-{1C59A019-BD3C-9D25-DFE3-92FBF40AA2DA}" dt="2022-04-08T19:09:57.809" v="218" actId="1076"/>
          <ac:spMkLst>
            <pc:docMk/>
            <pc:sldMk cId="109857222" sldId="256"/>
            <ac:spMk id="34" creationId="{53FABFBC-8CAC-C08A-68AF-63130C5C848E}"/>
          </ac:spMkLst>
        </pc:spChg>
        <pc:spChg chg="mod">
          <ac:chgData name="Jack Schreiber" userId="S::jms1188@usnh.edu::db37ec7f-683b-4bc1-8ad3-0bb6e49eca08" providerId="AD" clId="Web-{1C59A019-BD3C-9D25-DFE3-92FBF40AA2DA}" dt="2022-04-08T19:15:50.807" v="247" actId="1076"/>
          <ac:spMkLst>
            <pc:docMk/>
            <pc:sldMk cId="109857222" sldId="256"/>
            <ac:spMk id="38" creationId="{9FE1C2AE-A4B5-45C6-89D5-3BBB201736A8}"/>
          </ac:spMkLst>
        </pc:spChg>
        <pc:spChg chg="add mod">
          <ac:chgData name="Jack Schreiber" userId="S::jms1188@usnh.edu::db37ec7f-683b-4bc1-8ad3-0bb6e49eca08" providerId="AD" clId="Web-{1C59A019-BD3C-9D25-DFE3-92FBF40AA2DA}" dt="2022-04-08T19:15:02.009" v="239" actId="1076"/>
          <ac:spMkLst>
            <pc:docMk/>
            <pc:sldMk cId="109857222" sldId="256"/>
            <ac:spMk id="40" creationId="{0EE078B0-48CA-E4FA-FC23-F7697A5B8526}"/>
          </ac:spMkLst>
        </pc:spChg>
        <pc:spChg chg="add mod">
          <ac:chgData name="Jack Schreiber" userId="S::jms1188@usnh.edu::db37ec7f-683b-4bc1-8ad3-0bb6e49eca08" providerId="AD" clId="Web-{1C59A019-BD3C-9D25-DFE3-92FBF40AA2DA}" dt="2022-04-08T19:15:30.400" v="243" actId="1076"/>
          <ac:spMkLst>
            <pc:docMk/>
            <pc:sldMk cId="109857222" sldId="256"/>
            <ac:spMk id="41" creationId="{1574986E-94C9-4675-4009-2FDD3F907572}"/>
          </ac:spMkLst>
        </pc:spChg>
        <pc:spChg chg="del">
          <ac:chgData name="Jack Schreiber" userId="S::jms1188@usnh.edu::db37ec7f-683b-4bc1-8ad3-0bb6e49eca08" providerId="AD" clId="Web-{1C59A019-BD3C-9D25-DFE3-92FBF40AA2DA}" dt="2022-04-08T18:53:07.246" v="1"/>
          <ac:spMkLst>
            <pc:docMk/>
            <pc:sldMk cId="109857222" sldId="256"/>
            <ac:spMk id="43" creationId="{82FEA2A3-8D9B-4A36-A99B-DE8C7CEAF4F8}"/>
          </ac:spMkLst>
        </pc:spChg>
        <pc:spChg chg="add mod">
          <ac:chgData name="Jack Schreiber" userId="S::jms1188@usnh.edu::db37ec7f-683b-4bc1-8ad3-0bb6e49eca08" providerId="AD" clId="Web-{1C59A019-BD3C-9D25-DFE3-92FBF40AA2DA}" dt="2022-04-08T19:20:12.877" v="335" actId="1076"/>
          <ac:spMkLst>
            <pc:docMk/>
            <pc:sldMk cId="109857222" sldId="256"/>
            <ac:spMk id="44" creationId="{0F4A034B-C7DB-B968-BCAD-E096A95B77CB}"/>
          </ac:spMkLst>
        </pc:spChg>
        <pc:grpChg chg="del mod">
          <ac:chgData name="Jack Schreiber" userId="S::jms1188@usnh.edu::db37ec7f-683b-4bc1-8ad3-0bb6e49eca08" providerId="AD" clId="Web-{1C59A019-BD3C-9D25-DFE3-92FBF40AA2DA}" dt="2022-04-08T18:56:49.909" v="39"/>
          <ac:grpSpMkLst>
            <pc:docMk/>
            <pc:sldMk cId="109857222" sldId="256"/>
            <ac:grpSpMk id="36" creationId="{C11B8BCE-4303-C7C6-C885-5BEFAAC003D4}"/>
          </ac:grpSpMkLst>
        </pc:grpChg>
        <pc:graphicFrameChg chg="mod modGraphic">
          <ac:chgData name="Jack Schreiber" userId="S::jms1188@usnh.edu::db37ec7f-683b-4bc1-8ad3-0bb6e49eca08" providerId="AD" clId="Web-{1C59A019-BD3C-9D25-DFE3-92FBF40AA2DA}" dt="2022-04-08T19:15:55.401" v="248" actId="1076"/>
          <ac:graphicFrameMkLst>
            <pc:docMk/>
            <pc:sldMk cId="109857222" sldId="256"/>
            <ac:graphicFrameMk id="31" creationId="{6157EB59-CCB9-4E89-B9F3-8779BB1BA777}"/>
          </ac:graphicFrameMkLst>
        </pc:graphicFrameChg>
        <pc:graphicFrameChg chg="mod modGraphic">
          <ac:chgData name="Jack Schreiber" userId="S::jms1188@usnh.edu::db37ec7f-683b-4bc1-8ad3-0bb6e49eca08" providerId="AD" clId="Web-{1C59A019-BD3C-9D25-DFE3-92FBF40AA2DA}" dt="2022-04-08T19:15:21.509" v="242" actId="1076"/>
          <ac:graphicFrameMkLst>
            <pc:docMk/>
            <pc:sldMk cId="109857222" sldId="256"/>
            <ac:graphicFrameMk id="1024" creationId="{E5FD4DC7-5060-4B87-A32D-B1AACFC3297E}"/>
          </ac:graphicFrameMkLst>
        </pc:graphicFrameChg>
        <pc:picChg chg="mod">
          <ac:chgData name="Jack Schreiber" userId="S::jms1188@usnh.edu::db37ec7f-683b-4bc1-8ad3-0bb6e49eca08" providerId="AD" clId="Web-{1C59A019-BD3C-9D25-DFE3-92FBF40AA2DA}" dt="2022-04-08T19:23:16.774" v="463" actId="1076"/>
          <ac:picMkLst>
            <pc:docMk/>
            <pc:sldMk cId="109857222" sldId="256"/>
            <ac:picMk id="27" creationId="{B8638A43-5DBF-A11A-D9F1-CDF801CEA192}"/>
          </ac:picMkLst>
        </pc:picChg>
        <pc:picChg chg="mod">
          <ac:chgData name="Jack Schreiber" userId="S::jms1188@usnh.edu::db37ec7f-683b-4bc1-8ad3-0bb6e49eca08" providerId="AD" clId="Web-{1C59A019-BD3C-9D25-DFE3-92FBF40AA2DA}" dt="2022-04-08T19:07:13.523" v="184" actId="1076"/>
          <ac:picMkLst>
            <pc:docMk/>
            <pc:sldMk cId="109857222" sldId="256"/>
            <ac:picMk id="28" creationId="{C0C4F88F-3739-42FB-670E-C86325A480AB}"/>
          </ac:picMkLst>
        </pc:picChg>
        <pc:picChg chg="mod topLvl">
          <ac:chgData name="Jack Schreiber" userId="S::jms1188@usnh.edu::db37ec7f-683b-4bc1-8ad3-0bb6e49eca08" providerId="AD" clId="Web-{1C59A019-BD3C-9D25-DFE3-92FBF40AA2DA}" dt="2022-04-08T19:16:01.636" v="250" actId="1076"/>
          <ac:picMkLst>
            <pc:docMk/>
            <pc:sldMk cId="109857222" sldId="256"/>
            <ac:picMk id="29" creationId="{2FBDBA11-B0C7-7A1C-C3AA-352CCCD2D7F5}"/>
          </ac:picMkLst>
        </pc:picChg>
        <pc:picChg chg="mod topLvl">
          <ac:chgData name="Jack Schreiber" userId="S::jms1188@usnh.edu::db37ec7f-683b-4bc1-8ad3-0bb6e49eca08" providerId="AD" clId="Web-{1C59A019-BD3C-9D25-DFE3-92FBF40AA2DA}" dt="2022-04-08T19:15:40.916" v="246" actId="1076"/>
          <ac:picMkLst>
            <pc:docMk/>
            <pc:sldMk cId="109857222" sldId="256"/>
            <ac:picMk id="32" creationId="{7B67E1CA-07C9-F832-4F9E-5210D49A5BF2}"/>
          </ac:picMkLst>
        </pc:picChg>
        <pc:picChg chg="mod">
          <ac:chgData name="Jack Schreiber" userId="S::jms1188@usnh.edu::db37ec7f-683b-4bc1-8ad3-0bb6e49eca08" providerId="AD" clId="Web-{1C59A019-BD3C-9D25-DFE3-92FBF40AA2DA}" dt="2022-04-08T19:15:05.384" v="240" actId="14100"/>
          <ac:picMkLst>
            <pc:docMk/>
            <pc:sldMk cId="109857222" sldId="256"/>
            <ac:picMk id="35" creationId="{5017BFD7-F061-5BDC-4D9D-6C31EF96608C}"/>
          </ac:picMkLst>
        </pc:picChg>
        <pc:picChg chg="del">
          <ac:chgData name="Jack Schreiber" userId="S::jms1188@usnh.edu::db37ec7f-683b-4bc1-8ad3-0bb6e49eca08" providerId="AD" clId="Web-{1C59A019-BD3C-9D25-DFE3-92FBF40AA2DA}" dt="2022-04-08T18:53:04.058" v="0"/>
          <ac:picMkLst>
            <pc:docMk/>
            <pc:sldMk cId="109857222" sldId="256"/>
            <ac:picMk id="37" creationId="{C7EF6FBF-014B-F44D-015E-01D339C0A893}"/>
          </ac:picMkLst>
        </pc:picChg>
        <pc:picChg chg="mod">
          <ac:chgData name="Jack Schreiber" userId="S::jms1188@usnh.edu::db37ec7f-683b-4bc1-8ad3-0bb6e49eca08" providerId="AD" clId="Web-{1C59A019-BD3C-9D25-DFE3-92FBF40AA2DA}" dt="2022-04-08T19:09:00.511" v="198" actId="14100"/>
          <ac:picMkLst>
            <pc:docMk/>
            <pc:sldMk cId="109857222" sldId="256"/>
            <ac:picMk id="1026" creationId="{3B6AAFB5-B3DA-461C-A4DC-E74C09BAB333}"/>
          </ac:picMkLst>
        </pc:picChg>
      </pc:sldChg>
      <pc:sldChg chg="modSp new">
        <pc:chgData name="Jack Schreiber" userId="S::jms1188@usnh.edu::db37ec7f-683b-4bc1-8ad3-0bb6e49eca08" providerId="AD" clId="Web-{1C59A019-BD3C-9D25-DFE3-92FBF40AA2DA}" dt="2022-04-08T19:18:27.202" v="273" actId="20577"/>
        <pc:sldMkLst>
          <pc:docMk/>
          <pc:sldMk cId="886570408" sldId="257"/>
        </pc:sldMkLst>
        <pc:spChg chg="mod">
          <ac:chgData name="Jack Schreiber" userId="S::jms1188@usnh.edu::db37ec7f-683b-4bc1-8ad3-0bb6e49eca08" providerId="AD" clId="Web-{1C59A019-BD3C-9D25-DFE3-92FBF40AA2DA}" dt="2022-04-08T19:18:27.202" v="273" actId="20577"/>
          <ac:spMkLst>
            <pc:docMk/>
            <pc:sldMk cId="886570408" sldId="257"/>
            <ac:spMk id="3" creationId="{87734FCB-68A9-50B1-FFC5-D47BA2FB1ABA}"/>
          </ac:spMkLst>
        </pc:spChg>
      </pc:sldChg>
    </pc:docChg>
  </pc:docChgLst>
  <pc:docChgLst>
    <pc:chgData name="Mary Kate Munley" userId="17b91336-28ee-4d13-b145-231ad7df04f4" providerId="ADAL" clId="{9053E251-D738-4AF5-A86D-91159C4DB950}"/>
    <pc:docChg chg="modSld">
      <pc:chgData name="Mary Kate Munley" userId="17b91336-28ee-4d13-b145-231ad7df04f4" providerId="ADAL" clId="{9053E251-D738-4AF5-A86D-91159C4DB950}" dt="2022-04-12T19:30:16.511" v="20"/>
      <pc:docMkLst>
        <pc:docMk/>
      </pc:docMkLst>
      <pc:sldChg chg="modSp mod addCm modCm">
        <pc:chgData name="Mary Kate Munley" userId="17b91336-28ee-4d13-b145-231ad7df04f4" providerId="ADAL" clId="{9053E251-D738-4AF5-A86D-91159C4DB950}" dt="2022-04-12T19:30:16.511" v="20"/>
        <pc:sldMkLst>
          <pc:docMk/>
          <pc:sldMk cId="109857222" sldId="256"/>
        </pc:sldMkLst>
        <pc:picChg chg="mod">
          <ac:chgData name="Mary Kate Munley" userId="17b91336-28ee-4d13-b145-231ad7df04f4" providerId="ADAL" clId="{9053E251-D738-4AF5-A86D-91159C4DB950}" dt="2022-04-09T23:14:26.965" v="9" actId="1076"/>
          <ac:picMkLst>
            <pc:docMk/>
            <pc:sldMk cId="109857222" sldId="256"/>
            <ac:picMk id="27" creationId="{B8638A43-5DBF-A11A-D9F1-CDF801CEA192}"/>
          </ac:picMkLst>
        </pc:picChg>
        <pc:picChg chg="mod">
          <ac:chgData name="Mary Kate Munley" userId="17b91336-28ee-4d13-b145-231ad7df04f4" providerId="ADAL" clId="{9053E251-D738-4AF5-A86D-91159C4DB950}" dt="2022-04-12T19:29:31.078" v="18" actId="1076"/>
          <ac:picMkLst>
            <pc:docMk/>
            <pc:sldMk cId="109857222" sldId="256"/>
            <ac:picMk id="32" creationId="{7B67E1CA-07C9-F832-4F9E-5210D49A5BF2}"/>
          </ac:picMkLst>
        </pc:picChg>
      </pc:sldChg>
    </pc:docChg>
  </pc:docChgLst>
  <pc:docChgLst>
    <pc:chgData name="Jake Greenland" userId="S::jkg1014@usnh.edu::20db87f0-dca1-4688-b0f7-d666149ea788" providerId="AD" clId="Web-{8ECA9104-9F5A-0B21-2775-BD709272B88A}"/>
    <pc:docChg chg="modSld">
      <pc:chgData name="Jake Greenland" userId="S::jkg1014@usnh.edu::20db87f0-dca1-4688-b0f7-d666149ea788" providerId="AD" clId="Web-{8ECA9104-9F5A-0B21-2775-BD709272B88A}" dt="2022-04-12T12:45:40.773" v="278" actId="20577"/>
      <pc:docMkLst>
        <pc:docMk/>
      </pc:docMkLst>
      <pc:sldChg chg="modSp">
        <pc:chgData name="Jake Greenland" userId="S::jkg1014@usnh.edu::20db87f0-dca1-4688-b0f7-d666149ea788" providerId="AD" clId="Web-{8ECA9104-9F5A-0B21-2775-BD709272B88A}" dt="2022-04-12T12:45:40.773" v="278" actId="20577"/>
        <pc:sldMkLst>
          <pc:docMk/>
          <pc:sldMk cId="109857222" sldId="256"/>
        </pc:sldMkLst>
        <pc:spChg chg="mod">
          <ac:chgData name="Jake Greenland" userId="S::jkg1014@usnh.edu::20db87f0-dca1-4688-b0f7-d666149ea788" providerId="AD" clId="Web-{8ECA9104-9F5A-0B21-2775-BD709272B88A}" dt="2022-04-12T12:45:40.773" v="278" actId="20577"/>
          <ac:spMkLst>
            <pc:docMk/>
            <pc:sldMk cId="109857222" sldId="256"/>
            <ac:spMk id="4" creationId="{EC477273-89A0-41D0-A44C-00BE54E660B3}"/>
          </ac:spMkLst>
        </pc:spChg>
        <pc:spChg chg="mod">
          <ac:chgData name="Jake Greenland" userId="S::jkg1014@usnh.edu::20db87f0-dca1-4688-b0f7-d666149ea788" providerId="AD" clId="Web-{8ECA9104-9F5A-0B21-2775-BD709272B88A}" dt="2022-04-12T12:44:51.662" v="255" actId="1076"/>
          <ac:spMkLst>
            <pc:docMk/>
            <pc:sldMk cId="109857222" sldId="256"/>
            <ac:spMk id="22" creationId="{87F5B61D-C268-4BE6-87BF-3462767E206A}"/>
          </ac:spMkLst>
        </pc:spChg>
        <pc:spChg chg="mod">
          <ac:chgData name="Jake Greenland" userId="S::jkg1014@usnh.edu::20db87f0-dca1-4688-b0f7-d666149ea788" providerId="AD" clId="Web-{8ECA9104-9F5A-0B21-2775-BD709272B88A}" dt="2022-04-12T12:24:05.102" v="10" actId="20577"/>
          <ac:spMkLst>
            <pc:docMk/>
            <pc:sldMk cId="109857222" sldId="256"/>
            <ac:spMk id="25" creationId="{E26E078E-2B47-DAA6-3003-FB543BD35C7A}"/>
          </ac:spMkLst>
        </pc:spChg>
        <pc:spChg chg="mod">
          <ac:chgData name="Jake Greenland" userId="S::jkg1014@usnh.edu::20db87f0-dca1-4688-b0f7-d666149ea788" providerId="AD" clId="Web-{8ECA9104-9F5A-0B21-2775-BD709272B88A}" dt="2022-04-12T12:44:56.725" v="256" actId="14100"/>
          <ac:spMkLst>
            <pc:docMk/>
            <pc:sldMk cId="109857222" sldId="256"/>
            <ac:spMk id="26" creationId="{76F790CF-CB79-4BED-88F7-33CFFA4B4525}"/>
          </ac:spMkLst>
        </pc:spChg>
        <pc:spChg chg="mod">
          <ac:chgData name="Jake Greenland" userId="S::jkg1014@usnh.edu::20db87f0-dca1-4688-b0f7-d666149ea788" providerId="AD" clId="Web-{8ECA9104-9F5A-0B21-2775-BD709272B88A}" dt="2022-04-12T12:24:15.649" v="12" actId="1076"/>
          <ac:spMkLst>
            <pc:docMk/>
            <pc:sldMk cId="109857222" sldId="256"/>
            <ac:spMk id="34" creationId="{53FABFBC-8CAC-C08A-68AF-63130C5C848E}"/>
          </ac:spMkLst>
        </pc:spChg>
        <pc:picChg chg="mod">
          <ac:chgData name="Jake Greenland" userId="S::jkg1014@usnh.edu::20db87f0-dca1-4688-b0f7-d666149ea788" providerId="AD" clId="Web-{8ECA9104-9F5A-0B21-2775-BD709272B88A}" dt="2022-04-12T12:45:26.101" v="275" actId="1076"/>
          <ac:picMkLst>
            <pc:docMk/>
            <pc:sldMk cId="109857222" sldId="256"/>
            <ac:picMk id="28" creationId="{C0C4F88F-3739-42FB-670E-C86325A480AB}"/>
          </ac:picMkLst>
        </pc:picChg>
      </pc:sldChg>
    </pc:docChg>
  </pc:docChgLst>
  <pc:docChgLst>
    <pc:chgData name="Jack Schreiber" userId="S::jms1188@usnh.edu::db37ec7f-683b-4bc1-8ad3-0bb6e49eca08" providerId="AD" clId="Web-{9AC1D18F-0CEF-DACA-4EC1-B171DC45A425}"/>
    <pc:docChg chg="modSld">
      <pc:chgData name="Jack Schreiber" userId="S::jms1188@usnh.edu::db37ec7f-683b-4bc1-8ad3-0bb6e49eca08" providerId="AD" clId="Web-{9AC1D18F-0CEF-DACA-4EC1-B171DC45A425}" dt="2022-03-25T16:15:31.139" v="55"/>
      <pc:docMkLst>
        <pc:docMk/>
      </pc:docMkLst>
      <pc:sldChg chg="delSp modSp">
        <pc:chgData name="Jack Schreiber" userId="S::jms1188@usnh.edu::db37ec7f-683b-4bc1-8ad3-0bb6e49eca08" providerId="AD" clId="Web-{9AC1D18F-0CEF-DACA-4EC1-B171DC45A425}" dt="2022-03-25T16:15:31.139" v="55"/>
        <pc:sldMkLst>
          <pc:docMk/>
          <pc:sldMk cId="109857222" sldId="256"/>
        </pc:sldMkLst>
        <pc:spChg chg="mod">
          <ac:chgData name="Jack Schreiber" userId="S::jms1188@usnh.edu::db37ec7f-683b-4bc1-8ad3-0bb6e49eca08" providerId="AD" clId="Web-{9AC1D18F-0CEF-DACA-4EC1-B171DC45A425}" dt="2022-03-25T16:06:57.236" v="50" actId="20577"/>
          <ac:spMkLst>
            <pc:docMk/>
            <pc:sldMk cId="109857222" sldId="256"/>
            <ac:spMk id="3" creationId="{9B6322EC-15CE-4269-8243-6557D21BC58F}"/>
          </ac:spMkLst>
        </pc:spChg>
        <pc:spChg chg="mod">
          <ac:chgData name="Jack Schreiber" userId="S::jms1188@usnh.edu::db37ec7f-683b-4bc1-8ad3-0bb6e49eca08" providerId="AD" clId="Web-{9AC1D18F-0CEF-DACA-4EC1-B171DC45A425}" dt="2022-03-25T16:09:52.584" v="51" actId="20577"/>
          <ac:spMkLst>
            <pc:docMk/>
            <pc:sldMk cId="109857222" sldId="256"/>
            <ac:spMk id="4" creationId="{EC477273-89A0-41D0-A44C-00BE54E660B3}"/>
          </ac:spMkLst>
        </pc:spChg>
        <pc:spChg chg="mod">
          <ac:chgData name="Jack Schreiber" userId="S::jms1188@usnh.edu::db37ec7f-683b-4bc1-8ad3-0bb6e49eca08" providerId="AD" clId="Web-{9AC1D18F-0CEF-DACA-4EC1-B171DC45A425}" dt="2022-03-25T16:06:33.173" v="44" actId="1076"/>
          <ac:spMkLst>
            <pc:docMk/>
            <pc:sldMk cId="109857222" sldId="256"/>
            <ac:spMk id="15" creationId="{6CF497B8-631F-41E9-9AD2-D700F98AE8EE}"/>
          </ac:spMkLst>
        </pc:spChg>
        <pc:spChg chg="del">
          <ac:chgData name="Jack Schreiber" userId="S::jms1188@usnh.edu::db37ec7f-683b-4bc1-8ad3-0bb6e49eca08" providerId="AD" clId="Web-{9AC1D18F-0CEF-DACA-4EC1-B171DC45A425}" dt="2022-03-25T16:13:08.792" v="54"/>
          <ac:spMkLst>
            <pc:docMk/>
            <pc:sldMk cId="109857222" sldId="256"/>
            <ac:spMk id="25" creationId="{BD004C3D-BC34-2288-6580-18794893260D}"/>
          </ac:spMkLst>
        </pc:spChg>
        <pc:picChg chg="mod">
          <ac:chgData name="Jack Schreiber" userId="S::jms1188@usnh.edu::db37ec7f-683b-4bc1-8ad3-0bb6e49eca08" providerId="AD" clId="Web-{9AC1D18F-0CEF-DACA-4EC1-B171DC45A425}" dt="2022-03-25T16:12:13.040" v="53" actId="14100"/>
          <ac:picMkLst>
            <pc:docMk/>
            <pc:sldMk cId="109857222" sldId="256"/>
            <ac:picMk id="23" creationId="{EE5AE2C1-671F-4E5E-A170-3CA905483140}"/>
          </ac:picMkLst>
        </pc:picChg>
        <pc:picChg chg="del mod">
          <ac:chgData name="Jack Schreiber" userId="S::jms1188@usnh.edu::db37ec7f-683b-4bc1-8ad3-0bb6e49eca08" providerId="AD" clId="Web-{9AC1D18F-0CEF-DACA-4EC1-B171DC45A425}" dt="2022-03-25T16:15:31.139" v="55"/>
          <ac:picMkLst>
            <pc:docMk/>
            <pc:sldMk cId="109857222" sldId="256"/>
            <ac:picMk id="24" creationId="{1F7FD6A9-54CA-4958-8132-BD20CFEFA0E2}"/>
          </ac:picMkLst>
        </pc:picChg>
      </pc:sldChg>
    </pc:docChg>
  </pc:docChgLst>
  <pc:docChgLst>
    <pc:chgData name="Aidan Thayer" userId="S::ajt1044@usnh.edu::8bd2d202-9766-4790-b6b4-330b71376e36" providerId="AD" clId="Web-{0DE865CF-3B5F-9FB3-6802-13FD3478C48D}"/>
    <pc:docChg chg="modSld">
      <pc:chgData name="Aidan Thayer" userId="S::ajt1044@usnh.edu::8bd2d202-9766-4790-b6b4-330b71376e36" providerId="AD" clId="Web-{0DE865CF-3B5F-9FB3-6802-13FD3478C48D}" dt="2022-04-12T21:45:29.428" v="92" actId="1076"/>
      <pc:docMkLst>
        <pc:docMk/>
      </pc:docMkLst>
      <pc:sldChg chg="addSp delSp modSp">
        <pc:chgData name="Aidan Thayer" userId="S::ajt1044@usnh.edu::8bd2d202-9766-4790-b6b4-330b71376e36" providerId="AD" clId="Web-{0DE865CF-3B5F-9FB3-6802-13FD3478C48D}" dt="2022-04-12T21:45:29.428" v="92" actId="1076"/>
        <pc:sldMkLst>
          <pc:docMk/>
          <pc:sldMk cId="109857222" sldId="256"/>
        </pc:sldMkLst>
        <pc:spChg chg="add del mod">
          <ac:chgData name="Aidan Thayer" userId="S::ajt1044@usnh.edu::8bd2d202-9766-4790-b6b4-330b71376e36" providerId="AD" clId="Web-{0DE865CF-3B5F-9FB3-6802-13FD3478C48D}" dt="2022-04-12T21:45:04.756" v="89" actId="1076"/>
          <ac:spMkLst>
            <pc:docMk/>
            <pc:sldMk cId="109857222" sldId="256"/>
            <ac:spMk id="19" creationId="{A04021FE-B185-B9DC-E588-45060C69C029}"/>
          </ac:spMkLst>
        </pc:spChg>
        <pc:spChg chg="mod">
          <ac:chgData name="Aidan Thayer" userId="S::ajt1044@usnh.edu::8bd2d202-9766-4790-b6b4-330b71376e36" providerId="AD" clId="Web-{0DE865CF-3B5F-9FB3-6802-13FD3478C48D}" dt="2022-04-12T21:45:29.428" v="92" actId="1076"/>
          <ac:spMkLst>
            <pc:docMk/>
            <pc:sldMk cId="109857222" sldId="256"/>
            <ac:spMk id="23" creationId="{D04169FE-4E99-A105-B017-754E85D64C16}"/>
          </ac:spMkLst>
        </pc:spChg>
        <pc:spChg chg="mod">
          <ac:chgData name="Aidan Thayer" userId="S::ajt1044@usnh.edu::8bd2d202-9766-4790-b6b4-330b71376e36" providerId="AD" clId="Web-{0DE865CF-3B5F-9FB3-6802-13FD3478C48D}" dt="2022-04-12T21:38:57.682" v="7" actId="14100"/>
          <ac:spMkLst>
            <pc:docMk/>
            <pc:sldMk cId="109857222" sldId="256"/>
            <ac:spMk id="25" creationId="{E26E078E-2B47-DAA6-3003-FB543BD35C7A}"/>
          </ac:spMkLst>
        </pc:spChg>
        <pc:spChg chg="mod">
          <ac:chgData name="Aidan Thayer" userId="S::ajt1044@usnh.edu::8bd2d202-9766-4790-b6b4-330b71376e36" providerId="AD" clId="Web-{0DE865CF-3B5F-9FB3-6802-13FD3478C48D}" dt="2022-04-12T21:42:48.861" v="43" actId="1076"/>
          <ac:spMkLst>
            <pc:docMk/>
            <pc:sldMk cId="109857222" sldId="256"/>
            <ac:spMk id="33" creationId="{967426D4-7FB6-40AC-772C-4498DD570644}"/>
          </ac:spMkLst>
        </pc:spChg>
        <pc:spChg chg="mod">
          <ac:chgData name="Aidan Thayer" userId="S::ajt1044@usnh.edu::8bd2d202-9766-4790-b6b4-330b71376e36" providerId="AD" clId="Web-{0DE865CF-3B5F-9FB3-6802-13FD3478C48D}" dt="2022-04-12T21:42:45.173" v="40" actId="1076"/>
          <ac:spMkLst>
            <pc:docMk/>
            <pc:sldMk cId="109857222" sldId="256"/>
            <ac:spMk id="41" creationId="{1574986E-94C9-4675-4009-2FDD3F907572}"/>
          </ac:spMkLst>
        </pc:spChg>
        <pc:spChg chg="add del mod">
          <ac:chgData name="Aidan Thayer" userId="S::ajt1044@usnh.edu::8bd2d202-9766-4790-b6b4-330b71376e36" providerId="AD" clId="Web-{0DE865CF-3B5F-9FB3-6802-13FD3478C48D}" dt="2022-04-12T21:44:49.037" v="87" actId="1076"/>
          <ac:spMkLst>
            <pc:docMk/>
            <pc:sldMk cId="109857222" sldId="256"/>
            <ac:spMk id="44" creationId="{0F4A034B-C7DB-B968-BCAD-E096A95B77CB}"/>
          </ac:spMkLst>
        </pc:spChg>
        <pc:picChg chg="mod">
          <ac:chgData name="Aidan Thayer" userId="S::ajt1044@usnh.edu::8bd2d202-9766-4790-b6b4-330b71376e36" providerId="AD" clId="Web-{0DE865CF-3B5F-9FB3-6802-13FD3478C48D}" dt="2022-04-12T21:45:01.412" v="88" actId="1076"/>
          <ac:picMkLst>
            <pc:docMk/>
            <pc:sldMk cId="109857222" sldId="256"/>
            <ac:picMk id="29" creationId="{2FBDBA11-B0C7-7A1C-C3AA-352CCCD2D7F5}"/>
          </ac:picMkLst>
        </pc:picChg>
        <pc:picChg chg="mod">
          <ac:chgData name="Aidan Thayer" userId="S::ajt1044@usnh.edu::8bd2d202-9766-4790-b6b4-330b71376e36" providerId="AD" clId="Web-{0DE865CF-3B5F-9FB3-6802-13FD3478C48D}" dt="2022-04-12T21:45:24.069" v="91" actId="1076"/>
          <ac:picMkLst>
            <pc:docMk/>
            <pc:sldMk cId="109857222" sldId="256"/>
            <ac:picMk id="30" creationId="{3DA07DB4-BE69-8BDC-FA93-1FB8291A4BC8}"/>
          </ac:picMkLst>
        </pc:picChg>
        <pc:picChg chg="mod">
          <ac:chgData name="Aidan Thayer" userId="S::ajt1044@usnh.edu::8bd2d202-9766-4790-b6b4-330b71376e36" providerId="AD" clId="Web-{0DE865CF-3B5F-9FB3-6802-13FD3478C48D}" dt="2022-04-12T21:42:46.376" v="41" actId="1076"/>
          <ac:picMkLst>
            <pc:docMk/>
            <pc:sldMk cId="109857222" sldId="256"/>
            <ac:picMk id="32" creationId="{7B67E1CA-07C9-F832-4F9E-5210D49A5BF2}"/>
          </ac:picMkLst>
        </pc:picChg>
      </pc:sldChg>
    </pc:docChg>
  </pc:docChgLst>
  <pc:docChgLst>
    <pc:chgData name="Aidan Thayer" userId="S::ajt1044@usnh.edu::8bd2d202-9766-4790-b6b4-330b71376e36" providerId="AD" clId="Web-{31398834-BCE4-6269-9C01-B83E31AA8C5B}"/>
    <pc:docChg chg="modSld">
      <pc:chgData name="Aidan Thayer" userId="S::ajt1044@usnh.edu::8bd2d202-9766-4790-b6b4-330b71376e36" providerId="AD" clId="Web-{31398834-BCE4-6269-9C01-B83E31AA8C5B}" dt="2022-04-12T21:37:17.502" v="9" actId="1076"/>
      <pc:docMkLst>
        <pc:docMk/>
      </pc:docMkLst>
      <pc:sldChg chg="addSp delSp modSp">
        <pc:chgData name="Aidan Thayer" userId="S::ajt1044@usnh.edu::8bd2d202-9766-4790-b6b4-330b71376e36" providerId="AD" clId="Web-{31398834-BCE4-6269-9C01-B83E31AA8C5B}" dt="2022-04-12T21:37:17.502" v="9" actId="1076"/>
        <pc:sldMkLst>
          <pc:docMk/>
          <pc:sldMk cId="109857222" sldId="256"/>
        </pc:sldMkLst>
        <pc:spChg chg="mod">
          <ac:chgData name="Aidan Thayer" userId="S::ajt1044@usnh.edu::8bd2d202-9766-4790-b6b4-330b71376e36" providerId="AD" clId="Web-{31398834-BCE4-6269-9C01-B83E31AA8C5B}" dt="2022-04-12T21:37:17.502" v="9" actId="1076"/>
          <ac:spMkLst>
            <pc:docMk/>
            <pc:sldMk cId="109857222" sldId="256"/>
            <ac:spMk id="33" creationId="{967426D4-7FB6-40AC-772C-4498DD570644}"/>
          </ac:spMkLst>
        </pc:spChg>
        <pc:picChg chg="mod">
          <ac:chgData name="Aidan Thayer" userId="S::ajt1044@usnh.edu::8bd2d202-9766-4790-b6b4-330b71376e36" providerId="AD" clId="Web-{31398834-BCE4-6269-9C01-B83E31AA8C5B}" dt="2022-04-12T21:37:11.221" v="8" actId="1076"/>
          <ac:picMkLst>
            <pc:docMk/>
            <pc:sldMk cId="109857222" sldId="256"/>
            <ac:picMk id="29" creationId="{2FBDBA11-B0C7-7A1C-C3AA-352CCCD2D7F5}"/>
          </ac:picMkLst>
        </pc:picChg>
        <pc:picChg chg="add mod">
          <ac:chgData name="Aidan Thayer" userId="S::ajt1044@usnh.edu::8bd2d202-9766-4790-b6b4-330b71376e36" providerId="AD" clId="Web-{31398834-BCE4-6269-9C01-B83E31AA8C5B}" dt="2022-04-12T21:36:50.220" v="6" actId="14100"/>
          <ac:picMkLst>
            <pc:docMk/>
            <pc:sldMk cId="109857222" sldId="256"/>
            <ac:picMk id="30" creationId="{3DA07DB4-BE69-8BDC-FA93-1FB8291A4BC8}"/>
          </ac:picMkLst>
        </pc:picChg>
        <pc:picChg chg="del">
          <ac:chgData name="Aidan Thayer" userId="S::ajt1044@usnh.edu::8bd2d202-9766-4790-b6b4-330b71376e36" providerId="AD" clId="Web-{31398834-BCE4-6269-9C01-B83E31AA8C5B}" dt="2022-04-12T21:35:49.516" v="0"/>
          <ac:picMkLst>
            <pc:docMk/>
            <pc:sldMk cId="109857222" sldId="256"/>
            <ac:picMk id="35" creationId="{B9A5A112-6B6E-94A8-DB2E-FBB15081C50A}"/>
          </ac:picMkLst>
        </pc:picChg>
      </pc:sldChg>
    </pc:docChg>
  </pc:docChgLst>
</pc:chgInfo>
</file>

<file path=ppt/comments/modernComment_100_68C49C6.xml><?xml version="1.0" encoding="utf-8"?>
<p188:cmLst xmlns:a="http://schemas.openxmlformats.org/drawingml/2006/main" xmlns:r="http://schemas.openxmlformats.org/officeDocument/2006/relationships" xmlns:p188="http://schemas.microsoft.com/office/powerpoint/2018/8/main">
  <p188:cm id="{6878BBB2-191F-4F42-8EFD-284DBD02B139}" authorId="{5AFC23DA-E06D-0B87-9A10-A9B22B114CE1}" status="resolved" created="2022-04-08T17:02:12.944" complete="100000">
    <pc:sldMkLst xmlns:pc="http://schemas.microsoft.com/office/powerpoint/2013/main/command">
      <pc:docMk/>
      <pc:sldMk cId="109857222" sldId="256"/>
    </pc:sldMkLst>
    <p188:txBody>
      <a:bodyPr/>
      <a:lstStyle/>
      <a:p>
        <a:r>
          <a:rPr lang="en-US"/>
          <a:t>Looks Good!</a:t>
        </a:r>
      </a:p>
    </p188:txBody>
  </p188:cm>
  <p188:cm id="{5C6BA646-C1DD-4F55-B2BE-4718A879E026}" authorId="{372DA87C-7EF5-8BFE-CF0D-2E7C4C223DE5}" status="resolved" created="2022-04-09T23:02:10.238" complete="100000">
    <ac:deMkLst xmlns:ac="http://schemas.microsoft.com/office/drawing/2013/main/command">
      <pc:docMk xmlns:pc="http://schemas.microsoft.com/office/powerpoint/2013/main/command"/>
      <pc:sldMk xmlns:pc="http://schemas.microsoft.com/office/powerpoint/2013/main/command" cId="109857222" sldId="256"/>
      <ac:picMk id="7" creationId="{CFC4BFE0-16B8-44C3-8C95-89DB0F8608B4}"/>
    </ac:deMkLst>
    <p188:txBody>
      <a:bodyPr/>
      <a:lstStyle/>
      <a:p>
        <a:r>
          <a:rPr lang="en-US"/>
          <a:t>Add in a NOAA Logo as this project was also funded by the NOAA Saltonstall-Kennedy Program.</a:t>
        </a:r>
      </a:p>
    </p188:txBody>
  </p188:cm>
  <p188:cm id="{7D49DADA-67BC-42F8-87D8-2FAC494A7873}" authorId="{372DA87C-7EF5-8BFE-CF0D-2E7C4C223DE5}" status="resolved" created="2022-04-09T23:02:37.034" complete="100000">
    <ac:deMkLst xmlns:ac="http://schemas.microsoft.com/office/drawing/2013/main/command">
      <pc:docMk xmlns:pc="http://schemas.microsoft.com/office/powerpoint/2013/main/command"/>
      <pc:sldMk xmlns:pc="http://schemas.microsoft.com/office/powerpoint/2013/main/command" cId="109857222" sldId="256"/>
      <ac:spMk id="20" creationId="{1C0B258C-A6BF-4D5E-A5C7-E4ADB43214C8}"/>
    </ac:deMkLst>
    <p188:txBody>
      <a:bodyPr/>
      <a:lstStyle/>
      <a:p>
        <a:r>
          <a:rPr lang="en-US"/>
          <a:t>Specifically say it is the NOAA Saltonstall-Kennedy Program as well</a:t>
        </a:r>
      </a:p>
    </p188:txBody>
  </p188:cm>
  <p188:cm id="{1913E96B-6DE9-4306-91C7-28B594A73583}" authorId="{372DA87C-7EF5-8BFE-CF0D-2E7C4C223DE5}" status="resolved" created="2022-04-09T23:04:43.656" complete="100000">
    <ac:deMkLst xmlns:ac="http://schemas.microsoft.com/office/drawing/2013/main/command">
      <pc:docMk xmlns:pc="http://schemas.microsoft.com/office/powerpoint/2013/main/command"/>
      <pc:sldMk xmlns:pc="http://schemas.microsoft.com/office/powerpoint/2013/main/command" cId="109857222" sldId="256"/>
      <ac:spMk id="26" creationId="{76F790CF-CB79-4BED-88F7-33CFFA4B4525}"/>
    </ac:deMkLst>
    <p188:txBody>
      <a:bodyPr/>
      <a:lstStyle/>
      <a:p>
        <a:r>
          <a:rPr lang="en-US"/>
          <a:t>You number the citations but you should include superscripts with the corresponding numbers at the end of the bullet point that references that specific source</a:t>
        </a:r>
      </a:p>
    </p188:txBody>
  </p188:cm>
  <p188:cm id="{D0CE2614-AC59-4E5A-BB27-B0CF9BDA615A}" authorId="{372DA87C-7EF5-8BFE-CF0D-2E7C4C223DE5}" status="resolved" created="2022-04-09T23:05:41.902" complete="100000">
    <ac:deMkLst xmlns:ac="http://schemas.microsoft.com/office/drawing/2013/main/command">
      <pc:docMk xmlns:pc="http://schemas.microsoft.com/office/powerpoint/2013/main/command"/>
      <pc:sldMk xmlns:pc="http://schemas.microsoft.com/office/powerpoint/2013/main/command" cId="109857222" sldId="256"/>
      <ac:picMk id="29" creationId="{2FBDBA11-B0C7-7A1C-C3AA-352CCCD2D7F5}"/>
    </ac:deMkLst>
    <p188:txBody>
      <a:bodyPr/>
      <a:lstStyle/>
      <a:p>
        <a:r>
          <a:rPr lang="en-US"/>
          <a:t>Enlarge these images more so viewers can see them from a distance</a:t>
        </a:r>
      </a:p>
    </p188:txBody>
  </p188:cm>
  <p188:cm id="{21CFC027-9A02-49C6-8E97-C7505277B904}" authorId="{372DA87C-7EF5-8BFE-CF0D-2E7C4C223DE5}" status="resolved" created="2022-04-09T23:07:42.270" complete="100000">
    <ac:txMkLst xmlns:ac="http://schemas.microsoft.com/office/drawing/2013/main/command">
      <pc:docMk xmlns:pc="http://schemas.microsoft.com/office/powerpoint/2013/main/command"/>
      <pc:sldMk xmlns:pc="http://schemas.microsoft.com/office/powerpoint/2013/main/command" cId="109857222" sldId="256"/>
      <ac:spMk id="14" creationId="{0C9EC5DE-5768-4AC9-A3F7-5EF6008DA45F}"/>
      <ac:txMk cp="1">
        <ac:context len="237" hash="2838055123"/>
      </ac:txMk>
    </ac:txMkLst>
    <p188:pos x="3081670" y="467832"/>
    <p188:txBody>
      <a:bodyPr/>
      <a:lstStyle/>
      <a:p>
        <a:r>
          <a:rPr lang="en-US"/>
          <a:t>This top bullet is more something that should be discussed in the results/Data Section. 
Remember that the discussion explains how your results matter to the goals of the project and the fishery as a whole. AKA why does what you've learned matter</a:t>
        </a:r>
      </a:p>
    </p188:txBody>
  </p188:cm>
  <p188:cm id="{BF428DCE-DEA7-427A-9611-9F238957BF45}" authorId="{372DA87C-7EF5-8BFE-CF0D-2E7C4C223DE5}" status="resolved" created="2022-04-09T23:12:08.085" complete="100000">
    <ac:deMkLst xmlns:ac="http://schemas.microsoft.com/office/drawing/2013/main/command">
      <pc:docMk xmlns:pc="http://schemas.microsoft.com/office/powerpoint/2013/main/command"/>
      <pc:sldMk xmlns:pc="http://schemas.microsoft.com/office/powerpoint/2013/main/command" cId="109857222" sldId="256"/>
      <ac:spMk id="14" creationId="{0C9EC5DE-5768-4AC9-A3F7-5EF6008DA45F}"/>
    </ac:deMkLst>
    <p188:txBody>
      <a:bodyPr/>
      <a:lstStyle/>
      <a:p>
        <a:r>
          <a:rPr lang="en-US"/>
          <a:t>Try to refrain from inserting data tables  with the significance values. Try Explaining the results through bulleted sentences.</a:t>
        </a:r>
      </a:p>
    </p188:txBody>
  </p188:cm>
  <p188:cm id="{859C651E-CD43-4848-9768-BBE1872D6CB0}" authorId="{372DA87C-7EF5-8BFE-CF0D-2E7C4C223DE5}" status="resolved" created="2022-04-09T23:13:57.010" complete="100000">
    <ac:deMkLst xmlns:ac="http://schemas.microsoft.com/office/drawing/2013/main/command">
      <pc:docMk xmlns:pc="http://schemas.microsoft.com/office/powerpoint/2013/main/command"/>
      <pc:sldMk xmlns:pc="http://schemas.microsoft.com/office/powerpoint/2013/main/command" cId="109857222" sldId="256"/>
      <ac:picMk id="1026" creationId="{3B6AAFB5-B3DA-461C-A4DC-E74C09BAB333}"/>
    </ac:deMkLst>
    <p188:txBody>
      <a:bodyPr/>
      <a:lstStyle/>
      <a:p>
        <a:r>
          <a:rPr lang="en-US"/>
          <a:t>Although recording temperature is important to any behavioral project. I don't think it is necessary to include on your poster as it does not directly apply to the goals of your research. Instead include images and information about your escape vents</a:t>
        </a:r>
      </a:p>
    </p188:txBody>
  </p188:cm>
  <p188:cm id="{37D3704C-9CD5-49A4-93B7-8F0BC9078E34}" authorId="{372DA87C-7EF5-8BFE-CF0D-2E7C4C223DE5}" status="resolved" created="2022-04-09T23:14:22.105" complete="100000">
    <ac:deMkLst xmlns:ac="http://schemas.microsoft.com/office/drawing/2013/main/command">
      <pc:docMk xmlns:pc="http://schemas.microsoft.com/office/powerpoint/2013/main/command"/>
      <pc:sldMk xmlns:pc="http://schemas.microsoft.com/office/powerpoint/2013/main/command" cId="109857222" sldId="256"/>
      <ac:picMk id="35" creationId="{5017BFD7-F061-5BDC-4D9D-6C31EF96608C}"/>
    </ac:deMkLst>
    <p188:pos x="688554" y="229518"/>
    <p188:txBody>
      <a:bodyPr/>
      <a:lstStyle/>
      <a:p>
        <a:r>
          <a:rPr lang="en-US"/>
          <a:t>This should be larger for better visualization</a:t>
        </a:r>
      </a:p>
    </p188:txBody>
  </p188:cm>
  <p188:cm id="{6D1395FD-94FE-45DF-B75F-2B98A5125E9A}" authorId="{372DA87C-7EF5-8BFE-CF0D-2E7C4C223DE5}" status="resolved" created="2022-04-09T23:15:29.204" complete="100000">
    <ac:deMkLst xmlns:ac="http://schemas.microsoft.com/office/drawing/2013/main/command">
      <pc:docMk xmlns:pc="http://schemas.microsoft.com/office/powerpoint/2013/main/command"/>
      <pc:sldMk xmlns:pc="http://schemas.microsoft.com/office/powerpoint/2013/main/command" cId="109857222" sldId="256"/>
      <ac:spMk id="11" creationId="{654D6CFA-464A-40E7-85DA-0A4DFFD7BA89}"/>
    </ac:deMkLst>
    <p188:txBody>
      <a:bodyPr/>
      <a:lstStyle/>
      <a:p>
        <a:r>
          <a:rPr lang="en-US"/>
          <a:t>Put your names first! You guys did the hard work!</a:t>
        </a:r>
      </a:p>
    </p188:txBody>
  </p188:cm>
  <p188:cm id="{F16DC3CD-1640-428E-9903-8FDD360877DD}" authorId="{372DA87C-7EF5-8BFE-CF0D-2E7C4C223DE5}" status="resolved" created="2022-04-12T19:21:42.434" complete="100000">
    <ac:deMkLst xmlns:ac="http://schemas.microsoft.com/office/drawing/2013/main/command">
      <pc:docMk xmlns:pc="http://schemas.microsoft.com/office/powerpoint/2013/main/command"/>
      <pc:sldMk xmlns:pc="http://schemas.microsoft.com/office/powerpoint/2013/main/command" cId="109857222" sldId="256"/>
      <ac:picMk id="45" creationId="{36C05498-F084-C9D9-448E-35CA886A4EE4}"/>
    </ac:deMkLst>
    <p188:txBody>
      <a:bodyPr/>
      <a:lstStyle/>
      <a:p>
        <a:r>
          <a:rPr lang="en-US"/>
          <a:t>See if you can find clip-art of the NOAA logo with a transparent background</a:t>
        </a:r>
      </a:p>
    </p188:txBody>
  </p188:cm>
  <p188:cm id="{BC59F4D0-8DE7-444C-983A-4882A1B5E01D}" authorId="{372DA87C-7EF5-8BFE-CF0D-2E7C4C223DE5}" status="resolved" created="2022-04-12T19:23:05.289" complete="100000">
    <ac:txMkLst xmlns:ac="http://schemas.microsoft.com/office/drawing/2013/main/command">
      <pc:docMk xmlns:pc="http://schemas.microsoft.com/office/powerpoint/2013/main/command"/>
      <pc:sldMk xmlns:pc="http://schemas.microsoft.com/office/powerpoint/2013/main/command" cId="109857222" sldId="256"/>
      <ac:spMk id="4" creationId="{EC477273-89A0-41D0-A44C-00BE54E660B3}"/>
      <ac:txMk cp="105" len="1">
        <ac:context len="437" hash="3933963657"/>
      </ac:txMk>
    </ac:txMkLst>
    <p188:pos x="2849533" y="773948"/>
    <p188:txBody>
      <a:bodyPr/>
      <a:lstStyle/>
      <a:p>
        <a:r>
          <a:rPr lang="en-US"/>
          <a:t>The first citation that appears should be 1 and the second should be 2</a:t>
        </a:r>
      </a:p>
    </p188:txBody>
  </p188:cm>
  <p188:cm id="{FA215A66-1A34-4607-A32C-5A09D7B045F9}" authorId="{372DA87C-7EF5-8BFE-CF0D-2E7C4C223DE5}" status="resolved" created="2022-04-12T19:23:58.078" complete="100000">
    <ac:deMkLst xmlns:ac="http://schemas.microsoft.com/office/drawing/2013/main/command">
      <pc:docMk xmlns:pc="http://schemas.microsoft.com/office/powerpoint/2013/main/command"/>
      <pc:sldMk xmlns:pc="http://schemas.microsoft.com/office/powerpoint/2013/main/command" cId="109857222" sldId="256"/>
      <ac:picMk id="35" creationId="{B9A5A112-6B6E-94A8-DB2E-FBB15081C50A}"/>
    </ac:deMkLst>
    <p188:replyLst>
      <p188:reply id="{0692361E-5F6D-4BEC-83B8-6244F40484F6}" authorId="{372DA87C-7EF5-8BFE-CF0D-2E7C4C223DE5}" created="2022-04-12T19:24:12.955">
        <p188:txBody>
          <a:bodyPr/>
          <a:lstStyle/>
          <a:p>
            <a:r>
              <a:rPr lang="en-US"/>
              <a:t>Then make the figures above larger</a:t>
            </a:r>
          </a:p>
        </p188:txBody>
      </p188:reply>
    </p188:replyLst>
    <p188:txBody>
      <a:bodyPr/>
      <a:lstStyle/>
      <a:p>
        <a:r>
          <a:rPr lang="en-US"/>
          <a:t>Just for ease of visualization simplify this graph to just the sublegals and say in a bullet that no legal whelk escaped</a:t>
        </a:r>
      </a:p>
    </p188:txBody>
  </p188:cm>
  <p188:cm id="{9012DD64-E369-48A5-B6A0-90D95B60049D}" authorId="{372DA87C-7EF5-8BFE-CF0D-2E7C4C223DE5}" status="resolved" created="2022-04-12T19:25:33.517" complete="100000">
    <ac:deMkLst xmlns:ac="http://schemas.microsoft.com/office/drawing/2013/main/command">
      <pc:docMk xmlns:pc="http://schemas.microsoft.com/office/powerpoint/2013/main/command"/>
      <pc:sldMk xmlns:pc="http://schemas.microsoft.com/office/powerpoint/2013/main/command" cId="109857222" sldId="256"/>
      <ac:spMk id="14" creationId="{0C9EC5DE-5768-4AC9-A3F7-5EF6008DA45F}"/>
    </ac:deMkLst>
    <p188:replyLst>
      <p188:reply id="{4561302D-8BB4-45C3-9CF2-C2FF55B27EEF}" authorId="{372DA87C-7EF5-8BFE-CF0D-2E7C4C223DE5}" created="2022-04-12T19:28:45.359">
        <p188:txBody>
          <a:bodyPr/>
          <a:lstStyle/>
          <a:p>
            <a:r>
              <a:rPr lang="en-US"/>
              <a:t>What are the next steps in this study in a little more detail</a:t>
            </a:r>
          </a:p>
        </p188:txBody>
      </p188:reply>
    </p188:replyLst>
    <p188:txBody>
      <a:bodyPr/>
      <a:lstStyle/>
      <a:p>
        <a:r>
          <a:rPr lang="en-US"/>
          <a:t>I would like to see more detail on the significance and what this means for the future</a:t>
        </a:r>
      </a:p>
    </p188:txBody>
  </p188:cm>
  <p188:cm id="{D294B1D1-301F-4C4E-9237-92E7237A626B}" authorId="{372DA87C-7EF5-8BFE-CF0D-2E7C4C223DE5}" status="resolved" created="2022-04-12T19:29:58.420" complete="100000">
    <ac:deMkLst xmlns:ac="http://schemas.microsoft.com/office/drawing/2013/main/command">
      <pc:docMk xmlns:pc="http://schemas.microsoft.com/office/powerpoint/2013/main/command"/>
      <pc:sldMk xmlns:pc="http://schemas.microsoft.com/office/powerpoint/2013/main/command" cId="109857222" sldId="256"/>
      <ac:picMk id="32" creationId="{7B67E1CA-07C9-F832-4F9E-5210D49A5BF2}"/>
    </ac:deMkLst>
    <p188:txBody>
      <a:bodyPr/>
      <a:lstStyle/>
      <a:p>
        <a:r>
          <a:rPr lang="en-US"/>
          <a:t>Do you have a graph for escape trial data?</a:t>
        </a:r>
      </a:p>
    </p188:txBody>
  </p188:cm>
  <p188:cm id="{77C4AC70-FBBB-4335-9D12-2976E5CBD086}" authorId="{372DA87C-7EF5-8BFE-CF0D-2E7C4C223DE5}" status="resolved" created="2022-04-12T19:30:16.433" complete="100000">
    <ac:deMkLst xmlns:ac="http://schemas.microsoft.com/office/drawing/2013/main/command">
      <pc:docMk xmlns:pc="http://schemas.microsoft.com/office/powerpoint/2013/main/command"/>
      <pc:sldMk xmlns:pc="http://schemas.microsoft.com/office/powerpoint/2013/main/command" cId="109857222" sldId="256"/>
      <ac:spMk id="41" creationId="{1574986E-94C9-4675-4009-2FDD3F907572}"/>
    </ac:deMkLst>
    <p188:txBody>
      <a:bodyPr/>
      <a:lstStyle/>
      <a:p>
        <a:r>
          <a:rPr lang="en-US"/>
          <a:t>Figure 3. Escape Trial….</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2" Type="http://schemas.microsoft.com/office/2018/10/relationships/comments" Target="../comments/modernComment_100_68C49C6.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CDE2C3-A097-416E-92F6-F054A9443206}"/>
              </a:ext>
            </a:extLst>
          </p:cNvPr>
          <p:cNvSpPr/>
          <p:nvPr/>
        </p:nvSpPr>
        <p:spPr>
          <a:xfrm>
            <a:off x="3544" y="3544"/>
            <a:ext cx="12191998" cy="133792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Logo&#10;&#10;Description automatically generated">
            <a:extLst>
              <a:ext uri="{FF2B5EF4-FFF2-40B4-BE49-F238E27FC236}">
                <a16:creationId xmlns:a16="http://schemas.microsoft.com/office/drawing/2014/main" id="{CFC4BFE0-16B8-44C3-8C95-89DB0F8608B4}"/>
              </a:ext>
            </a:extLst>
          </p:cNvPr>
          <p:cNvPicPr>
            <a:picLocks noChangeAspect="1"/>
          </p:cNvPicPr>
          <p:nvPr/>
        </p:nvPicPr>
        <p:blipFill>
          <a:blip r:embed="rId3"/>
          <a:stretch>
            <a:fillRect/>
          </a:stretch>
        </p:blipFill>
        <p:spPr>
          <a:xfrm>
            <a:off x="157273" y="175658"/>
            <a:ext cx="1094267" cy="1057496"/>
          </a:xfrm>
          <a:prstGeom prst="rect">
            <a:avLst/>
          </a:prstGeom>
        </p:spPr>
      </p:pic>
      <p:pic>
        <p:nvPicPr>
          <p:cNvPr id="8" name="Picture 8" descr="Logo, company name&#10;&#10;Description automatically generated">
            <a:extLst>
              <a:ext uri="{FF2B5EF4-FFF2-40B4-BE49-F238E27FC236}">
                <a16:creationId xmlns:a16="http://schemas.microsoft.com/office/drawing/2014/main" id="{96833702-F3B6-4B9D-A6B4-0A7A022F1B48}"/>
              </a:ext>
            </a:extLst>
          </p:cNvPr>
          <p:cNvPicPr>
            <a:picLocks noChangeAspect="1"/>
          </p:cNvPicPr>
          <p:nvPr/>
        </p:nvPicPr>
        <p:blipFill>
          <a:blip r:embed="rId4"/>
          <a:stretch>
            <a:fillRect/>
          </a:stretch>
        </p:blipFill>
        <p:spPr>
          <a:xfrm>
            <a:off x="11051306" y="179630"/>
            <a:ext cx="867344" cy="627562"/>
          </a:xfrm>
          <a:prstGeom prst="rect">
            <a:avLst/>
          </a:prstGeom>
        </p:spPr>
      </p:pic>
      <p:sp>
        <p:nvSpPr>
          <p:cNvPr id="9" name="TextBox 8">
            <a:extLst>
              <a:ext uri="{FF2B5EF4-FFF2-40B4-BE49-F238E27FC236}">
                <a16:creationId xmlns:a16="http://schemas.microsoft.com/office/drawing/2014/main" id="{AC8662BD-986A-45DC-A30B-DAB1AB90653C}"/>
              </a:ext>
            </a:extLst>
          </p:cNvPr>
          <p:cNvSpPr txBox="1"/>
          <p:nvPr/>
        </p:nvSpPr>
        <p:spPr>
          <a:xfrm>
            <a:off x="1605517" y="99237"/>
            <a:ext cx="8972105"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latin typeface="Times New Roman"/>
                <a:cs typeface="Times New Roman"/>
              </a:rPr>
              <a:t>Redesign of Channeled Whelk Traps for Improved Selective Harvesting</a:t>
            </a:r>
          </a:p>
        </p:txBody>
      </p:sp>
      <p:sp>
        <p:nvSpPr>
          <p:cNvPr id="10" name="TextBox 9">
            <a:extLst>
              <a:ext uri="{FF2B5EF4-FFF2-40B4-BE49-F238E27FC236}">
                <a16:creationId xmlns:a16="http://schemas.microsoft.com/office/drawing/2014/main" id="{FBA194FD-AD20-42BB-B90E-150E26553A82}"/>
              </a:ext>
            </a:extLst>
          </p:cNvPr>
          <p:cNvSpPr txBox="1"/>
          <p:nvPr/>
        </p:nvSpPr>
        <p:spPr>
          <a:xfrm>
            <a:off x="3253712" y="726342"/>
            <a:ext cx="563170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Times New Roman"/>
                <a:cs typeface="Times New Roman"/>
              </a:rPr>
              <a:t>Advisors: Dr. Elizabeth Fairchild, Mary Kate Munley (Graduate Student)</a:t>
            </a:r>
          </a:p>
        </p:txBody>
      </p:sp>
      <p:sp>
        <p:nvSpPr>
          <p:cNvPr id="11" name="TextBox 10">
            <a:extLst>
              <a:ext uri="{FF2B5EF4-FFF2-40B4-BE49-F238E27FC236}">
                <a16:creationId xmlns:a16="http://schemas.microsoft.com/office/drawing/2014/main" id="{654D6CFA-464A-40E7-85DA-0A4DFFD7BA89}"/>
              </a:ext>
            </a:extLst>
          </p:cNvPr>
          <p:cNvSpPr txBox="1"/>
          <p:nvPr/>
        </p:nvSpPr>
        <p:spPr>
          <a:xfrm>
            <a:off x="2848197" y="480103"/>
            <a:ext cx="650889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Times New Roman"/>
                <a:cs typeface="Times New Roman"/>
              </a:rPr>
              <a:t>Team: Jake Greenland, Anthony Lee, Sarah Leighton, Jack Schreiber, Aidan Thayer</a:t>
            </a:r>
          </a:p>
        </p:txBody>
      </p:sp>
      <p:sp>
        <p:nvSpPr>
          <p:cNvPr id="12" name="Rectangle 11">
            <a:extLst>
              <a:ext uri="{FF2B5EF4-FFF2-40B4-BE49-F238E27FC236}">
                <a16:creationId xmlns:a16="http://schemas.microsoft.com/office/drawing/2014/main" id="{860BF8EE-D58D-42E1-B648-F5106611B628}"/>
              </a:ext>
            </a:extLst>
          </p:cNvPr>
          <p:cNvSpPr/>
          <p:nvPr/>
        </p:nvSpPr>
        <p:spPr>
          <a:xfrm>
            <a:off x="6866" y="1344796"/>
            <a:ext cx="12191998" cy="551120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a:p>
            <a:pPr algn="ctr"/>
            <a:endParaRPr lang="en-US">
              <a:cs typeface="Calibri"/>
            </a:endParaRPr>
          </a:p>
        </p:txBody>
      </p:sp>
      <p:sp>
        <p:nvSpPr>
          <p:cNvPr id="13" name="TextBox 12">
            <a:extLst>
              <a:ext uri="{FF2B5EF4-FFF2-40B4-BE49-F238E27FC236}">
                <a16:creationId xmlns:a16="http://schemas.microsoft.com/office/drawing/2014/main" id="{CA1EAEC4-95E7-408C-ADC1-75DA3538EFA4}"/>
              </a:ext>
            </a:extLst>
          </p:cNvPr>
          <p:cNvSpPr txBox="1"/>
          <p:nvPr/>
        </p:nvSpPr>
        <p:spPr>
          <a:xfrm>
            <a:off x="2549156" y="987793"/>
            <a:ext cx="711140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Times New Roman"/>
                <a:ea typeface="+mn-lt"/>
                <a:cs typeface="+mn-lt"/>
              </a:rPr>
              <a:t>University of New Hampshire College of Engineering and Physical Sciences  Durham, NH </a:t>
            </a:r>
            <a:endParaRPr lang="en-US" sz="1400">
              <a:solidFill>
                <a:schemeClr val="bg1"/>
              </a:solidFill>
              <a:latin typeface="Times New Roman"/>
              <a:cs typeface="Calibri"/>
            </a:endParaRPr>
          </a:p>
        </p:txBody>
      </p:sp>
      <p:sp>
        <p:nvSpPr>
          <p:cNvPr id="3" name="TextBox 2">
            <a:extLst>
              <a:ext uri="{FF2B5EF4-FFF2-40B4-BE49-F238E27FC236}">
                <a16:creationId xmlns:a16="http://schemas.microsoft.com/office/drawing/2014/main" id="{9B6322EC-15CE-4269-8243-6557D21BC58F}"/>
              </a:ext>
            </a:extLst>
          </p:cNvPr>
          <p:cNvSpPr txBox="1"/>
          <p:nvPr/>
        </p:nvSpPr>
        <p:spPr>
          <a:xfrm>
            <a:off x="79124" y="1782303"/>
            <a:ext cx="3241359" cy="1277273"/>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100" dirty="0">
                <a:latin typeface="Times New Roman"/>
                <a:ea typeface="+mn-lt"/>
                <a:cs typeface="+mn-lt"/>
              </a:rPr>
              <a:t>Due to increasing regulations, in minimum legal size, whelk bycatch has increased 60% in recent years (79.375mm,</a:t>
            </a:r>
            <a:r>
              <a:rPr lang="en-US" sz="1100" dirty="0">
                <a:latin typeface="Times New Roman"/>
                <a:ea typeface="+mn-lt"/>
                <a:cs typeface="Calibri"/>
              </a:rPr>
              <a:t> 2021).</a:t>
            </a:r>
            <a:r>
              <a:rPr lang="en-US" sz="1100" baseline="30000" dirty="0">
                <a:latin typeface="Times New Roman"/>
                <a:ea typeface="+mn-lt"/>
                <a:cs typeface="Times New Roman"/>
              </a:rPr>
              <a:t>1 </a:t>
            </a:r>
            <a:endParaRPr lang="en-US" sz="1100" dirty="0">
              <a:latin typeface="Times New Roman"/>
              <a:cs typeface="Calibri"/>
            </a:endParaRPr>
          </a:p>
          <a:p>
            <a:pPr marL="171450" indent="-171450">
              <a:buFont typeface="Arial"/>
              <a:buChar char="•"/>
            </a:pPr>
            <a:r>
              <a:rPr lang="en-US" sz="1100" dirty="0">
                <a:latin typeface="Times New Roman"/>
                <a:ea typeface="+mn-lt"/>
                <a:cs typeface="+mn-lt"/>
              </a:rPr>
              <a:t>This leads to increased sorting and labor for fishermen at sea.</a:t>
            </a:r>
          </a:p>
          <a:p>
            <a:pPr marL="171450" indent="-171450">
              <a:buFont typeface="Arial"/>
              <a:buChar char="•"/>
            </a:pPr>
            <a:r>
              <a:rPr lang="en-US" sz="1100" dirty="0">
                <a:latin typeface="Times New Roman"/>
                <a:ea typeface="Calibri"/>
                <a:cs typeface="Calibri"/>
              </a:rPr>
              <a:t>Our proposal is to create a new trap design that minimizes labor and handling out at sea.</a:t>
            </a:r>
          </a:p>
        </p:txBody>
      </p:sp>
      <p:sp>
        <p:nvSpPr>
          <p:cNvPr id="4" name="TextBox 3">
            <a:extLst>
              <a:ext uri="{FF2B5EF4-FFF2-40B4-BE49-F238E27FC236}">
                <a16:creationId xmlns:a16="http://schemas.microsoft.com/office/drawing/2014/main" id="{EC477273-89A0-41D0-A44C-00BE54E660B3}"/>
              </a:ext>
            </a:extLst>
          </p:cNvPr>
          <p:cNvSpPr txBox="1"/>
          <p:nvPr/>
        </p:nvSpPr>
        <p:spPr>
          <a:xfrm>
            <a:off x="95686" y="3532238"/>
            <a:ext cx="3231917" cy="3216265"/>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endParaRPr lang="en-US" sz="1050">
              <a:latin typeface="Times New Roman"/>
              <a:cs typeface="Times New Roman"/>
            </a:endParaRPr>
          </a:p>
          <a:p>
            <a:pPr marL="171450" indent="-171450">
              <a:buFont typeface="Arial"/>
              <a:buChar char="•"/>
            </a:pPr>
            <a:r>
              <a:rPr lang="en-US" sz="1050" dirty="0">
                <a:latin typeface="Times New Roman"/>
                <a:cs typeface="Times New Roman"/>
              </a:rPr>
              <a:t>30 whelk used during the trials (3 legal and 27 sublegal)</a:t>
            </a:r>
            <a:endParaRPr lang="en-US" dirty="0">
              <a:latin typeface="Calibri" panose="020F0502020204030204"/>
              <a:ea typeface="Calibri" panose="020F0502020204030204"/>
              <a:cs typeface="Calibri" panose="020F0502020204030204"/>
            </a:endParaRPr>
          </a:p>
          <a:p>
            <a:pPr marL="171450" indent="-171450">
              <a:buFont typeface="Arial"/>
              <a:buChar char="•"/>
            </a:pPr>
            <a:r>
              <a:rPr lang="en-US" sz="1050" dirty="0">
                <a:latin typeface="Times New Roman"/>
                <a:cs typeface="Times New Roman"/>
              </a:rPr>
              <a:t>Measured by their length, width, and lip width.</a:t>
            </a:r>
            <a:r>
              <a:rPr lang="en-US" sz="1100" baseline="30000" dirty="0">
                <a:latin typeface="Times New Roman"/>
                <a:cs typeface="Times New Roman"/>
              </a:rPr>
              <a:t>2</a:t>
            </a:r>
            <a:endParaRPr lang="en-US" sz="1050" dirty="0">
              <a:latin typeface="Times New Roman"/>
              <a:ea typeface="Calibri"/>
              <a:cs typeface="Times New Roman"/>
            </a:endParaRPr>
          </a:p>
          <a:p>
            <a:pPr marL="171450" indent="-171450">
              <a:buFont typeface="Arial"/>
              <a:buChar char="•"/>
            </a:pPr>
            <a:r>
              <a:rPr lang="en-US" sz="1050" dirty="0">
                <a:latin typeface="Times New Roman"/>
                <a:cs typeface="Times New Roman"/>
              </a:rPr>
              <a:t>Current trap design control test: Performed by placing whelk placed outside current trap and bait placed inside over 10 days.</a:t>
            </a:r>
            <a:endParaRPr lang="en-US" sz="1050" dirty="0">
              <a:latin typeface="Times New Roman"/>
              <a:ea typeface="Calibri"/>
              <a:cs typeface="Times New Roman"/>
            </a:endParaRPr>
          </a:p>
          <a:p>
            <a:pPr marL="171450" indent="-171450">
              <a:buFont typeface="Arial"/>
              <a:buChar char="•"/>
            </a:pPr>
            <a:r>
              <a:rPr lang="en-US" sz="1050" dirty="0">
                <a:latin typeface="Times New Roman"/>
                <a:cs typeface="Times New Roman"/>
              </a:rPr>
              <a:t>Slot tests: Incorporated escape vents in circle and gumdrop shapes for further trials performed for 1 month.</a:t>
            </a:r>
            <a:endParaRPr lang="en-US" sz="1050" dirty="0">
              <a:latin typeface="Times New Roman" panose="02020603050405020304" pitchFamily="18" charset="0"/>
              <a:cs typeface="Times New Roman" panose="02020603050405020304" pitchFamily="18" charset="0"/>
            </a:endParaRPr>
          </a:p>
          <a:p>
            <a:pPr marL="171450" indent="-171450">
              <a:buFont typeface="Arial"/>
              <a:buChar char="•"/>
            </a:pPr>
            <a:r>
              <a:rPr lang="en-US" sz="1050" dirty="0">
                <a:latin typeface="Times New Roman"/>
                <a:cs typeface="Times New Roman"/>
              </a:rPr>
              <a:t>Escape trials: Performed last to test vent usage on a current trap design over 8 days.</a:t>
            </a:r>
            <a:endParaRPr lang="en-US" sz="1050" dirty="0">
              <a:latin typeface="Times New Roman" panose="02020603050405020304" pitchFamily="18" charset="0"/>
              <a:cs typeface="Times New Roman" panose="02020603050405020304" pitchFamily="18" charset="0"/>
            </a:endParaRPr>
          </a:p>
          <a:p>
            <a:pPr marL="171450" indent="-171450">
              <a:buFont typeface="Arial"/>
              <a:buChar char="•"/>
            </a:pPr>
            <a:endParaRPr lang="en-US" sz="1050">
              <a:latin typeface="Times New Roman" panose="02020603050405020304" pitchFamily="18" charset="0"/>
              <a:cs typeface="Times New Roman" panose="02020603050405020304" pitchFamily="18" charset="0"/>
            </a:endParaRPr>
          </a:p>
          <a:p>
            <a:endParaRPr lang="en-US" sz="1100">
              <a:latin typeface="Times New Roman" panose="02020603050405020304" pitchFamily="18" charset="0"/>
              <a:cs typeface="Times New Roman" panose="02020603050405020304" pitchFamily="18" charset="0"/>
            </a:endParaRPr>
          </a:p>
          <a:p>
            <a:endParaRPr lang="en-US" sz="1100">
              <a:latin typeface="Times New Roman" panose="02020603050405020304" pitchFamily="18" charset="0"/>
              <a:cs typeface="Times New Roman" panose="02020603050405020304" pitchFamily="18" charset="0"/>
            </a:endParaRPr>
          </a:p>
          <a:p>
            <a:endParaRPr lang="en-US" sz="1100">
              <a:latin typeface="Times New Roman" panose="02020603050405020304" pitchFamily="18" charset="0"/>
              <a:cs typeface="Times New Roman" panose="02020603050405020304" pitchFamily="18" charset="0"/>
            </a:endParaRPr>
          </a:p>
          <a:p>
            <a:endParaRPr lang="en-US" sz="1100">
              <a:latin typeface="Times New Roman" panose="02020603050405020304" pitchFamily="18" charset="0"/>
              <a:cs typeface="Times New Roman" panose="02020603050405020304" pitchFamily="18" charset="0"/>
            </a:endParaRPr>
          </a:p>
          <a:p>
            <a:endParaRPr lang="en-US" sz="1100">
              <a:latin typeface="Times New Roman" panose="02020603050405020304" pitchFamily="18" charset="0"/>
              <a:cs typeface="Times New Roman" panose="02020603050405020304" pitchFamily="18" charset="0"/>
            </a:endParaRPr>
          </a:p>
          <a:p>
            <a:endParaRPr lang="en-US" sz="11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17F336F-C8BD-41ED-8960-C5D220163CEB}"/>
              </a:ext>
            </a:extLst>
          </p:cNvPr>
          <p:cNvSpPr txBox="1"/>
          <p:nvPr/>
        </p:nvSpPr>
        <p:spPr>
          <a:xfrm>
            <a:off x="3424826" y="1787180"/>
            <a:ext cx="5284004" cy="4981096"/>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100">
              <a:latin typeface="Times New Roman" panose="02020603050405020304" pitchFamily="18" charset="0"/>
              <a:cs typeface="Times New Roman" panose="02020603050405020304" pitchFamily="18" charset="0"/>
            </a:endParaRPr>
          </a:p>
          <a:p>
            <a:endParaRPr lang="en-US" sz="1100">
              <a:latin typeface="Times New Roman"/>
              <a:cs typeface="Times New Roman"/>
            </a:endParaRPr>
          </a:p>
          <a:p>
            <a:endParaRPr lang="en-US" sz="1100">
              <a:latin typeface="Times New Roman"/>
              <a:cs typeface="Times New Roman"/>
            </a:endParaRPr>
          </a:p>
          <a:p>
            <a:endParaRPr lang="en-US" sz="1100">
              <a:latin typeface="Times New Roman"/>
              <a:cs typeface="Times New Roman"/>
            </a:endParaRPr>
          </a:p>
          <a:p>
            <a:endParaRPr lang="en-US" sz="1100">
              <a:latin typeface="Times New Roman"/>
              <a:cs typeface="Times New Roman"/>
            </a:endParaRPr>
          </a:p>
          <a:p>
            <a:endParaRPr lang="en-US" sz="1100">
              <a:latin typeface="Times New Roman"/>
              <a:cs typeface="Times New Roman"/>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ea typeface="Calibri" panose="020F0502020204030204"/>
              <a:cs typeface="Calibri"/>
            </a:endParaRPr>
          </a:p>
          <a:p>
            <a:endParaRPr lang="en-US">
              <a:ea typeface="Calibri" panose="020F0502020204030204"/>
              <a:cs typeface="Calibri"/>
            </a:endParaRPr>
          </a:p>
          <a:p>
            <a:endParaRPr lang="en-US">
              <a:ea typeface="Calibri" panose="020F0502020204030204"/>
              <a:cs typeface="Calibri"/>
            </a:endParaRPr>
          </a:p>
          <a:p>
            <a:endParaRPr lang="en-US">
              <a:ea typeface="Calibri" panose="020F0502020204030204"/>
              <a:cs typeface="Calibri"/>
            </a:endParaRPr>
          </a:p>
          <a:p>
            <a:endParaRPr lang="en-US">
              <a:ea typeface="Calibri" panose="020F0502020204030204"/>
              <a:cs typeface="Calibri"/>
            </a:endParaRPr>
          </a:p>
        </p:txBody>
      </p:sp>
      <p:sp>
        <p:nvSpPr>
          <p:cNvPr id="14" name="TextBox 13">
            <a:extLst>
              <a:ext uri="{FF2B5EF4-FFF2-40B4-BE49-F238E27FC236}">
                <a16:creationId xmlns:a16="http://schemas.microsoft.com/office/drawing/2014/main" id="{0C9EC5DE-5768-4AC9-A3F7-5EF6008DA45F}"/>
              </a:ext>
            </a:extLst>
          </p:cNvPr>
          <p:cNvSpPr txBox="1"/>
          <p:nvPr/>
        </p:nvSpPr>
        <p:spPr>
          <a:xfrm>
            <a:off x="8817614" y="1610854"/>
            <a:ext cx="3300161" cy="2623795"/>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100">
              <a:latin typeface="Times New Roman" panose="02020603050405020304" pitchFamily="18" charset="0"/>
              <a:cs typeface="Times New Roman" panose="02020603050405020304" pitchFamily="18" charset="0"/>
            </a:endParaRPr>
          </a:p>
          <a:p>
            <a:pPr marL="285750" indent="-285750">
              <a:buFont typeface="Arial"/>
              <a:buChar char="•"/>
            </a:pPr>
            <a:r>
              <a:rPr lang="en-US" sz="1050" dirty="0">
                <a:latin typeface="Times New Roman"/>
                <a:ea typeface="Calibri" panose="020F0502020204030204"/>
                <a:cs typeface="Calibri"/>
              </a:rPr>
              <a:t>This design will reduce bycatch by allowing only sublegal to exit</a:t>
            </a:r>
            <a:endParaRPr lang="en-US" sz="1050" dirty="0">
              <a:ea typeface="Calibri"/>
              <a:cs typeface="Calibri"/>
            </a:endParaRPr>
          </a:p>
          <a:p>
            <a:pPr marL="285750" indent="-285750">
              <a:buFont typeface="Arial"/>
              <a:buChar char="•"/>
            </a:pPr>
            <a:r>
              <a:rPr lang="en-US" sz="1050" dirty="0">
                <a:latin typeface="Times New Roman"/>
                <a:ea typeface="Calibri" panose="020F0502020204030204"/>
                <a:cs typeface="Calibri"/>
              </a:rPr>
              <a:t>Less bycatch leads to improved haul efficiency and labor</a:t>
            </a:r>
          </a:p>
          <a:p>
            <a:pPr marL="285750" indent="-285750">
              <a:buFont typeface="Arial"/>
              <a:buChar char="•"/>
            </a:pPr>
            <a:r>
              <a:rPr lang="en-US" sz="1050" dirty="0">
                <a:latin typeface="Times New Roman"/>
                <a:ea typeface="Calibri" panose="020F0502020204030204"/>
                <a:cs typeface="Calibri"/>
              </a:rPr>
              <a:t>Further experiments should include more legal-size whelk in trials to further confirm/support conclusions</a:t>
            </a:r>
          </a:p>
          <a:p>
            <a:pPr marL="285750" indent="-285750">
              <a:buFont typeface="Arial"/>
              <a:buChar char="•"/>
            </a:pPr>
            <a:endParaRPr lang="en-US" sz="1050" dirty="0">
              <a:latin typeface="Times New Roman"/>
              <a:ea typeface="Calibri" panose="020F0502020204030204"/>
              <a:cs typeface="Calibri"/>
            </a:endParaRPr>
          </a:p>
          <a:p>
            <a:pPr marL="285750" indent="-285750">
              <a:buFont typeface="Arial"/>
              <a:buChar char="•"/>
            </a:pPr>
            <a:endParaRPr lang="en-US" sz="1050">
              <a:latin typeface="Times New Roman"/>
              <a:ea typeface="Calibri" panose="020F0502020204030204"/>
              <a:cs typeface="Calibri"/>
            </a:endParaRPr>
          </a:p>
          <a:p>
            <a:pPr marL="285750" indent="-285750">
              <a:buFont typeface="Arial"/>
              <a:buChar char="•"/>
            </a:pPr>
            <a:endParaRPr lang="en-US" sz="1100">
              <a:latin typeface="Times New Roman"/>
              <a:ea typeface="Calibri" panose="020F0502020204030204"/>
              <a:cs typeface="Calibri"/>
            </a:endParaRPr>
          </a:p>
          <a:p>
            <a:pPr marL="285750" indent="-285750">
              <a:buFont typeface="Arial"/>
              <a:buChar char="•"/>
            </a:pPr>
            <a:endParaRPr lang="en-US" sz="1200">
              <a:latin typeface="Calibri" panose="020F0502020204030204"/>
              <a:ea typeface="Calibri" panose="020F0502020204030204"/>
              <a:cs typeface="Calibri"/>
            </a:endParaRPr>
          </a:p>
          <a:p>
            <a:pPr marL="285750" indent="-285750">
              <a:buFont typeface="Arial"/>
              <a:buChar char="•"/>
            </a:pPr>
            <a:endParaRPr lang="en-US" sz="1200">
              <a:latin typeface="Calibri" panose="020F0502020204030204"/>
              <a:ea typeface="Calibri" panose="020F0502020204030204"/>
              <a:cs typeface="Calibri"/>
            </a:endParaRPr>
          </a:p>
          <a:p>
            <a:pPr marL="285750" indent="-285750">
              <a:buFont typeface="Arial"/>
              <a:buChar char="•"/>
            </a:pPr>
            <a:endParaRPr lang="en-US" sz="1200">
              <a:latin typeface="Calibri" panose="020F0502020204030204"/>
              <a:ea typeface="Calibri" panose="020F0502020204030204"/>
              <a:cs typeface="Calibri"/>
            </a:endParaRPr>
          </a:p>
          <a:p>
            <a:pPr marL="285750" indent="-285750">
              <a:buFont typeface="Arial"/>
              <a:buChar char="•"/>
            </a:pPr>
            <a:endParaRPr lang="en-US" sz="1200">
              <a:latin typeface="Calibri" panose="020F0502020204030204"/>
              <a:ea typeface="Calibri" panose="020F0502020204030204"/>
              <a:cs typeface="Calibri"/>
            </a:endParaRPr>
          </a:p>
        </p:txBody>
      </p:sp>
      <p:sp>
        <p:nvSpPr>
          <p:cNvPr id="6" name="TextBox 5">
            <a:extLst>
              <a:ext uri="{FF2B5EF4-FFF2-40B4-BE49-F238E27FC236}">
                <a16:creationId xmlns:a16="http://schemas.microsoft.com/office/drawing/2014/main" id="{A1D331DD-F1DE-445E-866C-0934C1EAEA5F}"/>
              </a:ext>
            </a:extLst>
          </p:cNvPr>
          <p:cNvSpPr txBox="1"/>
          <p:nvPr/>
        </p:nvSpPr>
        <p:spPr>
          <a:xfrm>
            <a:off x="84839" y="1422769"/>
            <a:ext cx="3245339" cy="369332"/>
          </a:xfrm>
          <a:prstGeom prst="rect">
            <a:avLst/>
          </a:prstGeom>
          <a:solidFill>
            <a:schemeClr val="accent4">
              <a:lumMod val="40000"/>
              <a:lumOff val="60000"/>
            </a:schemeClr>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Times New Roman"/>
                <a:cs typeface="Times New Roman"/>
              </a:rPr>
              <a:t>Background</a:t>
            </a:r>
          </a:p>
        </p:txBody>
      </p:sp>
      <p:sp>
        <p:nvSpPr>
          <p:cNvPr id="15" name="TextBox 14">
            <a:extLst>
              <a:ext uri="{FF2B5EF4-FFF2-40B4-BE49-F238E27FC236}">
                <a16:creationId xmlns:a16="http://schemas.microsoft.com/office/drawing/2014/main" id="{6CF497B8-631F-41E9-9AD2-D700F98AE8EE}"/>
              </a:ext>
            </a:extLst>
          </p:cNvPr>
          <p:cNvSpPr txBox="1"/>
          <p:nvPr/>
        </p:nvSpPr>
        <p:spPr>
          <a:xfrm>
            <a:off x="93509" y="3161441"/>
            <a:ext cx="3239386" cy="369332"/>
          </a:xfrm>
          <a:prstGeom prst="rect">
            <a:avLst/>
          </a:prstGeom>
          <a:solidFill>
            <a:schemeClr val="accent4">
              <a:lumMod val="40000"/>
              <a:lumOff val="60000"/>
            </a:schemeClr>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Times New Roman"/>
                <a:cs typeface="Times New Roman"/>
              </a:rPr>
              <a:t>Methods</a:t>
            </a:r>
          </a:p>
        </p:txBody>
      </p:sp>
      <p:sp>
        <p:nvSpPr>
          <p:cNvPr id="16" name="TextBox 1">
            <a:extLst>
              <a:ext uri="{FF2B5EF4-FFF2-40B4-BE49-F238E27FC236}">
                <a16:creationId xmlns:a16="http://schemas.microsoft.com/office/drawing/2014/main" id="{A5B12A91-7277-4183-AFE2-E99333EFCFD4}"/>
              </a:ext>
            </a:extLst>
          </p:cNvPr>
          <p:cNvSpPr txBox="1"/>
          <p:nvPr/>
        </p:nvSpPr>
        <p:spPr>
          <a:xfrm>
            <a:off x="3433650" y="1421050"/>
            <a:ext cx="5224041" cy="369332"/>
          </a:xfrm>
          <a:prstGeom prst="rect">
            <a:avLst/>
          </a:prstGeom>
          <a:solidFill>
            <a:schemeClr val="accent4">
              <a:lumMod val="40000"/>
              <a:lumOff val="60000"/>
            </a:schemeClr>
          </a:solidFill>
          <a:ln w="28575">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atin typeface="Times New Roman"/>
                <a:cs typeface="Times New Roman"/>
              </a:rPr>
              <a:t>Data</a:t>
            </a:r>
          </a:p>
        </p:txBody>
      </p:sp>
      <p:sp>
        <p:nvSpPr>
          <p:cNvPr id="17" name="TextBox 1">
            <a:extLst>
              <a:ext uri="{FF2B5EF4-FFF2-40B4-BE49-F238E27FC236}">
                <a16:creationId xmlns:a16="http://schemas.microsoft.com/office/drawing/2014/main" id="{D41DD141-A979-4F22-BA90-7C11A7DD86C9}"/>
              </a:ext>
            </a:extLst>
          </p:cNvPr>
          <p:cNvSpPr txBox="1"/>
          <p:nvPr/>
        </p:nvSpPr>
        <p:spPr>
          <a:xfrm>
            <a:off x="8817827" y="1426070"/>
            <a:ext cx="3265966" cy="369332"/>
          </a:xfrm>
          <a:prstGeom prst="rect">
            <a:avLst/>
          </a:prstGeom>
          <a:solidFill>
            <a:schemeClr val="accent4">
              <a:lumMod val="40000"/>
              <a:lumOff val="60000"/>
            </a:schemeClr>
          </a:solidFill>
          <a:ln w="28575">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atin typeface="Times New Roman"/>
                <a:cs typeface="Times New Roman"/>
              </a:rPr>
              <a:t>Discussion</a:t>
            </a:r>
          </a:p>
        </p:txBody>
      </p:sp>
      <p:sp>
        <p:nvSpPr>
          <p:cNvPr id="18" name="TextBox 17">
            <a:extLst>
              <a:ext uri="{FF2B5EF4-FFF2-40B4-BE49-F238E27FC236}">
                <a16:creationId xmlns:a16="http://schemas.microsoft.com/office/drawing/2014/main" id="{730BD9D4-2216-405F-AD7F-FB50218A973B}"/>
              </a:ext>
            </a:extLst>
          </p:cNvPr>
          <p:cNvSpPr txBox="1"/>
          <p:nvPr/>
        </p:nvSpPr>
        <p:spPr>
          <a:xfrm>
            <a:off x="8819982" y="5585824"/>
            <a:ext cx="3252600" cy="1200329"/>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20" name="TextBox 1">
            <a:extLst>
              <a:ext uri="{FF2B5EF4-FFF2-40B4-BE49-F238E27FC236}">
                <a16:creationId xmlns:a16="http://schemas.microsoft.com/office/drawing/2014/main" id="{1C0B258C-A6BF-4D5E-A5C7-E4ADB43214C8}"/>
              </a:ext>
            </a:extLst>
          </p:cNvPr>
          <p:cNvSpPr txBox="1"/>
          <p:nvPr/>
        </p:nvSpPr>
        <p:spPr>
          <a:xfrm>
            <a:off x="8817166" y="4568577"/>
            <a:ext cx="3253006" cy="954107"/>
          </a:xfrm>
          <a:prstGeom prst="rect">
            <a:avLst/>
          </a:prstGeom>
          <a:solidFill>
            <a:schemeClr val="bg1"/>
          </a:solidFill>
          <a:ln w="28575">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latin typeface="Times New Roman"/>
                <a:cs typeface="Calibri"/>
              </a:rPr>
              <a:t>This work was funded in part by New Hampshire Sea Grant's Workforce Development Project E/WFD-1, pursuant to National Oceanic and Atmospheric </a:t>
            </a:r>
            <a:r>
              <a:rPr lang="en-US" sz="800">
                <a:latin typeface="Times New Roman" panose="02020603050405020304" pitchFamily="18" charset="0"/>
                <a:cs typeface="Times New Roman" panose="02020603050405020304" pitchFamily="18" charset="0"/>
              </a:rPr>
              <a:t>Administration </a:t>
            </a:r>
            <a:r>
              <a:rPr lang="en-US" sz="800" err="1">
                <a:latin typeface="Times New Roman" panose="02020603050405020304" pitchFamily="18" charset="0"/>
                <a:ea typeface="+mn-lt"/>
                <a:cs typeface="Times New Roman" panose="02020603050405020304" pitchFamily="18" charset="0"/>
              </a:rPr>
              <a:t>Saltonstall</a:t>
            </a:r>
            <a:r>
              <a:rPr lang="en-US" sz="800">
                <a:latin typeface="Times New Roman" panose="02020603050405020304" pitchFamily="18" charset="0"/>
                <a:ea typeface="+mn-lt"/>
                <a:cs typeface="Times New Roman" panose="02020603050405020304" pitchFamily="18" charset="0"/>
              </a:rPr>
              <a:t>-Kennedy Program </a:t>
            </a:r>
            <a:r>
              <a:rPr lang="en-US" sz="800">
                <a:latin typeface="Times New Roman" panose="02020603050405020304" pitchFamily="18" charset="0"/>
                <a:cs typeface="Times New Roman" panose="02020603050405020304" pitchFamily="18" charset="0"/>
              </a:rPr>
              <a:t>Award </a:t>
            </a:r>
            <a:r>
              <a:rPr lang="en-US" sz="800">
                <a:latin typeface="Times New Roman"/>
                <a:cs typeface="Calibri"/>
              </a:rPr>
              <a:t>No. NA18OAR4170090. We would like to thank our advisors, Dr. Elizabeth Fairchild and Mary Kate Munley for guiding us on our research. As well as to the other students enrolled in the Undergrad Ocean Research Project course for their feedback over the last few months</a:t>
            </a:r>
            <a:r>
              <a:rPr lang="en-US" sz="800">
                <a:cs typeface="Calibri"/>
              </a:rPr>
              <a:t>.</a:t>
            </a:r>
            <a:endParaRPr lang="en-US" sz="800">
              <a:ea typeface="Calibri"/>
              <a:cs typeface="Calibri"/>
            </a:endParaRPr>
          </a:p>
        </p:txBody>
      </p:sp>
      <p:sp>
        <p:nvSpPr>
          <p:cNvPr id="21" name="TextBox 1">
            <a:extLst>
              <a:ext uri="{FF2B5EF4-FFF2-40B4-BE49-F238E27FC236}">
                <a16:creationId xmlns:a16="http://schemas.microsoft.com/office/drawing/2014/main" id="{ACE57DE8-C465-4ECC-B870-14D96F44A6A1}"/>
              </a:ext>
            </a:extLst>
          </p:cNvPr>
          <p:cNvSpPr txBox="1"/>
          <p:nvPr/>
        </p:nvSpPr>
        <p:spPr>
          <a:xfrm>
            <a:off x="8811489" y="4194011"/>
            <a:ext cx="3254060" cy="369332"/>
          </a:xfrm>
          <a:prstGeom prst="rect">
            <a:avLst/>
          </a:prstGeom>
          <a:solidFill>
            <a:schemeClr val="accent4">
              <a:lumMod val="40000"/>
              <a:lumOff val="60000"/>
            </a:schemeClr>
          </a:solidFill>
          <a:ln w="28575">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atin typeface="Times New Roman"/>
                <a:cs typeface="Times New Roman"/>
              </a:rPr>
              <a:t>Acknowledgements</a:t>
            </a:r>
          </a:p>
        </p:txBody>
      </p:sp>
      <p:sp>
        <p:nvSpPr>
          <p:cNvPr id="22" name="TextBox 1">
            <a:extLst>
              <a:ext uri="{FF2B5EF4-FFF2-40B4-BE49-F238E27FC236}">
                <a16:creationId xmlns:a16="http://schemas.microsoft.com/office/drawing/2014/main" id="{87F5B61D-C268-4BE6-87BF-3462767E206A}"/>
              </a:ext>
            </a:extLst>
          </p:cNvPr>
          <p:cNvSpPr txBox="1"/>
          <p:nvPr/>
        </p:nvSpPr>
        <p:spPr>
          <a:xfrm>
            <a:off x="8817891" y="5576669"/>
            <a:ext cx="3262920" cy="369332"/>
          </a:xfrm>
          <a:prstGeom prst="rect">
            <a:avLst/>
          </a:prstGeom>
          <a:solidFill>
            <a:schemeClr val="accent4">
              <a:lumMod val="40000"/>
              <a:lumOff val="60000"/>
            </a:schemeClr>
          </a:solidFill>
          <a:ln w="28575">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atin typeface="Times New Roman"/>
                <a:cs typeface="Times New Roman"/>
              </a:rPr>
              <a:t>Citations</a:t>
            </a:r>
          </a:p>
        </p:txBody>
      </p:sp>
      <p:pic>
        <p:nvPicPr>
          <p:cNvPr id="24" name="Picture 24" descr="A picture containing icon&#10;&#10;Description automatically generated">
            <a:extLst>
              <a:ext uri="{FF2B5EF4-FFF2-40B4-BE49-F238E27FC236}">
                <a16:creationId xmlns:a16="http://schemas.microsoft.com/office/drawing/2014/main" id="{8AA0C8D4-BBCB-EDE7-0D7C-6AB49C53F434}"/>
              </a:ext>
            </a:extLst>
          </p:cNvPr>
          <p:cNvPicPr>
            <a:picLocks noChangeAspect="1"/>
          </p:cNvPicPr>
          <p:nvPr/>
        </p:nvPicPr>
        <p:blipFill>
          <a:blip r:embed="rId5"/>
          <a:stretch>
            <a:fillRect/>
          </a:stretch>
        </p:blipFill>
        <p:spPr>
          <a:xfrm>
            <a:off x="8949560" y="2947311"/>
            <a:ext cx="1078711" cy="1179404"/>
          </a:xfrm>
          <a:prstGeom prst="rect">
            <a:avLst/>
          </a:prstGeom>
        </p:spPr>
      </p:pic>
      <p:sp>
        <p:nvSpPr>
          <p:cNvPr id="26" name="TextBox 25">
            <a:extLst>
              <a:ext uri="{FF2B5EF4-FFF2-40B4-BE49-F238E27FC236}">
                <a16:creationId xmlns:a16="http://schemas.microsoft.com/office/drawing/2014/main" id="{76F790CF-CB79-4BED-88F7-33CFFA4B4525}"/>
              </a:ext>
            </a:extLst>
          </p:cNvPr>
          <p:cNvSpPr txBox="1"/>
          <p:nvPr/>
        </p:nvSpPr>
        <p:spPr>
          <a:xfrm>
            <a:off x="8856826" y="6056720"/>
            <a:ext cx="3211599" cy="830997"/>
          </a:xfrm>
          <a:prstGeom prst="rect">
            <a:avLst/>
          </a:prstGeom>
          <a:noFill/>
        </p:spPr>
        <p:txBody>
          <a:bodyPr wrap="square" lIns="91440" tIns="45720" rIns="91440" bIns="45720" rtlCol="0" anchor="t">
            <a:spAutoFit/>
          </a:bodyPr>
          <a:lstStyle/>
          <a:p>
            <a:r>
              <a:rPr lang="en-US" sz="800" dirty="0">
                <a:latin typeface="Times New Roman"/>
                <a:cs typeface="Times New Roman"/>
              </a:rPr>
              <a:t>1. Edwards, A.L. and M.G. </a:t>
            </a:r>
            <a:r>
              <a:rPr lang="en-US" sz="800" dirty="0" err="1">
                <a:latin typeface="Times New Roman"/>
                <a:cs typeface="Times New Roman"/>
              </a:rPr>
              <a:t>Harasewych</a:t>
            </a:r>
            <a:r>
              <a:rPr lang="en-US" sz="800" dirty="0">
                <a:latin typeface="Times New Roman"/>
                <a:cs typeface="Times New Roman"/>
              </a:rPr>
              <a:t>. 1988. Biology of recent species of the subfamily </a:t>
            </a:r>
            <a:r>
              <a:rPr lang="en-US" sz="800" dirty="0" err="1">
                <a:latin typeface="Times New Roman"/>
                <a:cs typeface="Times New Roman"/>
              </a:rPr>
              <a:t>Busyconinae</a:t>
            </a:r>
            <a:r>
              <a:rPr lang="en-US" sz="800" dirty="0">
                <a:latin typeface="Times New Roman"/>
                <a:cs typeface="Times New Roman"/>
              </a:rPr>
              <a:t>. Journal of Shellfish Research 9: 453-460.</a:t>
            </a:r>
            <a:endParaRPr lang="en-US" dirty="0"/>
          </a:p>
          <a:p>
            <a:r>
              <a:rPr lang="en-US" sz="800" dirty="0">
                <a:latin typeface="Times New Roman"/>
                <a:cs typeface="Times New Roman"/>
              </a:rPr>
              <a:t>2. Edmundson, S.A. (2016). </a:t>
            </a:r>
            <a:r>
              <a:rPr lang="en-US" sz="800" i="1" dirty="0">
                <a:latin typeface="Times New Roman"/>
                <a:cs typeface="Times New Roman"/>
              </a:rPr>
              <a:t>Channeled Whelk </a:t>
            </a:r>
            <a:r>
              <a:rPr lang="en-US" sz="800" i="1" dirty="0" err="1">
                <a:latin typeface="Times New Roman"/>
                <a:cs typeface="Times New Roman"/>
              </a:rPr>
              <a:t>Busucotypus</a:t>
            </a:r>
            <a:r>
              <a:rPr lang="en-US" sz="800" i="1" dirty="0">
                <a:latin typeface="Times New Roman"/>
                <a:cs typeface="Times New Roman"/>
              </a:rPr>
              <a:t> </a:t>
            </a:r>
            <a:r>
              <a:rPr lang="en-US" sz="800" i="1" dirty="0" err="1">
                <a:latin typeface="Times New Roman"/>
                <a:cs typeface="Times New Roman"/>
              </a:rPr>
              <a:t>Canaliculatus</a:t>
            </a:r>
            <a:r>
              <a:rPr lang="en-US" sz="800" i="1" dirty="0">
                <a:latin typeface="Times New Roman"/>
                <a:cs typeface="Times New Roman"/>
              </a:rPr>
              <a:t> Ecology in Relation to The Fishery in Vineyard and Nantucket Sounds, Massachusetts. </a:t>
            </a:r>
            <a:r>
              <a:rPr lang="en-US" sz="800" dirty="0">
                <a:latin typeface="Times New Roman"/>
                <a:cs typeface="Times New Roman"/>
              </a:rPr>
              <a:t>University of New Hampshire.  </a:t>
            </a:r>
            <a:endParaRPr lang="en-US"/>
          </a:p>
          <a:p>
            <a:endParaRPr lang="en-US" sz="800">
              <a:latin typeface="Times New Roman" panose="02020603050405020304" pitchFamily="18" charset="0"/>
              <a:cs typeface="Times New Roman" panose="02020603050405020304" pitchFamily="18" charset="0"/>
            </a:endParaRPr>
          </a:p>
        </p:txBody>
      </p:sp>
      <p:pic>
        <p:nvPicPr>
          <p:cNvPr id="28" name="Picture 28" descr="A picture containing text, mollusk, snail&#10;&#10;Description automatically generated">
            <a:extLst>
              <a:ext uri="{FF2B5EF4-FFF2-40B4-BE49-F238E27FC236}">
                <a16:creationId xmlns:a16="http://schemas.microsoft.com/office/drawing/2014/main" id="{C0C4F88F-3739-42FB-670E-C86325A480AB}"/>
              </a:ext>
            </a:extLst>
          </p:cNvPr>
          <p:cNvPicPr>
            <a:picLocks noChangeAspect="1"/>
          </p:cNvPicPr>
          <p:nvPr/>
        </p:nvPicPr>
        <p:blipFill rotWithShape="1">
          <a:blip r:embed="rId6"/>
          <a:srcRect l="2469" t="5836" r="6856"/>
          <a:stretch/>
        </p:blipFill>
        <p:spPr>
          <a:xfrm>
            <a:off x="268037" y="5624062"/>
            <a:ext cx="1752210" cy="895163"/>
          </a:xfrm>
          <a:prstGeom prst="rect">
            <a:avLst/>
          </a:prstGeom>
        </p:spPr>
      </p:pic>
      <p:pic>
        <p:nvPicPr>
          <p:cNvPr id="29" name="Picture 30" descr="Diagram, schematic&#10;&#10;Description automatically generated&#10;&#10;test&#10;">
            <a:extLst>
              <a:ext uri="{FF2B5EF4-FFF2-40B4-BE49-F238E27FC236}">
                <a16:creationId xmlns:a16="http://schemas.microsoft.com/office/drawing/2014/main" id="{2FBDBA11-B0C7-7A1C-C3AA-352CCCD2D7F5}"/>
              </a:ext>
            </a:extLst>
          </p:cNvPr>
          <p:cNvPicPr>
            <a:picLocks noChangeAspect="1"/>
          </p:cNvPicPr>
          <p:nvPr/>
        </p:nvPicPr>
        <p:blipFill>
          <a:blip r:embed="rId7"/>
          <a:stretch>
            <a:fillRect/>
          </a:stretch>
        </p:blipFill>
        <p:spPr>
          <a:xfrm>
            <a:off x="3547097" y="2255839"/>
            <a:ext cx="2819881" cy="1713277"/>
          </a:xfrm>
          <a:prstGeom prst="rect">
            <a:avLst/>
          </a:prstGeom>
        </p:spPr>
      </p:pic>
      <p:pic>
        <p:nvPicPr>
          <p:cNvPr id="32" name="Picture 32" descr="Diagram&#10;&#10;Description automatically generated">
            <a:extLst>
              <a:ext uri="{FF2B5EF4-FFF2-40B4-BE49-F238E27FC236}">
                <a16:creationId xmlns:a16="http://schemas.microsoft.com/office/drawing/2014/main" id="{7B67E1CA-07C9-F832-4F9E-5210D49A5BF2}"/>
              </a:ext>
            </a:extLst>
          </p:cNvPr>
          <p:cNvPicPr>
            <a:picLocks noChangeAspect="1"/>
          </p:cNvPicPr>
          <p:nvPr/>
        </p:nvPicPr>
        <p:blipFill>
          <a:blip r:embed="rId8"/>
          <a:stretch>
            <a:fillRect/>
          </a:stretch>
        </p:blipFill>
        <p:spPr>
          <a:xfrm>
            <a:off x="6463235" y="2200285"/>
            <a:ext cx="2035179" cy="1600422"/>
          </a:xfrm>
          <a:prstGeom prst="rect">
            <a:avLst/>
          </a:prstGeom>
        </p:spPr>
      </p:pic>
      <p:pic>
        <p:nvPicPr>
          <p:cNvPr id="27" name="Picture 29" descr="Diagram&#10;&#10;Description automatically generated">
            <a:extLst>
              <a:ext uri="{FF2B5EF4-FFF2-40B4-BE49-F238E27FC236}">
                <a16:creationId xmlns:a16="http://schemas.microsoft.com/office/drawing/2014/main" id="{B8638A43-5DBF-A11A-D9F1-CDF801CEA192}"/>
              </a:ext>
            </a:extLst>
          </p:cNvPr>
          <p:cNvPicPr>
            <a:picLocks noChangeAspect="1"/>
          </p:cNvPicPr>
          <p:nvPr/>
        </p:nvPicPr>
        <p:blipFill>
          <a:blip r:embed="rId9"/>
          <a:stretch>
            <a:fillRect/>
          </a:stretch>
        </p:blipFill>
        <p:spPr>
          <a:xfrm>
            <a:off x="10526570" y="2817523"/>
            <a:ext cx="1385426" cy="1144294"/>
          </a:xfrm>
          <a:prstGeom prst="rect">
            <a:avLst/>
          </a:prstGeom>
        </p:spPr>
      </p:pic>
      <p:sp>
        <p:nvSpPr>
          <p:cNvPr id="33" name="TextBox 32">
            <a:extLst>
              <a:ext uri="{FF2B5EF4-FFF2-40B4-BE49-F238E27FC236}">
                <a16:creationId xmlns:a16="http://schemas.microsoft.com/office/drawing/2014/main" id="{967426D4-7FB6-40AC-772C-4498DD570644}"/>
              </a:ext>
            </a:extLst>
          </p:cNvPr>
          <p:cNvSpPr txBox="1"/>
          <p:nvPr/>
        </p:nvSpPr>
        <p:spPr>
          <a:xfrm>
            <a:off x="4123059" y="3819917"/>
            <a:ext cx="192042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a:latin typeface="Times New Roman" panose="02020603050405020304" pitchFamily="18" charset="0"/>
                <a:cs typeface="Times New Roman" panose="02020603050405020304" pitchFamily="18" charset="0"/>
              </a:rPr>
              <a:t>Figure 2. Slot Trial experimental set up</a:t>
            </a:r>
            <a:endParaRPr lang="en-US" sz="800">
              <a:latin typeface="Times New Roman" panose="02020603050405020304" pitchFamily="18" charset="0"/>
              <a:ea typeface="Calibri"/>
              <a:cs typeface="Times New Roman" panose="02020603050405020304" pitchFamily="18" charset="0"/>
            </a:endParaRPr>
          </a:p>
        </p:txBody>
      </p:sp>
      <p:sp>
        <p:nvSpPr>
          <p:cNvPr id="34" name="TextBox 33">
            <a:extLst>
              <a:ext uri="{FF2B5EF4-FFF2-40B4-BE49-F238E27FC236}">
                <a16:creationId xmlns:a16="http://schemas.microsoft.com/office/drawing/2014/main" id="{53FABFBC-8CAC-C08A-68AF-63130C5C848E}"/>
              </a:ext>
            </a:extLst>
          </p:cNvPr>
          <p:cNvSpPr txBox="1"/>
          <p:nvPr/>
        </p:nvSpPr>
        <p:spPr>
          <a:xfrm>
            <a:off x="2095169" y="5987275"/>
            <a:ext cx="96235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a:latin typeface="Times New Roman" panose="02020603050405020304" pitchFamily="18" charset="0"/>
                <a:cs typeface="Times New Roman" panose="02020603050405020304" pitchFamily="18" charset="0"/>
              </a:rPr>
              <a:t>Figure 1. Whelk measurement parameters</a:t>
            </a:r>
            <a:endParaRPr lang="en-US" b="1">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D04169FE-4E99-A105-B017-754E85D64C16}"/>
              </a:ext>
            </a:extLst>
          </p:cNvPr>
          <p:cNvSpPr txBox="1"/>
          <p:nvPr/>
        </p:nvSpPr>
        <p:spPr>
          <a:xfrm>
            <a:off x="3717149" y="6405189"/>
            <a:ext cx="303996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b="1">
                <a:latin typeface="Times New Roman"/>
                <a:ea typeface="Calibri"/>
                <a:cs typeface="Times New Roman"/>
              </a:rPr>
              <a:t>Figure 4. Graph relating the number of legal sized whelks escaped versus sublegal whelks escaped for Slot trials.</a:t>
            </a:r>
            <a:endParaRPr lang="en-US">
              <a:latin typeface="Times New Roman"/>
              <a:cs typeface="Times New Roman"/>
            </a:endParaRPr>
          </a:p>
        </p:txBody>
      </p:sp>
      <p:sp>
        <p:nvSpPr>
          <p:cNvPr id="41" name="TextBox 40">
            <a:extLst>
              <a:ext uri="{FF2B5EF4-FFF2-40B4-BE49-F238E27FC236}">
                <a16:creationId xmlns:a16="http://schemas.microsoft.com/office/drawing/2014/main" id="{1574986E-94C9-4675-4009-2FDD3F907572}"/>
              </a:ext>
            </a:extLst>
          </p:cNvPr>
          <p:cNvSpPr txBox="1"/>
          <p:nvPr/>
        </p:nvSpPr>
        <p:spPr>
          <a:xfrm>
            <a:off x="6518804" y="3810968"/>
            <a:ext cx="192042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dirty="0">
                <a:latin typeface="Times New Roman"/>
                <a:cs typeface="Times New Roman"/>
              </a:rPr>
              <a:t>Figure  3. Escape Trial experimental set up</a:t>
            </a:r>
            <a:endParaRPr lang="en-US" sz="800" dirty="0">
              <a:latin typeface="Times New Roman"/>
              <a:ea typeface="Calibri"/>
              <a:cs typeface="Times New Roman"/>
            </a:endParaRPr>
          </a:p>
        </p:txBody>
      </p:sp>
      <p:sp>
        <p:nvSpPr>
          <p:cNvPr id="19" name="TextBox 18">
            <a:extLst>
              <a:ext uri="{FF2B5EF4-FFF2-40B4-BE49-F238E27FC236}">
                <a16:creationId xmlns:a16="http://schemas.microsoft.com/office/drawing/2014/main" id="{A04021FE-B185-B9DC-E588-45060C69C029}"/>
              </a:ext>
            </a:extLst>
          </p:cNvPr>
          <p:cNvSpPr txBox="1"/>
          <p:nvPr/>
        </p:nvSpPr>
        <p:spPr>
          <a:xfrm>
            <a:off x="4245377" y="1926540"/>
            <a:ext cx="16748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imes New Roman"/>
                <a:cs typeface="Times New Roman"/>
              </a:rPr>
              <a:t>Slot Trial Setup</a:t>
            </a:r>
            <a:endParaRPr lang="en-US" dirty="0">
              <a:cs typeface="Calibri"/>
            </a:endParaRPr>
          </a:p>
        </p:txBody>
      </p:sp>
      <p:sp>
        <p:nvSpPr>
          <p:cNvPr id="44" name="TextBox 43">
            <a:extLst>
              <a:ext uri="{FF2B5EF4-FFF2-40B4-BE49-F238E27FC236}">
                <a16:creationId xmlns:a16="http://schemas.microsoft.com/office/drawing/2014/main" id="{0F4A034B-C7DB-B968-BCAD-E096A95B77CB}"/>
              </a:ext>
            </a:extLst>
          </p:cNvPr>
          <p:cNvSpPr txBox="1"/>
          <p:nvPr/>
        </p:nvSpPr>
        <p:spPr>
          <a:xfrm>
            <a:off x="6536342" y="1901101"/>
            <a:ext cx="24148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imes New Roman"/>
                <a:cs typeface="Times New Roman"/>
              </a:rPr>
              <a:t>Escape Trial Setup</a:t>
            </a:r>
            <a:endParaRPr lang="en-US">
              <a:cs typeface="Calibri"/>
            </a:endParaRPr>
          </a:p>
        </p:txBody>
      </p:sp>
      <p:sp>
        <p:nvSpPr>
          <p:cNvPr id="25" name="TextBox 24">
            <a:extLst>
              <a:ext uri="{FF2B5EF4-FFF2-40B4-BE49-F238E27FC236}">
                <a16:creationId xmlns:a16="http://schemas.microsoft.com/office/drawing/2014/main" id="{E26E078E-2B47-DAA6-3003-FB543BD35C7A}"/>
              </a:ext>
            </a:extLst>
          </p:cNvPr>
          <p:cNvSpPr txBox="1"/>
          <p:nvPr/>
        </p:nvSpPr>
        <p:spPr>
          <a:xfrm>
            <a:off x="6833516" y="4067071"/>
            <a:ext cx="1820531" cy="17389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050">
                <a:latin typeface="Times New Roman"/>
                <a:cs typeface="Times New Roman"/>
              </a:rPr>
              <a:t>Chi-squared values for escape and slot trials </a:t>
            </a:r>
            <a:r>
              <a:rPr lang="en-US" sz="1050" b="1">
                <a:latin typeface="Times New Roman"/>
                <a:cs typeface="Times New Roman"/>
              </a:rPr>
              <a:t>&lt;0.05</a:t>
            </a:r>
            <a:r>
              <a:rPr lang="en-US" sz="1050">
                <a:latin typeface="Times New Roman"/>
                <a:cs typeface="Times New Roman"/>
              </a:rPr>
              <a:t> which means there was a statistically significant preference for the gumdrop shape. </a:t>
            </a:r>
          </a:p>
          <a:p>
            <a:pPr marL="171450" indent="-171450">
              <a:buFont typeface="Arial"/>
              <a:buChar char="•"/>
            </a:pPr>
            <a:endParaRPr lang="en-US" sz="1100">
              <a:latin typeface="Times New Roman"/>
              <a:cs typeface="Times New Roman"/>
            </a:endParaRPr>
          </a:p>
          <a:p>
            <a:pPr marL="171450" indent="-171450">
              <a:buFont typeface="Arial"/>
              <a:buChar char="•"/>
            </a:pPr>
            <a:r>
              <a:rPr lang="en-US" sz="1100">
                <a:latin typeface="Times New Roman"/>
                <a:cs typeface="Times New Roman"/>
              </a:rPr>
              <a:t>This slot was designed to be 75mm (2.95 in.) </a:t>
            </a:r>
            <a:endParaRPr lang="en-US">
              <a:latin typeface="Calibri" panose="020F0502020204030204"/>
              <a:cs typeface="Calibri" panose="020F0502020204030204"/>
            </a:endParaRPr>
          </a:p>
          <a:p>
            <a:r>
              <a:rPr lang="en-US" sz="1100">
                <a:latin typeface="Times New Roman"/>
                <a:cs typeface="Times New Roman"/>
              </a:rPr>
              <a:t>     in diameter</a:t>
            </a:r>
            <a:endParaRPr lang="en-US">
              <a:cs typeface="Calibri" panose="020F0502020204030204"/>
            </a:endParaRPr>
          </a:p>
        </p:txBody>
      </p:sp>
      <p:pic>
        <p:nvPicPr>
          <p:cNvPr id="30" name="Picture 30" descr="Chart, bar chart&#10;&#10;Description automatically generated">
            <a:extLst>
              <a:ext uri="{FF2B5EF4-FFF2-40B4-BE49-F238E27FC236}">
                <a16:creationId xmlns:a16="http://schemas.microsoft.com/office/drawing/2014/main" id="{3DA07DB4-BE69-8BDC-FA93-1FB8291A4BC8}"/>
              </a:ext>
            </a:extLst>
          </p:cNvPr>
          <p:cNvPicPr>
            <a:picLocks noChangeAspect="1"/>
          </p:cNvPicPr>
          <p:nvPr/>
        </p:nvPicPr>
        <p:blipFill>
          <a:blip r:embed="rId10"/>
          <a:stretch>
            <a:fillRect/>
          </a:stretch>
        </p:blipFill>
        <p:spPr>
          <a:xfrm>
            <a:off x="3489851" y="4029648"/>
            <a:ext cx="3345116" cy="2385235"/>
          </a:xfrm>
          <a:prstGeom prst="rect">
            <a:avLst/>
          </a:prstGeom>
        </p:spPr>
      </p:pic>
      <p:pic>
        <p:nvPicPr>
          <p:cNvPr id="31" name="Picture 34" descr="Logo&#10;&#10;Description automatically generated">
            <a:extLst>
              <a:ext uri="{FF2B5EF4-FFF2-40B4-BE49-F238E27FC236}">
                <a16:creationId xmlns:a16="http://schemas.microsoft.com/office/drawing/2014/main" id="{4AF473BE-2ED8-48E8-5A90-E1A88BBAECE6}"/>
              </a:ext>
            </a:extLst>
          </p:cNvPr>
          <p:cNvPicPr>
            <a:picLocks noChangeAspect="1"/>
          </p:cNvPicPr>
          <p:nvPr/>
        </p:nvPicPr>
        <p:blipFill rotWithShape="1">
          <a:blip r:embed="rId11"/>
          <a:srcRect t="-504" r="60302" b="-1906"/>
          <a:stretch/>
        </p:blipFill>
        <p:spPr>
          <a:xfrm>
            <a:off x="10030859" y="555140"/>
            <a:ext cx="825537" cy="706559"/>
          </a:xfrm>
          <a:prstGeom prst="rect">
            <a:avLst/>
          </a:prstGeom>
        </p:spPr>
      </p:pic>
      <p:pic>
        <p:nvPicPr>
          <p:cNvPr id="35" name="Picture 35" descr="A picture containing text, clipart&#10;&#10;Description automatically generated">
            <a:extLst>
              <a:ext uri="{FF2B5EF4-FFF2-40B4-BE49-F238E27FC236}">
                <a16:creationId xmlns:a16="http://schemas.microsoft.com/office/drawing/2014/main" id="{6B76E50A-A703-0FFF-9E7C-22A40C8990B4}"/>
              </a:ext>
            </a:extLst>
          </p:cNvPr>
          <p:cNvPicPr>
            <a:picLocks noChangeAspect="1"/>
          </p:cNvPicPr>
          <p:nvPr/>
        </p:nvPicPr>
        <p:blipFill>
          <a:blip r:embed="rId12"/>
          <a:stretch>
            <a:fillRect/>
          </a:stretch>
        </p:blipFill>
        <p:spPr>
          <a:xfrm>
            <a:off x="10178495" y="674267"/>
            <a:ext cx="354721" cy="102022"/>
          </a:xfrm>
          <a:prstGeom prst="rect">
            <a:avLst/>
          </a:prstGeom>
        </p:spPr>
      </p:pic>
    </p:spTree>
    <p:extLst>
      <p:ext uri="{BB962C8B-B14F-4D97-AF65-F5344CB8AC3E}">
        <p14:creationId xmlns:p14="http://schemas.microsoft.com/office/powerpoint/2010/main" val="109857222"/>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122</cp:revision>
  <dcterms:created xsi:type="dcterms:W3CDTF">2022-02-02T15:26:25Z</dcterms:created>
  <dcterms:modified xsi:type="dcterms:W3CDTF">2022-04-13T14:31:38Z</dcterms:modified>
</cp:coreProperties>
</file>