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sldIdLst>
    <p:sldId id="256" r:id="rId4"/>
  </p:sldIdLst>
  <p:sldSz cx="438912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957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A22ED-847C-4AC7-8FE9-B4306E0B290E}" v="134" dt="2022-04-16T17:47:12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79" autoAdjust="0"/>
    <p:restoredTop sz="94434" autoAdjust="0"/>
  </p:normalViewPr>
  <p:slideViewPr>
    <p:cSldViewPr snapToGrid="0">
      <p:cViewPr>
        <p:scale>
          <a:sx n="33" d="100"/>
          <a:sy n="33" d="100"/>
        </p:scale>
        <p:origin x="-293" y="-864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Lewis" userId="33e98580-1b40-4c18-8f98-7866b4a47f3d" providerId="ADAL" clId="{04DA22ED-847C-4AC7-8FE9-B4306E0B290E}"/>
    <pc:docChg chg="undo custSel delSld modSld">
      <pc:chgData name="Jacob Lewis" userId="33e98580-1b40-4c18-8f98-7866b4a47f3d" providerId="ADAL" clId="{04DA22ED-847C-4AC7-8FE9-B4306E0B290E}" dt="2022-04-16T17:48:54.325" v="4985" actId="1076"/>
      <pc:docMkLst>
        <pc:docMk/>
      </pc:docMkLst>
      <pc:sldChg chg="addSp delSp modSp mod">
        <pc:chgData name="Jacob Lewis" userId="33e98580-1b40-4c18-8f98-7866b4a47f3d" providerId="ADAL" clId="{04DA22ED-847C-4AC7-8FE9-B4306E0B290E}" dt="2022-04-16T17:48:54.325" v="4985" actId="1076"/>
        <pc:sldMkLst>
          <pc:docMk/>
          <pc:sldMk cId="376030445" sldId="256"/>
        </pc:sldMkLst>
        <pc:spChg chg="mod">
          <ac:chgData name="Jacob Lewis" userId="33e98580-1b40-4c18-8f98-7866b4a47f3d" providerId="ADAL" clId="{04DA22ED-847C-4AC7-8FE9-B4306E0B290E}" dt="2022-04-16T02:45:17.296" v="4927" actId="6549"/>
          <ac:spMkLst>
            <pc:docMk/>
            <pc:sldMk cId="376030445" sldId="256"/>
            <ac:spMk id="2" creationId="{00000000-0000-0000-0000-000000000000}"/>
          </ac:spMkLst>
        </pc:spChg>
        <pc:spChg chg="add mod">
          <ac:chgData name="Jacob Lewis" userId="33e98580-1b40-4c18-8f98-7866b4a47f3d" providerId="ADAL" clId="{04DA22ED-847C-4AC7-8FE9-B4306E0B290E}" dt="2022-04-15T17:49:08.309" v="3675" actId="14100"/>
          <ac:spMkLst>
            <pc:docMk/>
            <pc:sldMk cId="376030445" sldId="256"/>
            <ac:spMk id="3" creationId="{D58680FE-9FDB-4A67-A29B-3FD586044E2D}"/>
          </ac:spMkLst>
        </pc:spChg>
        <pc:spChg chg="mod topLvl">
          <ac:chgData name="Jacob Lewis" userId="33e98580-1b40-4c18-8f98-7866b4a47f3d" providerId="ADAL" clId="{04DA22ED-847C-4AC7-8FE9-B4306E0B290E}" dt="2022-04-05T06:39:30.606" v="289" actId="165"/>
          <ac:spMkLst>
            <pc:docMk/>
            <pc:sldMk cId="376030445" sldId="256"/>
            <ac:spMk id="4" creationId="{00000000-0000-0000-0000-000000000000}"/>
          </ac:spMkLst>
        </pc:spChg>
        <pc:spChg chg="add del mod topLvl">
          <ac:chgData name="Jacob Lewis" userId="33e98580-1b40-4c18-8f98-7866b4a47f3d" providerId="ADAL" clId="{04DA22ED-847C-4AC7-8FE9-B4306E0B290E}" dt="2022-04-09T05:42:10.648" v="2434" actId="20577"/>
          <ac:spMkLst>
            <pc:docMk/>
            <pc:sldMk cId="376030445" sldId="256"/>
            <ac:spMk id="6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06T22:54:14.002" v="317" actId="1076"/>
          <ac:spMkLst>
            <pc:docMk/>
            <pc:sldMk cId="376030445" sldId="256"/>
            <ac:spMk id="7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13T18:21:58.581" v="2496" actId="1076"/>
          <ac:spMkLst>
            <pc:docMk/>
            <pc:sldMk cId="376030445" sldId="256"/>
            <ac:spMk id="8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08T01:31:21.421" v="1907" actId="20577"/>
          <ac:spMkLst>
            <pc:docMk/>
            <pc:sldMk cId="376030445" sldId="256"/>
            <ac:spMk id="9" creationId="{00000000-0000-0000-0000-000000000000}"/>
          </ac:spMkLst>
        </pc:spChg>
        <pc:spChg chg="add mod">
          <ac:chgData name="Jacob Lewis" userId="33e98580-1b40-4c18-8f98-7866b4a47f3d" providerId="ADAL" clId="{04DA22ED-847C-4AC7-8FE9-B4306E0B290E}" dt="2022-04-16T17:44:08.822" v="4942" actId="14100"/>
          <ac:spMkLst>
            <pc:docMk/>
            <pc:sldMk cId="376030445" sldId="256"/>
            <ac:spMk id="10" creationId="{33DA8A43-3003-41F9-A960-AE5C37367D71}"/>
          </ac:spMkLst>
        </pc:spChg>
        <pc:spChg chg="add del mod">
          <ac:chgData name="Jacob Lewis" userId="33e98580-1b40-4c18-8f98-7866b4a47f3d" providerId="ADAL" clId="{04DA22ED-847C-4AC7-8FE9-B4306E0B290E}" dt="2022-04-13T18:33:34.477" v="2497" actId="478"/>
          <ac:spMkLst>
            <pc:docMk/>
            <pc:sldMk cId="376030445" sldId="256"/>
            <ac:spMk id="10" creationId="{43B1AC57-CA0F-43B3-8FC0-7FB16DC7AF28}"/>
          </ac:spMkLst>
        </pc:spChg>
        <pc:spChg chg="mod topLvl">
          <ac:chgData name="Jacob Lewis" userId="33e98580-1b40-4c18-8f98-7866b4a47f3d" providerId="ADAL" clId="{04DA22ED-847C-4AC7-8FE9-B4306E0B290E}" dt="2022-04-15T17:01:49.601" v="3529" actId="20577"/>
          <ac:spMkLst>
            <pc:docMk/>
            <pc:sldMk cId="376030445" sldId="256"/>
            <ac:spMk id="12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05T06:39:30.646" v="290" actId="27636"/>
          <ac:spMkLst>
            <pc:docMk/>
            <pc:sldMk cId="376030445" sldId="256"/>
            <ac:spMk id="13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08T01:47:14.754" v="2022" actId="20577"/>
          <ac:spMkLst>
            <pc:docMk/>
            <pc:sldMk cId="376030445" sldId="256"/>
            <ac:spMk id="15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13T19:09:01.678" v="2806" actId="14100"/>
          <ac:spMkLst>
            <pc:docMk/>
            <pc:sldMk cId="376030445" sldId="256"/>
            <ac:spMk id="16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08T01:50:09.310" v="2038" actId="1076"/>
          <ac:spMkLst>
            <pc:docMk/>
            <pc:sldMk cId="376030445" sldId="256"/>
            <ac:spMk id="17" creationId="{00000000-0000-0000-0000-000000000000}"/>
          </ac:spMkLst>
        </pc:spChg>
        <pc:spChg chg="add del mod topLvl">
          <ac:chgData name="Jacob Lewis" userId="33e98580-1b40-4c18-8f98-7866b4a47f3d" providerId="ADAL" clId="{04DA22ED-847C-4AC7-8FE9-B4306E0B290E}" dt="2022-04-06T23:25:43.190" v="352" actId="478"/>
          <ac:spMkLst>
            <pc:docMk/>
            <pc:sldMk cId="376030445" sldId="256"/>
            <ac:spMk id="18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13T18:57:45.837" v="2761" actId="1076"/>
          <ac:spMkLst>
            <pc:docMk/>
            <pc:sldMk cId="376030445" sldId="256"/>
            <ac:spMk id="19" creationId="{00000000-0000-0000-0000-000000000000}"/>
          </ac:spMkLst>
        </pc:spChg>
        <pc:spChg chg="add mod">
          <ac:chgData name="Jacob Lewis" userId="33e98580-1b40-4c18-8f98-7866b4a47f3d" providerId="ADAL" clId="{04DA22ED-847C-4AC7-8FE9-B4306E0B290E}" dt="2022-04-15T01:09:00.705" v="2821" actId="1076"/>
          <ac:spMkLst>
            <pc:docMk/>
            <pc:sldMk cId="376030445" sldId="256"/>
            <ac:spMk id="24" creationId="{1195101D-ED71-46BB-8DA1-8122CA0E0A93}"/>
          </ac:spMkLst>
        </pc:spChg>
        <pc:spChg chg="del mod">
          <ac:chgData name="Jacob Lewis" userId="33e98580-1b40-4c18-8f98-7866b4a47f3d" providerId="ADAL" clId="{04DA22ED-847C-4AC7-8FE9-B4306E0B290E}" dt="2022-04-09T05:41:15.841" v="2393" actId="478"/>
          <ac:spMkLst>
            <pc:docMk/>
            <pc:sldMk cId="376030445" sldId="256"/>
            <ac:spMk id="27" creationId="{00000000-0000-0000-0000-000000000000}"/>
          </ac:spMkLst>
        </pc:spChg>
        <pc:spChg chg="add mod">
          <ac:chgData name="Jacob Lewis" userId="33e98580-1b40-4c18-8f98-7866b4a47f3d" providerId="ADAL" clId="{04DA22ED-847C-4AC7-8FE9-B4306E0B290E}" dt="2022-04-16T17:45:01.470" v="4948" actId="14100"/>
          <ac:spMkLst>
            <pc:docMk/>
            <pc:sldMk cId="376030445" sldId="256"/>
            <ac:spMk id="27" creationId="{39CDDB6D-8D4D-4D84-BC35-ED921AEFFB71}"/>
          </ac:spMkLst>
        </pc:spChg>
        <pc:spChg chg="mod topLvl">
          <ac:chgData name="Jacob Lewis" userId="33e98580-1b40-4c18-8f98-7866b4a47f3d" providerId="ADAL" clId="{04DA22ED-847C-4AC7-8FE9-B4306E0B290E}" dt="2022-04-13T19:08:48.895" v="2805" actId="1076"/>
          <ac:spMkLst>
            <pc:docMk/>
            <pc:sldMk cId="376030445" sldId="256"/>
            <ac:spMk id="30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13T19:08:41.938" v="2804" actId="14100"/>
          <ac:spMkLst>
            <pc:docMk/>
            <pc:sldMk cId="376030445" sldId="256"/>
            <ac:spMk id="31" creationId="{00000000-0000-0000-0000-000000000000}"/>
          </ac:spMkLst>
        </pc:spChg>
        <pc:spChg chg="del mod topLvl">
          <ac:chgData name="Jacob Lewis" userId="33e98580-1b40-4c18-8f98-7866b4a47f3d" providerId="ADAL" clId="{04DA22ED-847C-4AC7-8FE9-B4306E0B290E}" dt="2022-04-06T22:53:03.818" v="304" actId="478"/>
          <ac:spMkLst>
            <pc:docMk/>
            <pc:sldMk cId="376030445" sldId="256"/>
            <ac:spMk id="32" creationId="{00000000-0000-0000-0000-000000000000}"/>
          </ac:spMkLst>
        </pc:spChg>
        <pc:spChg chg="del mod topLvl">
          <ac:chgData name="Jacob Lewis" userId="33e98580-1b40-4c18-8f98-7866b4a47f3d" providerId="ADAL" clId="{04DA22ED-847C-4AC7-8FE9-B4306E0B290E}" dt="2022-04-06T22:53:10.032" v="305" actId="478"/>
          <ac:spMkLst>
            <pc:docMk/>
            <pc:sldMk cId="376030445" sldId="256"/>
            <ac:spMk id="33" creationId="{00000000-0000-0000-0000-000000000000}"/>
          </ac:spMkLst>
        </pc:spChg>
        <pc:spChg chg="add del mod">
          <ac:chgData name="Jacob Lewis" userId="33e98580-1b40-4c18-8f98-7866b4a47f3d" providerId="ADAL" clId="{04DA22ED-847C-4AC7-8FE9-B4306E0B290E}" dt="2022-04-08T01:38:51.240" v="1914"/>
          <ac:spMkLst>
            <pc:docMk/>
            <pc:sldMk cId="376030445" sldId="256"/>
            <ac:spMk id="34" creationId="{B218DF6E-9B1E-41A6-B4BC-C5D3BEF92631}"/>
          </ac:spMkLst>
        </pc:spChg>
        <pc:spChg chg="add mod">
          <ac:chgData name="Jacob Lewis" userId="33e98580-1b40-4c18-8f98-7866b4a47f3d" providerId="ADAL" clId="{04DA22ED-847C-4AC7-8FE9-B4306E0B290E}" dt="2022-04-13T18:53:23.547" v="2724" actId="1076"/>
          <ac:spMkLst>
            <pc:docMk/>
            <pc:sldMk cId="376030445" sldId="256"/>
            <ac:spMk id="43" creationId="{877D221C-D60E-401B-966B-8A0FB6636116}"/>
          </ac:spMkLst>
        </pc:spChg>
        <pc:spChg chg="add del mod">
          <ac:chgData name="Jacob Lewis" userId="33e98580-1b40-4c18-8f98-7866b4a47f3d" providerId="ADAL" clId="{04DA22ED-847C-4AC7-8FE9-B4306E0B290E}" dt="2022-04-15T18:11:58.914" v="3870" actId="478"/>
          <ac:spMkLst>
            <pc:docMk/>
            <pc:sldMk cId="376030445" sldId="256"/>
            <ac:spMk id="47" creationId="{69B9B0B7-3FCF-4F6F-8757-4F7E2FBE002A}"/>
          </ac:spMkLst>
        </pc:spChg>
        <pc:spChg chg="add mod">
          <ac:chgData name="Jacob Lewis" userId="33e98580-1b40-4c18-8f98-7866b4a47f3d" providerId="ADAL" clId="{04DA22ED-847C-4AC7-8FE9-B4306E0B290E}" dt="2022-04-16T02:37:33.651" v="4800" actId="1038"/>
          <ac:spMkLst>
            <pc:docMk/>
            <pc:sldMk cId="376030445" sldId="256"/>
            <ac:spMk id="55" creationId="{46D189C6-0BD7-472F-A0F9-122B33301AFC}"/>
          </ac:spMkLst>
        </pc:spChg>
        <pc:spChg chg="add mod">
          <ac:chgData name="Jacob Lewis" userId="33e98580-1b40-4c18-8f98-7866b4a47f3d" providerId="ADAL" clId="{04DA22ED-847C-4AC7-8FE9-B4306E0B290E}" dt="2022-04-16T02:37:27.897" v="4798" actId="20577"/>
          <ac:spMkLst>
            <pc:docMk/>
            <pc:sldMk cId="376030445" sldId="256"/>
            <ac:spMk id="58" creationId="{E73AF43E-28E9-4298-9D33-7505125046F8}"/>
          </ac:spMkLst>
        </pc:spChg>
        <pc:spChg chg="del mod topLvl">
          <ac:chgData name="Jacob Lewis" userId="33e98580-1b40-4c18-8f98-7866b4a47f3d" providerId="ADAL" clId="{04DA22ED-847C-4AC7-8FE9-B4306E0B290E}" dt="2022-04-06T22:57:01.093" v="344" actId="478"/>
          <ac:spMkLst>
            <pc:docMk/>
            <pc:sldMk cId="376030445" sldId="256"/>
            <ac:spMk id="60" creationId="{00000000-0000-0000-0000-000000000000}"/>
          </ac:spMkLst>
        </pc:spChg>
        <pc:spChg chg="del mod topLvl">
          <ac:chgData name="Jacob Lewis" userId="33e98580-1b40-4c18-8f98-7866b4a47f3d" providerId="ADAL" clId="{04DA22ED-847C-4AC7-8FE9-B4306E0B290E}" dt="2022-04-06T22:57:06.369" v="348" actId="478"/>
          <ac:spMkLst>
            <pc:docMk/>
            <pc:sldMk cId="376030445" sldId="256"/>
            <ac:spMk id="62" creationId="{00000000-0000-0000-0000-000000000000}"/>
          </ac:spMkLst>
        </pc:spChg>
        <pc:spChg chg="del mod topLvl">
          <ac:chgData name="Jacob Lewis" userId="33e98580-1b40-4c18-8f98-7866b4a47f3d" providerId="ADAL" clId="{04DA22ED-847C-4AC7-8FE9-B4306E0B290E}" dt="2022-04-06T22:57:04.199" v="347" actId="478"/>
          <ac:spMkLst>
            <pc:docMk/>
            <pc:sldMk cId="376030445" sldId="256"/>
            <ac:spMk id="64" creationId="{00000000-0000-0000-0000-000000000000}"/>
          </ac:spMkLst>
        </pc:spChg>
        <pc:spChg chg="add mod topLvl">
          <ac:chgData name="Jacob Lewis" userId="33e98580-1b40-4c18-8f98-7866b4a47f3d" providerId="ADAL" clId="{04DA22ED-847C-4AC7-8FE9-B4306E0B290E}" dt="2022-04-16T01:52:23.851" v="4719" actId="164"/>
          <ac:spMkLst>
            <pc:docMk/>
            <pc:sldMk cId="376030445" sldId="256"/>
            <ac:spMk id="77" creationId="{A0EB04CB-4BF0-4899-B761-214321127C2C}"/>
          </ac:spMkLst>
        </pc:spChg>
        <pc:spChg chg="add mod">
          <ac:chgData name="Jacob Lewis" userId="33e98580-1b40-4c18-8f98-7866b4a47f3d" providerId="ADAL" clId="{04DA22ED-847C-4AC7-8FE9-B4306E0B290E}" dt="2022-04-16T17:46:51.814" v="4969" actId="14100"/>
          <ac:spMkLst>
            <pc:docMk/>
            <pc:sldMk cId="376030445" sldId="256"/>
            <ac:spMk id="80" creationId="{7A6D0284-091A-4C48-8886-9905329299D8}"/>
          </ac:spMkLst>
        </pc:spChg>
        <pc:spChg chg="add del mod">
          <ac:chgData name="Jacob Lewis" userId="33e98580-1b40-4c18-8f98-7866b4a47f3d" providerId="ADAL" clId="{04DA22ED-847C-4AC7-8FE9-B4306E0B290E}" dt="2022-04-16T17:41:24.801" v="4933" actId="478"/>
          <ac:spMkLst>
            <pc:docMk/>
            <pc:sldMk cId="376030445" sldId="256"/>
            <ac:spMk id="81" creationId="{985E82C4-1CAC-4982-BC55-AA478BA1EFC2}"/>
          </ac:spMkLst>
        </pc:spChg>
        <pc:spChg chg="add mod">
          <ac:chgData name="Jacob Lewis" userId="33e98580-1b40-4c18-8f98-7866b4a47f3d" providerId="ADAL" clId="{04DA22ED-847C-4AC7-8FE9-B4306E0B290E}" dt="2022-04-16T17:47:08.494" v="4972" actId="1076"/>
          <ac:spMkLst>
            <pc:docMk/>
            <pc:sldMk cId="376030445" sldId="256"/>
            <ac:spMk id="84" creationId="{4A1D8544-6767-46F3-8004-B6A32E5873ED}"/>
          </ac:spMkLst>
        </pc:spChg>
        <pc:spChg chg="del mod topLvl">
          <ac:chgData name="Jacob Lewis" userId="33e98580-1b40-4c18-8f98-7866b4a47f3d" providerId="ADAL" clId="{04DA22ED-847C-4AC7-8FE9-B4306E0B290E}" dt="2022-04-06T23:25:38.668" v="351" actId="478"/>
          <ac:spMkLst>
            <pc:docMk/>
            <pc:sldMk cId="376030445" sldId="256"/>
            <ac:spMk id="85" creationId="{00000000-0000-0000-0000-000000000000}"/>
          </ac:spMkLst>
        </pc:spChg>
        <pc:spChg chg="add mod">
          <ac:chgData name="Jacob Lewis" userId="33e98580-1b40-4c18-8f98-7866b4a47f3d" providerId="ADAL" clId="{04DA22ED-847C-4AC7-8FE9-B4306E0B290E}" dt="2022-04-16T02:21:34.601" v="4786" actId="1076"/>
          <ac:spMkLst>
            <pc:docMk/>
            <pc:sldMk cId="376030445" sldId="256"/>
            <ac:spMk id="85" creationId="{13E3E849-7A36-481E-97D5-9695811A70A5}"/>
          </ac:spMkLst>
        </pc:spChg>
        <pc:spChg chg="add del mod">
          <ac:chgData name="Jacob Lewis" userId="33e98580-1b40-4c18-8f98-7866b4a47f3d" providerId="ADAL" clId="{04DA22ED-847C-4AC7-8FE9-B4306E0B290E}" dt="2022-04-16T17:41:17.751" v="4931"/>
          <ac:spMkLst>
            <pc:docMk/>
            <pc:sldMk cId="376030445" sldId="256"/>
            <ac:spMk id="86" creationId="{2512E0B7-A1E5-422F-9CDB-B10E3B76C762}"/>
          </ac:spMkLst>
        </pc:spChg>
        <pc:spChg chg="add mod topLvl">
          <ac:chgData name="Jacob Lewis" userId="33e98580-1b40-4c18-8f98-7866b4a47f3d" providerId="ADAL" clId="{04DA22ED-847C-4AC7-8FE9-B4306E0B290E}" dt="2022-04-16T01:52:23.851" v="4719" actId="164"/>
          <ac:spMkLst>
            <pc:docMk/>
            <pc:sldMk cId="376030445" sldId="256"/>
            <ac:spMk id="87" creationId="{02022298-188E-4AC7-916E-AFB78C73647F}"/>
          </ac:spMkLst>
        </pc:spChg>
        <pc:spChg chg="add mod">
          <ac:chgData name="Jacob Lewis" userId="33e98580-1b40-4c18-8f98-7866b4a47f3d" providerId="ADAL" clId="{04DA22ED-847C-4AC7-8FE9-B4306E0B290E}" dt="2022-04-16T17:45:58.398" v="4965" actId="1076"/>
          <ac:spMkLst>
            <pc:docMk/>
            <pc:sldMk cId="376030445" sldId="256"/>
            <ac:spMk id="91" creationId="{87754BD1-1912-4BB9-A8AA-81C9BD2A4144}"/>
          </ac:spMkLst>
        </pc:spChg>
        <pc:spChg chg="del mod topLvl">
          <ac:chgData name="Jacob Lewis" userId="33e98580-1b40-4c18-8f98-7866b4a47f3d" providerId="ADAL" clId="{04DA22ED-847C-4AC7-8FE9-B4306E0B290E}" dt="2022-04-06T23:25:35.725" v="350" actId="478"/>
          <ac:spMkLst>
            <pc:docMk/>
            <pc:sldMk cId="376030445" sldId="256"/>
            <ac:spMk id="93" creationId="{00000000-0000-0000-0000-000000000000}"/>
          </ac:spMkLst>
        </pc:spChg>
        <pc:spChg chg="add mod topLvl">
          <ac:chgData name="Jacob Lewis" userId="33e98580-1b40-4c18-8f98-7866b4a47f3d" providerId="ADAL" clId="{04DA22ED-847C-4AC7-8FE9-B4306E0B290E}" dt="2022-04-16T01:52:23.851" v="4719" actId="164"/>
          <ac:spMkLst>
            <pc:docMk/>
            <pc:sldMk cId="376030445" sldId="256"/>
            <ac:spMk id="95" creationId="{8D60CE81-6F68-4864-8B4D-1770D8A5F566}"/>
          </ac:spMkLst>
        </pc:spChg>
        <pc:spChg chg="del mod topLvl">
          <ac:chgData name="Jacob Lewis" userId="33e98580-1b40-4c18-8f98-7866b4a47f3d" providerId="ADAL" clId="{04DA22ED-847C-4AC7-8FE9-B4306E0B290E}" dt="2022-04-06T22:57:03.078" v="346" actId="478"/>
          <ac:spMkLst>
            <pc:docMk/>
            <pc:sldMk cId="376030445" sldId="256"/>
            <ac:spMk id="97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08T01:54:39.191" v="2067" actId="1076"/>
          <ac:spMkLst>
            <pc:docMk/>
            <pc:sldMk cId="376030445" sldId="256"/>
            <ac:spMk id="98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16T02:02:03.850" v="4775" actId="20577"/>
          <ac:spMkLst>
            <pc:docMk/>
            <pc:sldMk cId="376030445" sldId="256"/>
            <ac:spMk id="99" creationId="{00000000-0000-0000-0000-000000000000}"/>
          </ac:spMkLst>
        </pc:spChg>
        <pc:spChg chg="del mod topLvl">
          <ac:chgData name="Jacob Lewis" userId="33e98580-1b40-4c18-8f98-7866b4a47f3d" providerId="ADAL" clId="{04DA22ED-847C-4AC7-8FE9-B4306E0B290E}" dt="2022-04-06T22:53:24.487" v="311" actId="478"/>
          <ac:spMkLst>
            <pc:docMk/>
            <pc:sldMk cId="376030445" sldId="256"/>
            <ac:spMk id="100" creationId="{00000000-0000-0000-0000-000000000000}"/>
          </ac:spMkLst>
        </pc:spChg>
        <pc:spChg chg="add mod">
          <ac:chgData name="Jacob Lewis" userId="33e98580-1b40-4c18-8f98-7866b4a47f3d" providerId="ADAL" clId="{04DA22ED-847C-4AC7-8FE9-B4306E0B290E}" dt="2022-04-16T17:48:54.325" v="4985" actId="1076"/>
          <ac:spMkLst>
            <pc:docMk/>
            <pc:sldMk cId="376030445" sldId="256"/>
            <ac:spMk id="100" creationId="{DB6F78B9-31E0-4869-8EE2-E83B8CD713B1}"/>
          </ac:spMkLst>
        </pc:spChg>
        <pc:spChg chg="del mod topLvl">
          <ac:chgData name="Jacob Lewis" userId="33e98580-1b40-4c18-8f98-7866b4a47f3d" providerId="ADAL" clId="{04DA22ED-847C-4AC7-8FE9-B4306E0B290E}" dt="2022-04-06T22:55:45.875" v="329" actId="478"/>
          <ac:spMkLst>
            <pc:docMk/>
            <pc:sldMk cId="376030445" sldId="256"/>
            <ac:spMk id="101" creationId="{00000000-0000-0000-0000-000000000000}"/>
          </ac:spMkLst>
        </pc:spChg>
        <pc:spChg chg="add mod">
          <ac:chgData name="Jacob Lewis" userId="33e98580-1b40-4c18-8f98-7866b4a47f3d" providerId="ADAL" clId="{04DA22ED-847C-4AC7-8FE9-B4306E0B290E}" dt="2022-04-16T01:51:33.125" v="4708" actId="164"/>
          <ac:spMkLst>
            <pc:docMk/>
            <pc:sldMk cId="376030445" sldId="256"/>
            <ac:spMk id="101" creationId="{D1ACDDF3-9B24-470B-B194-4622D8404F50}"/>
          </ac:spMkLst>
        </pc:spChg>
        <pc:spChg chg="del mod topLvl">
          <ac:chgData name="Jacob Lewis" userId="33e98580-1b40-4c18-8f98-7866b4a47f3d" providerId="ADAL" clId="{04DA22ED-847C-4AC7-8FE9-B4306E0B290E}" dt="2022-04-06T22:55:48.357" v="330" actId="478"/>
          <ac:spMkLst>
            <pc:docMk/>
            <pc:sldMk cId="376030445" sldId="256"/>
            <ac:spMk id="102" creationId="{00000000-0000-0000-0000-000000000000}"/>
          </ac:spMkLst>
        </pc:spChg>
        <pc:spChg chg="del mod topLvl">
          <ac:chgData name="Jacob Lewis" userId="33e98580-1b40-4c18-8f98-7866b4a47f3d" providerId="ADAL" clId="{04DA22ED-847C-4AC7-8FE9-B4306E0B290E}" dt="2022-04-06T22:55:43.784" v="328" actId="478"/>
          <ac:spMkLst>
            <pc:docMk/>
            <pc:sldMk cId="376030445" sldId="256"/>
            <ac:spMk id="103" creationId="{00000000-0000-0000-0000-000000000000}"/>
          </ac:spMkLst>
        </pc:spChg>
        <pc:spChg chg="add mod">
          <ac:chgData name="Jacob Lewis" userId="33e98580-1b40-4c18-8f98-7866b4a47f3d" providerId="ADAL" clId="{04DA22ED-847C-4AC7-8FE9-B4306E0B290E}" dt="2022-04-16T01:51:33.125" v="4708" actId="164"/>
          <ac:spMkLst>
            <pc:docMk/>
            <pc:sldMk cId="376030445" sldId="256"/>
            <ac:spMk id="103" creationId="{8F9022F8-CFC6-4610-8751-C79C4DA7150D}"/>
          </ac:spMkLst>
        </pc:spChg>
        <pc:spChg chg="del mod topLvl">
          <ac:chgData name="Jacob Lewis" userId="33e98580-1b40-4c18-8f98-7866b4a47f3d" providerId="ADAL" clId="{04DA22ED-847C-4AC7-8FE9-B4306E0B290E}" dt="2022-04-06T22:53:13.204" v="306" actId="478"/>
          <ac:spMkLst>
            <pc:docMk/>
            <pc:sldMk cId="376030445" sldId="256"/>
            <ac:spMk id="104" creationId="{00000000-0000-0000-0000-000000000000}"/>
          </ac:spMkLst>
        </pc:spChg>
        <pc:spChg chg="del mod topLvl">
          <ac:chgData name="Jacob Lewis" userId="33e98580-1b40-4c18-8f98-7866b4a47f3d" providerId="ADAL" clId="{04DA22ED-847C-4AC7-8FE9-B4306E0B290E}" dt="2022-04-06T22:53:14.644" v="307" actId="478"/>
          <ac:spMkLst>
            <pc:docMk/>
            <pc:sldMk cId="376030445" sldId="256"/>
            <ac:spMk id="105" creationId="{00000000-0000-0000-0000-000000000000}"/>
          </ac:spMkLst>
        </pc:spChg>
        <pc:spChg chg="add mod">
          <ac:chgData name="Jacob Lewis" userId="33e98580-1b40-4c18-8f98-7866b4a47f3d" providerId="ADAL" clId="{04DA22ED-847C-4AC7-8FE9-B4306E0B290E}" dt="2022-04-16T01:51:33.125" v="4708" actId="164"/>
          <ac:spMkLst>
            <pc:docMk/>
            <pc:sldMk cId="376030445" sldId="256"/>
            <ac:spMk id="105" creationId="{45C42F58-AB99-415E-8E85-7E9466BDFC7A}"/>
          </ac:spMkLst>
        </pc:spChg>
        <pc:spChg chg="del mod topLvl">
          <ac:chgData name="Jacob Lewis" userId="33e98580-1b40-4c18-8f98-7866b4a47f3d" providerId="ADAL" clId="{04DA22ED-847C-4AC7-8FE9-B4306E0B290E}" dt="2022-04-06T22:53:21.981" v="310" actId="478"/>
          <ac:spMkLst>
            <pc:docMk/>
            <pc:sldMk cId="376030445" sldId="256"/>
            <ac:spMk id="106" creationId="{00000000-0000-0000-0000-000000000000}"/>
          </ac:spMkLst>
        </pc:spChg>
        <pc:spChg chg="del mod topLvl">
          <ac:chgData name="Jacob Lewis" userId="33e98580-1b40-4c18-8f98-7866b4a47f3d" providerId="ADAL" clId="{04DA22ED-847C-4AC7-8FE9-B4306E0B290E}" dt="2022-04-06T22:53:18.881" v="309" actId="478"/>
          <ac:spMkLst>
            <pc:docMk/>
            <pc:sldMk cId="376030445" sldId="256"/>
            <ac:spMk id="107" creationId="{00000000-0000-0000-0000-000000000000}"/>
          </ac:spMkLst>
        </pc:spChg>
        <pc:spChg chg="mod topLvl">
          <ac:chgData name="Jacob Lewis" userId="33e98580-1b40-4c18-8f98-7866b4a47f3d" providerId="ADAL" clId="{04DA22ED-847C-4AC7-8FE9-B4306E0B290E}" dt="2022-04-15T01:47:14.775" v="3337" actId="1076"/>
          <ac:spMkLst>
            <pc:docMk/>
            <pc:sldMk cId="376030445" sldId="256"/>
            <ac:spMk id="108" creationId="{00000000-0000-0000-0000-000000000000}"/>
          </ac:spMkLst>
        </pc:spChg>
        <pc:spChg chg="del mod topLvl">
          <ac:chgData name="Jacob Lewis" userId="33e98580-1b40-4c18-8f98-7866b4a47f3d" providerId="ADAL" clId="{04DA22ED-847C-4AC7-8FE9-B4306E0B290E}" dt="2022-04-06T22:53:01.339" v="303" actId="478"/>
          <ac:spMkLst>
            <pc:docMk/>
            <pc:sldMk cId="376030445" sldId="256"/>
            <ac:spMk id="149" creationId="{00000000-0000-0000-0000-000000000000}"/>
          </ac:spMkLst>
        </pc:spChg>
        <pc:grpChg chg="add del mod">
          <ac:chgData name="Jacob Lewis" userId="33e98580-1b40-4c18-8f98-7866b4a47f3d" providerId="ADAL" clId="{04DA22ED-847C-4AC7-8FE9-B4306E0B290E}" dt="2022-04-05T06:39:30.606" v="289" actId="165"/>
          <ac:grpSpMkLst>
            <pc:docMk/>
            <pc:sldMk cId="376030445" sldId="256"/>
            <ac:grpSpMk id="21" creationId="{AE1AC349-5DE5-4706-9318-EC5569265B98}"/>
          </ac:grpSpMkLst>
        </pc:grpChg>
        <pc:grpChg chg="add del mod">
          <ac:chgData name="Jacob Lewis" userId="33e98580-1b40-4c18-8f98-7866b4a47f3d" providerId="ADAL" clId="{04DA22ED-847C-4AC7-8FE9-B4306E0B290E}" dt="2022-04-16T01:52:16.379" v="4718" actId="165"/>
          <ac:grpSpMkLst>
            <pc:docMk/>
            <pc:sldMk cId="376030445" sldId="256"/>
            <ac:grpSpMk id="27" creationId="{83F0AB61-6A61-4069-B883-986896A11F0A}"/>
          </ac:grpSpMkLst>
        </pc:grpChg>
        <pc:grpChg chg="add mod">
          <ac:chgData name="Jacob Lewis" userId="33e98580-1b40-4c18-8f98-7866b4a47f3d" providerId="ADAL" clId="{04DA22ED-847C-4AC7-8FE9-B4306E0B290E}" dt="2022-04-16T01:57:51.630" v="4750" actId="14100"/>
          <ac:grpSpMkLst>
            <pc:docMk/>
            <pc:sldMk cId="376030445" sldId="256"/>
            <ac:grpSpMk id="29" creationId="{3D8AD08C-260F-4B19-BBFB-CD423836ECA2}"/>
          </ac:grpSpMkLst>
        </pc:grpChg>
        <pc:grpChg chg="add mod">
          <ac:chgData name="Jacob Lewis" userId="33e98580-1b40-4c18-8f98-7866b4a47f3d" providerId="ADAL" clId="{04DA22ED-847C-4AC7-8FE9-B4306E0B290E}" dt="2022-04-16T01:58:50.506" v="4755" actId="14100"/>
          <ac:grpSpMkLst>
            <pc:docMk/>
            <pc:sldMk cId="376030445" sldId="256"/>
            <ac:grpSpMk id="39" creationId="{8F32B544-C719-4E82-A841-02E954855CB9}"/>
          </ac:grpSpMkLst>
        </pc:grpChg>
        <pc:picChg chg="del mod topLvl">
          <ac:chgData name="Jacob Lewis" userId="33e98580-1b40-4c18-8f98-7866b4a47f3d" providerId="ADAL" clId="{04DA22ED-847C-4AC7-8FE9-B4306E0B290E}" dt="2022-04-06T22:55:40.324" v="326" actId="478"/>
          <ac:picMkLst>
            <pc:docMk/>
            <pc:sldMk cId="376030445" sldId="256"/>
            <ac:picMk id="3" creationId="{00000000-0000-0000-0000-000000000000}"/>
          </ac:picMkLst>
        </pc:picChg>
        <pc:picChg chg="del mod topLvl">
          <ac:chgData name="Jacob Lewis" userId="33e98580-1b40-4c18-8f98-7866b4a47f3d" providerId="ADAL" clId="{04DA22ED-847C-4AC7-8FE9-B4306E0B290E}" dt="2022-04-06T22:55:42.179" v="327" actId="478"/>
          <ac:picMkLst>
            <pc:docMk/>
            <pc:sldMk cId="376030445" sldId="256"/>
            <ac:picMk id="5" creationId="{00000000-0000-0000-0000-000000000000}"/>
          </ac:picMkLst>
        </pc:picChg>
        <pc:picChg chg="add del mod">
          <ac:chgData name="Jacob Lewis" userId="33e98580-1b40-4c18-8f98-7866b4a47f3d" providerId="ADAL" clId="{04DA22ED-847C-4AC7-8FE9-B4306E0B290E}" dt="2022-04-06T23:59:54.967" v="412" actId="478"/>
          <ac:picMkLst>
            <pc:docMk/>
            <pc:sldMk cId="376030445" sldId="256"/>
            <ac:picMk id="5" creationId="{387504F9-62B4-4724-92BD-97AF5DD9DB5C}"/>
          </ac:picMkLst>
        </pc:picChg>
        <pc:picChg chg="add mod">
          <ac:chgData name="Jacob Lewis" userId="33e98580-1b40-4c18-8f98-7866b4a47f3d" providerId="ADAL" clId="{04DA22ED-847C-4AC7-8FE9-B4306E0B290E}" dt="2022-04-16T02:40:37.619" v="4804" actId="14100"/>
          <ac:picMkLst>
            <pc:docMk/>
            <pc:sldMk cId="376030445" sldId="256"/>
            <ac:picMk id="5" creationId="{8AF168B9-346F-455D-846E-C6D8423C5797}"/>
          </ac:picMkLst>
        </pc:picChg>
        <pc:picChg chg="del mod topLvl">
          <ac:chgData name="Jacob Lewis" userId="33e98580-1b40-4c18-8f98-7866b4a47f3d" providerId="ADAL" clId="{04DA22ED-847C-4AC7-8FE9-B4306E0B290E}" dt="2022-04-06T22:53:13.204" v="306" actId="478"/>
          <ac:picMkLst>
            <pc:docMk/>
            <pc:sldMk cId="376030445" sldId="256"/>
            <ac:picMk id="10" creationId="{00000000-0000-0000-0000-000000000000}"/>
          </ac:picMkLst>
        </pc:picChg>
        <pc:picChg chg="add del mod modCrop">
          <ac:chgData name="Jacob Lewis" userId="33e98580-1b40-4c18-8f98-7866b4a47f3d" providerId="ADAL" clId="{04DA22ED-847C-4AC7-8FE9-B4306E0B290E}" dt="2022-04-08T01:19:46.239" v="1870" actId="478"/>
          <ac:picMkLst>
            <pc:docMk/>
            <pc:sldMk cId="376030445" sldId="256"/>
            <ac:picMk id="10" creationId="{909D81D7-C7B0-40D0-8A5C-85A984574ED2}"/>
          </ac:picMkLst>
        </pc:picChg>
        <pc:picChg chg="del mod topLvl">
          <ac:chgData name="Jacob Lewis" userId="33e98580-1b40-4c18-8f98-7866b4a47f3d" providerId="ADAL" clId="{04DA22ED-847C-4AC7-8FE9-B4306E0B290E}" dt="2022-04-06T22:53:15.958" v="308" actId="478"/>
          <ac:picMkLst>
            <pc:docMk/>
            <pc:sldMk cId="376030445" sldId="256"/>
            <ac:picMk id="11" creationId="{00000000-0000-0000-0000-000000000000}"/>
          </ac:picMkLst>
        </pc:picChg>
        <pc:picChg chg="add del mod">
          <ac:chgData name="Jacob Lewis" userId="33e98580-1b40-4c18-8f98-7866b4a47f3d" providerId="ADAL" clId="{04DA22ED-847C-4AC7-8FE9-B4306E0B290E}" dt="2022-04-13T18:21:34.782" v="2492" actId="478"/>
          <ac:picMkLst>
            <pc:docMk/>
            <pc:sldMk cId="376030445" sldId="256"/>
            <ac:picMk id="11" creationId="{8A22270D-9659-4E43-B778-C34F9DD38AED}"/>
          </ac:picMkLst>
        </pc:picChg>
        <pc:picChg chg="add mod">
          <ac:chgData name="Jacob Lewis" userId="33e98580-1b40-4c18-8f98-7866b4a47f3d" providerId="ADAL" clId="{04DA22ED-847C-4AC7-8FE9-B4306E0B290E}" dt="2022-04-15T17:48:34.109" v="3672" actId="1076"/>
          <ac:picMkLst>
            <pc:docMk/>
            <pc:sldMk cId="376030445" sldId="256"/>
            <ac:picMk id="11" creationId="{FC93C57D-8B52-4870-B9AD-E39284E61155}"/>
          </ac:picMkLst>
        </pc:picChg>
        <pc:picChg chg="del mod topLvl">
          <ac:chgData name="Jacob Lewis" userId="33e98580-1b40-4c18-8f98-7866b4a47f3d" providerId="ADAL" clId="{04DA22ED-847C-4AC7-8FE9-B4306E0B290E}" dt="2022-04-06T22:56:56.989" v="342" actId="478"/>
          <ac:picMkLst>
            <pc:docMk/>
            <pc:sldMk cId="376030445" sldId="256"/>
            <ac:picMk id="14" creationId="{00000000-0000-0000-0000-000000000000}"/>
          </ac:picMkLst>
        </pc:picChg>
        <pc:picChg chg="add mod modCrop">
          <ac:chgData name="Jacob Lewis" userId="33e98580-1b40-4c18-8f98-7866b4a47f3d" providerId="ADAL" clId="{04DA22ED-847C-4AC7-8FE9-B4306E0B290E}" dt="2022-04-15T17:14:37.730" v="3539" actId="14100"/>
          <ac:picMkLst>
            <pc:docMk/>
            <pc:sldMk cId="376030445" sldId="256"/>
            <ac:picMk id="18" creationId="{76B87202-CBC4-475F-8DDC-18F65E732C5F}"/>
          </ac:picMkLst>
        </pc:picChg>
        <pc:picChg chg="del mod topLvl">
          <ac:chgData name="Jacob Lewis" userId="33e98580-1b40-4c18-8f98-7866b4a47f3d" providerId="ADAL" clId="{04DA22ED-847C-4AC7-8FE9-B4306E0B290E}" dt="2022-04-06T22:57:01.737" v="345" actId="478"/>
          <ac:picMkLst>
            <pc:docMk/>
            <pc:sldMk cId="376030445" sldId="256"/>
            <ac:picMk id="20" creationId="{00000000-0000-0000-0000-000000000000}"/>
          </ac:picMkLst>
        </pc:picChg>
        <pc:picChg chg="add mod modCrop">
          <ac:chgData name="Jacob Lewis" userId="33e98580-1b40-4c18-8f98-7866b4a47f3d" providerId="ADAL" clId="{04DA22ED-847C-4AC7-8FE9-B4306E0B290E}" dt="2022-04-15T17:47:22.316" v="3668" actId="14100"/>
          <ac:picMkLst>
            <pc:docMk/>
            <pc:sldMk cId="376030445" sldId="256"/>
            <ac:picMk id="21" creationId="{D73DB8F9-E1DB-46B0-B431-AEA8430C9F5A}"/>
          </ac:picMkLst>
        </pc:picChg>
        <pc:picChg chg="add del mod">
          <ac:chgData name="Jacob Lewis" userId="33e98580-1b40-4c18-8f98-7866b4a47f3d" providerId="ADAL" clId="{04DA22ED-847C-4AC7-8FE9-B4306E0B290E}" dt="2022-04-08T03:33:55.955" v="2215" actId="931"/>
          <ac:picMkLst>
            <pc:docMk/>
            <pc:sldMk cId="376030445" sldId="256"/>
            <ac:picMk id="22" creationId="{77C753DB-09F1-48F7-8881-A6027E50573A}"/>
          </ac:picMkLst>
        </pc:picChg>
        <pc:picChg chg="add mod">
          <ac:chgData name="Jacob Lewis" userId="33e98580-1b40-4c18-8f98-7866b4a47f3d" providerId="ADAL" clId="{04DA22ED-847C-4AC7-8FE9-B4306E0B290E}" dt="2022-04-16T17:43:01.214" v="4936" actId="14100"/>
          <ac:picMkLst>
            <pc:docMk/>
            <pc:sldMk cId="376030445" sldId="256"/>
            <ac:picMk id="22" creationId="{8225F4A4-8C92-4855-BAE4-6394C81A6388}"/>
          </ac:picMkLst>
        </pc:picChg>
        <pc:picChg chg="add del mod">
          <ac:chgData name="Jacob Lewis" userId="33e98580-1b40-4c18-8f98-7866b4a47f3d" providerId="ADAL" clId="{04DA22ED-847C-4AC7-8FE9-B4306E0B290E}" dt="2022-04-09T05:35:33.470" v="2370" actId="478"/>
          <ac:picMkLst>
            <pc:docMk/>
            <pc:sldMk cId="376030445" sldId="256"/>
            <ac:picMk id="22" creationId="{FEE13EE1-FEAE-4E57-A860-4216E97F57AE}"/>
          </ac:picMkLst>
        </pc:picChg>
        <pc:picChg chg="add mod">
          <ac:chgData name="Jacob Lewis" userId="33e98580-1b40-4c18-8f98-7866b4a47f3d" providerId="ADAL" clId="{04DA22ED-847C-4AC7-8FE9-B4306E0B290E}" dt="2022-04-13T18:53:34.395" v="2725" actId="1076"/>
          <ac:picMkLst>
            <pc:docMk/>
            <pc:sldMk cId="376030445" sldId="256"/>
            <ac:picMk id="23" creationId="{788BB0EE-FACA-4983-BCBC-D952BDCC7C56}"/>
          </ac:picMkLst>
        </pc:picChg>
        <pc:picChg chg="add mod">
          <ac:chgData name="Jacob Lewis" userId="33e98580-1b40-4c18-8f98-7866b4a47f3d" providerId="ADAL" clId="{04DA22ED-847C-4AC7-8FE9-B4306E0B290E}" dt="2022-04-15T17:48:34.109" v="3672" actId="1076"/>
          <ac:picMkLst>
            <pc:docMk/>
            <pc:sldMk cId="376030445" sldId="256"/>
            <ac:picMk id="25" creationId="{97EFCE0D-6097-40C0-95BF-5F41459550B8}"/>
          </ac:picMkLst>
        </pc:picChg>
        <pc:picChg chg="add del mod">
          <ac:chgData name="Jacob Lewis" userId="33e98580-1b40-4c18-8f98-7866b4a47f3d" providerId="ADAL" clId="{04DA22ED-847C-4AC7-8FE9-B4306E0B290E}" dt="2022-04-08T03:33:55.955" v="2215" actId="931"/>
          <ac:picMkLst>
            <pc:docMk/>
            <pc:sldMk cId="376030445" sldId="256"/>
            <ac:picMk id="25" creationId="{AE65E042-DE8D-4A46-9F9E-A2707A8F7B51}"/>
          </ac:picMkLst>
        </pc:picChg>
        <pc:picChg chg="add del mod">
          <ac:chgData name="Jacob Lewis" userId="33e98580-1b40-4c18-8f98-7866b4a47f3d" providerId="ADAL" clId="{04DA22ED-847C-4AC7-8FE9-B4306E0B290E}" dt="2022-04-09T05:50:25.239" v="2447" actId="478"/>
          <ac:picMkLst>
            <pc:docMk/>
            <pc:sldMk cId="376030445" sldId="256"/>
            <ac:picMk id="25" creationId="{C202DBAD-FBB3-4E0A-AC39-2F524C870DB9}"/>
          </ac:picMkLst>
        </pc:picChg>
        <pc:picChg chg="add del mod modCrop">
          <ac:chgData name="Jacob Lewis" userId="33e98580-1b40-4c18-8f98-7866b4a47f3d" providerId="ADAL" clId="{04DA22ED-847C-4AC7-8FE9-B4306E0B290E}" dt="2022-04-13T18:59:23.343" v="2766" actId="1076"/>
          <ac:picMkLst>
            <pc:docMk/>
            <pc:sldMk cId="376030445" sldId="256"/>
            <ac:picMk id="26" creationId="{107B8B6B-4A0C-4AB7-AE82-AC9AF2DF1E1F}"/>
          </ac:picMkLst>
        </pc:picChg>
        <pc:picChg chg="add del mod">
          <ac:chgData name="Jacob Lewis" userId="33e98580-1b40-4c18-8f98-7866b4a47f3d" providerId="ADAL" clId="{04DA22ED-847C-4AC7-8FE9-B4306E0B290E}" dt="2022-04-13T18:21:37.169" v="2493" actId="478"/>
          <ac:picMkLst>
            <pc:docMk/>
            <pc:sldMk cId="376030445" sldId="256"/>
            <ac:picMk id="26" creationId="{923EE22E-1557-4850-9340-C12572E806BC}"/>
          </ac:picMkLst>
        </pc:picChg>
        <pc:picChg chg="add del mod">
          <ac:chgData name="Jacob Lewis" userId="33e98580-1b40-4c18-8f98-7866b4a47f3d" providerId="ADAL" clId="{04DA22ED-847C-4AC7-8FE9-B4306E0B290E}" dt="2022-04-07T04:05:15.559" v="477" actId="478"/>
          <ac:picMkLst>
            <pc:docMk/>
            <pc:sldMk cId="376030445" sldId="256"/>
            <ac:picMk id="28" creationId="{225ED1AB-6A6D-4239-95D7-EDD19F9DF253}"/>
          </ac:picMkLst>
        </pc:picChg>
        <pc:picChg chg="add del mod">
          <ac:chgData name="Jacob Lewis" userId="33e98580-1b40-4c18-8f98-7866b4a47f3d" providerId="ADAL" clId="{04DA22ED-847C-4AC7-8FE9-B4306E0B290E}" dt="2022-04-13T18:44:37.811" v="2553" actId="478"/>
          <ac:picMkLst>
            <pc:docMk/>
            <pc:sldMk cId="376030445" sldId="256"/>
            <ac:picMk id="28" creationId="{4DE01D79-7538-44DE-B3FB-5923DA34D521}"/>
          </ac:picMkLst>
        </pc:picChg>
        <pc:picChg chg="add mod">
          <ac:chgData name="Jacob Lewis" userId="33e98580-1b40-4c18-8f98-7866b4a47f3d" providerId="ADAL" clId="{04DA22ED-847C-4AC7-8FE9-B4306E0B290E}" dt="2022-04-15T17:48:34.109" v="3672" actId="1076"/>
          <ac:picMkLst>
            <pc:docMk/>
            <pc:sldMk cId="376030445" sldId="256"/>
            <ac:picMk id="28" creationId="{8B91813F-A379-45CF-9C7E-1AB2E2670EF9}"/>
          </ac:picMkLst>
        </pc:picChg>
        <pc:picChg chg="add del mod">
          <ac:chgData name="Jacob Lewis" userId="33e98580-1b40-4c18-8f98-7866b4a47f3d" providerId="ADAL" clId="{04DA22ED-847C-4AC7-8FE9-B4306E0B290E}" dt="2022-04-09T20:03:44.189" v="2491" actId="478"/>
          <ac:picMkLst>
            <pc:docMk/>
            <pc:sldMk cId="376030445" sldId="256"/>
            <ac:picMk id="28" creationId="{B43C7020-3B81-46F6-A3F1-566E63DF8CE7}"/>
          </ac:picMkLst>
        </pc:picChg>
        <pc:picChg chg="add del mod">
          <ac:chgData name="Jacob Lewis" userId="33e98580-1b40-4c18-8f98-7866b4a47f3d" providerId="ADAL" clId="{04DA22ED-847C-4AC7-8FE9-B4306E0B290E}" dt="2022-04-13T19:01:44.388" v="2767" actId="478"/>
          <ac:picMkLst>
            <pc:docMk/>
            <pc:sldMk cId="376030445" sldId="256"/>
            <ac:picMk id="29" creationId="{558E4AD8-C16D-4960-A1A9-825B4EC692A1}"/>
          </ac:picMkLst>
        </pc:picChg>
        <pc:picChg chg="add mod">
          <ac:chgData name="Jacob Lewis" userId="33e98580-1b40-4c18-8f98-7866b4a47f3d" providerId="ADAL" clId="{04DA22ED-847C-4AC7-8FE9-B4306E0B290E}" dt="2022-04-15T17:48:34.109" v="3672" actId="1076"/>
          <ac:picMkLst>
            <pc:docMk/>
            <pc:sldMk cId="376030445" sldId="256"/>
            <ac:picMk id="32" creationId="{0933A8EB-4B93-4154-B3AD-AAA18CDE7C44}"/>
          </ac:picMkLst>
        </pc:picChg>
        <pc:picChg chg="add mod modCrop">
          <ac:chgData name="Jacob Lewis" userId="33e98580-1b40-4c18-8f98-7866b4a47f3d" providerId="ADAL" clId="{04DA22ED-847C-4AC7-8FE9-B4306E0B290E}" dt="2022-04-16T02:40:38.047" v="4805" actId="14100"/>
          <ac:picMkLst>
            <pc:docMk/>
            <pc:sldMk cId="376030445" sldId="256"/>
            <ac:picMk id="33" creationId="{6BB1627E-DE6C-4CC8-A7D8-3099C8FE8873}"/>
          </ac:picMkLst>
        </pc:picChg>
        <pc:picChg chg="add del mod">
          <ac:chgData name="Jacob Lewis" userId="33e98580-1b40-4c18-8f98-7866b4a47f3d" providerId="ADAL" clId="{04DA22ED-847C-4AC7-8FE9-B4306E0B290E}" dt="2022-04-13T18:53:53.095" v="2729" actId="478"/>
          <ac:picMkLst>
            <pc:docMk/>
            <pc:sldMk cId="376030445" sldId="256"/>
            <ac:picMk id="34" creationId="{9978A84C-3C02-457C-892F-8C13DE4BA957}"/>
          </ac:picMkLst>
        </pc:picChg>
        <pc:picChg chg="add del mod">
          <ac:chgData name="Jacob Lewis" userId="33e98580-1b40-4c18-8f98-7866b4a47f3d" providerId="ADAL" clId="{04DA22ED-847C-4AC7-8FE9-B4306E0B290E}" dt="2022-04-09T05:52:15.290" v="2456" actId="478"/>
          <ac:picMkLst>
            <pc:docMk/>
            <pc:sldMk cId="376030445" sldId="256"/>
            <ac:picMk id="34" creationId="{AEB18CCC-6172-4A9D-AD0C-1D54F0B87632}"/>
          </ac:picMkLst>
        </pc:picChg>
        <pc:picChg chg="add del mod">
          <ac:chgData name="Jacob Lewis" userId="33e98580-1b40-4c18-8f98-7866b4a47f3d" providerId="ADAL" clId="{04DA22ED-847C-4AC7-8FE9-B4306E0B290E}" dt="2022-04-09T05:50:02.358" v="2440" actId="478"/>
          <ac:picMkLst>
            <pc:docMk/>
            <pc:sldMk cId="376030445" sldId="256"/>
            <ac:picMk id="35" creationId="{A128DB83-A9C1-411E-B631-2B10E6FA6CDD}"/>
          </ac:picMkLst>
        </pc:picChg>
        <pc:picChg chg="add mod">
          <ac:chgData name="Jacob Lewis" userId="33e98580-1b40-4c18-8f98-7866b4a47f3d" providerId="ADAL" clId="{04DA22ED-847C-4AC7-8FE9-B4306E0B290E}" dt="2022-04-16T02:02:57.596" v="4781" actId="14826"/>
          <ac:picMkLst>
            <pc:docMk/>
            <pc:sldMk cId="376030445" sldId="256"/>
            <ac:picMk id="36" creationId="{31CBB236-5E12-4EA7-AE70-42DB0BDF3858}"/>
          </ac:picMkLst>
        </pc:picChg>
        <pc:picChg chg="add del mod">
          <ac:chgData name="Jacob Lewis" userId="33e98580-1b40-4c18-8f98-7866b4a47f3d" providerId="ADAL" clId="{04DA22ED-847C-4AC7-8FE9-B4306E0B290E}" dt="2022-04-09T05:52:15.290" v="2456" actId="478"/>
          <ac:picMkLst>
            <pc:docMk/>
            <pc:sldMk cId="376030445" sldId="256"/>
            <ac:picMk id="36" creationId="{D08A981C-D487-48DC-9602-8A030848F793}"/>
          </ac:picMkLst>
        </pc:picChg>
        <pc:picChg chg="add mod">
          <ac:chgData name="Jacob Lewis" userId="33e98580-1b40-4c18-8f98-7866b4a47f3d" providerId="ADAL" clId="{04DA22ED-847C-4AC7-8FE9-B4306E0B290E}" dt="2022-04-13T18:53:34.395" v="2725" actId="1076"/>
          <ac:picMkLst>
            <pc:docMk/>
            <pc:sldMk cId="376030445" sldId="256"/>
            <ac:picMk id="37" creationId="{8B61097E-8913-4270-8E77-672FF001D8B0}"/>
          </ac:picMkLst>
        </pc:picChg>
        <pc:picChg chg="add mod">
          <ac:chgData name="Jacob Lewis" userId="33e98580-1b40-4c18-8f98-7866b4a47f3d" providerId="ADAL" clId="{04DA22ED-847C-4AC7-8FE9-B4306E0B290E}" dt="2022-04-09T05:51:49.538" v="2455" actId="1076"/>
          <ac:picMkLst>
            <pc:docMk/>
            <pc:sldMk cId="376030445" sldId="256"/>
            <ac:picMk id="38" creationId="{3D4C5F89-739A-46DD-9FEC-6C171AF411E5}"/>
          </ac:picMkLst>
        </pc:picChg>
        <pc:picChg chg="add mod topLvl">
          <ac:chgData name="Jacob Lewis" userId="33e98580-1b40-4c18-8f98-7866b4a47f3d" providerId="ADAL" clId="{04DA22ED-847C-4AC7-8FE9-B4306E0B290E}" dt="2022-04-16T01:52:23.851" v="4719" actId="164"/>
          <ac:picMkLst>
            <pc:docMk/>
            <pc:sldMk cId="376030445" sldId="256"/>
            <ac:picMk id="40" creationId="{A401DE71-A744-481E-9218-25F867113E43}"/>
          </ac:picMkLst>
        </pc:picChg>
        <pc:picChg chg="add mod">
          <ac:chgData name="Jacob Lewis" userId="33e98580-1b40-4c18-8f98-7866b4a47f3d" providerId="ADAL" clId="{04DA22ED-847C-4AC7-8FE9-B4306E0B290E}" dt="2022-04-13T18:53:34.395" v="2725" actId="1076"/>
          <ac:picMkLst>
            <pc:docMk/>
            <pc:sldMk cId="376030445" sldId="256"/>
            <ac:picMk id="41" creationId="{14BA8960-8B80-4495-8DF7-5580C0552F7F}"/>
          </ac:picMkLst>
        </pc:picChg>
        <pc:picChg chg="add mod">
          <ac:chgData name="Jacob Lewis" userId="33e98580-1b40-4c18-8f98-7866b4a47f3d" providerId="ADAL" clId="{04DA22ED-847C-4AC7-8FE9-B4306E0B290E}" dt="2022-04-16T01:51:33.125" v="4708" actId="164"/>
          <ac:picMkLst>
            <pc:docMk/>
            <pc:sldMk cId="376030445" sldId="256"/>
            <ac:picMk id="42" creationId="{4F00508C-C709-40E5-990F-DC88E50C11F8}"/>
          </ac:picMkLst>
        </pc:picChg>
        <pc:picChg chg="add mod">
          <ac:chgData name="Jacob Lewis" userId="33e98580-1b40-4c18-8f98-7866b4a47f3d" providerId="ADAL" clId="{04DA22ED-847C-4AC7-8FE9-B4306E0B290E}" dt="2022-04-13T18:53:34.395" v="2725" actId="1076"/>
          <ac:picMkLst>
            <pc:docMk/>
            <pc:sldMk cId="376030445" sldId="256"/>
            <ac:picMk id="48" creationId="{9FDF2FB8-A975-4A3A-A439-D55D75E507F6}"/>
          </ac:picMkLst>
        </pc:picChg>
        <pc:picChg chg="add mod">
          <ac:chgData name="Jacob Lewis" userId="33e98580-1b40-4c18-8f98-7866b4a47f3d" providerId="ADAL" clId="{04DA22ED-847C-4AC7-8FE9-B4306E0B290E}" dt="2022-04-13T18:53:51.295" v="2728" actId="1076"/>
          <ac:picMkLst>
            <pc:docMk/>
            <pc:sldMk cId="376030445" sldId="256"/>
            <ac:picMk id="49" creationId="{B3293DED-CCB5-4FA2-B860-7D736055089D}"/>
          </ac:picMkLst>
        </pc:picChg>
        <pc:picChg chg="add del mod modCrop">
          <ac:chgData name="Jacob Lewis" userId="33e98580-1b40-4c18-8f98-7866b4a47f3d" providerId="ADAL" clId="{04DA22ED-847C-4AC7-8FE9-B4306E0B290E}" dt="2022-04-16T01:48:49.688" v="4692" actId="478"/>
          <ac:picMkLst>
            <pc:docMk/>
            <pc:sldMk cId="376030445" sldId="256"/>
            <ac:picMk id="76" creationId="{642A4320-52F5-4C1F-A179-683B57356A8A}"/>
          </ac:picMkLst>
        </pc:picChg>
        <pc:picChg chg="add del mod">
          <ac:chgData name="Jacob Lewis" userId="33e98580-1b40-4c18-8f98-7866b4a47f3d" providerId="ADAL" clId="{04DA22ED-847C-4AC7-8FE9-B4306E0B290E}" dt="2022-04-15T18:13:45.949" v="3875" actId="478"/>
          <ac:picMkLst>
            <pc:docMk/>
            <pc:sldMk cId="376030445" sldId="256"/>
            <ac:picMk id="1026" creationId="{F724BBE6-9DB6-46D2-8BBE-A4C10765E2DF}"/>
          </ac:picMkLst>
        </pc:picChg>
        <pc:picChg chg="add del">
          <ac:chgData name="Jacob Lewis" userId="33e98580-1b40-4c18-8f98-7866b4a47f3d" providerId="ADAL" clId="{04DA22ED-847C-4AC7-8FE9-B4306E0B290E}" dt="2022-04-15T18:15:06.642" v="3877" actId="478"/>
          <ac:picMkLst>
            <pc:docMk/>
            <pc:sldMk cId="376030445" sldId="256"/>
            <ac:picMk id="1028" creationId="{ADF5E0E2-CB95-4DE8-BF15-81E1B18A2053}"/>
          </ac:picMkLst>
        </pc:picChg>
        <pc:cxnChg chg="add mod">
          <ac:chgData name="Jacob Lewis" userId="33e98580-1b40-4c18-8f98-7866b4a47f3d" providerId="ADAL" clId="{04DA22ED-847C-4AC7-8FE9-B4306E0B290E}" dt="2022-04-15T17:47:46.527" v="3670" actId="14100"/>
          <ac:cxnSpMkLst>
            <pc:docMk/>
            <pc:sldMk cId="376030445" sldId="256"/>
            <ac:cxnSpMk id="14" creationId="{8EC2DEA4-C4C0-484F-BC89-1DE52D0E8D67}"/>
          </ac:cxnSpMkLst>
        </pc:cxnChg>
        <pc:cxnChg chg="add del mod">
          <ac:chgData name="Jacob Lewis" userId="33e98580-1b40-4c18-8f98-7866b4a47f3d" providerId="ADAL" clId="{04DA22ED-847C-4AC7-8FE9-B4306E0B290E}" dt="2022-04-07T03:34:09.998" v="453" actId="478"/>
          <ac:cxnSpMkLst>
            <pc:docMk/>
            <pc:sldMk cId="376030445" sldId="256"/>
            <ac:cxnSpMk id="18" creationId="{984A2DD4-A631-496C-8785-6EAF6B9CFF52}"/>
          </ac:cxnSpMkLst>
        </pc:cxnChg>
        <pc:cxnChg chg="add mod">
          <ac:chgData name="Jacob Lewis" userId="33e98580-1b40-4c18-8f98-7866b4a47f3d" providerId="ADAL" clId="{04DA22ED-847C-4AC7-8FE9-B4306E0B290E}" dt="2022-04-13T18:58:11.465" v="2763" actId="1582"/>
          <ac:cxnSpMkLst>
            <pc:docMk/>
            <pc:sldMk cId="376030445" sldId="256"/>
            <ac:cxnSpMk id="20" creationId="{B39E22CC-D431-4DEA-A8AD-652866DCC6CF}"/>
          </ac:cxnSpMkLst>
        </pc:cxnChg>
        <pc:cxnChg chg="add del mod">
          <ac:chgData name="Jacob Lewis" userId="33e98580-1b40-4c18-8f98-7866b4a47f3d" providerId="ADAL" clId="{04DA22ED-847C-4AC7-8FE9-B4306E0B290E}" dt="2022-04-07T20:31:16.520" v="493" actId="478"/>
          <ac:cxnSpMkLst>
            <pc:docMk/>
            <pc:sldMk cId="376030445" sldId="256"/>
            <ac:cxnSpMk id="32" creationId="{16839167-4253-4021-BD47-A3E4C06DE048}"/>
          </ac:cxnSpMkLst>
        </pc:cxnChg>
        <pc:cxnChg chg="add mod">
          <ac:chgData name="Jacob Lewis" userId="33e98580-1b40-4c18-8f98-7866b4a47f3d" providerId="ADAL" clId="{04DA22ED-847C-4AC7-8FE9-B4306E0B290E}" dt="2022-04-13T18:59:06.950" v="2764" actId="1582"/>
          <ac:cxnSpMkLst>
            <pc:docMk/>
            <pc:sldMk cId="376030445" sldId="256"/>
            <ac:cxnSpMk id="35" creationId="{D3CF9567-1F30-4ED5-9732-ED354FA0777F}"/>
          </ac:cxnSpMkLst>
        </pc:cxnChg>
        <pc:cxnChg chg="add del mod">
          <ac:chgData name="Jacob Lewis" userId="33e98580-1b40-4c18-8f98-7866b4a47f3d" providerId="ADAL" clId="{04DA22ED-847C-4AC7-8FE9-B4306E0B290E}" dt="2022-04-07T20:31:13.927" v="492" actId="478"/>
          <ac:cxnSpMkLst>
            <pc:docMk/>
            <pc:sldMk cId="376030445" sldId="256"/>
            <ac:cxnSpMk id="38" creationId="{92AA0672-5985-4419-8921-78C657A89208}"/>
          </ac:cxnSpMkLst>
        </pc:cxnChg>
        <pc:cxnChg chg="add mod">
          <ac:chgData name="Jacob Lewis" userId="33e98580-1b40-4c18-8f98-7866b4a47f3d" providerId="ADAL" clId="{04DA22ED-847C-4AC7-8FE9-B4306E0B290E}" dt="2022-04-13T18:57:13.889" v="2755" actId="1076"/>
          <ac:cxnSpMkLst>
            <pc:docMk/>
            <pc:sldMk cId="376030445" sldId="256"/>
            <ac:cxnSpMk id="45" creationId="{A108B314-3776-4AA4-B7CA-2D521A79A5B4}"/>
          </ac:cxnSpMkLst>
        </pc:cxnChg>
        <pc:cxnChg chg="add mod">
          <ac:chgData name="Jacob Lewis" userId="33e98580-1b40-4c18-8f98-7866b4a47f3d" providerId="ADAL" clId="{04DA22ED-847C-4AC7-8FE9-B4306E0B290E}" dt="2022-04-16T01:58:29.459" v="4754" actId="14100"/>
          <ac:cxnSpMkLst>
            <pc:docMk/>
            <pc:sldMk cId="376030445" sldId="256"/>
            <ac:cxnSpMk id="46" creationId="{DB1E6BE5-38BF-43FD-BFE3-91538F89B58D}"/>
          </ac:cxnSpMkLst>
        </pc:cxnChg>
        <pc:cxnChg chg="del mod topLvl">
          <ac:chgData name="Jacob Lewis" userId="33e98580-1b40-4c18-8f98-7866b4a47f3d" providerId="ADAL" clId="{04DA22ED-847C-4AC7-8FE9-B4306E0B290E}" dt="2022-04-06T22:56:54.411" v="341" actId="478"/>
          <ac:cxnSpMkLst>
            <pc:docMk/>
            <pc:sldMk cId="376030445" sldId="256"/>
            <ac:cxnSpMk id="50" creationId="{00000000-0000-0000-0000-000000000000}"/>
          </ac:cxnSpMkLst>
        </pc:cxnChg>
        <pc:cxnChg chg="add mod">
          <ac:chgData name="Jacob Lewis" userId="33e98580-1b40-4c18-8f98-7866b4a47f3d" providerId="ADAL" clId="{04DA22ED-847C-4AC7-8FE9-B4306E0B290E}" dt="2022-04-16T01:59:12.054" v="4756" actId="14100"/>
          <ac:cxnSpMkLst>
            <pc:docMk/>
            <pc:sldMk cId="376030445" sldId="256"/>
            <ac:cxnSpMk id="53" creationId="{2B8544EC-297A-4C90-A718-EA5FCCBE01D6}"/>
          </ac:cxnSpMkLst>
        </pc:cxnChg>
        <pc:cxnChg chg="add mod">
          <ac:chgData name="Jacob Lewis" userId="33e98580-1b40-4c18-8f98-7866b4a47f3d" providerId="ADAL" clId="{04DA22ED-847C-4AC7-8FE9-B4306E0B290E}" dt="2022-04-15T17:47:34.854" v="3669" actId="1076"/>
          <ac:cxnSpMkLst>
            <pc:docMk/>
            <pc:sldMk cId="376030445" sldId="256"/>
            <ac:cxnSpMk id="54" creationId="{764A680C-2EC2-4F17-B982-884197C22095}"/>
          </ac:cxnSpMkLst>
        </pc:cxnChg>
        <pc:cxnChg chg="add mod">
          <ac:chgData name="Jacob Lewis" userId="33e98580-1b40-4c18-8f98-7866b4a47f3d" providerId="ADAL" clId="{04DA22ED-847C-4AC7-8FE9-B4306E0B290E}" dt="2022-04-15T01:07:51.370" v="2817" actId="14100"/>
          <ac:cxnSpMkLst>
            <pc:docMk/>
            <pc:sldMk cId="376030445" sldId="256"/>
            <ac:cxnSpMk id="56" creationId="{14AE00F6-09A8-4316-9DBC-73B5AD95577A}"/>
          </ac:cxnSpMkLst>
        </pc:cxnChg>
        <pc:cxnChg chg="add mod">
          <ac:chgData name="Jacob Lewis" userId="33e98580-1b40-4c18-8f98-7866b4a47f3d" providerId="ADAL" clId="{04DA22ED-847C-4AC7-8FE9-B4306E0B290E}" dt="2022-04-15T17:48:54.243" v="3674" actId="1076"/>
          <ac:cxnSpMkLst>
            <pc:docMk/>
            <pc:sldMk cId="376030445" sldId="256"/>
            <ac:cxnSpMk id="57" creationId="{5F55DBEB-7823-4121-B52B-8B74B26A2531}"/>
          </ac:cxnSpMkLst>
        </pc:cxnChg>
        <pc:cxnChg chg="add del mod">
          <ac:chgData name="Jacob Lewis" userId="33e98580-1b40-4c18-8f98-7866b4a47f3d" providerId="ADAL" clId="{04DA22ED-847C-4AC7-8FE9-B4306E0B290E}" dt="2022-04-13T18:57:21.788" v="2756" actId="478"/>
          <ac:cxnSpMkLst>
            <pc:docMk/>
            <pc:sldMk cId="376030445" sldId="256"/>
            <ac:cxnSpMk id="58" creationId="{F0CFC682-ECE9-4EFE-88C5-8CB1F2107D40}"/>
          </ac:cxnSpMkLst>
        </pc:cxnChg>
        <pc:cxnChg chg="add mod">
          <ac:chgData name="Jacob Lewis" userId="33e98580-1b40-4c18-8f98-7866b4a47f3d" providerId="ADAL" clId="{04DA22ED-847C-4AC7-8FE9-B4306E0B290E}" dt="2022-04-13T18:57:34.464" v="2759" actId="1076"/>
          <ac:cxnSpMkLst>
            <pc:docMk/>
            <pc:sldMk cId="376030445" sldId="256"/>
            <ac:cxnSpMk id="60" creationId="{3A09BB75-F0FB-46B3-8987-4E5FFBABFAC4}"/>
          </ac:cxnSpMkLst>
        </pc:cxnChg>
        <pc:cxnChg chg="add mod">
          <ac:chgData name="Jacob Lewis" userId="33e98580-1b40-4c18-8f98-7866b4a47f3d" providerId="ADAL" clId="{04DA22ED-847C-4AC7-8FE9-B4306E0B290E}" dt="2022-04-16T02:00:56.871" v="4764" actId="14100"/>
          <ac:cxnSpMkLst>
            <pc:docMk/>
            <pc:sldMk cId="376030445" sldId="256"/>
            <ac:cxnSpMk id="67" creationId="{B64B34A4-B9B8-4801-9373-1379E99476C9}"/>
          </ac:cxnSpMkLst>
        </pc:cxnChg>
        <pc:cxnChg chg="del mod topLvl">
          <ac:chgData name="Jacob Lewis" userId="33e98580-1b40-4c18-8f98-7866b4a47f3d" providerId="ADAL" clId="{04DA22ED-847C-4AC7-8FE9-B4306E0B290E}" dt="2022-04-06T22:53:13.204" v="306" actId="478"/>
          <ac:cxnSpMkLst>
            <pc:docMk/>
            <pc:sldMk cId="376030445" sldId="256"/>
            <ac:cxnSpMk id="75" creationId="{00000000-0000-0000-0000-000000000000}"/>
          </ac:cxnSpMkLst>
        </pc:cxnChg>
        <pc:cxnChg chg="add mod topLvl">
          <ac:chgData name="Jacob Lewis" userId="33e98580-1b40-4c18-8f98-7866b4a47f3d" providerId="ADAL" clId="{04DA22ED-847C-4AC7-8FE9-B4306E0B290E}" dt="2022-04-16T01:52:23.851" v="4719" actId="164"/>
          <ac:cxnSpMkLst>
            <pc:docMk/>
            <pc:sldMk cId="376030445" sldId="256"/>
            <ac:cxnSpMk id="79" creationId="{044B1777-AE54-4072-B978-A4F396BE2B3B}"/>
          </ac:cxnSpMkLst>
        </pc:cxnChg>
        <pc:cxnChg chg="add del mod">
          <ac:chgData name="Jacob Lewis" userId="33e98580-1b40-4c18-8f98-7866b4a47f3d" providerId="ADAL" clId="{04DA22ED-847C-4AC7-8FE9-B4306E0B290E}" dt="2022-04-16T17:41:20.215" v="4932" actId="478"/>
          <ac:cxnSpMkLst>
            <pc:docMk/>
            <pc:sldMk cId="376030445" sldId="256"/>
            <ac:cxnSpMk id="82" creationId="{BBCE89F8-12D5-4FEA-8F3E-7ED3258BE603}"/>
          </ac:cxnSpMkLst>
        </pc:cxnChg>
        <pc:cxnChg chg="add mod">
          <ac:chgData name="Jacob Lewis" userId="33e98580-1b40-4c18-8f98-7866b4a47f3d" providerId="ADAL" clId="{04DA22ED-847C-4AC7-8FE9-B4306E0B290E}" dt="2022-04-16T17:47:45.025" v="4980" actId="14100"/>
          <ac:cxnSpMkLst>
            <pc:docMk/>
            <pc:sldMk cId="376030445" sldId="256"/>
            <ac:cxnSpMk id="83" creationId="{BEF397CB-E750-461F-A7A0-2404513AEB11}"/>
          </ac:cxnSpMkLst>
        </pc:cxnChg>
        <pc:cxnChg chg="add mod topLvl">
          <ac:chgData name="Jacob Lewis" userId="33e98580-1b40-4c18-8f98-7866b4a47f3d" providerId="ADAL" clId="{04DA22ED-847C-4AC7-8FE9-B4306E0B290E}" dt="2022-04-16T01:52:23.851" v="4719" actId="164"/>
          <ac:cxnSpMkLst>
            <pc:docMk/>
            <pc:sldMk cId="376030445" sldId="256"/>
            <ac:cxnSpMk id="88" creationId="{5B1F16EC-7783-4E9C-82B4-F56EA19AB627}"/>
          </ac:cxnSpMkLst>
        </pc:cxnChg>
        <pc:cxnChg chg="add del mod">
          <ac:chgData name="Jacob Lewis" userId="33e98580-1b40-4c18-8f98-7866b4a47f3d" providerId="ADAL" clId="{04DA22ED-847C-4AC7-8FE9-B4306E0B290E}" dt="2022-04-16T17:41:17.750" v="4929" actId="478"/>
          <ac:cxnSpMkLst>
            <pc:docMk/>
            <pc:sldMk cId="376030445" sldId="256"/>
            <ac:cxnSpMk id="89" creationId="{D7F0075C-189F-41B4-8F20-774C730EE31B}"/>
          </ac:cxnSpMkLst>
        </pc:cxnChg>
        <pc:cxnChg chg="add mod topLvl">
          <ac:chgData name="Jacob Lewis" userId="33e98580-1b40-4c18-8f98-7866b4a47f3d" providerId="ADAL" clId="{04DA22ED-847C-4AC7-8FE9-B4306E0B290E}" dt="2022-04-16T01:52:23.851" v="4719" actId="164"/>
          <ac:cxnSpMkLst>
            <pc:docMk/>
            <pc:sldMk cId="376030445" sldId="256"/>
            <ac:cxnSpMk id="90" creationId="{B739F17F-0706-4564-81D4-65220C80726B}"/>
          </ac:cxnSpMkLst>
        </pc:cxnChg>
        <pc:cxnChg chg="add mod">
          <ac:chgData name="Jacob Lewis" userId="33e98580-1b40-4c18-8f98-7866b4a47f3d" providerId="ADAL" clId="{04DA22ED-847C-4AC7-8FE9-B4306E0B290E}" dt="2022-04-16T17:47:32.925" v="4978" actId="14100"/>
          <ac:cxnSpMkLst>
            <pc:docMk/>
            <pc:sldMk cId="376030445" sldId="256"/>
            <ac:cxnSpMk id="92" creationId="{00E7BAC9-DD90-47AE-8D4A-242BBFA4A844}"/>
          </ac:cxnSpMkLst>
        </pc:cxnChg>
        <pc:cxnChg chg="add mod topLvl">
          <ac:chgData name="Jacob Lewis" userId="33e98580-1b40-4c18-8f98-7866b4a47f3d" providerId="ADAL" clId="{04DA22ED-847C-4AC7-8FE9-B4306E0B290E}" dt="2022-04-16T01:52:23.851" v="4719" actId="164"/>
          <ac:cxnSpMkLst>
            <pc:docMk/>
            <pc:sldMk cId="376030445" sldId="256"/>
            <ac:cxnSpMk id="96" creationId="{EB76B0D9-8B7C-451D-9CA8-7AE17A508B0C}"/>
          </ac:cxnSpMkLst>
        </pc:cxnChg>
        <pc:cxnChg chg="add mod">
          <ac:chgData name="Jacob Lewis" userId="33e98580-1b40-4c18-8f98-7866b4a47f3d" providerId="ADAL" clId="{04DA22ED-847C-4AC7-8FE9-B4306E0B290E}" dt="2022-04-16T01:51:33.125" v="4708" actId="164"/>
          <ac:cxnSpMkLst>
            <pc:docMk/>
            <pc:sldMk cId="376030445" sldId="256"/>
            <ac:cxnSpMk id="102" creationId="{847065CB-6653-4386-B9F8-6C4DCB8D8E63}"/>
          </ac:cxnSpMkLst>
        </pc:cxnChg>
        <pc:cxnChg chg="add mod">
          <ac:chgData name="Jacob Lewis" userId="33e98580-1b40-4c18-8f98-7866b4a47f3d" providerId="ADAL" clId="{04DA22ED-847C-4AC7-8FE9-B4306E0B290E}" dt="2022-04-16T01:51:33.125" v="4708" actId="164"/>
          <ac:cxnSpMkLst>
            <pc:docMk/>
            <pc:sldMk cId="376030445" sldId="256"/>
            <ac:cxnSpMk id="104" creationId="{F842461E-DFC9-41CE-8012-A2A3702743D9}"/>
          </ac:cxnSpMkLst>
        </pc:cxnChg>
        <pc:cxnChg chg="add mod">
          <ac:chgData name="Jacob Lewis" userId="33e98580-1b40-4c18-8f98-7866b4a47f3d" providerId="ADAL" clId="{04DA22ED-847C-4AC7-8FE9-B4306E0B290E}" dt="2022-04-16T01:51:33.125" v="4708" actId="164"/>
          <ac:cxnSpMkLst>
            <pc:docMk/>
            <pc:sldMk cId="376030445" sldId="256"/>
            <ac:cxnSpMk id="106" creationId="{82595EE5-3F33-4373-99B5-53A370884834}"/>
          </ac:cxnSpMkLst>
        </pc:cxnChg>
        <pc:cxnChg chg="del mod topLvl">
          <ac:chgData name="Jacob Lewis" userId="33e98580-1b40-4c18-8f98-7866b4a47f3d" providerId="ADAL" clId="{04DA22ED-847C-4AC7-8FE9-B4306E0B290E}" dt="2022-04-06T22:57:17.732" v="349" actId="478"/>
          <ac:cxnSpMkLst>
            <pc:docMk/>
            <pc:sldMk cId="376030445" sldId="256"/>
            <ac:cxnSpMk id="159" creationId="{00000000-0000-0000-0000-000000000000}"/>
          </ac:cxnSpMkLst>
        </pc:cxnChg>
      </pc:sldChg>
      <pc:sldChg chg="del">
        <pc:chgData name="Jacob Lewis" userId="33e98580-1b40-4c18-8f98-7866b4a47f3d" providerId="ADAL" clId="{04DA22ED-847C-4AC7-8FE9-B4306E0B290E}" dt="2022-04-05T06:34:47.636" v="194" actId="47"/>
        <pc:sldMkLst>
          <pc:docMk/>
          <pc:sldMk cId="2687569119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3"/>
            <a:ext cx="37307520" cy="11460480"/>
          </a:xfrm>
        </p:spPr>
        <p:txBody>
          <a:bodyPr anchor="b"/>
          <a:lstStyle>
            <a:lvl1pPr algn="ctr">
              <a:defRPr sz="29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11800"/>
            </a:lvl1pPr>
            <a:lvl2pPr marL="2240152" indent="0" algn="ctr">
              <a:buNone/>
              <a:defRPr sz="9800"/>
            </a:lvl2pPr>
            <a:lvl3pPr marL="4480304" indent="0" algn="ctr">
              <a:buNone/>
              <a:defRPr sz="8800"/>
            </a:lvl3pPr>
            <a:lvl4pPr marL="6720456" indent="0" algn="ctr">
              <a:buNone/>
              <a:defRPr sz="7800"/>
            </a:lvl4pPr>
            <a:lvl5pPr marL="8960608" indent="0" algn="ctr">
              <a:buNone/>
              <a:defRPr sz="7800"/>
            </a:lvl5pPr>
            <a:lvl6pPr marL="11200760" indent="0" algn="ctr">
              <a:buNone/>
              <a:defRPr sz="7800"/>
            </a:lvl6pPr>
            <a:lvl7pPr marL="13440912" indent="0" algn="ctr">
              <a:buNone/>
              <a:defRPr sz="7800"/>
            </a:lvl7pPr>
            <a:lvl8pPr marL="15681064" indent="0" algn="ctr">
              <a:buNone/>
              <a:defRPr sz="7800"/>
            </a:lvl8pPr>
            <a:lvl9pPr marL="17921216" indent="0" algn="ctr">
              <a:buNone/>
              <a:defRPr sz="7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51"/>
            <a:ext cx="37856160" cy="13693137"/>
          </a:xfrm>
        </p:spPr>
        <p:txBody>
          <a:bodyPr anchor="b"/>
          <a:lstStyle>
            <a:lvl1pPr>
              <a:defRPr sz="29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31"/>
            <a:ext cx="37856160" cy="7200897"/>
          </a:xfrm>
        </p:spPr>
        <p:txBody>
          <a:bodyPr/>
          <a:lstStyle>
            <a:lvl1pPr marL="0" indent="0">
              <a:buNone/>
              <a:defRPr sz="11800">
                <a:solidFill>
                  <a:schemeClr val="tx1"/>
                </a:solidFill>
              </a:defRPr>
            </a:lvl1pPr>
            <a:lvl2pPr marL="2240152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48030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672045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896060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12007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344091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5681064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792121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4"/>
            <a:ext cx="18568032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4"/>
            <a:ext cx="18659477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8"/>
            <a:ext cx="22219920" cy="23393400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8"/>
            <a:ext cx="22219920" cy="23393400"/>
          </a:xfrm>
        </p:spPr>
        <p:txBody>
          <a:bodyPr anchor="t"/>
          <a:lstStyle>
            <a:lvl1pPr marL="0" indent="0">
              <a:buNone/>
              <a:defRPr sz="15700"/>
            </a:lvl1pPr>
            <a:lvl2pPr marL="2240152" indent="0">
              <a:buNone/>
              <a:defRPr sz="13700"/>
            </a:lvl2pPr>
            <a:lvl3pPr marL="4480304" indent="0">
              <a:buNone/>
              <a:defRPr sz="11800"/>
            </a:lvl3pPr>
            <a:lvl4pPr marL="6720456" indent="0">
              <a:buNone/>
              <a:defRPr sz="9800"/>
            </a:lvl4pPr>
            <a:lvl5pPr marL="8960608" indent="0">
              <a:buNone/>
              <a:defRPr sz="9800"/>
            </a:lvl5pPr>
            <a:lvl6pPr marL="11200760" indent="0">
              <a:buNone/>
              <a:defRPr sz="9800"/>
            </a:lvl6pPr>
            <a:lvl7pPr marL="13440912" indent="0">
              <a:buNone/>
              <a:defRPr sz="9800"/>
            </a:lvl7pPr>
            <a:lvl8pPr marL="15681064" indent="0">
              <a:buNone/>
              <a:defRPr sz="9800"/>
            </a:lvl8pPr>
            <a:lvl9pPr marL="17921216" indent="0">
              <a:buNone/>
              <a:defRPr sz="9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3"/>
          </a:xfrm>
          <a:prstGeom prst="rect">
            <a:avLst/>
          </a:prstGeom>
        </p:spPr>
        <p:txBody>
          <a:bodyPr vert="horz" lIns="106674" tIns="53337" rIns="106674" bIns="5333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3"/>
          </a:xfrm>
          <a:prstGeom prst="rect">
            <a:avLst/>
          </a:prstGeom>
        </p:spPr>
        <p:txBody>
          <a:bodyPr vert="horz" lIns="106674" tIns="53337" rIns="106674" bIns="533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80304" rtl="0" eaLnBrk="1" latinLnBrk="0" hangingPunct="1">
        <a:lnSpc>
          <a:spcPct val="90000"/>
        </a:lnSpc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076" indent="-1120076" algn="l" defTabSz="4480304" rtl="0" eaLnBrk="1" latinLnBrk="0" hangingPunct="1">
        <a:lnSpc>
          <a:spcPct val="90000"/>
        </a:lnSpc>
        <a:spcBef>
          <a:spcPts val="4900"/>
        </a:spcBef>
        <a:buFont typeface="Arial" panose="020B0604020202020204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22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0038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84053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84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20836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456098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0114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4129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015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0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45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0608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76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4091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68106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121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g"/><Relationship Id="rId3" Type="http://schemas.openxmlformats.org/officeDocument/2006/relationships/image" Target="../media/image2.tiff"/><Relationship Id="rId21" Type="http://schemas.openxmlformats.org/officeDocument/2006/relationships/image" Target="../media/image20.jpeg"/><Relationship Id="rId7" Type="http://schemas.openxmlformats.org/officeDocument/2006/relationships/image" Target="../media/image6.tiff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tiff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597" y="522514"/>
            <a:ext cx="43136594" cy="4626262"/>
          </a:xfrm>
          <a:solidFill>
            <a:srgbClr val="002060"/>
          </a:solidFill>
          <a:ln w="1016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84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Lunar Regolith Effects on Sand Casted Material Properties</a:t>
            </a:r>
            <a:br>
              <a:rPr lang="en-US" sz="84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65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Jacob Lewis</a:t>
            </a:r>
            <a:br>
              <a:rPr lang="en-US" sz="5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Advisor: Dr. Brad Kinsey</a:t>
            </a:r>
            <a:br>
              <a:rPr lang="en-US" sz="5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Acknowledgements: Ali Al-Jewad and Scott Campbell</a:t>
            </a:r>
            <a:br>
              <a:rPr lang="en-US" sz="5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Innovation </a:t>
            </a:r>
            <a:r>
              <a:rPr lang="en-US" sz="560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Scholars,</a:t>
            </a:r>
            <a:r>
              <a:rPr lang="en-US" sz="5600" i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6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University of New Hampshire, Durham, NH 03824</a:t>
            </a:r>
            <a:endParaRPr lang="en-US" sz="9300" i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39" y="1168998"/>
            <a:ext cx="2298576" cy="3042233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69597" y="6752492"/>
            <a:ext cx="10914743" cy="69971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In-space manufacturing will be a part of the next generation of engineering and space exploration.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However, sending payload to the moon is expensive, costing about $10,000 per pound.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One way to counteract this is by creating a metal mixture utilizing in-situ materials on the moon.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The goal of this research is to gather data as to how adding lunar regolith (moon soil) affects the properties of bismuth-alloy metal.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69597" y="14081929"/>
            <a:ext cx="10914743" cy="8918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3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Methodology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69596" y="23597882"/>
            <a:ext cx="10914743" cy="852107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131668" y="5552040"/>
            <a:ext cx="19641782" cy="8918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Setup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2566760" y="16627501"/>
            <a:ext cx="10914743" cy="54460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We can accurately measure ultimate tensile strength with sand-casted tensile specimens.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Using an overhead mixer to wet the regolith with the bismuth-alloy metal will introduce air into the mixture.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Sand-casting the air-filled mixtures will create air voids within the specimens that will not allow for valid tensile testing results.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69597" y="5562600"/>
            <a:ext cx="10914743" cy="8918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Introduction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591449" y="5562600"/>
            <a:ext cx="10914743" cy="8918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Digital Image Correlation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2131668" y="6748132"/>
            <a:ext cx="19641782" cy="1532542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561425" y="15370459"/>
            <a:ext cx="10914743" cy="8918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Conclusions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572096" y="6748133"/>
            <a:ext cx="10914743" cy="82086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Uses movement of speckle patterns over time to create displacement vector fields, calculates strain.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Enables the program to assign color gradients that can be digitally overlaid on the test specimen.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2104658" y="22415007"/>
            <a:ext cx="19641782" cy="84806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Mechanical Properties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12125439" y="23604513"/>
            <a:ext cx="19641782" cy="851665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84920" y="12681705"/>
            <a:ext cx="5657401" cy="541062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endParaRPr lang="en-US" sz="2900" dirty="0">
              <a:latin typeface="Cambria" panose="02040503050406030204" pitchFamily="18" charset="0"/>
            </a:endParaRPr>
          </a:p>
        </p:txBody>
      </p:sp>
      <p:sp>
        <p:nvSpPr>
          <p:cNvPr id="98" name="Subtitle 2"/>
          <p:cNvSpPr txBox="1">
            <a:spLocks/>
          </p:cNvSpPr>
          <p:nvPr/>
        </p:nvSpPr>
        <p:spPr>
          <a:xfrm>
            <a:off x="369596" y="22394962"/>
            <a:ext cx="10914743" cy="8918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3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Tensile Specimens</a:t>
            </a: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369597" y="15338971"/>
            <a:ext cx="10914743" cy="674270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The bismuth-alloy metal was chosen due to its low melting temperature (70°C-88°C).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The lunar regolith simulant was purchased from the Exolith Lab at the University of Central Florida.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Mold patterns are created with a 5° draft, making the casting flask easier to remove from the plate.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A hot plate is set to &gt;150°C in order to melt the metal in the crucible.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An overhead stirrer is used to mix the lunar regolith with the metal.</a:t>
            </a: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Tensile test is performed at a displacement rate of 0.5 mm/s.</a:t>
            </a: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32591449" y="23615101"/>
            <a:ext cx="10890055" cy="85060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Use a mixing process that decreases the amount of air trapped in the metal.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Analyze particle distribution within tensile specimen to inform better mixing practices.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Improve sand casting process to get more consistent results.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Test more percentages of regolith with the bismuth-alloy metal.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700" dirty="0">
                <a:latin typeface="Cambria" panose="02040503050406030204" pitchFamily="18" charset="0"/>
              </a:rPr>
              <a:t>Test with more commonly used metals, such as aluminum.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195101D-ED71-46BB-8DA1-8122CA0E0A93}"/>
              </a:ext>
            </a:extLst>
          </p:cNvPr>
          <p:cNvSpPr txBox="1">
            <a:spLocks/>
          </p:cNvSpPr>
          <p:nvPr/>
        </p:nvSpPr>
        <p:spPr>
          <a:xfrm>
            <a:off x="32563351" y="22438758"/>
            <a:ext cx="10914743" cy="8918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 dirty="0">
                <a:solidFill>
                  <a:schemeClr val="bg1"/>
                </a:solidFill>
                <a:latin typeface="Cambria" panose="02040503050406030204" pitchFamily="18" charset="0"/>
              </a:rPr>
              <a:t>Future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168B9-346F-455D-846E-C6D8423C5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9072" y="23838850"/>
            <a:ext cx="9474818" cy="81463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1627E-DE6C-4CC8-A7D8-3099C8FE8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05583" y="23838850"/>
            <a:ext cx="9347414" cy="8146350"/>
          </a:xfrm>
          <a:prstGeom prst="rect">
            <a:avLst/>
          </a:prstGeom>
        </p:spPr>
      </p:pic>
      <p:pic>
        <p:nvPicPr>
          <p:cNvPr id="18" name="Picture 17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76B87202-CBC4-475F-8DDC-18F65E732C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9" t="2601" r="54871" b="2487"/>
          <a:stretch/>
        </p:blipFill>
        <p:spPr>
          <a:xfrm>
            <a:off x="369596" y="23602909"/>
            <a:ext cx="1253398" cy="8135665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D73DB8F9-E1DB-46B0-B431-AEA8430C9F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6" t="2748" r="51371" b="4840"/>
          <a:stretch/>
        </p:blipFill>
        <p:spPr>
          <a:xfrm>
            <a:off x="1622181" y="23603293"/>
            <a:ext cx="1035272" cy="81359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680FE-9FDB-4A67-A29B-3FD586044E2D}"/>
              </a:ext>
            </a:extLst>
          </p:cNvPr>
          <p:cNvSpPr txBox="1"/>
          <p:nvPr/>
        </p:nvSpPr>
        <p:spPr>
          <a:xfrm>
            <a:off x="369596" y="31747414"/>
            <a:ext cx="558536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Pure Bismuth-Alloy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C2DEA4-C4C0-484F-BC89-1DE52D0E8D67}"/>
              </a:ext>
            </a:extLst>
          </p:cNvPr>
          <p:cNvCxnSpPr>
            <a:cxnSpLocks/>
          </p:cNvCxnSpPr>
          <p:nvPr/>
        </p:nvCxnSpPr>
        <p:spPr>
          <a:xfrm>
            <a:off x="2669974" y="23600091"/>
            <a:ext cx="0" cy="813659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3D4C5F89-739A-46DD-9FEC-6C171AF411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319" y="1171989"/>
            <a:ext cx="3039242" cy="303924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9E22CC-D431-4DEA-A8AD-652866DCC6CF}"/>
              </a:ext>
            </a:extLst>
          </p:cNvPr>
          <p:cNvCxnSpPr/>
          <p:nvPr/>
        </p:nvCxnSpPr>
        <p:spPr>
          <a:xfrm>
            <a:off x="32572096" y="14552174"/>
            <a:ext cx="109147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3CF9567-1F30-4ED5-9732-ED354FA0777F}"/>
              </a:ext>
            </a:extLst>
          </p:cNvPr>
          <p:cNvCxnSpPr/>
          <p:nvPr/>
        </p:nvCxnSpPr>
        <p:spPr>
          <a:xfrm>
            <a:off x="32546412" y="8985525"/>
            <a:ext cx="109147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green, dark&#10;&#10;Description automatically generated">
            <a:extLst>
              <a:ext uri="{FF2B5EF4-FFF2-40B4-BE49-F238E27FC236}">
                <a16:creationId xmlns:a16="http://schemas.microsoft.com/office/drawing/2014/main" id="{788BB0EE-FACA-4983-BCBC-D952BDCC7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095" y="8988327"/>
            <a:ext cx="3034259" cy="55638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7B8B6B-4A0C-4AB7-AE82-AC9AF2DF1E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99" b="529"/>
          <a:stretch/>
        </p:blipFill>
        <p:spPr>
          <a:xfrm>
            <a:off x="35603022" y="8996170"/>
            <a:ext cx="572612" cy="5538196"/>
          </a:xfrm>
          <a:prstGeom prst="rect">
            <a:avLst/>
          </a:prstGeom>
        </p:spPr>
      </p:pic>
      <p:pic>
        <p:nvPicPr>
          <p:cNvPr id="37" name="Picture 36" descr="A picture containing wall, indoor, dark&#10;&#10;Description automatically generated">
            <a:extLst>
              <a:ext uri="{FF2B5EF4-FFF2-40B4-BE49-F238E27FC236}">
                <a16:creationId xmlns:a16="http://schemas.microsoft.com/office/drawing/2014/main" id="{8B61097E-8913-4270-8E77-672FF001D8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980" y="8985525"/>
            <a:ext cx="3039191" cy="556664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BA8960-8B80-4495-8DF7-5580C0552F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992" y="8996845"/>
            <a:ext cx="549176" cy="5566650"/>
          </a:xfrm>
          <a:prstGeom prst="rect">
            <a:avLst/>
          </a:prstGeom>
        </p:spPr>
      </p:pic>
      <p:pic>
        <p:nvPicPr>
          <p:cNvPr id="48" name="Picture 47" descr="A picture containing wall, dark&#10;&#10;Description automatically generated">
            <a:extLst>
              <a:ext uri="{FF2B5EF4-FFF2-40B4-BE49-F238E27FC236}">
                <a16:creationId xmlns:a16="http://schemas.microsoft.com/office/drawing/2014/main" id="{9FDF2FB8-A975-4A3A-A439-D55D75E507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430" y="8988275"/>
            <a:ext cx="3041398" cy="555927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3293DED-CCB5-4FA2-B860-7D73605508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829" y="8996792"/>
            <a:ext cx="498385" cy="555076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77D221C-D60E-401B-966B-8A0FB6636116}"/>
              </a:ext>
            </a:extLst>
          </p:cNvPr>
          <p:cNvSpPr txBox="1"/>
          <p:nvPr/>
        </p:nvSpPr>
        <p:spPr>
          <a:xfrm>
            <a:off x="32576436" y="14553153"/>
            <a:ext cx="108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DIC images at three points in time for pure bismuth-alloy specimen four.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08B314-3776-4AA4-B7CA-2D521A79A5B4}"/>
              </a:ext>
            </a:extLst>
          </p:cNvPr>
          <p:cNvCxnSpPr>
            <a:cxnSpLocks/>
          </p:cNvCxnSpPr>
          <p:nvPr/>
        </p:nvCxnSpPr>
        <p:spPr>
          <a:xfrm>
            <a:off x="36233735" y="8985525"/>
            <a:ext cx="0" cy="55594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09BB75-F0FB-46B3-8987-4E5FFBABFAC4}"/>
              </a:ext>
            </a:extLst>
          </p:cNvPr>
          <p:cNvCxnSpPr>
            <a:cxnSpLocks/>
          </p:cNvCxnSpPr>
          <p:nvPr/>
        </p:nvCxnSpPr>
        <p:spPr>
          <a:xfrm>
            <a:off x="39858315" y="8985525"/>
            <a:ext cx="0" cy="55594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4AE00F6-09A8-4316-9DBC-73B5AD95577A}"/>
              </a:ext>
            </a:extLst>
          </p:cNvPr>
          <p:cNvCxnSpPr>
            <a:cxnSpLocks/>
          </p:cNvCxnSpPr>
          <p:nvPr/>
        </p:nvCxnSpPr>
        <p:spPr>
          <a:xfrm flipH="1">
            <a:off x="22011841" y="23609808"/>
            <a:ext cx="19103" cy="8504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B1E6BE5-38BF-43FD-BFE3-91538F89B58D}"/>
              </a:ext>
            </a:extLst>
          </p:cNvPr>
          <p:cNvCxnSpPr>
            <a:cxnSpLocks/>
          </p:cNvCxnSpPr>
          <p:nvPr/>
        </p:nvCxnSpPr>
        <p:spPr>
          <a:xfrm>
            <a:off x="20469225" y="6751320"/>
            <a:ext cx="1905" cy="153200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B8544EC-297A-4C90-A718-EA5FCCBE01D6}"/>
              </a:ext>
            </a:extLst>
          </p:cNvPr>
          <p:cNvCxnSpPr>
            <a:cxnSpLocks/>
          </p:cNvCxnSpPr>
          <p:nvPr/>
        </p:nvCxnSpPr>
        <p:spPr>
          <a:xfrm flipH="1">
            <a:off x="25149810" y="6746205"/>
            <a:ext cx="3765" cy="153232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C93C57D-8B52-4870-B9AD-E39284E611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54" y="23602682"/>
            <a:ext cx="1402181" cy="8134768"/>
          </a:xfrm>
          <a:prstGeom prst="rect">
            <a:avLst/>
          </a:prstGeom>
        </p:spPr>
      </p:pic>
      <p:pic>
        <p:nvPicPr>
          <p:cNvPr id="25" name="Picture 24" descr="A picture containing rug, fabric&#10;&#10;Description automatically generated">
            <a:extLst>
              <a:ext uri="{FF2B5EF4-FFF2-40B4-BE49-F238E27FC236}">
                <a16:creationId xmlns:a16="http://schemas.microsoft.com/office/drawing/2014/main" id="{97EFCE0D-6097-40C0-95BF-5F41459550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28" y="23603476"/>
            <a:ext cx="1264108" cy="8134767"/>
          </a:xfrm>
          <a:prstGeom prst="rect">
            <a:avLst/>
          </a:prstGeom>
        </p:spPr>
      </p:pic>
      <p:pic>
        <p:nvPicPr>
          <p:cNvPr id="28" name="Picture 27" descr="A close up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8B91813F-A379-45CF-9C7E-1AB2E2670E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05" y="23602962"/>
            <a:ext cx="1302453" cy="8134487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0933A8EB-4B93-4154-B3AD-AAA18CDE7C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87" y="23603477"/>
            <a:ext cx="1310504" cy="8133972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64A680C-2EC2-4F17-B982-884197C22095}"/>
              </a:ext>
            </a:extLst>
          </p:cNvPr>
          <p:cNvCxnSpPr>
            <a:cxnSpLocks/>
          </p:cNvCxnSpPr>
          <p:nvPr/>
        </p:nvCxnSpPr>
        <p:spPr>
          <a:xfrm>
            <a:off x="5961573" y="23597882"/>
            <a:ext cx="0" cy="8516653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6D189C6-0BD7-472F-A0F9-122B33301AFC}"/>
              </a:ext>
            </a:extLst>
          </p:cNvPr>
          <p:cNvSpPr txBox="1"/>
          <p:nvPr/>
        </p:nvSpPr>
        <p:spPr>
          <a:xfrm>
            <a:off x="6000465" y="31737587"/>
            <a:ext cx="265539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5% Lunar Regolith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F55DBEB-7823-4121-B52B-8B74B26A2531}"/>
              </a:ext>
            </a:extLst>
          </p:cNvPr>
          <p:cNvCxnSpPr>
            <a:cxnSpLocks/>
          </p:cNvCxnSpPr>
          <p:nvPr/>
        </p:nvCxnSpPr>
        <p:spPr>
          <a:xfrm>
            <a:off x="8653265" y="23597956"/>
            <a:ext cx="0" cy="8516653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73AF43E-28E9-4298-9D33-7505125046F8}"/>
              </a:ext>
            </a:extLst>
          </p:cNvPr>
          <p:cNvSpPr txBox="1"/>
          <p:nvPr/>
        </p:nvSpPr>
        <p:spPr>
          <a:xfrm>
            <a:off x="8659879" y="31737587"/>
            <a:ext cx="26190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10% Lunar Regolith</a:t>
            </a: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31CBB236-5E12-4EA7-AE70-42DB0BDF38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129" y="26037742"/>
            <a:ext cx="8133971" cy="3263918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64B34A4-B9B8-4801-9373-1379E99476C9}"/>
              </a:ext>
            </a:extLst>
          </p:cNvPr>
          <p:cNvCxnSpPr>
            <a:cxnSpLocks/>
          </p:cNvCxnSpPr>
          <p:nvPr/>
        </p:nvCxnSpPr>
        <p:spPr>
          <a:xfrm flipV="1">
            <a:off x="12134850" y="17948385"/>
            <a:ext cx="19636181" cy="814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3E3E849-7A36-481E-97D5-9695811A70A5}"/>
              </a:ext>
            </a:extLst>
          </p:cNvPr>
          <p:cNvSpPr txBox="1"/>
          <p:nvPr/>
        </p:nvSpPr>
        <p:spPr>
          <a:xfrm>
            <a:off x="13955657" y="18607928"/>
            <a:ext cx="73261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1. Casting Flask</a:t>
            </a:r>
          </a:p>
          <a:p>
            <a:r>
              <a:rPr lang="en-US" sz="5400" dirty="0"/>
              <a:t>2. Mold Patterns</a:t>
            </a:r>
          </a:p>
          <a:p>
            <a:r>
              <a:rPr lang="en-US" sz="5400" dirty="0"/>
              <a:t>3. Plate</a:t>
            </a:r>
          </a:p>
          <a:p>
            <a:pPr marL="1371600" indent="-1371600">
              <a:buAutoNum type="arabicPeriod"/>
            </a:pPr>
            <a:endParaRPr lang="en-US" sz="5400" dirty="0"/>
          </a:p>
          <a:p>
            <a:pPr marL="1371600" indent="-1371600">
              <a:buAutoNum type="arabicPeriod"/>
            </a:pPr>
            <a:endParaRPr lang="en-US" sz="54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F32B544-C719-4E82-A841-02E954855CB9}"/>
              </a:ext>
            </a:extLst>
          </p:cNvPr>
          <p:cNvGrpSpPr/>
          <p:nvPr/>
        </p:nvGrpSpPr>
        <p:grpSpPr>
          <a:xfrm>
            <a:off x="12136033" y="6752397"/>
            <a:ext cx="8306497" cy="11177462"/>
            <a:chOff x="12136034" y="6752397"/>
            <a:chExt cx="7315345" cy="1022329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401DE71-A744-481E-9218-25F867113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82061" y="8206370"/>
              <a:ext cx="10223291" cy="7315345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0EB04CB-4BF0-4899-B761-214321127C2C}"/>
                </a:ext>
              </a:extLst>
            </p:cNvPr>
            <p:cNvSpPr txBox="1"/>
            <p:nvPr/>
          </p:nvSpPr>
          <p:spPr>
            <a:xfrm>
              <a:off x="13712376" y="9384482"/>
              <a:ext cx="5741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/>
                <a:t>1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44B1777-AE54-4072-B978-A4F396BE2B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65723" y="9919504"/>
              <a:ext cx="72712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2022298-188E-4AC7-916E-AFB78C73647F}"/>
                </a:ext>
              </a:extLst>
            </p:cNvPr>
            <p:cNvSpPr txBox="1"/>
            <p:nvPr/>
          </p:nvSpPr>
          <p:spPr>
            <a:xfrm>
              <a:off x="15551377" y="10121646"/>
              <a:ext cx="5741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2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B1F16EC-7783-4E9C-82B4-F56EA19AB6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50428" y="10620308"/>
              <a:ext cx="909662" cy="33373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739F17F-0706-4564-81D4-65220C80726B}"/>
                </a:ext>
              </a:extLst>
            </p:cNvPr>
            <p:cNvCxnSpPr>
              <a:cxnSpLocks/>
            </p:cNvCxnSpPr>
            <p:nvPr/>
          </p:nvCxnSpPr>
          <p:spPr>
            <a:xfrm>
              <a:off x="16145833" y="10641146"/>
              <a:ext cx="778386" cy="31289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D60CE81-6F68-4864-8B4D-1770D8A5F566}"/>
                </a:ext>
              </a:extLst>
            </p:cNvPr>
            <p:cNvSpPr txBox="1"/>
            <p:nvPr/>
          </p:nvSpPr>
          <p:spPr>
            <a:xfrm>
              <a:off x="13448734" y="15905716"/>
              <a:ext cx="5741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3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EB76B0D9-8B7C-451D-9CA8-7AE17A508B0C}"/>
                </a:ext>
              </a:extLst>
            </p:cNvPr>
            <p:cNvCxnSpPr>
              <a:cxnSpLocks/>
            </p:cNvCxnSpPr>
            <p:nvPr/>
          </p:nvCxnSpPr>
          <p:spPr>
            <a:xfrm>
              <a:off x="14035230" y="16393363"/>
              <a:ext cx="686610" cy="15727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DB6F78B9-31E0-4869-8EE2-E83B8CD713B1}"/>
              </a:ext>
            </a:extLst>
          </p:cNvPr>
          <p:cNvSpPr txBox="1"/>
          <p:nvPr/>
        </p:nvSpPr>
        <p:spPr>
          <a:xfrm>
            <a:off x="20972434" y="18463525"/>
            <a:ext cx="3929756" cy="3980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1. Crucible</a:t>
            </a:r>
          </a:p>
          <a:p>
            <a:r>
              <a:rPr lang="en-US" sz="5400" dirty="0"/>
              <a:t>2. Hot Plate</a:t>
            </a:r>
          </a:p>
          <a:p>
            <a:r>
              <a:rPr lang="en-US" sz="5400" dirty="0"/>
              <a:t>3. Overhead</a:t>
            </a:r>
          </a:p>
          <a:p>
            <a:pPr>
              <a:lnSpc>
                <a:spcPts val="4400"/>
              </a:lnSpc>
            </a:pPr>
            <a:r>
              <a:rPr lang="en-US" sz="5400" dirty="0"/>
              <a:t>    Stirrer</a:t>
            </a:r>
          </a:p>
          <a:p>
            <a:pPr marL="1371600" indent="-1371600">
              <a:buAutoNum type="arabicPeriod"/>
            </a:pPr>
            <a:endParaRPr lang="en-US" sz="54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8AD08C-260F-4B19-BBFB-CD423836ECA2}"/>
              </a:ext>
            </a:extLst>
          </p:cNvPr>
          <p:cNvGrpSpPr/>
          <p:nvPr/>
        </p:nvGrpSpPr>
        <p:grpSpPr>
          <a:xfrm>
            <a:off x="20497542" y="6752850"/>
            <a:ext cx="4627054" cy="11177009"/>
            <a:chOff x="19478801" y="6752397"/>
            <a:chExt cx="4044592" cy="10230284"/>
          </a:xfrm>
        </p:grpSpPr>
        <p:pic>
          <p:nvPicPr>
            <p:cNvPr id="42" name="Picture 4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00508C-C709-40E5-990F-DC88E50C1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8801" y="6752397"/>
              <a:ext cx="4044592" cy="10230284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1ACDDF3-9B24-470B-B194-4622D8404F50}"/>
                </a:ext>
              </a:extLst>
            </p:cNvPr>
            <p:cNvSpPr txBox="1"/>
            <p:nvPr/>
          </p:nvSpPr>
          <p:spPr>
            <a:xfrm>
              <a:off x="20296019" y="13547832"/>
              <a:ext cx="5741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/>
                <a:t>1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847065CB-6653-4386-B9F8-6C4DCB8D8E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36951" y="13749689"/>
              <a:ext cx="687340" cy="19474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F9022F8-CFC6-4610-8751-C79C4DA7150D}"/>
                </a:ext>
              </a:extLst>
            </p:cNvPr>
            <p:cNvSpPr txBox="1"/>
            <p:nvPr/>
          </p:nvSpPr>
          <p:spPr>
            <a:xfrm>
              <a:off x="19730150" y="15154444"/>
              <a:ext cx="5741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2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F842461E-DFC9-41CE-8012-A2A3702743D9}"/>
                </a:ext>
              </a:extLst>
            </p:cNvPr>
            <p:cNvCxnSpPr>
              <a:cxnSpLocks/>
            </p:cNvCxnSpPr>
            <p:nvPr/>
          </p:nvCxnSpPr>
          <p:spPr>
            <a:xfrm>
              <a:off x="20308026" y="15699377"/>
              <a:ext cx="809156" cy="20633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5C42F58-AB99-415E-8E85-7E9466BDFC7A}"/>
                </a:ext>
              </a:extLst>
            </p:cNvPr>
            <p:cNvSpPr txBox="1"/>
            <p:nvPr/>
          </p:nvSpPr>
          <p:spPr>
            <a:xfrm>
              <a:off x="19590124" y="9015904"/>
              <a:ext cx="5741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3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2595EE5-3F33-4373-99B5-53A370884834}"/>
                </a:ext>
              </a:extLst>
            </p:cNvPr>
            <p:cNvCxnSpPr>
              <a:cxnSpLocks/>
            </p:cNvCxnSpPr>
            <p:nvPr/>
          </p:nvCxnSpPr>
          <p:spPr>
            <a:xfrm>
              <a:off x="20069509" y="9537357"/>
              <a:ext cx="686610" cy="15727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225F4A4-8C92-4855-BAE4-6394C81A638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76982" y="8450390"/>
            <a:ext cx="6593603" cy="7782613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87754BD1-1912-4BB9-A8AA-81C9BD2A4144}"/>
              </a:ext>
            </a:extLst>
          </p:cNvPr>
          <p:cNvSpPr txBox="1"/>
          <p:nvPr/>
        </p:nvSpPr>
        <p:spPr>
          <a:xfrm>
            <a:off x="25340416" y="18301918"/>
            <a:ext cx="6564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1. MTS Tensile Testing     Machine</a:t>
            </a:r>
          </a:p>
          <a:p>
            <a:r>
              <a:rPr lang="en-US" sz="5400" dirty="0"/>
              <a:t>2. ASTM E8 Tensile Test Specimen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DA8A43-3003-41F9-A960-AE5C37367D71}"/>
              </a:ext>
            </a:extLst>
          </p:cNvPr>
          <p:cNvSpPr/>
          <p:nvPr/>
        </p:nvSpPr>
        <p:spPr>
          <a:xfrm>
            <a:off x="25182195" y="16238220"/>
            <a:ext cx="6579870" cy="16802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DDB6D-8D4D-4D84-BC35-ED921AEFFB71}"/>
              </a:ext>
            </a:extLst>
          </p:cNvPr>
          <p:cNvSpPr/>
          <p:nvPr/>
        </p:nvSpPr>
        <p:spPr>
          <a:xfrm>
            <a:off x="25182195" y="6753225"/>
            <a:ext cx="6587489" cy="169544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A6D0284-091A-4C48-8886-9905329299D8}"/>
              </a:ext>
            </a:extLst>
          </p:cNvPr>
          <p:cNvSpPr txBox="1"/>
          <p:nvPr/>
        </p:nvSpPr>
        <p:spPr>
          <a:xfrm>
            <a:off x="26656255" y="10929032"/>
            <a:ext cx="656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1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EF397CB-E750-461F-A7A0-2404513AEB11}"/>
              </a:ext>
            </a:extLst>
          </p:cNvPr>
          <p:cNvCxnSpPr>
            <a:cxnSpLocks/>
          </p:cNvCxnSpPr>
          <p:nvPr/>
        </p:nvCxnSpPr>
        <p:spPr>
          <a:xfrm>
            <a:off x="27180454" y="11546566"/>
            <a:ext cx="1012235" cy="8536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4A1D8544-6767-46F3-8004-B6A32E5873ED}"/>
              </a:ext>
            </a:extLst>
          </p:cNvPr>
          <p:cNvSpPr txBox="1"/>
          <p:nvPr/>
        </p:nvSpPr>
        <p:spPr>
          <a:xfrm>
            <a:off x="29503432" y="10323479"/>
            <a:ext cx="656886" cy="1109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E7BAC9-DD90-47AE-8D4A-242BBFA4A844}"/>
              </a:ext>
            </a:extLst>
          </p:cNvPr>
          <p:cNvCxnSpPr>
            <a:cxnSpLocks/>
            <a:stCxn id="84" idx="1"/>
          </p:cNvCxnSpPr>
          <p:nvPr/>
        </p:nvCxnSpPr>
        <p:spPr>
          <a:xfrm flipH="1">
            <a:off x="28597860" y="10878306"/>
            <a:ext cx="905572" cy="22911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30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2904</TotalTime>
  <Words>445</Words>
  <Application>Microsoft Office PowerPoint</Application>
  <PresentationFormat>Custom</PresentationFormat>
  <Paragraphs>50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Cambria</vt:lpstr>
      <vt:lpstr>Office Theme</vt:lpstr>
      <vt:lpstr>Lunar Regolith Effects on Sand Casted Material Properties Jacob Lewis Advisor: Dr. Brad Kinsey Acknowledgements: Ali Al-Jewad and Scott Campbell Innovation Scholars, University of New Hampshire, Durham, NH 03824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lastModifiedBy>Jacob Lewis</cp:lastModifiedBy>
  <cp:revision>149</cp:revision>
  <dcterms:created xsi:type="dcterms:W3CDTF">2016-03-05T16:55:12Z</dcterms:created>
  <dcterms:modified xsi:type="dcterms:W3CDTF">2022-04-16T17:48:56Z</dcterms:modified>
</cp:coreProperties>
</file>