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9260800" cx="36576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216">
          <p15:clr>
            <a:srgbClr val="000000"/>
          </p15:clr>
        </p15:guide>
        <p15:guide id="2" pos="11520">
          <p15:clr>
            <a:srgbClr val="000000"/>
          </p15:clr>
        </p15:guide>
      </p15:sldGuideLst>
    </p:ext>
    <p:ext uri="http://customooxmlschemas.google.com/">
      <go:slidesCustomData xmlns:go="http://customooxmlschemas.google.com/" r:id="rId7" roundtripDataSignature="AMtx7mh/qtmGCUtjBnvOUtJctLezarBf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216" orient="horz"/>
        <p:guide pos="115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2743200" y="4788749"/>
            <a:ext cx="31089600" cy="1018709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4572000" y="15368696"/>
            <a:ext cx="27432000" cy="7064584"/>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4200"/>
              </a:spcBef>
              <a:spcAft>
                <a:spcPts val="0"/>
              </a:spcAft>
              <a:buClr>
                <a:schemeClr val="dk1"/>
              </a:buClr>
              <a:buSzPts val="10080"/>
              <a:buNone/>
              <a:defRPr sz="10080"/>
            </a:lvl1pPr>
            <a:lvl2pPr lvl="1" algn="ctr">
              <a:lnSpc>
                <a:spcPct val="90000"/>
              </a:lnSpc>
              <a:spcBef>
                <a:spcPts val="2100"/>
              </a:spcBef>
              <a:spcAft>
                <a:spcPts val="0"/>
              </a:spcAft>
              <a:buClr>
                <a:schemeClr val="dk1"/>
              </a:buClr>
              <a:buSzPts val="8400"/>
              <a:buNone/>
              <a:defRPr sz="8400"/>
            </a:lvl2pPr>
            <a:lvl3pPr lvl="2" algn="ctr">
              <a:lnSpc>
                <a:spcPct val="90000"/>
              </a:lnSpc>
              <a:spcBef>
                <a:spcPts val="2100"/>
              </a:spcBef>
              <a:spcAft>
                <a:spcPts val="0"/>
              </a:spcAft>
              <a:buClr>
                <a:schemeClr val="dk1"/>
              </a:buClr>
              <a:buSzPts val="7560"/>
              <a:buNone/>
              <a:defRPr sz="7560"/>
            </a:lvl3pPr>
            <a:lvl4pPr lvl="3" algn="ctr">
              <a:lnSpc>
                <a:spcPct val="90000"/>
              </a:lnSpc>
              <a:spcBef>
                <a:spcPts val="2100"/>
              </a:spcBef>
              <a:spcAft>
                <a:spcPts val="0"/>
              </a:spcAft>
              <a:buClr>
                <a:schemeClr val="dk1"/>
              </a:buClr>
              <a:buSzPts val="6720"/>
              <a:buNone/>
              <a:defRPr sz="6719"/>
            </a:lvl4pPr>
            <a:lvl5pPr lvl="4" algn="ctr">
              <a:lnSpc>
                <a:spcPct val="90000"/>
              </a:lnSpc>
              <a:spcBef>
                <a:spcPts val="2100"/>
              </a:spcBef>
              <a:spcAft>
                <a:spcPts val="0"/>
              </a:spcAft>
              <a:buClr>
                <a:schemeClr val="dk1"/>
              </a:buClr>
              <a:buSzPts val="6720"/>
              <a:buNone/>
              <a:defRPr sz="6719"/>
            </a:lvl5pPr>
            <a:lvl6pPr lvl="5" algn="ctr">
              <a:lnSpc>
                <a:spcPct val="90000"/>
              </a:lnSpc>
              <a:spcBef>
                <a:spcPts val="2100"/>
              </a:spcBef>
              <a:spcAft>
                <a:spcPts val="0"/>
              </a:spcAft>
              <a:buClr>
                <a:schemeClr val="dk1"/>
              </a:buClr>
              <a:buSzPts val="6720"/>
              <a:buNone/>
              <a:defRPr sz="6719"/>
            </a:lvl6pPr>
            <a:lvl7pPr lvl="6" algn="ctr">
              <a:lnSpc>
                <a:spcPct val="90000"/>
              </a:lnSpc>
              <a:spcBef>
                <a:spcPts val="2100"/>
              </a:spcBef>
              <a:spcAft>
                <a:spcPts val="0"/>
              </a:spcAft>
              <a:buClr>
                <a:schemeClr val="dk1"/>
              </a:buClr>
              <a:buSzPts val="6720"/>
              <a:buNone/>
              <a:defRPr sz="6719"/>
            </a:lvl7pPr>
            <a:lvl8pPr lvl="7" algn="ctr">
              <a:lnSpc>
                <a:spcPct val="90000"/>
              </a:lnSpc>
              <a:spcBef>
                <a:spcPts val="2100"/>
              </a:spcBef>
              <a:spcAft>
                <a:spcPts val="0"/>
              </a:spcAft>
              <a:buClr>
                <a:schemeClr val="dk1"/>
              </a:buClr>
              <a:buSzPts val="6720"/>
              <a:buNone/>
              <a:defRPr sz="6719"/>
            </a:lvl8pPr>
            <a:lvl9pPr lvl="8" algn="ctr">
              <a:lnSpc>
                <a:spcPct val="90000"/>
              </a:lnSpc>
              <a:spcBef>
                <a:spcPts val="2100"/>
              </a:spcBef>
              <a:spcAft>
                <a:spcPts val="0"/>
              </a:spcAft>
              <a:buClr>
                <a:schemeClr val="dk1"/>
              </a:buClr>
              <a:buSzPts val="6720"/>
              <a:buNone/>
              <a:defRPr sz="6719"/>
            </a:lvl9pPr>
          </a:lstStyle>
          <a:p/>
        </p:txBody>
      </p:sp>
      <p:sp>
        <p:nvSpPr>
          <p:cNvPr id="14" name="Google Shape;14;p4"/>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2514600" y="1557873"/>
            <a:ext cx="31546800"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9005146" y="1298788"/>
            <a:ext cx="18565709" cy="315468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71" name="Google Shape;71;p13"/>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17719464" y="10013105"/>
            <a:ext cx="24797176" cy="7886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1717464" y="2355005"/>
            <a:ext cx="24797176" cy="23202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77" name="Google Shape;77;p14"/>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2514600" y="1557873"/>
            <a:ext cx="31546800"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2514600" y="7789333"/>
            <a:ext cx="31546800"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20" name="Google Shape;20;p5"/>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2495552" y="7294889"/>
            <a:ext cx="31546800" cy="1217167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2495552" y="19581716"/>
            <a:ext cx="31546800" cy="640079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sz="10080">
                <a:solidFill>
                  <a:schemeClr val="dk1"/>
                </a:solidFill>
              </a:defRPr>
            </a:lvl1pPr>
            <a:lvl2pPr indent="-228600" lvl="1" marL="914400" algn="l">
              <a:lnSpc>
                <a:spcPct val="90000"/>
              </a:lnSpc>
              <a:spcBef>
                <a:spcPts val="2100"/>
              </a:spcBef>
              <a:spcAft>
                <a:spcPts val="0"/>
              </a:spcAft>
              <a:buClr>
                <a:srgbClr val="888888"/>
              </a:buClr>
              <a:buSzPts val="8400"/>
              <a:buNone/>
              <a:defRPr sz="8400">
                <a:solidFill>
                  <a:srgbClr val="888888"/>
                </a:solidFill>
              </a:defRPr>
            </a:lvl2pPr>
            <a:lvl3pPr indent="-228600" lvl="2" marL="1371600" algn="l">
              <a:lnSpc>
                <a:spcPct val="90000"/>
              </a:lnSpc>
              <a:spcBef>
                <a:spcPts val="2100"/>
              </a:spcBef>
              <a:spcAft>
                <a:spcPts val="0"/>
              </a:spcAft>
              <a:buClr>
                <a:srgbClr val="888888"/>
              </a:buClr>
              <a:buSzPts val="7560"/>
              <a:buNone/>
              <a:defRPr sz="7560">
                <a:solidFill>
                  <a:srgbClr val="888888"/>
                </a:solidFill>
              </a:defRPr>
            </a:lvl3pPr>
            <a:lvl4pPr indent="-228600" lvl="3" marL="1828800" algn="l">
              <a:lnSpc>
                <a:spcPct val="90000"/>
              </a:lnSpc>
              <a:spcBef>
                <a:spcPts val="2100"/>
              </a:spcBef>
              <a:spcAft>
                <a:spcPts val="0"/>
              </a:spcAft>
              <a:buClr>
                <a:srgbClr val="888888"/>
              </a:buClr>
              <a:buSzPts val="6720"/>
              <a:buNone/>
              <a:defRPr sz="6719">
                <a:solidFill>
                  <a:srgbClr val="888888"/>
                </a:solidFill>
              </a:defRPr>
            </a:lvl4pPr>
            <a:lvl5pPr indent="-228600" lvl="4" marL="2286000" algn="l">
              <a:lnSpc>
                <a:spcPct val="90000"/>
              </a:lnSpc>
              <a:spcBef>
                <a:spcPts val="2100"/>
              </a:spcBef>
              <a:spcAft>
                <a:spcPts val="0"/>
              </a:spcAft>
              <a:buClr>
                <a:srgbClr val="888888"/>
              </a:buClr>
              <a:buSzPts val="6720"/>
              <a:buNone/>
              <a:defRPr sz="6719">
                <a:solidFill>
                  <a:srgbClr val="888888"/>
                </a:solidFill>
              </a:defRPr>
            </a:lvl5pPr>
            <a:lvl6pPr indent="-228600" lvl="5" marL="2743200" algn="l">
              <a:lnSpc>
                <a:spcPct val="90000"/>
              </a:lnSpc>
              <a:spcBef>
                <a:spcPts val="2100"/>
              </a:spcBef>
              <a:spcAft>
                <a:spcPts val="0"/>
              </a:spcAft>
              <a:buClr>
                <a:srgbClr val="888888"/>
              </a:buClr>
              <a:buSzPts val="6720"/>
              <a:buNone/>
              <a:defRPr sz="6719">
                <a:solidFill>
                  <a:srgbClr val="888888"/>
                </a:solidFill>
              </a:defRPr>
            </a:lvl6pPr>
            <a:lvl7pPr indent="-228600" lvl="6" marL="3200400" algn="l">
              <a:lnSpc>
                <a:spcPct val="90000"/>
              </a:lnSpc>
              <a:spcBef>
                <a:spcPts val="2100"/>
              </a:spcBef>
              <a:spcAft>
                <a:spcPts val="0"/>
              </a:spcAft>
              <a:buClr>
                <a:srgbClr val="888888"/>
              </a:buClr>
              <a:buSzPts val="6720"/>
              <a:buNone/>
              <a:defRPr sz="6719">
                <a:solidFill>
                  <a:srgbClr val="888888"/>
                </a:solidFill>
              </a:defRPr>
            </a:lvl7pPr>
            <a:lvl8pPr indent="-228600" lvl="7" marL="3657600" algn="l">
              <a:lnSpc>
                <a:spcPct val="90000"/>
              </a:lnSpc>
              <a:spcBef>
                <a:spcPts val="2100"/>
              </a:spcBef>
              <a:spcAft>
                <a:spcPts val="0"/>
              </a:spcAft>
              <a:buClr>
                <a:srgbClr val="888888"/>
              </a:buClr>
              <a:buSzPts val="6720"/>
              <a:buNone/>
              <a:defRPr sz="6719">
                <a:solidFill>
                  <a:srgbClr val="888888"/>
                </a:solidFill>
              </a:defRPr>
            </a:lvl8pPr>
            <a:lvl9pPr indent="-228600" lvl="8" marL="4114800" algn="l">
              <a:lnSpc>
                <a:spcPct val="90000"/>
              </a:lnSpc>
              <a:spcBef>
                <a:spcPts val="2100"/>
              </a:spcBef>
              <a:spcAft>
                <a:spcPts val="0"/>
              </a:spcAft>
              <a:buClr>
                <a:srgbClr val="888888"/>
              </a:buClr>
              <a:buSzPts val="6720"/>
              <a:buNone/>
              <a:defRPr sz="6719">
                <a:solidFill>
                  <a:srgbClr val="888888"/>
                </a:solidFill>
              </a:defRPr>
            </a:lvl9pPr>
          </a:lstStyle>
          <a:p/>
        </p:txBody>
      </p:sp>
      <p:sp>
        <p:nvSpPr>
          <p:cNvPr id="26" name="Google Shape;26;p6"/>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2514600" y="1557873"/>
            <a:ext cx="31546800"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7"/>
          <p:cNvSpPr txBox="1"/>
          <p:nvPr>
            <p:ph idx="1" type="body"/>
          </p:nvPr>
        </p:nvSpPr>
        <p:spPr>
          <a:xfrm>
            <a:off x="2514600" y="7789333"/>
            <a:ext cx="15544800"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2" name="Google Shape;32;p7"/>
          <p:cNvSpPr txBox="1"/>
          <p:nvPr>
            <p:ph idx="2" type="body"/>
          </p:nvPr>
        </p:nvSpPr>
        <p:spPr>
          <a:xfrm>
            <a:off x="18516600" y="7789333"/>
            <a:ext cx="15544800"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3" name="Google Shape;33;p7"/>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2519364" y="1557873"/>
            <a:ext cx="31546800"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2519368" y="7172963"/>
            <a:ext cx="15473360" cy="351535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39" name="Google Shape;39;p8"/>
          <p:cNvSpPr txBox="1"/>
          <p:nvPr>
            <p:ph idx="2" type="body"/>
          </p:nvPr>
        </p:nvSpPr>
        <p:spPr>
          <a:xfrm>
            <a:off x="2519368" y="10688320"/>
            <a:ext cx="15473360" cy="157209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0" name="Google Shape;40;p8"/>
          <p:cNvSpPr txBox="1"/>
          <p:nvPr>
            <p:ph idx="3" type="body"/>
          </p:nvPr>
        </p:nvSpPr>
        <p:spPr>
          <a:xfrm>
            <a:off x="18516602" y="7172963"/>
            <a:ext cx="15549564" cy="351535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41" name="Google Shape;41;p8"/>
          <p:cNvSpPr txBox="1"/>
          <p:nvPr>
            <p:ph idx="4" type="body"/>
          </p:nvPr>
        </p:nvSpPr>
        <p:spPr>
          <a:xfrm>
            <a:off x="18516602" y="10688320"/>
            <a:ext cx="15549564" cy="157209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2" name="Google Shape;42;p8"/>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2514600" y="1557873"/>
            <a:ext cx="31546800"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2519364" y="1950720"/>
            <a:ext cx="11796712" cy="68275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15549564" y="4213020"/>
            <a:ext cx="18516600" cy="20794133"/>
          </a:xfrm>
          <a:prstGeom prst="rect">
            <a:avLst/>
          </a:prstGeom>
          <a:noFill/>
          <a:ln>
            <a:noFill/>
          </a:ln>
        </p:spPr>
        <p:txBody>
          <a:bodyPr anchorCtr="0" anchor="t" bIns="45700" lIns="91425" spcFirstLastPara="1" rIns="91425" wrap="square" tIns="45700">
            <a:normAutofit/>
          </a:bodyPr>
          <a:lstStyle>
            <a:lvl1pPr indent="-1082040" lvl="0" marL="457200" algn="l">
              <a:lnSpc>
                <a:spcPct val="90000"/>
              </a:lnSpc>
              <a:spcBef>
                <a:spcPts val="4200"/>
              </a:spcBef>
              <a:spcAft>
                <a:spcPts val="0"/>
              </a:spcAft>
              <a:buClr>
                <a:schemeClr val="dk1"/>
              </a:buClr>
              <a:buSzPts val="13440"/>
              <a:buChar char="•"/>
              <a:defRPr sz="13439"/>
            </a:lvl1pPr>
            <a:lvl2pPr indent="-975360" lvl="1" marL="914400" algn="l">
              <a:lnSpc>
                <a:spcPct val="90000"/>
              </a:lnSpc>
              <a:spcBef>
                <a:spcPts val="2100"/>
              </a:spcBef>
              <a:spcAft>
                <a:spcPts val="0"/>
              </a:spcAft>
              <a:buClr>
                <a:schemeClr val="dk1"/>
              </a:buClr>
              <a:buSzPts val="11760"/>
              <a:buChar char="•"/>
              <a:defRPr sz="11760"/>
            </a:lvl2pPr>
            <a:lvl3pPr indent="-868680" lvl="2" marL="1371600" algn="l">
              <a:lnSpc>
                <a:spcPct val="90000"/>
              </a:lnSpc>
              <a:spcBef>
                <a:spcPts val="2100"/>
              </a:spcBef>
              <a:spcAft>
                <a:spcPts val="0"/>
              </a:spcAft>
              <a:buClr>
                <a:schemeClr val="dk1"/>
              </a:buClr>
              <a:buSzPts val="10080"/>
              <a:buChar char="•"/>
              <a:defRPr sz="10080"/>
            </a:lvl3pPr>
            <a:lvl4pPr indent="-762000" lvl="3" marL="1828800" algn="l">
              <a:lnSpc>
                <a:spcPct val="90000"/>
              </a:lnSpc>
              <a:spcBef>
                <a:spcPts val="2100"/>
              </a:spcBef>
              <a:spcAft>
                <a:spcPts val="0"/>
              </a:spcAft>
              <a:buClr>
                <a:schemeClr val="dk1"/>
              </a:buClr>
              <a:buSzPts val="8400"/>
              <a:buChar char="•"/>
              <a:defRPr sz="8400"/>
            </a:lvl4pPr>
            <a:lvl5pPr indent="-762000" lvl="4" marL="2286000" algn="l">
              <a:lnSpc>
                <a:spcPct val="90000"/>
              </a:lnSpc>
              <a:spcBef>
                <a:spcPts val="2100"/>
              </a:spcBef>
              <a:spcAft>
                <a:spcPts val="0"/>
              </a:spcAft>
              <a:buClr>
                <a:schemeClr val="dk1"/>
              </a:buClr>
              <a:buSzPts val="8400"/>
              <a:buChar char="•"/>
              <a:defRPr sz="8400"/>
            </a:lvl5pPr>
            <a:lvl6pPr indent="-762000" lvl="5" marL="2743200" algn="l">
              <a:lnSpc>
                <a:spcPct val="90000"/>
              </a:lnSpc>
              <a:spcBef>
                <a:spcPts val="2100"/>
              </a:spcBef>
              <a:spcAft>
                <a:spcPts val="0"/>
              </a:spcAft>
              <a:buClr>
                <a:schemeClr val="dk1"/>
              </a:buClr>
              <a:buSzPts val="8400"/>
              <a:buChar char="•"/>
              <a:defRPr sz="8400"/>
            </a:lvl6pPr>
            <a:lvl7pPr indent="-762000" lvl="6" marL="3200400" algn="l">
              <a:lnSpc>
                <a:spcPct val="90000"/>
              </a:lnSpc>
              <a:spcBef>
                <a:spcPts val="2100"/>
              </a:spcBef>
              <a:spcAft>
                <a:spcPts val="0"/>
              </a:spcAft>
              <a:buClr>
                <a:schemeClr val="dk1"/>
              </a:buClr>
              <a:buSzPts val="8400"/>
              <a:buChar char="•"/>
              <a:defRPr sz="8400"/>
            </a:lvl7pPr>
            <a:lvl8pPr indent="-762000" lvl="7" marL="3657600" algn="l">
              <a:lnSpc>
                <a:spcPct val="90000"/>
              </a:lnSpc>
              <a:spcBef>
                <a:spcPts val="2100"/>
              </a:spcBef>
              <a:spcAft>
                <a:spcPts val="0"/>
              </a:spcAft>
              <a:buClr>
                <a:schemeClr val="dk1"/>
              </a:buClr>
              <a:buSzPts val="8400"/>
              <a:buChar char="•"/>
              <a:defRPr sz="8400"/>
            </a:lvl8pPr>
            <a:lvl9pPr indent="-762000" lvl="8" marL="4114800" algn="l">
              <a:lnSpc>
                <a:spcPct val="90000"/>
              </a:lnSpc>
              <a:spcBef>
                <a:spcPts val="2100"/>
              </a:spcBef>
              <a:spcAft>
                <a:spcPts val="0"/>
              </a:spcAft>
              <a:buClr>
                <a:schemeClr val="dk1"/>
              </a:buClr>
              <a:buSzPts val="8400"/>
              <a:buChar char="•"/>
              <a:defRPr sz="8400"/>
            </a:lvl9pPr>
          </a:lstStyle>
          <a:p/>
        </p:txBody>
      </p:sp>
      <p:sp>
        <p:nvSpPr>
          <p:cNvPr id="57" name="Google Shape;57;p11"/>
          <p:cNvSpPr txBox="1"/>
          <p:nvPr>
            <p:ph idx="2" type="body"/>
          </p:nvPr>
        </p:nvSpPr>
        <p:spPr>
          <a:xfrm>
            <a:off x="2519364" y="8778240"/>
            <a:ext cx="11796712" cy="1626277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58" name="Google Shape;58;p11"/>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2519364" y="1950720"/>
            <a:ext cx="11796712" cy="68275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15549564" y="4213020"/>
            <a:ext cx="18516600" cy="20794133"/>
          </a:xfrm>
          <a:prstGeom prst="rect">
            <a:avLst/>
          </a:prstGeom>
          <a:noFill/>
          <a:ln>
            <a:noFill/>
          </a:ln>
        </p:spPr>
      </p:sp>
      <p:sp>
        <p:nvSpPr>
          <p:cNvPr id="64" name="Google Shape;64;p12"/>
          <p:cNvSpPr txBox="1"/>
          <p:nvPr>
            <p:ph idx="1" type="body"/>
          </p:nvPr>
        </p:nvSpPr>
        <p:spPr>
          <a:xfrm>
            <a:off x="2519364" y="8778240"/>
            <a:ext cx="11796712" cy="1626277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65" name="Google Shape;65;p12"/>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514600" y="1557873"/>
            <a:ext cx="31546800" cy="565573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8480"/>
              <a:buFont typeface="Calibri"/>
              <a:buNone/>
              <a:defRPr b="0" i="0" sz="1848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2514600" y="7789333"/>
            <a:ext cx="31546800" cy="18565709"/>
          </a:xfrm>
          <a:prstGeom prst="rect">
            <a:avLst/>
          </a:prstGeom>
          <a:noFill/>
          <a:ln>
            <a:noFill/>
          </a:ln>
        </p:spPr>
        <p:txBody>
          <a:bodyPr anchorCtr="0" anchor="t" bIns="45700" lIns="91425" spcFirstLastPara="1" rIns="91425" wrap="square" tIns="45700">
            <a:normAutofit/>
          </a:bodyPr>
          <a:lstStyle>
            <a:lvl1pPr indent="-975360" lvl="0" marL="457200" marR="0" rtl="0" algn="l">
              <a:lnSpc>
                <a:spcPct val="90000"/>
              </a:lnSpc>
              <a:spcBef>
                <a:spcPts val="4200"/>
              </a:spcBef>
              <a:spcAft>
                <a:spcPts val="0"/>
              </a:spcAft>
              <a:buClr>
                <a:schemeClr val="dk1"/>
              </a:buClr>
              <a:buSzPts val="11760"/>
              <a:buFont typeface="Arial"/>
              <a:buChar char="•"/>
              <a:defRPr b="0" i="0" sz="11760" u="none" cap="none" strike="noStrike">
                <a:solidFill>
                  <a:schemeClr val="dk1"/>
                </a:solidFill>
                <a:latin typeface="Calibri"/>
                <a:ea typeface="Calibri"/>
                <a:cs typeface="Calibri"/>
                <a:sym typeface="Calibri"/>
              </a:defRPr>
            </a:lvl1pPr>
            <a:lvl2pPr indent="-868680" lvl="1" marL="914400" marR="0" rtl="0" algn="l">
              <a:lnSpc>
                <a:spcPct val="90000"/>
              </a:lnSpc>
              <a:spcBef>
                <a:spcPts val="21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2pPr>
            <a:lvl3pPr indent="-762000" lvl="2" marL="1371600" marR="0" rtl="0" algn="l">
              <a:lnSpc>
                <a:spcPct val="90000"/>
              </a:lnSpc>
              <a:spcBef>
                <a:spcPts val="2100"/>
              </a:spcBef>
              <a:spcAft>
                <a:spcPts val="0"/>
              </a:spcAft>
              <a:buClr>
                <a:schemeClr val="dk1"/>
              </a:buClr>
              <a:buSzPts val="8400"/>
              <a:buFont typeface="Arial"/>
              <a:buChar char="•"/>
              <a:defRPr b="0" i="0" sz="8400" u="none" cap="none" strike="noStrike">
                <a:solidFill>
                  <a:schemeClr val="dk1"/>
                </a:solidFill>
                <a:latin typeface="Calibri"/>
                <a:ea typeface="Calibri"/>
                <a:cs typeface="Calibri"/>
                <a:sym typeface="Calibri"/>
              </a:defRPr>
            </a:lvl3pPr>
            <a:lvl4pPr indent="-708660" lvl="3" marL="1828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4pPr>
            <a:lvl5pPr indent="-708660" lvl="4" marL="22860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5pPr>
            <a:lvl6pPr indent="-708660" lvl="5" marL="27432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6pPr>
            <a:lvl7pPr indent="-708660" lvl="6" marL="32004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7pPr>
            <a:lvl8pPr indent="-708660" lvl="7" marL="36576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8pPr>
            <a:lvl9pPr indent="-708659" lvl="8" marL="4114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2514600" y="27120433"/>
            <a:ext cx="8229600" cy="155786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12115800" y="27120433"/>
            <a:ext cx="12344400" cy="155786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25831800" y="27120433"/>
            <a:ext cx="8229600" cy="155786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040" u="none" cap="none" strike="noStrike">
                <a:solidFill>
                  <a:srgbClr val="888888"/>
                </a:solidFill>
                <a:latin typeface="Calibri"/>
                <a:ea typeface="Calibri"/>
                <a:cs typeface="Calibri"/>
                <a:sym typeface="Calibri"/>
              </a:defRPr>
            </a:lvl1pPr>
            <a:lvl2pPr indent="0" lvl="1" marL="0" marR="0" rtl="0" algn="r">
              <a:spcBef>
                <a:spcPts val="0"/>
              </a:spcBef>
              <a:buNone/>
              <a:defRPr b="0" i="0" sz="5040" u="none" cap="none" strike="noStrike">
                <a:solidFill>
                  <a:srgbClr val="888888"/>
                </a:solidFill>
                <a:latin typeface="Calibri"/>
                <a:ea typeface="Calibri"/>
                <a:cs typeface="Calibri"/>
                <a:sym typeface="Calibri"/>
              </a:defRPr>
            </a:lvl2pPr>
            <a:lvl3pPr indent="0" lvl="2" marL="0" marR="0" rtl="0" algn="r">
              <a:spcBef>
                <a:spcPts val="0"/>
              </a:spcBef>
              <a:buNone/>
              <a:defRPr b="0" i="0" sz="5040" u="none" cap="none" strike="noStrike">
                <a:solidFill>
                  <a:srgbClr val="888888"/>
                </a:solidFill>
                <a:latin typeface="Calibri"/>
                <a:ea typeface="Calibri"/>
                <a:cs typeface="Calibri"/>
                <a:sym typeface="Calibri"/>
              </a:defRPr>
            </a:lvl3pPr>
            <a:lvl4pPr indent="0" lvl="3" marL="0" marR="0" rtl="0" algn="r">
              <a:spcBef>
                <a:spcPts val="0"/>
              </a:spcBef>
              <a:buNone/>
              <a:defRPr b="0" i="0" sz="5040" u="none" cap="none" strike="noStrike">
                <a:solidFill>
                  <a:srgbClr val="888888"/>
                </a:solidFill>
                <a:latin typeface="Calibri"/>
                <a:ea typeface="Calibri"/>
                <a:cs typeface="Calibri"/>
                <a:sym typeface="Calibri"/>
              </a:defRPr>
            </a:lvl4pPr>
            <a:lvl5pPr indent="0" lvl="4" marL="0" marR="0" rtl="0" algn="r">
              <a:spcBef>
                <a:spcPts val="0"/>
              </a:spcBef>
              <a:buNone/>
              <a:defRPr b="0" i="0" sz="5040" u="none" cap="none" strike="noStrike">
                <a:solidFill>
                  <a:srgbClr val="888888"/>
                </a:solidFill>
                <a:latin typeface="Calibri"/>
                <a:ea typeface="Calibri"/>
                <a:cs typeface="Calibri"/>
                <a:sym typeface="Calibri"/>
              </a:defRPr>
            </a:lvl5pPr>
            <a:lvl6pPr indent="0" lvl="5" marL="0" marR="0" rtl="0" algn="r">
              <a:spcBef>
                <a:spcPts val="0"/>
              </a:spcBef>
              <a:buNone/>
              <a:defRPr b="0" i="0" sz="5040" u="none" cap="none" strike="noStrike">
                <a:solidFill>
                  <a:srgbClr val="888888"/>
                </a:solidFill>
                <a:latin typeface="Calibri"/>
                <a:ea typeface="Calibri"/>
                <a:cs typeface="Calibri"/>
                <a:sym typeface="Calibri"/>
              </a:defRPr>
            </a:lvl6pPr>
            <a:lvl7pPr indent="0" lvl="6" marL="0" marR="0" rtl="0" algn="r">
              <a:spcBef>
                <a:spcPts val="0"/>
              </a:spcBef>
              <a:buNone/>
              <a:defRPr b="0" i="0" sz="5040" u="none" cap="none" strike="noStrike">
                <a:solidFill>
                  <a:srgbClr val="888888"/>
                </a:solidFill>
                <a:latin typeface="Calibri"/>
                <a:ea typeface="Calibri"/>
                <a:cs typeface="Calibri"/>
                <a:sym typeface="Calibri"/>
              </a:defRPr>
            </a:lvl7pPr>
            <a:lvl8pPr indent="0" lvl="7" marL="0" marR="0" rtl="0" algn="r">
              <a:spcBef>
                <a:spcPts val="0"/>
              </a:spcBef>
              <a:buNone/>
              <a:defRPr b="0" i="0" sz="5040" u="none" cap="none" strike="noStrike">
                <a:solidFill>
                  <a:srgbClr val="888888"/>
                </a:solidFill>
                <a:latin typeface="Calibri"/>
                <a:ea typeface="Calibri"/>
                <a:cs typeface="Calibri"/>
                <a:sym typeface="Calibri"/>
              </a:defRPr>
            </a:lvl8pPr>
            <a:lvl9pPr indent="0" lvl="8" marL="0" marR="0" rtl="0" algn="r">
              <a:spcBef>
                <a:spcPts val="0"/>
              </a:spcBef>
              <a:buNone/>
              <a:defRPr b="0" i="0" sz="50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png"/><Relationship Id="rId10" Type="http://schemas.openxmlformats.org/officeDocument/2006/relationships/image" Target="../media/image6.png"/><Relationship Id="rId9" Type="http://schemas.openxmlformats.org/officeDocument/2006/relationships/image" Target="../media/image3.png"/><Relationship Id="rId5" Type="http://schemas.openxmlformats.org/officeDocument/2006/relationships/image" Target="../media/image8.jpg"/><Relationship Id="rId6" Type="http://schemas.openxmlformats.org/officeDocument/2006/relationships/image" Target="../media/image4.png"/><Relationship Id="rId7" Type="http://schemas.openxmlformats.org/officeDocument/2006/relationships/image" Target="../media/image1.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449922" y="474832"/>
            <a:ext cx="35947200" cy="3509100"/>
          </a:xfrm>
          <a:prstGeom prst="rect">
            <a:avLst/>
          </a:prstGeom>
          <a:solidFill>
            <a:srgbClr val="002060"/>
          </a:solidFill>
          <a:ln cap="flat" cmpd="sng" w="1016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7200"/>
              <a:buFont typeface="Cambria"/>
              <a:buNone/>
            </a:pPr>
            <a:r>
              <a:rPr lang="en-US" sz="7200">
                <a:solidFill>
                  <a:schemeClr val="lt1"/>
                </a:solidFill>
                <a:latin typeface="Cambria"/>
                <a:ea typeface="Cambria"/>
                <a:cs typeface="Cambria"/>
                <a:sym typeface="Cambria"/>
              </a:rPr>
              <a:t>UNH Sales Center: Contact/Event Management Solution (Input)</a:t>
            </a:r>
            <a:br>
              <a:rPr lang="en-US" sz="7200">
                <a:solidFill>
                  <a:schemeClr val="lt1"/>
                </a:solidFill>
                <a:latin typeface="Cambria"/>
                <a:ea typeface="Cambria"/>
                <a:cs typeface="Cambria"/>
                <a:sym typeface="Cambria"/>
              </a:rPr>
            </a:br>
            <a:r>
              <a:rPr lang="en-US" sz="4800" u="sng">
                <a:solidFill>
                  <a:schemeClr val="lt1"/>
                </a:solidFill>
                <a:latin typeface="Cambria"/>
                <a:ea typeface="Cambria"/>
                <a:cs typeface="Cambria"/>
                <a:sym typeface="Cambria"/>
              </a:rPr>
              <a:t>Jennifer Nachatelo, Steven Saing, Nicholas Ippedico</a:t>
            </a:r>
            <a:br>
              <a:rPr lang="en-US" sz="4800">
                <a:solidFill>
                  <a:schemeClr val="lt1"/>
                </a:solidFill>
                <a:latin typeface="Cambria"/>
                <a:ea typeface="Cambria"/>
                <a:cs typeface="Cambria"/>
                <a:sym typeface="Cambria"/>
              </a:rPr>
            </a:br>
            <a:r>
              <a:rPr i="1" lang="en-US" sz="4800">
                <a:solidFill>
                  <a:schemeClr val="lt1"/>
                </a:solidFill>
                <a:latin typeface="Cambria"/>
                <a:ea typeface="Cambria"/>
                <a:cs typeface="Cambria"/>
                <a:sym typeface="Cambria"/>
              </a:rPr>
              <a:t>Computer Science Department, University of New Hampshire, Durham, NH 03824</a:t>
            </a:r>
            <a:endParaRPr i="1" sz="8000">
              <a:solidFill>
                <a:schemeClr val="lt1"/>
              </a:solidFill>
              <a:latin typeface="Cambria"/>
              <a:ea typeface="Cambria"/>
              <a:cs typeface="Cambria"/>
              <a:sym typeface="Cambria"/>
            </a:endParaRPr>
          </a:p>
        </p:txBody>
      </p:sp>
      <p:sp>
        <p:nvSpPr>
          <p:cNvPr id="85" name="Google Shape;85;p1"/>
          <p:cNvSpPr txBox="1"/>
          <p:nvPr/>
        </p:nvSpPr>
        <p:spPr>
          <a:xfrm>
            <a:off x="308000" y="5235525"/>
            <a:ext cx="9095700" cy="952170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fontScale="25000" lnSpcReduction="20000"/>
          </a:bodyPr>
          <a:lstStyle/>
          <a:p>
            <a:pPr indent="0" lvl="0" marL="0" rtl="0" algn="l">
              <a:lnSpc>
                <a:spcPct val="115000"/>
              </a:lnSpc>
              <a:spcBef>
                <a:spcPts val="0"/>
              </a:spcBef>
              <a:spcAft>
                <a:spcPts val="0"/>
              </a:spcAft>
              <a:buClr>
                <a:schemeClr val="dk1"/>
              </a:buClr>
              <a:buSzPts val="275"/>
              <a:buFont typeface="Arial"/>
              <a:buNone/>
            </a:pPr>
            <a:r>
              <a:rPr lang="en-US" sz="12300">
                <a:solidFill>
                  <a:schemeClr val="dk1"/>
                </a:solidFill>
                <a:latin typeface="Cambria"/>
                <a:ea typeface="Cambria"/>
                <a:cs typeface="Cambria"/>
                <a:sym typeface="Cambria"/>
              </a:rPr>
              <a:t>We are transitioning the UNH Sales Center from a manual process of updating their Contact Management as well as their campaigns, to an automated solution. With our sponsor's goals and needs, we felt that implementing a customer relationship management, or CRM, would be the best fit for the Sales Center. Through our research and investigation, we chose Zoho CRM as the software that we will implement for the UNH Sales Center. By using the Zoho CRM, the UNH Sales Center will have one dedicated application to organize their contacts rather than their manual excel sheets. We organized their existing data so that it is importable into their new CRM and we have set up the account for the CRM software. The CRM has the ability to allow the Sales Center to use CSVs to import existing contacts, get user data from Linkedin, and to use a web form that can upload their engagement attendance. This is valuable to our sponsor as they can implement their information for contacts along with their event management tasks instead of doing this manually.</a:t>
            </a:r>
            <a:endParaRPr sz="12300">
              <a:solidFill>
                <a:schemeClr val="dk1"/>
              </a:solidFill>
              <a:latin typeface="Cambria"/>
              <a:ea typeface="Cambria"/>
              <a:cs typeface="Cambria"/>
              <a:sym typeface="Cambria"/>
            </a:endParaRPr>
          </a:p>
          <a:p>
            <a:pPr indent="0" lvl="0" marL="0" rtl="0" algn="l">
              <a:lnSpc>
                <a:spcPct val="115000"/>
              </a:lnSpc>
              <a:spcBef>
                <a:spcPts val="0"/>
              </a:spcBef>
              <a:spcAft>
                <a:spcPts val="0"/>
              </a:spcAft>
              <a:buClr>
                <a:schemeClr val="dk1"/>
              </a:buClr>
              <a:buSzPts val="275"/>
              <a:buFont typeface="Arial"/>
              <a:buNone/>
            </a:pPr>
            <a:r>
              <a:t/>
            </a:r>
            <a:endParaRPr sz="12300">
              <a:solidFill>
                <a:schemeClr val="dk1"/>
              </a:solidFill>
              <a:latin typeface="Cambria"/>
              <a:ea typeface="Cambria"/>
              <a:cs typeface="Cambria"/>
              <a:sym typeface="Cambria"/>
            </a:endParaRPr>
          </a:p>
          <a:p>
            <a:pPr indent="0" lvl="0" marL="0" rtl="0" algn="l">
              <a:lnSpc>
                <a:spcPct val="115000"/>
              </a:lnSpc>
              <a:spcBef>
                <a:spcPts val="0"/>
              </a:spcBef>
              <a:spcAft>
                <a:spcPts val="0"/>
              </a:spcAft>
              <a:buClr>
                <a:schemeClr val="dk1"/>
              </a:buClr>
              <a:buSzPts val="275"/>
              <a:buFont typeface="Arial"/>
              <a:buNone/>
            </a:pPr>
            <a:r>
              <a:t/>
            </a:r>
            <a:endParaRPr sz="12300">
              <a:solidFill>
                <a:schemeClr val="dk1"/>
              </a:solidFill>
              <a:latin typeface="Cambria"/>
              <a:ea typeface="Cambria"/>
              <a:cs typeface="Cambria"/>
              <a:sym typeface="Cambria"/>
            </a:endParaRPr>
          </a:p>
          <a:p>
            <a:pPr indent="0" lvl="0" marL="0" marR="0" rtl="0" algn="ctr">
              <a:lnSpc>
                <a:spcPct val="90000"/>
              </a:lnSpc>
              <a:spcBef>
                <a:spcPts val="4200"/>
              </a:spcBef>
              <a:spcAft>
                <a:spcPts val="0"/>
              </a:spcAft>
              <a:buClr>
                <a:schemeClr val="dk1"/>
              </a:buClr>
              <a:buSzPct val="1000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ctr">
              <a:lnSpc>
                <a:spcPct val="90000"/>
              </a:lnSpc>
              <a:spcBef>
                <a:spcPts val="4200"/>
              </a:spcBef>
              <a:spcAft>
                <a:spcPts val="0"/>
              </a:spcAft>
              <a:buClr>
                <a:schemeClr val="dk1"/>
              </a:buClr>
              <a:buSzPct val="1000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ctr">
              <a:lnSpc>
                <a:spcPct val="90000"/>
              </a:lnSpc>
              <a:spcBef>
                <a:spcPts val="4200"/>
              </a:spcBef>
              <a:spcAft>
                <a:spcPts val="0"/>
              </a:spcAft>
              <a:buClr>
                <a:schemeClr val="dk1"/>
              </a:buClr>
              <a:buSzPct val="1000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ctr">
              <a:lnSpc>
                <a:spcPct val="90000"/>
              </a:lnSpc>
              <a:spcBef>
                <a:spcPts val="4200"/>
              </a:spcBef>
              <a:spcAft>
                <a:spcPts val="0"/>
              </a:spcAft>
              <a:buClr>
                <a:schemeClr val="dk1"/>
              </a:buClr>
              <a:buSzPct val="100000"/>
              <a:buFont typeface="Arial"/>
              <a:buNone/>
            </a:pPr>
            <a:r>
              <a:t/>
            </a:r>
            <a:endParaRPr b="0" i="0" sz="3200" u="none" cap="none" strike="noStrike">
              <a:solidFill>
                <a:schemeClr val="dk1"/>
              </a:solidFill>
              <a:latin typeface="Cambria"/>
              <a:ea typeface="Cambria"/>
              <a:cs typeface="Cambria"/>
              <a:sym typeface="Cambria"/>
            </a:endParaRPr>
          </a:p>
        </p:txBody>
      </p:sp>
      <p:sp>
        <p:nvSpPr>
          <p:cNvPr id="86" name="Google Shape;86;p1"/>
          <p:cNvSpPr txBox="1"/>
          <p:nvPr/>
        </p:nvSpPr>
        <p:spPr>
          <a:xfrm>
            <a:off x="307997" y="14914002"/>
            <a:ext cx="9095700" cy="811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10000"/>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Cambria"/>
                <a:ea typeface="Cambria"/>
                <a:cs typeface="Cambria"/>
                <a:sym typeface="Cambria"/>
              </a:rPr>
              <a:t>Measurable</a:t>
            </a:r>
            <a:endParaRPr b="0" i="0" sz="5000" u="none" cap="none" strike="noStrike">
              <a:solidFill>
                <a:schemeClr val="lt1"/>
              </a:solidFill>
              <a:latin typeface="Cambria"/>
              <a:ea typeface="Cambria"/>
              <a:cs typeface="Cambria"/>
              <a:sym typeface="Cambria"/>
            </a:endParaRPr>
          </a:p>
        </p:txBody>
      </p:sp>
      <p:sp>
        <p:nvSpPr>
          <p:cNvPr id="87" name="Google Shape;87;p1"/>
          <p:cNvSpPr txBox="1"/>
          <p:nvPr/>
        </p:nvSpPr>
        <p:spPr>
          <a:xfrm>
            <a:off x="308000" y="15655137"/>
            <a:ext cx="9095700" cy="6259200"/>
          </a:xfrm>
          <a:prstGeom prst="rect">
            <a:avLst/>
          </a:prstGeom>
          <a:no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20000"/>
          </a:bodyPr>
          <a:lstStyle/>
          <a:p>
            <a:pPr indent="0" lvl="0" marL="0" marR="0" rtl="0" algn="l">
              <a:lnSpc>
                <a:spcPct val="90000"/>
              </a:lnSpc>
              <a:spcBef>
                <a:spcPts val="0"/>
              </a:spcBef>
              <a:spcAft>
                <a:spcPts val="0"/>
              </a:spcAft>
              <a:buClr>
                <a:schemeClr val="dk1"/>
              </a:buClr>
              <a:buSzPts val="2500"/>
              <a:buFont typeface="Arial"/>
              <a:buNone/>
            </a:pPr>
            <a:r>
              <a:rPr lang="en-US" sz="3300">
                <a:solidFill>
                  <a:schemeClr val="dk1"/>
                </a:solidFill>
                <a:latin typeface="Cambria"/>
                <a:ea typeface="Cambria"/>
                <a:cs typeface="Cambria"/>
                <a:sym typeface="Cambria"/>
              </a:rPr>
              <a:t>The Sales Center was keeping track of contact information of various groups including students, alumni, event attendance, etc. Much of this information was tracked manually which was viable when the Sales group was new and only had a few contacts. However as the sales center has grown their ability to keep track and input all their contact data became </a:t>
            </a:r>
            <a:r>
              <a:rPr lang="en-US" sz="3300">
                <a:solidFill>
                  <a:schemeClr val="dk1"/>
                </a:solidFill>
                <a:latin typeface="Cambria"/>
                <a:ea typeface="Cambria"/>
                <a:cs typeface="Cambria"/>
                <a:sym typeface="Cambria"/>
              </a:rPr>
              <a:t>insurmountable</a:t>
            </a:r>
            <a:r>
              <a:rPr lang="en-US" sz="3300">
                <a:solidFill>
                  <a:schemeClr val="dk1"/>
                </a:solidFill>
                <a:latin typeface="Cambria"/>
                <a:ea typeface="Cambria"/>
                <a:cs typeface="Cambria"/>
                <a:sym typeface="Cambria"/>
              </a:rPr>
              <a:t>. </a:t>
            </a:r>
            <a:endParaRPr sz="33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t/>
            </a:r>
            <a:endParaRPr sz="33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rPr lang="en-US" sz="3300">
                <a:solidFill>
                  <a:schemeClr val="dk1"/>
                </a:solidFill>
                <a:highlight>
                  <a:schemeClr val="lt1"/>
                </a:highlight>
                <a:latin typeface="Cambria"/>
                <a:ea typeface="Cambria"/>
                <a:cs typeface="Cambria"/>
                <a:sym typeface="Cambria"/>
                <a:extLst>
                  <a:ext uri="http://customooxmlschemas.google.com/">
                    <go:slidesCustomData xmlns:go="http://customooxmlschemas.google.com/" textRoundtripDataId="0"/>
                  </a:ext>
                </a:extLst>
              </a:rPr>
              <a:t>Our measurables for success on the project were largely related to time saved and ease of use. We automate</a:t>
            </a:r>
            <a:r>
              <a:rPr lang="en-US" sz="3300">
                <a:solidFill>
                  <a:schemeClr val="dk1"/>
                </a:solidFill>
                <a:highlight>
                  <a:schemeClr val="lt1"/>
                </a:highlight>
                <a:latin typeface="Cambria"/>
                <a:ea typeface="Cambria"/>
                <a:cs typeface="Cambria"/>
                <a:sym typeface="Cambria"/>
              </a:rPr>
              <a:t>d/simplified many of the processes that our sponsor previously ustilized for their contact management. A few examples include bulk/mass emailing simplified registration form creation, and LinkedIn integration for keeping contact info up to date.</a:t>
            </a:r>
            <a:endParaRPr sz="3300">
              <a:solidFill>
                <a:schemeClr val="dk1"/>
              </a:solidFill>
              <a:highlight>
                <a:schemeClr val="lt1"/>
              </a:highlight>
              <a:latin typeface="Cambria"/>
              <a:ea typeface="Cambria"/>
              <a:cs typeface="Cambria"/>
              <a:sym typeface="Cambria"/>
            </a:endParaRPr>
          </a:p>
        </p:txBody>
      </p:sp>
      <p:sp>
        <p:nvSpPr>
          <p:cNvPr id="88" name="Google Shape;88;p1"/>
          <p:cNvSpPr txBox="1"/>
          <p:nvPr/>
        </p:nvSpPr>
        <p:spPr>
          <a:xfrm>
            <a:off x="10261743" y="4389255"/>
            <a:ext cx="16368152" cy="623012"/>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20000"/>
          </a:bodyPr>
          <a:lstStyle/>
          <a:p>
            <a:pPr indent="0" lvl="0" marL="0" rtl="0" algn="ctr">
              <a:lnSpc>
                <a:spcPct val="90000"/>
              </a:lnSpc>
              <a:spcBef>
                <a:spcPts val="0"/>
              </a:spcBef>
              <a:spcAft>
                <a:spcPts val="0"/>
              </a:spcAft>
              <a:buClr>
                <a:schemeClr val="lt1"/>
              </a:buClr>
              <a:buSzPts val="4400"/>
              <a:buFont typeface="Arial"/>
              <a:buNone/>
            </a:pPr>
            <a:r>
              <a:rPr lang="en-US" sz="4400">
                <a:solidFill>
                  <a:schemeClr val="lt1"/>
                </a:solidFill>
                <a:latin typeface="Cambria"/>
                <a:ea typeface="Cambria"/>
                <a:cs typeface="Cambria"/>
                <a:sym typeface="Cambria"/>
                <a:extLst>
                  <a:ext uri="http://customooxmlschemas.google.com/">
                    <go:slidesCustomData xmlns:go="http://customooxmlschemas.google.com/" textRoundtripDataId="1"/>
                  </a:ext>
                </a:extLst>
              </a:rPr>
              <a:t>System Design</a:t>
            </a:r>
            <a:endParaRPr sz="4400">
              <a:solidFill>
                <a:schemeClr val="lt1"/>
              </a:solidFill>
              <a:latin typeface="Cambria"/>
              <a:ea typeface="Cambria"/>
              <a:cs typeface="Cambria"/>
              <a:sym typeface="Cambria"/>
            </a:endParaRPr>
          </a:p>
        </p:txBody>
      </p:sp>
      <p:sp>
        <p:nvSpPr>
          <p:cNvPr id="89" name="Google Shape;89;p1"/>
          <p:cNvSpPr txBox="1"/>
          <p:nvPr/>
        </p:nvSpPr>
        <p:spPr>
          <a:xfrm>
            <a:off x="27143425" y="13016275"/>
            <a:ext cx="9095700" cy="849660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After a lot of research, trial and error, and meetings, our group was able to help our sponsor with their needs of developing a usable and easy CRM for them to use.</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Our </a:t>
            </a:r>
            <a:r>
              <a:rPr lang="en-US" sz="3200">
                <a:solidFill>
                  <a:schemeClr val="dk1"/>
                </a:solidFill>
                <a:latin typeface="Cambria"/>
                <a:ea typeface="Cambria"/>
                <a:cs typeface="Cambria"/>
                <a:sym typeface="Cambria"/>
              </a:rPr>
              <a:t>group was able to successfully set up the CRM in a way that Sales Center will be able to modify and use it for the future ahead.  They will be able to import existing users and utilize Linkedin.  They will be able to now  use a web form that can upload all of their engagement attendances</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The Sales Center has aspirations of growth and expansion,  to do that they need to reach more people. The implementation of the CRM supports that future expansion. Going forward the sales Center will be able to add features that for better marketing and outreach. The CRM as it stands also is a powerful too that can be used by future groups to market the Sales Center and grow their influence.</a:t>
            </a:r>
            <a:endParaRPr sz="3200">
              <a:solidFill>
                <a:schemeClr val="dk1"/>
              </a:solidFill>
              <a:latin typeface="Cambria"/>
              <a:ea typeface="Cambria"/>
              <a:cs typeface="Cambria"/>
              <a:sym typeface="Cambria"/>
            </a:endParaRPr>
          </a:p>
        </p:txBody>
      </p:sp>
      <p:sp>
        <p:nvSpPr>
          <p:cNvPr id="90" name="Google Shape;90;p1"/>
          <p:cNvSpPr txBox="1"/>
          <p:nvPr/>
        </p:nvSpPr>
        <p:spPr>
          <a:xfrm>
            <a:off x="307997" y="4380109"/>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extLst>
                  <a:ext uri="http://customooxmlschemas.google.com/">
                    <go:slidesCustomData xmlns:go="http://customooxmlschemas.google.com/" textRoundtripDataId="2"/>
                  </a:ext>
                </a:extLst>
              </a:rPr>
              <a:t>Introduction</a:t>
            </a:r>
            <a:endParaRPr b="0" i="0" sz="5000" u="none" cap="none" strike="noStrike">
              <a:solidFill>
                <a:schemeClr val="lt1"/>
              </a:solidFill>
              <a:latin typeface="Cambria"/>
              <a:ea typeface="Cambria"/>
              <a:cs typeface="Cambria"/>
              <a:sym typeface="Cambria"/>
            </a:endParaRPr>
          </a:p>
        </p:txBody>
      </p:sp>
      <p:sp>
        <p:nvSpPr>
          <p:cNvPr id="91" name="Google Shape;91;p1"/>
          <p:cNvSpPr txBox="1"/>
          <p:nvPr/>
        </p:nvSpPr>
        <p:spPr>
          <a:xfrm>
            <a:off x="27159540" y="4380109"/>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rPr>
              <a:t>Results</a:t>
            </a:r>
            <a:endParaRPr b="0" i="0" sz="5000" u="none" cap="none" strike="noStrike">
              <a:solidFill>
                <a:schemeClr val="lt1"/>
              </a:solidFill>
              <a:latin typeface="Cambria"/>
              <a:ea typeface="Cambria"/>
              <a:cs typeface="Cambria"/>
              <a:sym typeface="Cambria"/>
            </a:endParaRPr>
          </a:p>
        </p:txBody>
      </p:sp>
      <p:sp>
        <p:nvSpPr>
          <p:cNvPr id="92" name="Google Shape;92;p1"/>
          <p:cNvSpPr txBox="1"/>
          <p:nvPr/>
        </p:nvSpPr>
        <p:spPr>
          <a:xfrm>
            <a:off x="27077443" y="12057618"/>
            <a:ext cx="9095700" cy="811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rPr>
              <a:t>Conclusions and Going Forward</a:t>
            </a:r>
            <a:endParaRPr b="0" i="0" sz="5000" u="none" cap="none" strike="noStrike">
              <a:solidFill>
                <a:schemeClr val="lt1"/>
              </a:solidFill>
              <a:latin typeface="Cambria"/>
              <a:ea typeface="Cambria"/>
              <a:cs typeface="Cambria"/>
              <a:sym typeface="Cambria"/>
            </a:endParaRPr>
          </a:p>
        </p:txBody>
      </p:sp>
      <p:sp>
        <p:nvSpPr>
          <p:cNvPr id="93" name="Google Shape;93;p1"/>
          <p:cNvSpPr txBox="1"/>
          <p:nvPr/>
        </p:nvSpPr>
        <p:spPr>
          <a:xfrm>
            <a:off x="27159540" y="25533545"/>
            <a:ext cx="9095700" cy="5631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marR="0" rtl="0" algn="ctr">
              <a:lnSpc>
                <a:spcPct val="90000"/>
              </a:lnSpc>
              <a:spcBef>
                <a:spcPts val="0"/>
              </a:spcBef>
              <a:spcAft>
                <a:spcPts val="0"/>
              </a:spcAft>
              <a:buClr>
                <a:schemeClr val="lt1"/>
              </a:buClr>
              <a:buSzPct val="100000"/>
              <a:buFont typeface="Arial"/>
              <a:buNone/>
            </a:pPr>
            <a:r>
              <a:rPr b="0" i="0" lang="en-US" sz="4000" u="none" cap="none" strike="noStrike">
                <a:solidFill>
                  <a:schemeClr val="lt1"/>
                </a:solidFill>
                <a:latin typeface="Cambria"/>
                <a:ea typeface="Cambria"/>
                <a:cs typeface="Cambria"/>
                <a:sym typeface="Cambria"/>
              </a:rPr>
              <a:t>Acknowledgements</a:t>
            </a:r>
            <a:endParaRPr b="0" i="0" sz="4000" u="none" cap="none" strike="noStrike">
              <a:solidFill>
                <a:schemeClr val="lt1"/>
              </a:solidFill>
              <a:latin typeface="Cambria"/>
              <a:ea typeface="Cambria"/>
              <a:cs typeface="Cambria"/>
              <a:sym typeface="Cambria"/>
            </a:endParaRPr>
          </a:p>
        </p:txBody>
      </p:sp>
      <p:sp>
        <p:nvSpPr>
          <p:cNvPr id="94" name="Google Shape;94;p1"/>
          <p:cNvSpPr txBox="1"/>
          <p:nvPr/>
        </p:nvSpPr>
        <p:spPr>
          <a:xfrm>
            <a:off x="27143425" y="5459100"/>
            <a:ext cx="9095700" cy="642450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Our Goal for the project was to implement a better way for our sponsor to manage their contacts as their network expands and their needs to coordinate with their contacts grows. In this pursuit we:</a:t>
            </a:r>
            <a:endParaRPr sz="3200">
              <a:solidFill>
                <a:schemeClr val="dk1"/>
              </a:solidFill>
              <a:latin typeface="Cambria"/>
              <a:ea typeface="Cambria"/>
              <a:cs typeface="Cambria"/>
              <a:sym typeface="Cambria"/>
            </a:endParaRPr>
          </a:p>
          <a:p>
            <a:pPr indent="-431800" lvl="0" marL="457200" marR="0" rtl="0" algn="l">
              <a:lnSpc>
                <a:spcPct val="90000"/>
              </a:lnSpc>
              <a:spcBef>
                <a:spcPts val="0"/>
              </a:spcBef>
              <a:spcAft>
                <a:spcPts val="0"/>
              </a:spcAft>
              <a:buClr>
                <a:schemeClr val="dk1"/>
              </a:buClr>
              <a:buSzPts val="3200"/>
              <a:buFont typeface="Cambria"/>
              <a:buChar char="●"/>
            </a:pPr>
            <a:r>
              <a:rPr lang="en-US" sz="3200">
                <a:solidFill>
                  <a:schemeClr val="dk1"/>
                </a:solidFill>
                <a:latin typeface="Cambria"/>
                <a:ea typeface="Cambria"/>
                <a:cs typeface="Cambria"/>
                <a:sym typeface="Cambria"/>
              </a:rPr>
              <a:t>Designed a designed an organized layout for the client in Zoho CRM</a:t>
            </a:r>
            <a:endParaRPr sz="3200">
              <a:solidFill>
                <a:schemeClr val="dk1"/>
              </a:solidFill>
              <a:latin typeface="Cambria"/>
              <a:ea typeface="Cambria"/>
              <a:cs typeface="Cambria"/>
              <a:sym typeface="Cambria"/>
            </a:endParaRPr>
          </a:p>
          <a:p>
            <a:pPr indent="-431800" lvl="0" marL="457200" marR="0" rtl="0" algn="l">
              <a:lnSpc>
                <a:spcPct val="90000"/>
              </a:lnSpc>
              <a:spcBef>
                <a:spcPts val="0"/>
              </a:spcBef>
              <a:spcAft>
                <a:spcPts val="0"/>
              </a:spcAft>
              <a:buClr>
                <a:schemeClr val="dk1"/>
              </a:buClr>
              <a:buSzPts val="3200"/>
              <a:buFont typeface="Cambria"/>
              <a:buChar char="●"/>
            </a:pPr>
            <a:r>
              <a:rPr lang="en-US" sz="3200">
                <a:solidFill>
                  <a:schemeClr val="dk1"/>
                </a:solidFill>
                <a:latin typeface="Cambria"/>
                <a:ea typeface="Cambria"/>
                <a:cs typeface="Cambria"/>
                <a:sym typeface="Cambria"/>
              </a:rPr>
              <a:t>Imported </a:t>
            </a:r>
            <a:r>
              <a:rPr lang="en-US" sz="3200">
                <a:solidFill>
                  <a:schemeClr val="dk1"/>
                </a:solidFill>
                <a:latin typeface="Cambria"/>
                <a:ea typeface="Cambria"/>
                <a:cs typeface="Cambria"/>
                <a:sym typeface="Cambria"/>
              </a:rPr>
              <a:t>their</a:t>
            </a:r>
            <a:r>
              <a:rPr lang="en-US" sz="3200">
                <a:solidFill>
                  <a:schemeClr val="dk1"/>
                </a:solidFill>
                <a:latin typeface="Cambria"/>
                <a:ea typeface="Cambria"/>
                <a:cs typeface="Cambria"/>
                <a:sym typeface="Cambria"/>
              </a:rPr>
              <a:t> existing contacts into the program</a:t>
            </a:r>
            <a:endParaRPr sz="3200">
              <a:solidFill>
                <a:schemeClr val="dk1"/>
              </a:solidFill>
              <a:latin typeface="Cambria"/>
              <a:ea typeface="Cambria"/>
              <a:cs typeface="Cambria"/>
              <a:sym typeface="Cambria"/>
            </a:endParaRPr>
          </a:p>
          <a:p>
            <a:pPr indent="-431800" lvl="0" marL="457200" marR="0" rtl="0" algn="l">
              <a:lnSpc>
                <a:spcPct val="90000"/>
              </a:lnSpc>
              <a:spcBef>
                <a:spcPts val="0"/>
              </a:spcBef>
              <a:spcAft>
                <a:spcPts val="0"/>
              </a:spcAft>
              <a:buClr>
                <a:schemeClr val="dk1"/>
              </a:buClr>
              <a:buSzPts val="3200"/>
              <a:buFont typeface="Cambria"/>
              <a:buChar char="●"/>
            </a:pPr>
            <a:r>
              <a:rPr lang="en-US" sz="3200">
                <a:solidFill>
                  <a:schemeClr val="dk1"/>
                </a:solidFill>
                <a:latin typeface="Cambria"/>
                <a:ea typeface="Cambria"/>
                <a:cs typeface="Cambria"/>
                <a:sym typeface="Cambria"/>
              </a:rPr>
              <a:t>Our goal was to implement LinkedIn so that </a:t>
            </a:r>
            <a:r>
              <a:rPr lang="en-US" sz="3200">
                <a:solidFill>
                  <a:schemeClr val="dk1"/>
                </a:solidFill>
                <a:latin typeface="Cambria"/>
                <a:ea typeface="Cambria"/>
                <a:cs typeface="Cambria"/>
                <a:sym typeface="Cambria"/>
                <a:extLst>
                  <a:ext uri="http://customooxmlschemas.google.com/">
                    <go:slidesCustomData xmlns:go="http://customooxmlschemas.google.com/" textRoundtripDataId="3"/>
                  </a:ext>
                </a:extLst>
              </a:rPr>
              <a:t>so that their contacts would stay up to date</a:t>
            </a:r>
            <a:r>
              <a:rPr lang="en-US" sz="3200">
                <a:solidFill>
                  <a:schemeClr val="dk1"/>
                </a:solidFill>
                <a:latin typeface="Cambria"/>
                <a:ea typeface="Cambria"/>
                <a:cs typeface="Cambria"/>
                <a:sym typeface="Cambria"/>
              </a:rPr>
              <a:t> but was not able to implement it properly</a:t>
            </a:r>
            <a:endParaRPr sz="3200">
              <a:solidFill>
                <a:schemeClr val="dk1"/>
              </a:solidFill>
              <a:latin typeface="Cambria"/>
              <a:ea typeface="Cambria"/>
              <a:cs typeface="Cambria"/>
              <a:sym typeface="Cambria"/>
            </a:endParaRPr>
          </a:p>
          <a:p>
            <a:pPr indent="-431800" lvl="0" marL="457200" marR="0" rtl="0" algn="l">
              <a:lnSpc>
                <a:spcPct val="90000"/>
              </a:lnSpc>
              <a:spcBef>
                <a:spcPts val="0"/>
              </a:spcBef>
              <a:spcAft>
                <a:spcPts val="0"/>
              </a:spcAft>
              <a:buClr>
                <a:schemeClr val="dk1"/>
              </a:buClr>
              <a:buSzPts val="3200"/>
              <a:buFont typeface="Cambria"/>
              <a:buChar char="●"/>
            </a:pPr>
            <a:r>
              <a:rPr lang="en-US" sz="3200">
                <a:solidFill>
                  <a:schemeClr val="dk1"/>
                </a:solidFill>
                <a:latin typeface="Cambria"/>
                <a:ea typeface="Cambria"/>
                <a:cs typeface="Cambria"/>
                <a:sym typeface="Cambria"/>
              </a:rPr>
              <a:t>Created a web form for adding new contacts to the CRM.</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None/>
            </a:pPr>
            <a:r>
              <a:rPr lang="en-US" sz="3200">
                <a:solidFill>
                  <a:schemeClr val="dk1"/>
                </a:solidFill>
                <a:latin typeface="Cambria"/>
                <a:ea typeface="Cambria"/>
                <a:cs typeface="Cambria"/>
                <a:sym typeface="Cambria"/>
              </a:rPr>
              <a:t>Results can be seen from viewing the inputs from the web form and viewing the contacts </a:t>
            </a:r>
            <a:endParaRPr sz="3200">
              <a:solidFill>
                <a:schemeClr val="dk1"/>
              </a:solidFill>
              <a:latin typeface="Cambria"/>
              <a:ea typeface="Cambria"/>
              <a:cs typeface="Cambria"/>
              <a:sym typeface="Cambria"/>
            </a:endParaRPr>
          </a:p>
        </p:txBody>
      </p:sp>
      <p:sp>
        <p:nvSpPr>
          <p:cNvPr id="95" name="Google Shape;95;p1"/>
          <p:cNvSpPr txBox="1"/>
          <p:nvPr/>
        </p:nvSpPr>
        <p:spPr>
          <a:xfrm>
            <a:off x="10104532" y="12247001"/>
            <a:ext cx="16368152" cy="771848"/>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400"/>
              <a:buFont typeface="Arial"/>
              <a:buNone/>
            </a:pPr>
            <a:r>
              <a:rPr lang="en-US" sz="4400">
                <a:solidFill>
                  <a:schemeClr val="lt1"/>
                </a:solidFill>
                <a:latin typeface="Cambria"/>
                <a:ea typeface="Cambria"/>
                <a:cs typeface="Cambria"/>
                <a:sym typeface="Cambria"/>
              </a:rPr>
              <a:t>System Design</a:t>
            </a:r>
            <a:endParaRPr b="0" i="0" sz="4400" u="none" cap="none" strike="noStrike">
              <a:solidFill>
                <a:schemeClr val="lt1"/>
              </a:solidFill>
              <a:latin typeface="Cambria"/>
              <a:ea typeface="Cambria"/>
              <a:cs typeface="Cambria"/>
              <a:sym typeface="Cambria"/>
            </a:endParaRPr>
          </a:p>
        </p:txBody>
      </p:sp>
      <p:sp>
        <p:nvSpPr>
          <p:cNvPr id="96" name="Google Shape;96;p1"/>
          <p:cNvSpPr txBox="1"/>
          <p:nvPr/>
        </p:nvSpPr>
        <p:spPr>
          <a:xfrm>
            <a:off x="10239414" y="20056390"/>
            <a:ext cx="16368152" cy="623012"/>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marR="0" rtl="0" algn="ctr">
              <a:lnSpc>
                <a:spcPct val="90000"/>
              </a:lnSpc>
              <a:spcBef>
                <a:spcPts val="0"/>
              </a:spcBef>
              <a:spcAft>
                <a:spcPts val="0"/>
              </a:spcAft>
              <a:buClr>
                <a:schemeClr val="lt1"/>
              </a:buClr>
              <a:buSzPct val="100000"/>
              <a:buFont typeface="Arial"/>
              <a:buNone/>
            </a:pPr>
            <a:r>
              <a:rPr b="0" i="0" lang="en-US" sz="4400" u="none" cap="none" strike="noStrike">
                <a:solidFill>
                  <a:schemeClr val="lt1"/>
                </a:solidFill>
                <a:latin typeface="Cambria"/>
                <a:ea typeface="Cambria"/>
                <a:cs typeface="Cambria"/>
                <a:sym typeface="Cambria"/>
              </a:rPr>
              <a:t>sTAMD Simulations</a:t>
            </a:r>
            <a:endParaRPr b="0" i="0" sz="4400" u="none" cap="none" strike="noStrike">
              <a:solidFill>
                <a:schemeClr val="lt1"/>
              </a:solidFill>
              <a:latin typeface="Cambria"/>
              <a:ea typeface="Cambria"/>
              <a:cs typeface="Cambria"/>
              <a:sym typeface="Cambria"/>
            </a:endParaRPr>
          </a:p>
        </p:txBody>
      </p:sp>
      <p:cxnSp>
        <p:nvCxnSpPr>
          <p:cNvPr id="97" name="Google Shape;97;p1"/>
          <p:cNvCxnSpPr/>
          <p:nvPr/>
        </p:nvCxnSpPr>
        <p:spPr>
          <a:xfrm>
            <a:off x="18150576" y="5959885"/>
            <a:ext cx="33401" cy="3990410"/>
          </a:xfrm>
          <a:prstGeom prst="straightConnector1">
            <a:avLst/>
          </a:prstGeom>
          <a:noFill/>
          <a:ln cap="flat" cmpd="sng" w="12700">
            <a:solidFill>
              <a:srgbClr val="BFBFBF"/>
            </a:solidFill>
            <a:prstDash val="solid"/>
            <a:miter lim="800000"/>
            <a:headEnd len="sm" w="sm" type="none"/>
            <a:tailEnd len="sm" w="sm" type="none"/>
          </a:ln>
        </p:spPr>
      </p:cxnSp>
      <p:sp>
        <p:nvSpPr>
          <p:cNvPr id="98" name="Google Shape;98;p1"/>
          <p:cNvSpPr txBox="1"/>
          <p:nvPr/>
        </p:nvSpPr>
        <p:spPr>
          <a:xfrm>
            <a:off x="11739247" y="5417438"/>
            <a:ext cx="4944600" cy="615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3400">
              <a:solidFill>
                <a:schemeClr val="dk1"/>
              </a:solidFill>
              <a:latin typeface="Cambria"/>
              <a:ea typeface="Cambria"/>
              <a:cs typeface="Cambria"/>
              <a:sym typeface="Cambria"/>
            </a:endParaRPr>
          </a:p>
        </p:txBody>
      </p:sp>
      <p:cxnSp>
        <p:nvCxnSpPr>
          <p:cNvPr id="99" name="Google Shape;99;p1"/>
          <p:cNvCxnSpPr/>
          <p:nvPr/>
        </p:nvCxnSpPr>
        <p:spPr>
          <a:xfrm>
            <a:off x="18288608" y="21861580"/>
            <a:ext cx="0" cy="5881124"/>
          </a:xfrm>
          <a:prstGeom prst="straightConnector1">
            <a:avLst/>
          </a:prstGeom>
          <a:noFill/>
          <a:ln cap="flat" cmpd="sng" w="12700">
            <a:solidFill>
              <a:srgbClr val="BFBFBF"/>
            </a:solidFill>
            <a:prstDash val="solid"/>
            <a:miter lim="800000"/>
            <a:headEnd len="sm" w="sm" type="none"/>
            <a:tailEnd len="sm" w="sm" type="none"/>
          </a:ln>
        </p:spPr>
      </p:cxnSp>
      <p:sp>
        <p:nvSpPr>
          <p:cNvPr id="100" name="Google Shape;100;p1"/>
          <p:cNvSpPr txBox="1"/>
          <p:nvPr/>
        </p:nvSpPr>
        <p:spPr>
          <a:xfrm>
            <a:off x="10277920" y="20074569"/>
            <a:ext cx="16368152" cy="623012"/>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20000"/>
          </a:bodyPr>
          <a:lstStyle/>
          <a:p>
            <a:pPr indent="0" lvl="0" marL="0" marR="0" rtl="0" algn="ctr">
              <a:lnSpc>
                <a:spcPct val="90000"/>
              </a:lnSpc>
              <a:spcBef>
                <a:spcPts val="0"/>
              </a:spcBef>
              <a:spcAft>
                <a:spcPts val="0"/>
              </a:spcAft>
              <a:buClr>
                <a:schemeClr val="lt1"/>
              </a:buClr>
              <a:buSzPts val="4400"/>
              <a:buFont typeface="Arial"/>
              <a:buNone/>
            </a:pPr>
            <a:r>
              <a:rPr lang="en-US" sz="4400">
                <a:solidFill>
                  <a:schemeClr val="lt1"/>
                </a:solidFill>
                <a:latin typeface="Cambria"/>
                <a:ea typeface="Cambria"/>
                <a:cs typeface="Cambria"/>
                <a:sym typeface="Cambria"/>
              </a:rPr>
              <a:t>Web Form</a:t>
            </a:r>
            <a:endParaRPr b="0" sz="4400" u="none">
              <a:solidFill>
                <a:schemeClr val="lt1"/>
              </a:solidFill>
              <a:latin typeface="Cambria"/>
              <a:ea typeface="Cambria"/>
              <a:cs typeface="Cambria"/>
              <a:sym typeface="Cambria"/>
            </a:endParaRPr>
          </a:p>
        </p:txBody>
      </p:sp>
      <p:pic>
        <p:nvPicPr>
          <p:cNvPr id="101" name="Google Shape;101;p1"/>
          <p:cNvPicPr preferRelativeResize="0"/>
          <p:nvPr/>
        </p:nvPicPr>
        <p:blipFill rotWithShape="1">
          <a:blip r:embed="rId3">
            <a:alphaModFix/>
          </a:blip>
          <a:srcRect b="0" l="0" r="0" t="0"/>
          <a:stretch/>
        </p:blipFill>
        <p:spPr>
          <a:xfrm>
            <a:off x="2213866" y="1039109"/>
            <a:ext cx="1915480" cy="2704207"/>
          </a:xfrm>
          <a:prstGeom prst="rect">
            <a:avLst/>
          </a:prstGeom>
          <a:noFill/>
          <a:ln>
            <a:noFill/>
          </a:ln>
        </p:spPr>
      </p:pic>
      <p:sp>
        <p:nvSpPr>
          <p:cNvPr id="102" name="Google Shape;102;p1"/>
          <p:cNvSpPr txBox="1"/>
          <p:nvPr/>
        </p:nvSpPr>
        <p:spPr>
          <a:xfrm>
            <a:off x="307997" y="22060547"/>
            <a:ext cx="9095700" cy="811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10000"/>
          </a:bodyPr>
          <a:lstStyle/>
          <a:p>
            <a:pPr indent="0" lvl="0" marL="0" rtl="0" algn="ctr">
              <a:lnSpc>
                <a:spcPct val="90000"/>
              </a:lnSpc>
              <a:spcBef>
                <a:spcPts val="0"/>
              </a:spcBef>
              <a:spcAft>
                <a:spcPts val="0"/>
              </a:spcAft>
              <a:buClr>
                <a:schemeClr val="lt1"/>
              </a:buClr>
              <a:buSzPts val="5400"/>
              <a:buFont typeface="Arial"/>
              <a:buNone/>
            </a:pPr>
            <a:r>
              <a:rPr lang="en-US" sz="5400">
                <a:solidFill>
                  <a:schemeClr val="lt1"/>
                </a:solidFill>
                <a:latin typeface="Cambria"/>
                <a:ea typeface="Cambria"/>
                <a:cs typeface="Cambria"/>
                <a:sym typeface="Cambria"/>
                <a:extLst>
                  <a:ext uri="http://customooxmlschemas.google.com/">
                    <go:slidesCustomData xmlns:go="http://customooxmlschemas.google.com/" textRoundtripDataId="4"/>
                  </a:ext>
                </a:extLst>
              </a:rPr>
              <a:t>Requirements</a:t>
            </a:r>
            <a:endParaRPr b="0" sz="5000" u="none">
              <a:solidFill>
                <a:schemeClr val="lt1"/>
              </a:solidFill>
              <a:latin typeface="Cambria"/>
              <a:ea typeface="Cambria"/>
              <a:cs typeface="Cambria"/>
              <a:sym typeface="Cambria"/>
            </a:endParaRPr>
          </a:p>
        </p:txBody>
      </p:sp>
      <p:sp>
        <p:nvSpPr>
          <p:cNvPr id="103" name="Google Shape;103;p1"/>
          <p:cNvSpPr txBox="1"/>
          <p:nvPr/>
        </p:nvSpPr>
        <p:spPr>
          <a:xfrm>
            <a:off x="308000" y="22586650"/>
            <a:ext cx="9095700" cy="6259200"/>
          </a:xfrm>
          <a:prstGeom prst="rect">
            <a:avLst/>
          </a:prstGeom>
          <a:no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just">
              <a:lnSpc>
                <a:spcPct val="100000"/>
              </a:lnSpc>
              <a:spcBef>
                <a:spcPts val="0"/>
              </a:spcBef>
              <a:spcAft>
                <a:spcPts val="0"/>
              </a:spcAft>
              <a:buNone/>
            </a:pPr>
            <a:r>
              <a:rPr lang="en-US" sz="3000">
                <a:solidFill>
                  <a:schemeClr val="dk1"/>
                </a:solidFill>
                <a:latin typeface="Cambria"/>
                <a:ea typeface="Cambria"/>
                <a:cs typeface="Cambria"/>
                <a:sym typeface="Cambria"/>
              </a:rPr>
              <a:t>One of the largest issues that our group had to overcome, especially in early sprints, was figuring out how to take the existing data the our sponsor provided and reorganize/format it so that it was usable and could be automated. This involved:</a:t>
            </a:r>
            <a:endParaRPr sz="3000">
              <a:solidFill>
                <a:schemeClr val="dk1"/>
              </a:solidFill>
              <a:latin typeface="Cambria"/>
              <a:ea typeface="Cambria"/>
              <a:cs typeface="Cambria"/>
              <a:sym typeface="Cambria"/>
            </a:endParaRPr>
          </a:p>
          <a:p>
            <a:pPr indent="-419100" lvl="0" marL="457200" marR="0" rtl="0" algn="just">
              <a:lnSpc>
                <a:spcPct val="100000"/>
              </a:lnSpc>
              <a:spcBef>
                <a:spcPts val="0"/>
              </a:spcBef>
              <a:spcAft>
                <a:spcPts val="0"/>
              </a:spcAft>
              <a:buClr>
                <a:schemeClr val="dk1"/>
              </a:buClr>
              <a:buSzPts val="3000"/>
              <a:buFont typeface="Cambria"/>
              <a:buChar char="●"/>
            </a:pPr>
            <a:r>
              <a:rPr lang="en-US" sz="3000">
                <a:solidFill>
                  <a:schemeClr val="dk1"/>
                </a:solidFill>
                <a:latin typeface="Cambria"/>
                <a:ea typeface="Cambria"/>
                <a:cs typeface="Cambria"/>
                <a:sym typeface="Cambria"/>
              </a:rPr>
              <a:t>Data Pre-processing: for the existing “database” data</a:t>
            </a:r>
            <a:endParaRPr sz="3000">
              <a:solidFill>
                <a:schemeClr val="dk1"/>
              </a:solidFill>
              <a:latin typeface="Cambria"/>
              <a:ea typeface="Cambria"/>
              <a:cs typeface="Cambria"/>
              <a:sym typeface="Cambria"/>
            </a:endParaRPr>
          </a:p>
          <a:p>
            <a:pPr indent="-419100" lvl="0" marL="457200" marR="0" rtl="0" algn="just">
              <a:lnSpc>
                <a:spcPct val="100000"/>
              </a:lnSpc>
              <a:spcBef>
                <a:spcPts val="0"/>
              </a:spcBef>
              <a:spcAft>
                <a:spcPts val="0"/>
              </a:spcAft>
              <a:buClr>
                <a:schemeClr val="dk1"/>
              </a:buClr>
              <a:buSzPts val="3000"/>
              <a:buFont typeface="Cambria"/>
              <a:buChar char="●"/>
            </a:pPr>
            <a:r>
              <a:rPr lang="en-US" sz="3000">
                <a:solidFill>
                  <a:schemeClr val="dk1"/>
                </a:solidFill>
                <a:latin typeface="Cambria"/>
                <a:ea typeface="Cambria"/>
                <a:cs typeface="Cambria"/>
                <a:sym typeface="Cambria"/>
              </a:rPr>
              <a:t>Configuring CRM with add-on </a:t>
            </a:r>
            <a:r>
              <a:rPr lang="en-US" sz="3000">
                <a:solidFill>
                  <a:schemeClr val="dk1"/>
                </a:solidFill>
                <a:latin typeface="Cambria"/>
                <a:ea typeface="Cambria"/>
                <a:cs typeface="Cambria"/>
                <a:sym typeface="Cambria"/>
              </a:rPr>
              <a:t>features</a:t>
            </a:r>
            <a:endParaRPr sz="3000">
              <a:solidFill>
                <a:schemeClr val="dk1"/>
              </a:solidFill>
              <a:latin typeface="Cambria"/>
              <a:ea typeface="Cambria"/>
              <a:cs typeface="Cambria"/>
              <a:sym typeface="Cambria"/>
            </a:endParaRPr>
          </a:p>
          <a:p>
            <a:pPr indent="-419100" lvl="0" marL="457200" marR="0" rtl="0" algn="just">
              <a:lnSpc>
                <a:spcPct val="100000"/>
              </a:lnSpc>
              <a:spcBef>
                <a:spcPts val="0"/>
              </a:spcBef>
              <a:spcAft>
                <a:spcPts val="0"/>
              </a:spcAft>
              <a:buClr>
                <a:schemeClr val="dk1"/>
              </a:buClr>
              <a:buSzPts val="3000"/>
              <a:buFont typeface="Cambria"/>
              <a:buChar char="●"/>
            </a:pPr>
            <a:r>
              <a:rPr lang="en-US" sz="3000">
                <a:solidFill>
                  <a:schemeClr val="dk1"/>
                </a:solidFill>
                <a:latin typeface="Cambria"/>
                <a:ea typeface="Cambria"/>
                <a:cs typeface="Cambria"/>
                <a:sym typeface="Cambria"/>
              </a:rPr>
              <a:t>Populating Database and establishing upload SOP</a:t>
            </a:r>
            <a:endParaRPr sz="3000">
              <a:solidFill>
                <a:schemeClr val="dk1"/>
              </a:solidFill>
              <a:latin typeface="Cambria"/>
              <a:ea typeface="Cambria"/>
              <a:cs typeface="Cambria"/>
              <a:sym typeface="Cambria"/>
            </a:endParaRPr>
          </a:p>
          <a:p>
            <a:pPr indent="-419100" lvl="0" marL="457200" marR="0" rtl="0" algn="just">
              <a:lnSpc>
                <a:spcPct val="100000"/>
              </a:lnSpc>
              <a:spcBef>
                <a:spcPts val="0"/>
              </a:spcBef>
              <a:spcAft>
                <a:spcPts val="0"/>
              </a:spcAft>
              <a:buClr>
                <a:schemeClr val="dk1"/>
              </a:buClr>
              <a:buSzPts val="3000"/>
              <a:buFont typeface="Cambria"/>
              <a:buChar char="●"/>
            </a:pPr>
            <a:r>
              <a:rPr lang="en-US" sz="3000">
                <a:solidFill>
                  <a:schemeClr val="dk1"/>
                </a:solidFill>
                <a:latin typeface="Cambria"/>
                <a:ea typeface="Cambria"/>
                <a:cs typeface="Cambria"/>
                <a:sym typeface="Cambria"/>
              </a:rPr>
              <a:t>Creating web form for easy registration to events and data input</a:t>
            </a:r>
            <a:endParaRPr sz="3000">
              <a:solidFill>
                <a:schemeClr val="dk1"/>
              </a:solidFill>
              <a:latin typeface="Cambria"/>
              <a:ea typeface="Cambria"/>
              <a:cs typeface="Cambria"/>
              <a:sym typeface="Cambria"/>
            </a:endParaRPr>
          </a:p>
        </p:txBody>
      </p:sp>
      <p:sp>
        <p:nvSpPr>
          <p:cNvPr id="104" name="Google Shape;104;p1"/>
          <p:cNvSpPr txBox="1"/>
          <p:nvPr/>
        </p:nvSpPr>
        <p:spPr>
          <a:xfrm>
            <a:off x="27272100" y="26263677"/>
            <a:ext cx="9095700" cy="242430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Our team would like to thank  both our </a:t>
            </a:r>
            <a:r>
              <a:rPr lang="en-US" sz="3200">
                <a:solidFill>
                  <a:schemeClr val="dk1"/>
                </a:solidFill>
                <a:latin typeface="Cambria"/>
                <a:ea typeface="Cambria"/>
                <a:cs typeface="Cambria"/>
                <a:sym typeface="Cambria"/>
              </a:rPr>
              <a:t>sponsor</a:t>
            </a:r>
            <a:r>
              <a:rPr lang="en-US" sz="3200">
                <a:solidFill>
                  <a:schemeClr val="dk1"/>
                </a:solidFill>
                <a:latin typeface="Cambria"/>
                <a:ea typeface="Cambria"/>
                <a:cs typeface="Cambria"/>
                <a:sym typeface="Cambria"/>
              </a:rPr>
              <a:t> and project advisor.</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Project Sponsor: James McIlroy </a:t>
            </a:r>
            <a:endParaRPr sz="32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rPr lang="en-US" sz="3200">
                <a:solidFill>
                  <a:schemeClr val="dk1"/>
                </a:solidFill>
                <a:latin typeface="Cambria"/>
                <a:ea typeface="Cambria"/>
                <a:cs typeface="Cambria"/>
                <a:sym typeface="Cambria"/>
              </a:rPr>
              <a:t>Project Advisor: David Benedetto</a:t>
            </a:r>
            <a:endParaRPr b="0" sz="3200" u="none">
              <a:solidFill>
                <a:schemeClr val="dk1"/>
              </a:solidFill>
              <a:latin typeface="Cambria"/>
              <a:ea typeface="Cambria"/>
              <a:cs typeface="Cambria"/>
              <a:sym typeface="Cambria"/>
            </a:endParaRPr>
          </a:p>
        </p:txBody>
      </p:sp>
      <p:pic>
        <p:nvPicPr>
          <p:cNvPr id="105" name="Google Shape;105;p1"/>
          <p:cNvPicPr preferRelativeResize="0"/>
          <p:nvPr/>
        </p:nvPicPr>
        <p:blipFill>
          <a:blip r:embed="rId4">
            <a:alphaModFix/>
          </a:blip>
          <a:stretch>
            <a:fillRect/>
          </a:stretch>
        </p:blipFill>
        <p:spPr>
          <a:xfrm>
            <a:off x="28031850" y="21665521"/>
            <a:ext cx="7186900" cy="3125779"/>
          </a:xfrm>
          <a:prstGeom prst="rect">
            <a:avLst/>
          </a:prstGeom>
          <a:noFill/>
          <a:ln>
            <a:noFill/>
          </a:ln>
        </p:spPr>
      </p:pic>
      <p:pic>
        <p:nvPicPr>
          <p:cNvPr id="106" name="Google Shape;106;p1"/>
          <p:cNvPicPr preferRelativeResize="0"/>
          <p:nvPr/>
        </p:nvPicPr>
        <p:blipFill rotWithShape="1">
          <a:blip r:embed="rId5">
            <a:alphaModFix/>
          </a:blip>
          <a:srcRect b="0" l="17577" r="14056" t="0"/>
          <a:stretch/>
        </p:blipFill>
        <p:spPr>
          <a:xfrm>
            <a:off x="31363925" y="1017275"/>
            <a:ext cx="3474724" cy="2424224"/>
          </a:xfrm>
          <a:prstGeom prst="rect">
            <a:avLst/>
          </a:prstGeom>
          <a:noFill/>
          <a:ln>
            <a:noFill/>
          </a:ln>
        </p:spPr>
      </p:pic>
      <p:pic>
        <p:nvPicPr>
          <p:cNvPr id="107" name="Google Shape;107;p1"/>
          <p:cNvPicPr preferRelativeResize="0"/>
          <p:nvPr/>
        </p:nvPicPr>
        <p:blipFill>
          <a:blip r:embed="rId6">
            <a:alphaModFix/>
          </a:blip>
          <a:stretch>
            <a:fillRect/>
          </a:stretch>
        </p:blipFill>
        <p:spPr>
          <a:xfrm>
            <a:off x="10277925" y="5235525"/>
            <a:ext cx="9335799" cy="6724150"/>
          </a:xfrm>
          <a:prstGeom prst="rect">
            <a:avLst/>
          </a:prstGeom>
          <a:noFill/>
          <a:ln>
            <a:noFill/>
          </a:ln>
        </p:spPr>
      </p:pic>
      <p:pic>
        <p:nvPicPr>
          <p:cNvPr id="108" name="Google Shape;108;p1"/>
          <p:cNvPicPr preferRelativeResize="0"/>
          <p:nvPr/>
        </p:nvPicPr>
        <p:blipFill>
          <a:blip r:embed="rId7">
            <a:alphaModFix/>
          </a:blip>
          <a:stretch>
            <a:fillRect/>
          </a:stretch>
        </p:blipFill>
        <p:spPr>
          <a:xfrm>
            <a:off x="20595640" y="8012628"/>
            <a:ext cx="4752301" cy="4752299"/>
          </a:xfrm>
          <a:prstGeom prst="rect">
            <a:avLst/>
          </a:prstGeom>
          <a:noFill/>
          <a:ln>
            <a:noFill/>
          </a:ln>
        </p:spPr>
      </p:pic>
      <p:sp>
        <p:nvSpPr>
          <p:cNvPr id="109" name="Google Shape;109;p1"/>
          <p:cNvSpPr txBox="1"/>
          <p:nvPr/>
        </p:nvSpPr>
        <p:spPr>
          <a:xfrm>
            <a:off x="29565050" y="24747675"/>
            <a:ext cx="41205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200">
                <a:latin typeface="Calibri"/>
                <a:ea typeface="Calibri"/>
                <a:cs typeface="Calibri"/>
                <a:sym typeface="Calibri"/>
              </a:rPr>
              <a:t>1.4: UNH Sales Center</a:t>
            </a:r>
            <a:endParaRPr sz="3200">
              <a:latin typeface="Calibri"/>
              <a:ea typeface="Calibri"/>
              <a:cs typeface="Calibri"/>
              <a:sym typeface="Calibri"/>
            </a:endParaRPr>
          </a:p>
        </p:txBody>
      </p:sp>
      <p:pic>
        <p:nvPicPr>
          <p:cNvPr id="110" name="Google Shape;110;p1"/>
          <p:cNvPicPr preferRelativeResize="0"/>
          <p:nvPr/>
        </p:nvPicPr>
        <p:blipFill>
          <a:blip r:embed="rId8">
            <a:alphaModFix/>
          </a:blip>
          <a:stretch>
            <a:fillRect/>
          </a:stretch>
        </p:blipFill>
        <p:spPr>
          <a:xfrm>
            <a:off x="10235838" y="20847713"/>
            <a:ext cx="8020050" cy="7506799"/>
          </a:xfrm>
          <a:prstGeom prst="rect">
            <a:avLst/>
          </a:prstGeom>
          <a:noFill/>
          <a:ln>
            <a:noFill/>
          </a:ln>
        </p:spPr>
      </p:pic>
      <p:sp>
        <p:nvSpPr>
          <p:cNvPr id="111" name="Google Shape;111;p1"/>
          <p:cNvSpPr txBox="1"/>
          <p:nvPr/>
        </p:nvSpPr>
        <p:spPr>
          <a:xfrm>
            <a:off x="12389775" y="28504650"/>
            <a:ext cx="38787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200">
                <a:latin typeface="Calibri"/>
                <a:ea typeface="Calibri"/>
                <a:cs typeface="Calibri"/>
                <a:sym typeface="Calibri"/>
              </a:rPr>
              <a:t>1.3 Web Form</a:t>
            </a:r>
            <a:endParaRPr sz="3200">
              <a:latin typeface="Calibri"/>
              <a:ea typeface="Calibri"/>
              <a:cs typeface="Calibri"/>
              <a:sym typeface="Calibri"/>
            </a:endParaRPr>
          </a:p>
        </p:txBody>
      </p:sp>
      <p:sp>
        <p:nvSpPr>
          <p:cNvPr id="112" name="Google Shape;112;p1"/>
          <p:cNvSpPr txBox="1"/>
          <p:nvPr/>
        </p:nvSpPr>
        <p:spPr>
          <a:xfrm>
            <a:off x="18380950" y="20630975"/>
            <a:ext cx="8330400" cy="849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000">
                <a:latin typeface="Calibri"/>
                <a:ea typeface="Calibri"/>
                <a:cs typeface="Calibri"/>
                <a:sym typeface="Calibri"/>
              </a:rPr>
              <a:t>The main method that out sponsor uses for collecting registration data is through a web form that is built using </a:t>
            </a:r>
            <a:r>
              <a:rPr lang="en-US" sz="3000">
                <a:latin typeface="Calibri"/>
                <a:ea typeface="Calibri"/>
                <a:cs typeface="Calibri"/>
                <a:sym typeface="Calibri"/>
              </a:rPr>
              <a:t>drupal</a:t>
            </a:r>
            <a:r>
              <a:rPr lang="en-US" sz="3000">
                <a:latin typeface="Calibri"/>
                <a:ea typeface="Calibri"/>
                <a:cs typeface="Calibri"/>
                <a:sym typeface="Calibri"/>
              </a:rPr>
              <a:t> on the UNH website. Our sponsor wanted a different solution because their current solution had proved to be difficult to work with due to </a:t>
            </a:r>
            <a:r>
              <a:rPr lang="en-US" sz="3000">
                <a:latin typeface="Calibri"/>
                <a:ea typeface="Calibri"/>
                <a:cs typeface="Calibri"/>
                <a:sym typeface="Calibri"/>
              </a:rPr>
              <a:t>its</a:t>
            </a:r>
            <a:r>
              <a:rPr lang="en-US" sz="3000">
                <a:latin typeface="Calibri"/>
                <a:ea typeface="Calibri"/>
                <a:cs typeface="Calibri"/>
                <a:sym typeface="Calibri"/>
              </a:rPr>
              <a:t> complexity in the backend GUI design. The previous method also didn’t offer the ability to generate QR codes and didn’t have intuitive formatting for mobile viewing. </a:t>
            </a:r>
            <a:endParaRPr sz="3000">
              <a:latin typeface="Calibri"/>
              <a:ea typeface="Calibri"/>
              <a:cs typeface="Calibri"/>
              <a:sym typeface="Calibri"/>
            </a:endParaRPr>
          </a:p>
          <a:p>
            <a:pPr indent="0" lvl="0" marL="0" rtl="0" algn="l">
              <a:spcBef>
                <a:spcPts val="0"/>
              </a:spcBef>
              <a:spcAft>
                <a:spcPts val="0"/>
              </a:spcAft>
              <a:buNone/>
            </a:pPr>
            <a:r>
              <a:t/>
            </a:r>
            <a:endParaRPr sz="3000">
              <a:latin typeface="Calibri"/>
              <a:ea typeface="Calibri"/>
              <a:cs typeface="Calibri"/>
              <a:sym typeface="Calibri"/>
            </a:endParaRPr>
          </a:p>
          <a:p>
            <a:pPr indent="0" lvl="0" marL="0" rtl="0" algn="l">
              <a:spcBef>
                <a:spcPts val="0"/>
              </a:spcBef>
              <a:spcAft>
                <a:spcPts val="0"/>
              </a:spcAft>
              <a:buNone/>
            </a:pPr>
            <a:r>
              <a:rPr lang="en-US" sz="3000">
                <a:latin typeface="Calibri"/>
                <a:ea typeface="Calibri"/>
                <a:cs typeface="Calibri"/>
                <a:sym typeface="Calibri"/>
              </a:rPr>
              <a:t>Our solution on the left was Microsoft Forms. The form creator is generally less robust than druple but it satisfied all the needs of our sponsor and was remarkably easier for the users to work with. So far the switch has made it so that designing a usable web form takes less than an hour rather than the old method which would take multiple hours and would require constant redesign for each </a:t>
            </a:r>
            <a:r>
              <a:rPr lang="en-US" sz="3000">
                <a:latin typeface="Calibri"/>
                <a:ea typeface="Calibri"/>
                <a:cs typeface="Calibri"/>
                <a:sym typeface="Calibri"/>
              </a:rPr>
              <a:t>progressing</a:t>
            </a:r>
            <a:r>
              <a:rPr lang="en-US" sz="3000">
                <a:latin typeface="Calibri"/>
                <a:ea typeface="Calibri"/>
                <a:cs typeface="Calibri"/>
                <a:sym typeface="Calibri"/>
              </a:rPr>
              <a:t> year.</a:t>
            </a:r>
            <a:endParaRPr sz="3000">
              <a:latin typeface="Calibri"/>
              <a:ea typeface="Calibri"/>
              <a:cs typeface="Calibri"/>
              <a:sym typeface="Calibri"/>
            </a:endParaRPr>
          </a:p>
        </p:txBody>
      </p:sp>
      <p:sp>
        <p:nvSpPr>
          <p:cNvPr id="113" name="Google Shape;113;p1"/>
          <p:cNvSpPr txBox="1"/>
          <p:nvPr/>
        </p:nvSpPr>
        <p:spPr>
          <a:xfrm>
            <a:off x="11843737" y="11586188"/>
            <a:ext cx="41205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200">
                <a:latin typeface="Calibri"/>
                <a:ea typeface="Calibri"/>
                <a:cs typeface="Calibri"/>
                <a:sym typeface="Calibri"/>
              </a:rPr>
              <a:t>1.1: Entry Fields </a:t>
            </a:r>
            <a:endParaRPr sz="3200">
              <a:latin typeface="Calibri"/>
              <a:ea typeface="Calibri"/>
              <a:cs typeface="Calibri"/>
              <a:sym typeface="Calibri"/>
            </a:endParaRPr>
          </a:p>
        </p:txBody>
      </p:sp>
      <p:sp>
        <p:nvSpPr>
          <p:cNvPr id="114" name="Google Shape;114;p1"/>
          <p:cNvSpPr txBox="1"/>
          <p:nvPr/>
        </p:nvSpPr>
        <p:spPr>
          <a:xfrm>
            <a:off x="19733000" y="5535175"/>
            <a:ext cx="6739800" cy="3848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3400">
                <a:latin typeface="Calibri"/>
                <a:ea typeface="Calibri"/>
                <a:cs typeface="Calibri"/>
                <a:sym typeface="Calibri"/>
              </a:rPr>
              <a:t>Before we created fields for the CRM, there were only default fields of first name, last name, phone number and address. We added in fields for primary and secondary emails. A student information section and after graduation section</a:t>
            </a:r>
            <a:endParaRPr sz="3400">
              <a:latin typeface="Calibri"/>
              <a:ea typeface="Calibri"/>
              <a:cs typeface="Calibri"/>
              <a:sym typeface="Calibri"/>
            </a:endParaRPr>
          </a:p>
        </p:txBody>
      </p:sp>
      <p:sp>
        <p:nvSpPr>
          <p:cNvPr id="115" name="Google Shape;115;p1"/>
          <p:cNvSpPr txBox="1"/>
          <p:nvPr/>
        </p:nvSpPr>
        <p:spPr>
          <a:xfrm>
            <a:off x="10263425" y="12977275"/>
            <a:ext cx="16368000" cy="1662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3200">
                <a:latin typeface="Calibri"/>
                <a:ea typeface="Calibri"/>
                <a:cs typeface="Calibri"/>
                <a:sym typeface="Calibri"/>
              </a:rPr>
              <a:t>There are different ways to view entries on our CRM as well. Our team categorized it by Students, Alumni, Attendance at Events, Advance Sales Alumni, PSG (Professional Sales Group) Only, Adv Sales/Sales Minor, Competition, PSG Leadership Detail, UDay, and Contacts.</a:t>
            </a:r>
            <a:endParaRPr sz="3200">
              <a:latin typeface="Calibri"/>
              <a:ea typeface="Calibri"/>
              <a:cs typeface="Calibri"/>
              <a:sym typeface="Calibri"/>
            </a:endParaRPr>
          </a:p>
        </p:txBody>
      </p:sp>
      <p:pic>
        <p:nvPicPr>
          <p:cNvPr id="116" name="Google Shape;116;p1"/>
          <p:cNvPicPr preferRelativeResize="0"/>
          <p:nvPr/>
        </p:nvPicPr>
        <p:blipFill rotWithShape="1">
          <a:blip r:embed="rId9">
            <a:alphaModFix/>
          </a:blip>
          <a:srcRect b="7604" l="0" r="0" t="0"/>
          <a:stretch/>
        </p:blipFill>
        <p:spPr>
          <a:xfrm>
            <a:off x="10059650" y="14698849"/>
            <a:ext cx="8372475" cy="5063375"/>
          </a:xfrm>
          <a:prstGeom prst="rect">
            <a:avLst/>
          </a:prstGeom>
          <a:noFill/>
          <a:ln>
            <a:noFill/>
          </a:ln>
        </p:spPr>
      </p:pic>
      <p:pic>
        <p:nvPicPr>
          <p:cNvPr id="117" name="Google Shape;117;p1"/>
          <p:cNvPicPr preferRelativeResize="0"/>
          <p:nvPr/>
        </p:nvPicPr>
        <p:blipFill>
          <a:blip r:embed="rId10">
            <a:alphaModFix/>
          </a:blip>
          <a:stretch>
            <a:fillRect/>
          </a:stretch>
        </p:blipFill>
        <p:spPr>
          <a:xfrm>
            <a:off x="18358200" y="14687288"/>
            <a:ext cx="8248650" cy="5339574"/>
          </a:xfrm>
          <a:prstGeom prst="rect">
            <a:avLst/>
          </a:prstGeom>
          <a:noFill/>
          <a:ln>
            <a:noFill/>
          </a:ln>
        </p:spPr>
      </p:pic>
      <p:sp>
        <p:nvSpPr>
          <p:cNvPr id="118" name="Google Shape;118;p1"/>
          <p:cNvSpPr txBox="1"/>
          <p:nvPr/>
        </p:nvSpPr>
        <p:spPr>
          <a:xfrm>
            <a:off x="16573512" y="19439575"/>
            <a:ext cx="41205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200">
                <a:latin typeface="Calibri"/>
                <a:ea typeface="Calibri"/>
                <a:cs typeface="Calibri"/>
                <a:sym typeface="Calibri"/>
              </a:rPr>
              <a:t>1.2: Views of Entries </a:t>
            </a:r>
            <a:endParaRPr sz="3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2016-03-05T16:55:12Z</dcterms:created>
  <dc:creator>Rhiannon Jacobs</dc:creator>
</cp:coreProperties>
</file>