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sldIdLst>
    <p:sldId id="256"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135A9E-DF72-4FB5-AE4D-699CFD17211A}" v="432" dt="2022-04-12T21:50:51.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79" autoAdjust="0"/>
    <p:restoredTop sz="94434" autoAdjust="0"/>
  </p:normalViewPr>
  <p:slideViewPr>
    <p:cSldViewPr snapToGrid="0">
      <p:cViewPr varScale="1">
        <p:scale>
          <a:sx n="13" d="100"/>
          <a:sy n="13" d="100"/>
        </p:scale>
        <p:origin x="1708" y="108"/>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slide" Target="slides/slide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Taylor" userId="1125357f-c301-42ca-a6c1-e5c563f6d682" providerId="ADAL" clId="{9E135A9E-DF72-4FB5-AE4D-699CFD17211A}"/>
    <pc:docChg chg="undo redo custSel delSld modSld">
      <pc:chgData name="Zachary Taylor" userId="1125357f-c301-42ca-a6c1-e5c563f6d682" providerId="ADAL" clId="{9E135A9E-DF72-4FB5-AE4D-699CFD17211A}" dt="2022-04-13T23:16:29.441" v="8451" actId="47"/>
      <pc:docMkLst>
        <pc:docMk/>
      </pc:docMkLst>
      <pc:sldChg chg="addSp delSp modSp mod">
        <pc:chgData name="Zachary Taylor" userId="1125357f-c301-42ca-a6c1-e5c563f6d682" providerId="ADAL" clId="{9E135A9E-DF72-4FB5-AE4D-699CFD17211A}" dt="2022-04-12T21:59:43.226" v="8450" actId="14100"/>
        <pc:sldMkLst>
          <pc:docMk/>
          <pc:sldMk cId="376030445" sldId="256"/>
        </pc:sldMkLst>
        <pc:spChg chg="mod">
          <ac:chgData name="Zachary Taylor" userId="1125357f-c301-42ca-a6c1-e5c563f6d682" providerId="ADAL" clId="{9E135A9E-DF72-4FB5-AE4D-699CFD17211A}" dt="2022-04-11T21:26:09.394" v="4263"/>
          <ac:spMkLst>
            <pc:docMk/>
            <pc:sldMk cId="376030445" sldId="256"/>
            <ac:spMk id="2" creationId="{00000000-0000-0000-0000-000000000000}"/>
          </ac:spMkLst>
        </pc:spChg>
        <pc:spChg chg="mod">
          <ac:chgData name="Zachary Taylor" userId="1125357f-c301-42ca-a6c1-e5c563f6d682" providerId="ADAL" clId="{9E135A9E-DF72-4FB5-AE4D-699CFD17211A}" dt="2022-04-11T21:46:02.014" v="5093" actId="242"/>
          <ac:spMkLst>
            <pc:docMk/>
            <pc:sldMk cId="376030445" sldId="256"/>
            <ac:spMk id="6" creationId="{00000000-0000-0000-0000-000000000000}"/>
          </ac:spMkLst>
        </pc:spChg>
        <pc:spChg chg="mod">
          <ac:chgData name="Zachary Taylor" userId="1125357f-c301-42ca-a6c1-e5c563f6d682" providerId="ADAL" clId="{9E135A9E-DF72-4FB5-AE4D-699CFD17211A}" dt="2022-04-10T23:25:01.896" v="2911" actId="20577"/>
          <ac:spMkLst>
            <pc:docMk/>
            <pc:sldMk cId="376030445" sldId="256"/>
            <ac:spMk id="7" creationId="{00000000-0000-0000-0000-000000000000}"/>
          </ac:spMkLst>
        </pc:spChg>
        <pc:spChg chg="del mod">
          <ac:chgData name="Zachary Taylor" userId="1125357f-c301-42ca-a6c1-e5c563f6d682" providerId="ADAL" clId="{9E135A9E-DF72-4FB5-AE4D-699CFD17211A}" dt="2022-04-10T22:52:17.297" v="1995" actId="478"/>
          <ac:spMkLst>
            <pc:docMk/>
            <pc:sldMk cId="376030445" sldId="256"/>
            <ac:spMk id="8" creationId="{00000000-0000-0000-0000-000000000000}"/>
          </ac:spMkLst>
        </pc:spChg>
        <pc:spChg chg="mod">
          <ac:chgData name="Zachary Taylor" userId="1125357f-c301-42ca-a6c1-e5c563f6d682" providerId="ADAL" clId="{9E135A9E-DF72-4FB5-AE4D-699CFD17211A}" dt="2022-04-12T20:13:21.304" v="5681" actId="20577"/>
          <ac:spMkLst>
            <pc:docMk/>
            <pc:sldMk cId="376030445" sldId="256"/>
            <ac:spMk id="9" creationId="{00000000-0000-0000-0000-000000000000}"/>
          </ac:spMkLst>
        </pc:spChg>
        <pc:spChg chg="add del mod">
          <ac:chgData name="Zachary Taylor" userId="1125357f-c301-42ca-a6c1-e5c563f6d682" providerId="ADAL" clId="{9E135A9E-DF72-4FB5-AE4D-699CFD17211A}" dt="2022-04-12T21:58:45.009" v="8416" actId="14100"/>
          <ac:spMkLst>
            <pc:docMk/>
            <pc:sldMk cId="376030445" sldId="256"/>
            <ac:spMk id="12" creationId="{00000000-0000-0000-0000-000000000000}"/>
          </ac:spMkLst>
        </pc:spChg>
        <pc:spChg chg="add del mod">
          <ac:chgData name="Zachary Taylor" userId="1125357f-c301-42ca-a6c1-e5c563f6d682" providerId="ADAL" clId="{9E135A9E-DF72-4FB5-AE4D-699CFD17211A}" dt="2022-04-11T21:31:31.055" v="4583" actId="478"/>
          <ac:spMkLst>
            <pc:docMk/>
            <pc:sldMk cId="376030445" sldId="256"/>
            <ac:spMk id="14" creationId="{9BC96468-9589-4D0B-96F2-DD68132DA077}"/>
          </ac:spMkLst>
        </pc:spChg>
        <pc:spChg chg="mod">
          <ac:chgData name="Zachary Taylor" userId="1125357f-c301-42ca-a6c1-e5c563f6d682" providerId="ADAL" clId="{9E135A9E-DF72-4FB5-AE4D-699CFD17211A}" dt="2022-04-10T23:30:12.366" v="3150" actId="20577"/>
          <ac:spMkLst>
            <pc:docMk/>
            <pc:sldMk cId="376030445" sldId="256"/>
            <ac:spMk id="15" creationId="{00000000-0000-0000-0000-000000000000}"/>
          </ac:spMkLst>
        </pc:spChg>
        <pc:spChg chg="mod">
          <ac:chgData name="Zachary Taylor" userId="1125357f-c301-42ca-a6c1-e5c563f6d682" providerId="ADAL" clId="{9E135A9E-DF72-4FB5-AE4D-699CFD17211A}" dt="2022-04-12T20:13:27.574" v="5684" actId="14100"/>
          <ac:spMkLst>
            <pc:docMk/>
            <pc:sldMk cId="376030445" sldId="256"/>
            <ac:spMk id="16" creationId="{00000000-0000-0000-0000-000000000000}"/>
          </ac:spMkLst>
        </pc:spChg>
        <pc:spChg chg="add del mod">
          <ac:chgData name="Zachary Taylor" userId="1125357f-c301-42ca-a6c1-e5c563f6d682" providerId="ADAL" clId="{9E135A9E-DF72-4FB5-AE4D-699CFD17211A}" dt="2022-04-12T21:59:39.745" v="8449" actId="1076"/>
          <ac:spMkLst>
            <pc:docMk/>
            <pc:sldMk cId="376030445" sldId="256"/>
            <ac:spMk id="17" creationId="{00000000-0000-0000-0000-000000000000}"/>
          </ac:spMkLst>
        </pc:spChg>
        <pc:spChg chg="mod">
          <ac:chgData name="Zachary Taylor" userId="1125357f-c301-42ca-a6c1-e5c563f6d682" providerId="ADAL" clId="{9E135A9E-DF72-4FB5-AE4D-699CFD17211A}" dt="2022-04-12T21:56:45.230" v="8412" actId="1076"/>
          <ac:spMkLst>
            <pc:docMk/>
            <pc:sldMk cId="376030445" sldId="256"/>
            <ac:spMk id="18" creationId="{00000000-0000-0000-0000-000000000000}"/>
          </ac:spMkLst>
        </pc:spChg>
        <pc:spChg chg="mod">
          <ac:chgData name="Zachary Taylor" userId="1125357f-c301-42ca-a6c1-e5c563f6d682" providerId="ADAL" clId="{9E135A9E-DF72-4FB5-AE4D-699CFD17211A}" dt="2022-04-12T21:59:43.226" v="8450" actId="14100"/>
          <ac:spMkLst>
            <pc:docMk/>
            <pc:sldMk cId="376030445" sldId="256"/>
            <ac:spMk id="19" creationId="{00000000-0000-0000-0000-000000000000}"/>
          </ac:spMkLst>
        </pc:spChg>
        <pc:spChg chg="del mod">
          <ac:chgData name="Zachary Taylor" userId="1125357f-c301-42ca-a6c1-e5c563f6d682" providerId="ADAL" clId="{9E135A9E-DF72-4FB5-AE4D-699CFD17211A}" dt="2022-04-12T20:13:29.490" v="5685" actId="478"/>
          <ac:spMkLst>
            <pc:docMk/>
            <pc:sldMk cId="376030445" sldId="256"/>
            <ac:spMk id="30" creationId="{00000000-0000-0000-0000-000000000000}"/>
          </ac:spMkLst>
        </pc:spChg>
        <pc:spChg chg="del mod">
          <ac:chgData name="Zachary Taylor" userId="1125357f-c301-42ca-a6c1-e5c563f6d682" providerId="ADAL" clId="{9E135A9E-DF72-4FB5-AE4D-699CFD17211A}" dt="2022-04-12T20:13:31.120" v="5686" actId="478"/>
          <ac:spMkLst>
            <pc:docMk/>
            <pc:sldMk cId="376030445" sldId="256"/>
            <ac:spMk id="31" creationId="{00000000-0000-0000-0000-000000000000}"/>
          </ac:spMkLst>
        </pc:spChg>
        <pc:spChg chg="del">
          <ac:chgData name="Zachary Taylor" userId="1125357f-c301-42ca-a6c1-e5c563f6d682" providerId="ADAL" clId="{9E135A9E-DF72-4FB5-AE4D-699CFD17211A}" dt="2022-04-10T23:06:22.672" v="2600" actId="478"/>
          <ac:spMkLst>
            <pc:docMk/>
            <pc:sldMk cId="376030445" sldId="256"/>
            <ac:spMk id="32" creationId="{00000000-0000-0000-0000-000000000000}"/>
          </ac:spMkLst>
        </pc:spChg>
        <pc:spChg chg="mod">
          <ac:chgData name="Zachary Taylor" userId="1125357f-c301-42ca-a6c1-e5c563f6d682" providerId="ADAL" clId="{9E135A9E-DF72-4FB5-AE4D-699CFD17211A}" dt="2022-04-10T23:07:18.300" v="2613" actId="1076"/>
          <ac:spMkLst>
            <pc:docMk/>
            <pc:sldMk cId="376030445" sldId="256"/>
            <ac:spMk id="33" creationId="{00000000-0000-0000-0000-000000000000}"/>
          </ac:spMkLst>
        </pc:spChg>
        <pc:spChg chg="add del mod">
          <ac:chgData name="Zachary Taylor" userId="1125357f-c301-42ca-a6c1-e5c563f6d682" providerId="ADAL" clId="{9E135A9E-DF72-4FB5-AE4D-699CFD17211A}" dt="2022-04-12T20:05:23.586" v="5468" actId="478"/>
          <ac:spMkLst>
            <pc:docMk/>
            <pc:sldMk cId="376030445" sldId="256"/>
            <ac:spMk id="47" creationId="{C072B75C-04D1-4BCE-BEC9-08ADD55DE85A}"/>
          </ac:spMkLst>
        </pc:spChg>
        <pc:spChg chg="add mod">
          <ac:chgData name="Zachary Taylor" userId="1125357f-c301-42ca-a6c1-e5c563f6d682" providerId="ADAL" clId="{9E135A9E-DF72-4FB5-AE4D-699CFD17211A}" dt="2022-04-12T20:55:38.913" v="6673" actId="1076"/>
          <ac:spMkLst>
            <pc:docMk/>
            <pc:sldMk cId="376030445" sldId="256"/>
            <ac:spMk id="51" creationId="{282B6437-7DB1-41AE-845B-C61C3E3E84E8}"/>
          </ac:spMkLst>
        </pc:spChg>
        <pc:spChg chg="add del mod">
          <ac:chgData name="Zachary Taylor" userId="1125357f-c301-42ca-a6c1-e5c563f6d682" providerId="ADAL" clId="{9E135A9E-DF72-4FB5-AE4D-699CFD17211A}" dt="2022-04-12T20:35:02.628" v="5902" actId="478"/>
          <ac:spMkLst>
            <pc:docMk/>
            <pc:sldMk cId="376030445" sldId="256"/>
            <ac:spMk id="53" creationId="{287020A0-2660-416F-85A7-1F2B92A00820}"/>
          </ac:spMkLst>
        </pc:spChg>
        <pc:spChg chg="add del mod">
          <ac:chgData name="Zachary Taylor" userId="1125357f-c301-42ca-a6c1-e5c563f6d682" providerId="ADAL" clId="{9E135A9E-DF72-4FB5-AE4D-699CFD17211A}" dt="2022-04-10T23:46:25.519" v="3829" actId="478"/>
          <ac:spMkLst>
            <pc:docMk/>
            <pc:sldMk cId="376030445" sldId="256"/>
            <ac:spMk id="54" creationId="{8BC7128C-60A4-4D16-A01D-E68C7C6AA4AA}"/>
          </ac:spMkLst>
        </pc:spChg>
        <pc:spChg chg="del mod">
          <ac:chgData name="Zachary Taylor" userId="1125357f-c301-42ca-a6c1-e5c563f6d682" providerId="ADAL" clId="{9E135A9E-DF72-4FB5-AE4D-699CFD17211A}" dt="2022-04-10T23:46:23.204" v="3827" actId="478"/>
          <ac:spMkLst>
            <pc:docMk/>
            <pc:sldMk cId="376030445" sldId="256"/>
            <ac:spMk id="60" creationId="{00000000-0000-0000-0000-000000000000}"/>
          </ac:spMkLst>
        </pc:spChg>
        <pc:spChg chg="mod">
          <ac:chgData name="Zachary Taylor" userId="1125357f-c301-42ca-a6c1-e5c563f6d682" providerId="ADAL" clId="{9E135A9E-DF72-4FB5-AE4D-699CFD17211A}" dt="2022-04-12T20:54:15.803" v="6665" actId="122"/>
          <ac:spMkLst>
            <pc:docMk/>
            <pc:sldMk cId="376030445" sldId="256"/>
            <ac:spMk id="62" creationId="{00000000-0000-0000-0000-000000000000}"/>
          </ac:spMkLst>
        </pc:spChg>
        <pc:spChg chg="add del mod">
          <ac:chgData name="Zachary Taylor" userId="1125357f-c301-42ca-a6c1-e5c563f6d682" providerId="ADAL" clId="{9E135A9E-DF72-4FB5-AE4D-699CFD17211A}" dt="2022-04-12T21:59:14.237" v="8444" actId="1036"/>
          <ac:spMkLst>
            <pc:docMk/>
            <pc:sldMk cId="376030445" sldId="256"/>
            <ac:spMk id="63" creationId="{BF15113F-5A29-4AB1-9586-EF5C88B672AC}"/>
          </ac:spMkLst>
        </pc:spChg>
        <pc:spChg chg="del mod">
          <ac:chgData name="Zachary Taylor" userId="1125357f-c301-42ca-a6c1-e5c563f6d682" providerId="ADAL" clId="{9E135A9E-DF72-4FB5-AE4D-699CFD17211A}" dt="2022-04-12T20:35:01.792" v="5901" actId="478"/>
          <ac:spMkLst>
            <pc:docMk/>
            <pc:sldMk cId="376030445" sldId="256"/>
            <ac:spMk id="64" creationId="{00000000-0000-0000-0000-000000000000}"/>
          </ac:spMkLst>
        </pc:spChg>
        <pc:spChg chg="add del mod">
          <ac:chgData name="Zachary Taylor" userId="1125357f-c301-42ca-a6c1-e5c563f6d682" providerId="ADAL" clId="{9E135A9E-DF72-4FB5-AE4D-699CFD17211A}" dt="2022-04-12T21:59:14.237" v="8444" actId="1036"/>
          <ac:spMkLst>
            <pc:docMk/>
            <pc:sldMk cId="376030445" sldId="256"/>
            <ac:spMk id="67" creationId="{3BBED533-79C2-4A95-B938-7ECAC3C4AAE5}"/>
          </ac:spMkLst>
        </pc:spChg>
        <pc:spChg chg="add del mod">
          <ac:chgData name="Zachary Taylor" userId="1125357f-c301-42ca-a6c1-e5c563f6d682" providerId="ADAL" clId="{9E135A9E-DF72-4FB5-AE4D-699CFD17211A}" dt="2022-04-12T21:59:14.237" v="8444" actId="1036"/>
          <ac:spMkLst>
            <pc:docMk/>
            <pc:sldMk cId="376030445" sldId="256"/>
            <ac:spMk id="68" creationId="{3343B14E-6D51-40F5-96DC-3EBECE8815C2}"/>
          </ac:spMkLst>
        </pc:spChg>
        <pc:spChg chg="add del mod">
          <ac:chgData name="Zachary Taylor" userId="1125357f-c301-42ca-a6c1-e5c563f6d682" providerId="ADAL" clId="{9E135A9E-DF72-4FB5-AE4D-699CFD17211A}" dt="2022-04-10T23:16:24.970" v="2750"/>
          <ac:spMkLst>
            <pc:docMk/>
            <pc:sldMk cId="376030445" sldId="256"/>
            <ac:spMk id="74" creationId="{9B30EEB2-F52F-4E00-AC40-D7A5DEF65458}"/>
          </ac:spMkLst>
        </pc:spChg>
        <pc:spChg chg="add del mod">
          <ac:chgData name="Zachary Taylor" userId="1125357f-c301-42ca-a6c1-e5c563f6d682" providerId="ADAL" clId="{9E135A9E-DF72-4FB5-AE4D-699CFD17211A}" dt="2022-04-12T20:14:35.139" v="5781" actId="478"/>
          <ac:spMkLst>
            <pc:docMk/>
            <pc:sldMk cId="376030445" sldId="256"/>
            <ac:spMk id="76" creationId="{8B2839E3-1120-4C36-A191-8D1CC1A982AE}"/>
          </ac:spMkLst>
        </pc:spChg>
        <pc:spChg chg="mod">
          <ac:chgData name="Zachary Taylor" userId="1125357f-c301-42ca-a6c1-e5c563f6d682" providerId="ADAL" clId="{9E135A9E-DF72-4FB5-AE4D-699CFD17211A}" dt="2022-04-11T21:46:15.010" v="5098" actId="20577"/>
          <ac:spMkLst>
            <pc:docMk/>
            <pc:sldMk cId="376030445" sldId="256"/>
            <ac:spMk id="85" creationId="{00000000-0000-0000-0000-000000000000}"/>
          </ac:spMkLst>
        </pc:spChg>
        <pc:spChg chg="mod">
          <ac:chgData name="Zachary Taylor" userId="1125357f-c301-42ca-a6c1-e5c563f6d682" providerId="ADAL" clId="{9E135A9E-DF72-4FB5-AE4D-699CFD17211A}" dt="2022-04-12T21:55:22.964" v="8398" actId="1076"/>
          <ac:spMkLst>
            <pc:docMk/>
            <pc:sldMk cId="376030445" sldId="256"/>
            <ac:spMk id="93" creationId="{00000000-0000-0000-0000-000000000000}"/>
          </ac:spMkLst>
        </pc:spChg>
        <pc:spChg chg="add mod">
          <ac:chgData name="Zachary Taylor" userId="1125357f-c301-42ca-a6c1-e5c563f6d682" providerId="ADAL" clId="{9E135A9E-DF72-4FB5-AE4D-699CFD17211A}" dt="2022-04-12T20:55:38.913" v="6673" actId="1076"/>
          <ac:spMkLst>
            <pc:docMk/>
            <pc:sldMk cId="376030445" sldId="256"/>
            <ac:spMk id="96" creationId="{1E357DA2-2016-4657-80CE-A944F9252A1F}"/>
          </ac:spMkLst>
        </pc:spChg>
        <pc:spChg chg="del mod">
          <ac:chgData name="Zachary Taylor" userId="1125357f-c301-42ca-a6c1-e5c563f6d682" providerId="ADAL" clId="{9E135A9E-DF72-4FB5-AE4D-699CFD17211A}" dt="2022-04-10T23:46:24.246" v="3828" actId="478"/>
          <ac:spMkLst>
            <pc:docMk/>
            <pc:sldMk cId="376030445" sldId="256"/>
            <ac:spMk id="97" creationId="{00000000-0000-0000-0000-000000000000}"/>
          </ac:spMkLst>
        </pc:spChg>
        <pc:spChg chg="del">
          <ac:chgData name="Zachary Taylor" userId="1125357f-c301-42ca-a6c1-e5c563f6d682" providerId="ADAL" clId="{9E135A9E-DF72-4FB5-AE4D-699CFD17211A}" dt="2022-04-10T22:52:16.349" v="1994" actId="478"/>
          <ac:spMkLst>
            <pc:docMk/>
            <pc:sldMk cId="376030445" sldId="256"/>
            <ac:spMk id="98" creationId="{00000000-0000-0000-0000-000000000000}"/>
          </ac:spMkLst>
        </pc:spChg>
        <pc:spChg chg="mod">
          <ac:chgData name="Zachary Taylor" userId="1125357f-c301-42ca-a6c1-e5c563f6d682" providerId="ADAL" clId="{9E135A9E-DF72-4FB5-AE4D-699CFD17211A}" dt="2022-04-10T23:32:37.834" v="3206" actId="21"/>
          <ac:spMkLst>
            <pc:docMk/>
            <pc:sldMk cId="376030445" sldId="256"/>
            <ac:spMk id="99" creationId="{00000000-0000-0000-0000-000000000000}"/>
          </ac:spMkLst>
        </pc:spChg>
        <pc:spChg chg="del">
          <ac:chgData name="Zachary Taylor" userId="1125357f-c301-42ca-a6c1-e5c563f6d682" providerId="ADAL" clId="{9E135A9E-DF72-4FB5-AE4D-699CFD17211A}" dt="2022-04-10T23:12:28.699" v="2632" actId="478"/>
          <ac:spMkLst>
            <pc:docMk/>
            <pc:sldMk cId="376030445" sldId="256"/>
            <ac:spMk id="100" creationId="{00000000-0000-0000-0000-000000000000}"/>
          </ac:spMkLst>
        </pc:spChg>
        <pc:spChg chg="del mod">
          <ac:chgData name="Zachary Taylor" userId="1125357f-c301-42ca-a6c1-e5c563f6d682" providerId="ADAL" clId="{9E135A9E-DF72-4FB5-AE4D-699CFD17211A}" dt="2022-04-10T23:16:21.892" v="2748" actId="478"/>
          <ac:spMkLst>
            <pc:docMk/>
            <pc:sldMk cId="376030445" sldId="256"/>
            <ac:spMk id="101" creationId="{00000000-0000-0000-0000-000000000000}"/>
          </ac:spMkLst>
        </pc:spChg>
        <pc:spChg chg="del mod">
          <ac:chgData name="Zachary Taylor" userId="1125357f-c301-42ca-a6c1-e5c563f6d682" providerId="ADAL" clId="{9E135A9E-DF72-4FB5-AE4D-699CFD17211A}" dt="2022-04-12T20:14:35.139" v="5781" actId="478"/>
          <ac:spMkLst>
            <pc:docMk/>
            <pc:sldMk cId="376030445" sldId="256"/>
            <ac:spMk id="102" creationId="{00000000-0000-0000-0000-000000000000}"/>
          </ac:spMkLst>
        </pc:spChg>
        <pc:spChg chg="del">
          <ac:chgData name="Zachary Taylor" userId="1125357f-c301-42ca-a6c1-e5c563f6d682" providerId="ADAL" clId="{9E135A9E-DF72-4FB5-AE4D-699CFD17211A}" dt="2022-04-10T23:12:30.834" v="2634" actId="478"/>
          <ac:spMkLst>
            <pc:docMk/>
            <pc:sldMk cId="376030445" sldId="256"/>
            <ac:spMk id="103" creationId="{00000000-0000-0000-0000-000000000000}"/>
          </ac:spMkLst>
        </pc:spChg>
        <pc:spChg chg="del">
          <ac:chgData name="Zachary Taylor" userId="1125357f-c301-42ca-a6c1-e5c563f6d682" providerId="ADAL" clId="{9E135A9E-DF72-4FB5-AE4D-699CFD17211A}" dt="2022-04-11T21:53:34.101" v="5254" actId="478"/>
          <ac:spMkLst>
            <pc:docMk/>
            <pc:sldMk cId="376030445" sldId="256"/>
            <ac:spMk id="104" creationId="{00000000-0000-0000-0000-000000000000}"/>
          </ac:spMkLst>
        </pc:spChg>
        <pc:spChg chg="mod">
          <ac:chgData name="Zachary Taylor" userId="1125357f-c301-42ca-a6c1-e5c563f6d682" providerId="ADAL" clId="{9E135A9E-DF72-4FB5-AE4D-699CFD17211A}" dt="2022-04-12T21:06:42.598" v="6998" actId="20577"/>
          <ac:spMkLst>
            <pc:docMk/>
            <pc:sldMk cId="376030445" sldId="256"/>
            <ac:spMk id="105" creationId="{00000000-0000-0000-0000-000000000000}"/>
          </ac:spMkLst>
        </pc:spChg>
        <pc:spChg chg="mod">
          <ac:chgData name="Zachary Taylor" userId="1125357f-c301-42ca-a6c1-e5c563f6d682" providerId="ADAL" clId="{9E135A9E-DF72-4FB5-AE4D-699CFD17211A}" dt="2022-04-12T21:06:44.610" v="7000" actId="20577"/>
          <ac:spMkLst>
            <pc:docMk/>
            <pc:sldMk cId="376030445" sldId="256"/>
            <ac:spMk id="106" creationId="{00000000-0000-0000-0000-000000000000}"/>
          </ac:spMkLst>
        </pc:spChg>
        <pc:spChg chg="del">
          <ac:chgData name="Zachary Taylor" userId="1125357f-c301-42ca-a6c1-e5c563f6d682" providerId="ADAL" clId="{9E135A9E-DF72-4FB5-AE4D-699CFD17211A}" dt="2022-04-11T21:55:23.245" v="5261" actId="478"/>
          <ac:spMkLst>
            <pc:docMk/>
            <pc:sldMk cId="376030445" sldId="256"/>
            <ac:spMk id="107" creationId="{00000000-0000-0000-0000-000000000000}"/>
          </ac:spMkLst>
        </pc:spChg>
        <pc:spChg chg="mod">
          <ac:chgData name="Zachary Taylor" userId="1125357f-c301-42ca-a6c1-e5c563f6d682" providerId="ADAL" clId="{9E135A9E-DF72-4FB5-AE4D-699CFD17211A}" dt="2022-04-12T21:50:24.684" v="8368" actId="1076"/>
          <ac:spMkLst>
            <pc:docMk/>
            <pc:sldMk cId="376030445" sldId="256"/>
            <ac:spMk id="108" creationId="{00000000-0000-0000-0000-000000000000}"/>
          </ac:spMkLst>
        </pc:spChg>
        <pc:spChg chg="add del mod">
          <ac:chgData name="Zachary Taylor" userId="1125357f-c301-42ca-a6c1-e5c563f6d682" providerId="ADAL" clId="{9E135A9E-DF72-4FB5-AE4D-699CFD17211A}" dt="2022-04-10T23:44:42.866" v="3730"/>
          <ac:spMkLst>
            <pc:docMk/>
            <pc:sldMk cId="376030445" sldId="256"/>
            <ac:spMk id="110" creationId="{FB2AD76C-C081-47C7-97E3-82D23E60F452}"/>
          </ac:spMkLst>
        </pc:spChg>
        <pc:spChg chg="add del mod">
          <ac:chgData name="Zachary Taylor" userId="1125357f-c301-42ca-a6c1-e5c563f6d682" providerId="ADAL" clId="{9E135A9E-DF72-4FB5-AE4D-699CFD17211A}" dt="2022-04-12T20:08:31.962" v="5553" actId="478"/>
          <ac:spMkLst>
            <pc:docMk/>
            <pc:sldMk cId="376030445" sldId="256"/>
            <ac:spMk id="111" creationId="{33B669E9-B668-4F3B-86CF-62B07AD67BCD}"/>
          </ac:spMkLst>
        </pc:spChg>
        <pc:spChg chg="add mod">
          <ac:chgData name="Zachary Taylor" userId="1125357f-c301-42ca-a6c1-e5c563f6d682" providerId="ADAL" clId="{9E135A9E-DF72-4FB5-AE4D-699CFD17211A}" dt="2022-04-12T20:54:15.803" v="6665" actId="122"/>
          <ac:spMkLst>
            <pc:docMk/>
            <pc:sldMk cId="376030445" sldId="256"/>
            <ac:spMk id="115" creationId="{55CA3C9B-0260-4E95-AED1-7AD5A956F51C}"/>
          </ac:spMkLst>
        </pc:spChg>
        <pc:spChg chg="add mod">
          <ac:chgData name="Zachary Taylor" userId="1125357f-c301-42ca-a6c1-e5c563f6d682" providerId="ADAL" clId="{9E135A9E-DF72-4FB5-AE4D-699CFD17211A}" dt="2022-04-12T20:54:15.803" v="6665" actId="122"/>
          <ac:spMkLst>
            <pc:docMk/>
            <pc:sldMk cId="376030445" sldId="256"/>
            <ac:spMk id="116" creationId="{196CD13E-B58F-49B0-8B12-E7D9938C20E7}"/>
          </ac:spMkLst>
        </pc:spChg>
        <pc:spChg chg="add mod">
          <ac:chgData name="Zachary Taylor" userId="1125357f-c301-42ca-a6c1-e5c563f6d682" providerId="ADAL" clId="{9E135A9E-DF72-4FB5-AE4D-699CFD17211A}" dt="2022-04-12T21:06:40.748" v="6996" actId="20577"/>
          <ac:spMkLst>
            <pc:docMk/>
            <pc:sldMk cId="376030445" sldId="256"/>
            <ac:spMk id="126" creationId="{7BC14F08-C74D-4F5A-9C4A-06B1366BFE3B}"/>
          </ac:spMkLst>
        </pc:spChg>
        <pc:spChg chg="add mod">
          <ac:chgData name="Zachary Taylor" userId="1125357f-c301-42ca-a6c1-e5c563f6d682" providerId="ADAL" clId="{9E135A9E-DF72-4FB5-AE4D-699CFD17211A}" dt="2022-04-12T21:50:51.021" v="8374" actId="571"/>
          <ac:spMkLst>
            <pc:docMk/>
            <pc:sldMk cId="376030445" sldId="256"/>
            <ac:spMk id="134" creationId="{144CC5CD-79E7-423F-8F9D-2240493F8261}"/>
          </ac:spMkLst>
        </pc:spChg>
        <pc:spChg chg="add mod">
          <ac:chgData name="Zachary Taylor" userId="1125357f-c301-42ca-a6c1-e5c563f6d682" providerId="ADAL" clId="{9E135A9E-DF72-4FB5-AE4D-699CFD17211A}" dt="2022-04-12T21:50:51.021" v="8374" actId="571"/>
          <ac:spMkLst>
            <pc:docMk/>
            <pc:sldMk cId="376030445" sldId="256"/>
            <ac:spMk id="135" creationId="{24E75472-C930-41AF-B7DD-23478F4C0C8F}"/>
          </ac:spMkLst>
        </pc:spChg>
        <pc:spChg chg="mod">
          <ac:chgData name="Zachary Taylor" userId="1125357f-c301-42ca-a6c1-e5c563f6d682" providerId="ADAL" clId="{9E135A9E-DF72-4FB5-AE4D-699CFD17211A}" dt="2022-04-10T23:17:37.432" v="2774" actId="20577"/>
          <ac:spMkLst>
            <pc:docMk/>
            <pc:sldMk cId="376030445" sldId="256"/>
            <ac:spMk id="149" creationId="{00000000-0000-0000-0000-000000000000}"/>
          </ac:spMkLst>
        </pc:spChg>
        <pc:picChg chg="del mod">
          <ac:chgData name="Zachary Taylor" userId="1125357f-c301-42ca-a6c1-e5c563f6d682" providerId="ADAL" clId="{9E135A9E-DF72-4FB5-AE4D-699CFD17211A}" dt="2022-04-10T23:12:29.534" v="2633" actId="478"/>
          <ac:picMkLst>
            <pc:docMk/>
            <pc:sldMk cId="376030445" sldId="256"/>
            <ac:picMk id="3" creationId="{00000000-0000-0000-0000-000000000000}"/>
          </ac:picMkLst>
        </pc:picChg>
        <pc:picChg chg="del mod">
          <ac:chgData name="Zachary Taylor" userId="1125357f-c301-42ca-a6c1-e5c563f6d682" providerId="ADAL" clId="{9E135A9E-DF72-4FB5-AE4D-699CFD17211A}" dt="2022-04-10T23:12:32.104" v="2637" actId="478"/>
          <ac:picMkLst>
            <pc:docMk/>
            <pc:sldMk cId="376030445" sldId="256"/>
            <ac:picMk id="5" creationId="{00000000-0000-0000-0000-000000000000}"/>
          </ac:picMkLst>
        </pc:picChg>
        <pc:picChg chg="add mod modCrop">
          <ac:chgData name="Zachary Taylor" userId="1125357f-c301-42ca-a6c1-e5c563f6d682" providerId="ADAL" clId="{9E135A9E-DF72-4FB5-AE4D-699CFD17211A}" dt="2022-04-12T21:04:33.288" v="6840" actId="1076"/>
          <ac:picMkLst>
            <pc:docMk/>
            <pc:sldMk cId="376030445" sldId="256"/>
            <ac:picMk id="5" creationId="{E1FBDA93-D92D-4700-BD4C-0CCA4896CDB8}"/>
          </ac:picMkLst>
        </pc:picChg>
        <pc:picChg chg="del">
          <ac:chgData name="Zachary Taylor" userId="1125357f-c301-42ca-a6c1-e5c563f6d682" providerId="ADAL" clId="{9E135A9E-DF72-4FB5-AE4D-699CFD17211A}" dt="2022-04-12T20:04:28.466" v="5428" actId="478"/>
          <ac:picMkLst>
            <pc:docMk/>
            <pc:sldMk cId="376030445" sldId="256"/>
            <ac:picMk id="10" creationId="{00000000-0000-0000-0000-000000000000}"/>
          </ac:picMkLst>
        </pc:picChg>
        <pc:picChg chg="del">
          <ac:chgData name="Zachary Taylor" userId="1125357f-c301-42ca-a6c1-e5c563f6d682" providerId="ADAL" clId="{9E135A9E-DF72-4FB5-AE4D-699CFD17211A}" dt="2022-04-11T21:55:22.226" v="5260" actId="478"/>
          <ac:picMkLst>
            <pc:docMk/>
            <pc:sldMk cId="376030445" sldId="256"/>
            <ac:picMk id="11" creationId="{00000000-0000-0000-0000-000000000000}"/>
          </ac:picMkLst>
        </pc:picChg>
        <pc:picChg chg="add mod modCrop">
          <ac:chgData name="Zachary Taylor" userId="1125357f-c301-42ca-a6c1-e5c563f6d682" providerId="ADAL" clId="{9E135A9E-DF72-4FB5-AE4D-699CFD17211A}" dt="2022-04-12T21:04:40.571" v="6841" actId="1076"/>
          <ac:picMkLst>
            <pc:docMk/>
            <pc:sldMk cId="376030445" sldId="256"/>
            <ac:picMk id="11" creationId="{268F4088-7C70-4C61-B49C-39C18746617F}"/>
          </ac:picMkLst>
        </pc:picChg>
        <pc:picChg chg="del">
          <ac:chgData name="Zachary Taylor" userId="1125357f-c301-42ca-a6c1-e5c563f6d682" providerId="ADAL" clId="{9E135A9E-DF72-4FB5-AE4D-699CFD17211A}" dt="2022-04-10T22:59:11.794" v="2514" actId="478"/>
          <ac:picMkLst>
            <pc:docMk/>
            <pc:sldMk cId="376030445" sldId="256"/>
            <ac:picMk id="14" creationId="{00000000-0000-0000-0000-000000000000}"/>
          </ac:picMkLst>
        </pc:picChg>
        <pc:picChg chg="del">
          <ac:chgData name="Zachary Taylor" userId="1125357f-c301-42ca-a6c1-e5c563f6d682" providerId="ADAL" clId="{9E135A9E-DF72-4FB5-AE4D-699CFD17211A}" dt="2022-04-10T22:59:12.332" v="2515" actId="478"/>
          <ac:picMkLst>
            <pc:docMk/>
            <pc:sldMk cId="376030445" sldId="256"/>
            <ac:picMk id="20" creationId="{00000000-0000-0000-0000-000000000000}"/>
          </ac:picMkLst>
        </pc:picChg>
        <pc:picChg chg="add mod">
          <ac:chgData name="Zachary Taylor" userId="1125357f-c301-42ca-a6c1-e5c563f6d682" providerId="ADAL" clId="{9E135A9E-DF72-4FB5-AE4D-699CFD17211A}" dt="2022-04-10T23:46:35.141" v="3843" actId="1036"/>
          <ac:picMkLst>
            <pc:docMk/>
            <pc:sldMk cId="376030445" sldId="256"/>
            <ac:picMk id="22" creationId="{9BB0A602-91D0-471B-825E-05D056999B62}"/>
          </ac:picMkLst>
        </pc:picChg>
        <pc:picChg chg="add mod">
          <ac:chgData name="Zachary Taylor" userId="1125357f-c301-42ca-a6c1-e5c563f6d682" providerId="ADAL" clId="{9E135A9E-DF72-4FB5-AE4D-699CFD17211A}" dt="2022-04-10T23:46:35.141" v="3843" actId="1036"/>
          <ac:picMkLst>
            <pc:docMk/>
            <pc:sldMk cId="376030445" sldId="256"/>
            <ac:picMk id="24" creationId="{A7458105-43E9-4E28-8619-1EBB35502F56}"/>
          </ac:picMkLst>
        </pc:picChg>
        <pc:picChg chg="add mod">
          <ac:chgData name="Zachary Taylor" userId="1125357f-c301-42ca-a6c1-e5c563f6d682" providerId="ADAL" clId="{9E135A9E-DF72-4FB5-AE4D-699CFD17211A}" dt="2022-04-12T20:35:33.170" v="5916" actId="1076"/>
          <ac:picMkLst>
            <pc:docMk/>
            <pc:sldMk cId="376030445" sldId="256"/>
            <ac:picMk id="26" creationId="{86D85A3E-94BF-41B6-856E-2FD008EACDA0}"/>
          </ac:picMkLst>
        </pc:picChg>
        <pc:picChg chg="add del mod">
          <ac:chgData name="Zachary Taylor" userId="1125357f-c301-42ca-a6c1-e5c563f6d682" providerId="ADAL" clId="{9E135A9E-DF72-4FB5-AE4D-699CFD17211A}" dt="2022-04-12T20:14:35.139" v="5781" actId="478"/>
          <ac:picMkLst>
            <pc:docMk/>
            <pc:sldMk cId="376030445" sldId="256"/>
            <ac:picMk id="42" creationId="{CAA62C8F-BEB5-47C2-875C-FB3B185589FF}"/>
          </ac:picMkLst>
        </pc:picChg>
        <pc:picChg chg="add del mod">
          <ac:chgData name="Zachary Taylor" userId="1125357f-c301-42ca-a6c1-e5c563f6d682" providerId="ADAL" clId="{9E135A9E-DF72-4FB5-AE4D-699CFD17211A}" dt="2022-04-10T23:11:25.980" v="2624" actId="478"/>
          <ac:picMkLst>
            <pc:docMk/>
            <pc:sldMk cId="376030445" sldId="256"/>
            <ac:picMk id="44" creationId="{1CF5B60E-6DF7-43B4-B000-B24151694978}"/>
          </ac:picMkLst>
        </pc:picChg>
        <pc:picChg chg="add del mod">
          <ac:chgData name="Zachary Taylor" userId="1125357f-c301-42ca-a6c1-e5c563f6d682" providerId="ADAL" clId="{9E135A9E-DF72-4FB5-AE4D-699CFD17211A}" dt="2022-04-12T20:14:35.139" v="5781" actId="478"/>
          <ac:picMkLst>
            <pc:docMk/>
            <pc:sldMk cId="376030445" sldId="256"/>
            <ac:picMk id="46" creationId="{DA2C466B-8FF4-4E09-8834-40A57DE1F979}"/>
          </ac:picMkLst>
        </pc:picChg>
        <pc:picChg chg="add mod">
          <ac:chgData name="Zachary Taylor" userId="1125357f-c301-42ca-a6c1-e5c563f6d682" providerId="ADAL" clId="{9E135A9E-DF72-4FB5-AE4D-699CFD17211A}" dt="2022-04-12T20:55:38.913" v="6673" actId="1076"/>
          <ac:picMkLst>
            <pc:docMk/>
            <pc:sldMk cId="376030445" sldId="256"/>
            <ac:picMk id="69" creationId="{0429C606-0AA6-4DAC-BCA3-0C32A0C5F052}"/>
          </ac:picMkLst>
        </pc:picChg>
        <pc:picChg chg="add mod">
          <ac:chgData name="Zachary Taylor" userId="1125357f-c301-42ca-a6c1-e5c563f6d682" providerId="ADAL" clId="{9E135A9E-DF72-4FB5-AE4D-699CFD17211A}" dt="2022-04-12T20:55:38.913" v="6673" actId="1076"/>
          <ac:picMkLst>
            <pc:docMk/>
            <pc:sldMk cId="376030445" sldId="256"/>
            <ac:picMk id="70" creationId="{EB373A1B-F785-4AD1-9983-B605E7BBA296}"/>
          </ac:picMkLst>
        </pc:picChg>
        <pc:picChg chg="add mod modCrop">
          <ac:chgData name="Zachary Taylor" userId="1125357f-c301-42ca-a6c1-e5c563f6d682" providerId="ADAL" clId="{9E135A9E-DF72-4FB5-AE4D-699CFD17211A}" dt="2022-04-12T20:55:38.913" v="6673" actId="1076"/>
          <ac:picMkLst>
            <pc:docMk/>
            <pc:sldMk cId="376030445" sldId="256"/>
            <ac:picMk id="71" creationId="{2F0AA3FF-ECEE-415B-A0DC-C7381D481FC8}"/>
          </ac:picMkLst>
        </pc:picChg>
        <pc:picChg chg="add mod modCrop">
          <ac:chgData name="Zachary Taylor" userId="1125357f-c301-42ca-a6c1-e5c563f6d682" providerId="ADAL" clId="{9E135A9E-DF72-4FB5-AE4D-699CFD17211A}" dt="2022-04-12T20:55:38.913" v="6673" actId="1076"/>
          <ac:picMkLst>
            <pc:docMk/>
            <pc:sldMk cId="376030445" sldId="256"/>
            <ac:picMk id="72" creationId="{3AE8CA82-31FB-40F0-A424-813A10B02653}"/>
          </ac:picMkLst>
        </pc:picChg>
        <pc:picChg chg="add del mod">
          <ac:chgData name="Zachary Taylor" userId="1125357f-c301-42ca-a6c1-e5c563f6d682" providerId="ADAL" clId="{9E135A9E-DF72-4FB5-AE4D-699CFD17211A}" dt="2022-04-12T20:53:01.949" v="6657" actId="478"/>
          <ac:picMkLst>
            <pc:docMk/>
            <pc:sldMk cId="376030445" sldId="256"/>
            <ac:picMk id="78" creationId="{DCE4A4CA-CB5D-4921-A1A6-291AC860CC0F}"/>
          </ac:picMkLst>
        </pc:picChg>
        <pc:picChg chg="add del mod">
          <ac:chgData name="Zachary Taylor" userId="1125357f-c301-42ca-a6c1-e5c563f6d682" providerId="ADAL" clId="{9E135A9E-DF72-4FB5-AE4D-699CFD17211A}" dt="2022-04-10T23:29:21.293" v="3051"/>
          <ac:picMkLst>
            <pc:docMk/>
            <pc:sldMk cId="376030445" sldId="256"/>
            <ac:picMk id="79" creationId="{E0C8E6F2-C400-469B-903E-436FBCA9955C}"/>
          </ac:picMkLst>
        </pc:picChg>
        <pc:picChg chg="add del mod">
          <ac:chgData name="Zachary Taylor" userId="1125357f-c301-42ca-a6c1-e5c563f6d682" providerId="ADAL" clId="{9E135A9E-DF72-4FB5-AE4D-699CFD17211A}" dt="2022-04-12T20:05:22.219" v="5467" actId="478"/>
          <ac:picMkLst>
            <pc:docMk/>
            <pc:sldMk cId="376030445" sldId="256"/>
            <ac:picMk id="80" creationId="{79BEC3E6-8603-4460-B66F-B0E7E966916B}"/>
          </ac:picMkLst>
        </pc:picChg>
        <pc:picChg chg="add del mod modCrop">
          <ac:chgData name="Zachary Taylor" userId="1125357f-c301-42ca-a6c1-e5c563f6d682" providerId="ADAL" clId="{9E135A9E-DF72-4FB5-AE4D-699CFD17211A}" dt="2022-04-12T21:02:54.263" v="6740" actId="478"/>
          <ac:picMkLst>
            <pc:docMk/>
            <pc:sldMk cId="376030445" sldId="256"/>
            <ac:picMk id="81" creationId="{A90E234F-0AB8-4692-8F90-64977DB925D5}"/>
          </ac:picMkLst>
        </pc:picChg>
        <pc:picChg chg="add del mod">
          <ac:chgData name="Zachary Taylor" userId="1125357f-c301-42ca-a6c1-e5c563f6d682" providerId="ADAL" clId="{9E135A9E-DF72-4FB5-AE4D-699CFD17211A}" dt="2022-04-12T20:04:26.530" v="5426" actId="478"/>
          <ac:picMkLst>
            <pc:docMk/>
            <pc:sldMk cId="376030445" sldId="256"/>
            <ac:picMk id="91" creationId="{6C0A2D17-2916-422D-9E96-10EDDFD7F3A2}"/>
          </ac:picMkLst>
        </pc:picChg>
        <pc:picChg chg="add mod modCrop">
          <ac:chgData name="Zachary Taylor" userId="1125357f-c301-42ca-a6c1-e5c563f6d682" providerId="ADAL" clId="{9E135A9E-DF72-4FB5-AE4D-699CFD17211A}" dt="2022-04-12T20:33:30.866" v="5846" actId="1076"/>
          <ac:picMkLst>
            <pc:docMk/>
            <pc:sldMk cId="376030445" sldId="256"/>
            <ac:picMk id="100" creationId="{013BE883-480F-430A-A86D-444D12A975CA}"/>
          </ac:picMkLst>
        </pc:picChg>
        <pc:picChg chg="add mod modCrop">
          <ac:chgData name="Zachary Taylor" userId="1125357f-c301-42ca-a6c1-e5c563f6d682" providerId="ADAL" clId="{9E135A9E-DF72-4FB5-AE4D-699CFD17211A}" dt="2022-04-12T20:49:22.888" v="6394" actId="1076"/>
          <ac:picMkLst>
            <pc:docMk/>
            <pc:sldMk cId="376030445" sldId="256"/>
            <ac:picMk id="103" creationId="{66489C5C-4CC0-4685-BE4A-3C3AE702EB0C}"/>
          </ac:picMkLst>
        </pc:picChg>
        <pc:picChg chg="add del mod">
          <ac:chgData name="Zachary Taylor" userId="1125357f-c301-42ca-a6c1-e5c563f6d682" providerId="ADAL" clId="{9E135A9E-DF72-4FB5-AE4D-699CFD17211A}" dt="2022-04-12T20:05:05.475" v="5436" actId="478"/>
          <ac:picMkLst>
            <pc:docMk/>
            <pc:sldMk cId="376030445" sldId="256"/>
            <ac:picMk id="110" creationId="{A4F9617A-083E-43BB-9E00-4E702C488C71}"/>
          </ac:picMkLst>
        </pc:picChg>
        <pc:picChg chg="add mod modCrop">
          <ac:chgData name="Zachary Taylor" userId="1125357f-c301-42ca-a6c1-e5c563f6d682" providerId="ADAL" clId="{9E135A9E-DF72-4FB5-AE4D-699CFD17211A}" dt="2022-04-12T21:06:25.325" v="6993" actId="1076"/>
          <ac:picMkLst>
            <pc:docMk/>
            <pc:sldMk cId="376030445" sldId="256"/>
            <ac:picMk id="114" creationId="{D85968E7-0AFD-49BB-B833-9DA166677FC7}"/>
          </ac:picMkLst>
        </pc:picChg>
        <pc:picChg chg="add mod modCrop">
          <ac:chgData name="Zachary Taylor" userId="1125357f-c301-42ca-a6c1-e5c563f6d682" providerId="ADAL" clId="{9E135A9E-DF72-4FB5-AE4D-699CFD17211A}" dt="2022-04-12T21:03:04.259" v="6741" actId="1076"/>
          <ac:picMkLst>
            <pc:docMk/>
            <pc:sldMk cId="376030445" sldId="256"/>
            <ac:picMk id="119" creationId="{DE40B47F-F658-48F3-91A8-38FCB6A8B672}"/>
          </ac:picMkLst>
        </pc:picChg>
        <pc:picChg chg="add del mod">
          <ac:chgData name="Zachary Taylor" userId="1125357f-c301-42ca-a6c1-e5c563f6d682" providerId="ADAL" clId="{9E135A9E-DF72-4FB5-AE4D-699CFD17211A}" dt="2022-04-12T20:46:10.395" v="6124" actId="478"/>
          <ac:picMkLst>
            <pc:docMk/>
            <pc:sldMk cId="376030445" sldId="256"/>
            <ac:picMk id="122" creationId="{0062386D-6FD1-4A4B-9C28-8843E1F54A01}"/>
          </ac:picMkLst>
        </pc:picChg>
        <pc:picChg chg="add mod">
          <ac:chgData name="Zachary Taylor" userId="1125357f-c301-42ca-a6c1-e5c563f6d682" providerId="ADAL" clId="{9E135A9E-DF72-4FB5-AE4D-699CFD17211A}" dt="2022-04-12T21:06:25.325" v="6993" actId="1076"/>
          <ac:picMkLst>
            <pc:docMk/>
            <pc:sldMk cId="376030445" sldId="256"/>
            <ac:picMk id="123" creationId="{F20D6D69-70A6-4B73-8B7A-7BF672470E56}"/>
          </ac:picMkLst>
        </pc:picChg>
        <pc:picChg chg="add mod">
          <ac:chgData name="Zachary Taylor" userId="1125357f-c301-42ca-a6c1-e5c563f6d682" providerId="ADAL" clId="{9E135A9E-DF72-4FB5-AE4D-699CFD17211A}" dt="2022-04-12T21:06:25.325" v="6993" actId="1076"/>
          <ac:picMkLst>
            <pc:docMk/>
            <pc:sldMk cId="376030445" sldId="256"/>
            <ac:picMk id="124" creationId="{7E11E7A7-F3CE-42CA-A97C-54FE8C870C44}"/>
          </ac:picMkLst>
        </pc:picChg>
        <pc:picChg chg="add mod">
          <ac:chgData name="Zachary Taylor" userId="1125357f-c301-42ca-a6c1-e5c563f6d682" providerId="ADAL" clId="{9E135A9E-DF72-4FB5-AE4D-699CFD17211A}" dt="2022-04-12T20:55:38.913" v="6673" actId="1076"/>
          <ac:picMkLst>
            <pc:docMk/>
            <pc:sldMk cId="376030445" sldId="256"/>
            <ac:picMk id="127" creationId="{EFF5D7BA-4E78-45C7-B248-C2EC5629F006}"/>
          </ac:picMkLst>
        </pc:picChg>
        <pc:picChg chg="add del mod">
          <ac:chgData name="Zachary Taylor" userId="1125357f-c301-42ca-a6c1-e5c563f6d682" providerId="ADAL" clId="{9E135A9E-DF72-4FB5-AE4D-699CFD17211A}" dt="2022-04-12T20:55:38.913" v="6673" actId="1076"/>
          <ac:picMkLst>
            <pc:docMk/>
            <pc:sldMk cId="376030445" sldId="256"/>
            <ac:picMk id="1026" creationId="{D6A1AF94-414D-4B51-B9AF-28913B3F2D91}"/>
          </ac:picMkLst>
        </pc:picChg>
        <pc:picChg chg="add mod">
          <ac:chgData name="Zachary Taylor" userId="1125357f-c301-42ca-a6c1-e5c563f6d682" providerId="ADAL" clId="{9E135A9E-DF72-4FB5-AE4D-699CFD17211A}" dt="2022-04-12T20:55:38.913" v="6673" actId="1076"/>
          <ac:picMkLst>
            <pc:docMk/>
            <pc:sldMk cId="376030445" sldId="256"/>
            <ac:picMk id="1028" creationId="{C0AB1A69-3D90-411B-9D20-32ECB1E6FAA3}"/>
          </ac:picMkLst>
        </pc:picChg>
        <pc:cxnChg chg="add del mod">
          <ac:chgData name="Zachary Taylor" userId="1125357f-c301-42ca-a6c1-e5c563f6d682" providerId="ADAL" clId="{9E135A9E-DF72-4FB5-AE4D-699CFD17211A}" dt="2022-04-11T21:29:04.924" v="4546" actId="478"/>
          <ac:cxnSpMkLst>
            <pc:docMk/>
            <pc:sldMk cId="376030445" sldId="256"/>
            <ac:cxnSpMk id="5" creationId="{6BDCE9F4-06EE-42DC-A5D9-73497B5963F5}"/>
          </ac:cxnSpMkLst>
        </pc:cxnChg>
        <pc:cxnChg chg="add mod">
          <ac:chgData name="Zachary Taylor" userId="1125357f-c301-42ca-a6c1-e5c563f6d682" providerId="ADAL" clId="{9E135A9E-DF72-4FB5-AE4D-699CFD17211A}" dt="2022-04-12T20:55:38.913" v="6673" actId="1076"/>
          <ac:cxnSpMkLst>
            <pc:docMk/>
            <pc:sldMk cId="376030445" sldId="256"/>
            <ac:cxnSpMk id="49" creationId="{42A3164B-1CB8-4E82-8CCF-6957C9B1D79B}"/>
          </ac:cxnSpMkLst>
        </pc:cxnChg>
        <pc:cxnChg chg="del mod">
          <ac:chgData name="Zachary Taylor" userId="1125357f-c301-42ca-a6c1-e5c563f6d682" providerId="ADAL" clId="{9E135A9E-DF72-4FB5-AE4D-699CFD17211A}" dt="2022-04-10T23:03:26.845" v="2561" actId="478"/>
          <ac:cxnSpMkLst>
            <pc:docMk/>
            <pc:sldMk cId="376030445" sldId="256"/>
            <ac:cxnSpMk id="50" creationId="{00000000-0000-0000-0000-000000000000}"/>
          </ac:cxnSpMkLst>
        </pc:cxnChg>
        <pc:cxnChg chg="add mod">
          <ac:chgData name="Zachary Taylor" userId="1125357f-c301-42ca-a6c1-e5c563f6d682" providerId="ADAL" clId="{9E135A9E-DF72-4FB5-AE4D-699CFD17211A}" dt="2022-04-12T20:55:38.913" v="6673" actId="1076"/>
          <ac:cxnSpMkLst>
            <pc:docMk/>
            <pc:sldMk cId="376030445" sldId="256"/>
            <ac:cxnSpMk id="56" creationId="{8CACA772-2848-417C-95E5-AC9987663702}"/>
          </ac:cxnSpMkLst>
        </pc:cxnChg>
        <pc:cxnChg chg="add del mod">
          <ac:chgData name="Zachary Taylor" userId="1125357f-c301-42ca-a6c1-e5c563f6d682" providerId="ADAL" clId="{9E135A9E-DF72-4FB5-AE4D-699CFD17211A}" dt="2022-04-12T21:59:17.319" v="8445" actId="14100"/>
          <ac:cxnSpMkLst>
            <pc:docMk/>
            <pc:sldMk cId="376030445" sldId="256"/>
            <ac:cxnSpMk id="58" creationId="{0FAF4F74-D960-4016-88FE-73F04380A7B3}"/>
          </ac:cxnSpMkLst>
        </pc:cxnChg>
        <pc:cxnChg chg="add del mod">
          <ac:chgData name="Zachary Taylor" userId="1125357f-c301-42ca-a6c1-e5c563f6d682" providerId="ADAL" clId="{9E135A9E-DF72-4FB5-AE4D-699CFD17211A}" dt="2022-04-12T21:59:21.813" v="8447" actId="14100"/>
          <ac:cxnSpMkLst>
            <pc:docMk/>
            <pc:sldMk cId="376030445" sldId="256"/>
            <ac:cxnSpMk id="59" creationId="{3EA92577-E7C9-4B27-83A9-4DD4EBB9915D}"/>
          </ac:cxnSpMkLst>
        </pc:cxnChg>
        <pc:cxnChg chg="add del mod">
          <ac:chgData name="Zachary Taylor" userId="1125357f-c301-42ca-a6c1-e5c563f6d682" providerId="ADAL" clId="{9E135A9E-DF72-4FB5-AE4D-699CFD17211A}" dt="2022-04-12T21:59:24.384" v="8448" actId="14100"/>
          <ac:cxnSpMkLst>
            <pc:docMk/>
            <pc:sldMk cId="376030445" sldId="256"/>
            <ac:cxnSpMk id="60" creationId="{17BE166F-4F17-40A8-869E-B536ADBAB5D1}"/>
          </ac:cxnSpMkLst>
        </pc:cxnChg>
        <pc:cxnChg chg="add del mod">
          <ac:chgData name="Zachary Taylor" userId="1125357f-c301-42ca-a6c1-e5c563f6d682" providerId="ADAL" clId="{9E135A9E-DF72-4FB5-AE4D-699CFD17211A}" dt="2022-04-10T23:04:09.624" v="2576" actId="21"/>
          <ac:cxnSpMkLst>
            <pc:docMk/>
            <pc:sldMk cId="376030445" sldId="256"/>
            <ac:cxnSpMk id="61" creationId="{6078BBBB-36CD-4D86-A6D0-24DD581D1EDD}"/>
          </ac:cxnSpMkLst>
        </pc:cxnChg>
        <pc:cxnChg chg="add mod">
          <ac:chgData name="Zachary Taylor" userId="1125357f-c301-42ca-a6c1-e5c563f6d682" providerId="ADAL" clId="{9E135A9E-DF72-4FB5-AE4D-699CFD17211A}" dt="2022-04-10T23:46:35.141" v="3843" actId="1036"/>
          <ac:cxnSpMkLst>
            <pc:docMk/>
            <pc:sldMk cId="376030445" sldId="256"/>
            <ac:cxnSpMk id="65" creationId="{7E7D3702-300F-4C0F-9C9B-B6E88EE1E953}"/>
          </ac:cxnSpMkLst>
        </pc:cxnChg>
        <pc:cxnChg chg="add mod">
          <ac:chgData name="Zachary Taylor" userId="1125357f-c301-42ca-a6c1-e5c563f6d682" providerId="ADAL" clId="{9E135A9E-DF72-4FB5-AE4D-699CFD17211A}" dt="2022-04-10T23:46:35.141" v="3843" actId="1036"/>
          <ac:cxnSpMkLst>
            <pc:docMk/>
            <pc:sldMk cId="376030445" sldId="256"/>
            <ac:cxnSpMk id="66" creationId="{E30C948A-27CA-42FF-B940-D972875E6513}"/>
          </ac:cxnSpMkLst>
        </pc:cxnChg>
        <pc:cxnChg chg="mod">
          <ac:chgData name="Zachary Taylor" userId="1125357f-c301-42ca-a6c1-e5c563f6d682" providerId="ADAL" clId="{9E135A9E-DF72-4FB5-AE4D-699CFD17211A}" dt="2022-04-12T21:05:59.671" v="6992" actId="1037"/>
          <ac:cxnSpMkLst>
            <pc:docMk/>
            <pc:sldMk cId="376030445" sldId="256"/>
            <ac:cxnSpMk id="75" creationId="{00000000-0000-0000-0000-000000000000}"/>
          </ac:cxnSpMkLst>
        </pc:cxnChg>
        <pc:cxnChg chg="add mod">
          <ac:chgData name="Zachary Taylor" userId="1125357f-c301-42ca-a6c1-e5c563f6d682" providerId="ADAL" clId="{9E135A9E-DF72-4FB5-AE4D-699CFD17211A}" dt="2022-04-12T20:33:15.116" v="5844" actId="1076"/>
          <ac:cxnSpMkLst>
            <pc:docMk/>
            <pc:sldMk cId="376030445" sldId="256"/>
            <ac:cxnSpMk id="77" creationId="{71E9EE57-589B-44B1-9537-701AE87E83F2}"/>
          </ac:cxnSpMkLst>
        </pc:cxnChg>
        <pc:cxnChg chg="add mod">
          <ac:chgData name="Zachary Taylor" userId="1125357f-c301-42ca-a6c1-e5c563f6d682" providerId="ADAL" clId="{9E135A9E-DF72-4FB5-AE4D-699CFD17211A}" dt="2022-04-12T20:55:38.913" v="6673" actId="1076"/>
          <ac:cxnSpMkLst>
            <pc:docMk/>
            <pc:sldMk cId="376030445" sldId="256"/>
            <ac:cxnSpMk id="94" creationId="{326CBE80-74EB-49B3-863F-FDC0D280C8AD}"/>
          </ac:cxnSpMkLst>
        </pc:cxnChg>
        <pc:cxnChg chg="add mod">
          <ac:chgData name="Zachary Taylor" userId="1125357f-c301-42ca-a6c1-e5c563f6d682" providerId="ADAL" clId="{9E135A9E-DF72-4FB5-AE4D-699CFD17211A}" dt="2022-04-12T20:55:38.913" v="6673" actId="1076"/>
          <ac:cxnSpMkLst>
            <pc:docMk/>
            <pc:sldMk cId="376030445" sldId="256"/>
            <ac:cxnSpMk id="97" creationId="{F9046F9C-7F67-46BB-905E-A90449A44541}"/>
          </ac:cxnSpMkLst>
        </pc:cxnChg>
        <pc:cxnChg chg="add mod">
          <ac:chgData name="Zachary Taylor" userId="1125357f-c301-42ca-a6c1-e5c563f6d682" providerId="ADAL" clId="{9E135A9E-DF72-4FB5-AE4D-699CFD17211A}" dt="2022-04-12T20:55:38.913" v="6673" actId="1076"/>
          <ac:cxnSpMkLst>
            <pc:docMk/>
            <pc:sldMk cId="376030445" sldId="256"/>
            <ac:cxnSpMk id="109" creationId="{B7A800F2-19D3-478D-A4A5-60E4677B6B94}"/>
          </ac:cxnSpMkLst>
        </pc:cxnChg>
        <pc:cxnChg chg="add mod">
          <ac:chgData name="Zachary Taylor" userId="1125357f-c301-42ca-a6c1-e5c563f6d682" providerId="ADAL" clId="{9E135A9E-DF72-4FB5-AE4D-699CFD17211A}" dt="2022-04-12T21:20:42.715" v="7733" actId="1037"/>
          <ac:cxnSpMkLst>
            <pc:docMk/>
            <pc:sldMk cId="376030445" sldId="256"/>
            <ac:cxnSpMk id="125" creationId="{510545FA-2532-4706-A8B7-5553517DDC0B}"/>
          </ac:cxnSpMkLst>
        </pc:cxnChg>
        <pc:cxnChg chg="add mod">
          <ac:chgData name="Zachary Taylor" userId="1125357f-c301-42ca-a6c1-e5c563f6d682" providerId="ADAL" clId="{9E135A9E-DF72-4FB5-AE4D-699CFD17211A}" dt="2022-04-12T21:50:51.021" v="8374" actId="571"/>
          <ac:cxnSpMkLst>
            <pc:docMk/>
            <pc:sldMk cId="376030445" sldId="256"/>
            <ac:cxnSpMk id="133" creationId="{0B0F2183-96D0-46DA-8659-2B2FCD348C4D}"/>
          </ac:cxnSpMkLst>
        </pc:cxnChg>
        <pc:cxnChg chg="del mod">
          <ac:chgData name="Zachary Taylor" userId="1125357f-c301-42ca-a6c1-e5c563f6d682" providerId="ADAL" clId="{9E135A9E-DF72-4FB5-AE4D-699CFD17211A}" dt="2022-04-12T20:32:47.910" v="5837" actId="478"/>
          <ac:cxnSpMkLst>
            <pc:docMk/>
            <pc:sldMk cId="376030445" sldId="256"/>
            <ac:cxnSpMk id="159" creationId="{00000000-0000-0000-0000-000000000000}"/>
          </ac:cxnSpMkLst>
        </pc:cxnChg>
      </pc:sldChg>
      <pc:sldChg chg="del">
        <pc:chgData name="Zachary Taylor" userId="1125357f-c301-42ca-a6c1-e5c563f6d682" providerId="ADAL" clId="{9E135A9E-DF72-4FB5-AE4D-699CFD17211A}" dt="2022-04-13T23:16:29.441" v="8451" actId="47"/>
        <pc:sldMkLst>
          <pc:docMk/>
          <pc:sldMk cId="2687569119" sldId="25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endParaRPr lang="en-US" dirty="0"/>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endParaRPr lang="en-US" dirty="0"/>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E81BC7-D5A5-445F-BF4D-797F02B50EB4}" type="datetimeFigureOut">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E81BC7-D5A5-445F-BF4D-797F02B50EB4}" type="datetimeFigureOut">
              <a:rPr lang="en-US" smtClean="0"/>
              <a:t>4/13/2022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E81BC7-D5A5-445F-BF4D-797F02B50EB4}" type="datetimeFigureOut">
              <a:rPr lang="en-US" smtClean="0"/>
              <a:t>4/13/2022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endParaRPr lang="en-US" dirty="0"/>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4/13/2022</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18" Type="http://schemas.openxmlformats.org/officeDocument/2006/relationships/image" Target="../media/image15.png"/><Relationship Id="rId3" Type="http://schemas.openxmlformats.org/officeDocument/2006/relationships/image" Target="../media/image2.png"/><Relationship Id="rId21" Type="http://schemas.microsoft.com/office/2007/relationships/hdphoto" Target="../media/hdphoto4.wdp"/><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jpg"/><Relationship Id="rId2" Type="http://schemas.openxmlformats.org/officeDocument/2006/relationships/image" Target="../media/image1.png"/><Relationship Id="rId16" Type="http://schemas.openxmlformats.org/officeDocument/2006/relationships/image" Target="../media/image13.jp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g"/><Relationship Id="rId15" Type="http://schemas.microsoft.com/office/2007/relationships/hdphoto" Target="../media/hdphoto2.wdp"/><Relationship Id="rId10" Type="http://schemas.openxmlformats.org/officeDocument/2006/relationships/image" Target="../media/image9.svg"/><Relationship Id="rId19" Type="http://schemas.microsoft.com/office/2007/relationships/hdphoto" Target="../media/hdphoto3.wdp"/><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597" y="522514"/>
            <a:ext cx="43136594" cy="3947886"/>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fontScale="90000"/>
          </a:bodyPr>
          <a:lstStyle/>
          <a:p>
            <a:r>
              <a:rPr lang="en-US" sz="8400" dirty="0">
                <a:solidFill>
                  <a:schemeClr val="bg1"/>
                </a:solidFill>
                <a:latin typeface="Cambria" panose="02040503050406030204" pitchFamily="18" charset="0"/>
                <a:cs typeface="Arial" panose="020B0604020202020204" pitchFamily="34" charset="0"/>
              </a:rPr>
              <a:t>A Wearable Motion Tracking System to Detect WrMSD</a:t>
            </a:r>
            <a:br>
              <a:rPr lang="en-US" sz="8400" dirty="0">
                <a:solidFill>
                  <a:schemeClr val="bg1"/>
                </a:solidFill>
                <a:latin typeface="Cambria" panose="02040503050406030204" pitchFamily="18" charset="0"/>
                <a:cs typeface="Arial" panose="020B0604020202020204" pitchFamily="34" charset="0"/>
              </a:rPr>
            </a:br>
            <a:r>
              <a:rPr lang="en-US" sz="5600" dirty="0">
                <a:solidFill>
                  <a:schemeClr val="bg1"/>
                </a:solidFill>
                <a:latin typeface="Cambria" panose="02040503050406030204" pitchFamily="18" charset="0"/>
                <a:cs typeface="Arial" panose="020B0604020202020204" pitchFamily="34" charset="0"/>
              </a:rPr>
              <a:t>Zachary Taylor</a:t>
            </a:r>
            <a:r>
              <a:rPr lang="en-US" sz="5600" baseline="30000" dirty="0">
                <a:solidFill>
                  <a:schemeClr val="bg1"/>
                </a:solidFill>
                <a:latin typeface="Cambria" panose="02040503050406030204" pitchFamily="18" charset="0"/>
                <a:cs typeface="Arial" panose="020B0604020202020204" pitchFamily="34" charset="0"/>
              </a:rPr>
              <a:t>1</a:t>
            </a:r>
            <a:br>
              <a:rPr lang="en-US" sz="5600" baseline="30000" dirty="0">
                <a:solidFill>
                  <a:schemeClr val="bg1"/>
                </a:solidFill>
                <a:latin typeface="Cambria" panose="02040503050406030204" pitchFamily="18" charset="0"/>
                <a:cs typeface="Arial" panose="020B0604020202020204" pitchFamily="34" charset="0"/>
              </a:rPr>
            </a:br>
            <a:r>
              <a:rPr lang="en-US" sz="5600" dirty="0">
                <a:solidFill>
                  <a:schemeClr val="bg1"/>
                </a:solidFill>
                <a:latin typeface="Cambria" panose="02040503050406030204" pitchFamily="18" charset="0"/>
                <a:cs typeface="Arial" panose="020B0604020202020204" pitchFamily="34" charset="0"/>
              </a:rPr>
              <a:t>Faculty Advisors: Diliang Chen</a:t>
            </a:r>
            <a:r>
              <a:rPr lang="en-US" sz="5600" i="1" baseline="30000" dirty="0">
                <a:solidFill>
                  <a:schemeClr val="bg1"/>
                </a:solidFill>
                <a:latin typeface="Cambria" panose="02040503050406030204" pitchFamily="18" charset="0"/>
                <a:cs typeface="Arial" panose="020B0604020202020204" pitchFamily="34" charset="0"/>
              </a:rPr>
              <a:t>2</a:t>
            </a:r>
            <a:r>
              <a:rPr lang="en-US" sz="5600" dirty="0">
                <a:solidFill>
                  <a:schemeClr val="bg1"/>
                </a:solidFill>
                <a:latin typeface="Cambria" panose="02040503050406030204" pitchFamily="18" charset="0"/>
                <a:cs typeface="Arial" panose="020B0604020202020204" pitchFamily="34" charset="0"/>
              </a:rPr>
              <a:t>, Dongpeng Xu</a:t>
            </a:r>
            <a:r>
              <a:rPr lang="en-US" sz="5600" baseline="30000" dirty="0">
                <a:solidFill>
                  <a:schemeClr val="bg1"/>
                </a:solidFill>
                <a:latin typeface="Cambria" panose="02040503050406030204" pitchFamily="18" charset="0"/>
                <a:cs typeface="Arial" panose="020B0604020202020204" pitchFamily="34" charset="0"/>
              </a:rPr>
              <a:t>1</a:t>
            </a:r>
            <a:br>
              <a:rPr lang="en-US" sz="5600" dirty="0">
                <a:solidFill>
                  <a:schemeClr val="bg1"/>
                </a:solidFill>
                <a:latin typeface="Cambria" panose="02040503050406030204" pitchFamily="18" charset="0"/>
                <a:cs typeface="Arial" panose="020B0604020202020204" pitchFamily="34" charset="0"/>
              </a:rPr>
            </a:br>
            <a:r>
              <a:rPr lang="en-US" sz="5600" i="1" dirty="0">
                <a:solidFill>
                  <a:schemeClr val="bg1"/>
                </a:solidFill>
                <a:latin typeface="Cambria" panose="02040503050406030204" pitchFamily="18" charset="0"/>
                <a:cs typeface="Arial" panose="020B0604020202020204" pitchFamily="34" charset="0"/>
              </a:rPr>
              <a:t>Department of Computer Science</a:t>
            </a:r>
            <a:r>
              <a:rPr lang="en-US" sz="5600" i="1" baseline="30000" dirty="0">
                <a:solidFill>
                  <a:schemeClr val="bg1"/>
                </a:solidFill>
                <a:latin typeface="Cambria" panose="02040503050406030204" pitchFamily="18" charset="0"/>
                <a:cs typeface="Arial" panose="020B0604020202020204" pitchFamily="34" charset="0"/>
              </a:rPr>
              <a:t>1</a:t>
            </a:r>
            <a:r>
              <a:rPr lang="en-US" sz="5600" i="1" dirty="0">
                <a:solidFill>
                  <a:schemeClr val="bg1"/>
                </a:solidFill>
                <a:latin typeface="Cambria" panose="02040503050406030204" pitchFamily="18" charset="0"/>
                <a:cs typeface="Arial" panose="020B0604020202020204" pitchFamily="34" charset="0"/>
              </a:rPr>
              <a:t>, Department of Electrical and Computer Engineering</a:t>
            </a:r>
            <a:r>
              <a:rPr lang="en-US" sz="5600" i="1" baseline="30000" dirty="0">
                <a:solidFill>
                  <a:schemeClr val="bg1"/>
                </a:solidFill>
                <a:latin typeface="Cambria" panose="02040503050406030204" pitchFamily="18" charset="0"/>
                <a:cs typeface="Arial" panose="020B0604020202020204" pitchFamily="34" charset="0"/>
              </a:rPr>
              <a:t>2</a:t>
            </a:r>
            <a:r>
              <a:rPr lang="en-US" sz="5600" i="1" dirty="0">
                <a:solidFill>
                  <a:schemeClr val="bg1"/>
                </a:solidFill>
                <a:latin typeface="Cambria" panose="02040503050406030204" pitchFamily="18" charset="0"/>
                <a:cs typeface="Arial" panose="020B0604020202020204" pitchFamily="34" charset="0"/>
              </a:rPr>
              <a:t>,</a:t>
            </a:r>
            <a:br>
              <a:rPr lang="en-US" sz="5600" i="1" dirty="0">
                <a:solidFill>
                  <a:schemeClr val="bg1"/>
                </a:solidFill>
                <a:latin typeface="Cambria" panose="02040503050406030204" pitchFamily="18" charset="0"/>
                <a:cs typeface="Arial" panose="020B0604020202020204" pitchFamily="34" charset="0"/>
              </a:rPr>
            </a:br>
            <a:r>
              <a:rPr lang="en-US" sz="5600" i="1" dirty="0">
                <a:solidFill>
                  <a:schemeClr val="bg1"/>
                </a:solidFill>
                <a:latin typeface="Cambria" panose="02040503050406030204" pitchFamily="18" charset="0"/>
                <a:cs typeface="Arial" panose="020B0604020202020204" pitchFamily="34" charset="0"/>
              </a:rPr>
              <a:t>University of New Hampshire, Durham, NH 03824</a:t>
            </a:r>
            <a:endParaRPr lang="en-US" sz="9300" i="1" dirty="0">
              <a:solidFill>
                <a:schemeClr val="bg1"/>
              </a:solidFill>
              <a:latin typeface="Cambria" panose="02040503050406030204" pitchFamily="18" charset="0"/>
              <a:cs typeface="Arial" panose="020B0604020202020204" pitchFamily="34" charset="0"/>
            </a:endParaRPr>
          </a:p>
        </p:txBody>
      </p:sp>
      <p:sp>
        <p:nvSpPr>
          <p:cNvPr id="6" name="Subtitle 2"/>
          <p:cNvSpPr txBox="1">
            <a:spLocks/>
          </p:cNvSpPr>
          <p:nvPr/>
        </p:nvSpPr>
        <p:spPr>
          <a:xfrm>
            <a:off x="369597" y="6318586"/>
            <a:ext cx="10914743" cy="6991779"/>
          </a:xfrm>
          <a:prstGeom prst="rect">
            <a:avLst/>
          </a:prstGeom>
          <a:no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r>
              <a:rPr lang="en-US" sz="3700" dirty="0">
                <a:latin typeface="Cambria" panose="02040503050406030204" pitchFamily="18" charset="0"/>
              </a:rPr>
              <a:t>Manually intensive jobs often come with increased risk of injury. Some of the most prevalent injuries are work-related musculoskeletal disorders (WrMSD) where a worker suffers injuries to their muscles, tendons, ligaments, or bones. These injuries account for 30% of workplace injuries and cost employers roughly $53 billion dollars annually to treat. Effectively preventing WrMSD involves avoiding repetitive and damaging motions at the workplace. To assist in detection of these motions, I designed a wearable motion tracking system that could in the future detect a worker’s motions and alert them of potentially harmful actions during their workday.</a:t>
            </a:r>
          </a:p>
        </p:txBody>
      </p:sp>
      <p:sp>
        <p:nvSpPr>
          <p:cNvPr id="7" name="Subtitle 2"/>
          <p:cNvSpPr txBox="1">
            <a:spLocks/>
          </p:cNvSpPr>
          <p:nvPr/>
        </p:nvSpPr>
        <p:spPr>
          <a:xfrm>
            <a:off x="369597" y="13761159"/>
            <a:ext cx="10914743" cy="913158"/>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300" dirty="0">
                <a:solidFill>
                  <a:schemeClr val="bg1"/>
                </a:solidFill>
                <a:latin typeface="Cambria" panose="02040503050406030204" pitchFamily="18" charset="0"/>
              </a:rPr>
              <a:t> </a:t>
            </a:r>
            <a:r>
              <a:rPr lang="en-US" sz="5800" dirty="0">
                <a:solidFill>
                  <a:schemeClr val="bg1"/>
                </a:solidFill>
                <a:latin typeface="Cambria" panose="02040503050406030204" pitchFamily="18" charset="0"/>
              </a:rPr>
              <a:t>Data Flow</a:t>
            </a:r>
          </a:p>
        </p:txBody>
      </p:sp>
      <p:sp>
        <p:nvSpPr>
          <p:cNvPr id="9" name="Subtitle 2"/>
          <p:cNvSpPr txBox="1">
            <a:spLocks/>
          </p:cNvSpPr>
          <p:nvPr/>
        </p:nvSpPr>
        <p:spPr>
          <a:xfrm>
            <a:off x="12314092" y="4937912"/>
            <a:ext cx="19641782" cy="700889"/>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dirty="0">
                <a:solidFill>
                  <a:schemeClr val="bg1"/>
                </a:solidFill>
                <a:latin typeface="Cambria" panose="02040503050406030204" pitchFamily="18" charset="0"/>
              </a:rPr>
              <a:t>Android App</a:t>
            </a:r>
          </a:p>
        </p:txBody>
      </p:sp>
      <mc:AlternateContent xmlns:mc="http://schemas.openxmlformats.org/markup-compatibility/2006" xmlns:a14="http://schemas.microsoft.com/office/drawing/2010/main">
        <mc:Choice Requires="a14">
          <p:sp>
            <p:nvSpPr>
              <p:cNvPr id="12" name="Subtitle 2"/>
              <p:cNvSpPr txBox="1">
                <a:spLocks/>
              </p:cNvSpPr>
              <p:nvPr/>
            </p:nvSpPr>
            <p:spPr>
              <a:xfrm>
                <a:off x="32552331" y="19469483"/>
                <a:ext cx="10914743" cy="4791409"/>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3600" b="0" i="1" dirty="0">
                  <a:latin typeface="Cambria Math" panose="02040503050406030204" pitchFamily="18" charset="0"/>
                </a:endParaRPr>
              </a:p>
              <a:p>
                <a:pPr algn="just">
                  <a:spcBef>
                    <a:spcPts val="0"/>
                  </a:spcBef>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𝑛𝑒𝑤𝑄</m:t>
                      </m:r>
                      <m:r>
                        <a:rPr lang="en-US" sz="3800" b="0" i="1" smtClean="0">
                          <a:latin typeface="Cambria Math" panose="02040503050406030204" pitchFamily="18" charset="0"/>
                        </a:rPr>
                        <m:t>=</m:t>
                      </m:r>
                      <m:r>
                        <a:rPr lang="en-US" sz="3800" b="0" i="1" smtClean="0">
                          <a:latin typeface="Cambria Math" panose="02040503050406030204" pitchFamily="18" charset="0"/>
                        </a:rPr>
                        <m:t>𝑠𝑒𝑛𝑑𝑒𝑟𝑄</m:t>
                      </m:r>
                      <m:r>
                        <a:rPr lang="en-US" sz="3800" b="0" i="1" smtClean="0">
                          <a:latin typeface="Cambria Math" panose="02040503050406030204" pitchFamily="18" charset="0"/>
                        </a:rPr>
                        <m:t> ∗</m:t>
                      </m:r>
                      <m:r>
                        <a:rPr lang="en-US" sz="3800" b="0" i="1" smtClean="0">
                          <a:latin typeface="Cambria Math" panose="02040503050406030204" pitchFamily="18" charset="0"/>
                        </a:rPr>
                        <m:t>𝑐𝑎𝑙𝑖𝑏𝑟𝑎𝑡𝑖𝑜𝑛</m:t>
                      </m:r>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𝑄</m:t>
                          </m:r>
                        </m:e>
                        <m:sup>
                          <m:r>
                            <a:rPr lang="en-US" sz="3800" b="0" i="1" smtClean="0">
                              <a:latin typeface="Cambria Math" panose="02040503050406030204" pitchFamily="18" charset="0"/>
                            </a:rPr>
                            <m:t>−1</m:t>
                          </m:r>
                        </m:sup>
                      </m:sSup>
                      <m:r>
                        <a:rPr lang="en-US" sz="3800" b="0" i="1" smtClean="0">
                          <a:latin typeface="Cambria Math" panose="02040503050406030204" pitchFamily="18" charset="0"/>
                        </a:rPr>
                        <m:t> ∗</m:t>
                      </m:r>
                      <m:r>
                        <a:rPr lang="en-US" sz="3800" b="0" i="1" smtClean="0">
                          <a:latin typeface="Cambria Math" panose="02040503050406030204" pitchFamily="18" charset="0"/>
                        </a:rPr>
                        <m:t>𝑠𝑡𝑎𝑟𝑡𝑖𝑛𝑔𝑄</m:t>
                      </m:r>
                    </m:oMath>
                  </m:oMathPara>
                </a14:m>
                <a:endParaRPr lang="en-US" sz="3800" dirty="0">
                  <a:latin typeface="Cambria" panose="02040503050406030204" pitchFamily="18" charset="0"/>
                </a:endParaRPr>
              </a:p>
            </p:txBody>
          </p:sp>
        </mc:Choice>
        <mc:Fallback xmlns="">
          <p:sp>
            <p:nvSpPr>
              <p:cNvPr id="12" name="Subtitle 2"/>
              <p:cNvSpPr txBox="1">
                <a:spLocks noRot="1" noChangeAspect="1" noMove="1" noResize="1" noEditPoints="1" noAdjustHandles="1" noChangeArrowheads="1" noChangeShapeType="1" noTextEdit="1"/>
              </p:cNvSpPr>
              <p:nvPr/>
            </p:nvSpPr>
            <p:spPr>
              <a:xfrm>
                <a:off x="32552331" y="19469483"/>
                <a:ext cx="10914743" cy="4791409"/>
              </a:xfrm>
              <a:prstGeom prst="rect">
                <a:avLst/>
              </a:prstGeom>
              <a:blipFill>
                <a:blip r:embed="rId2"/>
                <a:stretch>
                  <a:fillRect/>
                </a:stretch>
              </a:blipFill>
              <a:ln>
                <a:solidFill>
                  <a:srgbClr val="002060"/>
                </a:solidFill>
              </a:ln>
            </p:spPr>
            <p:txBody>
              <a:bodyPr/>
              <a:lstStyle/>
              <a:p>
                <a:r>
                  <a:rPr lang="en-US">
                    <a:noFill/>
                  </a:rPr>
                  <a:t> </a:t>
                </a:r>
              </a:p>
            </p:txBody>
          </p:sp>
        </mc:Fallback>
      </mc:AlternateContent>
      <p:sp>
        <p:nvSpPr>
          <p:cNvPr id="13" name="Subtitle 2"/>
          <p:cNvSpPr txBox="1">
            <a:spLocks/>
          </p:cNvSpPr>
          <p:nvPr/>
        </p:nvSpPr>
        <p:spPr>
          <a:xfrm>
            <a:off x="369597"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Introduction</a:t>
            </a:r>
          </a:p>
        </p:txBody>
      </p:sp>
      <p:sp>
        <p:nvSpPr>
          <p:cNvPr id="15" name="Subtitle 2"/>
          <p:cNvSpPr txBox="1">
            <a:spLocks/>
          </p:cNvSpPr>
          <p:nvPr/>
        </p:nvSpPr>
        <p:spPr>
          <a:xfrm>
            <a:off x="32591449"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Hardware Description</a:t>
            </a:r>
          </a:p>
        </p:txBody>
      </p:sp>
      <p:sp>
        <p:nvSpPr>
          <p:cNvPr id="16" name="Subtitle 2"/>
          <p:cNvSpPr txBox="1">
            <a:spLocks/>
          </p:cNvSpPr>
          <p:nvPr/>
        </p:nvSpPr>
        <p:spPr>
          <a:xfrm>
            <a:off x="12287297" y="6000072"/>
            <a:ext cx="19641782" cy="16202096"/>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dirty="0"/>
          </a:p>
        </p:txBody>
      </p:sp>
      <p:sp>
        <p:nvSpPr>
          <p:cNvPr id="17" name="Subtitle 2"/>
          <p:cNvSpPr txBox="1">
            <a:spLocks/>
          </p:cNvSpPr>
          <p:nvPr/>
        </p:nvSpPr>
        <p:spPr>
          <a:xfrm>
            <a:off x="32552330" y="18254690"/>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Updating Unity</a:t>
            </a:r>
          </a:p>
        </p:txBody>
      </p:sp>
      <p:sp>
        <p:nvSpPr>
          <p:cNvPr id="18" name="Subtitle 2"/>
          <p:cNvSpPr txBox="1">
            <a:spLocks/>
          </p:cNvSpPr>
          <p:nvPr/>
        </p:nvSpPr>
        <p:spPr>
          <a:xfrm>
            <a:off x="32552331" y="24565048"/>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dirty="0">
                <a:solidFill>
                  <a:schemeClr val="bg1"/>
                </a:solidFill>
                <a:latin typeface="Cambria" panose="02040503050406030204" pitchFamily="18" charset="0"/>
              </a:rPr>
              <a:t>Acknowledgements</a:t>
            </a:r>
          </a:p>
        </p:txBody>
      </p:sp>
      <p:sp>
        <p:nvSpPr>
          <p:cNvPr id="19" name="Subtitle 2"/>
          <p:cNvSpPr txBox="1">
            <a:spLocks/>
          </p:cNvSpPr>
          <p:nvPr/>
        </p:nvSpPr>
        <p:spPr>
          <a:xfrm>
            <a:off x="32572095" y="6318585"/>
            <a:ext cx="10914743" cy="11553282"/>
          </a:xfrm>
          <a:prstGeom prst="rect">
            <a:avLst/>
          </a:prstGeom>
          <a:no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700" dirty="0">
                <a:latin typeface="Cambria" panose="02040503050406030204" pitchFamily="18" charset="0"/>
              </a:rPr>
              <a:t>The system consists of three different types sensing devices: motion tracking devices, Smart Insoles, and Smart Gloves. </a:t>
            </a:r>
          </a:p>
          <a:p>
            <a:pPr algn="just">
              <a:spcBef>
                <a:spcPts val="0"/>
              </a:spcBef>
            </a:pPr>
            <a:endParaRPr lang="en-US" sz="3700" dirty="0">
              <a:latin typeface="Cambria" panose="02040503050406030204" pitchFamily="18" charset="0"/>
            </a:endParaRPr>
          </a:p>
          <a:p>
            <a:pPr algn="just">
              <a:spcBef>
                <a:spcPts val="0"/>
              </a:spcBef>
            </a:pPr>
            <a:r>
              <a:rPr lang="en-US" sz="3700" dirty="0">
                <a:latin typeface="Cambria" panose="02040503050406030204" pitchFamily="18" charset="0"/>
              </a:rPr>
              <a:t>The motion tracking devices include an ICM-20948 inertial measurement unit (IMU) which is equipped with a digital motion processor (DMP) that fuses data the gyroscope, accelerometer, and magnetometer data. This fusion results in a quaternion that represents the rotation of the device. </a:t>
            </a:r>
          </a:p>
          <a:p>
            <a:pPr algn="just">
              <a:spcBef>
                <a:spcPts val="0"/>
              </a:spcBef>
            </a:pPr>
            <a:r>
              <a:rPr lang="en-US" sz="3700" dirty="0">
                <a:latin typeface="Cambria" panose="02040503050406030204" pitchFamily="18" charset="0"/>
              </a:rPr>
              <a:t>    </a:t>
            </a:r>
          </a:p>
          <a:p>
            <a:pPr algn="just">
              <a:spcBef>
                <a:spcPts val="0"/>
              </a:spcBef>
            </a:pPr>
            <a:r>
              <a:rPr lang="en-US" sz="3700" dirty="0">
                <a:latin typeface="Cambria" panose="02040503050406030204" pitchFamily="18" charset="0"/>
              </a:rPr>
              <a:t>The Smart Insoles and Gloves consist of a pressure sensor array formed in their respective insole and glove shape. </a:t>
            </a:r>
          </a:p>
          <a:p>
            <a:pPr algn="just">
              <a:spcBef>
                <a:spcPts val="0"/>
              </a:spcBef>
            </a:pPr>
            <a:endParaRPr lang="en-US" sz="3700" dirty="0">
              <a:latin typeface="Cambria" panose="02040503050406030204" pitchFamily="18" charset="0"/>
            </a:endParaRPr>
          </a:p>
          <a:p>
            <a:pPr algn="just">
              <a:spcBef>
                <a:spcPts val="0"/>
              </a:spcBef>
            </a:pPr>
            <a:r>
              <a:rPr lang="en-US" sz="3700" dirty="0">
                <a:latin typeface="Cambria" panose="02040503050406030204" pitchFamily="18" charset="0"/>
              </a:rPr>
              <a:t>Each sensing device is connected to a sender board built on the ESP32 microcontroller unit (MCU), allowing for wireless transmission of the sensor data. The system also consists of a receiver board that is also built on the ESP32 MCU which aggregates and forwards the data. Each board has its own battery and an LED to indicate the status of the board.</a:t>
            </a:r>
          </a:p>
        </p:txBody>
      </p:sp>
      <p:sp>
        <p:nvSpPr>
          <p:cNvPr id="33" name="Subtitle 2"/>
          <p:cNvSpPr txBox="1">
            <a:spLocks/>
          </p:cNvSpPr>
          <p:nvPr/>
        </p:nvSpPr>
        <p:spPr>
          <a:xfrm>
            <a:off x="12287297" y="23688041"/>
            <a:ext cx="19641782" cy="8445150"/>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dirty="0">
              <a:latin typeface="Cambria" panose="02040503050406030204" pitchFamily="18" charset="0"/>
            </a:endParaRPr>
          </a:p>
        </p:txBody>
      </p:sp>
      <p:sp>
        <p:nvSpPr>
          <p:cNvPr id="62" name="TextBox 61"/>
          <p:cNvSpPr txBox="1"/>
          <p:nvPr/>
        </p:nvSpPr>
        <p:spPr>
          <a:xfrm>
            <a:off x="17302228" y="11641792"/>
            <a:ext cx="9665509" cy="677102"/>
          </a:xfrm>
          <a:prstGeom prst="rect">
            <a:avLst/>
          </a:prstGeom>
          <a:noFill/>
        </p:spPr>
        <p:txBody>
          <a:bodyPr wrap="square" lIns="106674" tIns="53337" rIns="106674" bIns="53337" rtlCol="0">
            <a:spAutoFit/>
          </a:bodyPr>
          <a:lstStyle/>
          <a:p>
            <a:pPr algn="ctr"/>
            <a:r>
              <a:rPr lang="en-US" sz="3700" dirty="0">
                <a:latin typeface="Cambria" panose="02040503050406030204" pitchFamily="18" charset="0"/>
              </a:rPr>
              <a:t>Figure 1. Motion tracking visualization in Unity</a:t>
            </a:r>
          </a:p>
        </p:txBody>
      </p:sp>
      <p:cxnSp>
        <p:nvCxnSpPr>
          <p:cNvPr id="75" name="Straight Connector 74"/>
          <p:cNvCxnSpPr/>
          <p:nvPr/>
        </p:nvCxnSpPr>
        <p:spPr>
          <a:xfrm>
            <a:off x="19198424" y="24468654"/>
            <a:ext cx="0" cy="6616265"/>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149" name="Subtitle 2"/>
          <p:cNvSpPr txBox="1">
            <a:spLocks/>
          </p:cNvSpPr>
          <p:nvPr/>
        </p:nvSpPr>
        <p:spPr>
          <a:xfrm>
            <a:off x="12287297" y="22779679"/>
            <a:ext cx="19641782" cy="700889"/>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dirty="0">
                <a:solidFill>
                  <a:schemeClr val="bg1"/>
                </a:solidFill>
                <a:latin typeface="Cambria" panose="02040503050406030204" pitchFamily="18" charset="0"/>
              </a:rPr>
              <a:t>Hardware</a:t>
            </a:r>
          </a:p>
        </p:txBody>
      </p:sp>
      <p:pic>
        <p:nvPicPr>
          <p:cNvPr id="161" name="Picture 1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639" y="1168998"/>
            <a:ext cx="2298576" cy="3042233"/>
          </a:xfrm>
          <a:prstGeom prst="rect">
            <a:avLst/>
          </a:prstGeom>
        </p:spPr>
      </p:pic>
      <p:sp>
        <p:nvSpPr>
          <p:cNvPr id="85" name="Subtitle 2"/>
          <p:cNvSpPr txBox="1">
            <a:spLocks/>
          </p:cNvSpPr>
          <p:nvPr/>
        </p:nvSpPr>
        <p:spPr>
          <a:xfrm>
            <a:off x="32552335" y="27902410"/>
            <a:ext cx="10914743" cy="4189166"/>
          </a:xfrm>
          <a:prstGeom prst="rect">
            <a:avLst/>
          </a:prstGeom>
          <a:noFill/>
          <a:ln>
            <a:solidFill>
              <a:srgbClr val="002060"/>
            </a:solidFill>
          </a:ln>
        </p:spPr>
        <p:txBody>
          <a:bodyPr vert="horz" lIns="106674" tIns="53337" rIns="106674" bIns="53337" rtlCol="0" anchor="ctr">
            <a:normAutofit fontScale="850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285750" indent="-285750" algn="l">
              <a:lnSpc>
                <a:spcPct val="110000"/>
              </a:lnSpc>
              <a:spcBef>
                <a:spcPts val="0"/>
              </a:spcBef>
              <a:buFont typeface="Arial" panose="020B0604020202020204" pitchFamily="34" charset="0"/>
              <a:buChar char="•"/>
            </a:pPr>
            <a:r>
              <a:rPr lang="en-US" sz="1800" b="0" i="0" u="none" strike="noStrike" baseline="0" dirty="0" err="1">
                <a:solidFill>
                  <a:srgbClr val="000000"/>
                </a:solidFill>
                <a:latin typeface="Cambria" panose="02040503050406030204" pitchFamily="18" charset="0"/>
                <a:ea typeface="Cambria" panose="02040503050406030204" pitchFamily="18" charset="0"/>
              </a:rPr>
              <a:t>Alwasel</a:t>
            </a:r>
            <a:r>
              <a:rPr lang="en-US" sz="1800" b="0" i="0" u="none" strike="noStrike" baseline="0" dirty="0">
                <a:solidFill>
                  <a:srgbClr val="000000"/>
                </a:solidFill>
                <a:latin typeface="Cambria" panose="02040503050406030204" pitchFamily="18" charset="0"/>
                <a:ea typeface="Cambria" panose="02040503050406030204" pitchFamily="18" charset="0"/>
              </a:rPr>
              <a:t>, Abdullatif &amp; </a:t>
            </a:r>
            <a:r>
              <a:rPr lang="en-US" sz="1800" b="0" i="0" u="none" strike="noStrike" baseline="0" dirty="0" err="1">
                <a:solidFill>
                  <a:srgbClr val="000000"/>
                </a:solidFill>
                <a:latin typeface="Cambria" panose="02040503050406030204" pitchFamily="18" charset="0"/>
                <a:ea typeface="Cambria" panose="02040503050406030204" pitchFamily="18" charset="0"/>
              </a:rPr>
              <a:t>Elrayes</a:t>
            </a:r>
            <a:r>
              <a:rPr lang="en-US" sz="1800" b="0" i="0" u="none" strike="noStrike" baseline="0" dirty="0">
                <a:solidFill>
                  <a:srgbClr val="000000"/>
                </a:solidFill>
                <a:latin typeface="Cambria" panose="02040503050406030204" pitchFamily="18" charset="0"/>
                <a:ea typeface="Cambria" panose="02040503050406030204" pitchFamily="18" charset="0"/>
              </a:rPr>
              <a:t>, Karim &amp; Abdel-Rahman, </a:t>
            </a:r>
            <a:r>
              <a:rPr lang="en-US" sz="1800" b="0" i="0" u="none" strike="noStrike" baseline="0" dirty="0" err="1">
                <a:solidFill>
                  <a:srgbClr val="000000"/>
                </a:solidFill>
                <a:latin typeface="Cambria" panose="02040503050406030204" pitchFamily="18" charset="0"/>
                <a:ea typeface="Cambria" panose="02040503050406030204" pitchFamily="18" charset="0"/>
              </a:rPr>
              <a:t>Eihab</a:t>
            </a:r>
            <a:r>
              <a:rPr lang="en-US" sz="1800" b="0" i="0" u="none" strike="noStrike" baseline="0" dirty="0">
                <a:solidFill>
                  <a:srgbClr val="000000"/>
                </a:solidFill>
                <a:latin typeface="Cambria" panose="02040503050406030204" pitchFamily="18" charset="0"/>
                <a:ea typeface="Cambria" panose="02040503050406030204" pitchFamily="18" charset="0"/>
              </a:rPr>
              <a:t> &amp; Haas, Carl. (2011). Sensing Construction Work-Related Musculoskeletal Disorders (WMSDs). Proceedings of the 28th International Symposium on Automation and Robotics in Construction, ISARC 2011. 10.22260/ISARC2011/0027. </a:t>
            </a:r>
          </a:p>
          <a:p>
            <a:pPr marL="285750" indent="-285750" algn="l">
              <a:lnSpc>
                <a:spcPct val="110000"/>
              </a:lnSpc>
              <a:spcBef>
                <a:spcPts val="0"/>
              </a:spcBef>
              <a:buFont typeface="Arial" panose="020B0604020202020204" pitchFamily="34" charset="0"/>
              <a:buChar char="•"/>
            </a:pPr>
            <a:r>
              <a:rPr lang="en-US" sz="1800" b="0" i="0" u="none" strike="noStrike" baseline="0" dirty="0">
                <a:solidFill>
                  <a:srgbClr val="000000"/>
                </a:solidFill>
                <a:latin typeface="Cambria" panose="02040503050406030204" pitchFamily="18" charset="0"/>
                <a:ea typeface="Cambria" panose="02040503050406030204" pitchFamily="18" charset="0"/>
              </a:rPr>
              <a:t>D., Kothandaraman &amp; Chellappan, C.. (2016). Human movement tracking system with smartphone sensing and Bluetooth Low Energy in Internet of Things. 15. 661-669. 10.3923/ajit.2016.661.669. </a:t>
            </a:r>
          </a:p>
          <a:p>
            <a:pPr marL="285750" indent="-285750" algn="l">
              <a:lnSpc>
                <a:spcPct val="110000"/>
              </a:lnSpc>
              <a:spcBef>
                <a:spcPts val="0"/>
              </a:spcBef>
              <a:buFont typeface="Arial" panose="020B0604020202020204" pitchFamily="34" charset="0"/>
              <a:buChar char="•"/>
            </a:pPr>
            <a:r>
              <a:rPr lang="en-US" sz="1800" b="0" i="0" u="none" strike="noStrike" baseline="0" dirty="0">
                <a:solidFill>
                  <a:srgbClr val="000000"/>
                </a:solidFill>
                <a:latin typeface="Cambria" panose="02040503050406030204" pitchFamily="18" charset="0"/>
                <a:ea typeface="Cambria" panose="02040503050406030204" pitchFamily="18" charset="0"/>
              </a:rPr>
              <a:t>Shanshan Lu, Xiao Zhang, </a:t>
            </a:r>
            <a:r>
              <a:rPr lang="en-US" sz="1800" b="0" i="0" u="none" strike="noStrike" baseline="0" dirty="0" err="1">
                <a:solidFill>
                  <a:srgbClr val="000000"/>
                </a:solidFill>
                <a:latin typeface="Cambria" panose="02040503050406030204" pitchFamily="18" charset="0"/>
                <a:ea typeface="Cambria" panose="02040503050406030204" pitchFamily="18" charset="0"/>
              </a:rPr>
              <a:t>Jiangqing</a:t>
            </a:r>
            <a:r>
              <a:rPr lang="en-US" sz="1800" b="0" i="0" u="none" strike="noStrike" baseline="0" dirty="0">
                <a:solidFill>
                  <a:srgbClr val="000000"/>
                </a:solidFill>
                <a:latin typeface="Cambria" panose="02040503050406030204" pitchFamily="18" charset="0"/>
                <a:ea typeface="Cambria" panose="02040503050406030204" pitchFamily="18" charset="0"/>
              </a:rPr>
              <a:t> Wang, </a:t>
            </a:r>
            <a:r>
              <a:rPr lang="en-US" sz="1800" b="0" i="0" u="none" strike="noStrike" baseline="0" dirty="0" err="1">
                <a:solidFill>
                  <a:srgbClr val="000000"/>
                </a:solidFill>
                <a:latin typeface="Cambria" panose="02040503050406030204" pitchFamily="18" charset="0"/>
                <a:ea typeface="Cambria" panose="02040503050406030204" pitchFamily="18" charset="0"/>
              </a:rPr>
              <a:t>Yufan</a:t>
            </a:r>
            <a:r>
              <a:rPr lang="en-US" sz="1800" b="0" i="0" u="none" strike="noStrike" baseline="0" dirty="0">
                <a:solidFill>
                  <a:srgbClr val="000000"/>
                </a:solidFill>
                <a:latin typeface="Cambria" panose="02040503050406030204" pitchFamily="18" charset="0"/>
                <a:ea typeface="Cambria" panose="02040503050406030204" pitchFamily="18" charset="0"/>
              </a:rPr>
              <a:t> Wang, </a:t>
            </a:r>
            <a:r>
              <a:rPr lang="en-US" sz="1800" b="0" i="0" u="none" strike="noStrike" baseline="0" dirty="0" err="1">
                <a:solidFill>
                  <a:srgbClr val="000000"/>
                </a:solidFill>
                <a:latin typeface="Cambria" panose="02040503050406030204" pitchFamily="18" charset="0"/>
                <a:ea typeface="Cambria" panose="02040503050406030204" pitchFamily="18" charset="0"/>
              </a:rPr>
              <a:t>Mengjiao</a:t>
            </a:r>
            <a:r>
              <a:rPr lang="en-US" sz="1800" b="0" i="0" u="none" strike="noStrike" baseline="0" dirty="0">
                <a:solidFill>
                  <a:srgbClr val="000000"/>
                </a:solidFill>
                <a:latin typeface="Cambria" panose="02040503050406030204" pitchFamily="18" charset="0"/>
                <a:ea typeface="Cambria" panose="02040503050406030204" pitchFamily="18" charset="0"/>
              </a:rPr>
              <a:t> Fan, Yu Zhou, "An IoT-Based Motion Tracking System for Next-Generation Foot-Related Sports Training and Talent Selection", </a:t>
            </a:r>
            <a:r>
              <a:rPr lang="en-US" sz="1800" b="0" i="1" u="none" strike="noStrike" baseline="0" dirty="0">
                <a:solidFill>
                  <a:srgbClr val="000000"/>
                </a:solidFill>
                <a:latin typeface="Cambria" panose="02040503050406030204" pitchFamily="18" charset="0"/>
                <a:ea typeface="Cambria" panose="02040503050406030204" pitchFamily="18" charset="0"/>
              </a:rPr>
              <a:t>Journal of Healthcare Engineering</a:t>
            </a:r>
            <a:r>
              <a:rPr lang="en-US" sz="1800" b="0" i="0" u="none" strike="noStrike" baseline="0" dirty="0">
                <a:solidFill>
                  <a:srgbClr val="000000"/>
                </a:solidFill>
                <a:latin typeface="Cambria" panose="02040503050406030204" pitchFamily="18" charset="0"/>
                <a:ea typeface="Cambria" panose="02040503050406030204" pitchFamily="18" charset="0"/>
              </a:rPr>
              <a:t>, vol. 2021, Article ID 9958256, 14 pages, 2021. https://doi.org/10.1155/2021/9958256. </a:t>
            </a:r>
          </a:p>
          <a:p>
            <a:pPr marL="285750" indent="-285750" algn="l">
              <a:lnSpc>
                <a:spcPct val="110000"/>
              </a:lnSpc>
              <a:spcBef>
                <a:spcPts val="0"/>
              </a:spcBef>
              <a:buFont typeface="Arial" panose="020B0604020202020204" pitchFamily="34" charset="0"/>
              <a:buChar char="•"/>
            </a:pPr>
            <a:r>
              <a:rPr lang="en-US" sz="1800" b="0" i="0" u="none" strike="noStrike" baseline="0" dirty="0">
                <a:solidFill>
                  <a:srgbClr val="000000"/>
                </a:solidFill>
                <a:latin typeface="Cambria" panose="02040503050406030204" pitchFamily="18" charset="0"/>
                <a:ea typeface="Cambria" panose="02040503050406030204" pitchFamily="18" charset="0"/>
              </a:rPr>
              <a:t>Wang, Di &amp; Dai, Fei &amp; Ning, </a:t>
            </a:r>
            <a:r>
              <a:rPr lang="en-US" sz="1800" b="0" i="0" u="none" strike="noStrike" baseline="0" dirty="0" err="1">
                <a:solidFill>
                  <a:srgbClr val="000000"/>
                </a:solidFill>
                <a:latin typeface="Cambria" panose="02040503050406030204" pitchFamily="18" charset="0"/>
                <a:ea typeface="Cambria" panose="02040503050406030204" pitchFamily="18" charset="0"/>
              </a:rPr>
              <a:t>Xiaopeng</a:t>
            </a:r>
            <a:r>
              <a:rPr lang="en-US" sz="1800" b="0" i="0" u="none" strike="noStrike" baseline="0" dirty="0">
                <a:solidFill>
                  <a:srgbClr val="000000"/>
                </a:solidFill>
                <a:latin typeface="Cambria" panose="02040503050406030204" pitchFamily="18" charset="0"/>
                <a:ea typeface="Cambria" panose="02040503050406030204" pitchFamily="18" charset="0"/>
              </a:rPr>
              <a:t>. (2015). Risk Assessment of Work-Related Musculoskeletal Disorders in Construction: State-of-the-Art Review. Journal of Construction Engineering and Management. 141. 04015008. 10.1061/(ASCE)CO.1943-7862.0000979. </a:t>
            </a:r>
          </a:p>
          <a:p>
            <a:pPr marL="285750" indent="-285750" algn="l">
              <a:lnSpc>
                <a:spcPct val="110000"/>
              </a:lnSpc>
              <a:spcBef>
                <a:spcPts val="0"/>
              </a:spcBef>
              <a:buFont typeface="Arial" panose="020B0604020202020204" pitchFamily="34" charset="0"/>
              <a:buChar char="•"/>
            </a:pPr>
            <a:r>
              <a:rPr lang="en-US" sz="1800" b="0" i="0" u="none" strike="noStrike" baseline="0" dirty="0" err="1">
                <a:solidFill>
                  <a:srgbClr val="000000"/>
                </a:solidFill>
                <a:latin typeface="Cambria" panose="02040503050406030204" pitchFamily="18" charset="0"/>
                <a:ea typeface="Cambria" panose="02040503050406030204" pitchFamily="18" charset="0"/>
              </a:rPr>
              <a:t>Yushuang</a:t>
            </a:r>
            <a:r>
              <a:rPr lang="en-US" sz="1800" b="0" i="0" u="none" strike="noStrike" baseline="0" dirty="0">
                <a:solidFill>
                  <a:srgbClr val="000000"/>
                </a:solidFill>
                <a:latin typeface="Cambria" panose="02040503050406030204" pitchFamily="18" charset="0"/>
                <a:ea typeface="Cambria" panose="02040503050406030204" pitchFamily="18" charset="0"/>
              </a:rPr>
              <a:t> Tian, </a:t>
            </a:r>
            <a:r>
              <a:rPr lang="en-US" sz="1800" b="0" i="0" u="none" strike="noStrike" baseline="0" dirty="0" err="1">
                <a:solidFill>
                  <a:srgbClr val="000000"/>
                </a:solidFill>
                <a:latin typeface="Cambria" panose="02040503050406030204" pitchFamily="18" charset="0"/>
                <a:ea typeface="Cambria" panose="02040503050406030204" pitchFamily="18" charset="0"/>
              </a:rPr>
              <a:t>Xiaoli</a:t>
            </a:r>
            <a:r>
              <a:rPr lang="en-US" sz="1800" b="0" i="0" u="none" strike="noStrike" baseline="0" dirty="0">
                <a:solidFill>
                  <a:srgbClr val="000000"/>
                </a:solidFill>
                <a:latin typeface="Cambria" panose="02040503050406030204" pitchFamily="18" charset="0"/>
                <a:ea typeface="Cambria" panose="02040503050406030204" pitchFamily="18" charset="0"/>
              </a:rPr>
              <a:t> Meng, </a:t>
            </a:r>
            <a:r>
              <a:rPr lang="en-US" sz="1800" b="0" i="0" u="none" strike="noStrike" baseline="0" dirty="0" err="1">
                <a:solidFill>
                  <a:srgbClr val="000000"/>
                </a:solidFill>
                <a:latin typeface="Cambria" panose="02040503050406030204" pitchFamily="18" charset="0"/>
                <a:ea typeface="Cambria" panose="02040503050406030204" pitchFamily="18" charset="0"/>
              </a:rPr>
              <a:t>Dapeng</a:t>
            </a:r>
            <a:r>
              <a:rPr lang="en-US" sz="1800" b="0" i="0" u="none" strike="noStrike" baseline="0" dirty="0">
                <a:solidFill>
                  <a:srgbClr val="000000"/>
                </a:solidFill>
                <a:latin typeface="Cambria" panose="02040503050406030204" pitchFamily="18" charset="0"/>
                <a:ea typeface="Cambria" panose="02040503050406030204" pitchFamily="18" charset="0"/>
              </a:rPr>
              <a:t> Tao, </a:t>
            </a:r>
            <a:r>
              <a:rPr lang="en-US" sz="1800" b="0" i="0" u="none" strike="noStrike" baseline="0" dirty="0" err="1">
                <a:solidFill>
                  <a:srgbClr val="000000"/>
                </a:solidFill>
                <a:latin typeface="Cambria" panose="02040503050406030204" pitchFamily="18" charset="0"/>
                <a:ea typeface="Cambria" panose="02040503050406030204" pitchFamily="18" charset="0"/>
              </a:rPr>
              <a:t>Dongquan</a:t>
            </a:r>
            <a:r>
              <a:rPr lang="en-US" sz="1800" b="0" i="0" u="none" strike="noStrike" baseline="0" dirty="0">
                <a:solidFill>
                  <a:srgbClr val="000000"/>
                </a:solidFill>
                <a:latin typeface="Cambria" panose="02040503050406030204" pitchFamily="18" charset="0"/>
                <a:ea typeface="Cambria" panose="02040503050406030204" pitchFamily="18" charset="0"/>
              </a:rPr>
              <a:t> Liu, Chen Feng, Upper limb motion tracking with the integration of IMU and Kinect, Neurocomputing, Volume 159, 2015, Pages 207-218, ISSN 0925-2312, https://doi.org/10.1016/j.neucom.2015.01.071. </a:t>
            </a:r>
          </a:p>
          <a:p>
            <a:pPr marL="285750" indent="-285750" algn="l">
              <a:lnSpc>
                <a:spcPct val="110000"/>
              </a:lnSpc>
              <a:spcBef>
                <a:spcPts val="0"/>
              </a:spcBef>
              <a:buFont typeface="Arial" panose="020B0604020202020204" pitchFamily="34" charset="0"/>
              <a:buChar char="•"/>
            </a:pPr>
            <a:r>
              <a:rPr lang="en-US" sz="1800" b="0" i="0" u="none" strike="noStrike" baseline="0" dirty="0">
                <a:solidFill>
                  <a:srgbClr val="000000"/>
                </a:solidFill>
                <a:latin typeface="Cambria" panose="02040503050406030204" pitchFamily="18" charset="0"/>
                <a:ea typeface="Cambria" panose="02040503050406030204" pitchFamily="18" charset="0"/>
              </a:rPr>
              <a:t>Y. Zhang, Y. Fei, L. Xu and G. Sun, "Micro-IMU-based motion tracking system for virtual training," 2015 34th Chinese Control Conference (CCC), 2015, pp. 7753-7758, </a:t>
            </a:r>
            <a:r>
              <a:rPr lang="en-US" sz="1800" b="0" i="0" u="none" strike="noStrike" baseline="0" dirty="0" err="1">
                <a:solidFill>
                  <a:srgbClr val="000000"/>
                </a:solidFill>
                <a:latin typeface="Cambria" panose="02040503050406030204" pitchFamily="18" charset="0"/>
                <a:ea typeface="Cambria" panose="02040503050406030204" pitchFamily="18" charset="0"/>
              </a:rPr>
              <a:t>doi</a:t>
            </a:r>
            <a:r>
              <a:rPr lang="en-US" sz="1800" b="0" i="0" u="none" strike="noStrike" baseline="0" dirty="0">
                <a:solidFill>
                  <a:srgbClr val="000000"/>
                </a:solidFill>
                <a:latin typeface="Cambria" panose="02040503050406030204" pitchFamily="18" charset="0"/>
                <a:ea typeface="Cambria" panose="02040503050406030204" pitchFamily="18" charset="0"/>
              </a:rPr>
              <a:t>: 10.1109/ChiCC.2015.7260871. </a:t>
            </a:r>
          </a:p>
          <a:p>
            <a:pPr marL="285750" indent="-285750" algn="l">
              <a:lnSpc>
                <a:spcPct val="110000"/>
              </a:lnSpc>
              <a:spcBef>
                <a:spcPts val="0"/>
              </a:spcBef>
              <a:buFont typeface="Arial" panose="020B0604020202020204" pitchFamily="34" charset="0"/>
              <a:buChar char="•"/>
            </a:pPr>
            <a:r>
              <a:rPr lang="en-US" sz="1800" b="0" i="0" u="none" strike="noStrike" baseline="0" dirty="0">
                <a:solidFill>
                  <a:srgbClr val="000000"/>
                </a:solidFill>
                <a:latin typeface="Cambria" panose="02040503050406030204" pitchFamily="18" charset="0"/>
                <a:ea typeface="Cambria" panose="02040503050406030204" pitchFamily="18" charset="0"/>
              </a:rPr>
              <a:t>Zhao, J., </a:t>
            </a:r>
            <a:r>
              <a:rPr lang="en-US" sz="1800" b="0" i="0" u="none" strike="noStrike" baseline="0" dirty="0" err="1">
                <a:solidFill>
                  <a:srgbClr val="000000"/>
                </a:solidFill>
                <a:latin typeface="Cambria" panose="02040503050406030204" pitchFamily="18" charset="0"/>
                <a:ea typeface="Cambria" panose="02040503050406030204" pitchFamily="18" charset="0"/>
              </a:rPr>
              <a:t>Obonyo</a:t>
            </a:r>
            <a:r>
              <a:rPr lang="en-US" sz="1800" b="0" i="0" u="none" strike="noStrike" baseline="0" dirty="0">
                <a:solidFill>
                  <a:srgbClr val="000000"/>
                </a:solidFill>
                <a:latin typeface="Cambria" panose="02040503050406030204" pitchFamily="18" charset="0"/>
                <a:ea typeface="Cambria" panose="02040503050406030204" pitchFamily="18" charset="0"/>
              </a:rPr>
              <a:t>, E., &amp; G </a:t>
            </a:r>
            <a:r>
              <a:rPr lang="en-US" sz="1800" b="0" i="0" u="none" strike="noStrike" baseline="0" dirty="0" err="1">
                <a:solidFill>
                  <a:srgbClr val="000000"/>
                </a:solidFill>
                <a:latin typeface="Cambria" panose="02040503050406030204" pitchFamily="18" charset="0"/>
                <a:ea typeface="Cambria" panose="02040503050406030204" pitchFamily="18" charset="0"/>
              </a:rPr>
              <a:t>Bilén</a:t>
            </a:r>
            <a:r>
              <a:rPr lang="en-US" sz="1800" b="0" i="0" u="none" strike="noStrike" baseline="0" dirty="0">
                <a:solidFill>
                  <a:srgbClr val="000000"/>
                </a:solidFill>
                <a:latin typeface="Cambria" panose="02040503050406030204" pitchFamily="18" charset="0"/>
                <a:ea typeface="Cambria" panose="02040503050406030204" pitchFamily="18" charset="0"/>
              </a:rPr>
              <a:t>, S. (2021). Wearable Inertial Measurement Unit Sensing System for Musculoskeletal Disorders Prevention in Construction. </a:t>
            </a:r>
            <a:r>
              <a:rPr lang="en-US" sz="1800" b="0" i="1" u="none" strike="noStrike" baseline="0" dirty="0">
                <a:solidFill>
                  <a:srgbClr val="000000"/>
                </a:solidFill>
                <a:latin typeface="Cambria" panose="02040503050406030204" pitchFamily="18" charset="0"/>
                <a:ea typeface="Cambria" panose="02040503050406030204" pitchFamily="18" charset="0"/>
              </a:rPr>
              <a:t>Sensors (Basel, Switzerland)</a:t>
            </a:r>
            <a:r>
              <a:rPr lang="en-US" sz="1800" b="0" i="0" u="none" strike="noStrike" baseline="0" dirty="0">
                <a:solidFill>
                  <a:srgbClr val="000000"/>
                </a:solidFill>
                <a:latin typeface="Cambria" panose="02040503050406030204" pitchFamily="18" charset="0"/>
                <a:ea typeface="Cambria" panose="02040503050406030204" pitchFamily="18" charset="0"/>
              </a:rPr>
              <a:t>, </a:t>
            </a:r>
            <a:r>
              <a:rPr lang="en-US" sz="1800" b="0" i="1" u="none" strike="noStrike" baseline="0" dirty="0">
                <a:solidFill>
                  <a:srgbClr val="000000"/>
                </a:solidFill>
                <a:latin typeface="Cambria" panose="02040503050406030204" pitchFamily="18" charset="0"/>
                <a:ea typeface="Cambria" panose="02040503050406030204" pitchFamily="18" charset="0"/>
              </a:rPr>
              <a:t>21</a:t>
            </a:r>
            <a:r>
              <a:rPr lang="en-US" sz="1800" b="0" i="0" u="none" strike="noStrike" baseline="0" dirty="0">
                <a:solidFill>
                  <a:srgbClr val="000000"/>
                </a:solidFill>
                <a:latin typeface="Cambria" panose="02040503050406030204" pitchFamily="18" charset="0"/>
                <a:ea typeface="Cambria" panose="02040503050406030204" pitchFamily="18" charset="0"/>
              </a:rPr>
              <a:t>(4), 1324. https://doi.org/10.3390/s21041324 </a:t>
            </a:r>
          </a:p>
          <a:p>
            <a:pPr marL="285750" indent="-285750" algn="l">
              <a:lnSpc>
                <a:spcPct val="110000"/>
              </a:lnSpc>
              <a:spcBef>
                <a:spcPts val="0"/>
              </a:spcBef>
              <a:buFont typeface="Arial" panose="020B0604020202020204" pitchFamily="34" charset="0"/>
              <a:buChar char="•"/>
            </a:pPr>
            <a:r>
              <a:rPr lang="en-US" sz="1800" b="0" i="0" u="none" strike="noStrike" baseline="0" dirty="0">
                <a:solidFill>
                  <a:srgbClr val="000000"/>
                </a:solidFill>
                <a:latin typeface="Cambria" panose="02040503050406030204" pitchFamily="18" charset="0"/>
                <a:ea typeface="Cambria" panose="02040503050406030204" pitchFamily="18" charset="0"/>
              </a:rPr>
              <a:t>Zhu, K., &amp; Shi, L. (2016). Motion Control in VR — Real-time Upper Limb Tracking via IMU and Flex Sensor. </a:t>
            </a:r>
            <a:endParaRPr lang="en-US" sz="3700" dirty="0">
              <a:latin typeface="Cambria" panose="02040503050406030204" pitchFamily="18" charset="0"/>
              <a:ea typeface="Cambria" panose="02040503050406030204" pitchFamily="18" charset="0"/>
            </a:endParaRPr>
          </a:p>
        </p:txBody>
      </p:sp>
      <p:sp>
        <p:nvSpPr>
          <p:cNvPr id="93" name="Subtitle 2"/>
          <p:cNvSpPr txBox="1">
            <a:spLocks/>
          </p:cNvSpPr>
          <p:nvPr/>
        </p:nvSpPr>
        <p:spPr>
          <a:xfrm>
            <a:off x="32552331" y="27070440"/>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dirty="0">
                <a:solidFill>
                  <a:schemeClr val="bg1"/>
                </a:solidFill>
                <a:latin typeface="Cambria" panose="02040503050406030204" pitchFamily="18" charset="0"/>
              </a:rPr>
              <a:t>References</a:t>
            </a:r>
          </a:p>
        </p:txBody>
      </p:sp>
      <p:sp>
        <p:nvSpPr>
          <p:cNvPr id="4" name="TextBox 3"/>
          <p:cNvSpPr txBox="1"/>
          <p:nvPr/>
        </p:nvSpPr>
        <p:spPr>
          <a:xfrm>
            <a:off x="32984920" y="12216858"/>
            <a:ext cx="5657401" cy="553992"/>
          </a:xfrm>
          <a:prstGeom prst="rect">
            <a:avLst/>
          </a:prstGeom>
          <a:noFill/>
        </p:spPr>
        <p:txBody>
          <a:bodyPr wrap="square" lIns="106674" tIns="53337" rIns="106674" bIns="53337" rtlCol="0">
            <a:spAutoFit/>
          </a:bodyPr>
          <a:lstStyle/>
          <a:p>
            <a:endParaRPr lang="en-US" sz="2900" dirty="0">
              <a:latin typeface="Cambria" panose="02040503050406030204" pitchFamily="18" charset="0"/>
            </a:endParaRPr>
          </a:p>
        </p:txBody>
      </p:sp>
      <p:sp>
        <p:nvSpPr>
          <p:cNvPr id="99" name="Subtitle 2"/>
          <p:cNvSpPr txBox="1">
            <a:spLocks/>
          </p:cNvSpPr>
          <p:nvPr/>
        </p:nvSpPr>
        <p:spPr>
          <a:xfrm>
            <a:off x="369597" y="14937626"/>
            <a:ext cx="10914743" cy="17195565"/>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2900" dirty="0">
              <a:latin typeface="Cambria" panose="02040503050406030204" pitchFamily="18" charset="0"/>
            </a:endParaRPr>
          </a:p>
        </p:txBody>
      </p:sp>
      <p:sp>
        <p:nvSpPr>
          <p:cNvPr id="105" name="TextBox 104"/>
          <p:cNvSpPr txBox="1"/>
          <p:nvPr/>
        </p:nvSpPr>
        <p:spPr>
          <a:xfrm>
            <a:off x="19714689" y="30822568"/>
            <a:ext cx="4840585" cy="677102"/>
          </a:xfrm>
          <a:prstGeom prst="rect">
            <a:avLst/>
          </a:prstGeom>
          <a:noFill/>
        </p:spPr>
        <p:txBody>
          <a:bodyPr wrap="square" lIns="106674" tIns="53337" rIns="106674" bIns="53337" rtlCol="0">
            <a:spAutoFit/>
          </a:bodyPr>
          <a:lstStyle/>
          <a:p>
            <a:pPr algn="ctr"/>
            <a:r>
              <a:rPr lang="en-US" sz="3700" dirty="0">
                <a:latin typeface="Cambria" panose="02040503050406030204" pitchFamily="18" charset="0"/>
              </a:rPr>
              <a:t>Figure 5. Smart Insoles</a:t>
            </a:r>
          </a:p>
        </p:txBody>
      </p:sp>
      <p:sp>
        <p:nvSpPr>
          <p:cNvPr id="106" name="TextBox 105"/>
          <p:cNvSpPr txBox="1"/>
          <p:nvPr/>
        </p:nvSpPr>
        <p:spPr>
          <a:xfrm>
            <a:off x="26164180" y="30822568"/>
            <a:ext cx="4793983" cy="677102"/>
          </a:xfrm>
          <a:prstGeom prst="rect">
            <a:avLst/>
          </a:prstGeom>
          <a:noFill/>
        </p:spPr>
        <p:txBody>
          <a:bodyPr wrap="square" lIns="106674" tIns="53337" rIns="106674" bIns="53337" rtlCol="0">
            <a:spAutoFit/>
          </a:bodyPr>
          <a:lstStyle/>
          <a:p>
            <a:pPr algn="ctr"/>
            <a:r>
              <a:rPr lang="en-US" sz="3700" dirty="0">
                <a:latin typeface="Cambria" panose="02040503050406030204" pitchFamily="18" charset="0"/>
              </a:rPr>
              <a:t>Figure 6. Smart Gloves</a:t>
            </a:r>
          </a:p>
        </p:txBody>
      </p:sp>
      <p:sp>
        <p:nvSpPr>
          <p:cNvPr id="108" name="Subtitle 2"/>
          <p:cNvSpPr txBox="1">
            <a:spLocks/>
          </p:cNvSpPr>
          <p:nvPr/>
        </p:nvSpPr>
        <p:spPr>
          <a:xfrm>
            <a:off x="32552332" y="25489257"/>
            <a:ext cx="10914743" cy="1198360"/>
          </a:xfrm>
          <a:prstGeom prst="rect">
            <a:avLst/>
          </a:prstGeom>
          <a:no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700" dirty="0">
                <a:latin typeface="Cambria" panose="02040503050406030204" pitchFamily="18" charset="0"/>
              </a:rPr>
              <a:t>A big thanks to everyone at the Wearable Sensing and Control Systems Laboratory and to UNH as a whole!</a:t>
            </a:r>
          </a:p>
        </p:txBody>
      </p:sp>
      <p:pic>
        <p:nvPicPr>
          <p:cNvPr id="22" name="Picture 21" descr="Two people dancing&#10;&#10;Description automatically generated with low confidence">
            <a:extLst>
              <a:ext uri="{FF2B5EF4-FFF2-40B4-BE49-F238E27FC236}">
                <a16:creationId xmlns:a16="http://schemas.microsoft.com/office/drawing/2014/main" id="{9BB0A602-91D0-471B-825E-05D056999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3998" y="6927959"/>
            <a:ext cx="6096000" cy="4572000"/>
          </a:xfrm>
          <a:prstGeom prst="rect">
            <a:avLst/>
          </a:prstGeom>
        </p:spPr>
      </p:pic>
      <p:pic>
        <p:nvPicPr>
          <p:cNvPr id="24" name="Picture 23" descr="Two people dancing&#10;&#10;Description automatically generated with low confidence">
            <a:extLst>
              <a:ext uri="{FF2B5EF4-FFF2-40B4-BE49-F238E27FC236}">
                <a16:creationId xmlns:a16="http://schemas.microsoft.com/office/drawing/2014/main" id="{A7458105-43E9-4E28-8619-1EBB35502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6983" y="6931405"/>
            <a:ext cx="6096000" cy="4572000"/>
          </a:xfrm>
          <a:prstGeom prst="rect">
            <a:avLst/>
          </a:prstGeom>
        </p:spPr>
      </p:pic>
      <p:pic>
        <p:nvPicPr>
          <p:cNvPr id="26" name="Picture 25" descr="Two people dancing&#10;&#10;Description automatically generated with medium confidence">
            <a:extLst>
              <a:ext uri="{FF2B5EF4-FFF2-40B4-BE49-F238E27FC236}">
                <a16:creationId xmlns:a16="http://schemas.microsoft.com/office/drawing/2014/main" id="{86D85A3E-94BF-41B6-856E-2FD008EACD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79968" y="6935320"/>
            <a:ext cx="6096000" cy="4572000"/>
          </a:xfrm>
          <a:prstGeom prst="rect">
            <a:avLst/>
          </a:prstGeom>
        </p:spPr>
      </p:pic>
      <p:cxnSp>
        <p:nvCxnSpPr>
          <p:cNvPr id="65" name="Straight Connector 64">
            <a:extLst>
              <a:ext uri="{FF2B5EF4-FFF2-40B4-BE49-F238E27FC236}">
                <a16:creationId xmlns:a16="http://schemas.microsoft.com/office/drawing/2014/main" id="{7E7D3702-300F-4C0F-9C9B-B6E88EE1E953}"/>
              </a:ext>
            </a:extLst>
          </p:cNvPr>
          <p:cNvCxnSpPr>
            <a:cxnSpLocks/>
          </p:cNvCxnSpPr>
          <p:nvPr/>
        </p:nvCxnSpPr>
        <p:spPr>
          <a:xfrm>
            <a:off x="18801184" y="7154288"/>
            <a:ext cx="0" cy="4126233"/>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E30C948A-27CA-42FF-B940-D972875E6513}"/>
              </a:ext>
            </a:extLst>
          </p:cNvPr>
          <p:cNvCxnSpPr>
            <a:cxnSpLocks/>
          </p:cNvCxnSpPr>
          <p:nvPr/>
        </p:nvCxnSpPr>
        <p:spPr>
          <a:xfrm>
            <a:off x="25491544" y="7154288"/>
            <a:ext cx="0" cy="4126233"/>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cxnSp>
        <p:nvCxnSpPr>
          <p:cNvPr id="77" name="Straight Connector 76">
            <a:extLst>
              <a:ext uri="{FF2B5EF4-FFF2-40B4-BE49-F238E27FC236}">
                <a16:creationId xmlns:a16="http://schemas.microsoft.com/office/drawing/2014/main" id="{71E9EE57-589B-44B1-9537-701AE87E83F2}"/>
              </a:ext>
            </a:extLst>
          </p:cNvPr>
          <p:cNvCxnSpPr>
            <a:cxnSpLocks/>
          </p:cNvCxnSpPr>
          <p:nvPr/>
        </p:nvCxnSpPr>
        <p:spPr>
          <a:xfrm>
            <a:off x="22023596" y="14207538"/>
            <a:ext cx="0" cy="6012584"/>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42A3164B-1CB8-4E82-8CCF-6957C9B1D79B}"/>
              </a:ext>
            </a:extLst>
          </p:cNvPr>
          <p:cNvCxnSpPr>
            <a:cxnSpLocks/>
          </p:cNvCxnSpPr>
          <p:nvPr/>
        </p:nvCxnSpPr>
        <p:spPr>
          <a:xfrm>
            <a:off x="5851584" y="19186055"/>
            <a:ext cx="0" cy="1893962"/>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82B6437-7DB1-41AE-845B-C61C3E3E84E8}"/>
              </a:ext>
            </a:extLst>
          </p:cNvPr>
          <p:cNvSpPr txBox="1"/>
          <p:nvPr/>
        </p:nvSpPr>
        <p:spPr>
          <a:xfrm>
            <a:off x="3761373" y="19649909"/>
            <a:ext cx="2007473" cy="646331"/>
          </a:xfrm>
          <a:prstGeom prst="rect">
            <a:avLst/>
          </a:prstGeom>
          <a:noFill/>
        </p:spPr>
        <p:txBody>
          <a:bodyPr wrap="none" rtlCol="0">
            <a:spAutoFit/>
          </a:bodyPr>
          <a:lstStyle/>
          <a:p>
            <a:r>
              <a:rPr lang="en-US" sz="3600" dirty="0"/>
              <a:t>ESP-NOW</a:t>
            </a:r>
            <a:endParaRPr lang="en-US" dirty="0"/>
          </a:p>
        </p:txBody>
      </p:sp>
      <p:pic>
        <p:nvPicPr>
          <p:cNvPr id="1026" name="Picture 2" descr="Android | Google Blog">
            <a:extLst>
              <a:ext uri="{FF2B5EF4-FFF2-40B4-BE49-F238E27FC236}">
                <a16:creationId xmlns:a16="http://schemas.microsoft.com/office/drawing/2014/main" id="{D6A1AF94-414D-4B51-B9AF-28913B3F2D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34" t="34860" r="19964" b="-8569"/>
          <a:stretch/>
        </p:blipFill>
        <p:spPr bwMode="auto">
          <a:xfrm>
            <a:off x="4410866" y="25086291"/>
            <a:ext cx="2881436" cy="1881540"/>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Arrow Connector 55">
            <a:extLst>
              <a:ext uri="{FF2B5EF4-FFF2-40B4-BE49-F238E27FC236}">
                <a16:creationId xmlns:a16="http://schemas.microsoft.com/office/drawing/2014/main" id="{8CACA772-2848-417C-95E5-AC9987663702}"/>
              </a:ext>
            </a:extLst>
          </p:cNvPr>
          <p:cNvCxnSpPr>
            <a:cxnSpLocks/>
          </p:cNvCxnSpPr>
          <p:nvPr/>
        </p:nvCxnSpPr>
        <p:spPr>
          <a:xfrm>
            <a:off x="5840213" y="22809146"/>
            <a:ext cx="0" cy="2430743"/>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1E357DA2-2016-4657-80CE-A944F9252A1F}"/>
              </a:ext>
            </a:extLst>
          </p:cNvPr>
          <p:cNvSpPr txBox="1"/>
          <p:nvPr/>
        </p:nvSpPr>
        <p:spPr>
          <a:xfrm>
            <a:off x="4535188" y="23227418"/>
            <a:ext cx="1003801" cy="646331"/>
          </a:xfrm>
          <a:prstGeom prst="rect">
            <a:avLst/>
          </a:prstGeom>
          <a:noFill/>
        </p:spPr>
        <p:txBody>
          <a:bodyPr wrap="none" rtlCol="0">
            <a:spAutoFit/>
          </a:bodyPr>
          <a:lstStyle/>
          <a:p>
            <a:r>
              <a:rPr lang="en-US" sz="3600" dirty="0"/>
              <a:t>UDP</a:t>
            </a:r>
            <a:endParaRPr lang="en-US" dirty="0"/>
          </a:p>
        </p:txBody>
      </p:sp>
      <p:pic>
        <p:nvPicPr>
          <p:cNvPr id="1028" name="Picture 4" descr="Amazon Web Services - Wikipedia">
            <a:extLst>
              <a:ext uri="{FF2B5EF4-FFF2-40B4-BE49-F238E27FC236}">
                <a16:creationId xmlns:a16="http://schemas.microsoft.com/office/drawing/2014/main" id="{C0AB1A69-3D90-411B-9D20-32ECB1E6FA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377" y="26991773"/>
            <a:ext cx="2689910" cy="1609463"/>
          </a:xfrm>
          <a:prstGeom prst="rect">
            <a:avLst/>
          </a:prstGeom>
          <a:noFill/>
          <a:extLst>
            <a:ext uri="{909E8E84-426E-40DD-AFC4-6F175D3DCCD1}">
              <a14:hiddenFill xmlns:a14="http://schemas.microsoft.com/office/drawing/2010/main">
                <a:solidFill>
                  <a:srgbClr val="FFFFFF"/>
                </a:solidFill>
              </a14:hiddenFill>
            </a:ext>
          </a:extLst>
        </p:spPr>
      </p:pic>
      <p:cxnSp>
        <p:nvCxnSpPr>
          <p:cNvPr id="109" name="Straight Arrow Connector 108">
            <a:extLst>
              <a:ext uri="{FF2B5EF4-FFF2-40B4-BE49-F238E27FC236}">
                <a16:creationId xmlns:a16="http://schemas.microsoft.com/office/drawing/2014/main" id="{B7A800F2-19D3-478D-A4A5-60E4677B6B94}"/>
              </a:ext>
            </a:extLst>
          </p:cNvPr>
          <p:cNvCxnSpPr>
            <a:cxnSpLocks/>
            <a:stCxn id="1026" idx="2"/>
            <a:endCxn id="1028" idx="3"/>
          </p:cNvCxnSpPr>
          <p:nvPr/>
        </p:nvCxnSpPr>
        <p:spPr>
          <a:xfrm flipH="1">
            <a:off x="3406287" y="26967831"/>
            <a:ext cx="2445297" cy="828674"/>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FAF4F74-D960-4016-88FE-73F04380A7B3}"/>
              </a:ext>
            </a:extLst>
          </p:cNvPr>
          <p:cNvCxnSpPr>
            <a:cxnSpLocks/>
            <a:endCxn id="63" idx="0"/>
          </p:cNvCxnSpPr>
          <p:nvPr/>
        </p:nvCxnSpPr>
        <p:spPr>
          <a:xfrm flipH="1">
            <a:off x="34333550" y="20700293"/>
            <a:ext cx="1087538" cy="162546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EA92577-E7C9-4B27-83A9-4DD4EBB9915D}"/>
              </a:ext>
            </a:extLst>
          </p:cNvPr>
          <p:cNvCxnSpPr>
            <a:cxnSpLocks/>
            <a:endCxn id="67" idx="0"/>
          </p:cNvCxnSpPr>
          <p:nvPr/>
        </p:nvCxnSpPr>
        <p:spPr>
          <a:xfrm flipH="1">
            <a:off x="38029871" y="20694581"/>
            <a:ext cx="248489" cy="163117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7BE166F-4F17-40A8-869E-B536ADBAB5D1}"/>
              </a:ext>
            </a:extLst>
          </p:cNvPr>
          <p:cNvCxnSpPr>
            <a:cxnSpLocks/>
            <a:endCxn id="68" idx="0"/>
          </p:cNvCxnSpPr>
          <p:nvPr/>
        </p:nvCxnSpPr>
        <p:spPr>
          <a:xfrm flipH="1">
            <a:off x="41633019" y="20638723"/>
            <a:ext cx="276171" cy="169261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F15113F-5A29-4AB1-9586-EF5C88B672AC}"/>
              </a:ext>
            </a:extLst>
          </p:cNvPr>
          <p:cNvSpPr txBox="1"/>
          <p:nvPr/>
        </p:nvSpPr>
        <p:spPr>
          <a:xfrm>
            <a:off x="32677174" y="22325759"/>
            <a:ext cx="3312751" cy="954107"/>
          </a:xfrm>
          <a:prstGeom prst="rect">
            <a:avLst/>
          </a:prstGeom>
          <a:noFill/>
        </p:spPr>
        <p:txBody>
          <a:bodyPr wrap="square" rtlCol="0">
            <a:spAutoFit/>
          </a:bodyPr>
          <a:lstStyle/>
          <a:p>
            <a:pPr algn="ctr"/>
            <a:r>
              <a:rPr lang="en-US" sz="2800" dirty="0"/>
              <a:t>Quaternion reported by the IMU</a:t>
            </a:r>
          </a:p>
        </p:txBody>
      </p:sp>
      <p:sp>
        <p:nvSpPr>
          <p:cNvPr id="67" name="TextBox 66">
            <a:extLst>
              <a:ext uri="{FF2B5EF4-FFF2-40B4-BE49-F238E27FC236}">
                <a16:creationId xmlns:a16="http://schemas.microsoft.com/office/drawing/2014/main" id="{3BBED533-79C2-4A95-B938-7ECAC3C4AAE5}"/>
              </a:ext>
            </a:extLst>
          </p:cNvPr>
          <p:cNvSpPr txBox="1"/>
          <p:nvPr/>
        </p:nvSpPr>
        <p:spPr>
          <a:xfrm>
            <a:off x="36067202" y="22325759"/>
            <a:ext cx="3925338" cy="1384995"/>
          </a:xfrm>
          <a:prstGeom prst="rect">
            <a:avLst/>
          </a:prstGeom>
          <a:noFill/>
        </p:spPr>
        <p:txBody>
          <a:bodyPr wrap="square" rtlCol="0">
            <a:spAutoFit/>
          </a:bodyPr>
          <a:lstStyle/>
          <a:p>
            <a:pPr algn="ctr"/>
            <a:r>
              <a:rPr lang="en-US" sz="2800" dirty="0"/>
              <a:t>Quaternion representing the orientation of the IMU during the T-pose </a:t>
            </a:r>
          </a:p>
        </p:txBody>
      </p:sp>
      <p:sp>
        <p:nvSpPr>
          <p:cNvPr id="68" name="TextBox 67">
            <a:extLst>
              <a:ext uri="{FF2B5EF4-FFF2-40B4-BE49-F238E27FC236}">
                <a16:creationId xmlns:a16="http://schemas.microsoft.com/office/drawing/2014/main" id="{3343B14E-6D51-40F5-96DC-3EBECE8815C2}"/>
              </a:ext>
            </a:extLst>
          </p:cNvPr>
          <p:cNvSpPr txBox="1"/>
          <p:nvPr/>
        </p:nvSpPr>
        <p:spPr>
          <a:xfrm>
            <a:off x="40069816" y="22331340"/>
            <a:ext cx="3126405" cy="1815882"/>
          </a:xfrm>
          <a:prstGeom prst="rect">
            <a:avLst/>
          </a:prstGeom>
          <a:noFill/>
        </p:spPr>
        <p:txBody>
          <a:bodyPr wrap="square" rtlCol="0">
            <a:spAutoFit/>
          </a:bodyPr>
          <a:lstStyle/>
          <a:p>
            <a:pPr algn="ctr"/>
            <a:r>
              <a:rPr lang="en-US" sz="2800" dirty="0"/>
              <a:t>Quaternion representing the starting rotation of the bone</a:t>
            </a:r>
          </a:p>
        </p:txBody>
      </p:sp>
      <p:pic>
        <p:nvPicPr>
          <p:cNvPr id="69" name="Graphic 68" descr="Disk with solid fill">
            <a:extLst>
              <a:ext uri="{FF2B5EF4-FFF2-40B4-BE49-F238E27FC236}">
                <a16:creationId xmlns:a16="http://schemas.microsoft.com/office/drawing/2014/main" id="{0429C606-0AA6-4DAC-BCA3-0C32A0C5F0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01741" y="26685342"/>
            <a:ext cx="2222324" cy="2222324"/>
          </a:xfrm>
          <a:prstGeom prst="rect">
            <a:avLst/>
          </a:prstGeom>
        </p:spPr>
      </p:pic>
      <p:pic>
        <p:nvPicPr>
          <p:cNvPr id="70" name="Picture 2" descr="Unity Real-Time Development Platform | 3D, 2D VR &amp; AR Engine">
            <a:extLst>
              <a:ext uri="{FF2B5EF4-FFF2-40B4-BE49-F238E27FC236}">
                <a16:creationId xmlns:a16="http://schemas.microsoft.com/office/drawing/2014/main" id="{EB373A1B-F785-4AD1-9983-B605E7BBA29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288" t="29503" r="20000" b="28125"/>
          <a:stretch/>
        </p:blipFill>
        <p:spPr bwMode="auto">
          <a:xfrm>
            <a:off x="3746547" y="29347211"/>
            <a:ext cx="4163611" cy="1662822"/>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Arrow Connector 93">
            <a:extLst>
              <a:ext uri="{FF2B5EF4-FFF2-40B4-BE49-F238E27FC236}">
                <a16:creationId xmlns:a16="http://schemas.microsoft.com/office/drawing/2014/main" id="{326CBE80-74EB-49B3-863F-FDC0D280C8AD}"/>
              </a:ext>
            </a:extLst>
          </p:cNvPr>
          <p:cNvCxnSpPr>
            <a:cxnSpLocks/>
            <a:stCxn id="1026" idx="2"/>
            <a:endCxn id="69" idx="1"/>
          </p:cNvCxnSpPr>
          <p:nvPr/>
        </p:nvCxnSpPr>
        <p:spPr>
          <a:xfrm>
            <a:off x="5851584" y="26967831"/>
            <a:ext cx="2450157" cy="828673"/>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9046F9C-7F67-46BB-905E-A90449A44541}"/>
              </a:ext>
            </a:extLst>
          </p:cNvPr>
          <p:cNvCxnSpPr>
            <a:cxnSpLocks/>
            <a:stCxn id="1026" idx="2"/>
            <a:endCxn id="70" idx="0"/>
          </p:cNvCxnSpPr>
          <p:nvPr/>
        </p:nvCxnSpPr>
        <p:spPr>
          <a:xfrm flipH="1">
            <a:off x="5828353" y="26967831"/>
            <a:ext cx="23231" cy="2379380"/>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picture containing red, indoor, floor, orange&#10;&#10;Description automatically generated">
            <a:extLst>
              <a:ext uri="{FF2B5EF4-FFF2-40B4-BE49-F238E27FC236}">
                <a16:creationId xmlns:a16="http://schemas.microsoft.com/office/drawing/2014/main" id="{E1FBDA93-D92D-4700-BD4C-0CCA4896CD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31341" y1="74316" x2="31341" y2="74316"/>
                      </a14:backgroundRemoval>
                    </a14:imgEffect>
                  </a14:imgLayer>
                </a14:imgProps>
              </a:ext>
              <a:ext uri="{28A0092B-C50C-407E-A947-70E740481C1C}">
                <a14:useLocalDpi xmlns:a14="http://schemas.microsoft.com/office/drawing/2010/main" val="0"/>
              </a:ext>
            </a:extLst>
          </a:blip>
          <a:srcRect l="10842" r="12962"/>
          <a:stretch/>
        </p:blipFill>
        <p:spPr>
          <a:xfrm rot="5400000">
            <a:off x="19107376" y="24516093"/>
            <a:ext cx="6001624" cy="5907462"/>
          </a:xfrm>
          <a:prstGeom prst="rect">
            <a:avLst/>
          </a:prstGeom>
        </p:spPr>
      </p:pic>
      <p:pic>
        <p:nvPicPr>
          <p:cNvPr id="11" name="Picture 10" descr="A picture containing indoor, yellow&#10;&#10;Description automatically generated">
            <a:extLst>
              <a:ext uri="{FF2B5EF4-FFF2-40B4-BE49-F238E27FC236}">
                <a16:creationId xmlns:a16="http://schemas.microsoft.com/office/drawing/2014/main" id="{268F4088-7C70-4C61-B49C-39C18746617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852" b="96216" l="4952" r="89976">
                        <a14:foregroundMark x1="8122" y1="38205" x2="10507" y2="39654"/>
                        <a14:foregroundMark x1="10507" y1="39654" x2="9058" y2="38124"/>
                        <a14:foregroundMark x1="9058" y1="38124" x2="8816" y2="38527"/>
                        <a14:foregroundMark x1="10024" y1="26047" x2="7850" y2="25966"/>
                        <a14:foregroundMark x1="7850" y1="25966" x2="5072" y2="24718"/>
                        <a14:foregroundMark x1="5072" y1="24718" x2="7880" y2="23027"/>
                        <a14:foregroundMark x1="7880" y1="23027" x2="9149" y2="22786"/>
                        <a14:foregroundMark x1="11836" y1="14130" x2="10628" y2="10990"/>
                        <a14:foregroundMark x1="10628" y1="10990" x2="10628" y2="10990"/>
                        <a14:foregroundMark x1="11836" y1="79509" x2="9934" y2="79710"/>
                        <a14:foregroundMark x1="9934" y1="79710" x2="8001" y2="78905"/>
                        <a14:foregroundMark x1="8001" y1="78905" x2="11926" y2="77415"/>
                        <a14:foregroundMark x1="16546" y1="88647" x2="12711" y2="90499"/>
                        <a14:foregroundMark x1="12711" y1="90499" x2="12711" y2="90499"/>
                        <a14:foregroundMark x1="20018" y1="96296" x2="27808" y2="89412"/>
                        <a14:foregroundMark x1="27808" y1="89412" x2="28261" y2="88084"/>
                        <a14:foregroundMark x1="33726" y1="90741" x2="39281" y2="89614"/>
                        <a14:foregroundMark x1="39281" y1="89614" x2="39281" y2="89573"/>
                        <a14:foregroundMark x1="5676" y1="25684" x2="4952" y2="23229"/>
                        <a14:foregroundMark x1="4952" y1="23229" x2="5857" y2="22705"/>
                        <a14:foregroundMark x1="23219" y1="12279" x2="17905" y2="4267"/>
                        <a14:foregroundMark x1="17905" y1="4267" x2="20260" y2="5072"/>
                        <a14:foregroundMark x1="20260" y1="5072" x2="25906" y2="11353"/>
                        <a14:foregroundMark x1="25906" y1="11353" x2="26087" y2="11353"/>
                        <a14:foregroundMark x1="17059" y1="2214" x2="18357" y2="1852"/>
                        <a14:backgroundMark x1="39191" y1="46417" x2="39191" y2="46417"/>
                        <a14:backgroundMark x1="28351" y1="51490" x2="45139" y2="52657"/>
                        <a14:backgroundMark x1="45139" y1="52657" x2="46860" y2="48873"/>
                        <a14:backgroundMark x1="46860" y1="48873" x2="37772" y2="47343"/>
                        <a14:backgroundMark x1="37772" y1="47343" x2="35537" y2="48027"/>
                        <a14:backgroundMark x1="33031" y1="50564" x2="42663" y2="48833"/>
                        <a14:backgroundMark x1="42663" y1="48833" x2="33877" y2="51127"/>
                        <a14:backgroundMark x1="33877" y1="51127" x2="33998" y2="51610"/>
                        <a14:backgroundMark x1="63859" y1="39815" x2="55767" y2="45129"/>
                        <a14:backgroundMark x1="55767" y1="45129" x2="55767" y2="45129"/>
                        <a14:backgroundMark x1="62711" y1="39573" x2="64734" y2="43398"/>
                        <a14:backgroundMark x1="64734" y1="43398" x2="72554" y2="38607"/>
                        <a14:backgroundMark x1="72554" y1="38607" x2="70954" y2="36795"/>
                        <a14:backgroundMark x1="70954" y1="36795" x2="70531" y2="36795"/>
                        <a14:backgroundMark x1="47343" y1="84501" x2="49004" y2="79992"/>
                        <a14:backgroundMark x1="49004" y1="79992" x2="49155" y2="73712"/>
                        <a14:backgroundMark x1="49155" y1="73712" x2="48460" y2="70733"/>
                        <a14:backgroundMark x1="48460" y1="70733" x2="48460" y2="66908"/>
                        <a14:backgroundMark x1="48460" y1="66908" x2="48490" y2="66667"/>
                        <a14:backgroundMark x1="54378" y1="75121" x2="63587" y2="69686"/>
                        <a14:backgroundMark x1="63587" y1="69686" x2="64251" y2="63285"/>
                        <a14:backgroundMark x1="64251" y1="63285" x2="58696" y2="80676"/>
                        <a14:backgroundMark x1="58696" y1="80676" x2="59692" y2="81119"/>
                      </a14:backgroundRemoval>
                    </a14:imgEffect>
                  </a14:imgLayer>
                </a14:imgProps>
              </a:ext>
              <a:ext uri="{28A0092B-C50C-407E-A947-70E740481C1C}">
                <a14:useLocalDpi xmlns:a14="http://schemas.microsoft.com/office/drawing/2010/main" val="0"/>
              </a:ext>
            </a:extLst>
          </a:blip>
          <a:srcRect l="2384" r="46109"/>
          <a:stretch/>
        </p:blipFill>
        <p:spPr>
          <a:xfrm rot="5400000">
            <a:off x="26330614" y="24207097"/>
            <a:ext cx="4461117" cy="6495896"/>
          </a:xfrm>
          <a:prstGeom prst="rect">
            <a:avLst/>
          </a:prstGeom>
        </p:spPr>
      </p:pic>
      <p:pic>
        <p:nvPicPr>
          <p:cNvPr id="71" name="Picture 70" descr="A picture containing indoor, yellow&#10;&#10;Description automatically generated">
            <a:extLst>
              <a:ext uri="{FF2B5EF4-FFF2-40B4-BE49-F238E27FC236}">
                <a16:creationId xmlns:a16="http://schemas.microsoft.com/office/drawing/2014/main" id="{2F0AA3FF-ECEE-415B-A0DC-C7381D481FC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852" b="96216" l="4952" r="89976">
                        <a14:foregroundMark x1="8122" y1="38205" x2="10507" y2="39654"/>
                        <a14:foregroundMark x1="10507" y1="39654" x2="9058" y2="38124"/>
                        <a14:foregroundMark x1="9058" y1="38124" x2="8816" y2="38527"/>
                        <a14:foregroundMark x1="10024" y1="26047" x2="7850" y2="25966"/>
                        <a14:foregroundMark x1="7850" y1="25966" x2="5072" y2="24718"/>
                        <a14:foregroundMark x1="5072" y1="24718" x2="7880" y2="23027"/>
                        <a14:foregroundMark x1="7880" y1="23027" x2="9149" y2="22786"/>
                        <a14:foregroundMark x1="11836" y1="14130" x2="10628" y2="10990"/>
                        <a14:foregroundMark x1="10628" y1="10990" x2="10628" y2="10990"/>
                        <a14:foregroundMark x1="11836" y1="79509" x2="9934" y2="79710"/>
                        <a14:foregroundMark x1="9934" y1="79710" x2="8001" y2="78905"/>
                        <a14:foregroundMark x1="8001" y1="78905" x2="11926" y2="77415"/>
                        <a14:foregroundMark x1="16546" y1="88647" x2="12711" y2="90499"/>
                        <a14:foregroundMark x1="12711" y1="90499" x2="12711" y2="90499"/>
                        <a14:foregroundMark x1="20018" y1="96296" x2="27808" y2="89412"/>
                        <a14:foregroundMark x1="27808" y1="89412" x2="28261" y2="88084"/>
                        <a14:foregroundMark x1="33726" y1="90741" x2="39281" y2="89614"/>
                        <a14:foregroundMark x1="39281" y1="89614" x2="39281" y2="89573"/>
                        <a14:foregroundMark x1="5676" y1="25684" x2="4952" y2="23229"/>
                        <a14:foregroundMark x1="4952" y1="23229" x2="5857" y2="22705"/>
                        <a14:foregroundMark x1="23219" y1="12279" x2="17905" y2="4267"/>
                        <a14:foregroundMark x1="17905" y1="4267" x2="20260" y2="5072"/>
                        <a14:foregroundMark x1="20260" y1="5072" x2="25906" y2="11353"/>
                        <a14:foregroundMark x1="25906" y1="11353" x2="26087" y2="11353"/>
                        <a14:foregroundMark x1="17059" y1="2214" x2="18357" y2="1852"/>
                        <a14:backgroundMark x1="39191" y1="46417" x2="39191" y2="46417"/>
                        <a14:backgroundMark x1="28351" y1="51490" x2="45139" y2="52657"/>
                        <a14:backgroundMark x1="45139" y1="52657" x2="46860" y2="48873"/>
                        <a14:backgroundMark x1="46860" y1="48873" x2="37772" y2="47343"/>
                        <a14:backgroundMark x1="37772" y1="47343" x2="35537" y2="48027"/>
                        <a14:backgroundMark x1="33031" y1="50564" x2="42663" y2="48833"/>
                        <a14:backgroundMark x1="42663" y1="48833" x2="33877" y2="51127"/>
                        <a14:backgroundMark x1="33877" y1="51127" x2="33998" y2="51610"/>
                        <a14:backgroundMark x1="63859" y1="39815" x2="55767" y2="45129"/>
                        <a14:backgroundMark x1="55767" y1="45129" x2="55767" y2="45129"/>
                        <a14:backgroundMark x1="62711" y1="39573" x2="64734" y2="43398"/>
                        <a14:backgroundMark x1="64734" y1="43398" x2="72554" y2="38607"/>
                        <a14:backgroundMark x1="72554" y1="38607" x2="70954" y2="36795"/>
                        <a14:backgroundMark x1="70954" y1="36795" x2="70531" y2="36795"/>
                        <a14:backgroundMark x1="47343" y1="84501" x2="49004" y2="79992"/>
                        <a14:backgroundMark x1="49004" y1="79992" x2="49155" y2="73712"/>
                        <a14:backgroundMark x1="49155" y1="73712" x2="48460" y2="70733"/>
                        <a14:backgroundMark x1="48460" y1="70733" x2="48460" y2="66908"/>
                        <a14:backgroundMark x1="48460" y1="66908" x2="48490" y2="66667"/>
                        <a14:backgroundMark x1="54378" y1="75121" x2="63587" y2="69686"/>
                        <a14:backgroundMark x1="63587" y1="69686" x2="64251" y2="63285"/>
                        <a14:backgroundMark x1="64251" y1="63285" x2="58696" y2="80676"/>
                        <a14:backgroundMark x1="58696" y1="80676" x2="59692" y2="81119"/>
                      </a14:backgroundRemoval>
                    </a14:imgEffect>
                  </a14:imgLayer>
                </a14:imgProps>
              </a:ext>
              <a:ext uri="{28A0092B-C50C-407E-A947-70E740481C1C}">
                <a14:useLocalDpi xmlns:a14="http://schemas.microsoft.com/office/drawing/2010/main" val="0"/>
              </a:ext>
            </a:extLst>
          </a:blip>
          <a:srcRect l="2155" t="51203" r="46338" b="1815"/>
          <a:stretch/>
        </p:blipFill>
        <p:spPr>
          <a:xfrm rot="5400000">
            <a:off x="3927321" y="16228823"/>
            <a:ext cx="3848527" cy="2632793"/>
          </a:xfrm>
          <a:prstGeom prst="rect">
            <a:avLst/>
          </a:prstGeom>
        </p:spPr>
      </p:pic>
      <p:pic>
        <p:nvPicPr>
          <p:cNvPr id="72" name="Picture 71" descr="A picture containing red, indoor, floor, orange&#10;&#10;Description automatically generated">
            <a:extLst>
              <a:ext uri="{FF2B5EF4-FFF2-40B4-BE49-F238E27FC236}">
                <a16:creationId xmlns:a16="http://schemas.microsoft.com/office/drawing/2014/main" id="{3AE8CA82-31FB-40F0-A424-813A10B0265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31341" y1="74316" x2="31341" y2="74316"/>
                      </a14:backgroundRemoval>
                    </a14:imgEffect>
                  </a14:imgLayer>
                </a14:imgProps>
              </a:ext>
              <a:ext uri="{28A0092B-C50C-407E-A947-70E740481C1C}">
                <a14:useLocalDpi xmlns:a14="http://schemas.microsoft.com/office/drawing/2010/main" val="0"/>
              </a:ext>
            </a:extLst>
          </a:blip>
          <a:srcRect l="10842" t="6636" r="12962" b="51771"/>
          <a:stretch/>
        </p:blipFill>
        <p:spPr>
          <a:xfrm rot="5400000">
            <a:off x="6945328" y="17004942"/>
            <a:ext cx="3848526" cy="1575578"/>
          </a:xfrm>
          <a:prstGeom prst="rect">
            <a:avLst/>
          </a:prstGeom>
        </p:spPr>
      </p:pic>
      <p:pic>
        <p:nvPicPr>
          <p:cNvPr id="100" name="Picture 99" descr="A screenshot of a computer&#10;&#10;Description automatically generated with low confidence">
            <a:extLst>
              <a:ext uri="{FF2B5EF4-FFF2-40B4-BE49-F238E27FC236}">
                <a16:creationId xmlns:a16="http://schemas.microsoft.com/office/drawing/2014/main" id="{013BE883-480F-430A-A86D-444D12A975CA}"/>
              </a:ext>
            </a:extLst>
          </p:cNvPr>
          <p:cNvPicPr>
            <a:picLocks noChangeAspect="1"/>
          </p:cNvPicPr>
          <p:nvPr/>
        </p:nvPicPr>
        <p:blipFill rotWithShape="1">
          <a:blip r:embed="rId16">
            <a:extLst>
              <a:ext uri="{28A0092B-C50C-407E-A947-70E740481C1C}">
                <a14:useLocalDpi xmlns:a14="http://schemas.microsoft.com/office/drawing/2010/main" val="0"/>
              </a:ext>
            </a:extLst>
          </a:blip>
          <a:srcRect t="20809" b="26290"/>
          <a:stretch/>
        </p:blipFill>
        <p:spPr>
          <a:xfrm>
            <a:off x="13668852" y="13029631"/>
            <a:ext cx="6972347" cy="7909664"/>
          </a:xfrm>
          <a:prstGeom prst="rect">
            <a:avLst/>
          </a:prstGeom>
        </p:spPr>
      </p:pic>
      <p:pic>
        <p:nvPicPr>
          <p:cNvPr id="103" name="Picture 102" descr="Chart&#10;&#10;Description automatically generated">
            <a:extLst>
              <a:ext uri="{FF2B5EF4-FFF2-40B4-BE49-F238E27FC236}">
                <a16:creationId xmlns:a16="http://schemas.microsoft.com/office/drawing/2014/main" id="{66489C5C-4CC0-4685-BE4A-3C3AE702EB0C}"/>
              </a:ext>
            </a:extLst>
          </p:cNvPr>
          <p:cNvPicPr>
            <a:picLocks noChangeAspect="1"/>
          </p:cNvPicPr>
          <p:nvPr/>
        </p:nvPicPr>
        <p:blipFill rotWithShape="1">
          <a:blip r:embed="rId17">
            <a:extLst>
              <a:ext uri="{28A0092B-C50C-407E-A947-70E740481C1C}">
                <a14:useLocalDpi xmlns:a14="http://schemas.microsoft.com/office/drawing/2010/main" val="0"/>
              </a:ext>
            </a:extLst>
          </a:blip>
          <a:srcRect l="559" t="20764" r="-559" b="33731"/>
          <a:stretch/>
        </p:blipFill>
        <p:spPr>
          <a:xfrm>
            <a:off x="23318881" y="13106968"/>
            <a:ext cx="7947141" cy="7754990"/>
          </a:xfrm>
          <a:prstGeom prst="rect">
            <a:avLst/>
          </a:prstGeom>
        </p:spPr>
      </p:pic>
      <p:sp>
        <p:nvSpPr>
          <p:cNvPr id="115" name="TextBox 114">
            <a:extLst>
              <a:ext uri="{FF2B5EF4-FFF2-40B4-BE49-F238E27FC236}">
                <a16:creationId xmlns:a16="http://schemas.microsoft.com/office/drawing/2014/main" id="{55CA3C9B-0260-4E95-AED1-7AD5A956F51C}"/>
              </a:ext>
            </a:extLst>
          </p:cNvPr>
          <p:cNvSpPr txBox="1"/>
          <p:nvPr/>
        </p:nvSpPr>
        <p:spPr>
          <a:xfrm>
            <a:off x="12697665" y="21232180"/>
            <a:ext cx="9208655" cy="677102"/>
          </a:xfrm>
          <a:prstGeom prst="rect">
            <a:avLst/>
          </a:prstGeom>
          <a:noFill/>
        </p:spPr>
        <p:txBody>
          <a:bodyPr wrap="square" lIns="106674" tIns="53337" rIns="106674" bIns="53337" rtlCol="0">
            <a:spAutoFit/>
          </a:bodyPr>
          <a:lstStyle/>
          <a:p>
            <a:pPr algn="ctr"/>
            <a:r>
              <a:rPr lang="en-US" sz="3700" dirty="0">
                <a:latin typeface="Cambria" panose="02040503050406030204" pitchFamily="18" charset="0"/>
              </a:rPr>
              <a:t>Figure 2. Smart Insole pressure visualization</a:t>
            </a:r>
          </a:p>
        </p:txBody>
      </p:sp>
      <p:sp>
        <p:nvSpPr>
          <p:cNvPr id="116" name="TextBox 115">
            <a:extLst>
              <a:ext uri="{FF2B5EF4-FFF2-40B4-BE49-F238E27FC236}">
                <a16:creationId xmlns:a16="http://schemas.microsoft.com/office/drawing/2014/main" id="{196CD13E-B58F-49B0-8B12-E7D9938C20E7}"/>
              </a:ext>
            </a:extLst>
          </p:cNvPr>
          <p:cNvSpPr txBox="1"/>
          <p:nvPr/>
        </p:nvSpPr>
        <p:spPr>
          <a:xfrm>
            <a:off x="22775780" y="21232180"/>
            <a:ext cx="9033341" cy="677102"/>
          </a:xfrm>
          <a:prstGeom prst="rect">
            <a:avLst/>
          </a:prstGeom>
          <a:noFill/>
        </p:spPr>
        <p:txBody>
          <a:bodyPr wrap="square" lIns="106674" tIns="53337" rIns="106674" bIns="53337" rtlCol="0">
            <a:spAutoFit/>
          </a:bodyPr>
          <a:lstStyle/>
          <a:p>
            <a:pPr algn="ctr"/>
            <a:r>
              <a:rPr lang="en-US" sz="3700" dirty="0">
                <a:latin typeface="Cambria" panose="02040503050406030204" pitchFamily="18" charset="0"/>
              </a:rPr>
              <a:t>Figure 3. Smart Glove pressure visualization</a:t>
            </a:r>
          </a:p>
        </p:txBody>
      </p:sp>
      <p:pic>
        <p:nvPicPr>
          <p:cNvPr id="114" name="Picture 113" descr="A picture containing background pattern&#10;&#10;Description automatically generated">
            <a:extLst>
              <a:ext uri="{FF2B5EF4-FFF2-40B4-BE49-F238E27FC236}">
                <a16:creationId xmlns:a16="http://schemas.microsoft.com/office/drawing/2014/main" id="{D85968E7-0AFD-49BB-B833-9DA166677FC7}"/>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10000" r="90000">
                        <a14:foregroundMark x1="37198" y1="58736" x2="54613" y2="58239"/>
                        <a14:foregroundMark x1="54619" y1="52342" x2="54801" y2="50121"/>
                        <a14:foregroundMark x1="54136" y1="58253" x2="54611" y2="52446"/>
                        <a14:foregroundMark x1="54650" y1="45853" x2="53986" y2="43841"/>
                        <a14:foregroundMark x1="53986" y1="43841" x2="38074" y2="44082"/>
                        <a14:foregroundMark x1="38074" y1="44082" x2="36413" y2="44968"/>
                        <a14:foregroundMark x1="36413" y1="44968" x2="37319" y2="58776"/>
                        <a14:foregroundMark x1="37319" y1="58776" x2="37379" y2="58776"/>
                        <a14:foregroundMark x1="43357" y1="58253" x2="54106" y2="57568"/>
                        <a14:foregroundMark x1="54227" y1="53865" x2="54287" y2="48269"/>
                        <a14:foregroundMark x1="54287" y1="48269" x2="54136" y2="46256"/>
                        <a14:foregroundMark x1="54136" y1="46256" x2="53080" y2="44283"/>
                        <a14:foregroundMark x1="53080" y1="44283" x2="38376" y2="44686"/>
                        <a14:backgroundMark x1="59420" y1="50403" x2="59420" y2="50403"/>
                        <a14:backgroundMark x1="21347" y1="69122" x2="26057" y2="61715"/>
                        <a14:backgroundMark x1="26057" y1="61715" x2="26057" y2="61715"/>
                        <a14:backgroundMark x1="40157" y1="59340" x2="55284" y2="59420"/>
                        <a14:backgroundMark x1="55284" y1="59420" x2="56039" y2="56562"/>
                        <a14:backgroundMark x1="56039" y1="56562" x2="55495" y2="47343"/>
                        <a14:backgroundMark x1="55495" y1="47343" x2="55495" y2="47222"/>
                        <a14:backgroundMark x1="24607" y1="31924" x2="34541" y2="53100"/>
                        <a14:backgroundMark x1="34541" y1="53100" x2="26389" y2="42351"/>
                        <a14:backgroundMark x1="26389" y1="42351" x2="24185" y2="45531"/>
                        <a14:backgroundMark x1="24185" y1="45531" x2="24185" y2="45531"/>
                        <a14:backgroundMark x1="41425" y1="65499" x2="35628" y2="60990"/>
                        <a14:backgroundMark x1="35628" y1="60990" x2="32729" y2="54147"/>
                        <a14:backgroundMark x1="32729" y1="54147" x2="34149" y2="53704"/>
                        <a14:backgroundMark x1="15097" y1="32931" x2="21769" y2="25040"/>
                        <a14:backgroundMark x1="21769" y1="25040" x2="19173" y2="15539"/>
                        <a14:backgroundMark x1="19173" y1="15539" x2="16969" y2="31240"/>
                        <a14:backgroundMark x1="16969" y1="31240" x2="17059" y2="31481"/>
                        <a14:backgroundMark x1="38436" y1="43841" x2="46347" y2="43760"/>
                        <a14:backgroundMark x1="54861" y1="45209" x2="54982" y2="53301"/>
                        <a14:backgroundMark x1="46014" y1="58857" x2="54801" y2="58857"/>
                        <a14:backgroundMark x1="54740" y1="49919" x2="54891" y2="52174"/>
                        <a14:backgroundMark x1="54891" y1="52174" x2="54921" y2="52254"/>
                        <a14:backgroundMark x1="54620" y1="46135" x2="54801" y2="44203"/>
                        <a14:backgroundMark x1="37893" y1="44002" x2="39946" y2="43519"/>
                        <a14:backgroundMark x1="39946" y1="43519" x2="39946" y2="43519"/>
                        <a14:backgroundMark x1="54982" y1="45531" x2="54801" y2="44042"/>
                        <a14:backgroundMark x1="52385" y1="59340" x2="53986" y2="58414"/>
                        <a14:backgroundMark x1="53986" y1="58414" x2="54499" y2="58655"/>
                        <a14:backgroundMark x1="52083" y1="59501" x2="55103" y2="58253"/>
                        <a14:backgroundMark x1="52385" y1="59098" x2="54559" y2="58414"/>
                        <a14:backgroundMark x1="54559" y1="58414" x2="55254" y2="57246"/>
                      </a14:backgroundRemoval>
                    </a14:imgEffect>
                  </a14:imgLayer>
                </a14:imgProps>
              </a:ext>
              <a:ext uri="{28A0092B-C50C-407E-A947-70E740481C1C}">
                <a14:useLocalDpi xmlns:a14="http://schemas.microsoft.com/office/drawing/2010/main" val="0"/>
              </a:ext>
            </a:extLst>
          </a:blip>
          <a:srcRect l="35365" t="42132" r="44592" b="40198"/>
          <a:stretch/>
        </p:blipFill>
        <p:spPr>
          <a:xfrm rot="5520000">
            <a:off x="13534221" y="25682462"/>
            <a:ext cx="2186430" cy="1445682"/>
          </a:xfrm>
          <a:prstGeom prst="rect">
            <a:avLst/>
          </a:prstGeom>
        </p:spPr>
      </p:pic>
      <p:pic>
        <p:nvPicPr>
          <p:cNvPr id="123" name="Picture 122" descr="A picture containing background pattern&#10;&#10;Description automatically generated">
            <a:extLst>
              <a:ext uri="{FF2B5EF4-FFF2-40B4-BE49-F238E27FC236}">
                <a16:creationId xmlns:a16="http://schemas.microsoft.com/office/drawing/2014/main" id="{F20D6D69-70A6-4B73-8B7A-7BF672470E56}"/>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10000" r="90000">
                        <a14:foregroundMark x1="37198" y1="58736" x2="54613" y2="58239"/>
                        <a14:foregroundMark x1="54619" y1="52342" x2="54801" y2="50121"/>
                        <a14:foregroundMark x1="54136" y1="58253" x2="54611" y2="52446"/>
                        <a14:foregroundMark x1="54650" y1="45853" x2="53986" y2="43841"/>
                        <a14:foregroundMark x1="53986" y1="43841" x2="38074" y2="44082"/>
                        <a14:foregroundMark x1="38074" y1="44082" x2="36413" y2="44968"/>
                        <a14:foregroundMark x1="36413" y1="44968" x2="37319" y2="58776"/>
                        <a14:foregroundMark x1="37319" y1="58776" x2="37379" y2="58776"/>
                        <a14:foregroundMark x1="43357" y1="58253" x2="54106" y2="57568"/>
                        <a14:foregroundMark x1="54227" y1="53865" x2="54287" y2="48269"/>
                        <a14:foregroundMark x1="54287" y1="48269" x2="54136" y2="46256"/>
                        <a14:foregroundMark x1="54136" y1="46256" x2="53080" y2="44283"/>
                        <a14:foregroundMark x1="53080" y1="44283" x2="38376" y2="44686"/>
                        <a14:backgroundMark x1="59420" y1="50403" x2="59420" y2="50403"/>
                        <a14:backgroundMark x1="21347" y1="69122" x2="26057" y2="61715"/>
                        <a14:backgroundMark x1="26057" y1="61715" x2="26057" y2="61715"/>
                        <a14:backgroundMark x1="40157" y1="59340" x2="55284" y2="59420"/>
                        <a14:backgroundMark x1="55284" y1="59420" x2="56039" y2="56562"/>
                        <a14:backgroundMark x1="56039" y1="56562" x2="55495" y2="47343"/>
                        <a14:backgroundMark x1="55495" y1="47343" x2="55495" y2="47222"/>
                        <a14:backgroundMark x1="24607" y1="31924" x2="34541" y2="53100"/>
                        <a14:backgroundMark x1="34541" y1="53100" x2="26389" y2="42351"/>
                        <a14:backgroundMark x1="26389" y1="42351" x2="24185" y2="45531"/>
                        <a14:backgroundMark x1="24185" y1="45531" x2="24185" y2="45531"/>
                        <a14:backgroundMark x1="41425" y1="65499" x2="35628" y2="60990"/>
                        <a14:backgroundMark x1="35628" y1="60990" x2="32729" y2="54147"/>
                        <a14:backgroundMark x1="32729" y1="54147" x2="34149" y2="53704"/>
                        <a14:backgroundMark x1="15097" y1="32931" x2="21769" y2="25040"/>
                        <a14:backgroundMark x1="21769" y1="25040" x2="19173" y2="15539"/>
                        <a14:backgroundMark x1="19173" y1="15539" x2="16969" y2="31240"/>
                        <a14:backgroundMark x1="16969" y1="31240" x2="17059" y2="31481"/>
                        <a14:backgroundMark x1="38436" y1="43841" x2="46347" y2="43760"/>
                        <a14:backgroundMark x1="54861" y1="45209" x2="54982" y2="53301"/>
                        <a14:backgroundMark x1="46014" y1="58857" x2="54801" y2="58857"/>
                        <a14:backgroundMark x1="54740" y1="49919" x2="54891" y2="52174"/>
                        <a14:backgroundMark x1="54891" y1="52174" x2="54921" y2="52254"/>
                        <a14:backgroundMark x1="54620" y1="46135" x2="54801" y2="44203"/>
                        <a14:backgroundMark x1="37893" y1="44002" x2="39946" y2="43519"/>
                        <a14:backgroundMark x1="39946" y1="43519" x2="39946" y2="43519"/>
                        <a14:backgroundMark x1="54982" y1="45531" x2="54801" y2="44042"/>
                        <a14:backgroundMark x1="52385" y1="59340" x2="53986" y2="58414"/>
                        <a14:backgroundMark x1="53986" y1="58414" x2="54499" y2="58655"/>
                        <a14:backgroundMark x1="52083" y1="59501" x2="55103" y2="58253"/>
                        <a14:backgroundMark x1="52385" y1="59098" x2="54559" y2="58414"/>
                        <a14:backgroundMark x1="54559" y1="58414" x2="55254" y2="57246"/>
                      </a14:backgroundRemoval>
                    </a14:imgEffect>
                  </a14:imgLayer>
                </a14:imgProps>
              </a:ext>
              <a:ext uri="{28A0092B-C50C-407E-A947-70E740481C1C}">
                <a14:useLocalDpi xmlns:a14="http://schemas.microsoft.com/office/drawing/2010/main" val="0"/>
              </a:ext>
            </a:extLst>
          </a:blip>
          <a:srcRect l="35365" t="42132" r="44592" b="40198"/>
          <a:stretch/>
        </p:blipFill>
        <p:spPr>
          <a:xfrm rot="5520000">
            <a:off x="15717698" y="25682461"/>
            <a:ext cx="2186430" cy="1445682"/>
          </a:xfrm>
          <a:prstGeom prst="rect">
            <a:avLst/>
          </a:prstGeom>
        </p:spPr>
      </p:pic>
      <p:pic>
        <p:nvPicPr>
          <p:cNvPr id="124" name="Picture 123" descr="A picture containing background pattern&#10;&#10;Description automatically generated">
            <a:extLst>
              <a:ext uri="{FF2B5EF4-FFF2-40B4-BE49-F238E27FC236}">
                <a16:creationId xmlns:a16="http://schemas.microsoft.com/office/drawing/2014/main" id="{7E11E7A7-F3CE-42CA-A97C-54FE8C870C44}"/>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10000" r="90000">
                        <a14:foregroundMark x1="37198" y1="58736" x2="54613" y2="58239"/>
                        <a14:foregroundMark x1="54619" y1="52342" x2="54801" y2="50121"/>
                        <a14:foregroundMark x1="54136" y1="58253" x2="54611" y2="52446"/>
                        <a14:foregroundMark x1="54650" y1="45853" x2="53986" y2="43841"/>
                        <a14:foregroundMark x1="53986" y1="43841" x2="38074" y2="44082"/>
                        <a14:foregroundMark x1="38074" y1="44082" x2="36413" y2="44968"/>
                        <a14:foregroundMark x1="36413" y1="44968" x2="37319" y2="58776"/>
                        <a14:foregroundMark x1="37319" y1="58776" x2="37379" y2="58776"/>
                        <a14:foregroundMark x1="43357" y1="58253" x2="54106" y2="57568"/>
                        <a14:foregroundMark x1="54227" y1="53865" x2="54287" y2="48269"/>
                        <a14:foregroundMark x1="54287" y1="48269" x2="54136" y2="46256"/>
                        <a14:foregroundMark x1="54136" y1="46256" x2="53080" y2="44283"/>
                        <a14:foregroundMark x1="53080" y1="44283" x2="38376" y2="44686"/>
                        <a14:backgroundMark x1="59420" y1="50403" x2="59420" y2="50403"/>
                        <a14:backgroundMark x1="21347" y1="69122" x2="26057" y2="61715"/>
                        <a14:backgroundMark x1="26057" y1="61715" x2="26057" y2="61715"/>
                        <a14:backgroundMark x1="40157" y1="59340" x2="55284" y2="59420"/>
                        <a14:backgroundMark x1="55284" y1="59420" x2="56039" y2="56562"/>
                        <a14:backgroundMark x1="56039" y1="56562" x2="55495" y2="47343"/>
                        <a14:backgroundMark x1="55495" y1="47343" x2="55495" y2="47222"/>
                        <a14:backgroundMark x1="24607" y1="31924" x2="34541" y2="53100"/>
                        <a14:backgroundMark x1="34541" y1="53100" x2="26389" y2="42351"/>
                        <a14:backgroundMark x1="26389" y1="42351" x2="24185" y2="45531"/>
                        <a14:backgroundMark x1="24185" y1="45531" x2="24185" y2="45531"/>
                        <a14:backgroundMark x1="41425" y1="65499" x2="35628" y2="60990"/>
                        <a14:backgroundMark x1="35628" y1="60990" x2="32729" y2="54147"/>
                        <a14:backgroundMark x1="32729" y1="54147" x2="34149" y2="53704"/>
                        <a14:backgroundMark x1="15097" y1="32931" x2="21769" y2="25040"/>
                        <a14:backgroundMark x1="21769" y1="25040" x2="19173" y2="15539"/>
                        <a14:backgroundMark x1="19173" y1="15539" x2="16969" y2="31240"/>
                        <a14:backgroundMark x1="16969" y1="31240" x2="17059" y2="31481"/>
                        <a14:backgroundMark x1="38436" y1="43841" x2="46347" y2="43760"/>
                        <a14:backgroundMark x1="54861" y1="45209" x2="54982" y2="53301"/>
                        <a14:backgroundMark x1="46014" y1="58857" x2="54801" y2="58857"/>
                        <a14:backgroundMark x1="54740" y1="49919" x2="54891" y2="52174"/>
                        <a14:backgroundMark x1="54891" y1="52174" x2="54921" y2="52254"/>
                        <a14:backgroundMark x1="54620" y1="46135" x2="54801" y2="44203"/>
                        <a14:backgroundMark x1="37893" y1="44002" x2="39946" y2="43519"/>
                        <a14:backgroundMark x1="39946" y1="43519" x2="39946" y2="43519"/>
                        <a14:backgroundMark x1="54982" y1="45531" x2="54801" y2="44042"/>
                        <a14:backgroundMark x1="52385" y1="59340" x2="53986" y2="58414"/>
                        <a14:backgroundMark x1="53986" y1="58414" x2="54499" y2="58655"/>
                        <a14:backgroundMark x1="52083" y1="59501" x2="55103" y2="58253"/>
                        <a14:backgroundMark x1="52385" y1="59098" x2="54559" y2="58414"/>
                        <a14:backgroundMark x1="54559" y1="58414" x2="55254" y2="57246"/>
                      </a14:backgroundRemoval>
                    </a14:imgEffect>
                  </a14:imgLayer>
                </a14:imgProps>
              </a:ext>
              <a:ext uri="{28A0092B-C50C-407E-A947-70E740481C1C}">
                <a14:useLocalDpi xmlns:a14="http://schemas.microsoft.com/office/drawing/2010/main" val="0"/>
              </a:ext>
            </a:extLst>
          </a:blip>
          <a:srcRect l="35365" t="42132" r="44592" b="40198"/>
          <a:stretch/>
        </p:blipFill>
        <p:spPr>
          <a:xfrm rot="5520000">
            <a:off x="14694297" y="28278524"/>
            <a:ext cx="2186430" cy="1445682"/>
          </a:xfrm>
          <a:prstGeom prst="rect">
            <a:avLst/>
          </a:prstGeom>
        </p:spPr>
      </p:pic>
      <p:cxnSp>
        <p:nvCxnSpPr>
          <p:cNvPr id="125" name="Straight Connector 124">
            <a:extLst>
              <a:ext uri="{FF2B5EF4-FFF2-40B4-BE49-F238E27FC236}">
                <a16:creationId xmlns:a16="http://schemas.microsoft.com/office/drawing/2014/main" id="{510545FA-2532-4706-A8B7-5553517DDC0B}"/>
              </a:ext>
            </a:extLst>
          </p:cNvPr>
          <p:cNvCxnSpPr/>
          <p:nvPr/>
        </p:nvCxnSpPr>
        <p:spPr>
          <a:xfrm>
            <a:off x="24992799" y="24465273"/>
            <a:ext cx="0" cy="6616265"/>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126" name="TextBox 125">
            <a:extLst>
              <a:ext uri="{FF2B5EF4-FFF2-40B4-BE49-F238E27FC236}">
                <a16:creationId xmlns:a16="http://schemas.microsoft.com/office/drawing/2014/main" id="{7BC14F08-C74D-4F5A-9C4A-06B1366BFE3B}"/>
              </a:ext>
            </a:extLst>
          </p:cNvPr>
          <p:cNvSpPr txBox="1"/>
          <p:nvPr/>
        </p:nvSpPr>
        <p:spPr>
          <a:xfrm>
            <a:off x="13144979" y="30822568"/>
            <a:ext cx="5195763" cy="677102"/>
          </a:xfrm>
          <a:prstGeom prst="rect">
            <a:avLst/>
          </a:prstGeom>
          <a:noFill/>
        </p:spPr>
        <p:txBody>
          <a:bodyPr wrap="square" lIns="106674" tIns="53337" rIns="106674" bIns="53337" rtlCol="0">
            <a:spAutoFit/>
          </a:bodyPr>
          <a:lstStyle/>
          <a:p>
            <a:pPr algn="ctr"/>
            <a:r>
              <a:rPr lang="en-US" sz="3700" dirty="0">
                <a:latin typeface="Cambria" panose="02040503050406030204" pitchFamily="18" charset="0"/>
              </a:rPr>
              <a:t>Figure 4. Motion sensors</a:t>
            </a:r>
          </a:p>
        </p:txBody>
      </p:sp>
      <p:pic>
        <p:nvPicPr>
          <p:cNvPr id="127" name="Picture 126" descr="A picture containing background pattern&#10;&#10;Description automatically generated">
            <a:extLst>
              <a:ext uri="{FF2B5EF4-FFF2-40B4-BE49-F238E27FC236}">
                <a16:creationId xmlns:a16="http://schemas.microsoft.com/office/drawing/2014/main" id="{EFF5D7BA-4E78-45C7-B248-C2EC5629F006}"/>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10000" r="90000">
                        <a14:foregroundMark x1="37198" y1="58736" x2="54613" y2="58239"/>
                        <a14:foregroundMark x1="54619" y1="52342" x2="54801" y2="50121"/>
                        <a14:foregroundMark x1="54136" y1="58253" x2="54611" y2="52446"/>
                        <a14:foregroundMark x1="54650" y1="45853" x2="53986" y2="43841"/>
                        <a14:foregroundMark x1="53986" y1="43841" x2="38074" y2="44082"/>
                        <a14:foregroundMark x1="38074" y1="44082" x2="36413" y2="44968"/>
                        <a14:foregroundMark x1="36413" y1="44968" x2="37319" y2="58776"/>
                        <a14:foregroundMark x1="37319" y1="58776" x2="37379" y2="58776"/>
                        <a14:foregroundMark x1="43357" y1="58253" x2="54106" y2="57568"/>
                        <a14:foregroundMark x1="54227" y1="53865" x2="54287" y2="48269"/>
                        <a14:foregroundMark x1="54287" y1="48269" x2="54136" y2="46256"/>
                        <a14:foregroundMark x1="54136" y1="46256" x2="53080" y2="44283"/>
                        <a14:foregroundMark x1="53080" y1="44283" x2="38376" y2="44686"/>
                        <a14:backgroundMark x1="59420" y1="50403" x2="59420" y2="50403"/>
                        <a14:backgroundMark x1="21347" y1="69122" x2="26057" y2="61715"/>
                        <a14:backgroundMark x1="26057" y1="61715" x2="26057" y2="61715"/>
                        <a14:backgroundMark x1="40157" y1="59340" x2="55284" y2="59420"/>
                        <a14:backgroundMark x1="55284" y1="59420" x2="56039" y2="56562"/>
                        <a14:backgroundMark x1="56039" y1="56562" x2="55495" y2="47343"/>
                        <a14:backgroundMark x1="55495" y1="47343" x2="55495" y2="47222"/>
                        <a14:backgroundMark x1="24607" y1="31924" x2="34541" y2="53100"/>
                        <a14:backgroundMark x1="34541" y1="53100" x2="26389" y2="42351"/>
                        <a14:backgroundMark x1="26389" y1="42351" x2="24185" y2="45531"/>
                        <a14:backgroundMark x1="24185" y1="45531" x2="24185" y2="45531"/>
                        <a14:backgroundMark x1="41425" y1="65499" x2="35628" y2="60990"/>
                        <a14:backgroundMark x1="35628" y1="60990" x2="32729" y2="54147"/>
                        <a14:backgroundMark x1="32729" y1="54147" x2="34149" y2="53704"/>
                        <a14:backgroundMark x1="15097" y1="32931" x2="21769" y2="25040"/>
                        <a14:backgroundMark x1="21769" y1="25040" x2="19173" y2="15539"/>
                        <a14:backgroundMark x1="19173" y1="15539" x2="16969" y2="31240"/>
                        <a14:backgroundMark x1="16969" y1="31240" x2="17059" y2="31481"/>
                        <a14:backgroundMark x1="38436" y1="43841" x2="46347" y2="43760"/>
                        <a14:backgroundMark x1="54861" y1="45209" x2="54982" y2="53301"/>
                        <a14:backgroundMark x1="46014" y1="58857" x2="54801" y2="58857"/>
                        <a14:backgroundMark x1="54740" y1="49919" x2="54891" y2="52174"/>
                        <a14:backgroundMark x1="54891" y1="52174" x2="54921" y2="52254"/>
                        <a14:backgroundMark x1="54620" y1="46135" x2="54801" y2="44203"/>
                        <a14:backgroundMark x1="37893" y1="44002" x2="39946" y2="43519"/>
                        <a14:backgroundMark x1="39946" y1="43519" x2="39946" y2="43519"/>
                        <a14:backgroundMark x1="54982" y1="45531" x2="54801" y2="44042"/>
                        <a14:backgroundMark x1="52385" y1="59340" x2="53986" y2="58414"/>
                        <a14:backgroundMark x1="53986" y1="58414" x2="54499" y2="58655"/>
                        <a14:backgroundMark x1="52083" y1="59501" x2="55103" y2="58253"/>
                        <a14:backgroundMark x1="52385" y1="59098" x2="54559" y2="58414"/>
                        <a14:backgroundMark x1="54559" y1="58414" x2="55254" y2="57246"/>
                      </a14:backgroundRemoval>
                    </a14:imgEffect>
                  </a14:imgLayer>
                </a14:imgProps>
              </a:ext>
              <a:ext uri="{28A0092B-C50C-407E-A947-70E740481C1C}">
                <a14:useLocalDpi xmlns:a14="http://schemas.microsoft.com/office/drawing/2010/main" val="0"/>
              </a:ext>
            </a:extLst>
          </a:blip>
          <a:srcRect l="35365" t="42132" r="44592" b="40198"/>
          <a:stretch/>
        </p:blipFill>
        <p:spPr>
          <a:xfrm rot="5520000">
            <a:off x="1788637" y="17029514"/>
            <a:ext cx="2161616" cy="1429275"/>
          </a:xfrm>
          <a:prstGeom prst="rect">
            <a:avLst/>
          </a:prstGeom>
        </p:spPr>
      </p:pic>
      <p:pic>
        <p:nvPicPr>
          <p:cNvPr id="119" name="Picture 118">
            <a:extLst>
              <a:ext uri="{FF2B5EF4-FFF2-40B4-BE49-F238E27FC236}">
                <a16:creationId xmlns:a16="http://schemas.microsoft.com/office/drawing/2014/main" id="{DE40B47F-F658-48F3-91A8-38FCB6A8B672}"/>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984" b="96538" l="9994" r="89976">
                        <a14:foregroundMark x1="42361" y1="44565" x2="43659" y2="47262"/>
                        <a14:foregroundMark x1="43659" y1="47262" x2="46709" y2="44002"/>
                        <a14:foregroundMark x1="46709" y1="44002" x2="45531" y2="39090"/>
                        <a14:foregroundMark x1="45531" y1="39090" x2="41818" y2="45008"/>
                        <a14:foregroundMark x1="41818" y1="45008" x2="43478" y2="46176"/>
                        <a14:foregroundMark x1="43478" y1="46176" x2="43569" y2="42472"/>
                        <a14:foregroundMark x1="45984" y1="75242" x2="44807" y2="70692"/>
                        <a14:foregroundMark x1="47463" y1="80958" x2="45984" y2="75242"/>
                        <a14:foregroundMark x1="49306" y1="88084" x2="47463" y2="80958"/>
                        <a14:foregroundMark x1="44807" y1="70692" x2="43961" y2="68720"/>
                        <a14:foregroundMark x1="43961" y1="68720" x2="43237" y2="58937"/>
                        <a14:foregroundMark x1="43237" y1="58937" x2="43327" y2="52214"/>
                        <a14:foregroundMark x1="35507" y1="24557" x2="37168" y2="23873"/>
                        <a14:foregroundMark x1="37168" y1="23873" x2="37409" y2="23631"/>
                        <a14:foregroundMark x1="49306" y1="92593" x2="49366" y2="90419"/>
                        <a14:foregroundMark x1="49366" y1="90419" x2="48883" y2="90862"/>
                        <a14:foregroundMark x1="49124" y1="96538" x2="49275" y2="93559"/>
                        <a14:foregroundMark x1="40580" y1="24960" x2="40580" y2="24960"/>
                        <a14:foregroundMark x1="39764" y1="24034" x2="39764" y2="24034"/>
                        <a14:foregroundMark x1="38436" y1="23309" x2="38436" y2="23309"/>
                        <a14:foregroundMark x1="46014" y1="76973" x2="44414" y2="71176"/>
                        <a14:foregroundMark x1="48521" y1="90781" x2="46377" y2="77818"/>
                        <a14:foregroundMark x1="48007" y1="86353" x2="48007" y2="86071"/>
                        <a14:foregroundMark x1="48611" y1="90016" x2="48611" y2="90016"/>
                        <a14:foregroundMark x1="47041" y1="81119" x2="47041" y2="80918"/>
                        <a14:foregroundMark x1="48490" y1="90177" x2="48430" y2="90177"/>
                        <a14:foregroundMark x1="48973" y1="92754" x2="48581" y2="91787"/>
                        <a14:foregroundMark x1="48853" y1="91425" x2="48430" y2="91103"/>
                        <a14:backgroundMark x1="52174" y1="75483" x2="57760" y2="76288"/>
                        <a14:backgroundMark x1="57760" y1="76288" x2="63345" y2="50201"/>
                        <a14:backgroundMark x1="63345" y1="50201" x2="57307" y2="41184"/>
                        <a14:backgroundMark x1="57307" y1="41184" x2="56069" y2="69686"/>
                        <a14:backgroundMark x1="53140" y1="29750" x2="60568" y2="29750"/>
                        <a14:backgroundMark x1="60568" y1="29750" x2="70743" y2="54871"/>
                        <a14:backgroundMark x1="70743" y1="54871" x2="62440" y2="80757"/>
                        <a14:backgroundMark x1="62440" y1="80757" x2="54771" y2="80636"/>
                        <a14:backgroundMark x1="54771" y1="80636" x2="51479" y2="77214"/>
                        <a14:backgroundMark x1="51479" y1="77214" x2="51479" y2="77093"/>
                        <a14:backgroundMark x1="43056" y1="31924" x2="43056" y2="31924"/>
                        <a14:backgroundMark x1="41063" y1="26852" x2="41063" y2="26852"/>
                        <a14:backgroundMark x1="42271" y1="33575" x2="42271" y2="33575"/>
                        <a14:backgroundMark x1="35417" y1="34501" x2="35417" y2="34501"/>
                        <a14:backgroundMark x1="42089" y1="29267" x2="42089" y2="29267"/>
                        <a14:backgroundMark x1="35779" y1="66908" x2="35779" y2="66908"/>
                        <a14:backgroundMark x1="47132" y1="71296" x2="47132" y2="71296"/>
                        <a14:backgroundMark x1="43237" y1="33333" x2="42874" y2="30958"/>
                        <a14:backgroundMark x1="42874" y1="30958" x2="42361" y2="29750"/>
                        <a14:backgroundMark x1="45320" y1="68076" x2="47162" y2="69807"/>
                        <a14:backgroundMark x1="47162" y1="69807" x2="45682" y2="67230"/>
                        <a14:backgroundMark x1="45682" y1="67230" x2="45501" y2="67834"/>
                        <a14:backgroundMark x1="41093" y1="26892" x2="39946" y2="24879"/>
                        <a14:backgroundMark x1="44746" y1="67391" x2="45380" y2="68076"/>
                        <a14:backgroundMark x1="39251" y1="24235" x2="39251" y2="24235"/>
                        <a14:backgroundMark x1="38738" y1="23873" x2="38738" y2="23873"/>
                        <a14:backgroundMark x1="38436" y1="23671" x2="38436" y2="23671"/>
                      </a14:backgroundRemoval>
                    </a14:imgEffect>
                  </a14:imgLayer>
                </a14:imgProps>
              </a:ext>
              <a:ext uri="{28A0092B-C50C-407E-A947-70E740481C1C}">
                <a14:useLocalDpi xmlns:a14="http://schemas.microsoft.com/office/drawing/2010/main" val="0"/>
              </a:ext>
            </a:extLst>
          </a:blip>
          <a:srcRect l="32813" t="22408" r="48003" b="31192"/>
          <a:stretch/>
        </p:blipFill>
        <p:spPr>
          <a:xfrm rot="5700000">
            <a:off x="4931132" y="20185702"/>
            <a:ext cx="1840901" cy="3339337"/>
          </a:xfrm>
          <a:prstGeom prst="rect">
            <a:avLst/>
          </a:prstGeom>
        </p:spPr>
      </p:pic>
    </p:spTree>
    <p:extLst>
      <p:ext uri="{BB962C8B-B14F-4D97-AF65-F5344CB8AC3E}">
        <p14:creationId xmlns:p14="http://schemas.microsoft.com/office/powerpoint/2010/main" val="376030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2.xml><?xml version="1.0" encoding="utf-8"?>
<ds:datastoreItem xmlns:ds="http://schemas.openxmlformats.org/officeDocument/2006/customXml" ds:itemID="{1966D790-D06C-4361-94B8-8BED25FA40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2631</TotalTime>
  <Words>780</Words>
  <Application>Microsoft Office PowerPoint</Application>
  <PresentationFormat>Custom</PresentationFormat>
  <Paragraphs>39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vt:lpstr>
      <vt:lpstr>Cambria Math</vt:lpstr>
      <vt:lpstr>Office Theme</vt:lpstr>
      <vt:lpstr>A Wearable Motion Tracking System to Detect WrMSD Zachary Taylor1 Faculty Advisors: Diliang Chen2, Dongpeng Xu1 Department of Computer Science1, Department of Electrical and Computer Engineering2, University of New Hampshire, Durham, NH 03824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Zachary Taylor</cp:lastModifiedBy>
  <cp:revision>150</cp:revision>
  <dcterms:created xsi:type="dcterms:W3CDTF">2016-03-05T16:55:12Z</dcterms:created>
  <dcterms:modified xsi:type="dcterms:W3CDTF">2022-04-13T23:16:33Z</dcterms:modified>
</cp:coreProperties>
</file>