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Lst>
  <p:sldSz cy="32918400" cx="43891200"/>
  <p:notesSz cx="9144000" cy="6858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6" roundtripDataSignature="AMtx7miist8QKMrjZY+mlOVTJIGf0I9bk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914400" y="3257550"/>
            <a:ext cx="7315200" cy="30861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914400" y="3257550"/>
            <a:ext cx="73152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4"/>
          <p:cNvSpPr txBox="1"/>
          <p:nvPr>
            <p:ph type="ctrTitle"/>
          </p:nvPr>
        </p:nvSpPr>
        <p:spPr>
          <a:xfrm>
            <a:off x="3291840" y="5387343"/>
            <a:ext cx="37307520" cy="11460480"/>
          </a:xfrm>
          <a:prstGeom prst="rect">
            <a:avLst/>
          </a:prstGeom>
          <a:noFill/>
          <a:ln>
            <a:noFill/>
          </a:ln>
        </p:spPr>
        <p:txBody>
          <a:bodyPr anchorCtr="0" anchor="b" bIns="53325" lIns="106650" spcFirstLastPara="1" rIns="106650" wrap="square" tIns="53325">
            <a:normAutofit/>
          </a:bodyPr>
          <a:lstStyle>
            <a:lvl1pPr lvl="0" algn="ctr">
              <a:lnSpc>
                <a:spcPct val="90000"/>
              </a:lnSpc>
              <a:spcBef>
                <a:spcPts val="0"/>
              </a:spcBef>
              <a:spcAft>
                <a:spcPts val="0"/>
              </a:spcAft>
              <a:buClr>
                <a:schemeClr val="dk1"/>
              </a:buClr>
              <a:buSzPts val="29400"/>
              <a:buFont typeface="Calibri"/>
              <a:buNone/>
              <a:defRPr sz="29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4"/>
          <p:cNvSpPr txBox="1"/>
          <p:nvPr>
            <p:ph idx="1" type="subTitle"/>
          </p:nvPr>
        </p:nvSpPr>
        <p:spPr>
          <a:xfrm>
            <a:off x="5486400" y="17289783"/>
            <a:ext cx="32918400" cy="7947657"/>
          </a:xfrm>
          <a:prstGeom prst="rect">
            <a:avLst/>
          </a:prstGeom>
          <a:noFill/>
          <a:ln>
            <a:noFill/>
          </a:ln>
        </p:spPr>
        <p:txBody>
          <a:bodyPr anchorCtr="0" anchor="t" bIns="53325" lIns="106650" spcFirstLastPara="1" rIns="106650" wrap="square" tIns="53325">
            <a:normAutofit/>
          </a:bodyPr>
          <a:lstStyle>
            <a:lvl1pPr lvl="0" algn="ctr">
              <a:lnSpc>
                <a:spcPct val="90000"/>
              </a:lnSpc>
              <a:spcBef>
                <a:spcPts val="4900"/>
              </a:spcBef>
              <a:spcAft>
                <a:spcPts val="0"/>
              </a:spcAft>
              <a:buClr>
                <a:schemeClr val="dk1"/>
              </a:buClr>
              <a:buSzPts val="11800"/>
              <a:buNone/>
              <a:defRPr sz="11800"/>
            </a:lvl1pPr>
            <a:lvl2pPr lvl="1" algn="ctr">
              <a:lnSpc>
                <a:spcPct val="90000"/>
              </a:lnSpc>
              <a:spcBef>
                <a:spcPts val="2450"/>
              </a:spcBef>
              <a:spcAft>
                <a:spcPts val="0"/>
              </a:spcAft>
              <a:buClr>
                <a:schemeClr val="dk1"/>
              </a:buClr>
              <a:buSzPts val="9800"/>
              <a:buNone/>
              <a:defRPr sz="9800"/>
            </a:lvl2pPr>
            <a:lvl3pPr lvl="2" algn="ctr">
              <a:lnSpc>
                <a:spcPct val="90000"/>
              </a:lnSpc>
              <a:spcBef>
                <a:spcPts val="2450"/>
              </a:spcBef>
              <a:spcAft>
                <a:spcPts val="0"/>
              </a:spcAft>
              <a:buClr>
                <a:schemeClr val="dk1"/>
              </a:buClr>
              <a:buSzPts val="8800"/>
              <a:buNone/>
              <a:defRPr sz="8800"/>
            </a:lvl3pPr>
            <a:lvl4pPr lvl="3" algn="ctr">
              <a:lnSpc>
                <a:spcPct val="90000"/>
              </a:lnSpc>
              <a:spcBef>
                <a:spcPts val="2450"/>
              </a:spcBef>
              <a:spcAft>
                <a:spcPts val="0"/>
              </a:spcAft>
              <a:buClr>
                <a:schemeClr val="dk1"/>
              </a:buClr>
              <a:buSzPts val="7800"/>
              <a:buNone/>
              <a:defRPr sz="7800"/>
            </a:lvl4pPr>
            <a:lvl5pPr lvl="4" algn="ctr">
              <a:lnSpc>
                <a:spcPct val="90000"/>
              </a:lnSpc>
              <a:spcBef>
                <a:spcPts val="2450"/>
              </a:spcBef>
              <a:spcAft>
                <a:spcPts val="0"/>
              </a:spcAft>
              <a:buClr>
                <a:schemeClr val="dk1"/>
              </a:buClr>
              <a:buSzPts val="7800"/>
              <a:buNone/>
              <a:defRPr sz="7800"/>
            </a:lvl5pPr>
            <a:lvl6pPr lvl="5" algn="ctr">
              <a:lnSpc>
                <a:spcPct val="90000"/>
              </a:lnSpc>
              <a:spcBef>
                <a:spcPts val="2450"/>
              </a:spcBef>
              <a:spcAft>
                <a:spcPts val="0"/>
              </a:spcAft>
              <a:buClr>
                <a:schemeClr val="dk1"/>
              </a:buClr>
              <a:buSzPts val="7800"/>
              <a:buNone/>
              <a:defRPr sz="7800"/>
            </a:lvl6pPr>
            <a:lvl7pPr lvl="6" algn="ctr">
              <a:lnSpc>
                <a:spcPct val="90000"/>
              </a:lnSpc>
              <a:spcBef>
                <a:spcPts val="2450"/>
              </a:spcBef>
              <a:spcAft>
                <a:spcPts val="0"/>
              </a:spcAft>
              <a:buClr>
                <a:schemeClr val="dk1"/>
              </a:buClr>
              <a:buSzPts val="7800"/>
              <a:buNone/>
              <a:defRPr sz="7800"/>
            </a:lvl7pPr>
            <a:lvl8pPr lvl="7" algn="ctr">
              <a:lnSpc>
                <a:spcPct val="90000"/>
              </a:lnSpc>
              <a:spcBef>
                <a:spcPts val="2450"/>
              </a:spcBef>
              <a:spcAft>
                <a:spcPts val="0"/>
              </a:spcAft>
              <a:buClr>
                <a:schemeClr val="dk1"/>
              </a:buClr>
              <a:buSzPts val="7800"/>
              <a:buNone/>
              <a:defRPr sz="7800"/>
            </a:lvl8pPr>
            <a:lvl9pPr lvl="8" algn="ctr">
              <a:lnSpc>
                <a:spcPct val="90000"/>
              </a:lnSpc>
              <a:spcBef>
                <a:spcPts val="2450"/>
              </a:spcBef>
              <a:spcAft>
                <a:spcPts val="0"/>
              </a:spcAft>
              <a:buClr>
                <a:schemeClr val="dk1"/>
              </a:buClr>
              <a:buSzPts val="7800"/>
              <a:buNone/>
              <a:defRPr sz="7800"/>
            </a:lvl9pPr>
          </a:lstStyle>
          <a:p/>
        </p:txBody>
      </p:sp>
      <p:sp>
        <p:nvSpPr>
          <p:cNvPr id="14" name="Google Shape;14;p4"/>
          <p:cNvSpPr txBox="1"/>
          <p:nvPr>
            <p:ph idx="10" type="dt"/>
          </p:nvPr>
        </p:nvSpPr>
        <p:spPr>
          <a:xfrm>
            <a:off x="3017520" y="30510488"/>
            <a:ext cx="9875520" cy="1752600"/>
          </a:xfrm>
          <a:prstGeom prst="rect">
            <a:avLst/>
          </a:prstGeom>
          <a:noFill/>
          <a:ln>
            <a:noFill/>
          </a:ln>
        </p:spPr>
        <p:txBody>
          <a:bodyPr anchorCtr="0" anchor="ctr" bIns="53325" lIns="106650" spcFirstLastPara="1" rIns="106650" wrap="square" tIns="53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4"/>
          <p:cNvSpPr txBox="1"/>
          <p:nvPr>
            <p:ph idx="11" type="ftr"/>
          </p:nvPr>
        </p:nvSpPr>
        <p:spPr>
          <a:xfrm>
            <a:off x="14538960" y="30510488"/>
            <a:ext cx="14813280" cy="1752600"/>
          </a:xfrm>
          <a:prstGeom prst="rect">
            <a:avLst/>
          </a:prstGeom>
          <a:noFill/>
          <a:ln>
            <a:noFill/>
          </a:ln>
        </p:spPr>
        <p:txBody>
          <a:bodyPr anchorCtr="0" anchor="ctr" bIns="53325" lIns="106650" spcFirstLastPara="1" rIns="106650" wrap="square" tIns="53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4"/>
          <p:cNvSpPr txBox="1"/>
          <p:nvPr>
            <p:ph idx="12" type="sldNum"/>
          </p:nvPr>
        </p:nvSpPr>
        <p:spPr>
          <a:xfrm>
            <a:off x="30998160" y="30510488"/>
            <a:ext cx="9875520" cy="1752600"/>
          </a:xfrm>
          <a:prstGeom prst="rect">
            <a:avLst/>
          </a:prstGeom>
          <a:noFill/>
          <a:ln>
            <a:noFill/>
          </a:ln>
        </p:spPr>
        <p:txBody>
          <a:bodyPr anchorCtr="0" anchor="ctr" bIns="53325" lIns="106650" spcFirstLastPara="1" rIns="106650" wrap="square" tIns="53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3"/>
          <p:cNvSpPr txBox="1"/>
          <p:nvPr>
            <p:ph type="title"/>
          </p:nvPr>
        </p:nvSpPr>
        <p:spPr>
          <a:xfrm>
            <a:off x="3017520" y="1752607"/>
            <a:ext cx="37856160" cy="6362703"/>
          </a:xfrm>
          <a:prstGeom prst="rect">
            <a:avLst/>
          </a:prstGeom>
          <a:noFill/>
          <a:ln>
            <a:noFill/>
          </a:ln>
        </p:spPr>
        <p:txBody>
          <a:bodyPr anchorCtr="0" anchor="ctr" bIns="53325" lIns="106650" spcFirstLastPara="1" rIns="106650" wrap="square" tIns="53325">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3"/>
          <p:cNvSpPr txBox="1"/>
          <p:nvPr>
            <p:ph idx="1" type="body"/>
          </p:nvPr>
        </p:nvSpPr>
        <p:spPr>
          <a:xfrm rot="5400000">
            <a:off x="11502389" y="278132"/>
            <a:ext cx="20886423" cy="37856160"/>
          </a:xfrm>
          <a:prstGeom prst="rect">
            <a:avLst/>
          </a:prstGeom>
          <a:noFill/>
          <a:ln>
            <a:noFill/>
          </a:ln>
        </p:spPr>
        <p:txBody>
          <a:bodyPr anchorCtr="0" anchor="t" bIns="53325" lIns="106650" spcFirstLastPara="1" rIns="106650" wrap="square" tIns="53325">
            <a:normAutofit/>
          </a:bodyPr>
          <a:lstStyle>
            <a:lvl1pPr indent="-342900" lvl="0" marL="457200" algn="l">
              <a:lnSpc>
                <a:spcPct val="90000"/>
              </a:lnSpc>
              <a:spcBef>
                <a:spcPts val="4900"/>
              </a:spcBef>
              <a:spcAft>
                <a:spcPts val="0"/>
              </a:spcAft>
              <a:buClr>
                <a:schemeClr val="dk1"/>
              </a:buClr>
              <a:buSzPts val="1800"/>
              <a:buChar char="•"/>
              <a:defRPr/>
            </a:lvl1pPr>
            <a:lvl2pPr indent="-342900" lvl="1" marL="914400" algn="l">
              <a:lnSpc>
                <a:spcPct val="90000"/>
              </a:lnSpc>
              <a:spcBef>
                <a:spcPts val="2450"/>
              </a:spcBef>
              <a:spcAft>
                <a:spcPts val="0"/>
              </a:spcAft>
              <a:buClr>
                <a:schemeClr val="dk1"/>
              </a:buClr>
              <a:buSzPts val="1800"/>
              <a:buChar char="•"/>
              <a:defRPr/>
            </a:lvl2pPr>
            <a:lvl3pPr indent="-342900" lvl="2" marL="1371600" algn="l">
              <a:lnSpc>
                <a:spcPct val="90000"/>
              </a:lnSpc>
              <a:spcBef>
                <a:spcPts val="2450"/>
              </a:spcBef>
              <a:spcAft>
                <a:spcPts val="0"/>
              </a:spcAft>
              <a:buClr>
                <a:schemeClr val="dk1"/>
              </a:buClr>
              <a:buSzPts val="1800"/>
              <a:buChar char="•"/>
              <a:defRPr/>
            </a:lvl3pPr>
            <a:lvl4pPr indent="-342900" lvl="3" marL="1828800" algn="l">
              <a:lnSpc>
                <a:spcPct val="90000"/>
              </a:lnSpc>
              <a:spcBef>
                <a:spcPts val="2450"/>
              </a:spcBef>
              <a:spcAft>
                <a:spcPts val="0"/>
              </a:spcAft>
              <a:buClr>
                <a:schemeClr val="dk1"/>
              </a:buClr>
              <a:buSzPts val="1800"/>
              <a:buChar char="•"/>
              <a:defRPr/>
            </a:lvl4pPr>
            <a:lvl5pPr indent="-342900" lvl="4" marL="2286000" algn="l">
              <a:lnSpc>
                <a:spcPct val="90000"/>
              </a:lnSpc>
              <a:spcBef>
                <a:spcPts val="2450"/>
              </a:spcBef>
              <a:spcAft>
                <a:spcPts val="0"/>
              </a:spcAft>
              <a:buClr>
                <a:schemeClr val="dk1"/>
              </a:buClr>
              <a:buSzPts val="1800"/>
              <a:buChar char="•"/>
              <a:defRPr/>
            </a:lvl5pPr>
            <a:lvl6pPr indent="-342900" lvl="5" marL="2743200" algn="l">
              <a:lnSpc>
                <a:spcPct val="90000"/>
              </a:lnSpc>
              <a:spcBef>
                <a:spcPts val="2450"/>
              </a:spcBef>
              <a:spcAft>
                <a:spcPts val="0"/>
              </a:spcAft>
              <a:buClr>
                <a:schemeClr val="dk1"/>
              </a:buClr>
              <a:buSzPts val="1800"/>
              <a:buChar char="•"/>
              <a:defRPr/>
            </a:lvl6pPr>
            <a:lvl7pPr indent="-342900" lvl="6" marL="3200400" algn="l">
              <a:lnSpc>
                <a:spcPct val="90000"/>
              </a:lnSpc>
              <a:spcBef>
                <a:spcPts val="2450"/>
              </a:spcBef>
              <a:spcAft>
                <a:spcPts val="0"/>
              </a:spcAft>
              <a:buClr>
                <a:schemeClr val="dk1"/>
              </a:buClr>
              <a:buSzPts val="1800"/>
              <a:buChar char="•"/>
              <a:defRPr/>
            </a:lvl7pPr>
            <a:lvl8pPr indent="-342900" lvl="7" marL="3657600" algn="l">
              <a:lnSpc>
                <a:spcPct val="90000"/>
              </a:lnSpc>
              <a:spcBef>
                <a:spcPts val="2450"/>
              </a:spcBef>
              <a:spcAft>
                <a:spcPts val="0"/>
              </a:spcAft>
              <a:buClr>
                <a:schemeClr val="dk1"/>
              </a:buClr>
              <a:buSzPts val="1800"/>
              <a:buChar char="•"/>
              <a:defRPr/>
            </a:lvl8pPr>
            <a:lvl9pPr indent="-342900" lvl="8" marL="4114800" algn="l">
              <a:lnSpc>
                <a:spcPct val="90000"/>
              </a:lnSpc>
              <a:spcBef>
                <a:spcPts val="2450"/>
              </a:spcBef>
              <a:spcAft>
                <a:spcPts val="0"/>
              </a:spcAft>
              <a:buClr>
                <a:schemeClr val="dk1"/>
              </a:buClr>
              <a:buSzPts val="1800"/>
              <a:buChar char="•"/>
              <a:defRPr/>
            </a:lvl9pPr>
          </a:lstStyle>
          <a:p/>
        </p:txBody>
      </p:sp>
      <p:sp>
        <p:nvSpPr>
          <p:cNvPr id="71" name="Google Shape;71;p13"/>
          <p:cNvSpPr txBox="1"/>
          <p:nvPr>
            <p:ph idx="10" type="dt"/>
          </p:nvPr>
        </p:nvSpPr>
        <p:spPr>
          <a:xfrm>
            <a:off x="3017520" y="30510488"/>
            <a:ext cx="9875520" cy="1752600"/>
          </a:xfrm>
          <a:prstGeom prst="rect">
            <a:avLst/>
          </a:prstGeom>
          <a:noFill/>
          <a:ln>
            <a:noFill/>
          </a:ln>
        </p:spPr>
        <p:txBody>
          <a:bodyPr anchorCtr="0" anchor="ctr" bIns="53325" lIns="106650" spcFirstLastPara="1" rIns="106650" wrap="square" tIns="53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3"/>
          <p:cNvSpPr txBox="1"/>
          <p:nvPr>
            <p:ph idx="11" type="ftr"/>
          </p:nvPr>
        </p:nvSpPr>
        <p:spPr>
          <a:xfrm>
            <a:off x="14538960" y="30510488"/>
            <a:ext cx="14813280" cy="1752600"/>
          </a:xfrm>
          <a:prstGeom prst="rect">
            <a:avLst/>
          </a:prstGeom>
          <a:noFill/>
          <a:ln>
            <a:noFill/>
          </a:ln>
        </p:spPr>
        <p:txBody>
          <a:bodyPr anchorCtr="0" anchor="ctr" bIns="53325" lIns="106650" spcFirstLastPara="1" rIns="106650" wrap="square" tIns="53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3"/>
          <p:cNvSpPr txBox="1"/>
          <p:nvPr>
            <p:ph idx="12" type="sldNum"/>
          </p:nvPr>
        </p:nvSpPr>
        <p:spPr>
          <a:xfrm>
            <a:off x="30998160" y="30510488"/>
            <a:ext cx="9875520" cy="1752600"/>
          </a:xfrm>
          <a:prstGeom prst="rect">
            <a:avLst/>
          </a:prstGeom>
          <a:noFill/>
          <a:ln>
            <a:noFill/>
          </a:ln>
        </p:spPr>
        <p:txBody>
          <a:bodyPr anchorCtr="0" anchor="ctr" bIns="53325" lIns="106650" spcFirstLastPara="1" rIns="106650" wrap="square" tIns="53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4"/>
          <p:cNvSpPr txBox="1"/>
          <p:nvPr>
            <p:ph type="title"/>
          </p:nvPr>
        </p:nvSpPr>
        <p:spPr>
          <a:xfrm rot="5400000">
            <a:off x="22193250" y="10968991"/>
            <a:ext cx="27896823" cy="9464040"/>
          </a:xfrm>
          <a:prstGeom prst="rect">
            <a:avLst/>
          </a:prstGeom>
          <a:noFill/>
          <a:ln>
            <a:noFill/>
          </a:ln>
        </p:spPr>
        <p:txBody>
          <a:bodyPr anchorCtr="0" anchor="ctr" bIns="53325" lIns="106650" spcFirstLastPara="1" rIns="106650" wrap="square" tIns="53325">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4"/>
          <p:cNvSpPr txBox="1"/>
          <p:nvPr>
            <p:ph idx="1" type="body"/>
          </p:nvPr>
        </p:nvSpPr>
        <p:spPr>
          <a:xfrm rot="5400000">
            <a:off x="2990851" y="1779271"/>
            <a:ext cx="27896823" cy="27843480"/>
          </a:xfrm>
          <a:prstGeom prst="rect">
            <a:avLst/>
          </a:prstGeom>
          <a:noFill/>
          <a:ln>
            <a:noFill/>
          </a:ln>
        </p:spPr>
        <p:txBody>
          <a:bodyPr anchorCtr="0" anchor="t" bIns="53325" lIns="106650" spcFirstLastPara="1" rIns="106650" wrap="square" tIns="53325">
            <a:normAutofit/>
          </a:bodyPr>
          <a:lstStyle>
            <a:lvl1pPr indent="-342900" lvl="0" marL="457200" algn="l">
              <a:lnSpc>
                <a:spcPct val="90000"/>
              </a:lnSpc>
              <a:spcBef>
                <a:spcPts val="4900"/>
              </a:spcBef>
              <a:spcAft>
                <a:spcPts val="0"/>
              </a:spcAft>
              <a:buClr>
                <a:schemeClr val="dk1"/>
              </a:buClr>
              <a:buSzPts val="1800"/>
              <a:buChar char="•"/>
              <a:defRPr/>
            </a:lvl1pPr>
            <a:lvl2pPr indent="-342900" lvl="1" marL="914400" algn="l">
              <a:lnSpc>
                <a:spcPct val="90000"/>
              </a:lnSpc>
              <a:spcBef>
                <a:spcPts val="2450"/>
              </a:spcBef>
              <a:spcAft>
                <a:spcPts val="0"/>
              </a:spcAft>
              <a:buClr>
                <a:schemeClr val="dk1"/>
              </a:buClr>
              <a:buSzPts val="1800"/>
              <a:buChar char="•"/>
              <a:defRPr/>
            </a:lvl2pPr>
            <a:lvl3pPr indent="-342900" lvl="2" marL="1371600" algn="l">
              <a:lnSpc>
                <a:spcPct val="90000"/>
              </a:lnSpc>
              <a:spcBef>
                <a:spcPts val="2450"/>
              </a:spcBef>
              <a:spcAft>
                <a:spcPts val="0"/>
              </a:spcAft>
              <a:buClr>
                <a:schemeClr val="dk1"/>
              </a:buClr>
              <a:buSzPts val="1800"/>
              <a:buChar char="•"/>
              <a:defRPr/>
            </a:lvl3pPr>
            <a:lvl4pPr indent="-342900" lvl="3" marL="1828800" algn="l">
              <a:lnSpc>
                <a:spcPct val="90000"/>
              </a:lnSpc>
              <a:spcBef>
                <a:spcPts val="2450"/>
              </a:spcBef>
              <a:spcAft>
                <a:spcPts val="0"/>
              </a:spcAft>
              <a:buClr>
                <a:schemeClr val="dk1"/>
              </a:buClr>
              <a:buSzPts val="1800"/>
              <a:buChar char="•"/>
              <a:defRPr/>
            </a:lvl4pPr>
            <a:lvl5pPr indent="-342900" lvl="4" marL="2286000" algn="l">
              <a:lnSpc>
                <a:spcPct val="90000"/>
              </a:lnSpc>
              <a:spcBef>
                <a:spcPts val="2450"/>
              </a:spcBef>
              <a:spcAft>
                <a:spcPts val="0"/>
              </a:spcAft>
              <a:buClr>
                <a:schemeClr val="dk1"/>
              </a:buClr>
              <a:buSzPts val="1800"/>
              <a:buChar char="•"/>
              <a:defRPr/>
            </a:lvl5pPr>
            <a:lvl6pPr indent="-342900" lvl="5" marL="2743200" algn="l">
              <a:lnSpc>
                <a:spcPct val="90000"/>
              </a:lnSpc>
              <a:spcBef>
                <a:spcPts val="2450"/>
              </a:spcBef>
              <a:spcAft>
                <a:spcPts val="0"/>
              </a:spcAft>
              <a:buClr>
                <a:schemeClr val="dk1"/>
              </a:buClr>
              <a:buSzPts val="1800"/>
              <a:buChar char="•"/>
              <a:defRPr/>
            </a:lvl6pPr>
            <a:lvl7pPr indent="-342900" lvl="6" marL="3200400" algn="l">
              <a:lnSpc>
                <a:spcPct val="90000"/>
              </a:lnSpc>
              <a:spcBef>
                <a:spcPts val="2450"/>
              </a:spcBef>
              <a:spcAft>
                <a:spcPts val="0"/>
              </a:spcAft>
              <a:buClr>
                <a:schemeClr val="dk1"/>
              </a:buClr>
              <a:buSzPts val="1800"/>
              <a:buChar char="•"/>
              <a:defRPr/>
            </a:lvl7pPr>
            <a:lvl8pPr indent="-342900" lvl="7" marL="3657600" algn="l">
              <a:lnSpc>
                <a:spcPct val="90000"/>
              </a:lnSpc>
              <a:spcBef>
                <a:spcPts val="2450"/>
              </a:spcBef>
              <a:spcAft>
                <a:spcPts val="0"/>
              </a:spcAft>
              <a:buClr>
                <a:schemeClr val="dk1"/>
              </a:buClr>
              <a:buSzPts val="1800"/>
              <a:buChar char="•"/>
              <a:defRPr/>
            </a:lvl8pPr>
            <a:lvl9pPr indent="-342900" lvl="8" marL="4114800" algn="l">
              <a:lnSpc>
                <a:spcPct val="90000"/>
              </a:lnSpc>
              <a:spcBef>
                <a:spcPts val="2450"/>
              </a:spcBef>
              <a:spcAft>
                <a:spcPts val="0"/>
              </a:spcAft>
              <a:buClr>
                <a:schemeClr val="dk1"/>
              </a:buClr>
              <a:buSzPts val="1800"/>
              <a:buChar char="•"/>
              <a:defRPr/>
            </a:lvl9pPr>
          </a:lstStyle>
          <a:p/>
        </p:txBody>
      </p:sp>
      <p:sp>
        <p:nvSpPr>
          <p:cNvPr id="77" name="Google Shape;77;p14"/>
          <p:cNvSpPr txBox="1"/>
          <p:nvPr>
            <p:ph idx="10" type="dt"/>
          </p:nvPr>
        </p:nvSpPr>
        <p:spPr>
          <a:xfrm>
            <a:off x="3017520" y="30510488"/>
            <a:ext cx="9875520" cy="1752600"/>
          </a:xfrm>
          <a:prstGeom prst="rect">
            <a:avLst/>
          </a:prstGeom>
          <a:noFill/>
          <a:ln>
            <a:noFill/>
          </a:ln>
        </p:spPr>
        <p:txBody>
          <a:bodyPr anchorCtr="0" anchor="ctr" bIns="53325" lIns="106650" spcFirstLastPara="1" rIns="106650" wrap="square" tIns="53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4"/>
          <p:cNvSpPr txBox="1"/>
          <p:nvPr>
            <p:ph idx="11" type="ftr"/>
          </p:nvPr>
        </p:nvSpPr>
        <p:spPr>
          <a:xfrm>
            <a:off x="14538960" y="30510488"/>
            <a:ext cx="14813280" cy="1752600"/>
          </a:xfrm>
          <a:prstGeom prst="rect">
            <a:avLst/>
          </a:prstGeom>
          <a:noFill/>
          <a:ln>
            <a:noFill/>
          </a:ln>
        </p:spPr>
        <p:txBody>
          <a:bodyPr anchorCtr="0" anchor="ctr" bIns="53325" lIns="106650" spcFirstLastPara="1" rIns="106650" wrap="square" tIns="53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4"/>
          <p:cNvSpPr txBox="1"/>
          <p:nvPr>
            <p:ph idx="12" type="sldNum"/>
          </p:nvPr>
        </p:nvSpPr>
        <p:spPr>
          <a:xfrm>
            <a:off x="30998160" y="30510488"/>
            <a:ext cx="9875520" cy="1752600"/>
          </a:xfrm>
          <a:prstGeom prst="rect">
            <a:avLst/>
          </a:prstGeom>
          <a:noFill/>
          <a:ln>
            <a:noFill/>
          </a:ln>
        </p:spPr>
        <p:txBody>
          <a:bodyPr anchorCtr="0" anchor="ctr" bIns="53325" lIns="106650" spcFirstLastPara="1" rIns="106650" wrap="square" tIns="53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5"/>
          <p:cNvSpPr txBox="1"/>
          <p:nvPr>
            <p:ph type="title"/>
          </p:nvPr>
        </p:nvSpPr>
        <p:spPr>
          <a:xfrm>
            <a:off x="3017520" y="1752607"/>
            <a:ext cx="37856160" cy="6362703"/>
          </a:xfrm>
          <a:prstGeom prst="rect">
            <a:avLst/>
          </a:prstGeom>
          <a:noFill/>
          <a:ln>
            <a:noFill/>
          </a:ln>
        </p:spPr>
        <p:txBody>
          <a:bodyPr anchorCtr="0" anchor="ctr" bIns="53325" lIns="106650" spcFirstLastPara="1" rIns="106650" wrap="square" tIns="53325">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5"/>
          <p:cNvSpPr txBox="1"/>
          <p:nvPr>
            <p:ph idx="1" type="body"/>
          </p:nvPr>
        </p:nvSpPr>
        <p:spPr>
          <a:xfrm>
            <a:off x="3017520" y="8763000"/>
            <a:ext cx="37856160" cy="20886423"/>
          </a:xfrm>
          <a:prstGeom prst="rect">
            <a:avLst/>
          </a:prstGeom>
          <a:noFill/>
          <a:ln>
            <a:noFill/>
          </a:ln>
        </p:spPr>
        <p:txBody>
          <a:bodyPr anchorCtr="0" anchor="t" bIns="53325" lIns="106650" spcFirstLastPara="1" rIns="106650" wrap="square" tIns="53325">
            <a:normAutofit/>
          </a:bodyPr>
          <a:lstStyle>
            <a:lvl1pPr indent="-342900" lvl="0" marL="457200" algn="l">
              <a:lnSpc>
                <a:spcPct val="90000"/>
              </a:lnSpc>
              <a:spcBef>
                <a:spcPts val="4900"/>
              </a:spcBef>
              <a:spcAft>
                <a:spcPts val="0"/>
              </a:spcAft>
              <a:buClr>
                <a:schemeClr val="dk1"/>
              </a:buClr>
              <a:buSzPts val="1800"/>
              <a:buChar char="•"/>
              <a:defRPr/>
            </a:lvl1pPr>
            <a:lvl2pPr indent="-342900" lvl="1" marL="914400" algn="l">
              <a:lnSpc>
                <a:spcPct val="90000"/>
              </a:lnSpc>
              <a:spcBef>
                <a:spcPts val="2450"/>
              </a:spcBef>
              <a:spcAft>
                <a:spcPts val="0"/>
              </a:spcAft>
              <a:buClr>
                <a:schemeClr val="dk1"/>
              </a:buClr>
              <a:buSzPts val="1800"/>
              <a:buChar char="•"/>
              <a:defRPr/>
            </a:lvl2pPr>
            <a:lvl3pPr indent="-342900" lvl="2" marL="1371600" algn="l">
              <a:lnSpc>
                <a:spcPct val="90000"/>
              </a:lnSpc>
              <a:spcBef>
                <a:spcPts val="2450"/>
              </a:spcBef>
              <a:spcAft>
                <a:spcPts val="0"/>
              </a:spcAft>
              <a:buClr>
                <a:schemeClr val="dk1"/>
              </a:buClr>
              <a:buSzPts val="1800"/>
              <a:buChar char="•"/>
              <a:defRPr/>
            </a:lvl3pPr>
            <a:lvl4pPr indent="-342900" lvl="3" marL="1828800" algn="l">
              <a:lnSpc>
                <a:spcPct val="90000"/>
              </a:lnSpc>
              <a:spcBef>
                <a:spcPts val="2450"/>
              </a:spcBef>
              <a:spcAft>
                <a:spcPts val="0"/>
              </a:spcAft>
              <a:buClr>
                <a:schemeClr val="dk1"/>
              </a:buClr>
              <a:buSzPts val="1800"/>
              <a:buChar char="•"/>
              <a:defRPr/>
            </a:lvl4pPr>
            <a:lvl5pPr indent="-342900" lvl="4" marL="2286000" algn="l">
              <a:lnSpc>
                <a:spcPct val="90000"/>
              </a:lnSpc>
              <a:spcBef>
                <a:spcPts val="2450"/>
              </a:spcBef>
              <a:spcAft>
                <a:spcPts val="0"/>
              </a:spcAft>
              <a:buClr>
                <a:schemeClr val="dk1"/>
              </a:buClr>
              <a:buSzPts val="1800"/>
              <a:buChar char="•"/>
              <a:defRPr/>
            </a:lvl5pPr>
            <a:lvl6pPr indent="-342900" lvl="5" marL="2743200" algn="l">
              <a:lnSpc>
                <a:spcPct val="90000"/>
              </a:lnSpc>
              <a:spcBef>
                <a:spcPts val="2450"/>
              </a:spcBef>
              <a:spcAft>
                <a:spcPts val="0"/>
              </a:spcAft>
              <a:buClr>
                <a:schemeClr val="dk1"/>
              </a:buClr>
              <a:buSzPts val="1800"/>
              <a:buChar char="•"/>
              <a:defRPr/>
            </a:lvl6pPr>
            <a:lvl7pPr indent="-342900" lvl="6" marL="3200400" algn="l">
              <a:lnSpc>
                <a:spcPct val="90000"/>
              </a:lnSpc>
              <a:spcBef>
                <a:spcPts val="2450"/>
              </a:spcBef>
              <a:spcAft>
                <a:spcPts val="0"/>
              </a:spcAft>
              <a:buClr>
                <a:schemeClr val="dk1"/>
              </a:buClr>
              <a:buSzPts val="1800"/>
              <a:buChar char="•"/>
              <a:defRPr/>
            </a:lvl7pPr>
            <a:lvl8pPr indent="-342900" lvl="7" marL="3657600" algn="l">
              <a:lnSpc>
                <a:spcPct val="90000"/>
              </a:lnSpc>
              <a:spcBef>
                <a:spcPts val="2450"/>
              </a:spcBef>
              <a:spcAft>
                <a:spcPts val="0"/>
              </a:spcAft>
              <a:buClr>
                <a:schemeClr val="dk1"/>
              </a:buClr>
              <a:buSzPts val="1800"/>
              <a:buChar char="•"/>
              <a:defRPr/>
            </a:lvl8pPr>
            <a:lvl9pPr indent="-342900" lvl="8" marL="4114800" algn="l">
              <a:lnSpc>
                <a:spcPct val="90000"/>
              </a:lnSpc>
              <a:spcBef>
                <a:spcPts val="2450"/>
              </a:spcBef>
              <a:spcAft>
                <a:spcPts val="0"/>
              </a:spcAft>
              <a:buClr>
                <a:schemeClr val="dk1"/>
              </a:buClr>
              <a:buSzPts val="1800"/>
              <a:buChar char="•"/>
              <a:defRPr/>
            </a:lvl9pPr>
          </a:lstStyle>
          <a:p/>
        </p:txBody>
      </p:sp>
      <p:sp>
        <p:nvSpPr>
          <p:cNvPr id="20" name="Google Shape;20;p5"/>
          <p:cNvSpPr txBox="1"/>
          <p:nvPr>
            <p:ph idx="10" type="dt"/>
          </p:nvPr>
        </p:nvSpPr>
        <p:spPr>
          <a:xfrm>
            <a:off x="3017520" y="30510488"/>
            <a:ext cx="9875520" cy="1752600"/>
          </a:xfrm>
          <a:prstGeom prst="rect">
            <a:avLst/>
          </a:prstGeom>
          <a:noFill/>
          <a:ln>
            <a:noFill/>
          </a:ln>
        </p:spPr>
        <p:txBody>
          <a:bodyPr anchorCtr="0" anchor="ctr" bIns="53325" lIns="106650" spcFirstLastPara="1" rIns="106650" wrap="square" tIns="53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5"/>
          <p:cNvSpPr txBox="1"/>
          <p:nvPr>
            <p:ph idx="11" type="ftr"/>
          </p:nvPr>
        </p:nvSpPr>
        <p:spPr>
          <a:xfrm>
            <a:off x="14538960" y="30510488"/>
            <a:ext cx="14813280" cy="1752600"/>
          </a:xfrm>
          <a:prstGeom prst="rect">
            <a:avLst/>
          </a:prstGeom>
          <a:noFill/>
          <a:ln>
            <a:noFill/>
          </a:ln>
        </p:spPr>
        <p:txBody>
          <a:bodyPr anchorCtr="0" anchor="ctr" bIns="53325" lIns="106650" spcFirstLastPara="1" rIns="106650" wrap="square" tIns="53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5"/>
          <p:cNvSpPr txBox="1"/>
          <p:nvPr>
            <p:ph idx="12" type="sldNum"/>
          </p:nvPr>
        </p:nvSpPr>
        <p:spPr>
          <a:xfrm>
            <a:off x="30998160" y="30510488"/>
            <a:ext cx="9875520" cy="1752600"/>
          </a:xfrm>
          <a:prstGeom prst="rect">
            <a:avLst/>
          </a:prstGeom>
          <a:noFill/>
          <a:ln>
            <a:noFill/>
          </a:ln>
        </p:spPr>
        <p:txBody>
          <a:bodyPr anchorCtr="0" anchor="ctr" bIns="53325" lIns="106650" spcFirstLastPara="1" rIns="106650" wrap="square" tIns="53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6"/>
          <p:cNvSpPr txBox="1"/>
          <p:nvPr>
            <p:ph type="title"/>
          </p:nvPr>
        </p:nvSpPr>
        <p:spPr>
          <a:xfrm>
            <a:off x="2994662" y="8206751"/>
            <a:ext cx="37856160" cy="13693137"/>
          </a:xfrm>
          <a:prstGeom prst="rect">
            <a:avLst/>
          </a:prstGeom>
          <a:noFill/>
          <a:ln>
            <a:noFill/>
          </a:ln>
        </p:spPr>
        <p:txBody>
          <a:bodyPr anchorCtr="0" anchor="b" bIns="53325" lIns="106650" spcFirstLastPara="1" rIns="106650" wrap="square" tIns="53325">
            <a:normAutofit/>
          </a:bodyPr>
          <a:lstStyle>
            <a:lvl1pPr lvl="0" algn="l">
              <a:lnSpc>
                <a:spcPct val="90000"/>
              </a:lnSpc>
              <a:spcBef>
                <a:spcPts val="0"/>
              </a:spcBef>
              <a:spcAft>
                <a:spcPts val="0"/>
              </a:spcAft>
              <a:buClr>
                <a:schemeClr val="dk1"/>
              </a:buClr>
              <a:buSzPts val="29400"/>
              <a:buFont typeface="Calibri"/>
              <a:buNone/>
              <a:defRPr sz="29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6"/>
          <p:cNvSpPr txBox="1"/>
          <p:nvPr>
            <p:ph idx="1" type="body"/>
          </p:nvPr>
        </p:nvSpPr>
        <p:spPr>
          <a:xfrm>
            <a:off x="2994662" y="22029431"/>
            <a:ext cx="37856160" cy="7200897"/>
          </a:xfrm>
          <a:prstGeom prst="rect">
            <a:avLst/>
          </a:prstGeom>
          <a:noFill/>
          <a:ln>
            <a:noFill/>
          </a:ln>
        </p:spPr>
        <p:txBody>
          <a:bodyPr anchorCtr="0" anchor="t" bIns="53325" lIns="106650" spcFirstLastPara="1" rIns="106650" wrap="square" tIns="53325">
            <a:normAutofit/>
          </a:bodyPr>
          <a:lstStyle>
            <a:lvl1pPr indent="-228600" lvl="0" marL="457200" algn="l">
              <a:lnSpc>
                <a:spcPct val="90000"/>
              </a:lnSpc>
              <a:spcBef>
                <a:spcPts val="4900"/>
              </a:spcBef>
              <a:spcAft>
                <a:spcPts val="0"/>
              </a:spcAft>
              <a:buClr>
                <a:schemeClr val="dk1"/>
              </a:buClr>
              <a:buSzPts val="11800"/>
              <a:buNone/>
              <a:defRPr sz="11800">
                <a:solidFill>
                  <a:schemeClr val="dk1"/>
                </a:solidFill>
              </a:defRPr>
            </a:lvl1pPr>
            <a:lvl2pPr indent="-228600" lvl="1" marL="914400" algn="l">
              <a:lnSpc>
                <a:spcPct val="90000"/>
              </a:lnSpc>
              <a:spcBef>
                <a:spcPts val="2450"/>
              </a:spcBef>
              <a:spcAft>
                <a:spcPts val="0"/>
              </a:spcAft>
              <a:buClr>
                <a:srgbClr val="888888"/>
              </a:buClr>
              <a:buSzPts val="9800"/>
              <a:buNone/>
              <a:defRPr sz="9800">
                <a:solidFill>
                  <a:srgbClr val="888888"/>
                </a:solidFill>
              </a:defRPr>
            </a:lvl2pPr>
            <a:lvl3pPr indent="-228600" lvl="2" marL="1371600" algn="l">
              <a:lnSpc>
                <a:spcPct val="90000"/>
              </a:lnSpc>
              <a:spcBef>
                <a:spcPts val="2450"/>
              </a:spcBef>
              <a:spcAft>
                <a:spcPts val="0"/>
              </a:spcAft>
              <a:buClr>
                <a:srgbClr val="888888"/>
              </a:buClr>
              <a:buSzPts val="8800"/>
              <a:buNone/>
              <a:defRPr sz="8800">
                <a:solidFill>
                  <a:srgbClr val="888888"/>
                </a:solidFill>
              </a:defRPr>
            </a:lvl3pPr>
            <a:lvl4pPr indent="-228600" lvl="3" marL="1828800" algn="l">
              <a:lnSpc>
                <a:spcPct val="90000"/>
              </a:lnSpc>
              <a:spcBef>
                <a:spcPts val="2450"/>
              </a:spcBef>
              <a:spcAft>
                <a:spcPts val="0"/>
              </a:spcAft>
              <a:buClr>
                <a:srgbClr val="888888"/>
              </a:buClr>
              <a:buSzPts val="7800"/>
              <a:buNone/>
              <a:defRPr sz="7800">
                <a:solidFill>
                  <a:srgbClr val="888888"/>
                </a:solidFill>
              </a:defRPr>
            </a:lvl4pPr>
            <a:lvl5pPr indent="-228600" lvl="4" marL="2286000" algn="l">
              <a:lnSpc>
                <a:spcPct val="90000"/>
              </a:lnSpc>
              <a:spcBef>
                <a:spcPts val="2450"/>
              </a:spcBef>
              <a:spcAft>
                <a:spcPts val="0"/>
              </a:spcAft>
              <a:buClr>
                <a:srgbClr val="888888"/>
              </a:buClr>
              <a:buSzPts val="7800"/>
              <a:buNone/>
              <a:defRPr sz="7800">
                <a:solidFill>
                  <a:srgbClr val="888888"/>
                </a:solidFill>
              </a:defRPr>
            </a:lvl5pPr>
            <a:lvl6pPr indent="-228600" lvl="5" marL="2743200" algn="l">
              <a:lnSpc>
                <a:spcPct val="90000"/>
              </a:lnSpc>
              <a:spcBef>
                <a:spcPts val="2450"/>
              </a:spcBef>
              <a:spcAft>
                <a:spcPts val="0"/>
              </a:spcAft>
              <a:buClr>
                <a:srgbClr val="888888"/>
              </a:buClr>
              <a:buSzPts val="7800"/>
              <a:buNone/>
              <a:defRPr sz="7800">
                <a:solidFill>
                  <a:srgbClr val="888888"/>
                </a:solidFill>
              </a:defRPr>
            </a:lvl6pPr>
            <a:lvl7pPr indent="-228600" lvl="6" marL="3200400" algn="l">
              <a:lnSpc>
                <a:spcPct val="90000"/>
              </a:lnSpc>
              <a:spcBef>
                <a:spcPts val="2450"/>
              </a:spcBef>
              <a:spcAft>
                <a:spcPts val="0"/>
              </a:spcAft>
              <a:buClr>
                <a:srgbClr val="888888"/>
              </a:buClr>
              <a:buSzPts val="7800"/>
              <a:buNone/>
              <a:defRPr sz="7800">
                <a:solidFill>
                  <a:srgbClr val="888888"/>
                </a:solidFill>
              </a:defRPr>
            </a:lvl7pPr>
            <a:lvl8pPr indent="-228600" lvl="7" marL="3657600" algn="l">
              <a:lnSpc>
                <a:spcPct val="90000"/>
              </a:lnSpc>
              <a:spcBef>
                <a:spcPts val="2450"/>
              </a:spcBef>
              <a:spcAft>
                <a:spcPts val="0"/>
              </a:spcAft>
              <a:buClr>
                <a:srgbClr val="888888"/>
              </a:buClr>
              <a:buSzPts val="7800"/>
              <a:buNone/>
              <a:defRPr sz="7800">
                <a:solidFill>
                  <a:srgbClr val="888888"/>
                </a:solidFill>
              </a:defRPr>
            </a:lvl8pPr>
            <a:lvl9pPr indent="-228600" lvl="8" marL="4114800" algn="l">
              <a:lnSpc>
                <a:spcPct val="90000"/>
              </a:lnSpc>
              <a:spcBef>
                <a:spcPts val="2450"/>
              </a:spcBef>
              <a:spcAft>
                <a:spcPts val="0"/>
              </a:spcAft>
              <a:buClr>
                <a:srgbClr val="888888"/>
              </a:buClr>
              <a:buSzPts val="7800"/>
              <a:buNone/>
              <a:defRPr sz="7800">
                <a:solidFill>
                  <a:srgbClr val="888888"/>
                </a:solidFill>
              </a:defRPr>
            </a:lvl9pPr>
          </a:lstStyle>
          <a:p/>
        </p:txBody>
      </p:sp>
      <p:sp>
        <p:nvSpPr>
          <p:cNvPr id="26" name="Google Shape;26;p6"/>
          <p:cNvSpPr txBox="1"/>
          <p:nvPr>
            <p:ph idx="10" type="dt"/>
          </p:nvPr>
        </p:nvSpPr>
        <p:spPr>
          <a:xfrm>
            <a:off x="3017520" y="30510488"/>
            <a:ext cx="9875520" cy="1752600"/>
          </a:xfrm>
          <a:prstGeom prst="rect">
            <a:avLst/>
          </a:prstGeom>
          <a:noFill/>
          <a:ln>
            <a:noFill/>
          </a:ln>
        </p:spPr>
        <p:txBody>
          <a:bodyPr anchorCtr="0" anchor="ctr" bIns="53325" lIns="106650" spcFirstLastPara="1" rIns="106650" wrap="square" tIns="53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6"/>
          <p:cNvSpPr txBox="1"/>
          <p:nvPr>
            <p:ph idx="11" type="ftr"/>
          </p:nvPr>
        </p:nvSpPr>
        <p:spPr>
          <a:xfrm>
            <a:off x="14538960" y="30510488"/>
            <a:ext cx="14813280" cy="1752600"/>
          </a:xfrm>
          <a:prstGeom prst="rect">
            <a:avLst/>
          </a:prstGeom>
          <a:noFill/>
          <a:ln>
            <a:noFill/>
          </a:ln>
        </p:spPr>
        <p:txBody>
          <a:bodyPr anchorCtr="0" anchor="ctr" bIns="53325" lIns="106650" spcFirstLastPara="1" rIns="106650" wrap="square" tIns="53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6"/>
          <p:cNvSpPr txBox="1"/>
          <p:nvPr>
            <p:ph idx="12" type="sldNum"/>
          </p:nvPr>
        </p:nvSpPr>
        <p:spPr>
          <a:xfrm>
            <a:off x="30998160" y="30510488"/>
            <a:ext cx="9875520" cy="1752600"/>
          </a:xfrm>
          <a:prstGeom prst="rect">
            <a:avLst/>
          </a:prstGeom>
          <a:noFill/>
          <a:ln>
            <a:noFill/>
          </a:ln>
        </p:spPr>
        <p:txBody>
          <a:bodyPr anchorCtr="0" anchor="ctr" bIns="53325" lIns="106650" spcFirstLastPara="1" rIns="106650" wrap="square" tIns="53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7"/>
          <p:cNvSpPr txBox="1"/>
          <p:nvPr>
            <p:ph type="title"/>
          </p:nvPr>
        </p:nvSpPr>
        <p:spPr>
          <a:xfrm>
            <a:off x="3017520" y="1752607"/>
            <a:ext cx="37856160" cy="6362703"/>
          </a:xfrm>
          <a:prstGeom prst="rect">
            <a:avLst/>
          </a:prstGeom>
          <a:noFill/>
          <a:ln>
            <a:noFill/>
          </a:ln>
        </p:spPr>
        <p:txBody>
          <a:bodyPr anchorCtr="0" anchor="ctr" bIns="53325" lIns="106650" spcFirstLastPara="1" rIns="106650" wrap="square" tIns="53325">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7"/>
          <p:cNvSpPr txBox="1"/>
          <p:nvPr>
            <p:ph idx="1" type="body"/>
          </p:nvPr>
        </p:nvSpPr>
        <p:spPr>
          <a:xfrm>
            <a:off x="3017520" y="8763000"/>
            <a:ext cx="18653760" cy="20886423"/>
          </a:xfrm>
          <a:prstGeom prst="rect">
            <a:avLst/>
          </a:prstGeom>
          <a:noFill/>
          <a:ln>
            <a:noFill/>
          </a:ln>
        </p:spPr>
        <p:txBody>
          <a:bodyPr anchorCtr="0" anchor="t" bIns="53325" lIns="106650" spcFirstLastPara="1" rIns="106650" wrap="square" tIns="53325">
            <a:normAutofit/>
          </a:bodyPr>
          <a:lstStyle>
            <a:lvl1pPr indent="-342900" lvl="0" marL="457200" algn="l">
              <a:lnSpc>
                <a:spcPct val="90000"/>
              </a:lnSpc>
              <a:spcBef>
                <a:spcPts val="4900"/>
              </a:spcBef>
              <a:spcAft>
                <a:spcPts val="0"/>
              </a:spcAft>
              <a:buClr>
                <a:schemeClr val="dk1"/>
              </a:buClr>
              <a:buSzPts val="1800"/>
              <a:buChar char="•"/>
              <a:defRPr/>
            </a:lvl1pPr>
            <a:lvl2pPr indent="-342900" lvl="1" marL="914400" algn="l">
              <a:lnSpc>
                <a:spcPct val="90000"/>
              </a:lnSpc>
              <a:spcBef>
                <a:spcPts val="2450"/>
              </a:spcBef>
              <a:spcAft>
                <a:spcPts val="0"/>
              </a:spcAft>
              <a:buClr>
                <a:schemeClr val="dk1"/>
              </a:buClr>
              <a:buSzPts val="1800"/>
              <a:buChar char="•"/>
              <a:defRPr/>
            </a:lvl2pPr>
            <a:lvl3pPr indent="-342900" lvl="2" marL="1371600" algn="l">
              <a:lnSpc>
                <a:spcPct val="90000"/>
              </a:lnSpc>
              <a:spcBef>
                <a:spcPts val="2450"/>
              </a:spcBef>
              <a:spcAft>
                <a:spcPts val="0"/>
              </a:spcAft>
              <a:buClr>
                <a:schemeClr val="dk1"/>
              </a:buClr>
              <a:buSzPts val="1800"/>
              <a:buChar char="•"/>
              <a:defRPr/>
            </a:lvl3pPr>
            <a:lvl4pPr indent="-342900" lvl="3" marL="1828800" algn="l">
              <a:lnSpc>
                <a:spcPct val="90000"/>
              </a:lnSpc>
              <a:spcBef>
                <a:spcPts val="2450"/>
              </a:spcBef>
              <a:spcAft>
                <a:spcPts val="0"/>
              </a:spcAft>
              <a:buClr>
                <a:schemeClr val="dk1"/>
              </a:buClr>
              <a:buSzPts val="1800"/>
              <a:buChar char="•"/>
              <a:defRPr/>
            </a:lvl4pPr>
            <a:lvl5pPr indent="-342900" lvl="4" marL="2286000" algn="l">
              <a:lnSpc>
                <a:spcPct val="90000"/>
              </a:lnSpc>
              <a:spcBef>
                <a:spcPts val="2450"/>
              </a:spcBef>
              <a:spcAft>
                <a:spcPts val="0"/>
              </a:spcAft>
              <a:buClr>
                <a:schemeClr val="dk1"/>
              </a:buClr>
              <a:buSzPts val="1800"/>
              <a:buChar char="•"/>
              <a:defRPr/>
            </a:lvl5pPr>
            <a:lvl6pPr indent="-342900" lvl="5" marL="2743200" algn="l">
              <a:lnSpc>
                <a:spcPct val="90000"/>
              </a:lnSpc>
              <a:spcBef>
                <a:spcPts val="2450"/>
              </a:spcBef>
              <a:spcAft>
                <a:spcPts val="0"/>
              </a:spcAft>
              <a:buClr>
                <a:schemeClr val="dk1"/>
              </a:buClr>
              <a:buSzPts val="1800"/>
              <a:buChar char="•"/>
              <a:defRPr/>
            </a:lvl6pPr>
            <a:lvl7pPr indent="-342900" lvl="6" marL="3200400" algn="l">
              <a:lnSpc>
                <a:spcPct val="90000"/>
              </a:lnSpc>
              <a:spcBef>
                <a:spcPts val="2450"/>
              </a:spcBef>
              <a:spcAft>
                <a:spcPts val="0"/>
              </a:spcAft>
              <a:buClr>
                <a:schemeClr val="dk1"/>
              </a:buClr>
              <a:buSzPts val="1800"/>
              <a:buChar char="•"/>
              <a:defRPr/>
            </a:lvl7pPr>
            <a:lvl8pPr indent="-342900" lvl="7" marL="3657600" algn="l">
              <a:lnSpc>
                <a:spcPct val="90000"/>
              </a:lnSpc>
              <a:spcBef>
                <a:spcPts val="2450"/>
              </a:spcBef>
              <a:spcAft>
                <a:spcPts val="0"/>
              </a:spcAft>
              <a:buClr>
                <a:schemeClr val="dk1"/>
              </a:buClr>
              <a:buSzPts val="1800"/>
              <a:buChar char="•"/>
              <a:defRPr/>
            </a:lvl8pPr>
            <a:lvl9pPr indent="-342900" lvl="8" marL="4114800" algn="l">
              <a:lnSpc>
                <a:spcPct val="90000"/>
              </a:lnSpc>
              <a:spcBef>
                <a:spcPts val="2450"/>
              </a:spcBef>
              <a:spcAft>
                <a:spcPts val="0"/>
              </a:spcAft>
              <a:buClr>
                <a:schemeClr val="dk1"/>
              </a:buClr>
              <a:buSzPts val="1800"/>
              <a:buChar char="•"/>
              <a:defRPr/>
            </a:lvl9pPr>
          </a:lstStyle>
          <a:p/>
        </p:txBody>
      </p:sp>
      <p:sp>
        <p:nvSpPr>
          <p:cNvPr id="32" name="Google Shape;32;p7"/>
          <p:cNvSpPr txBox="1"/>
          <p:nvPr>
            <p:ph idx="2" type="body"/>
          </p:nvPr>
        </p:nvSpPr>
        <p:spPr>
          <a:xfrm>
            <a:off x="22219920" y="8763000"/>
            <a:ext cx="18653760" cy="20886423"/>
          </a:xfrm>
          <a:prstGeom prst="rect">
            <a:avLst/>
          </a:prstGeom>
          <a:noFill/>
          <a:ln>
            <a:noFill/>
          </a:ln>
        </p:spPr>
        <p:txBody>
          <a:bodyPr anchorCtr="0" anchor="t" bIns="53325" lIns="106650" spcFirstLastPara="1" rIns="106650" wrap="square" tIns="53325">
            <a:normAutofit/>
          </a:bodyPr>
          <a:lstStyle>
            <a:lvl1pPr indent="-342900" lvl="0" marL="457200" algn="l">
              <a:lnSpc>
                <a:spcPct val="90000"/>
              </a:lnSpc>
              <a:spcBef>
                <a:spcPts val="4900"/>
              </a:spcBef>
              <a:spcAft>
                <a:spcPts val="0"/>
              </a:spcAft>
              <a:buClr>
                <a:schemeClr val="dk1"/>
              </a:buClr>
              <a:buSzPts val="1800"/>
              <a:buChar char="•"/>
              <a:defRPr/>
            </a:lvl1pPr>
            <a:lvl2pPr indent="-342900" lvl="1" marL="914400" algn="l">
              <a:lnSpc>
                <a:spcPct val="90000"/>
              </a:lnSpc>
              <a:spcBef>
                <a:spcPts val="2450"/>
              </a:spcBef>
              <a:spcAft>
                <a:spcPts val="0"/>
              </a:spcAft>
              <a:buClr>
                <a:schemeClr val="dk1"/>
              </a:buClr>
              <a:buSzPts val="1800"/>
              <a:buChar char="•"/>
              <a:defRPr/>
            </a:lvl2pPr>
            <a:lvl3pPr indent="-342900" lvl="2" marL="1371600" algn="l">
              <a:lnSpc>
                <a:spcPct val="90000"/>
              </a:lnSpc>
              <a:spcBef>
                <a:spcPts val="2450"/>
              </a:spcBef>
              <a:spcAft>
                <a:spcPts val="0"/>
              </a:spcAft>
              <a:buClr>
                <a:schemeClr val="dk1"/>
              </a:buClr>
              <a:buSzPts val="1800"/>
              <a:buChar char="•"/>
              <a:defRPr/>
            </a:lvl3pPr>
            <a:lvl4pPr indent="-342900" lvl="3" marL="1828800" algn="l">
              <a:lnSpc>
                <a:spcPct val="90000"/>
              </a:lnSpc>
              <a:spcBef>
                <a:spcPts val="2450"/>
              </a:spcBef>
              <a:spcAft>
                <a:spcPts val="0"/>
              </a:spcAft>
              <a:buClr>
                <a:schemeClr val="dk1"/>
              </a:buClr>
              <a:buSzPts val="1800"/>
              <a:buChar char="•"/>
              <a:defRPr/>
            </a:lvl4pPr>
            <a:lvl5pPr indent="-342900" lvl="4" marL="2286000" algn="l">
              <a:lnSpc>
                <a:spcPct val="90000"/>
              </a:lnSpc>
              <a:spcBef>
                <a:spcPts val="2450"/>
              </a:spcBef>
              <a:spcAft>
                <a:spcPts val="0"/>
              </a:spcAft>
              <a:buClr>
                <a:schemeClr val="dk1"/>
              </a:buClr>
              <a:buSzPts val="1800"/>
              <a:buChar char="•"/>
              <a:defRPr/>
            </a:lvl5pPr>
            <a:lvl6pPr indent="-342900" lvl="5" marL="2743200" algn="l">
              <a:lnSpc>
                <a:spcPct val="90000"/>
              </a:lnSpc>
              <a:spcBef>
                <a:spcPts val="2450"/>
              </a:spcBef>
              <a:spcAft>
                <a:spcPts val="0"/>
              </a:spcAft>
              <a:buClr>
                <a:schemeClr val="dk1"/>
              </a:buClr>
              <a:buSzPts val="1800"/>
              <a:buChar char="•"/>
              <a:defRPr/>
            </a:lvl6pPr>
            <a:lvl7pPr indent="-342900" lvl="6" marL="3200400" algn="l">
              <a:lnSpc>
                <a:spcPct val="90000"/>
              </a:lnSpc>
              <a:spcBef>
                <a:spcPts val="2450"/>
              </a:spcBef>
              <a:spcAft>
                <a:spcPts val="0"/>
              </a:spcAft>
              <a:buClr>
                <a:schemeClr val="dk1"/>
              </a:buClr>
              <a:buSzPts val="1800"/>
              <a:buChar char="•"/>
              <a:defRPr/>
            </a:lvl7pPr>
            <a:lvl8pPr indent="-342900" lvl="7" marL="3657600" algn="l">
              <a:lnSpc>
                <a:spcPct val="90000"/>
              </a:lnSpc>
              <a:spcBef>
                <a:spcPts val="2450"/>
              </a:spcBef>
              <a:spcAft>
                <a:spcPts val="0"/>
              </a:spcAft>
              <a:buClr>
                <a:schemeClr val="dk1"/>
              </a:buClr>
              <a:buSzPts val="1800"/>
              <a:buChar char="•"/>
              <a:defRPr/>
            </a:lvl8pPr>
            <a:lvl9pPr indent="-342900" lvl="8" marL="4114800" algn="l">
              <a:lnSpc>
                <a:spcPct val="90000"/>
              </a:lnSpc>
              <a:spcBef>
                <a:spcPts val="2450"/>
              </a:spcBef>
              <a:spcAft>
                <a:spcPts val="0"/>
              </a:spcAft>
              <a:buClr>
                <a:schemeClr val="dk1"/>
              </a:buClr>
              <a:buSzPts val="1800"/>
              <a:buChar char="•"/>
              <a:defRPr/>
            </a:lvl9pPr>
          </a:lstStyle>
          <a:p/>
        </p:txBody>
      </p:sp>
      <p:sp>
        <p:nvSpPr>
          <p:cNvPr id="33" name="Google Shape;33;p7"/>
          <p:cNvSpPr txBox="1"/>
          <p:nvPr>
            <p:ph idx="10" type="dt"/>
          </p:nvPr>
        </p:nvSpPr>
        <p:spPr>
          <a:xfrm>
            <a:off x="3017520" y="30510488"/>
            <a:ext cx="9875520" cy="1752600"/>
          </a:xfrm>
          <a:prstGeom prst="rect">
            <a:avLst/>
          </a:prstGeom>
          <a:noFill/>
          <a:ln>
            <a:noFill/>
          </a:ln>
        </p:spPr>
        <p:txBody>
          <a:bodyPr anchorCtr="0" anchor="ctr" bIns="53325" lIns="106650" spcFirstLastPara="1" rIns="106650" wrap="square" tIns="53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7"/>
          <p:cNvSpPr txBox="1"/>
          <p:nvPr>
            <p:ph idx="11" type="ftr"/>
          </p:nvPr>
        </p:nvSpPr>
        <p:spPr>
          <a:xfrm>
            <a:off x="14538960" y="30510488"/>
            <a:ext cx="14813280" cy="1752600"/>
          </a:xfrm>
          <a:prstGeom prst="rect">
            <a:avLst/>
          </a:prstGeom>
          <a:noFill/>
          <a:ln>
            <a:noFill/>
          </a:ln>
        </p:spPr>
        <p:txBody>
          <a:bodyPr anchorCtr="0" anchor="ctr" bIns="53325" lIns="106650" spcFirstLastPara="1" rIns="106650" wrap="square" tIns="53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7"/>
          <p:cNvSpPr txBox="1"/>
          <p:nvPr>
            <p:ph idx="12" type="sldNum"/>
          </p:nvPr>
        </p:nvSpPr>
        <p:spPr>
          <a:xfrm>
            <a:off x="30998160" y="30510488"/>
            <a:ext cx="9875520" cy="1752600"/>
          </a:xfrm>
          <a:prstGeom prst="rect">
            <a:avLst/>
          </a:prstGeom>
          <a:noFill/>
          <a:ln>
            <a:noFill/>
          </a:ln>
        </p:spPr>
        <p:txBody>
          <a:bodyPr anchorCtr="0" anchor="ctr" bIns="53325" lIns="106650" spcFirstLastPara="1" rIns="106650" wrap="square" tIns="53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8"/>
          <p:cNvSpPr txBox="1"/>
          <p:nvPr>
            <p:ph type="title"/>
          </p:nvPr>
        </p:nvSpPr>
        <p:spPr>
          <a:xfrm>
            <a:off x="3023237" y="1752607"/>
            <a:ext cx="37856160" cy="6362703"/>
          </a:xfrm>
          <a:prstGeom prst="rect">
            <a:avLst/>
          </a:prstGeom>
          <a:noFill/>
          <a:ln>
            <a:noFill/>
          </a:ln>
        </p:spPr>
        <p:txBody>
          <a:bodyPr anchorCtr="0" anchor="ctr" bIns="53325" lIns="106650" spcFirstLastPara="1" rIns="106650" wrap="square" tIns="53325">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8"/>
          <p:cNvSpPr txBox="1"/>
          <p:nvPr>
            <p:ph idx="1" type="body"/>
          </p:nvPr>
        </p:nvSpPr>
        <p:spPr>
          <a:xfrm>
            <a:off x="3023242" y="8069584"/>
            <a:ext cx="18568032" cy="3954777"/>
          </a:xfrm>
          <a:prstGeom prst="rect">
            <a:avLst/>
          </a:prstGeom>
          <a:noFill/>
          <a:ln>
            <a:noFill/>
          </a:ln>
        </p:spPr>
        <p:txBody>
          <a:bodyPr anchorCtr="0" anchor="b" bIns="53325" lIns="106650" spcFirstLastPara="1" rIns="106650" wrap="square" tIns="53325">
            <a:normAutofit/>
          </a:bodyPr>
          <a:lstStyle>
            <a:lvl1pPr indent="-228600" lvl="0" marL="457200" algn="l">
              <a:lnSpc>
                <a:spcPct val="90000"/>
              </a:lnSpc>
              <a:spcBef>
                <a:spcPts val="4900"/>
              </a:spcBef>
              <a:spcAft>
                <a:spcPts val="0"/>
              </a:spcAft>
              <a:buClr>
                <a:schemeClr val="dk1"/>
              </a:buClr>
              <a:buSzPts val="11800"/>
              <a:buNone/>
              <a:defRPr b="1" sz="11800"/>
            </a:lvl1pPr>
            <a:lvl2pPr indent="-228600" lvl="1" marL="914400" algn="l">
              <a:lnSpc>
                <a:spcPct val="90000"/>
              </a:lnSpc>
              <a:spcBef>
                <a:spcPts val="2450"/>
              </a:spcBef>
              <a:spcAft>
                <a:spcPts val="0"/>
              </a:spcAft>
              <a:buClr>
                <a:schemeClr val="dk1"/>
              </a:buClr>
              <a:buSzPts val="9800"/>
              <a:buNone/>
              <a:defRPr b="1" sz="9800"/>
            </a:lvl2pPr>
            <a:lvl3pPr indent="-228600" lvl="2" marL="1371600" algn="l">
              <a:lnSpc>
                <a:spcPct val="90000"/>
              </a:lnSpc>
              <a:spcBef>
                <a:spcPts val="2450"/>
              </a:spcBef>
              <a:spcAft>
                <a:spcPts val="0"/>
              </a:spcAft>
              <a:buClr>
                <a:schemeClr val="dk1"/>
              </a:buClr>
              <a:buSzPts val="8800"/>
              <a:buNone/>
              <a:defRPr b="1" sz="8800"/>
            </a:lvl3pPr>
            <a:lvl4pPr indent="-228600" lvl="3" marL="1828800" algn="l">
              <a:lnSpc>
                <a:spcPct val="90000"/>
              </a:lnSpc>
              <a:spcBef>
                <a:spcPts val="2450"/>
              </a:spcBef>
              <a:spcAft>
                <a:spcPts val="0"/>
              </a:spcAft>
              <a:buClr>
                <a:schemeClr val="dk1"/>
              </a:buClr>
              <a:buSzPts val="7800"/>
              <a:buNone/>
              <a:defRPr b="1" sz="7800"/>
            </a:lvl4pPr>
            <a:lvl5pPr indent="-228600" lvl="4" marL="2286000" algn="l">
              <a:lnSpc>
                <a:spcPct val="90000"/>
              </a:lnSpc>
              <a:spcBef>
                <a:spcPts val="2450"/>
              </a:spcBef>
              <a:spcAft>
                <a:spcPts val="0"/>
              </a:spcAft>
              <a:buClr>
                <a:schemeClr val="dk1"/>
              </a:buClr>
              <a:buSzPts val="7800"/>
              <a:buNone/>
              <a:defRPr b="1" sz="7800"/>
            </a:lvl5pPr>
            <a:lvl6pPr indent="-228600" lvl="5" marL="2743200" algn="l">
              <a:lnSpc>
                <a:spcPct val="90000"/>
              </a:lnSpc>
              <a:spcBef>
                <a:spcPts val="2450"/>
              </a:spcBef>
              <a:spcAft>
                <a:spcPts val="0"/>
              </a:spcAft>
              <a:buClr>
                <a:schemeClr val="dk1"/>
              </a:buClr>
              <a:buSzPts val="7800"/>
              <a:buNone/>
              <a:defRPr b="1" sz="7800"/>
            </a:lvl6pPr>
            <a:lvl7pPr indent="-228600" lvl="6" marL="3200400" algn="l">
              <a:lnSpc>
                <a:spcPct val="90000"/>
              </a:lnSpc>
              <a:spcBef>
                <a:spcPts val="2450"/>
              </a:spcBef>
              <a:spcAft>
                <a:spcPts val="0"/>
              </a:spcAft>
              <a:buClr>
                <a:schemeClr val="dk1"/>
              </a:buClr>
              <a:buSzPts val="7800"/>
              <a:buNone/>
              <a:defRPr b="1" sz="7800"/>
            </a:lvl7pPr>
            <a:lvl8pPr indent="-228600" lvl="7" marL="3657600" algn="l">
              <a:lnSpc>
                <a:spcPct val="90000"/>
              </a:lnSpc>
              <a:spcBef>
                <a:spcPts val="2450"/>
              </a:spcBef>
              <a:spcAft>
                <a:spcPts val="0"/>
              </a:spcAft>
              <a:buClr>
                <a:schemeClr val="dk1"/>
              </a:buClr>
              <a:buSzPts val="7800"/>
              <a:buNone/>
              <a:defRPr b="1" sz="7800"/>
            </a:lvl8pPr>
            <a:lvl9pPr indent="-228600" lvl="8" marL="4114800" algn="l">
              <a:lnSpc>
                <a:spcPct val="90000"/>
              </a:lnSpc>
              <a:spcBef>
                <a:spcPts val="2450"/>
              </a:spcBef>
              <a:spcAft>
                <a:spcPts val="0"/>
              </a:spcAft>
              <a:buClr>
                <a:schemeClr val="dk1"/>
              </a:buClr>
              <a:buSzPts val="7800"/>
              <a:buNone/>
              <a:defRPr b="1" sz="7800"/>
            </a:lvl9pPr>
          </a:lstStyle>
          <a:p/>
        </p:txBody>
      </p:sp>
      <p:sp>
        <p:nvSpPr>
          <p:cNvPr id="39" name="Google Shape;39;p8"/>
          <p:cNvSpPr txBox="1"/>
          <p:nvPr>
            <p:ph idx="2" type="body"/>
          </p:nvPr>
        </p:nvSpPr>
        <p:spPr>
          <a:xfrm>
            <a:off x="3023242" y="12024360"/>
            <a:ext cx="18568032" cy="17686023"/>
          </a:xfrm>
          <a:prstGeom prst="rect">
            <a:avLst/>
          </a:prstGeom>
          <a:noFill/>
          <a:ln>
            <a:noFill/>
          </a:ln>
        </p:spPr>
        <p:txBody>
          <a:bodyPr anchorCtr="0" anchor="t" bIns="53325" lIns="106650" spcFirstLastPara="1" rIns="106650" wrap="square" tIns="53325">
            <a:normAutofit/>
          </a:bodyPr>
          <a:lstStyle>
            <a:lvl1pPr indent="-342900" lvl="0" marL="457200" algn="l">
              <a:lnSpc>
                <a:spcPct val="90000"/>
              </a:lnSpc>
              <a:spcBef>
                <a:spcPts val="4900"/>
              </a:spcBef>
              <a:spcAft>
                <a:spcPts val="0"/>
              </a:spcAft>
              <a:buClr>
                <a:schemeClr val="dk1"/>
              </a:buClr>
              <a:buSzPts val="1800"/>
              <a:buChar char="•"/>
              <a:defRPr/>
            </a:lvl1pPr>
            <a:lvl2pPr indent="-342900" lvl="1" marL="914400" algn="l">
              <a:lnSpc>
                <a:spcPct val="90000"/>
              </a:lnSpc>
              <a:spcBef>
                <a:spcPts val="2450"/>
              </a:spcBef>
              <a:spcAft>
                <a:spcPts val="0"/>
              </a:spcAft>
              <a:buClr>
                <a:schemeClr val="dk1"/>
              </a:buClr>
              <a:buSzPts val="1800"/>
              <a:buChar char="•"/>
              <a:defRPr/>
            </a:lvl2pPr>
            <a:lvl3pPr indent="-342900" lvl="2" marL="1371600" algn="l">
              <a:lnSpc>
                <a:spcPct val="90000"/>
              </a:lnSpc>
              <a:spcBef>
                <a:spcPts val="2450"/>
              </a:spcBef>
              <a:spcAft>
                <a:spcPts val="0"/>
              </a:spcAft>
              <a:buClr>
                <a:schemeClr val="dk1"/>
              </a:buClr>
              <a:buSzPts val="1800"/>
              <a:buChar char="•"/>
              <a:defRPr/>
            </a:lvl3pPr>
            <a:lvl4pPr indent="-342900" lvl="3" marL="1828800" algn="l">
              <a:lnSpc>
                <a:spcPct val="90000"/>
              </a:lnSpc>
              <a:spcBef>
                <a:spcPts val="2450"/>
              </a:spcBef>
              <a:spcAft>
                <a:spcPts val="0"/>
              </a:spcAft>
              <a:buClr>
                <a:schemeClr val="dk1"/>
              </a:buClr>
              <a:buSzPts val="1800"/>
              <a:buChar char="•"/>
              <a:defRPr/>
            </a:lvl4pPr>
            <a:lvl5pPr indent="-342900" lvl="4" marL="2286000" algn="l">
              <a:lnSpc>
                <a:spcPct val="90000"/>
              </a:lnSpc>
              <a:spcBef>
                <a:spcPts val="2450"/>
              </a:spcBef>
              <a:spcAft>
                <a:spcPts val="0"/>
              </a:spcAft>
              <a:buClr>
                <a:schemeClr val="dk1"/>
              </a:buClr>
              <a:buSzPts val="1800"/>
              <a:buChar char="•"/>
              <a:defRPr/>
            </a:lvl5pPr>
            <a:lvl6pPr indent="-342900" lvl="5" marL="2743200" algn="l">
              <a:lnSpc>
                <a:spcPct val="90000"/>
              </a:lnSpc>
              <a:spcBef>
                <a:spcPts val="2450"/>
              </a:spcBef>
              <a:spcAft>
                <a:spcPts val="0"/>
              </a:spcAft>
              <a:buClr>
                <a:schemeClr val="dk1"/>
              </a:buClr>
              <a:buSzPts val="1800"/>
              <a:buChar char="•"/>
              <a:defRPr/>
            </a:lvl6pPr>
            <a:lvl7pPr indent="-342900" lvl="6" marL="3200400" algn="l">
              <a:lnSpc>
                <a:spcPct val="90000"/>
              </a:lnSpc>
              <a:spcBef>
                <a:spcPts val="2450"/>
              </a:spcBef>
              <a:spcAft>
                <a:spcPts val="0"/>
              </a:spcAft>
              <a:buClr>
                <a:schemeClr val="dk1"/>
              </a:buClr>
              <a:buSzPts val="1800"/>
              <a:buChar char="•"/>
              <a:defRPr/>
            </a:lvl7pPr>
            <a:lvl8pPr indent="-342900" lvl="7" marL="3657600" algn="l">
              <a:lnSpc>
                <a:spcPct val="90000"/>
              </a:lnSpc>
              <a:spcBef>
                <a:spcPts val="2450"/>
              </a:spcBef>
              <a:spcAft>
                <a:spcPts val="0"/>
              </a:spcAft>
              <a:buClr>
                <a:schemeClr val="dk1"/>
              </a:buClr>
              <a:buSzPts val="1800"/>
              <a:buChar char="•"/>
              <a:defRPr/>
            </a:lvl8pPr>
            <a:lvl9pPr indent="-342900" lvl="8" marL="4114800" algn="l">
              <a:lnSpc>
                <a:spcPct val="90000"/>
              </a:lnSpc>
              <a:spcBef>
                <a:spcPts val="2450"/>
              </a:spcBef>
              <a:spcAft>
                <a:spcPts val="0"/>
              </a:spcAft>
              <a:buClr>
                <a:schemeClr val="dk1"/>
              </a:buClr>
              <a:buSzPts val="1800"/>
              <a:buChar char="•"/>
              <a:defRPr/>
            </a:lvl9pPr>
          </a:lstStyle>
          <a:p/>
        </p:txBody>
      </p:sp>
      <p:sp>
        <p:nvSpPr>
          <p:cNvPr id="40" name="Google Shape;40;p8"/>
          <p:cNvSpPr txBox="1"/>
          <p:nvPr>
            <p:ph idx="3" type="body"/>
          </p:nvPr>
        </p:nvSpPr>
        <p:spPr>
          <a:xfrm>
            <a:off x="22219922" y="8069584"/>
            <a:ext cx="18659477" cy="3954777"/>
          </a:xfrm>
          <a:prstGeom prst="rect">
            <a:avLst/>
          </a:prstGeom>
          <a:noFill/>
          <a:ln>
            <a:noFill/>
          </a:ln>
        </p:spPr>
        <p:txBody>
          <a:bodyPr anchorCtr="0" anchor="b" bIns="53325" lIns="106650" spcFirstLastPara="1" rIns="106650" wrap="square" tIns="53325">
            <a:normAutofit/>
          </a:bodyPr>
          <a:lstStyle>
            <a:lvl1pPr indent="-228600" lvl="0" marL="457200" algn="l">
              <a:lnSpc>
                <a:spcPct val="90000"/>
              </a:lnSpc>
              <a:spcBef>
                <a:spcPts val="4900"/>
              </a:spcBef>
              <a:spcAft>
                <a:spcPts val="0"/>
              </a:spcAft>
              <a:buClr>
                <a:schemeClr val="dk1"/>
              </a:buClr>
              <a:buSzPts val="11800"/>
              <a:buNone/>
              <a:defRPr b="1" sz="11800"/>
            </a:lvl1pPr>
            <a:lvl2pPr indent="-228600" lvl="1" marL="914400" algn="l">
              <a:lnSpc>
                <a:spcPct val="90000"/>
              </a:lnSpc>
              <a:spcBef>
                <a:spcPts val="2450"/>
              </a:spcBef>
              <a:spcAft>
                <a:spcPts val="0"/>
              </a:spcAft>
              <a:buClr>
                <a:schemeClr val="dk1"/>
              </a:buClr>
              <a:buSzPts val="9800"/>
              <a:buNone/>
              <a:defRPr b="1" sz="9800"/>
            </a:lvl2pPr>
            <a:lvl3pPr indent="-228600" lvl="2" marL="1371600" algn="l">
              <a:lnSpc>
                <a:spcPct val="90000"/>
              </a:lnSpc>
              <a:spcBef>
                <a:spcPts val="2450"/>
              </a:spcBef>
              <a:spcAft>
                <a:spcPts val="0"/>
              </a:spcAft>
              <a:buClr>
                <a:schemeClr val="dk1"/>
              </a:buClr>
              <a:buSzPts val="8800"/>
              <a:buNone/>
              <a:defRPr b="1" sz="8800"/>
            </a:lvl3pPr>
            <a:lvl4pPr indent="-228600" lvl="3" marL="1828800" algn="l">
              <a:lnSpc>
                <a:spcPct val="90000"/>
              </a:lnSpc>
              <a:spcBef>
                <a:spcPts val="2450"/>
              </a:spcBef>
              <a:spcAft>
                <a:spcPts val="0"/>
              </a:spcAft>
              <a:buClr>
                <a:schemeClr val="dk1"/>
              </a:buClr>
              <a:buSzPts val="7800"/>
              <a:buNone/>
              <a:defRPr b="1" sz="7800"/>
            </a:lvl4pPr>
            <a:lvl5pPr indent="-228600" lvl="4" marL="2286000" algn="l">
              <a:lnSpc>
                <a:spcPct val="90000"/>
              </a:lnSpc>
              <a:spcBef>
                <a:spcPts val="2450"/>
              </a:spcBef>
              <a:spcAft>
                <a:spcPts val="0"/>
              </a:spcAft>
              <a:buClr>
                <a:schemeClr val="dk1"/>
              </a:buClr>
              <a:buSzPts val="7800"/>
              <a:buNone/>
              <a:defRPr b="1" sz="7800"/>
            </a:lvl5pPr>
            <a:lvl6pPr indent="-228600" lvl="5" marL="2743200" algn="l">
              <a:lnSpc>
                <a:spcPct val="90000"/>
              </a:lnSpc>
              <a:spcBef>
                <a:spcPts val="2450"/>
              </a:spcBef>
              <a:spcAft>
                <a:spcPts val="0"/>
              </a:spcAft>
              <a:buClr>
                <a:schemeClr val="dk1"/>
              </a:buClr>
              <a:buSzPts val="7800"/>
              <a:buNone/>
              <a:defRPr b="1" sz="7800"/>
            </a:lvl6pPr>
            <a:lvl7pPr indent="-228600" lvl="6" marL="3200400" algn="l">
              <a:lnSpc>
                <a:spcPct val="90000"/>
              </a:lnSpc>
              <a:spcBef>
                <a:spcPts val="2450"/>
              </a:spcBef>
              <a:spcAft>
                <a:spcPts val="0"/>
              </a:spcAft>
              <a:buClr>
                <a:schemeClr val="dk1"/>
              </a:buClr>
              <a:buSzPts val="7800"/>
              <a:buNone/>
              <a:defRPr b="1" sz="7800"/>
            </a:lvl7pPr>
            <a:lvl8pPr indent="-228600" lvl="7" marL="3657600" algn="l">
              <a:lnSpc>
                <a:spcPct val="90000"/>
              </a:lnSpc>
              <a:spcBef>
                <a:spcPts val="2450"/>
              </a:spcBef>
              <a:spcAft>
                <a:spcPts val="0"/>
              </a:spcAft>
              <a:buClr>
                <a:schemeClr val="dk1"/>
              </a:buClr>
              <a:buSzPts val="7800"/>
              <a:buNone/>
              <a:defRPr b="1" sz="7800"/>
            </a:lvl8pPr>
            <a:lvl9pPr indent="-228600" lvl="8" marL="4114800" algn="l">
              <a:lnSpc>
                <a:spcPct val="90000"/>
              </a:lnSpc>
              <a:spcBef>
                <a:spcPts val="2450"/>
              </a:spcBef>
              <a:spcAft>
                <a:spcPts val="0"/>
              </a:spcAft>
              <a:buClr>
                <a:schemeClr val="dk1"/>
              </a:buClr>
              <a:buSzPts val="7800"/>
              <a:buNone/>
              <a:defRPr b="1" sz="7800"/>
            </a:lvl9pPr>
          </a:lstStyle>
          <a:p/>
        </p:txBody>
      </p:sp>
      <p:sp>
        <p:nvSpPr>
          <p:cNvPr id="41" name="Google Shape;41;p8"/>
          <p:cNvSpPr txBox="1"/>
          <p:nvPr>
            <p:ph idx="4" type="body"/>
          </p:nvPr>
        </p:nvSpPr>
        <p:spPr>
          <a:xfrm>
            <a:off x="22219922" y="12024360"/>
            <a:ext cx="18659477" cy="17686023"/>
          </a:xfrm>
          <a:prstGeom prst="rect">
            <a:avLst/>
          </a:prstGeom>
          <a:noFill/>
          <a:ln>
            <a:noFill/>
          </a:ln>
        </p:spPr>
        <p:txBody>
          <a:bodyPr anchorCtr="0" anchor="t" bIns="53325" lIns="106650" spcFirstLastPara="1" rIns="106650" wrap="square" tIns="53325">
            <a:normAutofit/>
          </a:bodyPr>
          <a:lstStyle>
            <a:lvl1pPr indent="-342900" lvl="0" marL="457200" algn="l">
              <a:lnSpc>
                <a:spcPct val="90000"/>
              </a:lnSpc>
              <a:spcBef>
                <a:spcPts val="4900"/>
              </a:spcBef>
              <a:spcAft>
                <a:spcPts val="0"/>
              </a:spcAft>
              <a:buClr>
                <a:schemeClr val="dk1"/>
              </a:buClr>
              <a:buSzPts val="1800"/>
              <a:buChar char="•"/>
              <a:defRPr/>
            </a:lvl1pPr>
            <a:lvl2pPr indent="-342900" lvl="1" marL="914400" algn="l">
              <a:lnSpc>
                <a:spcPct val="90000"/>
              </a:lnSpc>
              <a:spcBef>
                <a:spcPts val="2450"/>
              </a:spcBef>
              <a:spcAft>
                <a:spcPts val="0"/>
              </a:spcAft>
              <a:buClr>
                <a:schemeClr val="dk1"/>
              </a:buClr>
              <a:buSzPts val="1800"/>
              <a:buChar char="•"/>
              <a:defRPr/>
            </a:lvl2pPr>
            <a:lvl3pPr indent="-342900" lvl="2" marL="1371600" algn="l">
              <a:lnSpc>
                <a:spcPct val="90000"/>
              </a:lnSpc>
              <a:spcBef>
                <a:spcPts val="2450"/>
              </a:spcBef>
              <a:spcAft>
                <a:spcPts val="0"/>
              </a:spcAft>
              <a:buClr>
                <a:schemeClr val="dk1"/>
              </a:buClr>
              <a:buSzPts val="1800"/>
              <a:buChar char="•"/>
              <a:defRPr/>
            </a:lvl3pPr>
            <a:lvl4pPr indent="-342900" lvl="3" marL="1828800" algn="l">
              <a:lnSpc>
                <a:spcPct val="90000"/>
              </a:lnSpc>
              <a:spcBef>
                <a:spcPts val="2450"/>
              </a:spcBef>
              <a:spcAft>
                <a:spcPts val="0"/>
              </a:spcAft>
              <a:buClr>
                <a:schemeClr val="dk1"/>
              </a:buClr>
              <a:buSzPts val="1800"/>
              <a:buChar char="•"/>
              <a:defRPr/>
            </a:lvl4pPr>
            <a:lvl5pPr indent="-342900" lvl="4" marL="2286000" algn="l">
              <a:lnSpc>
                <a:spcPct val="90000"/>
              </a:lnSpc>
              <a:spcBef>
                <a:spcPts val="2450"/>
              </a:spcBef>
              <a:spcAft>
                <a:spcPts val="0"/>
              </a:spcAft>
              <a:buClr>
                <a:schemeClr val="dk1"/>
              </a:buClr>
              <a:buSzPts val="1800"/>
              <a:buChar char="•"/>
              <a:defRPr/>
            </a:lvl5pPr>
            <a:lvl6pPr indent="-342900" lvl="5" marL="2743200" algn="l">
              <a:lnSpc>
                <a:spcPct val="90000"/>
              </a:lnSpc>
              <a:spcBef>
                <a:spcPts val="2450"/>
              </a:spcBef>
              <a:spcAft>
                <a:spcPts val="0"/>
              </a:spcAft>
              <a:buClr>
                <a:schemeClr val="dk1"/>
              </a:buClr>
              <a:buSzPts val="1800"/>
              <a:buChar char="•"/>
              <a:defRPr/>
            </a:lvl6pPr>
            <a:lvl7pPr indent="-342900" lvl="6" marL="3200400" algn="l">
              <a:lnSpc>
                <a:spcPct val="90000"/>
              </a:lnSpc>
              <a:spcBef>
                <a:spcPts val="2450"/>
              </a:spcBef>
              <a:spcAft>
                <a:spcPts val="0"/>
              </a:spcAft>
              <a:buClr>
                <a:schemeClr val="dk1"/>
              </a:buClr>
              <a:buSzPts val="1800"/>
              <a:buChar char="•"/>
              <a:defRPr/>
            </a:lvl7pPr>
            <a:lvl8pPr indent="-342900" lvl="7" marL="3657600" algn="l">
              <a:lnSpc>
                <a:spcPct val="90000"/>
              </a:lnSpc>
              <a:spcBef>
                <a:spcPts val="2450"/>
              </a:spcBef>
              <a:spcAft>
                <a:spcPts val="0"/>
              </a:spcAft>
              <a:buClr>
                <a:schemeClr val="dk1"/>
              </a:buClr>
              <a:buSzPts val="1800"/>
              <a:buChar char="•"/>
              <a:defRPr/>
            </a:lvl8pPr>
            <a:lvl9pPr indent="-342900" lvl="8" marL="4114800" algn="l">
              <a:lnSpc>
                <a:spcPct val="90000"/>
              </a:lnSpc>
              <a:spcBef>
                <a:spcPts val="2450"/>
              </a:spcBef>
              <a:spcAft>
                <a:spcPts val="0"/>
              </a:spcAft>
              <a:buClr>
                <a:schemeClr val="dk1"/>
              </a:buClr>
              <a:buSzPts val="1800"/>
              <a:buChar char="•"/>
              <a:defRPr/>
            </a:lvl9pPr>
          </a:lstStyle>
          <a:p/>
        </p:txBody>
      </p:sp>
      <p:sp>
        <p:nvSpPr>
          <p:cNvPr id="42" name="Google Shape;42;p8"/>
          <p:cNvSpPr txBox="1"/>
          <p:nvPr>
            <p:ph idx="10" type="dt"/>
          </p:nvPr>
        </p:nvSpPr>
        <p:spPr>
          <a:xfrm>
            <a:off x="3017520" y="30510488"/>
            <a:ext cx="9875520" cy="1752600"/>
          </a:xfrm>
          <a:prstGeom prst="rect">
            <a:avLst/>
          </a:prstGeom>
          <a:noFill/>
          <a:ln>
            <a:noFill/>
          </a:ln>
        </p:spPr>
        <p:txBody>
          <a:bodyPr anchorCtr="0" anchor="ctr" bIns="53325" lIns="106650" spcFirstLastPara="1" rIns="106650" wrap="square" tIns="53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8"/>
          <p:cNvSpPr txBox="1"/>
          <p:nvPr>
            <p:ph idx="11" type="ftr"/>
          </p:nvPr>
        </p:nvSpPr>
        <p:spPr>
          <a:xfrm>
            <a:off x="14538960" y="30510488"/>
            <a:ext cx="14813280" cy="1752600"/>
          </a:xfrm>
          <a:prstGeom prst="rect">
            <a:avLst/>
          </a:prstGeom>
          <a:noFill/>
          <a:ln>
            <a:noFill/>
          </a:ln>
        </p:spPr>
        <p:txBody>
          <a:bodyPr anchorCtr="0" anchor="ctr" bIns="53325" lIns="106650" spcFirstLastPara="1" rIns="106650" wrap="square" tIns="53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8"/>
          <p:cNvSpPr txBox="1"/>
          <p:nvPr>
            <p:ph idx="12" type="sldNum"/>
          </p:nvPr>
        </p:nvSpPr>
        <p:spPr>
          <a:xfrm>
            <a:off x="30998160" y="30510488"/>
            <a:ext cx="9875520" cy="1752600"/>
          </a:xfrm>
          <a:prstGeom prst="rect">
            <a:avLst/>
          </a:prstGeom>
          <a:noFill/>
          <a:ln>
            <a:noFill/>
          </a:ln>
        </p:spPr>
        <p:txBody>
          <a:bodyPr anchorCtr="0" anchor="ctr" bIns="53325" lIns="106650" spcFirstLastPara="1" rIns="106650" wrap="square" tIns="53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9"/>
          <p:cNvSpPr txBox="1"/>
          <p:nvPr>
            <p:ph type="title"/>
          </p:nvPr>
        </p:nvSpPr>
        <p:spPr>
          <a:xfrm>
            <a:off x="3017520" y="1752607"/>
            <a:ext cx="37856160" cy="6362703"/>
          </a:xfrm>
          <a:prstGeom prst="rect">
            <a:avLst/>
          </a:prstGeom>
          <a:noFill/>
          <a:ln>
            <a:noFill/>
          </a:ln>
        </p:spPr>
        <p:txBody>
          <a:bodyPr anchorCtr="0" anchor="ctr" bIns="53325" lIns="106650" spcFirstLastPara="1" rIns="106650" wrap="square" tIns="53325">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9"/>
          <p:cNvSpPr txBox="1"/>
          <p:nvPr>
            <p:ph idx="10" type="dt"/>
          </p:nvPr>
        </p:nvSpPr>
        <p:spPr>
          <a:xfrm>
            <a:off x="3017520" y="30510488"/>
            <a:ext cx="9875520" cy="1752600"/>
          </a:xfrm>
          <a:prstGeom prst="rect">
            <a:avLst/>
          </a:prstGeom>
          <a:noFill/>
          <a:ln>
            <a:noFill/>
          </a:ln>
        </p:spPr>
        <p:txBody>
          <a:bodyPr anchorCtr="0" anchor="ctr" bIns="53325" lIns="106650" spcFirstLastPara="1" rIns="106650" wrap="square" tIns="53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9"/>
          <p:cNvSpPr txBox="1"/>
          <p:nvPr>
            <p:ph idx="11" type="ftr"/>
          </p:nvPr>
        </p:nvSpPr>
        <p:spPr>
          <a:xfrm>
            <a:off x="14538960" y="30510488"/>
            <a:ext cx="14813280" cy="1752600"/>
          </a:xfrm>
          <a:prstGeom prst="rect">
            <a:avLst/>
          </a:prstGeom>
          <a:noFill/>
          <a:ln>
            <a:noFill/>
          </a:ln>
        </p:spPr>
        <p:txBody>
          <a:bodyPr anchorCtr="0" anchor="ctr" bIns="53325" lIns="106650" spcFirstLastPara="1" rIns="106650" wrap="square" tIns="53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9"/>
          <p:cNvSpPr txBox="1"/>
          <p:nvPr>
            <p:ph idx="12" type="sldNum"/>
          </p:nvPr>
        </p:nvSpPr>
        <p:spPr>
          <a:xfrm>
            <a:off x="30998160" y="30510488"/>
            <a:ext cx="9875520" cy="1752600"/>
          </a:xfrm>
          <a:prstGeom prst="rect">
            <a:avLst/>
          </a:prstGeom>
          <a:noFill/>
          <a:ln>
            <a:noFill/>
          </a:ln>
        </p:spPr>
        <p:txBody>
          <a:bodyPr anchorCtr="0" anchor="ctr" bIns="53325" lIns="106650" spcFirstLastPara="1" rIns="106650" wrap="square" tIns="53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0"/>
          <p:cNvSpPr txBox="1"/>
          <p:nvPr>
            <p:ph idx="10" type="dt"/>
          </p:nvPr>
        </p:nvSpPr>
        <p:spPr>
          <a:xfrm>
            <a:off x="3017520" y="30510488"/>
            <a:ext cx="9875520" cy="1752600"/>
          </a:xfrm>
          <a:prstGeom prst="rect">
            <a:avLst/>
          </a:prstGeom>
          <a:noFill/>
          <a:ln>
            <a:noFill/>
          </a:ln>
        </p:spPr>
        <p:txBody>
          <a:bodyPr anchorCtr="0" anchor="ctr" bIns="53325" lIns="106650" spcFirstLastPara="1" rIns="106650" wrap="square" tIns="53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0"/>
          <p:cNvSpPr txBox="1"/>
          <p:nvPr>
            <p:ph idx="11" type="ftr"/>
          </p:nvPr>
        </p:nvSpPr>
        <p:spPr>
          <a:xfrm>
            <a:off x="14538960" y="30510488"/>
            <a:ext cx="14813280" cy="1752600"/>
          </a:xfrm>
          <a:prstGeom prst="rect">
            <a:avLst/>
          </a:prstGeom>
          <a:noFill/>
          <a:ln>
            <a:noFill/>
          </a:ln>
        </p:spPr>
        <p:txBody>
          <a:bodyPr anchorCtr="0" anchor="ctr" bIns="53325" lIns="106650" spcFirstLastPara="1" rIns="106650" wrap="square" tIns="53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0"/>
          <p:cNvSpPr txBox="1"/>
          <p:nvPr>
            <p:ph idx="12" type="sldNum"/>
          </p:nvPr>
        </p:nvSpPr>
        <p:spPr>
          <a:xfrm>
            <a:off x="30998160" y="30510488"/>
            <a:ext cx="9875520" cy="1752600"/>
          </a:xfrm>
          <a:prstGeom prst="rect">
            <a:avLst/>
          </a:prstGeom>
          <a:noFill/>
          <a:ln>
            <a:noFill/>
          </a:ln>
        </p:spPr>
        <p:txBody>
          <a:bodyPr anchorCtr="0" anchor="ctr" bIns="53325" lIns="106650" spcFirstLastPara="1" rIns="106650" wrap="square" tIns="53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1"/>
          <p:cNvSpPr txBox="1"/>
          <p:nvPr>
            <p:ph type="title"/>
          </p:nvPr>
        </p:nvSpPr>
        <p:spPr>
          <a:xfrm>
            <a:off x="3023237" y="2194560"/>
            <a:ext cx="14156054" cy="7680960"/>
          </a:xfrm>
          <a:prstGeom prst="rect">
            <a:avLst/>
          </a:prstGeom>
          <a:noFill/>
          <a:ln>
            <a:noFill/>
          </a:ln>
        </p:spPr>
        <p:txBody>
          <a:bodyPr anchorCtr="0" anchor="b" bIns="53325" lIns="106650" spcFirstLastPara="1" rIns="106650" wrap="square" tIns="53325">
            <a:normAutofit/>
          </a:bodyPr>
          <a:lstStyle>
            <a:lvl1pPr lvl="0" algn="l">
              <a:lnSpc>
                <a:spcPct val="90000"/>
              </a:lnSpc>
              <a:spcBef>
                <a:spcPts val="0"/>
              </a:spcBef>
              <a:spcAft>
                <a:spcPts val="0"/>
              </a:spcAft>
              <a:buClr>
                <a:schemeClr val="dk1"/>
              </a:buClr>
              <a:buSzPts val="15700"/>
              <a:buFont typeface="Calibri"/>
              <a:buNone/>
              <a:defRPr sz="157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1"/>
          <p:cNvSpPr txBox="1"/>
          <p:nvPr>
            <p:ph idx="1" type="body"/>
          </p:nvPr>
        </p:nvSpPr>
        <p:spPr>
          <a:xfrm>
            <a:off x="18659477" y="4739648"/>
            <a:ext cx="22219920" cy="23393400"/>
          </a:xfrm>
          <a:prstGeom prst="rect">
            <a:avLst/>
          </a:prstGeom>
          <a:noFill/>
          <a:ln>
            <a:noFill/>
          </a:ln>
        </p:spPr>
        <p:txBody>
          <a:bodyPr anchorCtr="0" anchor="t" bIns="53325" lIns="106650" spcFirstLastPara="1" rIns="106650" wrap="square" tIns="53325">
            <a:normAutofit/>
          </a:bodyPr>
          <a:lstStyle>
            <a:lvl1pPr indent="-1225550" lvl="0" marL="457200" algn="l">
              <a:lnSpc>
                <a:spcPct val="90000"/>
              </a:lnSpc>
              <a:spcBef>
                <a:spcPts val="4900"/>
              </a:spcBef>
              <a:spcAft>
                <a:spcPts val="0"/>
              </a:spcAft>
              <a:buClr>
                <a:schemeClr val="dk1"/>
              </a:buClr>
              <a:buSzPts val="15700"/>
              <a:buChar char="•"/>
              <a:defRPr sz="15700"/>
            </a:lvl1pPr>
            <a:lvl2pPr indent="-1098550" lvl="1" marL="914400" algn="l">
              <a:lnSpc>
                <a:spcPct val="90000"/>
              </a:lnSpc>
              <a:spcBef>
                <a:spcPts val="2450"/>
              </a:spcBef>
              <a:spcAft>
                <a:spcPts val="0"/>
              </a:spcAft>
              <a:buClr>
                <a:schemeClr val="dk1"/>
              </a:buClr>
              <a:buSzPts val="13700"/>
              <a:buChar char="•"/>
              <a:defRPr sz="13700"/>
            </a:lvl2pPr>
            <a:lvl3pPr indent="-977900" lvl="2" marL="1371600" algn="l">
              <a:lnSpc>
                <a:spcPct val="90000"/>
              </a:lnSpc>
              <a:spcBef>
                <a:spcPts val="2450"/>
              </a:spcBef>
              <a:spcAft>
                <a:spcPts val="0"/>
              </a:spcAft>
              <a:buClr>
                <a:schemeClr val="dk1"/>
              </a:buClr>
              <a:buSzPts val="11800"/>
              <a:buChar char="•"/>
              <a:defRPr sz="11800"/>
            </a:lvl3pPr>
            <a:lvl4pPr indent="-850900" lvl="3" marL="1828800" algn="l">
              <a:lnSpc>
                <a:spcPct val="90000"/>
              </a:lnSpc>
              <a:spcBef>
                <a:spcPts val="2450"/>
              </a:spcBef>
              <a:spcAft>
                <a:spcPts val="0"/>
              </a:spcAft>
              <a:buClr>
                <a:schemeClr val="dk1"/>
              </a:buClr>
              <a:buSzPts val="9800"/>
              <a:buChar char="•"/>
              <a:defRPr sz="9800"/>
            </a:lvl4pPr>
            <a:lvl5pPr indent="-850900" lvl="4" marL="2286000" algn="l">
              <a:lnSpc>
                <a:spcPct val="90000"/>
              </a:lnSpc>
              <a:spcBef>
                <a:spcPts val="2450"/>
              </a:spcBef>
              <a:spcAft>
                <a:spcPts val="0"/>
              </a:spcAft>
              <a:buClr>
                <a:schemeClr val="dk1"/>
              </a:buClr>
              <a:buSzPts val="9800"/>
              <a:buChar char="•"/>
              <a:defRPr sz="9800"/>
            </a:lvl5pPr>
            <a:lvl6pPr indent="-850900" lvl="5" marL="2743200" algn="l">
              <a:lnSpc>
                <a:spcPct val="90000"/>
              </a:lnSpc>
              <a:spcBef>
                <a:spcPts val="2450"/>
              </a:spcBef>
              <a:spcAft>
                <a:spcPts val="0"/>
              </a:spcAft>
              <a:buClr>
                <a:schemeClr val="dk1"/>
              </a:buClr>
              <a:buSzPts val="9800"/>
              <a:buChar char="•"/>
              <a:defRPr sz="9800"/>
            </a:lvl6pPr>
            <a:lvl7pPr indent="-850900" lvl="6" marL="3200400" algn="l">
              <a:lnSpc>
                <a:spcPct val="90000"/>
              </a:lnSpc>
              <a:spcBef>
                <a:spcPts val="2450"/>
              </a:spcBef>
              <a:spcAft>
                <a:spcPts val="0"/>
              </a:spcAft>
              <a:buClr>
                <a:schemeClr val="dk1"/>
              </a:buClr>
              <a:buSzPts val="9800"/>
              <a:buChar char="•"/>
              <a:defRPr sz="9800"/>
            </a:lvl7pPr>
            <a:lvl8pPr indent="-850900" lvl="7" marL="3657600" algn="l">
              <a:lnSpc>
                <a:spcPct val="90000"/>
              </a:lnSpc>
              <a:spcBef>
                <a:spcPts val="2450"/>
              </a:spcBef>
              <a:spcAft>
                <a:spcPts val="0"/>
              </a:spcAft>
              <a:buClr>
                <a:schemeClr val="dk1"/>
              </a:buClr>
              <a:buSzPts val="9800"/>
              <a:buChar char="•"/>
              <a:defRPr sz="9800"/>
            </a:lvl8pPr>
            <a:lvl9pPr indent="-850900" lvl="8" marL="4114800" algn="l">
              <a:lnSpc>
                <a:spcPct val="90000"/>
              </a:lnSpc>
              <a:spcBef>
                <a:spcPts val="2450"/>
              </a:spcBef>
              <a:spcAft>
                <a:spcPts val="0"/>
              </a:spcAft>
              <a:buClr>
                <a:schemeClr val="dk1"/>
              </a:buClr>
              <a:buSzPts val="9800"/>
              <a:buChar char="•"/>
              <a:defRPr sz="9800"/>
            </a:lvl9pPr>
          </a:lstStyle>
          <a:p/>
        </p:txBody>
      </p:sp>
      <p:sp>
        <p:nvSpPr>
          <p:cNvPr id="57" name="Google Shape;57;p11"/>
          <p:cNvSpPr txBox="1"/>
          <p:nvPr>
            <p:ph idx="2" type="body"/>
          </p:nvPr>
        </p:nvSpPr>
        <p:spPr>
          <a:xfrm>
            <a:off x="3023237" y="9875520"/>
            <a:ext cx="14156054" cy="18295623"/>
          </a:xfrm>
          <a:prstGeom prst="rect">
            <a:avLst/>
          </a:prstGeom>
          <a:noFill/>
          <a:ln>
            <a:noFill/>
          </a:ln>
        </p:spPr>
        <p:txBody>
          <a:bodyPr anchorCtr="0" anchor="t" bIns="53325" lIns="106650" spcFirstLastPara="1" rIns="106650" wrap="square" tIns="53325">
            <a:normAutofit/>
          </a:bodyPr>
          <a:lstStyle>
            <a:lvl1pPr indent="-228600" lvl="0" marL="457200" algn="l">
              <a:lnSpc>
                <a:spcPct val="90000"/>
              </a:lnSpc>
              <a:spcBef>
                <a:spcPts val="4900"/>
              </a:spcBef>
              <a:spcAft>
                <a:spcPts val="0"/>
              </a:spcAft>
              <a:buClr>
                <a:schemeClr val="dk1"/>
              </a:buClr>
              <a:buSzPts val="7800"/>
              <a:buNone/>
              <a:defRPr sz="7800"/>
            </a:lvl1pPr>
            <a:lvl2pPr indent="-228600" lvl="1" marL="914400" algn="l">
              <a:lnSpc>
                <a:spcPct val="90000"/>
              </a:lnSpc>
              <a:spcBef>
                <a:spcPts val="2450"/>
              </a:spcBef>
              <a:spcAft>
                <a:spcPts val="0"/>
              </a:spcAft>
              <a:buClr>
                <a:schemeClr val="dk1"/>
              </a:buClr>
              <a:buSzPts val="6900"/>
              <a:buNone/>
              <a:defRPr sz="6900"/>
            </a:lvl2pPr>
            <a:lvl3pPr indent="-228600" lvl="2" marL="1371600" algn="l">
              <a:lnSpc>
                <a:spcPct val="90000"/>
              </a:lnSpc>
              <a:spcBef>
                <a:spcPts val="2450"/>
              </a:spcBef>
              <a:spcAft>
                <a:spcPts val="0"/>
              </a:spcAft>
              <a:buClr>
                <a:schemeClr val="dk1"/>
              </a:buClr>
              <a:buSzPts val="5900"/>
              <a:buNone/>
              <a:defRPr sz="5900"/>
            </a:lvl3pPr>
            <a:lvl4pPr indent="-228600" lvl="3" marL="1828800" algn="l">
              <a:lnSpc>
                <a:spcPct val="90000"/>
              </a:lnSpc>
              <a:spcBef>
                <a:spcPts val="2450"/>
              </a:spcBef>
              <a:spcAft>
                <a:spcPts val="0"/>
              </a:spcAft>
              <a:buClr>
                <a:schemeClr val="dk1"/>
              </a:buClr>
              <a:buSzPts val="4900"/>
              <a:buNone/>
              <a:defRPr sz="4900"/>
            </a:lvl4pPr>
            <a:lvl5pPr indent="-228600" lvl="4" marL="2286000" algn="l">
              <a:lnSpc>
                <a:spcPct val="90000"/>
              </a:lnSpc>
              <a:spcBef>
                <a:spcPts val="2450"/>
              </a:spcBef>
              <a:spcAft>
                <a:spcPts val="0"/>
              </a:spcAft>
              <a:buClr>
                <a:schemeClr val="dk1"/>
              </a:buClr>
              <a:buSzPts val="4900"/>
              <a:buNone/>
              <a:defRPr sz="4900"/>
            </a:lvl5pPr>
            <a:lvl6pPr indent="-228600" lvl="5" marL="2743200" algn="l">
              <a:lnSpc>
                <a:spcPct val="90000"/>
              </a:lnSpc>
              <a:spcBef>
                <a:spcPts val="2450"/>
              </a:spcBef>
              <a:spcAft>
                <a:spcPts val="0"/>
              </a:spcAft>
              <a:buClr>
                <a:schemeClr val="dk1"/>
              </a:buClr>
              <a:buSzPts val="4900"/>
              <a:buNone/>
              <a:defRPr sz="4900"/>
            </a:lvl6pPr>
            <a:lvl7pPr indent="-228600" lvl="6" marL="3200400" algn="l">
              <a:lnSpc>
                <a:spcPct val="90000"/>
              </a:lnSpc>
              <a:spcBef>
                <a:spcPts val="2450"/>
              </a:spcBef>
              <a:spcAft>
                <a:spcPts val="0"/>
              </a:spcAft>
              <a:buClr>
                <a:schemeClr val="dk1"/>
              </a:buClr>
              <a:buSzPts val="4900"/>
              <a:buNone/>
              <a:defRPr sz="4900"/>
            </a:lvl7pPr>
            <a:lvl8pPr indent="-228600" lvl="7" marL="3657600" algn="l">
              <a:lnSpc>
                <a:spcPct val="90000"/>
              </a:lnSpc>
              <a:spcBef>
                <a:spcPts val="2450"/>
              </a:spcBef>
              <a:spcAft>
                <a:spcPts val="0"/>
              </a:spcAft>
              <a:buClr>
                <a:schemeClr val="dk1"/>
              </a:buClr>
              <a:buSzPts val="4900"/>
              <a:buNone/>
              <a:defRPr sz="4900"/>
            </a:lvl8pPr>
            <a:lvl9pPr indent="-228600" lvl="8" marL="4114800" algn="l">
              <a:lnSpc>
                <a:spcPct val="90000"/>
              </a:lnSpc>
              <a:spcBef>
                <a:spcPts val="2450"/>
              </a:spcBef>
              <a:spcAft>
                <a:spcPts val="0"/>
              </a:spcAft>
              <a:buClr>
                <a:schemeClr val="dk1"/>
              </a:buClr>
              <a:buSzPts val="4900"/>
              <a:buNone/>
              <a:defRPr sz="4900"/>
            </a:lvl9pPr>
          </a:lstStyle>
          <a:p/>
        </p:txBody>
      </p:sp>
      <p:sp>
        <p:nvSpPr>
          <p:cNvPr id="58" name="Google Shape;58;p11"/>
          <p:cNvSpPr txBox="1"/>
          <p:nvPr>
            <p:ph idx="10" type="dt"/>
          </p:nvPr>
        </p:nvSpPr>
        <p:spPr>
          <a:xfrm>
            <a:off x="3017520" y="30510488"/>
            <a:ext cx="9875520" cy="1752600"/>
          </a:xfrm>
          <a:prstGeom prst="rect">
            <a:avLst/>
          </a:prstGeom>
          <a:noFill/>
          <a:ln>
            <a:noFill/>
          </a:ln>
        </p:spPr>
        <p:txBody>
          <a:bodyPr anchorCtr="0" anchor="ctr" bIns="53325" lIns="106650" spcFirstLastPara="1" rIns="106650" wrap="square" tIns="53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1"/>
          <p:cNvSpPr txBox="1"/>
          <p:nvPr>
            <p:ph idx="11" type="ftr"/>
          </p:nvPr>
        </p:nvSpPr>
        <p:spPr>
          <a:xfrm>
            <a:off x="14538960" y="30510488"/>
            <a:ext cx="14813280" cy="1752600"/>
          </a:xfrm>
          <a:prstGeom prst="rect">
            <a:avLst/>
          </a:prstGeom>
          <a:noFill/>
          <a:ln>
            <a:noFill/>
          </a:ln>
        </p:spPr>
        <p:txBody>
          <a:bodyPr anchorCtr="0" anchor="ctr" bIns="53325" lIns="106650" spcFirstLastPara="1" rIns="106650" wrap="square" tIns="53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1"/>
          <p:cNvSpPr txBox="1"/>
          <p:nvPr>
            <p:ph idx="12" type="sldNum"/>
          </p:nvPr>
        </p:nvSpPr>
        <p:spPr>
          <a:xfrm>
            <a:off x="30998160" y="30510488"/>
            <a:ext cx="9875520" cy="1752600"/>
          </a:xfrm>
          <a:prstGeom prst="rect">
            <a:avLst/>
          </a:prstGeom>
          <a:noFill/>
          <a:ln>
            <a:noFill/>
          </a:ln>
        </p:spPr>
        <p:txBody>
          <a:bodyPr anchorCtr="0" anchor="ctr" bIns="53325" lIns="106650" spcFirstLastPara="1" rIns="106650" wrap="square" tIns="53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2"/>
          <p:cNvSpPr txBox="1"/>
          <p:nvPr>
            <p:ph type="title"/>
          </p:nvPr>
        </p:nvSpPr>
        <p:spPr>
          <a:xfrm>
            <a:off x="3023237" y="2194560"/>
            <a:ext cx="14156054" cy="7680960"/>
          </a:xfrm>
          <a:prstGeom prst="rect">
            <a:avLst/>
          </a:prstGeom>
          <a:noFill/>
          <a:ln>
            <a:noFill/>
          </a:ln>
        </p:spPr>
        <p:txBody>
          <a:bodyPr anchorCtr="0" anchor="b" bIns="53325" lIns="106650" spcFirstLastPara="1" rIns="106650" wrap="square" tIns="53325">
            <a:normAutofit/>
          </a:bodyPr>
          <a:lstStyle>
            <a:lvl1pPr lvl="0" algn="l">
              <a:lnSpc>
                <a:spcPct val="90000"/>
              </a:lnSpc>
              <a:spcBef>
                <a:spcPts val="0"/>
              </a:spcBef>
              <a:spcAft>
                <a:spcPts val="0"/>
              </a:spcAft>
              <a:buClr>
                <a:schemeClr val="dk1"/>
              </a:buClr>
              <a:buSzPts val="15700"/>
              <a:buFont typeface="Calibri"/>
              <a:buNone/>
              <a:defRPr sz="157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2"/>
          <p:cNvSpPr/>
          <p:nvPr>
            <p:ph idx="2" type="pic"/>
          </p:nvPr>
        </p:nvSpPr>
        <p:spPr>
          <a:xfrm>
            <a:off x="18659477" y="4739648"/>
            <a:ext cx="22219920" cy="23393400"/>
          </a:xfrm>
          <a:prstGeom prst="rect">
            <a:avLst/>
          </a:prstGeom>
          <a:noFill/>
          <a:ln>
            <a:noFill/>
          </a:ln>
        </p:spPr>
      </p:sp>
      <p:sp>
        <p:nvSpPr>
          <p:cNvPr id="64" name="Google Shape;64;p12"/>
          <p:cNvSpPr txBox="1"/>
          <p:nvPr>
            <p:ph idx="1" type="body"/>
          </p:nvPr>
        </p:nvSpPr>
        <p:spPr>
          <a:xfrm>
            <a:off x="3023237" y="9875520"/>
            <a:ext cx="14156054" cy="18295623"/>
          </a:xfrm>
          <a:prstGeom prst="rect">
            <a:avLst/>
          </a:prstGeom>
          <a:noFill/>
          <a:ln>
            <a:noFill/>
          </a:ln>
        </p:spPr>
        <p:txBody>
          <a:bodyPr anchorCtr="0" anchor="t" bIns="53325" lIns="106650" spcFirstLastPara="1" rIns="106650" wrap="square" tIns="53325">
            <a:normAutofit/>
          </a:bodyPr>
          <a:lstStyle>
            <a:lvl1pPr indent="-228600" lvl="0" marL="457200" algn="l">
              <a:lnSpc>
                <a:spcPct val="90000"/>
              </a:lnSpc>
              <a:spcBef>
                <a:spcPts val="4900"/>
              </a:spcBef>
              <a:spcAft>
                <a:spcPts val="0"/>
              </a:spcAft>
              <a:buClr>
                <a:schemeClr val="dk1"/>
              </a:buClr>
              <a:buSzPts val="7800"/>
              <a:buNone/>
              <a:defRPr sz="7800"/>
            </a:lvl1pPr>
            <a:lvl2pPr indent="-228600" lvl="1" marL="914400" algn="l">
              <a:lnSpc>
                <a:spcPct val="90000"/>
              </a:lnSpc>
              <a:spcBef>
                <a:spcPts val="2450"/>
              </a:spcBef>
              <a:spcAft>
                <a:spcPts val="0"/>
              </a:spcAft>
              <a:buClr>
                <a:schemeClr val="dk1"/>
              </a:buClr>
              <a:buSzPts val="6900"/>
              <a:buNone/>
              <a:defRPr sz="6900"/>
            </a:lvl2pPr>
            <a:lvl3pPr indent="-228600" lvl="2" marL="1371600" algn="l">
              <a:lnSpc>
                <a:spcPct val="90000"/>
              </a:lnSpc>
              <a:spcBef>
                <a:spcPts val="2450"/>
              </a:spcBef>
              <a:spcAft>
                <a:spcPts val="0"/>
              </a:spcAft>
              <a:buClr>
                <a:schemeClr val="dk1"/>
              </a:buClr>
              <a:buSzPts val="5900"/>
              <a:buNone/>
              <a:defRPr sz="5900"/>
            </a:lvl3pPr>
            <a:lvl4pPr indent="-228600" lvl="3" marL="1828800" algn="l">
              <a:lnSpc>
                <a:spcPct val="90000"/>
              </a:lnSpc>
              <a:spcBef>
                <a:spcPts val="2450"/>
              </a:spcBef>
              <a:spcAft>
                <a:spcPts val="0"/>
              </a:spcAft>
              <a:buClr>
                <a:schemeClr val="dk1"/>
              </a:buClr>
              <a:buSzPts val="4900"/>
              <a:buNone/>
              <a:defRPr sz="4900"/>
            </a:lvl4pPr>
            <a:lvl5pPr indent="-228600" lvl="4" marL="2286000" algn="l">
              <a:lnSpc>
                <a:spcPct val="90000"/>
              </a:lnSpc>
              <a:spcBef>
                <a:spcPts val="2450"/>
              </a:spcBef>
              <a:spcAft>
                <a:spcPts val="0"/>
              </a:spcAft>
              <a:buClr>
                <a:schemeClr val="dk1"/>
              </a:buClr>
              <a:buSzPts val="4900"/>
              <a:buNone/>
              <a:defRPr sz="4900"/>
            </a:lvl5pPr>
            <a:lvl6pPr indent="-228600" lvl="5" marL="2743200" algn="l">
              <a:lnSpc>
                <a:spcPct val="90000"/>
              </a:lnSpc>
              <a:spcBef>
                <a:spcPts val="2450"/>
              </a:spcBef>
              <a:spcAft>
                <a:spcPts val="0"/>
              </a:spcAft>
              <a:buClr>
                <a:schemeClr val="dk1"/>
              </a:buClr>
              <a:buSzPts val="4900"/>
              <a:buNone/>
              <a:defRPr sz="4900"/>
            </a:lvl6pPr>
            <a:lvl7pPr indent="-228600" lvl="6" marL="3200400" algn="l">
              <a:lnSpc>
                <a:spcPct val="90000"/>
              </a:lnSpc>
              <a:spcBef>
                <a:spcPts val="2450"/>
              </a:spcBef>
              <a:spcAft>
                <a:spcPts val="0"/>
              </a:spcAft>
              <a:buClr>
                <a:schemeClr val="dk1"/>
              </a:buClr>
              <a:buSzPts val="4900"/>
              <a:buNone/>
              <a:defRPr sz="4900"/>
            </a:lvl7pPr>
            <a:lvl8pPr indent="-228600" lvl="7" marL="3657600" algn="l">
              <a:lnSpc>
                <a:spcPct val="90000"/>
              </a:lnSpc>
              <a:spcBef>
                <a:spcPts val="2450"/>
              </a:spcBef>
              <a:spcAft>
                <a:spcPts val="0"/>
              </a:spcAft>
              <a:buClr>
                <a:schemeClr val="dk1"/>
              </a:buClr>
              <a:buSzPts val="4900"/>
              <a:buNone/>
              <a:defRPr sz="4900"/>
            </a:lvl8pPr>
            <a:lvl9pPr indent="-228600" lvl="8" marL="4114800" algn="l">
              <a:lnSpc>
                <a:spcPct val="90000"/>
              </a:lnSpc>
              <a:spcBef>
                <a:spcPts val="2450"/>
              </a:spcBef>
              <a:spcAft>
                <a:spcPts val="0"/>
              </a:spcAft>
              <a:buClr>
                <a:schemeClr val="dk1"/>
              </a:buClr>
              <a:buSzPts val="4900"/>
              <a:buNone/>
              <a:defRPr sz="4900"/>
            </a:lvl9pPr>
          </a:lstStyle>
          <a:p/>
        </p:txBody>
      </p:sp>
      <p:sp>
        <p:nvSpPr>
          <p:cNvPr id="65" name="Google Shape;65;p12"/>
          <p:cNvSpPr txBox="1"/>
          <p:nvPr>
            <p:ph idx="10" type="dt"/>
          </p:nvPr>
        </p:nvSpPr>
        <p:spPr>
          <a:xfrm>
            <a:off x="3017520" y="30510488"/>
            <a:ext cx="9875520" cy="1752600"/>
          </a:xfrm>
          <a:prstGeom prst="rect">
            <a:avLst/>
          </a:prstGeom>
          <a:noFill/>
          <a:ln>
            <a:noFill/>
          </a:ln>
        </p:spPr>
        <p:txBody>
          <a:bodyPr anchorCtr="0" anchor="ctr" bIns="53325" lIns="106650" spcFirstLastPara="1" rIns="106650" wrap="square" tIns="533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2"/>
          <p:cNvSpPr txBox="1"/>
          <p:nvPr>
            <p:ph idx="11" type="ftr"/>
          </p:nvPr>
        </p:nvSpPr>
        <p:spPr>
          <a:xfrm>
            <a:off x="14538960" y="30510488"/>
            <a:ext cx="14813280" cy="1752600"/>
          </a:xfrm>
          <a:prstGeom prst="rect">
            <a:avLst/>
          </a:prstGeom>
          <a:noFill/>
          <a:ln>
            <a:noFill/>
          </a:ln>
        </p:spPr>
        <p:txBody>
          <a:bodyPr anchorCtr="0" anchor="ctr" bIns="53325" lIns="106650" spcFirstLastPara="1" rIns="106650" wrap="square" tIns="533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2"/>
          <p:cNvSpPr txBox="1"/>
          <p:nvPr>
            <p:ph idx="12" type="sldNum"/>
          </p:nvPr>
        </p:nvSpPr>
        <p:spPr>
          <a:xfrm>
            <a:off x="30998160" y="30510488"/>
            <a:ext cx="9875520" cy="1752600"/>
          </a:xfrm>
          <a:prstGeom prst="rect">
            <a:avLst/>
          </a:prstGeom>
          <a:noFill/>
          <a:ln>
            <a:noFill/>
          </a:ln>
        </p:spPr>
        <p:txBody>
          <a:bodyPr anchorCtr="0" anchor="ctr" bIns="53325" lIns="106650" spcFirstLastPara="1" rIns="106650" wrap="square" tIns="533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3017520" y="1752607"/>
            <a:ext cx="37856160" cy="6362703"/>
          </a:xfrm>
          <a:prstGeom prst="rect">
            <a:avLst/>
          </a:prstGeom>
          <a:noFill/>
          <a:ln>
            <a:noFill/>
          </a:ln>
        </p:spPr>
        <p:txBody>
          <a:bodyPr anchorCtr="0" anchor="ctr" bIns="53325" lIns="106650" spcFirstLastPara="1" rIns="106650" wrap="square" tIns="53325">
            <a:normAutofit/>
          </a:bodyPr>
          <a:lstStyle>
            <a:lvl1pPr lvl="0" marR="0" rtl="0" algn="l">
              <a:lnSpc>
                <a:spcPct val="90000"/>
              </a:lnSpc>
              <a:spcBef>
                <a:spcPts val="0"/>
              </a:spcBef>
              <a:spcAft>
                <a:spcPts val="0"/>
              </a:spcAft>
              <a:buClr>
                <a:schemeClr val="dk1"/>
              </a:buClr>
              <a:buSzPts val="21600"/>
              <a:buFont typeface="Calibri"/>
              <a:buNone/>
              <a:defRPr b="0" i="0" sz="216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3"/>
          <p:cNvSpPr txBox="1"/>
          <p:nvPr>
            <p:ph idx="1" type="body"/>
          </p:nvPr>
        </p:nvSpPr>
        <p:spPr>
          <a:xfrm>
            <a:off x="3017520" y="8763000"/>
            <a:ext cx="37856160" cy="20886423"/>
          </a:xfrm>
          <a:prstGeom prst="rect">
            <a:avLst/>
          </a:prstGeom>
          <a:noFill/>
          <a:ln>
            <a:noFill/>
          </a:ln>
        </p:spPr>
        <p:txBody>
          <a:bodyPr anchorCtr="0" anchor="t" bIns="53325" lIns="106650" spcFirstLastPara="1" rIns="106650" wrap="square" tIns="53325">
            <a:normAutofit/>
          </a:bodyPr>
          <a:lstStyle>
            <a:lvl1pPr indent="-1098550" lvl="0" marL="457200" marR="0" rtl="0" algn="l">
              <a:lnSpc>
                <a:spcPct val="90000"/>
              </a:lnSpc>
              <a:spcBef>
                <a:spcPts val="4900"/>
              </a:spcBef>
              <a:spcAft>
                <a:spcPts val="0"/>
              </a:spcAft>
              <a:buClr>
                <a:schemeClr val="dk1"/>
              </a:buClr>
              <a:buSzPts val="13700"/>
              <a:buFont typeface="Arial"/>
              <a:buChar char="•"/>
              <a:defRPr b="0" i="0" sz="13700" u="none" cap="none" strike="noStrike">
                <a:solidFill>
                  <a:schemeClr val="dk1"/>
                </a:solidFill>
                <a:latin typeface="Calibri"/>
                <a:ea typeface="Calibri"/>
                <a:cs typeface="Calibri"/>
                <a:sym typeface="Calibri"/>
              </a:defRPr>
            </a:lvl1pPr>
            <a:lvl2pPr indent="-977900" lvl="1" marL="914400" marR="0" rtl="0" algn="l">
              <a:lnSpc>
                <a:spcPct val="90000"/>
              </a:lnSpc>
              <a:spcBef>
                <a:spcPts val="2450"/>
              </a:spcBef>
              <a:spcAft>
                <a:spcPts val="0"/>
              </a:spcAft>
              <a:buClr>
                <a:schemeClr val="dk1"/>
              </a:buClr>
              <a:buSzPts val="11800"/>
              <a:buFont typeface="Arial"/>
              <a:buChar char="•"/>
              <a:defRPr b="0" i="0" sz="11800" u="none" cap="none" strike="noStrike">
                <a:solidFill>
                  <a:schemeClr val="dk1"/>
                </a:solidFill>
                <a:latin typeface="Calibri"/>
                <a:ea typeface="Calibri"/>
                <a:cs typeface="Calibri"/>
                <a:sym typeface="Calibri"/>
              </a:defRPr>
            </a:lvl2pPr>
            <a:lvl3pPr indent="-850900" lvl="2" marL="1371600" marR="0" rtl="0" algn="l">
              <a:lnSpc>
                <a:spcPct val="90000"/>
              </a:lnSpc>
              <a:spcBef>
                <a:spcPts val="2450"/>
              </a:spcBef>
              <a:spcAft>
                <a:spcPts val="0"/>
              </a:spcAft>
              <a:buClr>
                <a:schemeClr val="dk1"/>
              </a:buClr>
              <a:buSzPts val="9800"/>
              <a:buFont typeface="Arial"/>
              <a:buChar char="•"/>
              <a:defRPr b="0" i="0" sz="9800" u="none" cap="none" strike="noStrike">
                <a:solidFill>
                  <a:schemeClr val="dk1"/>
                </a:solidFill>
                <a:latin typeface="Calibri"/>
                <a:ea typeface="Calibri"/>
                <a:cs typeface="Calibri"/>
                <a:sym typeface="Calibri"/>
              </a:defRPr>
            </a:lvl3pPr>
            <a:lvl4pPr indent="-787400" lvl="3" marL="1828800" marR="0" rtl="0" algn="l">
              <a:lnSpc>
                <a:spcPct val="90000"/>
              </a:lnSpc>
              <a:spcBef>
                <a:spcPts val="245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4pPr>
            <a:lvl5pPr indent="-787400" lvl="4" marL="2286000" marR="0" rtl="0" algn="l">
              <a:lnSpc>
                <a:spcPct val="90000"/>
              </a:lnSpc>
              <a:spcBef>
                <a:spcPts val="245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5pPr>
            <a:lvl6pPr indent="-787400" lvl="5" marL="2743200" marR="0" rtl="0" algn="l">
              <a:lnSpc>
                <a:spcPct val="90000"/>
              </a:lnSpc>
              <a:spcBef>
                <a:spcPts val="245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6pPr>
            <a:lvl7pPr indent="-787400" lvl="6" marL="3200400" marR="0" rtl="0" algn="l">
              <a:lnSpc>
                <a:spcPct val="90000"/>
              </a:lnSpc>
              <a:spcBef>
                <a:spcPts val="245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7pPr>
            <a:lvl8pPr indent="-787400" lvl="7" marL="3657600" marR="0" rtl="0" algn="l">
              <a:lnSpc>
                <a:spcPct val="90000"/>
              </a:lnSpc>
              <a:spcBef>
                <a:spcPts val="245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8pPr>
            <a:lvl9pPr indent="-787400" lvl="8" marL="4114800" marR="0" rtl="0" algn="l">
              <a:lnSpc>
                <a:spcPct val="90000"/>
              </a:lnSpc>
              <a:spcBef>
                <a:spcPts val="245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9pPr>
          </a:lstStyle>
          <a:p/>
        </p:txBody>
      </p:sp>
      <p:sp>
        <p:nvSpPr>
          <p:cNvPr id="8" name="Google Shape;8;p3"/>
          <p:cNvSpPr txBox="1"/>
          <p:nvPr>
            <p:ph idx="10" type="dt"/>
          </p:nvPr>
        </p:nvSpPr>
        <p:spPr>
          <a:xfrm>
            <a:off x="3017520" y="30510488"/>
            <a:ext cx="9875520" cy="1752600"/>
          </a:xfrm>
          <a:prstGeom prst="rect">
            <a:avLst/>
          </a:prstGeom>
          <a:noFill/>
          <a:ln>
            <a:noFill/>
          </a:ln>
        </p:spPr>
        <p:txBody>
          <a:bodyPr anchorCtr="0" anchor="ctr" bIns="53325" lIns="106650" spcFirstLastPara="1" rIns="106650" wrap="square" tIns="53325">
            <a:noAutofit/>
          </a:bodyPr>
          <a:lstStyle>
            <a:lvl1pPr lvl="0" marR="0" rtl="0" algn="l">
              <a:spcBef>
                <a:spcPts val="0"/>
              </a:spcBef>
              <a:spcAft>
                <a:spcPts val="0"/>
              </a:spcAft>
              <a:buSzPts val="1400"/>
              <a:buNone/>
              <a:defRPr b="0" i="0" sz="59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9pPr>
          </a:lstStyle>
          <a:p/>
        </p:txBody>
      </p:sp>
      <p:sp>
        <p:nvSpPr>
          <p:cNvPr id="9" name="Google Shape;9;p3"/>
          <p:cNvSpPr txBox="1"/>
          <p:nvPr>
            <p:ph idx="11" type="ftr"/>
          </p:nvPr>
        </p:nvSpPr>
        <p:spPr>
          <a:xfrm>
            <a:off x="14538960" y="30510488"/>
            <a:ext cx="14813280" cy="1752600"/>
          </a:xfrm>
          <a:prstGeom prst="rect">
            <a:avLst/>
          </a:prstGeom>
          <a:noFill/>
          <a:ln>
            <a:noFill/>
          </a:ln>
        </p:spPr>
        <p:txBody>
          <a:bodyPr anchorCtr="0" anchor="ctr" bIns="53325" lIns="106650" spcFirstLastPara="1" rIns="106650" wrap="square" tIns="53325">
            <a:noAutofit/>
          </a:bodyPr>
          <a:lstStyle>
            <a:lvl1pPr lvl="0" marR="0" rtl="0" algn="ctr">
              <a:spcBef>
                <a:spcPts val="0"/>
              </a:spcBef>
              <a:spcAft>
                <a:spcPts val="0"/>
              </a:spcAft>
              <a:buSzPts val="1400"/>
              <a:buNone/>
              <a:defRPr b="0" i="0" sz="59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8500" u="none" cap="none" strike="noStrike">
                <a:solidFill>
                  <a:schemeClr val="dk1"/>
                </a:solidFill>
                <a:latin typeface="Calibri"/>
                <a:ea typeface="Calibri"/>
                <a:cs typeface="Calibri"/>
                <a:sym typeface="Calibri"/>
              </a:defRPr>
            </a:lvl9pPr>
          </a:lstStyle>
          <a:p/>
        </p:txBody>
      </p:sp>
      <p:sp>
        <p:nvSpPr>
          <p:cNvPr id="10" name="Google Shape;10;p3"/>
          <p:cNvSpPr txBox="1"/>
          <p:nvPr>
            <p:ph idx="12" type="sldNum"/>
          </p:nvPr>
        </p:nvSpPr>
        <p:spPr>
          <a:xfrm>
            <a:off x="30998160" y="30510488"/>
            <a:ext cx="9875520" cy="1752600"/>
          </a:xfrm>
          <a:prstGeom prst="rect">
            <a:avLst/>
          </a:prstGeom>
          <a:noFill/>
          <a:ln>
            <a:noFill/>
          </a:ln>
        </p:spPr>
        <p:txBody>
          <a:bodyPr anchorCtr="0" anchor="ctr" bIns="53325" lIns="106650" spcFirstLastPara="1" rIns="106650" wrap="square" tIns="53325">
            <a:noAutofit/>
          </a:bodyPr>
          <a:lstStyle>
            <a:lvl1pPr indent="0" lvl="0" marL="0" marR="0" rtl="0" algn="r">
              <a:spcBef>
                <a:spcPts val="0"/>
              </a:spcBef>
              <a:buNone/>
              <a:defRPr b="0" i="0" sz="5900" u="none" cap="none" strike="noStrike">
                <a:solidFill>
                  <a:srgbClr val="888888"/>
                </a:solidFill>
                <a:latin typeface="Calibri"/>
                <a:ea typeface="Calibri"/>
                <a:cs typeface="Calibri"/>
                <a:sym typeface="Calibri"/>
              </a:defRPr>
            </a:lvl1pPr>
            <a:lvl2pPr indent="0" lvl="1" marL="0" marR="0" rtl="0" algn="r">
              <a:spcBef>
                <a:spcPts val="0"/>
              </a:spcBef>
              <a:buNone/>
              <a:defRPr b="0" i="0" sz="5900" u="none" cap="none" strike="noStrike">
                <a:solidFill>
                  <a:srgbClr val="888888"/>
                </a:solidFill>
                <a:latin typeface="Calibri"/>
                <a:ea typeface="Calibri"/>
                <a:cs typeface="Calibri"/>
                <a:sym typeface="Calibri"/>
              </a:defRPr>
            </a:lvl2pPr>
            <a:lvl3pPr indent="0" lvl="2" marL="0" marR="0" rtl="0" algn="r">
              <a:spcBef>
                <a:spcPts val="0"/>
              </a:spcBef>
              <a:buNone/>
              <a:defRPr b="0" i="0" sz="5900" u="none" cap="none" strike="noStrike">
                <a:solidFill>
                  <a:srgbClr val="888888"/>
                </a:solidFill>
                <a:latin typeface="Calibri"/>
                <a:ea typeface="Calibri"/>
                <a:cs typeface="Calibri"/>
                <a:sym typeface="Calibri"/>
              </a:defRPr>
            </a:lvl3pPr>
            <a:lvl4pPr indent="0" lvl="3" marL="0" marR="0" rtl="0" algn="r">
              <a:spcBef>
                <a:spcPts val="0"/>
              </a:spcBef>
              <a:buNone/>
              <a:defRPr b="0" i="0" sz="5900" u="none" cap="none" strike="noStrike">
                <a:solidFill>
                  <a:srgbClr val="888888"/>
                </a:solidFill>
                <a:latin typeface="Calibri"/>
                <a:ea typeface="Calibri"/>
                <a:cs typeface="Calibri"/>
                <a:sym typeface="Calibri"/>
              </a:defRPr>
            </a:lvl4pPr>
            <a:lvl5pPr indent="0" lvl="4" marL="0" marR="0" rtl="0" algn="r">
              <a:spcBef>
                <a:spcPts val="0"/>
              </a:spcBef>
              <a:buNone/>
              <a:defRPr b="0" i="0" sz="5900" u="none" cap="none" strike="noStrike">
                <a:solidFill>
                  <a:srgbClr val="888888"/>
                </a:solidFill>
                <a:latin typeface="Calibri"/>
                <a:ea typeface="Calibri"/>
                <a:cs typeface="Calibri"/>
                <a:sym typeface="Calibri"/>
              </a:defRPr>
            </a:lvl5pPr>
            <a:lvl6pPr indent="0" lvl="5" marL="0" marR="0" rtl="0" algn="r">
              <a:spcBef>
                <a:spcPts val="0"/>
              </a:spcBef>
              <a:buNone/>
              <a:defRPr b="0" i="0" sz="5900" u="none" cap="none" strike="noStrike">
                <a:solidFill>
                  <a:srgbClr val="888888"/>
                </a:solidFill>
                <a:latin typeface="Calibri"/>
                <a:ea typeface="Calibri"/>
                <a:cs typeface="Calibri"/>
                <a:sym typeface="Calibri"/>
              </a:defRPr>
            </a:lvl6pPr>
            <a:lvl7pPr indent="0" lvl="6" marL="0" marR="0" rtl="0" algn="r">
              <a:spcBef>
                <a:spcPts val="0"/>
              </a:spcBef>
              <a:buNone/>
              <a:defRPr b="0" i="0" sz="5900" u="none" cap="none" strike="noStrike">
                <a:solidFill>
                  <a:srgbClr val="888888"/>
                </a:solidFill>
                <a:latin typeface="Calibri"/>
                <a:ea typeface="Calibri"/>
                <a:cs typeface="Calibri"/>
                <a:sym typeface="Calibri"/>
              </a:defRPr>
            </a:lvl7pPr>
            <a:lvl8pPr indent="0" lvl="7" marL="0" marR="0" rtl="0" algn="r">
              <a:spcBef>
                <a:spcPts val="0"/>
              </a:spcBef>
              <a:buNone/>
              <a:defRPr b="0" i="0" sz="5900" u="none" cap="none" strike="noStrike">
                <a:solidFill>
                  <a:srgbClr val="888888"/>
                </a:solidFill>
                <a:latin typeface="Calibri"/>
                <a:ea typeface="Calibri"/>
                <a:cs typeface="Calibri"/>
                <a:sym typeface="Calibri"/>
              </a:defRPr>
            </a:lvl8pPr>
            <a:lvl9pPr indent="0" lvl="8" marL="0" marR="0" rtl="0" algn="r">
              <a:spcBef>
                <a:spcPts val="0"/>
              </a:spcBef>
              <a:buNone/>
              <a:defRPr b="0" i="0" sz="5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6.png"/><Relationship Id="rId7" Type="http://schemas.openxmlformats.org/officeDocument/2006/relationships/image" Target="../media/image4.png"/><Relationship Id="rId8"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369597" y="522514"/>
            <a:ext cx="43136594" cy="3947886"/>
          </a:xfrm>
          <a:prstGeom prst="rect">
            <a:avLst/>
          </a:prstGeom>
          <a:solidFill>
            <a:srgbClr val="002060"/>
          </a:solidFill>
          <a:ln cap="flat" cmpd="sng" w="101600">
            <a:solidFill>
              <a:srgbClr val="002060"/>
            </a:solidFill>
            <a:prstDash val="solid"/>
            <a:miter lim="800000"/>
            <a:headEnd len="sm" w="sm" type="none"/>
            <a:tailEnd len="sm" w="sm" type="none"/>
          </a:ln>
        </p:spPr>
        <p:txBody>
          <a:bodyPr anchorCtr="0" anchor="ctr" bIns="53325" lIns="106650" spcFirstLastPara="1" rIns="106650" wrap="square" tIns="53325">
            <a:normAutofit/>
          </a:bodyPr>
          <a:lstStyle/>
          <a:p>
            <a:pPr indent="0" lvl="0" marL="0" rtl="0" algn="ctr">
              <a:lnSpc>
                <a:spcPct val="90000"/>
              </a:lnSpc>
              <a:spcBef>
                <a:spcPts val="0"/>
              </a:spcBef>
              <a:spcAft>
                <a:spcPts val="0"/>
              </a:spcAft>
              <a:buClr>
                <a:schemeClr val="lt1"/>
              </a:buClr>
              <a:buSzPts val="8400"/>
              <a:buFont typeface="Cambria"/>
              <a:buNone/>
            </a:pPr>
            <a:r>
              <a:rPr lang="en-US" sz="8400">
                <a:solidFill>
                  <a:schemeClr val="lt1"/>
                </a:solidFill>
                <a:latin typeface="Cambria"/>
                <a:ea typeface="Cambria"/>
                <a:cs typeface="Cambria"/>
                <a:sym typeface="Cambria"/>
              </a:rPr>
              <a:t>Automated Foosball Goalie Software</a:t>
            </a:r>
            <a:br>
              <a:rPr lang="en-US" sz="8400">
                <a:solidFill>
                  <a:schemeClr val="lt1"/>
                </a:solidFill>
                <a:latin typeface="Cambria"/>
                <a:ea typeface="Cambria"/>
                <a:cs typeface="Cambria"/>
                <a:sym typeface="Cambria"/>
              </a:rPr>
            </a:br>
            <a:r>
              <a:rPr lang="en-US" sz="4500" u="sng">
                <a:solidFill>
                  <a:schemeClr val="lt1"/>
                </a:solidFill>
                <a:latin typeface="Cambria"/>
                <a:ea typeface="Cambria"/>
                <a:cs typeface="Cambria"/>
                <a:sym typeface="Cambria"/>
              </a:rPr>
              <a:t>Adam Judge, Reid Leclerc, Cameron Scott, Zhouhai You</a:t>
            </a:r>
            <a:endParaRPr sz="4500" u="sng">
              <a:solidFill>
                <a:schemeClr val="lt1"/>
              </a:solidFill>
              <a:latin typeface="Cambria"/>
              <a:ea typeface="Cambria"/>
              <a:cs typeface="Cambria"/>
              <a:sym typeface="Cambria"/>
            </a:endParaRPr>
          </a:p>
          <a:p>
            <a:pPr indent="0" lvl="0" marL="0" rtl="0" algn="ctr">
              <a:lnSpc>
                <a:spcPct val="90000"/>
              </a:lnSpc>
              <a:spcBef>
                <a:spcPts val="0"/>
              </a:spcBef>
              <a:spcAft>
                <a:spcPts val="0"/>
              </a:spcAft>
              <a:buClr>
                <a:schemeClr val="lt1"/>
              </a:buClr>
              <a:buSzPts val="8400"/>
              <a:buFont typeface="Cambria"/>
              <a:buNone/>
            </a:pPr>
            <a:r>
              <a:rPr lang="en-US" sz="4500" u="sng">
                <a:solidFill>
                  <a:schemeClr val="lt1"/>
                </a:solidFill>
                <a:latin typeface="Cambria"/>
                <a:ea typeface="Cambria"/>
                <a:cs typeface="Cambria"/>
                <a:sym typeface="Cambria"/>
              </a:rPr>
              <a:t>Spencer Couture, </a:t>
            </a:r>
            <a:r>
              <a:rPr i="1" lang="en-US" sz="4500" u="sng">
                <a:solidFill>
                  <a:schemeClr val="lt1"/>
                </a:solidFill>
                <a:latin typeface="Cambria"/>
                <a:ea typeface="Cambria"/>
                <a:cs typeface="Cambria"/>
                <a:sym typeface="Cambria"/>
              </a:rPr>
              <a:t>Project Sponsor</a:t>
            </a:r>
            <a:br>
              <a:rPr i="1" lang="en-US" sz="4500">
                <a:solidFill>
                  <a:schemeClr val="lt1"/>
                </a:solidFill>
                <a:latin typeface="Cambria"/>
                <a:ea typeface="Cambria"/>
                <a:cs typeface="Cambria"/>
                <a:sym typeface="Cambria"/>
              </a:rPr>
            </a:br>
            <a:r>
              <a:rPr i="1" lang="en-US" sz="5000">
                <a:solidFill>
                  <a:schemeClr val="lt1"/>
                </a:solidFill>
                <a:latin typeface="Cambria"/>
                <a:ea typeface="Cambria"/>
                <a:cs typeface="Cambria"/>
                <a:sym typeface="Cambria"/>
              </a:rPr>
              <a:t>Department of Computer Science</a:t>
            </a:r>
            <a:r>
              <a:rPr i="1" lang="en-US" sz="5000">
                <a:solidFill>
                  <a:schemeClr val="lt1"/>
                </a:solidFill>
                <a:latin typeface="Cambria"/>
                <a:ea typeface="Cambria"/>
                <a:cs typeface="Cambria"/>
                <a:sym typeface="Cambria"/>
              </a:rPr>
              <a:t>, University of New Hampshire, Durham, NH 03824</a:t>
            </a:r>
            <a:endParaRPr i="1" sz="8700">
              <a:solidFill>
                <a:schemeClr val="lt1"/>
              </a:solidFill>
              <a:latin typeface="Cambria"/>
              <a:ea typeface="Cambria"/>
              <a:cs typeface="Cambria"/>
              <a:sym typeface="Cambria"/>
            </a:endParaRPr>
          </a:p>
        </p:txBody>
      </p:sp>
      <p:sp>
        <p:nvSpPr>
          <p:cNvPr id="85" name="Google Shape;85;p1"/>
          <p:cNvSpPr txBox="1"/>
          <p:nvPr/>
        </p:nvSpPr>
        <p:spPr>
          <a:xfrm>
            <a:off x="369675" y="6079638"/>
            <a:ext cx="10914600" cy="6443700"/>
          </a:xfrm>
          <a:prstGeom prst="rect">
            <a:avLst/>
          </a:prstGeom>
          <a:noFill/>
          <a:ln>
            <a:noFill/>
          </a:ln>
        </p:spPr>
        <p:txBody>
          <a:bodyPr anchorCtr="0" anchor="t" bIns="53325" lIns="106650" spcFirstLastPara="1" rIns="106650" wrap="square" tIns="53325">
            <a:noAutofit/>
          </a:bodyPr>
          <a:lstStyle/>
          <a:p>
            <a:pPr indent="0" lvl="0" marL="0" marR="0" rtl="0" algn="l">
              <a:lnSpc>
                <a:spcPct val="90000"/>
              </a:lnSpc>
              <a:spcBef>
                <a:spcPts val="0"/>
              </a:spcBef>
              <a:spcAft>
                <a:spcPts val="0"/>
              </a:spcAft>
              <a:buClr>
                <a:schemeClr val="dk1"/>
              </a:buClr>
              <a:buSzPts val="3700"/>
              <a:buFont typeface="Arial"/>
              <a:buNone/>
            </a:pPr>
            <a:r>
              <a:rPr lang="en-US" sz="3700">
                <a:solidFill>
                  <a:schemeClr val="dk1"/>
                </a:solidFill>
                <a:latin typeface="Cambria"/>
                <a:ea typeface="Cambria"/>
                <a:cs typeface="Cambria"/>
                <a:sym typeface="Cambria"/>
              </a:rPr>
              <a:t>The goal of this project is to extend our sponsor’s previous application in order to create software that </a:t>
            </a:r>
            <a:r>
              <a:rPr lang="en-US" sz="3700">
                <a:solidFill>
                  <a:schemeClr val="dk1"/>
                </a:solidFill>
                <a:latin typeface="Cambria"/>
                <a:ea typeface="Cambria"/>
                <a:cs typeface="Cambria"/>
                <a:sym typeface="Cambria"/>
              </a:rPr>
              <a:t>detects shots taken against an AI player and generate simulated commands that would cause the computer’s defensive players to block upwards of 80% of incoming shots.</a:t>
            </a:r>
            <a:endParaRPr sz="3700">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3700"/>
              <a:buFont typeface="Arial"/>
              <a:buNone/>
            </a:pPr>
            <a:r>
              <a:t/>
            </a:r>
            <a:endParaRPr sz="3700">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3700"/>
              <a:buFont typeface="Arial"/>
              <a:buNone/>
            </a:pPr>
            <a:r>
              <a:rPr lang="en-US" sz="3700">
                <a:solidFill>
                  <a:schemeClr val="dk1"/>
                </a:solidFill>
                <a:latin typeface="Cambria"/>
                <a:ea typeface="Cambria"/>
                <a:cs typeface="Cambria"/>
                <a:sym typeface="Cambria"/>
              </a:rPr>
              <a:t>This software is meant to provide a base from which to create an actual foosball table with the necessary hardware to automate defensive play. As such, this project is made with extensibility in mind; making it easy for maintainers to add a hardware interface and also live footage capabilities.</a:t>
            </a:r>
            <a:endParaRPr sz="3700">
              <a:solidFill>
                <a:schemeClr val="dk1"/>
              </a:solidFill>
              <a:latin typeface="Cambria"/>
              <a:ea typeface="Cambria"/>
              <a:cs typeface="Cambria"/>
              <a:sym typeface="Cambria"/>
            </a:endParaRPr>
          </a:p>
        </p:txBody>
      </p:sp>
      <p:sp>
        <p:nvSpPr>
          <p:cNvPr id="86" name="Google Shape;86;p1"/>
          <p:cNvSpPr txBox="1"/>
          <p:nvPr/>
        </p:nvSpPr>
        <p:spPr>
          <a:xfrm>
            <a:off x="12314100" y="4927600"/>
            <a:ext cx="19628400" cy="913200"/>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53325" lIns="106650" spcFirstLastPara="1" rIns="106650" wrap="square" tIns="53325">
            <a:normAutofit/>
          </a:bodyPr>
          <a:lstStyle/>
          <a:p>
            <a:pPr indent="0" lvl="0" marL="0" marR="0" rtl="0" algn="ctr">
              <a:lnSpc>
                <a:spcPct val="90000"/>
              </a:lnSpc>
              <a:spcBef>
                <a:spcPts val="0"/>
              </a:spcBef>
              <a:spcAft>
                <a:spcPts val="0"/>
              </a:spcAft>
              <a:buClr>
                <a:schemeClr val="lt1"/>
              </a:buClr>
              <a:buSzPts val="5100"/>
              <a:buFont typeface="Arial"/>
              <a:buNone/>
            </a:pPr>
            <a:r>
              <a:rPr lang="en-US" sz="5800">
                <a:solidFill>
                  <a:schemeClr val="lt1"/>
                </a:solidFill>
                <a:latin typeface="Cambria"/>
                <a:ea typeface="Cambria"/>
                <a:cs typeface="Cambria"/>
                <a:sym typeface="Cambria"/>
              </a:rPr>
              <a:t>Table Information and Annotation</a:t>
            </a:r>
            <a:endParaRPr sz="5800"/>
          </a:p>
        </p:txBody>
      </p:sp>
      <p:sp>
        <p:nvSpPr>
          <p:cNvPr id="87" name="Google Shape;87;p1"/>
          <p:cNvSpPr txBox="1"/>
          <p:nvPr/>
        </p:nvSpPr>
        <p:spPr>
          <a:xfrm>
            <a:off x="32461200" y="21910525"/>
            <a:ext cx="11045100" cy="6885000"/>
          </a:xfrm>
          <a:prstGeom prst="rect">
            <a:avLst/>
          </a:prstGeom>
          <a:noFill/>
          <a:ln>
            <a:noFill/>
          </a:ln>
        </p:spPr>
        <p:txBody>
          <a:bodyPr anchorCtr="0" anchor="t" bIns="53325" lIns="106650" spcFirstLastPara="1" rIns="106650" wrap="square" tIns="53325">
            <a:normAutofit/>
          </a:bodyPr>
          <a:lstStyle/>
          <a:p>
            <a:pPr indent="0" lvl="0" marL="0" marR="0" rtl="0" algn="l">
              <a:lnSpc>
                <a:spcPct val="90000"/>
              </a:lnSpc>
              <a:spcBef>
                <a:spcPts val="0"/>
              </a:spcBef>
              <a:spcAft>
                <a:spcPts val="0"/>
              </a:spcAft>
              <a:buClr>
                <a:schemeClr val="dk1"/>
              </a:buClr>
              <a:buSzPts val="3700"/>
              <a:buFont typeface="Arial"/>
              <a:buNone/>
            </a:pPr>
            <a:r>
              <a:rPr lang="en-US" sz="3700">
                <a:solidFill>
                  <a:schemeClr val="dk1"/>
                </a:solidFill>
                <a:latin typeface="Cambria"/>
                <a:ea typeface="Cambria"/>
                <a:cs typeface="Cambria"/>
                <a:sym typeface="Cambria"/>
              </a:rPr>
              <a:t>While the project has all the functionality required to support making predictions, our team still needs to implement the generation of commands to simulate  blocking shots. Once block commands are completed, it is a matter of improving the system until we reach our goal of an 80% block rate.</a:t>
            </a:r>
            <a:endParaRPr sz="3700">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3700"/>
              <a:buFont typeface="Arial"/>
              <a:buNone/>
            </a:pPr>
            <a:r>
              <a:t/>
            </a:r>
            <a:endParaRPr sz="3700">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3700"/>
              <a:buFont typeface="Arial"/>
              <a:buNone/>
            </a:pPr>
            <a:r>
              <a:rPr lang="en-US" sz="3700">
                <a:solidFill>
                  <a:schemeClr val="dk1"/>
                </a:solidFill>
                <a:latin typeface="Cambria"/>
                <a:ea typeface="Cambria"/>
                <a:cs typeface="Cambria"/>
                <a:sym typeface="Cambria"/>
              </a:rPr>
              <a:t>Requirements such as adjusting AI difficulty, viewing performance statistics, and creating an easy to use GUI, along with </a:t>
            </a:r>
            <a:r>
              <a:rPr lang="en-US" sz="3700">
                <a:solidFill>
                  <a:schemeClr val="dk1"/>
                </a:solidFill>
                <a:latin typeface="Cambria"/>
                <a:ea typeface="Cambria"/>
                <a:cs typeface="Cambria"/>
                <a:sym typeface="Cambria"/>
              </a:rPr>
              <a:t> are still incomplete</a:t>
            </a:r>
            <a:r>
              <a:rPr lang="en-US" sz="3700">
                <a:solidFill>
                  <a:schemeClr val="dk1"/>
                </a:solidFill>
                <a:latin typeface="Cambria"/>
                <a:ea typeface="Cambria"/>
                <a:cs typeface="Cambria"/>
                <a:sym typeface="Cambria"/>
              </a:rPr>
              <a:t> and will be left for future maintainers to develop. Creating a hardware interface is also left for future iterations.</a:t>
            </a:r>
            <a:endParaRPr sz="3700">
              <a:solidFill>
                <a:schemeClr val="dk1"/>
              </a:solidFill>
              <a:latin typeface="Cambria"/>
              <a:ea typeface="Cambria"/>
              <a:cs typeface="Cambria"/>
              <a:sym typeface="Cambria"/>
            </a:endParaRPr>
          </a:p>
        </p:txBody>
      </p:sp>
      <p:sp>
        <p:nvSpPr>
          <p:cNvPr id="88" name="Google Shape;88;p1"/>
          <p:cNvSpPr txBox="1"/>
          <p:nvPr/>
        </p:nvSpPr>
        <p:spPr>
          <a:xfrm>
            <a:off x="369597" y="4927623"/>
            <a:ext cx="10914743" cy="913158"/>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53325" lIns="106650" spcFirstLastPara="1" rIns="106650" wrap="square" tIns="53325">
            <a:normAutofit/>
          </a:bodyPr>
          <a:lstStyle/>
          <a:p>
            <a:pPr indent="0" lvl="0" marL="0" marR="0" rtl="0" algn="ctr">
              <a:lnSpc>
                <a:spcPct val="90000"/>
              </a:lnSpc>
              <a:spcBef>
                <a:spcPts val="0"/>
              </a:spcBef>
              <a:spcAft>
                <a:spcPts val="0"/>
              </a:spcAft>
              <a:buClr>
                <a:schemeClr val="lt1"/>
              </a:buClr>
              <a:buSzPts val="5800"/>
              <a:buFont typeface="Arial"/>
              <a:buNone/>
            </a:pPr>
            <a:r>
              <a:rPr b="0" i="0" lang="en-US" sz="5800" u="none" cap="none" strike="noStrike">
                <a:solidFill>
                  <a:schemeClr val="lt1"/>
                </a:solidFill>
                <a:latin typeface="Cambria"/>
                <a:ea typeface="Cambria"/>
                <a:cs typeface="Cambria"/>
                <a:sym typeface="Cambria"/>
              </a:rPr>
              <a:t>Introduction</a:t>
            </a:r>
            <a:endParaRPr/>
          </a:p>
        </p:txBody>
      </p:sp>
      <p:sp>
        <p:nvSpPr>
          <p:cNvPr id="89" name="Google Shape;89;p1"/>
          <p:cNvSpPr txBox="1"/>
          <p:nvPr/>
        </p:nvSpPr>
        <p:spPr>
          <a:xfrm>
            <a:off x="329350" y="13009513"/>
            <a:ext cx="11045100" cy="913200"/>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53325" lIns="106650" spcFirstLastPara="1" rIns="106650" wrap="square" tIns="53325">
            <a:normAutofit/>
          </a:bodyPr>
          <a:lstStyle/>
          <a:p>
            <a:pPr indent="0" lvl="0" marL="0" marR="0" rtl="0" algn="ctr">
              <a:lnSpc>
                <a:spcPct val="90000"/>
              </a:lnSpc>
              <a:spcBef>
                <a:spcPts val="0"/>
              </a:spcBef>
              <a:spcAft>
                <a:spcPts val="0"/>
              </a:spcAft>
              <a:buClr>
                <a:schemeClr val="lt1"/>
              </a:buClr>
              <a:buSzPts val="5800"/>
              <a:buFont typeface="Arial"/>
              <a:buNone/>
            </a:pPr>
            <a:r>
              <a:rPr lang="en-US" sz="5800">
                <a:solidFill>
                  <a:schemeClr val="lt1"/>
                </a:solidFill>
                <a:latin typeface="Cambria"/>
                <a:ea typeface="Cambria"/>
                <a:cs typeface="Cambria"/>
                <a:sym typeface="Cambria"/>
              </a:rPr>
              <a:t>Requirements</a:t>
            </a:r>
            <a:endParaRPr/>
          </a:p>
        </p:txBody>
      </p:sp>
      <p:sp>
        <p:nvSpPr>
          <p:cNvPr id="90" name="Google Shape;90;p1"/>
          <p:cNvSpPr txBox="1"/>
          <p:nvPr/>
        </p:nvSpPr>
        <p:spPr>
          <a:xfrm>
            <a:off x="12300600" y="6000077"/>
            <a:ext cx="19641900" cy="12077100"/>
          </a:xfrm>
          <a:prstGeom prst="rect">
            <a:avLst/>
          </a:prstGeom>
          <a:noFill/>
          <a:ln>
            <a:noFill/>
          </a:ln>
        </p:spPr>
        <p:txBody>
          <a:bodyPr anchorCtr="0" anchor="ctr" bIns="53325" lIns="106650" spcFirstLastPara="1" rIns="106650" wrap="square" tIns="53325">
            <a:normAutofit/>
          </a:bodyPr>
          <a:lstStyle/>
          <a:p>
            <a:pPr indent="0" lvl="0" marL="0" marR="0" rtl="0" algn="ctr">
              <a:lnSpc>
                <a:spcPct val="90000"/>
              </a:lnSpc>
              <a:spcBef>
                <a:spcPts val="0"/>
              </a:spcBef>
              <a:spcAft>
                <a:spcPts val="0"/>
              </a:spcAft>
              <a:buClr>
                <a:schemeClr val="dk1"/>
              </a:buClr>
              <a:buSzPts val="3700"/>
              <a:buFont typeface="Arial"/>
              <a:buNone/>
            </a:pPr>
            <a:r>
              <a:t/>
            </a:r>
            <a:endParaRPr b="0" i="0" sz="3700" u="none" cap="none" strike="noStrike">
              <a:solidFill>
                <a:schemeClr val="dk1"/>
              </a:solidFill>
              <a:latin typeface="Cambria"/>
              <a:ea typeface="Cambria"/>
              <a:cs typeface="Cambria"/>
              <a:sym typeface="Cambria"/>
            </a:endParaRPr>
          </a:p>
        </p:txBody>
      </p:sp>
      <p:sp>
        <p:nvSpPr>
          <p:cNvPr id="91" name="Google Shape;91;p1"/>
          <p:cNvSpPr txBox="1"/>
          <p:nvPr/>
        </p:nvSpPr>
        <p:spPr>
          <a:xfrm>
            <a:off x="32461050" y="20500275"/>
            <a:ext cx="11045100" cy="913200"/>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53325" lIns="106650" spcFirstLastPara="1" rIns="106650" wrap="square" tIns="53325">
            <a:normAutofit/>
          </a:bodyPr>
          <a:lstStyle/>
          <a:p>
            <a:pPr indent="0" lvl="0" marL="0" marR="0" rtl="0" algn="ctr">
              <a:lnSpc>
                <a:spcPct val="90000"/>
              </a:lnSpc>
              <a:spcBef>
                <a:spcPts val="0"/>
              </a:spcBef>
              <a:spcAft>
                <a:spcPts val="0"/>
              </a:spcAft>
              <a:buClr>
                <a:schemeClr val="lt1"/>
              </a:buClr>
              <a:buSzPts val="5800"/>
              <a:buFont typeface="Arial"/>
              <a:buNone/>
            </a:pPr>
            <a:r>
              <a:rPr b="0" i="0" lang="en-US" sz="5800" u="none" cap="none" strike="noStrike">
                <a:solidFill>
                  <a:schemeClr val="lt1"/>
                </a:solidFill>
                <a:latin typeface="Cambria"/>
                <a:ea typeface="Cambria"/>
                <a:cs typeface="Cambria"/>
                <a:sym typeface="Cambria"/>
              </a:rPr>
              <a:t>Conclusions</a:t>
            </a:r>
            <a:endParaRPr/>
          </a:p>
        </p:txBody>
      </p:sp>
      <p:sp>
        <p:nvSpPr>
          <p:cNvPr id="92" name="Google Shape;92;p1"/>
          <p:cNvSpPr txBox="1"/>
          <p:nvPr/>
        </p:nvSpPr>
        <p:spPr>
          <a:xfrm>
            <a:off x="239250" y="13863125"/>
            <a:ext cx="11045100" cy="7550400"/>
          </a:xfrm>
          <a:prstGeom prst="rect">
            <a:avLst/>
          </a:prstGeom>
          <a:noFill/>
          <a:ln>
            <a:noFill/>
          </a:ln>
        </p:spPr>
        <p:txBody>
          <a:bodyPr anchorCtr="0" anchor="t" bIns="53325" lIns="106650" spcFirstLastPara="1" rIns="106650" wrap="square" tIns="53325">
            <a:normAutofit/>
          </a:bodyPr>
          <a:lstStyle/>
          <a:p>
            <a:pPr indent="0" lvl="0" marL="0" marR="0" rtl="0" algn="l">
              <a:lnSpc>
                <a:spcPct val="115000"/>
              </a:lnSpc>
              <a:spcBef>
                <a:spcPts val="0"/>
              </a:spcBef>
              <a:spcAft>
                <a:spcPts val="0"/>
              </a:spcAft>
              <a:buClr>
                <a:schemeClr val="dk1"/>
              </a:buClr>
              <a:buSzPts val="3700"/>
              <a:buFont typeface="Arial"/>
              <a:buNone/>
            </a:pPr>
            <a:r>
              <a:rPr lang="en-US" sz="3700">
                <a:solidFill>
                  <a:schemeClr val="dk1"/>
                </a:solidFill>
                <a:latin typeface="Cambria"/>
                <a:ea typeface="Cambria"/>
                <a:cs typeface="Cambria"/>
                <a:sym typeface="Cambria"/>
              </a:rPr>
              <a:t>The software should be able to:</a:t>
            </a:r>
            <a:endParaRPr sz="3700">
              <a:solidFill>
                <a:schemeClr val="dk1"/>
              </a:solidFill>
              <a:latin typeface="Cambria"/>
              <a:ea typeface="Cambria"/>
              <a:cs typeface="Cambria"/>
              <a:sym typeface="Cambria"/>
            </a:endParaRPr>
          </a:p>
          <a:p>
            <a:pPr indent="-387350" lvl="0" marL="457200" marR="0" rtl="0" algn="l">
              <a:lnSpc>
                <a:spcPct val="10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Process pre-recorded footage</a:t>
            </a:r>
            <a:endParaRPr sz="3700">
              <a:solidFill>
                <a:schemeClr val="dk1"/>
              </a:solidFill>
              <a:latin typeface="Cambria"/>
              <a:ea typeface="Cambria"/>
              <a:cs typeface="Cambria"/>
              <a:sym typeface="Cambria"/>
            </a:endParaRPr>
          </a:p>
          <a:p>
            <a:pPr indent="-387350" lvl="0" marL="457200" marR="0" rtl="0" algn="l">
              <a:lnSpc>
                <a:spcPct val="10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Map the table boundaries and goal lines</a:t>
            </a:r>
            <a:endParaRPr sz="3700">
              <a:solidFill>
                <a:schemeClr val="dk1"/>
              </a:solidFill>
              <a:latin typeface="Cambria"/>
              <a:ea typeface="Cambria"/>
              <a:cs typeface="Cambria"/>
              <a:sym typeface="Cambria"/>
            </a:endParaRPr>
          </a:p>
          <a:p>
            <a:pPr indent="-387350" lvl="0" marL="457200" marR="0" rtl="0" algn="l">
              <a:lnSpc>
                <a:spcPct val="10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Track the position of the foosball</a:t>
            </a:r>
            <a:endParaRPr sz="3700">
              <a:solidFill>
                <a:schemeClr val="dk1"/>
              </a:solidFill>
              <a:latin typeface="Cambria"/>
              <a:ea typeface="Cambria"/>
              <a:cs typeface="Cambria"/>
              <a:sym typeface="Cambria"/>
            </a:endParaRPr>
          </a:p>
          <a:p>
            <a:pPr indent="-387350" lvl="1" marL="914400" marR="0" rtl="0" algn="l">
              <a:lnSpc>
                <a:spcPct val="10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Predict future positions of the foosball</a:t>
            </a:r>
            <a:endParaRPr sz="3700">
              <a:solidFill>
                <a:schemeClr val="dk1"/>
              </a:solidFill>
              <a:latin typeface="Cambria"/>
              <a:ea typeface="Cambria"/>
              <a:cs typeface="Cambria"/>
              <a:sym typeface="Cambria"/>
            </a:endParaRPr>
          </a:p>
          <a:p>
            <a:pPr indent="-387350" lvl="0" marL="457200" marR="0" rtl="0" algn="l">
              <a:lnSpc>
                <a:spcPct val="10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Track the position of AI controlled players</a:t>
            </a:r>
            <a:endParaRPr sz="3700">
              <a:solidFill>
                <a:schemeClr val="dk1"/>
              </a:solidFill>
              <a:latin typeface="Cambria"/>
              <a:ea typeface="Cambria"/>
              <a:cs typeface="Cambria"/>
              <a:sym typeface="Cambria"/>
            </a:endParaRPr>
          </a:p>
          <a:p>
            <a:pPr indent="-387350" lvl="0" marL="457200" marR="0" rtl="0" algn="l">
              <a:lnSpc>
                <a:spcPct val="10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Detect when a goal is scored</a:t>
            </a:r>
            <a:endParaRPr sz="3700">
              <a:solidFill>
                <a:schemeClr val="dk1"/>
              </a:solidFill>
              <a:latin typeface="Cambria"/>
              <a:ea typeface="Cambria"/>
              <a:cs typeface="Cambria"/>
              <a:sym typeface="Cambria"/>
            </a:endParaRPr>
          </a:p>
          <a:p>
            <a:pPr indent="-387350" lvl="0" marL="457200" marR="0" rtl="0" algn="l">
              <a:lnSpc>
                <a:spcPct val="10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Pause/resume the game</a:t>
            </a:r>
            <a:endParaRPr sz="3700">
              <a:solidFill>
                <a:schemeClr val="dk1"/>
              </a:solidFill>
              <a:latin typeface="Cambria"/>
              <a:ea typeface="Cambria"/>
              <a:cs typeface="Cambria"/>
              <a:sym typeface="Cambria"/>
            </a:endParaRPr>
          </a:p>
          <a:p>
            <a:pPr indent="-387350" lvl="0" marL="457200" marR="0" rtl="0" algn="l">
              <a:lnSpc>
                <a:spcPct val="10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Display all tracked features (Figure 2)</a:t>
            </a:r>
            <a:endParaRPr b="1" sz="3700">
              <a:solidFill>
                <a:schemeClr val="dk1"/>
              </a:solidFill>
              <a:latin typeface="Cambria"/>
              <a:ea typeface="Cambria"/>
              <a:cs typeface="Cambria"/>
              <a:sym typeface="Cambria"/>
            </a:endParaRPr>
          </a:p>
          <a:p>
            <a:pPr indent="-387350" lvl="0" marL="457200" marR="0" rtl="0" algn="l">
              <a:lnSpc>
                <a:spcPct val="10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Simulate move commands for defensive players</a:t>
            </a:r>
            <a:endParaRPr sz="3700">
              <a:solidFill>
                <a:schemeClr val="dk1"/>
              </a:solidFill>
              <a:latin typeface="Cambria"/>
              <a:ea typeface="Cambria"/>
              <a:cs typeface="Cambria"/>
              <a:sym typeface="Cambria"/>
            </a:endParaRPr>
          </a:p>
          <a:p>
            <a:pPr indent="-387350" lvl="0" marL="457200" marR="0" rtl="0" algn="l">
              <a:lnSpc>
                <a:spcPct val="10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Adjust difficulty of AI</a:t>
            </a:r>
            <a:endParaRPr sz="3700">
              <a:solidFill>
                <a:schemeClr val="dk1"/>
              </a:solidFill>
              <a:latin typeface="Cambria"/>
              <a:ea typeface="Cambria"/>
              <a:cs typeface="Cambria"/>
              <a:sym typeface="Cambria"/>
            </a:endParaRPr>
          </a:p>
          <a:p>
            <a:pPr indent="-387350" lvl="0" marL="457200" marR="0" rtl="0" algn="l">
              <a:lnSpc>
                <a:spcPct val="10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View performance statistics</a:t>
            </a:r>
            <a:endParaRPr sz="3700">
              <a:solidFill>
                <a:schemeClr val="dk1"/>
              </a:solidFill>
              <a:latin typeface="Cambria"/>
              <a:ea typeface="Cambria"/>
              <a:cs typeface="Cambria"/>
              <a:sym typeface="Cambria"/>
            </a:endParaRPr>
          </a:p>
          <a:p>
            <a:pPr indent="-387350" lvl="0" marL="457200" marR="0" rtl="0" algn="l">
              <a:lnSpc>
                <a:spcPct val="10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Create an easy to use GUI</a:t>
            </a:r>
            <a:endParaRPr sz="3700">
              <a:solidFill>
                <a:schemeClr val="dk1"/>
              </a:solidFill>
              <a:latin typeface="Cambria"/>
              <a:ea typeface="Cambria"/>
              <a:cs typeface="Cambria"/>
              <a:sym typeface="Cambria"/>
            </a:endParaRPr>
          </a:p>
        </p:txBody>
      </p:sp>
      <p:sp>
        <p:nvSpPr>
          <p:cNvPr id="93" name="Google Shape;93;p1"/>
          <p:cNvSpPr txBox="1"/>
          <p:nvPr/>
        </p:nvSpPr>
        <p:spPr>
          <a:xfrm>
            <a:off x="2360025" y="22672063"/>
            <a:ext cx="9015000" cy="846600"/>
          </a:xfrm>
          <a:prstGeom prst="rect">
            <a:avLst/>
          </a:prstGeom>
          <a:noFill/>
          <a:ln>
            <a:noFill/>
          </a:ln>
        </p:spPr>
        <p:txBody>
          <a:bodyPr anchorCtr="0" anchor="t" bIns="53325" lIns="106650" spcFirstLastPara="1" rIns="106650" wrap="square" tIns="53325">
            <a:spAutoFit/>
          </a:bodyPr>
          <a:lstStyle/>
          <a:p>
            <a:pPr indent="0" lvl="0" marL="0" marR="0" rtl="0" algn="ctr">
              <a:spcBef>
                <a:spcPts val="0"/>
              </a:spcBef>
              <a:spcAft>
                <a:spcPts val="0"/>
              </a:spcAft>
              <a:buNone/>
            </a:pPr>
            <a:r>
              <a:rPr b="1" lang="en-US" sz="4800">
                <a:solidFill>
                  <a:schemeClr val="dk1"/>
                </a:solidFill>
                <a:latin typeface="Cambria"/>
                <a:ea typeface="Cambria"/>
                <a:cs typeface="Cambria"/>
                <a:sym typeface="Cambria"/>
              </a:rPr>
              <a:t>Figure 1.</a:t>
            </a:r>
            <a:r>
              <a:rPr lang="en-US" sz="4800">
                <a:solidFill>
                  <a:schemeClr val="dk1"/>
                </a:solidFill>
                <a:latin typeface="Cambria"/>
                <a:ea typeface="Cambria"/>
                <a:cs typeface="Cambria"/>
                <a:sym typeface="Cambria"/>
              </a:rPr>
              <a:t> UML Design Overview</a:t>
            </a:r>
            <a:endParaRPr sz="4800">
              <a:latin typeface="Cambria"/>
              <a:ea typeface="Cambria"/>
              <a:cs typeface="Cambria"/>
              <a:sym typeface="Cambria"/>
            </a:endParaRPr>
          </a:p>
        </p:txBody>
      </p:sp>
      <p:sp>
        <p:nvSpPr>
          <p:cNvPr id="94" name="Google Shape;94;p1"/>
          <p:cNvSpPr txBox="1"/>
          <p:nvPr/>
        </p:nvSpPr>
        <p:spPr>
          <a:xfrm>
            <a:off x="-175125" y="23616775"/>
            <a:ext cx="14085300" cy="615600"/>
          </a:xfrm>
          <a:prstGeom prst="rect">
            <a:avLst/>
          </a:prstGeom>
          <a:noFill/>
          <a:ln>
            <a:noFill/>
          </a:ln>
        </p:spPr>
        <p:txBody>
          <a:bodyPr anchorCtr="0" anchor="t" bIns="53325" lIns="106650" spcFirstLastPara="1" rIns="106650" wrap="square" tIns="53325">
            <a:spAutoFit/>
          </a:bodyPr>
          <a:lstStyle/>
          <a:p>
            <a:pPr indent="0" lvl="0" marL="0" marR="0" rtl="0" algn="ctr">
              <a:spcBef>
                <a:spcPts val="0"/>
              </a:spcBef>
              <a:spcAft>
                <a:spcPts val="0"/>
              </a:spcAft>
              <a:buNone/>
            </a:pPr>
            <a:r>
              <a:rPr lang="en-US" sz="3300">
                <a:solidFill>
                  <a:schemeClr val="dk1"/>
                </a:solidFill>
                <a:latin typeface="Cambria"/>
                <a:ea typeface="Cambria"/>
                <a:cs typeface="Cambria"/>
                <a:sym typeface="Cambria"/>
              </a:rPr>
              <a:t>An overview of the class design, showing how classes interact.</a:t>
            </a:r>
            <a:endParaRPr sz="3300">
              <a:latin typeface="Cambria"/>
              <a:ea typeface="Cambria"/>
              <a:cs typeface="Cambria"/>
              <a:sym typeface="Cambria"/>
            </a:endParaRPr>
          </a:p>
        </p:txBody>
      </p:sp>
      <p:sp>
        <p:nvSpPr>
          <p:cNvPr id="95" name="Google Shape;95;p1"/>
          <p:cNvSpPr txBox="1"/>
          <p:nvPr/>
        </p:nvSpPr>
        <p:spPr>
          <a:xfrm>
            <a:off x="369600" y="21586200"/>
            <a:ext cx="31566300" cy="913200"/>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53325" lIns="106650" spcFirstLastPara="1" rIns="106650" wrap="square" tIns="53325">
            <a:normAutofit/>
          </a:bodyPr>
          <a:lstStyle/>
          <a:p>
            <a:pPr indent="0" lvl="0" marL="0" marR="0" rtl="0" algn="ctr">
              <a:lnSpc>
                <a:spcPct val="90000"/>
              </a:lnSpc>
              <a:spcBef>
                <a:spcPts val="0"/>
              </a:spcBef>
              <a:spcAft>
                <a:spcPts val="0"/>
              </a:spcAft>
              <a:buClr>
                <a:schemeClr val="lt1"/>
              </a:buClr>
              <a:buSzPts val="5100"/>
              <a:buFont typeface="Arial"/>
              <a:buNone/>
            </a:pPr>
            <a:r>
              <a:rPr lang="en-US" sz="5800">
                <a:solidFill>
                  <a:schemeClr val="lt1"/>
                </a:solidFill>
                <a:latin typeface="Cambria"/>
                <a:ea typeface="Cambria"/>
                <a:cs typeface="Cambria"/>
                <a:sym typeface="Cambria"/>
              </a:rPr>
              <a:t>Design and Extraction</a:t>
            </a:r>
            <a:endParaRPr sz="2100"/>
          </a:p>
        </p:txBody>
      </p:sp>
      <p:pic>
        <p:nvPicPr>
          <p:cNvPr id="96" name="Google Shape;96;p1"/>
          <p:cNvPicPr preferRelativeResize="0"/>
          <p:nvPr/>
        </p:nvPicPr>
        <p:blipFill rotWithShape="1">
          <a:blip r:embed="rId3">
            <a:alphaModFix/>
          </a:blip>
          <a:srcRect b="0" l="0" r="0" t="0"/>
          <a:stretch/>
        </p:blipFill>
        <p:spPr>
          <a:xfrm>
            <a:off x="2656639" y="1168998"/>
            <a:ext cx="2298576" cy="3042233"/>
          </a:xfrm>
          <a:prstGeom prst="rect">
            <a:avLst/>
          </a:prstGeom>
          <a:noFill/>
          <a:ln>
            <a:noFill/>
          </a:ln>
        </p:spPr>
      </p:pic>
      <p:sp>
        <p:nvSpPr>
          <p:cNvPr id="97" name="Google Shape;97;p1"/>
          <p:cNvSpPr txBox="1"/>
          <p:nvPr/>
        </p:nvSpPr>
        <p:spPr>
          <a:xfrm>
            <a:off x="17442525" y="22721000"/>
            <a:ext cx="13233300" cy="846600"/>
          </a:xfrm>
          <a:prstGeom prst="rect">
            <a:avLst/>
          </a:prstGeom>
          <a:noFill/>
          <a:ln>
            <a:noFill/>
          </a:ln>
        </p:spPr>
        <p:txBody>
          <a:bodyPr anchorCtr="0" anchor="t" bIns="53325" lIns="106650" spcFirstLastPara="1" rIns="106650" wrap="square" tIns="53325">
            <a:spAutoFit/>
          </a:bodyPr>
          <a:lstStyle/>
          <a:p>
            <a:pPr indent="0" lvl="0" marL="0" marR="0" rtl="0" algn="ctr">
              <a:spcBef>
                <a:spcPts val="0"/>
              </a:spcBef>
              <a:spcAft>
                <a:spcPts val="0"/>
              </a:spcAft>
              <a:buNone/>
            </a:pPr>
            <a:r>
              <a:rPr b="1" lang="en-US" sz="4800">
                <a:solidFill>
                  <a:schemeClr val="dk1"/>
                </a:solidFill>
                <a:latin typeface="Cambria"/>
                <a:ea typeface="Cambria"/>
                <a:cs typeface="Cambria"/>
                <a:sym typeface="Cambria"/>
              </a:rPr>
              <a:t>Figure 2.</a:t>
            </a:r>
            <a:r>
              <a:rPr lang="en-US" sz="4800">
                <a:solidFill>
                  <a:schemeClr val="dk1"/>
                </a:solidFill>
                <a:latin typeface="Cambria"/>
                <a:ea typeface="Cambria"/>
                <a:cs typeface="Cambria"/>
                <a:sym typeface="Cambria"/>
              </a:rPr>
              <a:t> Field and Player Masks</a:t>
            </a:r>
            <a:endParaRPr sz="2200"/>
          </a:p>
        </p:txBody>
      </p:sp>
      <p:sp>
        <p:nvSpPr>
          <p:cNvPr id="98" name="Google Shape;98;p1"/>
          <p:cNvSpPr txBox="1"/>
          <p:nvPr/>
        </p:nvSpPr>
        <p:spPr>
          <a:xfrm>
            <a:off x="16570250" y="6975275"/>
            <a:ext cx="10670100" cy="615600"/>
          </a:xfrm>
          <a:prstGeom prst="rect">
            <a:avLst/>
          </a:prstGeom>
          <a:noFill/>
          <a:ln>
            <a:noFill/>
          </a:ln>
        </p:spPr>
        <p:txBody>
          <a:bodyPr anchorCtr="0" anchor="t" bIns="53325" lIns="106650" spcFirstLastPara="1" rIns="106650" wrap="square" tIns="53325">
            <a:spAutoFit/>
          </a:bodyPr>
          <a:lstStyle/>
          <a:p>
            <a:pPr indent="0" lvl="0" marL="0" marR="0" rtl="0" algn="ctr">
              <a:spcBef>
                <a:spcPts val="0"/>
              </a:spcBef>
              <a:spcAft>
                <a:spcPts val="0"/>
              </a:spcAft>
              <a:buNone/>
            </a:pPr>
            <a:r>
              <a:rPr lang="en-US" sz="3300">
                <a:solidFill>
                  <a:schemeClr val="dk1"/>
                </a:solidFill>
                <a:latin typeface="Cambria"/>
                <a:ea typeface="Cambria"/>
                <a:cs typeface="Cambria"/>
                <a:sym typeface="Cambria"/>
              </a:rPr>
              <a:t>Video Output that shows all elements being tracked</a:t>
            </a:r>
            <a:endParaRPr sz="3300"/>
          </a:p>
        </p:txBody>
      </p:sp>
      <p:sp>
        <p:nvSpPr>
          <p:cNvPr id="99" name="Google Shape;99;p1"/>
          <p:cNvSpPr txBox="1"/>
          <p:nvPr/>
        </p:nvSpPr>
        <p:spPr>
          <a:xfrm>
            <a:off x="17442300" y="23414225"/>
            <a:ext cx="13233300" cy="615600"/>
          </a:xfrm>
          <a:prstGeom prst="rect">
            <a:avLst/>
          </a:prstGeom>
          <a:noFill/>
          <a:ln>
            <a:noFill/>
          </a:ln>
        </p:spPr>
        <p:txBody>
          <a:bodyPr anchorCtr="0" anchor="t" bIns="53325" lIns="106650" spcFirstLastPara="1" rIns="106650" wrap="square" tIns="53325">
            <a:spAutoFit/>
          </a:bodyPr>
          <a:lstStyle/>
          <a:p>
            <a:pPr indent="0" lvl="0" marL="0" marR="0" rtl="0" algn="ctr">
              <a:spcBef>
                <a:spcPts val="0"/>
              </a:spcBef>
              <a:spcAft>
                <a:spcPts val="0"/>
              </a:spcAft>
              <a:buNone/>
            </a:pPr>
            <a:r>
              <a:rPr lang="en-US" sz="3300">
                <a:solidFill>
                  <a:schemeClr val="dk1"/>
                </a:solidFill>
                <a:latin typeface="Cambria"/>
                <a:ea typeface="Cambria"/>
                <a:cs typeface="Cambria"/>
                <a:sym typeface="Cambria"/>
              </a:rPr>
              <a:t>The color masks used to </a:t>
            </a:r>
            <a:r>
              <a:rPr lang="en-US" sz="3300">
                <a:solidFill>
                  <a:schemeClr val="dk1"/>
                </a:solidFill>
                <a:latin typeface="Cambria"/>
                <a:ea typeface="Cambria"/>
                <a:cs typeface="Cambria"/>
                <a:sym typeface="Cambria"/>
              </a:rPr>
              <a:t>track</a:t>
            </a:r>
            <a:r>
              <a:rPr lang="en-US" sz="3300">
                <a:solidFill>
                  <a:schemeClr val="dk1"/>
                </a:solidFill>
                <a:latin typeface="Cambria"/>
                <a:ea typeface="Cambria"/>
                <a:cs typeface="Cambria"/>
                <a:sym typeface="Cambria"/>
              </a:rPr>
              <a:t> the boundaries and players.</a:t>
            </a:r>
            <a:endParaRPr sz="3300"/>
          </a:p>
        </p:txBody>
      </p:sp>
      <p:sp>
        <p:nvSpPr>
          <p:cNvPr id="100" name="Google Shape;100;p1"/>
          <p:cNvSpPr txBox="1"/>
          <p:nvPr/>
        </p:nvSpPr>
        <p:spPr>
          <a:xfrm>
            <a:off x="18758150" y="5994085"/>
            <a:ext cx="6294300" cy="846600"/>
          </a:xfrm>
          <a:prstGeom prst="rect">
            <a:avLst/>
          </a:prstGeom>
          <a:noFill/>
          <a:ln>
            <a:noFill/>
          </a:ln>
        </p:spPr>
        <p:txBody>
          <a:bodyPr anchorCtr="0" anchor="t" bIns="53325" lIns="106650" spcFirstLastPara="1" rIns="106650" wrap="square" tIns="53325">
            <a:spAutoFit/>
          </a:bodyPr>
          <a:lstStyle/>
          <a:p>
            <a:pPr indent="0" lvl="0" marL="0" marR="0" rtl="0" algn="l">
              <a:spcBef>
                <a:spcPts val="0"/>
              </a:spcBef>
              <a:spcAft>
                <a:spcPts val="0"/>
              </a:spcAft>
              <a:buNone/>
            </a:pPr>
            <a:r>
              <a:rPr b="1" lang="en-US" sz="4800">
                <a:solidFill>
                  <a:schemeClr val="dk1"/>
                </a:solidFill>
                <a:latin typeface="Cambria"/>
                <a:ea typeface="Cambria"/>
                <a:cs typeface="Cambria"/>
                <a:sym typeface="Cambria"/>
              </a:rPr>
              <a:t>Figure 3.</a:t>
            </a:r>
            <a:r>
              <a:rPr lang="en-US" sz="4800">
                <a:solidFill>
                  <a:schemeClr val="dk1"/>
                </a:solidFill>
                <a:latin typeface="Cambria"/>
                <a:ea typeface="Cambria"/>
                <a:cs typeface="Cambria"/>
                <a:sym typeface="Cambria"/>
              </a:rPr>
              <a:t> </a:t>
            </a:r>
            <a:r>
              <a:rPr lang="en-US" sz="4800">
                <a:solidFill>
                  <a:schemeClr val="dk1"/>
                </a:solidFill>
                <a:latin typeface="Cambria"/>
                <a:ea typeface="Cambria"/>
                <a:cs typeface="Cambria"/>
                <a:sym typeface="Cambria"/>
              </a:rPr>
              <a:t>Video Output</a:t>
            </a:r>
            <a:endParaRPr sz="2200"/>
          </a:p>
        </p:txBody>
      </p:sp>
      <p:sp>
        <p:nvSpPr>
          <p:cNvPr id="101" name="Google Shape;101;p1"/>
          <p:cNvSpPr txBox="1"/>
          <p:nvPr/>
        </p:nvSpPr>
        <p:spPr>
          <a:xfrm>
            <a:off x="32495975" y="30220575"/>
            <a:ext cx="11045100" cy="1912500"/>
          </a:xfrm>
          <a:prstGeom prst="rect">
            <a:avLst/>
          </a:prstGeom>
          <a:noFill/>
          <a:ln>
            <a:noFill/>
          </a:ln>
        </p:spPr>
        <p:txBody>
          <a:bodyPr anchorCtr="0" anchor="t" bIns="53325" lIns="106650" spcFirstLastPara="1" rIns="106650" wrap="square" tIns="53325">
            <a:normAutofit lnSpcReduction="10000"/>
          </a:bodyPr>
          <a:lstStyle/>
          <a:p>
            <a:pPr indent="0" lvl="0" marL="0" marR="0" rtl="0" algn="l">
              <a:lnSpc>
                <a:spcPct val="90000"/>
              </a:lnSpc>
              <a:spcBef>
                <a:spcPts val="0"/>
              </a:spcBef>
              <a:spcAft>
                <a:spcPts val="0"/>
              </a:spcAft>
              <a:buClr>
                <a:schemeClr val="dk1"/>
              </a:buClr>
              <a:buSzPts val="3700"/>
              <a:buFont typeface="Arial"/>
              <a:buNone/>
            </a:pPr>
            <a:r>
              <a:rPr lang="en-US" sz="3700">
                <a:solidFill>
                  <a:schemeClr val="dk1"/>
                </a:solidFill>
                <a:latin typeface="Cambria"/>
                <a:ea typeface="Cambria"/>
                <a:cs typeface="Cambria"/>
                <a:sym typeface="Cambria"/>
              </a:rPr>
              <a:t>UNH Interoperability Lab</a:t>
            </a:r>
            <a:endParaRPr sz="3700">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3700"/>
              <a:buFont typeface="Arial"/>
              <a:buNone/>
            </a:pPr>
            <a:r>
              <a:t/>
            </a:r>
            <a:endParaRPr sz="3700">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3700"/>
              <a:buFont typeface="Arial"/>
              <a:buNone/>
            </a:pPr>
            <a:r>
              <a:rPr lang="en-US" sz="3700">
                <a:solidFill>
                  <a:schemeClr val="dk1"/>
                </a:solidFill>
                <a:latin typeface="Cambria"/>
                <a:ea typeface="Cambria"/>
                <a:cs typeface="Cambria"/>
                <a:sym typeface="Cambria"/>
              </a:rPr>
              <a:t>Advising Professor: Matthew Plumlee</a:t>
            </a:r>
            <a:endParaRPr sz="3700">
              <a:solidFill>
                <a:schemeClr val="dk1"/>
              </a:solidFill>
              <a:latin typeface="Cambria"/>
              <a:ea typeface="Cambria"/>
              <a:cs typeface="Cambria"/>
              <a:sym typeface="Cambria"/>
            </a:endParaRPr>
          </a:p>
          <a:p>
            <a:pPr indent="0" lvl="0" marL="0" marR="0" rtl="0" algn="l">
              <a:lnSpc>
                <a:spcPct val="90000"/>
              </a:lnSpc>
              <a:spcBef>
                <a:spcPts val="0"/>
              </a:spcBef>
              <a:spcAft>
                <a:spcPts val="0"/>
              </a:spcAft>
              <a:buNone/>
            </a:pPr>
            <a:r>
              <a:t/>
            </a:r>
            <a:endParaRPr sz="3700">
              <a:solidFill>
                <a:schemeClr val="dk1"/>
              </a:solidFill>
              <a:latin typeface="Cambria"/>
              <a:ea typeface="Cambria"/>
              <a:cs typeface="Cambria"/>
              <a:sym typeface="Cambria"/>
            </a:endParaRPr>
          </a:p>
        </p:txBody>
      </p:sp>
      <p:pic>
        <p:nvPicPr>
          <p:cNvPr id="102" name="Google Shape;102;p1"/>
          <p:cNvPicPr preferRelativeResize="0"/>
          <p:nvPr/>
        </p:nvPicPr>
        <p:blipFill>
          <a:blip r:embed="rId4">
            <a:alphaModFix/>
          </a:blip>
          <a:stretch>
            <a:fillRect/>
          </a:stretch>
        </p:blipFill>
        <p:spPr>
          <a:xfrm>
            <a:off x="38351500" y="1323244"/>
            <a:ext cx="3643525" cy="2346450"/>
          </a:xfrm>
          <a:prstGeom prst="rect">
            <a:avLst/>
          </a:prstGeom>
          <a:noFill/>
          <a:ln>
            <a:noFill/>
          </a:ln>
        </p:spPr>
      </p:pic>
      <p:sp>
        <p:nvSpPr>
          <p:cNvPr id="103" name="Google Shape;103;p1"/>
          <p:cNvSpPr txBox="1"/>
          <p:nvPr/>
        </p:nvSpPr>
        <p:spPr>
          <a:xfrm>
            <a:off x="32495975" y="28996200"/>
            <a:ext cx="11045100" cy="913200"/>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53325" lIns="106650" spcFirstLastPara="1" rIns="106650" wrap="square" tIns="53325">
            <a:normAutofit lnSpcReduction="20000"/>
          </a:bodyPr>
          <a:lstStyle/>
          <a:p>
            <a:pPr indent="0" lvl="0" marL="0" rtl="0" algn="ctr">
              <a:lnSpc>
                <a:spcPct val="90000"/>
              </a:lnSpc>
              <a:spcBef>
                <a:spcPts val="0"/>
              </a:spcBef>
              <a:spcAft>
                <a:spcPts val="0"/>
              </a:spcAft>
              <a:buClr>
                <a:schemeClr val="lt1"/>
              </a:buClr>
              <a:buSzPts val="5800"/>
              <a:buFont typeface="Arial"/>
              <a:buNone/>
            </a:pPr>
            <a:r>
              <a:t/>
            </a:r>
            <a:endParaRPr/>
          </a:p>
          <a:p>
            <a:pPr indent="0" lvl="0" marL="0" marR="0" rtl="0" algn="ctr">
              <a:lnSpc>
                <a:spcPct val="90000"/>
              </a:lnSpc>
              <a:spcBef>
                <a:spcPts val="0"/>
              </a:spcBef>
              <a:spcAft>
                <a:spcPts val="0"/>
              </a:spcAft>
              <a:buClr>
                <a:schemeClr val="lt1"/>
              </a:buClr>
              <a:buSzPts val="5800"/>
              <a:buFont typeface="Arial"/>
              <a:buNone/>
            </a:pPr>
            <a:r>
              <a:rPr lang="en-US" sz="5800">
                <a:solidFill>
                  <a:schemeClr val="lt1"/>
                </a:solidFill>
                <a:latin typeface="Cambria"/>
                <a:ea typeface="Cambria"/>
                <a:cs typeface="Cambria"/>
                <a:sym typeface="Cambria"/>
              </a:rPr>
              <a:t>Acknowledgements</a:t>
            </a:r>
            <a:endParaRPr/>
          </a:p>
        </p:txBody>
      </p:sp>
      <p:sp>
        <p:nvSpPr>
          <p:cNvPr id="104" name="Google Shape;104;p1"/>
          <p:cNvSpPr txBox="1"/>
          <p:nvPr/>
        </p:nvSpPr>
        <p:spPr>
          <a:xfrm>
            <a:off x="32526300" y="4927625"/>
            <a:ext cx="10914600" cy="913200"/>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53325" lIns="106650" spcFirstLastPara="1" rIns="106650" wrap="square" tIns="53325">
            <a:normAutofit lnSpcReduction="10000"/>
          </a:bodyPr>
          <a:lstStyle/>
          <a:p>
            <a:pPr indent="0" lvl="0" marL="0" marR="0" rtl="0" algn="ctr">
              <a:lnSpc>
                <a:spcPct val="90000"/>
              </a:lnSpc>
              <a:spcBef>
                <a:spcPts val="0"/>
              </a:spcBef>
              <a:spcAft>
                <a:spcPts val="0"/>
              </a:spcAft>
              <a:buClr>
                <a:schemeClr val="lt1"/>
              </a:buClr>
              <a:buSzPts val="6300"/>
              <a:buFont typeface="Arial"/>
              <a:buNone/>
            </a:pPr>
            <a:r>
              <a:rPr b="0" i="0" lang="en-US" sz="6300" u="none" cap="none" strike="noStrike">
                <a:solidFill>
                  <a:schemeClr val="lt1"/>
                </a:solidFill>
                <a:latin typeface="Cambria"/>
                <a:ea typeface="Cambria"/>
                <a:cs typeface="Cambria"/>
                <a:sym typeface="Cambria"/>
              </a:rPr>
              <a:t> </a:t>
            </a:r>
            <a:r>
              <a:rPr lang="en-US" sz="5800">
                <a:solidFill>
                  <a:schemeClr val="lt1"/>
                </a:solidFill>
                <a:latin typeface="Cambria"/>
                <a:ea typeface="Cambria"/>
                <a:cs typeface="Cambria"/>
                <a:sym typeface="Cambria"/>
              </a:rPr>
              <a:t>Software Design</a:t>
            </a:r>
            <a:endParaRPr/>
          </a:p>
        </p:txBody>
      </p:sp>
      <p:sp>
        <p:nvSpPr>
          <p:cNvPr id="105" name="Google Shape;105;p1"/>
          <p:cNvSpPr txBox="1"/>
          <p:nvPr/>
        </p:nvSpPr>
        <p:spPr>
          <a:xfrm>
            <a:off x="32526300" y="5994063"/>
            <a:ext cx="10914900" cy="14392800"/>
          </a:xfrm>
          <a:prstGeom prst="rect">
            <a:avLst/>
          </a:prstGeom>
          <a:noFill/>
          <a:ln>
            <a:noFill/>
          </a:ln>
        </p:spPr>
        <p:txBody>
          <a:bodyPr anchorCtr="0" anchor="t" bIns="53325" lIns="106650" spcFirstLastPara="1" rIns="106650" wrap="square" tIns="53325">
            <a:normAutofit lnSpcReduction="10000"/>
          </a:bodyPr>
          <a:lstStyle/>
          <a:p>
            <a:pPr indent="0" lvl="0" marL="0" marR="0" rtl="0" algn="l">
              <a:lnSpc>
                <a:spcPct val="90000"/>
              </a:lnSpc>
              <a:spcBef>
                <a:spcPts val="0"/>
              </a:spcBef>
              <a:spcAft>
                <a:spcPts val="0"/>
              </a:spcAft>
              <a:buClr>
                <a:schemeClr val="dk1"/>
              </a:buClr>
              <a:buSzPts val="3700"/>
              <a:buFont typeface="Arial"/>
              <a:buNone/>
            </a:pPr>
            <a:r>
              <a:rPr lang="en-US" sz="3700">
                <a:solidFill>
                  <a:schemeClr val="dk1"/>
                </a:solidFill>
                <a:latin typeface="Cambria"/>
                <a:ea typeface="Cambria"/>
                <a:cs typeface="Cambria"/>
                <a:sym typeface="Cambria"/>
              </a:rPr>
              <a:t>The software consists of three major components: </a:t>
            </a:r>
            <a:endParaRPr sz="3700">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3700"/>
              <a:buFont typeface="Arial"/>
              <a:buNone/>
            </a:pPr>
            <a:r>
              <a:t/>
            </a:r>
            <a:endParaRPr sz="3700">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3700"/>
              <a:buFont typeface="Arial"/>
              <a:buNone/>
            </a:pPr>
            <a:r>
              <a:rPr lang="en-US" sz="3700">
                <a:solidFill>
                  <a:schemeClr val="dk1"/>
                </a:solidFill>
                <a:latin typeface="Cambria"/>
                <a:ea typeface="Cambria"/>
                <a:cs typeface="Cambria"/>
                <a:sym typeface="Cambria"/>
              </a:rPr>
              <a:t>Main (Figure 1, A) </a:t>
            </a:r>
            <a:endParaRPr sz="3700">
              <a:solidFill>
                <a:schemeClr val="dk1"/>
              </a:solidFill>
              <a:latin typeface="Cambria"/>
              <a:ea typeface="Cambria"/>
              <a:cs typeface="Cambria"/>
              <a:sym typeface="Cambria"/>
            </a:endParaRPr>
          </a:p>
          <a:p>
            <a:pPr indent="-387350" lvl="0" marL="457200" marR="0" rtl="0" algn="l">
              <a:lnSpc>
                <a:spcPct val="9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Coordinates all components of the application.</a:t>
            </a:r>
            <a:endParaRPr sz="3700">
              <a:solidFill>
                <a:schemeClr val="dk1"/>
              </a:solidFill>
              <a:latin typeface="Cambria"/>
              <a:ea typeface="Cambria"/>
              <a:cs typeface="Cambria"/>
              <a:sym typeface="Cambria"/>
            </a:endParaRPr>
          </a:p>
          <a:p>
            <a:pPr indent="-387350" lvl="0" marL="457200" marR="0" rtl="0" algn="l">
              <a:lnSpc>
                <a:spcPct val="9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Runs the processing loop, consuming a single frame of a video at a time.</a:t>
            </a:r>
            <a:endParaRPr sz="3700">
              <a:solidFill>
                <a:schemeClr val="dk1"/>
              </a:solidFill>
              <a:latin typeface="Cambria"/>
              <a:ea typeface="Cambria"/>
              <a:cs typeface="Cambria"/>
              <a:sym typeface="Cambria"/>
            </a:endParaRPr>
          </a:p>
          <a:p>
            <a:pPr indent="-387350" lvl="0" marL="457200" marR="0" rtl="0" algn="l">
              <a:lnSpc>
                <a:spcPct val="9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Performs operations based on the information within the image.</a:t>
            </a:r>
            <a:endParaRPr sz="3700">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3700"/>
              <a:buFont typeface="Arial"/>
              <a:buNone/>
            </a:pPr>
            <a:r>
              <a:t/>
            </a:r>
            <a:endParaRPr sz="3700">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3700"/>
              <a:buFont typeface="Arial"/>
              <a:buNone/>
            </a:pPr>
            <a:r>
              <a:rPr lang="en-US" sz="3700">
                <a:solidFill>
                  <a:schemeClr val="dk1"/>
                </a:solidFill>
                <a:latin typeface="Cambria"/>
                <a:ea typeface="Cambria"/>
                <a:cs typeface="Cambria"/>
                <a:sym typeface="Cambria"/>
              </a:rPr>
              <a:t>Capture (Figure 1, B)</a:t>
            </a:r>
            <a:endParaRPr sz="3700">
              <a:solidFill>
                <a:schemeClr val="dk1"/>
              </a:solidFill>
              <a:latin typeface="Cambria"/>
              <a:ea typeface="Cambria"/>
              <a:cs typeface="Cambria"/>
              <a:sym typeface="Cambria"/>
            </a:endParaRPr>
          </a:p>
          <a:p>
            <a:pPr indent="-387350" lvl="0" marL="457200" marR="0" rtl="0" algn="l">
              <a:lnSpc>
                <a:spcPct val="9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Handles video input. </a:t>
            </a:r>
            <a:endParaRPr sz="3700">
              <a:solidFill>
                <a:schemeClr val="dk1"/>
              </a:solidFill>
              <a:latin typeface="Cambria"/>
              <a:ea typeface="Cambria"/>
              <a:cs typeface="Cambria"/>
              <a:sym typeface="Cambria"/>
            </a:endParaRPr>
          </a:p>
          <a:p>
            <a:pPr indent="-387350" lvl="0" marL="457200" marR="0" rtl="0" algn="l">
              <a:lnSpc>
                <a:spcPct val="9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Types of video hand using different forms of Capture.</a:t>
            </a:r>
            <a:endParaRPr sz="3700">
              <a:solidFill>
                <a:schemeClr val="dk1"/>
              </a:solidFill>
              <a:latin typeface="Cambria"/>
              <a:ea typeface="Cambria"/>
              <a:cs typeface="Cambria"/>
              <a:sym typeface="Cambria"/>
            </a:endParaRPr>
          </a:p>
          <a:p>
            <a:pPr indent="-387350" lvl="1" marL="914400" marR="0" rtl="0" algn="l">
              <a:lnSpc>
                <a:spcPct val="9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Currently only handles pre-recorded footage, using File Capture (Figure 1, C).</a:t>
            </a:r>
            <a:endParaRPr sz="3700">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3700"/>
              <a:buFont typeface="Arial"/>
              <a:buNone/>
            </a:pPr>
            <a:r>
              <a:t/>
            </a:r>
            <a:endParaRPr sz="3700">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3700"/>
              <a:buFont typeface="Arial"/>
              <a:buNone/>
            </a:pPr>
            <a:r>
              <a:rPr lang="en-US" sz="3700">
                <a:solidFill>
                  <a:schemeClr val="dk1"/>
                </a:solidFill>
                <a:latin typeface="Cambria"/>
                <a:ea typeface="Cambria"/>
                <a:cs typeface="Cambria"/>
                <a:sym typeface="Cambria"/>
              </a:rPr>
              <a:t>Image Processing (Figure 1, D) </a:t>
            </a:r>
            <a:endParaRPr sz="3700">
              <a:solidFill>
                <a:schemeClr val="dk1"/>
              </a:solidFill>
              <a:latin typeface="Cambria"/>
              <a:ea typeface="Cambria"/>
              <a:cs typeface="Cambria"/>
              <a:sym typeface="Cambria"/>
            </a:endParaRPr>
          </a:p>
          <a:p>
            <a:pPr indent="-387350" lvl="0" marL="457200" marR="0" rtl="0" algn="l">
              <a:lnSpc>
                <a:spcPct val="9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Extracts features of the table from a frame. </a:t>
            </a:r>
            <a:endParaRPr sz="3700">
              <a:solidFill>
                <a:schemeClr val="dk1"/>
              </a:solidFill>
              <a:latin typeface="Cambria"/>
              <a:ea typeface="Cambria"/>
              <a:cs typeface="Cambria"/>
              <a:sym typeface="Cambria"/>
            </a:endParaRPr>
          </a:p>
          <a:p>
            <a:pPr indent="-387350" lvl="0" marL="457200" marR="0" rtl="0" algn="l">
              <a:lnSpc>
                <a:spcPct val="9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Each feature has its own processor (Figure 1, E)</a:t>
            </a:r>
            <a:endParaRPr sz="3700">
              <a:solidFill>
                <a:schemeClr val="dk1"/>
              </a:solidFill>
              <a:latin typeface="Cambria"/>
              <a:ea typeface="Cambria"/>
              <a:cs typeface="Cambria"/>
              <a:sym typeface="Cambria"/>
            </a:endParaRPr>
          </a:p>
          <a:p>
            <a:pPr indent="-387350" lvl="0" marL="457200" marR="0" rtl="0" algn="l">
              <a:lnSpc>
                <a:spcPct val="9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Uses a color masks to target specific information.</a:t>
            </a:r>
            <a:endParaRPr sz="3700">
              <a:solidFill>
                <a:schemeClr val="dk1"/>
              </a:solidFill>
              <a:latin typeface="Cambria"/>
              <a:ea typeface="Cambria"/>
              <a:cs typeface="Cambria"/>
              <a:sym typeface="Cambria"/>
            </a:endParaRPr>
          </a:p>
          <a:p>
            <a:pPr indent="-387350" lvl="1" marL="914400" marR="0" rtl="0" algn="l">
              <a:lnSpc>
                <a:spcPct val="9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Masks turn the input frame into a black-and-white image.</a:t>
            </a:r>
            <a:endParaRPr sz="3700">
              <a:solidFill>
                <a:schemeClr val="dk1"/>
              </a:solidFill>
              <a:latin typeface="Cambria"/>
              <a:ea typeface="Cambria"/>
              <a:cs typeface="Cambria"/>
              <a:sym typeface="Cambria"/>
            </a:endParaRPr>
          </a:p>
          <a:p>
            <a:pPr indent="-387350" lvl="1" marL="914400" marR="0" rtl="0" algn="l">
              <a:lnSpc>
                <a:spcPct val="9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Only the color being targeted turns white. </a:t>
            </a:r>
            <a:endParaRPr sz="3700">
              <a:solidFill>
                <a:schemeClr val="dk1"/>
              </a:solidFill>
              <a:latin typeface="Cambria"/>
              <a:ea typeface="Cambria"/>
              <a:cs typeface="Cambria"/>
              <a:sym typeface="Cambria"/>
            </a:endParaRPr>
          </a:p>
          <a:p>
            <a:pPr indent="-387350" lvl="1" marL="914400" marR="0" rtl="0" algn="l">
              <a:lnSpc>
                <a:spcPct val="9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Color masks for table boundaries and defensive players shown (Figure 2).</a:t>
            </a:r>
            <a:endParaRPr sz="3700">
              <a:solidFill>
                <a:schemeClr val="dk1"/>
              </a:solidFill>
              <a:latin typeface="Cambria"/>
              <a:ea typeface="Cambria"/>
              <a:cs typeface="Cambria"/>
              <a:sym typeface="Cambria"/>
            </a:endParaRPr>
          </a:p>
          <a:p>
            <a:pPr indent="-387350" lvl="0" marL="457200" marR="0" rtl="0" algn="l">
              <a:lnSpc>
                <a:spcPct val="9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Draws over the input frame with key info.</a:t>
            </a:r>
            <a:endParaRPr sz="3700">
              <a:solidFill>
                <a:schemeClr val="dk1"/>
              </a:solidFill>
              <a:latin typeface="Cambria"/>
              <a:ea typeface="Cambria"/>
              <a:cs typeface="Cambria"/>
              <a:sym typeface="Cambria"/>
            </a:endParaRPr>
          </a:p>
          <a:p>
            <a:pPr indent="-387350" lvl="1" marL="914400" marR="0" rtl="0" algn="l">
              <a:lnSpc>
                <a:spcPct val="9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Boundaries (Figure 3, A).</a:t>
            </a:r>
            <a:endParaRPr sz="3700">
              <a:solidFill>
                <a:schemeClr val="dk1"/>
              </a:solidFill>
              <a:latin typeface="Cambria"/>
              <a:ea typeface="Cambria"/>
              <a:cs typeface="Cambria"/>
              <a:sym typeface="Cambria"/>
            </a:endParaRPr>
          </a:p>
          <a:p>
            <a:pPr indent="-387350" lvl="1" marL="914400" marR="0" rtl="0" algn="l">
              <a:lnSpc>
                <a:spcPct val="9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Goal lines (Figure 3, B).</a:t>
            </a:r>
            <a:endParaRPr sz="3700">
              <a:solidFill>
                <a:schemeClr val="dk1"/>
              </a:solidFill>
              <a:latin typeface="Cambria"/>
              <a:ea typeface="Cambria"/>
              <a:cs typeface="Cambria"/>
              <a:sym typeface="Cambria"/>
            </a:endParaRPr>
          </a:p>
          <a:p>
            <a:pPr indent="-387350" lvl="1" marL="914400" marR="0" rtl="0" algn="l">
              <a:lnSpc>
                <a:spcPct val="9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Ball </a:t>
            </a:r>
            <a:r>
              <a:rPr lang="en-US" sz="3700">
                <a:solidFill>
                  <a:schemeClr val="dk1"/>
                </a:solidFill>
                <a:latin typeface="Cambria"/>
                <a:ea typeface="Cambria"/>
                <a:cs typeface="Cambria"/>
                <a:sym typeface="Cambria"/>
              </a:rPr>
              <a:t>(Figure 3, C).</a:t>
            </a:r>
            <a:endParaRPr sz="3700">
              <a:solidFill>
                <a:schemeClr val="dk1"/>
              </a:solidFill>
              <a:latin typeface="Cambria"/>
              <a:ea typeface="Cambria"/>
              <a:cs typeface="Cambria"/>
              <a:sym typeface="Cambria"/>
            </a:endParaRPr>
          </a:p>
          <a:p>
            <a:pPr indent="-463550" lvl="1" marL="914400" marR="0" rtl="0" algn="l">
              <a:lnSpc>
                <a:spcPct val="90000"/>
              </a:lnSpc>
              <a:spcBef>
                <a:spcPts val="0"/>
              </a:spcBef>
              <a:spcAft>
                <a:spcPts val="0"/>
              </a:spcAft>
              <a:buClr>
                <a:schemeClr val="dk1"/>
              </a:buClr>
              <a:buSzPts val="3700"/>
              <a:buFont typeface="Cambria"/>
              <a:buChar char="○"/>
            </a:pPr>
            <a:r>
              <a:rPr lang="en-US" sz="3700">
                <a:solidFill>
                  <a:schemeClr val="dk1"/>
                </a:solidFill>
                <a:latin typeface="Cambria"/>
                <a:ea typeface="Cambria"/>
                <a:cs typeface="Cambria"/>
                <a:sym typeface="Cambria"/>
              </a:rPr>
              <a:t>Projected ball position (Figure 3, D).</a:t>
            </a:r>
            <a:endParaRPr sz="3700">
              <a:solidFill>
                <a:schemeClr val="dk1"/>
              </a:solidFill>
              <a:latin typeface="Cambria"/>
              <a:ea typeface="Cambria"/>
              <a:cs typeface="Cambria"/>
              <a:sym typeface="Cambria"/>
            </a:endParaRPr>
          </a:p>
          <a:p>
            <a:pPr indent="-387350" lvl="1" marL="914400" marR="0" rtl="0" algn="l">
              <a:lnSpc>
                <a:spcPct val="90000"/>
              </a:lnSpc>
              <a:spcBef>
                <a:spcPts val="0"/>
              </a:spcBef>
              <a:spcAft>
                <a:spcPts val="0"/>
              </a:spcAft>
              <a:buClr>
                <a:schemeClr val="dk1"/>
              </a:buClr>
              <a:buSzPts val="2500"/>
              <a:buFont typeface="Cambria"/>
              <a:buChar char="○"/>
            </a:pPr>
            <a:r>
              <a:rPr lang="en-US" sz="3700">
                <a:solidFill>
                  <a:schemeClr val="dk1"/>
                </a:solidFill>
                <a:latin typeface="Cambria"/>
                <a:ea typeface="Cambria"/>
                <a:cs typeface="Cambria"/>
                <a:sym typeface="Cambria"/>
              </a:rPr>
              <a:t>Goalies (Figure 3, E).</a:t>
            </a:r>
            <a:endParaRPr b="0" sz="3700" u="none">
              <a:solidFill>
                <a:schemeClr val="dk1"/>
              </a:solidFill>
              <a:latin typeface="Cambria"/>
              <a:ea typeface="Cambria"/>
              <a:cs typeface="Cambria"/>
              <a:sym typeface="Cambria"/>
            </a:endParaRPr>
          </a:p>
        </p:txBody>
      </p:sp>
      <p:sp>
        <p:nvSpPr>
          <p:cNvPr id="106" name="Google Shape;106;p1"/>
          <p:cNvSpPr txBox="1"/>
          <p:nvPr/>
        </p:nvSpPr>
        <p:spPr>
          <a:xfrm>
            <a:off x="2360025" y="24442850"/>
            <a:ext cx="670800" cy="754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3700">
                <a:solidFill>
                  <a:schemeClr val="lt1"/>
                </a:solidFill>
                <a:latin typeface="Calibri"/>
                <a:ea typeface="Calibri"/>
                <a:cs typeface="Calibri"/>
                <a:sym typeface="Calibri"/>
              </a:rPr>
              <a:t>A</a:t>
            </a:r>
            <a:endParaRPr sz="3700">
              <a:solidFill>
                <a:schemeClr val="lt1"/>
              </a:solidFill>
              <a:latin typeface="Calibri"/>
              <a:ea typeface="Calibri"/>
              <a:cs typeface="Calibri"/>
              <a:sym typeface="Calibri"/>
            </a:endParaRPr>
          </a:p>
        </p:txBody>
      </p:sp>
      <p:sp>
        <p:nvSpPr>
          <p:cNvPr id="107" name="Google Shape;107;p1"/>
          <p:cNvSpPr txBox="1"/>
          <p:nvPr/>
        </p:nvSpPr>
        <p:spPr>
          <a:xfrm>
            <a:off x="2245550" y="27733775"/>
            <a:ext cx="434400" cy="754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3700">
                <a:solidFill>
                  <a:schemeClr val="lt1"/>
                </a:solidFill>
                <a:latin typeface="Calibri"/>
                <a:ea typeface="Calibri"/>
                <a:cs typeface="Calibri"/>
                <a:sym typeface="Calibri"/>
              </a:rPr>
              <a:t>B</a:t>
            </a:r>
            <a:endParaRPr sz="3700">
              <a:solidFill>
                <a:schemeClr val="lt1"/>
              </a:solidFill>
              <a:latin typeface="Calibri"/>
              <a:ea typeface="Calibri"/>
              <a:cs typeface="Calibri"/>
              <a:sym typeface="Calibri"/>
            </a:endParaRPr>
          </a:p>
        </p:txBody>
      </p:sp>
      <p:sp>
        <p:nvSpPr>
          <p:cNvPr id="108" name="Google Shape;108;p1"/>
          <p:cNvSpPr txBox="1"/>
          <p:nvPr/>
        </p:nvSpPr>
        <p:spPr>
          <a:xfrm>
            <a:off x="9684500" y="27840525"/>
            <a:ext cx="434400" cy="754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3700">
                <a:solidFill>
                  <a:schemeClr val="lt1"/>
                </a:solidFill>
                <a:latin typeface="Calibri"/>
                <a:ea typeface="Calibri"/>
                <a:cs typeface="Calibri"/>
                <a:sym typeface="Calibri"/>
              </a:rPr>
              <a:t>C</a:t>
            </a:r>
            <a:endParaRPr sz="3700">
              <a:solidFill>
                <a:schemeClr val="lt1"/>
              </a:solidFill>
              <a:latin typeface="Calibri"/>
              <a:ea typeface="Calibri"/>
              <a:cs typeface="Calibri"/>
              <a:sym typeface="Calibri"/>
            </a:endParaRPr>
          </a:p>
        </p:txBody>
      </p:sp>
      <p:sp>
        <p:nvSpPr>
          <p:cNvPr id="109" name="Google Shape;109;p1"/>
          <p:cNvSpPr txBox="1"/>
          <p:nvPr/>
        </p:nvSpPr>
        <p:spPr>
          <a:xfrm>
            <a:off x="12783750" y="27700225"/>
            <a:ext cx="434400" cy="754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3700">
                <a:solidFill>
                  <a:schemeClr val="lt1"/>
                </a:solidFill>
                <a:latin typeface="Calibri"/>
                <a:ea typeface="Calibri"/>
                <a:cs typeface="Calibri"/>
                <a:sym typeface="Calibri"/>
              </a:rPr>
              <a:t>D</a:t>
            </a:r>
            <a:endParaRPr sz="3700">
              <a:solidFill>
                <a:schemeClr val="lt1"/>
              </a:solidFill>
              <a:latin typeface="Calibri"/>
              <a:ea typeface="Calibri"/>
              <a:cs typeface="Calibri"/>
              <a:sym typeface="Calibri"/>
            </a:endParaRPr>
          </a:p>
        </p:txBody>
      </p:sp>
      <p:pic>
        <p:nvPicPr>
          <p:cNvPr id="110" name="Google Shape;110;p1"/>
          <p:cNvPicPr preferRelativeResize="0"/>
          <p:nvPr/>
        </p:nvPicPr>
        <p:blipFill>
          <a:blip r:embed="rId5">
            <a:alphaModFix/>
          </a:blip>
          <a:stretch>
            <a:fillRect/>
          </a:stretch>
        </p:blipFill>
        <p:spPr>
          <a:xfrm>
            <a:off x="829750" y="24330487"/>
            <a:ext cx="14354034" cy="7774275"/>
          </a:xfrm>
          <a:prstGeom prst="rect">
            <a:avLst/>
          </a:prstGeom>
          <a:noFill/>
          <a:ln>
            <a:noFill/>
          </a:ln>
        </p:spPr>
      </p:pic>
      <p:pic>
        <p:nvPicPr>
          <p:cNvPr id="111" name="Google Shape;111;p1"/>
          <p:cNvPicPr preferRelativeResize="0"/>
          <p:nvPr/>
        </p:nvPicPr>
        <p:blipFill>
          <a:blip r:embed="rId6">
            <a:alphaModFix/>
          </a:blip>
          <a:stretch>
            <a:fillRect/>
          </a:stretch>
        </p:blipFill>
        <p:spPr>
          <a:xfrm>
            <a:off x="12359400" y="7725500"/>
            <a:ext cx="19576499" cy="11693337"/>
          </a:xfrm>
          <a:prstGeom prst="rect">
            <a:avLst/>
          </a:prstGeom>
          <a:noFill/>
          <a:ln cap="flat" cmpd="sng" w="114300">
            <a:solidFill>
              <a:srgbClr val="002060"/>
            </a:solidFill>
            <a:prstDash val="solid"/>
            <a:round/>
            <a:headEnd len="sm" w="sm" type="none"/>
            <a:tailEnd len="sm" w="sm" type="none"/>
          </a:ln>
        </p:spPr>
      </p:pic>
      <p:pic>
        <p:nvPicPr>
          <p:cNvPr id="112" name="Google Shape;112;p1"/>
          <p:cNvPicPr preferRelativeResize="0"/>
          <p:nvPr/>
        </p:nvPicPr>
        <p:blipFill>
          <a:blip r:embed="rId7">
            <a:alphaModFix/>
          </a:blip>
          <a:stretch>
            <a:fillRect/>
          </a:stretch>
        </p:blipFill>
        <p:spPr>
          <a:xfrm>
            <a:off x="17330825" y="24223732"/>
            <a:ext cx="13018101" cy="7774276"/>
          </a:xfrm>
          <a:prstGeom prst="rect">
            <a:avLst/>
          </a:prstGeom>
          <a:noFill/>
          <a:ln cap="flat" cmpd="sng" w="114300">
            <a:solidFill>
              <a:schemeClr val="accent6"/>
            </a:solidFill>
            <a:prstDash val="solid"/>
            <a:round/>
            <a:headEnd len="sm" w="sm" type="none"/>
            <a:tailEnd len="sm" w="sm" type="none"/>
          </a:ln>
        </p:spPr>
      </p:pic>
      <p:pic>
        <p:nvPicPr>
          <p:cNvPr id="113" name="Google Shape;113;p1"/>
          <p:cNvPicPr preferRelativeResize="0"/>
          <p:nvPr/>
        </p:nvPicPr>
        <p:blipFill>
          <a:blip r:embed="rId8">
            <a:alphaModFix/>
          </a:blip>
          <a:stretch>
            <a:fillRect/>
          </a:stretch>
        </p:blipFill>
        <p:spPr>
          <a:xfrm>
            <a:off x="27666847" y="25679000"/>
            <a:ext cx="4269054" cy="6885000"/>
          </a:xfrm>
          <a:prstGeom prst="rect">
            <a:avLst/>
          </a:prstGeom>
          <a:noFill/>
          <a:ln cap="flat" cmpd="sng" w="114300">
            <a:solidFill>
              <a:srgbClr val="FF0000"/>
            </a:solidFill>
            <a:prstDash val="solid"/>
            <a:round/>
            <a:headEnd len="sm" w="sm" type="none"/>
            <a:tailEnd len="sm" w="sm" type="none"/>
          </a:ln>
        </p:spPr>
      </p:pic>
      <p:sp>
        <p:nvSpPr>
          <p:cNvPr id="114" name="Google Shape;114;p1"/>
          <p:cNvSpPr/>
          <p:nvPr/>
        </p:nvSpPr>
        <p:spPr>
          <a:xfrm>
            <a:off x="2144750" y="29869950"/>
            <a:ext cx="2433900" cy="409800"/>
          </a:xfrm>
          <a:prstGeom prst="rect">
            <a:avLst/>
          </a:prstGeom>
          <a:noFill/>
          <a:ln cap="flat" cmpd="sng" w="76200">
            <a:solidFill>
              <a:schemeClr val="accent6"/>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
          <p:cNvSpPr/>
          <p:nvPr/>
        </p:nvSpPr>
        <p:spPr>
          <a:xfrm>
            <a:off x="2168850" y="31135125"/>
            <a:ext cx="2433900" cy="409800"/>
          </a:xfrm>
          <a:prstGeom prst="rect">
            <a:avLst/>
          </a:prstGeom>
          <a:noFill/>
          <a:ln cap="flat" cmpd="sng" w="7620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
          <p:cNvSpPr txBox="1"/>
          <p:nvPr/>
        </p:nvSpPr>
        <p:spPr>
          <a:xfrm>
            <a:off x="8477250" y="24029825"/>
            <a:ext cx="504900" cy="800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4000">
                <a:latin typeface="Calibri"/>
                <a:ea typeface="Calibri"/>
                <a:cs typeface="Calibri"/>
                <a:sym typeface="Calibri"/>
              </a:rPr>
              <a:t>A</a:t>
            </a:r>
            <a:endParaRPr sz="4000">
              <a:latin typeface="Calibri"/>
              <a:ea typeface="Calibri"/>
              <a:cs typeface="Calibri"/>
              <a:sym typeface="Calibri"/>
            </a:endParaRPr>
          </a:p>
        </p:txBody>
      </p:sp>
      <p:sp>
        <p:nvSpPr>
          <p:cNvPr id="117" name="Google Shape;117;p1"/>
          <p:cNvSpPr txBox="1"/>
          <p:nvPr/>
        </p:nvSpPr>
        <p:spPr>
          <a:xfrm>
            <a:off x="11284275" y="26660725"/>
            <a:ext cx="504900" cy="800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4000">
                <a:latin typeface="Calibri"/>
                <a:ea typeface="Calibri"/>
                <a:cs typeface="Calibri"/>
                <a:sym typeface="Calibri"/>
              </a:rPr>
              <a:t>B</a:t>
            </a:r>
            <a:endParaRPr sz="4000">
              <a:latin typeface="Calibri"/>
              <a:ea typeface="Calibri"/>
              <a:cs typeface="Calibri"/>
              <a:sym typeface="Calibri"/>
            </a:endParaRPr>
          </a:p>
        </p:txBody>
      </p:sp>
      <p:sp>
        <p:nvSpPr>
          <p:cNvPr id="118" name="Google Shape;118;p1"/>
          <p:cNvSpPr txBox="1"/>
          <p:nvPr/>
        </p:nvSpPr>
        <p:spPr>
          <a:xfrm>
            <a:off x="11549300" y="29291625"/>
            <a:ext cx="504900" cy="800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4000">
                <a:latin typeface="Calibri"/>
                <a:ea typeface="Calibri"/>
                <a:cs typeface="Calibri"/>
                <a:sym typeface="Calibri"/>
              </a:rPr>
              <a:t>C</a:t>
            </a:r>
            <a:endParaRPr sz="4000">
              <a:latin typeface="Calibri"/>
              <a:ea typeface="Calibri"/>
              <a:cs typeface="Calibri"/>
              <a:sym typeface="Calibri"/>
            </a:endParaRPr>
          </a:p>
        </p:txBody>
      </p:sp>
      <p:sp>
        <p:nvSpPr>
          <p:cNvPr id="119" name="Google Shape;119;p1"/>
          <p:cNvSpPr txBox="1"/>
          <p:nvPr/>
        </p:nvSpPr>
        <p:spPr>
          <a:xfrm>
            <a:off x="488275" y="25064525"/>
            <a:ext cx="504900" cy="800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4000">
                <a:latin typeface="Calibri"/>
                <a:ea typeface="Calibri"/>
                <a:cs typeface="Calibri"/>
                <a:sym typeface="Calibri"/>
              </a:rPr>
              <a:t>D</a:t>
            </a:r>
            <a:endParaRPr sz="4000">
              <a:latin typeface="Calibri"/>
              <a:ea typeface="Calibri"/>
              <a:cs typeface="Calibri"/>
              <a:sym typeface="Calibri"/>
            </a:endParaRPr>
          </a:p>
        </p:txBody>
      </p:sp>
      <p:sp>
        <p:nvSpPr>
          <p:cNvPr id="120" name="Google Shape;120;p1"/>
          <p:cNvSpPr txBox="1"/>
          <p:nvPr/>
        </p:nvSpPr>
        <p:spPr>
          <a:xfrm>
            <a:off x="1639850" y="26660725"/>
            <a:ext cx="504900" cy="800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4000">
                <a:latin typeface="Calibri"/>
                <a:ea typeface="Calibri"/>
                <a:cs typeface="Calibri"/>
                <a:sym typeface="Calibri"/>
              </a:rPr>
              <a:t>E</a:t>
            </a:r>
            <a:endParaRPr sz="4000">
              <a:latin typeface="Calibri"/>
              <a:ea typeface="Calibri"/>
              <a:cs typeface="Calibri"/>
              <a:sym typeface="Calibri"/>
            </a:endParaRPr>
          </a:p>
        </p:txBody>
      </p:sp>
      <p:sp>
        <p:nvSpPr>
          <p:cNvPr id="121" name="Google Shape;121;p1"/>
          <p:cNvSpPr txBox="1"/>
          <p:nvPr/>
        </p:nvSpPr>
        <p:spPr>
          <a:xfrm>
            <a:off x="12920925" y="8477000"/>
            <a:ext cx="504900" cy="800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4000">
                <a:solidFill>
                  <a:srgbClr val="EFEFEF"/>
                </a:solidFill>
                <a:latin typeface="Calibri"/>
                <a:ea typeface="Calibri"/>
                <a:cs typeface="Calibri"/>
                <a:sym typeface="Calibri"/>
              </a:rPr>
              <a:t>A</a:t>
            </a:r>
            <a:endParaRPr sz="4000">
              <a:solidFill>
                <a:srgbClr val="EFEFEF"/>
              </a:solidFill>
              <a:latin typeface="Calibri"/>
              <a:ea typeface="Calibri"/>
              <a:cs typeface="Calibri"/>
              <a:sym typeface="Calibri"/>
            </a:endParaRPr>
          </a:p>
        </p:txBody>
      </p:sp>
      <p:sp>
        <p:nvSpPr>
          <p:cNvPr id="122" name="Google Shape;122;p1"/>
          <p:cNvSpPr txBox="1"/>
          <p:nvPr/>
        </p:nvSpPr>
        <p:spPr>
          <a:xfrm>
            <a:off x="12920925" y="12070425"/>
            <a:ext cx="504900" cy="800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4000">
                <a:solidFill>
                  <a:srgbClr val="EFEFEF"/>
                </a:solidFill>
                <a:latin typeface="Calibri"/>
                <a:ea typeface="Calibri"/>
                <a:cs typeface="Calibri"/>
                <a:sym typeface="Calibri"/>
              </a:rPr>
              <a:t>B</a:t>
            </a:r>
            <a:endParaRPr sz="4000">
              <a:solidFill>
                <a:srgbClr val="EFEFEF"/>
              </a:solidFill>
              <a:latin typeface="Calibri"/>
              <a:ea typeface="Calibri"/>
              <a:cs typeface="Calibri"/>
              <a:sym typeface="Calibri"/>
            </a:endParaRPr>
          </a:p>
        </p:txBody>
      </p:sp>
      <p:sp>
        <p:nvSpPr>
          <p:cNvPr id="123" name="Google Shape;123;p1"/>
          <p:cNvSpPr txBox="1"/>
          <p:nvPr/>
        </p:nvSpPr>
        <p:spPr>
          <a:xfrm>
            <a:off x="21383125" y="9672125"/>
            <a:ext cx="504900" cy="800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4000">
                <a:solidFill>
                  <a:srgbClr val="EFEFEF"/>
                </a:solidFill>
                <a:latin typeface="Calibri"/>
                <a:ea typeface="Calibri"/>
                <a:cs typeface="Calibri"/>
                <a:sym typeface="Calibri"/>
              </a:rPr>
              <a:t>C</a:t>
            </a:r>
            <a:endParaRPr sz="4000">
              <a:solidFill>
                <a:srgbClr val="EFEFEF"/>
              </a:solidFill>
              <a:latin typeface="Calibri"/>
              <a:ea typeface="Calibri"/>
              <a:cs typeface="Calibri"/>
              <a:sym typeface="Calibri"/>
            </a:endParaRPr>
          </a:p>
        </p:txBody>
      </p:sp>
      <p:sp>
        <p:nvSpPr>
          <p:cNvPr id="124" name="Google Shape;124;p1"/>
          <p:cNvSpPr txBox="1"/>
          <p:nvPr/>
        </p:nvSpPr>
        <p:spPr>
          <a:xfrm>
            <a:off x="22088975" y="11638425"/>
            <a:ext cx="504900" cy="800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4000">
                <a:solidFill>
                  <a:srgbClr val="EFEFEF"/>
                </a:solidFill>
                <a:latin typeface="Calibri"/>
                <a:ea typeface="Calibri"/>
                <a:cs typeface="Calibri"/>
                <a:sym typeface="Calibri"/>
              </a:rPr>
              <a:t>D</a:t>
            </a:r>
            <a:endParaRPr sz="4000">
              <a:solidFill>
                <a:srgbClr val="EFEFEF"/>
              </a:solidFill>
              <a:latin typeface="Calibri"/>
              <a:ea typeface="Calibri"/>
              <a:cs typeface="Calibri"/>
              <a:sym typeface="Calibri"/>
            </a:endParaRPr>
          </a:p>
        </p:txBody>
      </p:sp>
      <p:sp>
        <p:nvSpPr>
          <p:cNvPr id="125" name="Google Shape;125;p1"/>
          <p:cNvSpPr txBox="1"/>
          <p:nvPr/>
        </p:nvSpPr>
        <p:spPr>
          <a:xfrm>
            <a:off x="28955000" y="12209125"/>
            <a:ext cx="504900" cy="800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4000">
                <a:solidFill>
                  <a:srgbClr val="EFEFEF"/>
                </a:solidFill>
                <a:latin typeface="Calibri"/>
                <a:ea typeface="Calibri"/>
                <a:cs typeface="Calibri"/>
                <a:sym typeface="Calibri"/>
              </a:rPr>
              <a:t>E</a:t>
            </a:r>
            <a:endParaRPr sz="4000">
              <a:solidFill>
                <a:srgbClr val="EFEFEF"/>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2016-03-05T16:55:12Z</dcterms:created>
  <dc:creator>Rhiannon Jacobs</dc:creator>
</cp:coreProperties>
</file>