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32918400" cx="438912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368">
          <p15:clr>
            <a:srgbClr val="000000"/>
          </p15:clr>
        </p15:guide>
        <p15:guide id="2" pos="13824">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0368" orient="horz"/>
        <p:guide pos="1382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3257550"/>
            <a:ext cx="73152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2: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2: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3291840" y="5387343"/>
            <a:ext cx="37307520" cy="11460480"/>
          </a:xfrm>
          <a:prstGeom prst="rect">
            <a:avLst/>
          </a:prstGeom>
          <a:noFill/>
          <a:ln>
            <a:noFill/>
          </a:ln>
        </p:spPr>
        <p:txBody>
          <a:bodyPr anchorCtr="0" anchor="b" bIns="53325" lIns="106650" spcFirstLastPara="1" rIns="106650" wrap="square" tIns="53325">
            <a:normAutofit/>
          </a:bodyPr>
          <a:lstStyle>
            <a:lvl1pPr lvl="0" algn="ctr">
              <a:lnSpc>
                <a:spcPct val="90000"/>
              </a:lnSpc>
              <a:spcBef>
                <a:spcPts val="0"/>
              </a:spcBef>
              <a:spcAft>
                <a:spcPts val="0"/>
              </a:spcAft>
              <a:buClr>
                <a:schemeClr val="dk1"/>
              </a:buClr>
              <a:buSzPts val="29400"/>
              <a:buFont typeface="Calibri"/>
              <a:buNone/>
              <a:defRPr sz="29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5486400" y="17289783"/>
            <a:ext cx="32918400" cy="7947657"/>
          </a:xfrm>
          <a:prstGeom prst="rect">
            <a:avLst/>
          </a:prstGeom>
          <a:noFill/>
          <a:ln>
            <a:noFill/>
          </a:ln>
        </p:spPr>
        <p:txBody>
          <a:bodyPr anchorCtr="0" anchor="t" bIns="53325" lIns="106650" spcFirstLastPara="1" rIns="106650" wrap="square" tIns="53325">
            <a:normAutofit/>
          </a:bodyPr>
          <a:lstStyle>
            <a:lvl1pPr lvl="0" algn="ctr">
              <a:lnSpc>
                <a:spcPct val="90000"/>
              </a:lnSpc>
              <a:spcBef>
                <a:spcPts val="4900"/>
              </a:spcBef>
              <a:spcAft>
                <a:spcPts val="0"/>
              </a:spcAft>
              <a:buClr>
                <a:schemeClr val="dk1"/>
              </a:buClr>
              <a:buSzPts val="11800"/>
              <a:buNone/>
              <a:defRPr sz="11800"/>
            </a:lvl1pPr>
            <a:lvl2pPr lvl="1" algn="ctr">
              <a:lnSpc>
                <a:spcPct val="90000"/>
              </a:lnSpc>
              <a:spcBef>
                <a:spcPts val="2450"/>
              </a:spcBef>
              <a:spcAft>
                <a:spcPts val="0"/>
              </a:spcAft>
              <a:buClr>
                <a:schemeClr val="dk1"/>
              </a:buClr>
              <a:buSzPts val="9800"/>
              <a:buNone/>
              <a:defRPr sz="9800"/>
            </a:lvl2pPr>
            <a:lvl3pPr lvl="2" algn="ctr">
              <a:lnSpc>
                <a:spcPct val="90000"/>
              </a:lnSpc>
              <a:spcBef>
                <a:spcPts val="2450"/>
              </a:spcBef>
              <a:spcAft>
                <a:spcPts val="0"/>
              </a:spcAft>
              <a:buClr>
                <a:schemeClr val="dk1"/>
              </a:buClr>
              <a:buSzPts val="8800"/>
              <a:buNone/>
              <a:defRPr sz="8800"/>
            </a:lvl3pPr>
            <a:lvl4pPr lvl="3" algn="ctr">
              <a:lnSpc>
                <a:spcPct val="90000"/>
              </a:lnSpc>
              <a:spcBef>
                <a:spcPts val="2450"/>
              </a:spcBef>
              <a:spcAft>
                <a:spcPts val="0"/>
              </a:spcAft>
              <a:buClr>
                <a:schemeClr val="dk1"/>
              </a:buClr>
              <a:buSzPts val="7800"/>
              <a:buNone/>
              <a:defRPr sz="7800"/>
            </a:lvl4pPr>
            <a:lvl5pPr lvl="4" algn="ctr">
              <a:lnSpc>
                <a:spcPct val="90000"/>
              </a:lnSpc>
              <a:spcBef>
                <a:spcPts val="2450"/>
              </a:spcBef>
              <a:spcAft>
                <a:spcPts val="0"/>
              </a:spcAft>
              <a:buClr>
                <a:schemeClr val="dk1"/>
              </a:buClr>
              <a:buSzPts val="7800"/>
              <a:buNone/>
              <a:defRPr sz="7800"/>
            </a:lvl5pPr>
            <a:lvl6pPr lvl="5" algn="ctr">
              <a:lnSpc>
                <a:spcPct val="90000"/>
              </a:lnSpc>
              <a:spcBef>
                <a:spcPts val="2450"/>
              </a:spcBef>
              <a:spcAft>
                <a:spcPts val="0"/>
              </a:spcAft>
              <a:buClr>
                <a:schemeClr val="dk1"/>
              </a:buClr>
              <a:buSzPts val="7800"/>
              <a:buNone/>
              <a:defRPr sz="7800"/>
            </a:lvl6pPr>
            <a:lvl7pPr lvl="6" algn="ctr">
              <a:lnSpc>
                <a:spcPct val="90000"/>
              </a:lnSpc>
              <a:spcBef>
                <a:spcPts val="2450"/>
              </a:spcBef>
              <a:spcAft>
                <a:spcPts val="0"/>
              </a:spcAft>
              <a:buClr>
                <a:schemeClr val="dk1"/>
              </a:buClr>
              <a:buSzPts val="7800"/>
              <a:buNone/>
              <a:defRPr sz="7800"/>
            </a:lvl7pPr>
            <a:lvl8pPr lvl="7" algn="ctr">
              <a:lnSpc>
                <a:spcPct val="90000"/>
              </a:lnSpc>
              <a:spcBef>
                <a:spcPts val="2450"/>
              </a:spcBef>
              <a:spcAft>
                <a:spcPts val="0"/>
              </a:spcAft>
              <a:buClr>
                <a:schemeClr val="dk1"/>
              </a:buClr>
              <a:buSzPts val="7800"/>
              <a:buNone/>
              <a:defRPr sz="7800"/>
            </a:lvl8pPr>
            <a:lvl9pPr lvl="8" algn="ctr">
              <a:lnSpc>
                <a:spcPct val="90000"/>
              </a:lnSpc>
              <a:spcBef>
                <a:spcPts val="2450"/>
              </a:spcBef>
              <a:spcAft>
                <a:spcPts val="0"/>
              </a:spcAft>
              <a:buClr>
                <a:schemeClr val="dk1"/>
              </a:buClr>
              <a:buSzPts val="7800"/>
              <a:buNone/>
              <a:defRPr sz="7800"/>
            </a:lvl9pPr>
          </a:lstStyle>
          <a:p/>
        </p:txBody>
      </p:sp>
      <p:sp>
        <p:nvSpPr>
          <p:cNvPr id="14" name="Google Shape;14;p2"/>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3017520" y="1752607"/>
            <a:ext cx="37856160" cy="6362703"/>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11502389" y="278132"/>
            <a:ext cx="20886423" cy="37856160"/>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71" name="Google Shape;71;p11"/>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22193250" y="10968991"/>
            <a:ext cx="27896823" cy="9464040"/>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2990851" y="1779271"/>
            <a:ext cx="27896823" cy="27843480"/>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77" name="Google Shape;77;p12"/>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3017520" y="1752607"/>
            <a:ext cx="37856160" cy="6362703"/>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3017520" y="8763000"/>
            <a:ext cx="37856160" cy="20886423"/>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20" name="Google Shape;20;p3"/>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2994662" y="8206751"/>
            <a:ext cx="37856160" cy="13693137"/>
          </a:xfrm>
          <a:prstGeom prst="rect">
            <a:avLst/>
          </a:prstGeom>
          <a:noFill/>
          <a:ln>
            <a:noFill/>
          </a:ln>
        </p:spPr>
        <p:txBody>
          <a:bodyPr anchorCtr="0" anchor="b" bIns="53325" lIns="106650" spcFirstLastPara="1" rIns="106650" wrap="square" tIns="53325">
            <a:normAutofit/>
          </a:bodyPr>
          <a:lstStyle>
            <a:lvl1pPr lvl="0" algn="l">
              <a:lnSpc>
                <a:spcPct val="90000"/>
              </a:lnSpc>
              <a:spcBef>
                <a:spcPts val="0"/>
              </a:spcBef>
              <a:spcAft>
                <a:spcPts val="0"/>
              </a:spcAft>
              <a:buClr>
                <a:schemeClr val="dk1"/>
              </a:buClr>
              <a:buSzPts val="29400"/>
              <a:buFont typeface="Calibri"/>
              <a:buNone/>
              <a:defRPr sz="29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2994662" y="22029431"/>
            <a:ext cx="37856160" cy="7200897"/>
          </a:xfrm>
          <a:prstGeom prst="rect">
            <a:avLst/>
          </a:prstGeom>
          <a:noFill/>
          <a:ln>
            <a:noFill/>
          </a:ln>
        </p:spPr>
        <p:txBody>
          <a:bodyPr anchorCtr="0" anchor="t"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11800"/>
              <a:buNone/>
              <a:defRPr sz="11800">
                <a:solidFill>
                  <a:schemeClr val="dk1"/>
                </a:solidFill>
              </a:defRPr>
            </a:lvl1pPr>
            <a:lvl2pPr indent="-228600" lvl="1" marL="914400" algn="l">
              <a:lnSpc>
                <a:spcPct val="90000"/>
              </a:lnSpc>
              <a:spcBef>
                <a:spcPts val="2450"/>
              </a:spcBef>
              <a:spcAft>
                <a:spcPts val="0"/>
              </a:spcAft>
              <a:buClr>
                <a:srgbClr val="888888"/>
              </a:buClr>
              <a:buSzPts val="9800"/>
              <a:buNone/>
              <a:defRPr sz="9800">
                <a:solidFill>
                  <a:srgbClr val="888888"/>
                </a:solidFill>
              </a:defRPr>
            </a:lvl2pPr>
            <a:lvl3pPr indent="-228600" lvl="2" marL="1371600" algn="l">
              <a:lnSpc>
                <a:spcPct val="90000"/>
              </a:lnSpc>
              <a:spcBef>
                <a:spcPts val="2450"/>
              </a:spcBef>
              <a:spcAft>
                <a:spcPts val="0"/>
              </a:spcAft>
              <a:buClr>
                <a:srgbClr val="888888"/>
              </a:buClr>
              <a:buSzPts val="8800"/>
              <a:buNone/>
              <a:defRPr sz="8800">
                <a:solidFill>
                  <a:srgbClr val="888888"/>
                </a:solidFill>
              </a:defRPr>
            </a:lvl3pPr>
            <a:lvl4pPr indent="-228600" lvl="3" marL="1828800" algn="l">
              <a:lnSpc>
                <a:spcPct val="90000"/>
              </a:lnSpc>
              <a:spcBef>
                <a:spcPts val="2450"/>
              </a:spcBef>
              <a:spcAft>
                <a:spcPts val="0"/>
              </a:spcAft>
              <a:buClr>
                <a:srgbClr val="888888"/>
              </a:buClr>
              <a:buSzPts val="7800"/>
              <a:buNone/>
              <a:defRPr sz="7800">
                <a:solidFill>
                  <a:srgbClr val="888888"/>
                </a:solidFill>
              </a:defRPr>
            </a:lvl4pPr>
            <a:lvl5pPr indent="-228600" lvl="4" marL="2286000" algn="l">
              <a:lnSpc>
                <a:spcPct val="90000"/>
              </a:lnSpc>
              <a:spcBef>
                <a:spcPts val="2450"/>
              </a:spcBef>
              <a:spcAft>
                <a:spcPts val="0"/>
              </a:spcAft>
              <a:buClr>
                <a:srgbClr val="888888"/>
              </a:buClr>
              <a:buSzPts val="7800"/>
              <a:buNone/>
              <a:defRPr sz="7800">
                <a:solidFill>
                  <a:srgbClr val="888888"/>
                </a:solidFill>
              </a:defRPr>
            </a:lvl5pPr>
            <a:lvl6pPr indent="-228600" lvl="5" marL="2743200" algn="l">
              <a:lnSpc>
                <a:spcPct val="90000"/>
              </a:lnSpc>
              <a:spcBef>
                <a:spcPts val="2450"/>
              </a:spcBef>
              <a:spcAft>
                <a:spcPts val="0"/>
              </a:spcAft>
              <a:buClr>
                <a:srgbClr val="888888"/>
              </a:buClr>
              <a:buSzPts val="7800"/>
              <a:buNone/>
              <a:defRPr sz="7800">
                <a:solidFill>
                  <a:srgbClr val="888888"/>
                </a:solidFill>
              </a:defRPr>
            </a:lvl6pPr>
            <a:lvl7pPr indent="-228600" lvl="6" marL="3200400" algn="l">
              <a:lnSpc>
                <a:spcPct val="90000"/>
              </a:lnSpc>
              <a:spcBef>
                <a:spcPts val="2450"/>
              </a:spcBef>
              <a:spcAft>
                <a:spcPts val="0"/>
              </a:spcAft>
              <a:buClr>
                <a:srgbClr val="888888"/>
              </a:buClr>
              <a:buSzPts val="7800"/>
              <a:buNone/>
              <a:defRPr sz="7800">
                <a:solidFill>
                  <a:srgbClr val="888888"/>
                </a:solidFill>
              </a:defRPr>
            </a:lvl7pPr>
            <a:lvl8pPr indent="-228600" lvl="7" marL="3657600" algn="l">
              <a:lnSpc>
                <a:spcPct val="90000"/>
              </a:lnSpc>
              <a:spcBef>
                <a:spcPts val="2450"/>
              </a:spcBef>
              <a:spcAft>
                <a:spcPts val="0"/>
              </a:spcAft>
              <a:buClr>
                <a:srgbClr val="888888"/>
              </a:buClr>
              <a:buSzPts val="7800"/>
              <a:buNone/>
              <a:defRPr sz="7800">
                <a:solidFill>
                  <a:srgbClr val="888888"/>
                </a:solidFill>
              </a:defRPr>
            </a:lvl8pPr>
            <a:lvl9pPr indent="-228600" lvl="8" marL="4114800" algn="l">
              <a:lnSpc>
                <a:spcPct val="90000"/>
              </a:lnSpc>
              <a:spcBef>
                <a:spcPts val="2450"/>
              </a:spcBef>
              <a:spcAft>
                <a:spcPts val="0"/>
              </a:spcAft>
              <a:buClr>
                <a:srgbClr val="888888"/>
              </a:buClr>
              <a:buSzPts val="7800"/>
              <a:buNone/>
              <a:defRPr sz="7800">
                <a:solidFill>
                  <a:srgbClr val="888888"/>
                </a:solidFill>
              </a:defRPr>
            </a:lvl9pPr>
          </a:lstStyle>
          <a:p/>
        </p:txBody>
      </p:sp>
      <p:sp>
        <p:nvSpPr>
          <p:cNvPr id="26" name="Google Shape;26;p4"/>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3017520" y="1752607"/>
            <a:ext cx="37856160" cy="6362703"/>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3017520" y="8763000"/>
            <a:ext cx="18653760" cy="20886423"/>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32" name="Google Shape;32;p5"/>
          <p:cNvSpPr txBox="1"/>
          <p:nvPr>
            <p:ph idx="2" type="body"/>
          </p:nvPr>
        </p:nvSpPr>
        <p:spPr>
          <a:xfrm>
            <a:off x="22219920" y="8763000"/>
            <a:ext cx="18653760" cy="20886423"/>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33" name="Google Shape;33;p5"/>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3023237" y="1752607"/>
            <a:ext cx="37856160" cy="6362703"/>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3023242" y="8069584"/>
            <a:ext cx="18568032" cy="3954777"/>
          </a:xfrm>
          <a:prstGeom prst="rect">
            <a:avLst/>
          </a:prstGeom>
          <a:noFill/>
          <a:ln>
            <a:noFill/>
          </a:ln>
        </p:spPr>
        <p:txBody>
          <a:bodyPr anchorCtr="0" anchor="b"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11800"/>
              <a:buNone/>
              <a:defRPr b="1" sz="11800"/>
            </a:lvl1pPr>
            <a:lvl2pPr indent="-228600" lvl="1" marL="914400" algn="l">
              <a:lnSpc>
                <a:spcPct val="90000"/>
              </a:lnSpc>
              <a:spcBef>
                <a:spcPts val="2450"/>
              </a:spcBef>
              <a:spcAft>
                <a:spcPts val="0"/>
              </a:spcAft>
              <a:buClr>
                <a:schemeClr val="dk1"/>
              </a:buClr>
              <a:buSzPts val="9800"/>
              <a:buNone/>
              <a:defRPr b="1" sz="9800"/>
            </a:lvl2pPr>
            <a:lvl3pPr indent="-228600" lvl="2" marL="1371600" algn="l">
              <a:lnSpc>
                <a:spcPct val="90000"/>
              </a:lnSpc>
              <a:spcBef>
                <a:spcPts val="2450"/>
              </a:spcBef>
              <a:spcAft>
                <a:spcPts val="0"/>
              </a:spcAft>
              <a:buClr>
                <a:schemeClr val="dk1"/>
              </a:buClr>
              <a:buSzPts val="8800"/>
              <a:buNone/>
              <a:defRPr b="1" sz="8800"/>
            </a:lvl3pPr>
            <a:lvl4pPr indent="-228600" lvl="3" marL="1828800" algn="l">
              <a:lnSpc>
                <a:spcPct val="90000"/>
              </a:lnSpc>
              <a:spcBef>
                <a:spcPts val="2450"/>
              </a:spcBef>
              <a:spcAft>
                <a:spcPts val="0"/>
              </a:spcAft>
              <a:buClr>
                <a:schemeClr val="dk1"/>
              </a:buClr>
              <a:buSzPts val="7800"/>
              <a:buNone/>
              <a:defRPr b="1" sz="7800"/>
            </a:lvl4pPr>
            <a:lvl5pPr indent="-228600" lvl="4" marL="2286000" algn="l">
              <a:lnSpc>
                <a:spcPct val="90000"/>
              </a:lnSpc>
              <a:spcBef>
                <a:spcPts val="2450"/>
              </a:spcBef>
              <a:spcAft>
                <a:spcPts val="0"/>
              </a:spcAft>
              <a:buClr>
                <a:schemeClr val="dk1"/>
              </a:buClr>
              <a:buSzPts val="7800"/>
              <a:buNone/>
              <a:defRPr b="1" sz="7800"/>
            </a:lvl5pPr>
            <a:lvl6pPr indent="-228600" lvl="5" marL="2743200" algn="l">
              <a:lnSpc>
                <a:spcPct val="90000"/>
              </a:lnSpc>
              <a:spcBef>
                <a:spcPts val="2450"/>
              </a:spcBef>
              <a:spcAft>
                <a:spcPts val="0"/>
              </a:spcAft>
              <a:buClr>
                <a:schemeClr val="dk1"/>
              </a:buClr>
              <a:buSzPts val="7800"/>
              <a:buNone/>
              <a:defRPr b="1" sz="7800"/>
            </a:lvl6pPr>
            <a:lvl7pPr indent="-228600" lvl="6" marL="3200400" algn="l">
              <a:lnSpc>
                <a:spcPct val="90000"/>
              </a:lnSpc>
              <a:spcBef>
                <a:spcPts val="2450"/>
              </a:spcBef>
              <a:spcAft>
                <a:spcPts val="0"/>
              </a:spcAft>
              <a:buClr>
                <a:schemeClr val="dk1"/>
              </a:buClr>
              <a:buSzPts val="7800"/>
              <a:buNone/>
              <a:defRPr b="1" sz="7800"/>
            </a:lvl7pPr>
            <a:lvl8pPr indent="-228600" lvl="7" marL="3657600" algn="l">
              <a:lnSpc>
                <a:spcPct val="90000"/>
              </a:lnSpc>
              <a:spcBef>
                <a:spcPts val="2450"/>
              </a:spcBef>
              <a:spcAft>
                <a:spcPts val="0"/>
              </a:spcAft>
              <a:buClr>
                <a:schemeClr val="dk1"/>
              </a:buClr>
              <a:buSzPts val="7800"/>
              <a:buNone/>
              <a:defRPr b="1" sz="7800"/>
            </a:lvl8pPr>
            <a:lvl9pPr indent="-228600" lvl="8" marL="4114800" algn="l">
              <a:lnSpc>
                <a:spcPct val="90000"/>
              </a:lnSpc>
              <a:spcBef>
                <a:spcPts val="2450"/>
              </a:spcBef>
              <a:spcAft>
                <a:spcPts val="0"/>
              </a:spcAft>
              <a:buClr>
                <a:schemeClr val="dk1"/>
              </a:buClr>
              <a:buSzPts val="7800"/>
              <a:buNone/>
              <a:defRPr b="1" sz="7800"/>
            </a:lvl9pPr>
          </a:lstStyle>
          <a:p/>
        </p:txBody>
      </p:sp>
      <p:sp>
        <p:nvSpPr>
          <p:cNvPr id="39" name="Google Shape;39;p6"/>
          <p:cNvSpPr txBox="1"/>
          <p:nvPr>
            <p:ph idx="2" type="body"/>
          </p:nvPr>
        </p:nvSpPr>
        <p:spPr>
          <a:xfrm>
            <a:off x="3023242" y="12024360"/>
            <a:ext cx="18568032" cy="17686023"/>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40" name="Google Shape;40;p6"/>
          <p:cNvSpPr txBox="1"/>
          <p:nvPr>
            <p:ph idx="3" type="body"/>
          </p:nvPr>
        </p:nvSpPr>
        <p:spPr>
          <a:xfrm>
            <a:off x="22219922" y="8069584"/>
            <a:ext cx="18659477" cy="3954777"/>
          </a:xfrm>
          <a:prstGeom prst="rect">
            <a:avLst/>
          </a:prstGeom>
          <a:noFill/>
          <a:ln>
            <a:noFill/>
          </a:ln>
        </p:spPr>
        <p:txBody>
          <a:bodyPr anchorCtr="0" anchor="b"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11800"/>
              <a:buNone/>
              <a:defRPr b="1" sz="11800"/>
            </a:lvl1pPr>
            <a:lvl2pPr indent="-228600" lvl="1" marL="914400" algn="l">
              <a:lnSpc>
                <a:spcPct val="90000"/>
              </a:lnSpc>
              <a:spcBef>
                <a:spcPts val="2450"/>
              </a:spcBef>
              <a:spcAft>
                <a:spcPts val="0"/>
              </a:spcAft>
              <a:buClr>
                <a:schemeClr val="dk1"/>
              </a:buClr>
              <a:buSzPts val="9800"/>
              <a:buNone/>
              <a:defRPr b="1" sz="9800"/>
            </a:lvl2pPr>
            <a:lvl3pPr indent="-228600" lvl="2" marL="1371600" algn="l">
              <a:lnSpc>
                <a:spcPct val="90000"/>
              </a:lnSpc>
              <a:spcBef>
                <a:spcPts val="2450"/>
              </a:spcBef>
              <a:spcAft>
                <a:spcPts val="0"/>
              </a:spcAft>
              <a:buClr>
                <a:schemeClr val="dk1"/>
              </a:buClr>
              <a:buSzPts val="8800"/>
              <a:buNone/>
              <a:defRPr b="1" sz="8800"/>
            </a:lvl3pPr>
            <a:lvl4pPr indent="-228600" lvl="3" marL="1828800" algn="l">
              <a:lnSpc>
                <a:spcPct val="90000"/>
              </a:lnSpc>
              <a:spcBef>
                <a:spcPts val="2450"/>
              </a:spcBef>
              <a:spcAft>
                <a:spcPts val="0"/>
              </a:spcAft>
              <a:buClr>
                <a:schemeClr val="dk1"/>
              </a:buClr>
              <a:buSzPts val="7800"/>
              <a:buNone/>
              <a:defRPr b="1" sz="7800"/>
            </a:lvl4pPr>
            <a:lvl5pPr indent="-228600" lvl="4" marL="2286000" algn="l">
              <a:lnSpc>
                <a:spcPct val="90000"/>
              </a:lnSpc>
              <a:spcBef>
                <a:spcPts val="2450"/>
              </a:spcBef>
              <a:spcAft>
                <a:spcPts val="0"/>
              </a:spcAft>
              <a:buClr>
                <a:schemeClr val="dk1"/>
              </a:buClr>
              <a:buSzPts val="7800"/>
              <a:buNone/>
              <a:defRPr b="1" sz="7800"/>
            </a:lvl5pPr>
            <a:lvl6pPr indent="-228600" lvl="5" marL="2743200" algn="l">
              <a:lnSpc>
                <a:spcPct val="90000"/>
              </a:lnSpc>
              <a:spcBef>
                <a:spcPts val="2450"/>
              </a:spcBef>
              <a:spcAft>
                <a:spcPts val="0"/>
              </a:spcAft>
              <a:buClr>
                <a:schemeClr val="dk1"/>
              </a:buClr>
              <a:buSzPts val="7800"/>
              <a:buNone/>
              <a:defRPr b="1" sz="7800"/>
            </a:lvl6pPr>
            <a:lvl7pPr indent="-228600" lvl="6" marL="3200400" algn="l">
              <a:lnSpc>
                <a:spcPct val="90000"/>
              </a:lnSpc>
              <a:spcBef>
                <a:spcPts val="2450"/>
              </a:spcBef>
              <a:spcAft>
                <a:spcPts val="0"/>
              </a:spcAft>
              <a:buClr>
                <a:schemeClr val="dk1"/>
              </a:buClr>
              <a:buSzPts val="7800"/>
              <a:buNone/>
              <a:defRPr b="1" sz="7800"/>
            </a:lvl7pPr>
            <a:lvl8pPr indent="-228600" lvl="7" marL="3657600" algn="l">
              <a:lnSpc>
                <a:spcPct val="90000"/>
              </a:lnSpc>
              <a:spcBef>
                <a:spcPts val="2450"/>
              </a:spcBef>
              <a:spcAft>
                <a:spcPts val="0"/>
              </a:spcAft>
              <a:buClr>
                <a:schemeClr val="dk1"/>
              </a:buClr>
              <a:buSzPts val="7800"/>
              <a:buNone/>
              <a:defRPr b="1" sz="7800"/>
            </a:lvl8pPr>
            <a:lvl9pPr indent="-228600" lvl="8" marL="4114800" algn="l">
              <a:lnSpc>
                <a:spcPct val="90000"/>
              </a:lnSpc>
              <a:spcBef>
                <a:spcPts val="2450"/>
              </a:spcBef>
              <a:spcAft>
                <a:spcPts val="0"/>
              </a:spcAft>
              <a:buClr>
                <a:schemeClr val="dk1"/>
              </a:buClr>
              <a:buSzPts val="7800"/>
              <a:buNone/>
              <a:defRPr b="1" sz="7800"/>
            </a:lvl9pPr>
          </a:lstStyle>
          <a:p/>
        </p:txBody>
      </p:sp>
      <p:sp>
        <p:nvSpPr>
          <p:cNvPr id="41" name="Google Shape;41;p6"/>
          <p:cNvSpPr txBox="1"/>
          <p:nvPr>
            <p:ph idx="4" type="body"/>
          </p:nvPr>
        </p:nvSpPr>
        <p:spPr>
          <a:xfrm>
            <a:off x="22219922" y="12024360"/>
            <a:ext cx="18659477" cy="17686023"/>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42" name="Google Shape;42;p6"/>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3017520" y="1752607"/>
            <a:ext cx="37856160" cy="6362703"/>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3023237" y="2194560"/>
            <a:ext cx="14156054" cy="7680960"/>
          </a:xfrm>
          <a:prstGeom prst="rect">
            <a:avLst/>
          </a:prstGeom>
          <a:noFill/>
          <a:ln>
            <a:noFill/>
          </a:ln>
        </p:spPr>
        <p:txBody>
          <a:bodyPr anchorCtr="0" anchor="b" bIns="53325" lIns="106650" spcFirstLastPara="1" rIns="106650" wrap="square" tIns="53325">
            <a:normAutofit/>
          </a:bodyPr>
          <a:lstStyle>
            <a:lvl1pPr lvl="0" algn="l">
              <a:lnSpc>
                <a:spcPct val="90000"/>
              </a:lnSpc>
              <a:spcBef>
                <a:spcPts val="0"/>
              </a:spcBef>
              <a:spcAft>
                <a:spcPts val="0"/>
              </a:spcAft>
              <a:buClr>
                <a:schemeClr val="dk1"/>
              </a:buClr>
              <a:buSzPts val="15700"/>
              <a:buFont typeface="Calibri"/>
              <a:buNone/>
              <a:defRPr sz="157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18659477" y="4739648"/>
            <a:ext cx="22219920" cy="23393400"/>
          </a:xfrm>
          <a:prstGeom prst="rect">
            <a:avLst/>
          </a:prstGeom>
          <a:noFill/>
          <a:ln>
            <a:noFill/>
          </a:ln>
        </p:spPr>
        <p:txBody>
          <a:bodyPr anchorCtr="0" anchor="t" bIns="53325" lIns="106650" spcFirstLastPara="1" rIns="106650" wrap="square" tIns="53325">
            <a:normAutofit/>
          </a:bodyPr>
          <a:lstStyle>
            <a:lvl1pPr indent="-1225550" lvl="0" marL="457200" algn="l">
              <a:lnSpc>
                <a:spcPct val="90000"/>
              </a:lnSpc>
              <a:spcBef>
                <a:spcPts val="4900"/>
              </a:spcBef>
              <a:spcAft>
                <a:spcPts val="0"/>
              </a:spcAft>
              <a:buClr>
                <a:schemeClr val="dk1"/>
              </a:buClr>
              <a:buSzPts val="15700"/>
              <a:buChar char="•"/>
              <a:defRPr sz="15700"/>
            </a:lvl1pPr>
            <a:lvl2pPr indent="-1098550" lvl="1" marL="914400" algn="l">
              <a:lnSpc>
                <a:spcPct val="90000"/>
              </a:lnSpc>
              <a:spcBef>
                <a:spcPts val="2450"/>
              </a:spcBef>
              <a:spcAft>
                <a:spcPts val="0"/>
              </a:spcAft>
              <a:buClr>
                <a:schemeClr val="dk1"/>
              </a:buClr>
              <a:buSzPts val="13700"/>
              <a:buChar char="•"/>
              <a:defRPr sz="13700"/>
            </a:lvl2pPr>
            <a:lvl3pPr indent="-977900" lvl="2" marL="1371600" algn="l">
              <a:lnSpc>
                <a:spcPct val="90000"/>
              </a:lnSpc>
              <a:spcBef>
                <a:spcPts val="2450"/>
              </a:spcBef>
              <a:spcAft>
                <a:spcPts val="0"/>
              </a:spcAft>
              <a:buClr>
                <a:schemeClr val="dk1"/>
              </a:buClr>
              <a:buSzPts val="11800"/>
              <a:buChar char="•"/>
              <a:defRPr sz="11800"/>
            </a:lvl3pPr>
            <a:lvl4pPr indent="-850900" lvl="3" marL="1828800" algn="l">
              <a:lnSpc>
                <a:spcPct val="90000"/>
              </a:lnSpc>
              <a:spcBef>
                <a:spcPts val="2450"/>
              </a:spcBef>
              <a:spcAft>
                <a:spcPts val="0"/>
              </a:spcAft>
              <a:buClr>
                <a:schemeClr val="dk1"/>
              </a:buClr>
              <a:buSzPts val="9800"/>
              <a:buChar char="•"/>
              <a:defRPr sz="9800"/>
            </a:lvl4pPr>
            <a:lvl5pPr indent="-850900" lvl="4" marL="2286000" algn="l">
              <a:lnSpc>
                <a:spcPct val="90000"/>
              </a:lnSpc>
              <a:spcBef>
                <a:spcPts val="2450"/>
              </a:spcBef>
              <a:spcAft>
                <a:spcPts val="0"/>
              </a:spcAft>
              <a:buClr>
                <a:schemeClr val="dk1"/>
              </a:buClr>
              <a:buSzPts val="9800"/>
              <a:buChar char="•"/>
              <a:defRPr sz="9800"/>
            </a:lvl5pPr>
            <a:lvl6pPr indent="-850900" lvl="5" marL="2743200" algn="l">
              <a:lnSpc>
                <a:spcPct val="90000"/>
              </a:lnSpc>
              <a:spcBef>
                <a:spcPts val="2450"/>
              </a:spcBef>
              <a:spcAft>
                <a:spcPts val="0"/>
              </a:spcAft>
              <a:buClr>
                <a:schemeClr val="dk1"/>
              </a:buClr>
              <a:buSzPts val="9800"/>
              <a:buChar char="•"/>
              <a:defRPr sz="9800"/>
            </a:lvl6pPr>
            <a:lvl7pPr indent="-850900" lvl="6" marL="3200400" algn="l">
              <a:lnSpc>
                <a:spcPct val="90000"/>
              </a:lnSpc>
              <a:spcBef>
                <a:spcPts val="2450"/>
              </a:spcBef>
              <a:spcAft>
                <a:spcPts val="0"/>
              </a:spcAft>
              <a:buClr>
                <a:schemeClr val="dk1"/>
              </a:buClr>
              <a:buSzPts val="9800"/>
              <a:buChar char="•"/>
              <a:defRPr sz="9800"/>
            </a:lvl7pPr>
            <a:lvl8pPr indent="-850900" lvl="7" marL="3657600" algn="l">
              <a:lnSpc>
                <a:spcPct val="90000"/>
              </a:lnSpc>
              <a:spcBef>
                <a:spcPts val="2450"/>
              </a:spcBef>
              <a:spcAft>
                <a:spcPts val="0"/>
              </a:spcAft>
              <a:buClr>
                <a:schemeClr val="dk1"/>
              </a:buClr>
              <a:buSzPts val="9800"/>
              <a:buChar char="•"/>
              <a:defRPr sz="9800"/>
            </a:lvl8pPr>
            <a:lvl9pPr indent="-850900" lvl="8" marL="4114800" algn="l">
              <a:lnSpc>
                <a:spcPct val="90000"/>
              </a:lnSpc>
              <a:spcBef>
                <a:spcPts val="2450"/>
              </a:spcBef>
              <a:spcAft>
                <a:spcPts val="0"/>
              </a:spcAft>
              <a:buClr>
                <a:schemeClr val="dk1"/>
              </a:buClr>
              <a:buSzPts val="9800"/>
              <a:buChar char="•"/>
              <a:defRPr sz="9800"/>
            </a:lvl9pPr>
          </a:lstStyle>
          <a:p/>
        </p:txBody>
      </p:sp>
      <p:sp>
        <p:nvSpPr>
          <p:cNvPr id="57" name="Google Shape;57;p9"/>
          <p:cNvSpPr txBox="1"/>
          <p:nvPr>
            <p:ph idx="2" type="body"/>
          </p:nvPr>
        </p:nvSpPr>
        <p:spPr>
          <a:xfrm>
            <a:off x="3023237" y="9875520"/>
            <a:ext cx="14156054" cy="18295623"/>
          </a:xfrm>
          <a:prstGeom prst="rect">
            <a:avLst/>
          </a:prstGeom>
          <a:noFill/>
          <a:ln>
            <a:noFill/>
          </a:ln>
        </p:spPr>
        <p:txBody>
          <a:bodyPr anchorCtr="0" anchor="t"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7800"/>
              <a:buNone/>
              <a:defRPr sz="7800"/>
            </a:lvl1pPr>
            <a:lvl2pPr indent="-228600" lvl="1" marL="914400" algn="l">
              <a:lnSpc>
                <a:spcPct val="90000"/>
              </a:lnSpc>
              <a:spcBef>
                <a:spcPts val="2450"/>
              </a:spcBef>
              <a:spcAft>
                <a:spcPts val="0"/>
              </a:spcAft>
              <a:buClr>
                <a:schemeClr val="dk1"/>
              </a:buClr>
              <a:buSzPts val="6900"/>
              <a:buNone/>
              <a:defRPr sz="6900"/>
            </a:lvl2pPr>
            <a:lvl3pPr indent="-228600" lvl="2" marL="1371600" algn="l">
              <a:lnSpc>
                <a:spcPct val="90000"/>
              </a:lnSpc>
              <a:spcBef>
                <a:spcPts val="2450"/>
              </a:spcBef>
              <a:spcAft>
                <a:spcPts val="0"/>
              </a:spcAft>
              <a:buClr>
                <a:schemeClr val="dk1"/>
              </a:buClr>
              <a:buSzPts val="5900"/>
              <a:buNone/>
              <a:defRPr sz="5900"/>
            </a:lvl3pPr>
            <a:lvl4pPr indent="-228600" lvl="3" marL="1828800" algn="l">
              <a:lnSpc>
                <a:spcPct val="90000"/>
              </a:lnSpc>
              <a:spcBef>
                <a:spcPts val="2450"/>
              </a:spcBef>
              <a:spcAft>
                <a:spcPts val="0"/>
              </a:spcAft>
              <a:buClr>
                <a:schemeClr val="dk1"/>
              </a:buClr>
              <a:buSzPts val="4900"/>
              <a:buNone/>
              <a:defRPr sz="4900"/>
            </a:lvl4pPr>
            <a:lvl5pPr indent="-228600" lvl="4" marL="2286000" algn="l">
              <a:lnSpc>
                <a:spcPct val="90000"/>
              </a:lnSpc>
              <a:spcBef>
                <a:spcPts val="2450"/>
              </a:spcBef>
              <a:spcAft>
                <a:spcPts val="0"/>
              </a:spcAft>
              <a:buClr>
                <a:schemeClr val="dk1"/>
              </a:buClr>
              <a:buSzPts val="4900"/>
              <a:buNone/>
              <a:defRPr sz="4900"/>
            </a:lvl5pPr>
            <a:lvl6pPr indent="-228600" lvl="5" marL="2743200" algn="l">
              <a:lnSpc>
                <a:spcPct val="90000"/>
              </a:lnSpc>
              <a:spcBef>
                <a:spcPts val="2450"/>
              </a:spcBef>
              <a:spcAft>
                <a:spcPts val="0"/>
              </a:spcAft>
              <a:buClr>
                <a:schemeClr val="dk1"/>
              </a:buClr>
              <a:buSzPts val="4900"/>
              <a:buNone/>
              <a:defRPr sz="4900"/>
            </a:lvl6pPr>
            <a:lvl7pPr indent="-228600" lvl="6" marL="3200400" algn="l">
              <a:lnSpc>
                <a:spcPct val="90000"/>
              </a:lnSpc>
              <a:spcBef>
                <a:spcPts val="2450"/>
              </a:spcBef>
              <a:spcAft>
                <a:spcPts val="0"/>
              </a:spcAft>
              <a:buClr>
                <a:schemeClr val="dk1"/>
              </a:buClr>
              <a:buSzPts val="4900"/>
              <a:buNone/>
              <a:defRPr sz="4900"/>
            </a:lvl7pPr>
            <a:lvl8pPr indent="-228600" lvl="7" marL="3657600" algn="l">
              <a:lnSpc>
                <a:spcPct val="90000"/>
              </a:lnSpc>
              <a:spcBef>
                <a:spcPts val="2450"/>
              </a:spcBef>
              <a:spcAft>
                <a:spcPts val="0"/>
              </a:spcAft>
              <a:buClr>
                <a:schemeClr val="dk1"/>
              </a:buClr>
              <a:buSzPts val="4900"/>
              <a:buNone/>
              <a:defRPr sz="4900"/>
            </a:lvl8pPr>
            <a:lvl9pPr indent="-228600" lvl="8" marL="4114800" algn="l">
              <a:lnSpc>
                <a:spcPct val="90000"/>
              </a:lnSpc>
              <a:spcBef>
                <a:spcPts val="2450"/>
              </a:spcBef>
              <a:spcAft>
                <a:spcPts val="0"/>
              </a:spcAft>
              <a:buClr>
                <a:schemeClr val="dk1"/>
              </a:buClr>
              <a:buSzPts val="4900"/>
              <a:buNone/>
              <a:defRPr sz="4900"/>
            </a:lvl9pPr>
          </a:lstStyle>
          <a:p/>
        </p:txBody>
      </p:sp>
      <p:sp>
        <p:nvSpPr>
          <p:cNvPr id="58" name="Google Shape;58;p9"/>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3023237" y="2194560"/>
            <a:ext cx="14156054" cy="7680960"/>
          </a:xfrm>
          <a:prstGeom prst="rect">
            <a:avLst/>
          </a:prstGeom>
          <a:noFill/>
          <a:ln>
            <a:noFill/>
          </a:ln>
        </p:spPr>
        <p:txBody>
          <a:bodyPr anchorCtr="0" anchor="b" bIns="53325" lIns="106650" spcFirstLastPara="1" rIns="106650" wrap="square" tIns="53325">
            <a:normAutofit/>
          </a:bodyPr>
          <a:lstStyle>
            <a:lvl1pPr lvl="0" algn="l">
              <a:lnSpc>
                <a:spcPct val="90000"/>
              </a:lnSpc>
              <a:spcBef>
                <a:spcPts val="0"/>
              </a:spcBef>
              <a:spcAft>
                <a:spcPts val="0"/>
              </a:spcAft>
              <a:buClr>
                <a:schemeClr val="dk1"/>
              </a:buClr>
              <a:buSzPts val="15700"/>
              <a:buFont typeface="Calibri"/>
              <a:buNone/>
              <a:defRPr sz="157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8659477" y="4739648"/>
            <a:ext cx="22219920" cy="23393400"/>
          </a:xfrm>
          <a:prstGeom prst="rect">
            <a:avLst/>
          </a:prstGeom>
          <a:noFill/>
          <a:ln>
            <a:noFill/>
          </a:ln>
        </p:spPr>
      </p:sp>
      <p:sp>
        <p:nvSpPr>
          <p:cNvPr id="64" name="Google Shape;64;p10"/>
          <p:cNvSpPr txBox="1"/>
          <p:nvPr>
            <p:ph idx="1" type="body"/>
          </p:nvPr>
        </p:nvSpPr>
        <p:spPr>
          <a:xfrm>
            <a:off x="3023237" y="9875520"/>
            <a:ext cx="14156054" cy="18295623"/>
          </a:xfrm>
          <a:prstGeom prst="rect">
            <a:avLst/>
          </a:prstGeom>
          <a:noFill/>
          <a:ln>
            <a:noFill/>
          </a:ln>
        </p:spPr>
        <p:txBody>
          <a:bodyPr anchorCtr="0" anchor="t"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7800"/>
              <a:buNone/>
              <a:defRPr sz="7800"/>
            </a:lvl1pPr>
            <a:lvl2pPr indent="-228600" lvl="1" marL="914400" algn="l">
              <a:lnSpc>
                <a:spcPct val="90000"/>
              </a:lnSpc>
              <a:spcBef>
                <a:spcPts val="2450"/>
              </a:spcBef>
              <a:spcAft>
                <a:spcPts val="0"/>
              </a:spcAft>
              <a:buClr>
                <a:schemeClr val="dk1"/>
              </a:buClr>
              <a:buSzPts val="6900"/>
              <a:buNone/>
              <a:defRPr sz="6900"/>
            </a:lvl2pPr>
            <a:lvl3pPr indent="-228600" lvl="2" marL="1371600" algn="l">
              <a:lnSpc>
                <a:spcPct val="90000"/>
              </a:lnSpc>
              <a:spcBef>
                <a:spcPts val="2450"/>
              </a:spcBef>
              <a:spcAft>
                <a:spcPts val="0"/>
              </a:spcAft>
              <a:buClr>
                <a:schemeClr val="dk1"/>
              </a:buClr>
              <a:buSzPts val="5900"/>
              <a:buNone/>
              <a:defRPr sz="5900"/>
            </a:lvl3pPr>
            <a:lvl4pPr indent="-228600" lvl="3" marL="1828800" algn="l">
              <a:lnSpc>
                <a:spcPct val="90000"/>
              </a:lnSpc>
              <a:spcBef>
                <a:spcPts val="2450"/>
              </a:spcBef>
              <a:spcAft>
                <a:spcPts val="0"/>
              </a:spcAft>
              <a:buClr>
                <a:schemeClr val="dk1"/>
              </a:buClr>
              <a:buSzPts val="4900"/>
              <a:buNone/>
              <a:defRPr sz="4900"/>
            </a:lvl4pPr>
            <a:lvl5pPr indent="-228600" lvl="4" marL="2286000" algn="l">
              <a:lnSpc>
                <a:spcPct val="90000"/>
              </a:lnSpc>
              <a:spcBef>
                <a:spcPts val="2450"/>
              </a:spcBef>
              <a:spcAft>
                <a:spcPts val="0"/>
              </a:spcAft>
              <a:buClr>
                <a:schemeClr val="dk1"/>
              </a:buClr>
              <a:buSzPts val="4900"/>
              <a:buNone/>
              <a:defRPr sz="4900"/>
            </a:lvl5pPr>
            <a:lvl6pPr indent="-228600" lvl="5" marL="2743200" algn="l">
              <a:lnSpc>
                <a:spcPct val="90000"/>
              </a:lnSpc>
              <a:spcBef>
                <a:spcPts val="2450"/>
              </a:spcBef>
              <a:spcAft>
                <a:spcPts val="0"/>
              </a:spcAft>
              <a:buClr>
                <a:schemeClr val="dk1"/>
              </a:buClr>
              <a:buSzPts val="4900"/>
              <a:buNone/>
              <a:defRPr sz="4900"/>
            </a:lvl6pPr>
            <a:lvl7pPr indent="-228600" lvl="6" marL="3200400" algn="l">
              <a:lnSpc>
                <a:spcPct val="90000"/>
              </a:lnSpc>
              <a:spcBef>
                <a:spcPts val="2450"/>
              </a:spcBef>
              <a:spcAft>
                <a:spcPts val="0"/>
              </a:spcAft>
              <a:buClr>
                <a:schemeClr val="dk1"/>
              </a:buClr>
              <a:buSzPts val="4900"/>
              <a:buNone/>
              <a:defRPr sz="4900"/>
            </a:lvl7pPr>
            <a:lvl8pPr indent="-228600" lvl="7" marL="3657600" algn="l">
              <a:lnSpc>
                <a:spcPct val="90000"/>
              </a:lnSpc>
              <a:spcBef>
                <a:spcPts val="2450"/>
              </a:spcBef>
              <a:spcAft>
                <a:spcPts val="0"/>
              </a:spcAft>
              <a:buClr>
                <a:schemeClr val="dk1"/>
              </a:buClr>
              <a:buSzPts val="4900"/>
              <a:buNone/>
              <a:defRPr sz="4900"/>
            </a:lvl8pPr>
            <a:lvl9pPr indent="-228600" lvl="8" marL="4114800" algn="l">
              <a:lnSpc>
                <a:spcPct val="90000"/>
              </a:lnSpc>
              <a:spcBef>
                <a:spcPts val="2450"/>
              </a:spcBef>
              <a:spcAft>
                <a:spcPts val="0"/>
              </a:spcAft>
              <a:buClr>
                <a:schemeClr val="dk1"/>
              </a:buClr>
              <a:buSzPts val="4900"/>
              <a:buNone/>
              <a:defRPr sz="4900"/>
            </a:lvl9pPr>
          </a:lstStyle>
          <a:p/>
        </p:txBody>
      </p:sp>
      <p:sp>
        <p:nvSpPr>
          <p:cNvPr id="65" name="Google Shape;65;p10"/>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017520" y="1752607"/>
            <a:ext cx="37856160" cy="6362703"/>
          </a:xfrm>
          <a:prstGeom prst="rect">
            <a:avLst/>
          </a:prstGeom>
          <a:noFill/>
          <a:ln>
            <a:noFill/>
          </a:ln>
        </p:spPr>
        <p:txBody>
          <a:bodyPr anchorCtr="0" anchor="ctr" bIns="53325" lIns="106650" spcFirstLastPara="1" rIns="106650" wrap="square" tIns="53325">
            <a:normAutofit/>
          </a:bodyPr>
          <a:lstStyle>
            <a:lvl1pPr lvl="0" marR="0" rtl="0" algn="l">
              <a:lnSpc>
                <a:spcPct val="90000"/>
              </a:lnSpc>
              <a:spcBef>
                <a:spcPts val="0"/>
              </a:spcBef>
              <a:spcAft>
                <a:spcPts val="0"/>
              </a:spcAft>
              <a:buClr>
                <a:schemeClr val="dk1"/>
              </a:buClr>
              <a:buSzPts val="21600"/>
              <a:buFont typeface="Calibri"/>
              <a:buNone/>
              <a:defRPr b="0" i="0" sz="216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3017520" y="8763000"/>
            <a:ext cx="37856160" cy="20886423"/>
          </a:xfrm>
          <a:prstGeom prst="rect">
            <a:avLst/>
          </a:prstGeom>
          <a:noFill/>
          <a:ln>
            <a:noFill/>
          </a:ln>
        </p:spPr>
        <p:txBody>
          <a:bodyPr anchorCtr="0" anchor="t" bIns="53325" lIns="106650" spcFirstLastPara="1" rIns="106650" wrap="square" tIns="53325">
            <a:normAutofit/>
          </a:bodyPr>
          <a:lstStyle>
            <a:lvl1pPr indent="-1098550" lvl="0" marL="457200" marR="0" rtl="0" algn="l">
              <a:lnSpc>
                <a:spcPct val="90000"/>
              </a:lnSpc>
              <a:spcBef>
                <a:spcPts val="4900"/>
              </a:spcBef>
              <a:spcAft>
                <a:spcPts val="0"/>
              </a:spcAft>
              <a:buClr>
                <a:schemeClr val="dk1"/>
              </a:buClr>
              <a:buSzPts val="13700"/>
              <a:buFont typeface="Arial"/>
              <a:buChar char="•"/>
              <a:defRPr b="0" i="0" sz="13700" u="none" cap="none" strike="noStrike">
                <a:solidFill>
                  <a:schemeClr val="dk1"/>
                </a:solidFill>
                <a:latin typeface="Calibri"/>
                <a:ea typeface="Calibri"/>
                <a:cs typeface="Calibri"/>
                <a:sym typeface="Calibri"/>
              </a:defRPr>
            </a:lvl1pPr>
            <a:lvl2pPr indent="-977900" lvl="1" marL="914400" marR="0" rtl="0" algn="l">
              <a:lnSpc>
                <a:spcPct val="90000"/>
              </a:lnSpc>
              <a:spcBef>
                <a:spcPts val="2450"/>
              </a:spcBef>
              <a:spcAft>
                <a:spcPts val="0"/>
              </a:spcAft>
              <a:buClr>
                <a:schemeClr val="dk1"/>
              </a:buClr>
              <a:buSzPts val="11800"/>
              <a:buFont typeface="Arial"/>
              <a:buChar char="•"/>
              <a:defRPr b="0" i="0" sz="11800" u="none" cap="none" strike="noStrike">
                <a:solidFill>
                  <a:schemeClr val="dk1"/>
                </a:solidFill>
                <a:latin typeface="Calibri"/>
                <a:ea typeface="Calibri"/>
                <a:cs typeface="Calibri"/>
                <a:sym typeface="Calibri"/>
              </a:defRPr>
            </a:lvl2pPr>
            <a:lvl3pPr indent="-850900" lvl="2" marL="1371600" marR="0" rtl="0" algn="l">
              <a:lnSpc>
                <a:spcPct val="90000"/>
              </a:lnSpc>
              <a:spcBef>
                <a:spcPts val="2450"/>
              </a:spcBef>
              <a:spcAft>
                <a:spcPts val="0"/>
              </a:spcAft>
              <a:buClr>
                <a:schemeClr val="dk1"/>
              </a:buClr>
              <a:buSzPts val="9800"/>
              <a:buFont typeface="Arial"/>
              <a:buChar char="•"/>
              <a:defRPr b="0" i="0" sz="9800" u="none" cap="none" strike="noStrike">
                <a:solidFill>
                  <a:schemeClr val="dk1"/>
                </a:solidFill>
                <a:latin typeface="Calibri"/>
                <a:ea typeface="Calibri"/>
                <a:cs typeface="Calibri"/>
                <a:sym typeface="Calibri"/>
              </a:defRPr>
            </a:lvl3pPr>
            <a:lvl4pPr indent="-787400" lvl="3" marL="18288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4pPr>
            <a:lvl5pPr indent="-787400" lvl="4" marL="22860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5pPr>
            <a:lvl6pPr indent="-787400" lvl="5" marL="27432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6pPr>
            <a:lvl7pPr indent="-787400" lvl="6" marL="32004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7pPr>
            <a:lvl8pPr indent="-787400" lvl="7" marL="36576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8pPr>
            <a:lvl9pPr indent="-787400" lvl="8" marL="41148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marR="0" rtl="0" algn="l">
              <a:spcBef>
                <a:spcPts val="0"/>
              </a:spcBef>
              <a:spcAft>
                <a:spcPts val="0"/>
              </a:spcAft>
              <a:buSzPts val="1400"/>
              <a:buNone/>
              <a:defRPr b="0" i="0" sz="5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marR="0" rtl="0" algn="ctr">
              <a:spcBef>
                <a:spcPts val="0"/>
              </a:spcBef>
              <a:spcAft>
                <a:spcPts val="0"/>
              </a:spcAft>
              <a:buSzPts val="1400"/>
              <a:buNone/>
              <a:defRPr b="0" i="0" sz="5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marR="0" rtl="0" algn="r">
              <a:spcBef>
                <a:spcPts val="0"/>
              </a:spcBef>
              <a:buNone/>
              <a:defRPr b="0" i="0" sz="5900" u="none" cap="none" strike="noStrike">
                <a:solidFill>
                  <a:srgbClr val="888888"/>
                </a:solidFill>
                <a:latin typeface="Calibri"/>
                <a:ea typeface="Calibri"/>
                <a:cs typeface="Calibri"/>
                <a:sym typeface="Calibri"/>
              </a:defRPr>
            </a:lvl1pPr>
            <a:lvl2pPr indent="0" lvl="1" marL="0" marR="0" rtl="0" algn="r">
              <a:spcBef>
                <a:spcPts val="0"/>
              </a:spcBef>
              <a:buNone/>
              <a:defRPr b="0" i="0" sz="5900" u="none" cap="none" strike="noStrike">
                <a:solidFill>
                  <a:srgbClr val="888888"/>
                </a:solidFill>
                <a:latin typeface="Calibri"/>
                <a:ea typeface="Calibri"/>
                <a:cs typeface="Calibri"/>
                <a:sym typeface="Calibri"/>
              </a:defRPr>
            </a:lvl2pPr>
            <a:lvl3pPr indent="0" lvl="2" marL="0" marR="0" rtl="0" algn="r">
              <a:spcBef>
                <a:spcPts val="0"/>
              </a:spcBef>
              <a:buNone/>
              <a:defRPr b="0" i="0" sz="5900" u="none" cap="none" strike="noStrike">
                <a:solidFill>
                  <a:srgbClr val="888888"/>
                </a:solidFill>
                <a:latin typeface="Calibri"/>
                <a:ea typeface="Calibri"/>
                <a:cs typeface="Calibri"/>
                <a:sym typeface="Calibri"/>
              </a:defRPr>
            </a:lvl3pPr>
            <a:lvl4pPr indent="0" lvl="3" marL="0" marR="0" rtl="0" algn="r">
              <a:spcBef>
                <a:spcPts val="0"/>
              </a:spcBef>
              <a:buNone/>
              <a:defRPr b="0" i="0" sz="5900" u="none" cap="none" strike="noStrike">
                <a:solidFill>
                  <a:srgbClr val="888888"/>
                </a:solidFill>
                <a:latin typeface="Calibri"/>
                <a:ea typeface="Calibri"/>
                <a:cs typeface="Calibri"/>
                <a:sym typeface="Calibri"/>
              </a:defRPr>
            </a:lvl4pPr>
            <a:lvl5pPr indent="0" lvl="4" marL="0" marR="0" rtl="0" algn="r">
              <a:spcBef>
                <a:spcPts val="0"/>
              </a:spcBef>
              <a:buNone/>
              <a:defRPr b="0" i="0" sz="5900" u="none" cap="none" strike="noStrike">
                <a:solidFill>
                  <a:srgbClr val="888888"/>
                </a:solidFill>
                <a:latin typeface="Calibri"/>
                <a:ea typeface="Calibri"/>
                <a:cs typeface="Calibri"/>
                <a:sym typeface="Calibri"/>
              </a:defRPr>
            </a:lvl5pPr>
            <a:lvl6pPr indent="0" lvl="5" marL="0" marR="0" rtl="0" algn="r">
              <a:spcBef>
                <a:spcPts val="0"/>
              </a:spcBef>
              <a:buNone/>
              <a:defRPr b="0" i="0" sz="5900" u="none" cap="none" strike="noStrike">
                <a:solidFill>
                  <a:srgbClr val="888888"/>
                </a:solidFill>
                <a:latin typeface="Calibri"/>
                <a:ea typeface="Calibri"/>
                <a:cs typeface="Calibri"/>
                <a:sym typeface="Calibri"/>
              </a:defRPr>
            </a:lvl6pPr>
            <a:lvl7pPr indent="0" lvl="6" marL="0" marR="0" rtl="0" algn="r">
              <a:spcBef>
                <a:spcPts val="0"/>
              </a:spcBef>
              <a:buNone/>
              <a:defRPr b="0" i="0" sz="5900" u="none" cap="none" strike="noStrike">
                <a:solidFill>
                  <a:srgbClr val="888888"/>
                </a:solidFill>
                <a:latin typeface="Calibri"/>
                <a:ea typeface="Calibri"/>
                <a:cs typeface="Calibri"/>
                <a:sym typeface="Calibri"/>
              </a:defRPr>
            </a:lvl7pPr>
            <a:lvl8pPr indent="0" lvl="7" marL="0" marR="0" rtl="0" algn="r">
              <a:spcBef>
                <a:spcPts val="0"/>
              </a:spcBef>
              <a:buNone/>
              <a:defRPr b="0" i="0" sz="5900" u="none" cap="none" strike="noStrike">
                <a:solidFill>
                  <a:srgbClr val="888888"/>
                </a:solidFill>
                <a:latin typeface="Calibri"/>
                <a:ea typeface="Calibri"/>
                <a:cs typeface="Calibri"/>
                <a:sym typeface="Calibri"/>
              </a:defRPr>
            </a:lvl8pPr>
            <a:lvl9pPr indent="0" lvl="8" marL="0" marR="0" rtl="0" algn="r">
              <a:spcBef>
                <a:spcPts val="0"/>
              </a:spcBef>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image" Target="../media/image3.png"/><Relationship Id="rId10" Type="http://schemas.openxmlformats.org/officeDocument/2006/relationships/image" Target="../media/image5.png"/><Relationship Id="rId9" Type="http://schemas.openxmlformats.org/officeDocument/2006/relationships/image" Target="../media/image4.png"/><Relationship Id="rId5" Type="http://schemas.openxmlformats.org/officeDocument/2006/relationships/image" Target="../media/image6.png"/><Relationship Id="rId6" Type="http://schemas.openxmlformats.org/officeDocument/2006/relationships/image" Target="../media/image9.png"/><Relationship Id="rId7" Type="http://schemas.openxmlformats.org/officeDocument/2006/relationships/image" Target="../media/image1.png"/><Relationship Id="rId8"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8.png"/><Relationship Id="rId4" Type="http://schemas.openxmlformats.org/officeDocument/2006/relationships/hyperlink" Target="http://posters.unh.edu/" TargetMode="External"/><Relationship Id="rId5" Type="http://schemas.openxmlformats.org/officeDocument/2006/relationships/hyperlink" Target="http://goo.gl/1E7TJY"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ctrTitle"/>
          </p:nvPr>
        </p:nvSpPr>
        <p:spPr>
          <a:xfrm>
            <a:off x="369597" y="522514"/>
            <a:ext cx="43136594" cy="3947886"/>
          </a:xfrm>
          <a:prstGeom prst="rect">
            <a:avLst/>
          </a:prstGeom>
          <a:solidFill>
            <a:srgbClr val="002060"/>
          </a:solidFill>
          <a:ln cap="flat" cmpd="sng" w="101600">
            <a:solidFill>
              <a:srgbClr val="002060"/>
            </a:solidFill>
            <a:prstDash val="solid"/>
            <a:miter lim="800000"/>
            <a:headEnd len="sm" w="sm" type="none"/>
            <a:tailEnd len="sm" w="sm" type="none"/>
          </a:ln>
        </p:spPr>
        <p:txBody>
          <a:bodyPr anchorCtr="0" anchor="ctr" bIns="53325" lIns="106650" spcFirstLastPara="1" rIns="106650" wrap="square" tIns="53325">
            <a:normAutofit/>
          </a:bodyPr>
          <a:lstStyle/>
          <a:p>
            <a:pPr indent="0" lvl="0" marL="0" rtl="0" algn="ctr">
              <a:lnSpc>
                <a:spcPct val="90000"/>
              </a:lnSpc>
              <a:spcBef>
                <a:spcPts val="0"/>
              </a:spcBef>
              <a:spcAft>
                <a:spcPts val="0"/>
              </a:spcAft>
              <a:buClr>
                <a:schemeClr val="lt1"/>
              </a:buClr>
              <a:buSzPts val="8400"/>
              <a:buFont typeface="Cambria"/>
              <a:buNone/>
            </a:pPr>
            <a:r>
              <a:rPr lang="en-US" sz="8400">
                <a:solidFill>
                  <a:schemeClr val="lt1"/>
                </a:solidFill>
                <a:latin typeface="Cambria"/>
                <a:ea typeface="Cambria"/>
                <a:cs typeface="Cambria"/>
                <a:sym typeface="Cambria"/>
              </a:rPr>
              <a:t>Movie Characteristics and their Impact on</a:t>
            </a:r>
            <a:r>
              <a:rPr lang="en-US" sz="8400">
                <a:solidFill>
                  <a:schemeClr val="lt1"/>
                </a:solidFill>
                <a:latin typeface="Cambria"/>
                <a:ea typeface="Cambria"/>
                <a:cs typeface="Cambria"/>
                <a:sym typeface="Cambria"/>
              </a:rPr>
              <a:t> Rating</a:t>
            </a:r>
            <a:br>
              <a:rPr lang="en-US" sz="8400">
                <a:solidFill>
                  <a:schemeClr val="lt1"/>
                </a:solidFill>
                <a:latin typeface="Cambria"/>
                <a:ea typeface="Cambria"/>
                <a:cs typeface="Cambria"/>
                <a:sym typeface="Cambria"/>
              </a:rPr>
            </a:br>
            <a:r>
              <a:rPr lang="en-US" sz="5600" u="sng">
                <a:solidFill>
                  <a:schemeClr val="lt1"/>
                </a:solidFill>
                <a:latin typeface="Cambria"/>
                <a:ea typeface="Cambria"/>
                <a:cs typeface="Cambria"/>
                <a:sym typeface="Cambria"/>
              </a:rPr>
              <a:t>Emerald Bell, Kevin Terwilliger, Adam Vogler</a:t>
            </a:r>
            <a:br>
              <a:rPr lang="en-US" sz="5600">
                <a:solidFill>
                  <a:schemeClr val="lt1"/>
                </a:solidFill>
                <a:latin typeface="Cambria"/>
                <a:ea typeface="Cambria"/>
                <a:cs typeface="Cambria"/>
                <a:sym typeface="Cambria"/>
              </a:rPr>
            </a:br>
            <a:r>
              <a:rPr i="1" lang="en-US" sz="5600">
                <a:solidFill>
                  <a:schemeClr val="lt1"/>
                </a:solidFill>
                <a:latin typeface="Cambria"/>
                <a:ea typeface="Cambria"/>
                <a:cs typeface="Cambria"/>
                <a:sym typeface="Cambria"/>
              </a:rPr>
              <a:t>IS, Internet Engineering Cohort</a:t>
            </a:r>
            <a:r>
              <a:rPr i="1" lang="en-US" sz="5600">
                <a:solidFill>
                  <a:schemeClr val="lt1"/>
                </a:solidFill>
                <a:latin typeface="Cambria"/>
                <a:ea typeface="Cambria"/>
                <a:cs typeface="Cambria"/>
                <a:sym typeface="Cambria"/>
              </a:rPr>
              <a:t>, University of New Hampshire, Durham, NH 03824</a:t>
            </a:r>
            <a:endParaRPr i="1" sz="9300">
              <a:solidFill>
                <a:schemeClr val="lt1"/>
              </a:solidFill>
              <a:latin typeface="Cambria"/>
              <a:ea typeface="Cambria"/>
              <a:cs typeface="Cambria"/>
              <a:sym typeface="Cambria"/>
            </a:endParaRPr>
          </a:p>
        </p:txBody>
      </p:sp>
      <p:sp>
        <p:nvSpPr>
          <p:cNvPr id="85" name="Google Shape;85;p13"/>
          <p:cNvSpPr txBox="1"/>
          <p:nvPr/>
        </p:nvSpPr>
        <p:spPr>
          <a:xfrm>
            <a:off x="369600" y="6318588"/>
            <a:ext cx="12705300" cy="6991800"/>
          </a:xfrm>
          <a:prstGeom prst="rect">
            <a:avLst/>
          </a:prstGeom>
          <a:noFill/>
          <a:ln cap="flat" cmpd="sng" w="9525">
            <a:solidFill>
              <a:srgbClr val="002060"/>
            </a:solidFill>
            <a:prstDash val="solid"/>
            <a:round/>
            <a:headEnd len="sm" w="sm" type="none"/>
            <a:tailEnd len="sm" w="sm" type="none"/>
          </a:ln>
        </p:spPr>
        <p:txBody>
          <a:bodyPr anchorCtr="0" anchor="t" bIns="53325" lIns="106650" spcFirstLastPara="1" rIns="106650" wrap="square" tIns="53325">
            <a:normAutofit/>
          </a:bodyPr>
          <a:lstStyle/>
          <a:p>
            <a:pPr indent="45720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We set out to test how different factors affect the average rating of different films. This was done by consolidating the ratings of all movies released in an exact month or year over five years and noticing any trends. Then looking at a certain runtime or genre, getting the average rating, and comparing the data also over five years.</a:t>
            </a:r>
            <a:endParaRPr sz="3900">
              <a:solidFill>
                <a:schemeClr val="dk1"/>
              </a:solidFill>
              <a:latin typeface="Cambria"/>
              <a:ea typeface="Cambria"/>
              <a:cs typeface="Cambria"/>
              <a:sym typeface="Cambria"/>
            </a:endParaRPr>
          </a:p>
          <a:p>
            <a:pPr indent="45720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We believed that movies released closer to the end of the year would rate better overall and set out to see if we were correct. </a:t>
            </a:r>
            <a:endParaRPr sz="3900">
              <a:solidFill>
                <a:schemeClr val="dk1"/>
              </a:solidFill>
              <a:latin typeface="Cambria"/>
              <a:ea typeface="Cambria"/>
              <a:cs typeface="Cambria"/>
              <a:sym typeface="Cambria"/>
            </a:endParaRPr>
          </a:p>
        </p:txBody>
      </p:sp>
      <p:sp>
        <p:nvSpPr>
          <p:cNvPr id="86" name="Google Shape;86;p13"/>
          <p:cNvSpPr txBox="1"/>
          <p:nvPr/>
        </p:nvSpPr>
        <p:spPr>
          <a:xfrm>
            <a:off x="369600" y="13777881"/>
            <a:ext cx="127053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lnSpcReduction="10000"/>
          </a:bodyPr>
          <a:lstStyle/>
          <a:p>
            <a:pPr indent="0" lvl="0" marL="0" marR="0" rtl="0" algn="ctr">
              <a:lnSpc>
                <a:spcPct val="90000"/>
              </a:lnSpc>
              <a:spcBef>
                <a:spcPts val="0"/>
              </a:spcBef>
              <a:spcAft>
                <a:spcPts val="0"/>
              </a:spcAft>
              <a:buClr>
                <a:schemeClr val="lt1"/>
              </a:buClr>
              <a:buSzPts val="6300"/>
              <a:buFont typeface="Arial"/>
              <a:buNone/>
            </a:pPr>
            <a:r>
              <a:rPr b="0" i="0" lang="en-US" sz="6300" u="none" cap="none" strike="noStrike">
                <a:solidFill>
                  <a:schemeClr val="lt1"/>
                </a:solidFill>
                <a:latin typeface="Cambria"/>
                <a:ea typeface="Cambria"/>
                <a:cs typeface="Cambria"/>
                <a:sym typeface="Cambria"/>
              </a:rPr>
              <a:t> </a:t>
            </a:r>
            <a:r>
              <a:rPr b="0" i="0" lang="en-US" sz="5800" u="none" cap="none" strike="noStrike">
                <a:solidFill>
                  <a:schemeClr val="lt1"/>
                </a:solidFill>
                <a:latin typeface="Cambria"/>
                <a:ea typeface="Cambria"/>
                <a:cs typeface="Cambria"/>
                <a:sym typeface="Cambria"/>
              </a:rPr>
              <a:t>Methodology</a:t>
            </a:r>
            <a:endParaRPr/>
          </a:p>
        </p:txBody>
      </p:sp>
      <p:sp>
        <p:nvSpPr>
          <p:cNvPr id="87" name="Google Shape;87;p13"/>
          <p:cNvSpPr txBox="1"/>
          <p:nvPr/>
        </p:nvSpPr>
        <p:spPr>
          <a:xfrm>
            <a:off x="369600" y="23850600"/>
            <a:ext cx="12705300" cy="8270100"/>
          </a:xfrm>
          <a:prstGeom prst="rect">
            <a:avLst/>
          </a:prstGeom>
          <a:noFill/>
          <a:ln cap="flat" cmpd="sng" w="9525">
            <a:solidFill>
              <a:srgbClr val="002060"/>
            </a:solidFill>
            <a:prstDash val="solid"/>
            <a:round/>
            <a:headEnd len="sm" w="sm" type="none"/>
            <a:tailEnd len="sm" w="sm" type="none"/>
          </a:ln>
        </p:spPr>
        <p:txBody>
          <a:bodyPr anchorCtr="0" anchor="t" bIns="53325" lIns="106650" spcFirstLastPara="1" rIns="106650" wrap="square" tIns="53325">
            <a:noAutofit/>
          </a:bodyPr>
          <a:lstStyle/>
          <a:p>
            <a:pPr indent="45720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We’re using months as our time splices, as they’re a natural grouping and long enough to be usable. The movies released each month have been grouped, then their ratings were compared to other months. </a:t>
            </a:r>
            <a:endParaRPr sz="3900">
              <a:solidFill>
                <a:schemeClr val="dk1"/>
              </a:solidFill>
              <a:latin typeface="Cambria"/>
              <a:ea typeface="Cambria"/>
              <a:cs typeface="Cambria"/>
              <a:sym typeface="Cambria"/>
            </a:endParaRPr>
          </a:p>
          <a:p>
            <a:pPr indent="45720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Though TMDB has a free API, we didn’t want to </a:t>
            </a:r>
            <a:r>
              <a:rPr lang="en-US" sz="3900">
                <a:solidFill>
                  <a:schemeClr val="dk1"/>
                </a:solidFill>
                <a:latin typeface="Cambria"/>
                <a:ea typeface="Cambria"/>
                <a:cs typeface="Cambria"/>
                <a:sym typeface="Cambria"/>
              </a:rPr>
              <a:t>overwhelm</a:t>
            </a:r>
            <a:r>
              <a:rPr lang="en-US" sz="3900">
                <a:solidFill>
                  <a:schemeClr val="dk1"/>
                </a:solidFill>
                <a:latin typeface="Cambria"/>
                <a:ea typeface="Cambria"/>
                <a:cs typeface="Cambria"/>
                <a:sym typeface="Cambria"/>
              </a:rPr>
              <a:t> them, so we only got the first ten-twenty pages for each year, about 300 movies. </a:t>
            </a:r>
            <a:endParaRPr sz="39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	When the data was first gathered, we didn’t think there was much of an actual correlation, since all of the ratings were within a point of each other, but when graphed under a limited point range the correlation we expected to see was in fact there.</a:t>
            </a:r>
            <a:endParaRPr sz="3900">
              <a:solidFill>
                <a:schemeClr val="dk1"/>
              </a:solidFill>
              <a:latin typeface="Cambria"/>
              <a:ea typeface="Cambria"/>
              <a:cs typeface="Cambria"/>
              <a:sym typeface="Cambria"/>
            </a:endParaRPr>
          </a:p>
        </p:txBody>
      </p:sp>
      <p:sp>
        <p:nvSpPr>
          <p:cNvPr id="88" name="Google Shape;88;p13"/>
          <p:cNvSpPr txBox="1"/>
          <p:nvPr/>
        </p:nvSpPr>
        <p:spPr>
          <a:xfrm>
            <a:off x="13695455" y="4937900"/>
            <a:ext cx="16643700" cy="7008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lnSpcReduction="20000"/>
          </a:bodyPr>
          <a:lstStyle/>
          <a:p>
            <a:pPr indent="0" lvl="0" marL="0" marR="0" rtl="0" algn="ctr">
              <a:lnSpc>
                <a:spcPct val="90000"/>
              </a:lnSpc>
              <a:spcBef>
                <a:spcPts val="0"/>
              </a:spcBef>
              <a:spcAft>
                <a:spcPts val="0"/>
              </a:spcAft>
              <a:buClr>
                <a:schemeClr val="lt1"/>
              </a:buClr>
              <a:buSzPts val="5100"/>
              <a:buFont typeface="Arial"/>
              <a:buNone/>
            </a:pPr>
            <a:r>
              <a:rPr lang="en-US" sz="5100">
                <a:solidFill>
                  <a:schemeClr val="lt1"/>
                </a:solidFill>
                <a:latin typeface="Cambria"/>
                <a:ea typeface="Cambria"/>
                <a:cs typeface="Cambria"/>
                <a:sym typeface="Cambria"/>
              </a:rPr>
              <a:t>Average Rating by Release Month</a:t>
            </a:r>
            <a:endParaRPr/>
          </a:p>
        </p:txBody>
      </p:sp>
      <p:sp>
        <p:nvSpPr>
          <p:cNvPr id="89" name="Google Shape;89;p13"/>
          <p:cNvSpPr txBox="1"/>
          <p:nvPr/>
        </p:nvSpPr>
        <p:spPr>
          <a:xfrm>
            <a:off x="31082425" y="15157650"/>
            <a:ext cx="12383700" cy="11988600"/>
          </a:xfrm>
          <a:prstGeom prst="rect">
            <a:avLst/>
          </a:prstGeom>
          <a:noFill/>
          <a:ln cap="flat" cmpd="sng" w="9525">
            <a:solidFill>
              <a:srgbClr val="002060"/>
            </a:solidFill>
            <a:prstDash val="solid"/>
            <a:round/>
            <a:headEnd len="sm" w="sm" type="none"/>
            <a:tailEnd len="sm" w="sm" type="none"/>
          </a:ln>
        </p:spPr>
        <p:txBody>
          <a:bodyPr anchorCtr="0" anchor="t" bIns="53325" lIns="106650" spcFirstLastPara="1" rIns="106650" wrap="square" tIns="53325">
            <a:normAutofit/>
          </a:bodyPr>
          <a:lstStyle/>
          <a:p>
            <a:pPr indent="45720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When comparing genres, it became apparent that horror and action films consistently rate lower on average year to year, and dramas and documentaries rated much higher.</a:t>
            </a:r>
            <a:endParaRPr sz="3900">
              <a:solidFill>
                <a:schemeClr val="dk1"/>
              </a:solidFill>
              <a:latin typeface="Cambria"/>
              <a:ea typeface="Cambria"/>
              <a:cs typeface="Cambria"/>
              <a:sym typeface="Cambria"/>
            </a:endParaRPr>
          </a:p>
          <a:p>
            <a:pPr indent="45720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Another fascinating thing we discovered is that the runtime of a movie seems to have a clear correlation to its rating. As the runtime rose from 80 minutes the rating rose with it. </a:t>
            </a:r>
            <a:r>
              <a:rPr lang="en-US" sz="3900">
                <a:solidFill>
                  <a:schemeClr val="dk1"/>
                </a:solidFill>
                <a:latin typeface="Cambria"/>
                <a:ea typeface="Cambria"/>
                <a:cs typeface="Cambria"/>
                <a:sym typeface="Cambria"/>
              </a:rPr>
              <a:t>What was interesting is that there were outliers for almost all years where the 70-80 minute range was much higher than expected and bucked the curve (not included in the graph due to ruining best fit lines). </a:t>
            </a:r>
            <a:endParaRPr sz="3900">
              <a:solidFill>
                <a:schemeClr val="dk1"/>
              </a:solidFill>
              <a:latin typeface="Cambria"/>
              <a:ea typeface="Cambria"/>
              <a:cs typeface="Cambria"/>
              <a:sym typeface="Cambria"/>
            </a:endParaRPr>
          </a:p>
        </p:txBody>
      </p:sp>
      <p:sp>
        <p:nvSpPr>
          <p:cNvPr id="90" name="Google Shape;90;p13"/>
          <p:cNvSpPr txBox="1"/>
          <p:nvPr/>
        </p:nvSpPr>
        <p:spPr>
          <a:xfrm>
            <a:off x="369600" y="4927625"/>
            <a:ext cx="127053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800"/>
              <a:buFont typeface="Arial"/>
              <a:buNone/>
            </a:pPr>
            <a:r>
              <a:rPr b="0" i="0" lang="en-US" sz="5800" u="none" cap="none" strike="noStrike">
                <a:solidFill>
                  <a:schemeClr val="lt1"/>
                </a:solidFill>
                <a:latin typeface="Cambria"/>
                <a:ea typeface="Cambria"/>
                <a:cs typeface="Cambria"/>
                <a:sym typeface="Cambria"/>
              </a:rPr>
              <a:t>Introduction</a:t>
            </a:r>
            <a:endParaRPr/>
          </a:p>
        </p:txBody>
      </p:sp>
      <p:sp>
        <p:nvSpPr>
          <p:cNvPr id="91" name="Google Shape;91;p13"/>
          <p:cNvSpPr txBox="1"/>
          <p:nvPr/>
        </p:nvSpPr>
        <p:spPr>
          <a:xfrm>
            <a:off x="31104375" y="4927625"/>
            <a:ext cx="123837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800"/>
              <a:buFont typeface="Arial"/>
              <a:buNone/>
            </a:pPr>
            <a:r>
              <a:rPr b="0" i="0" lang="en-US" sz="5800" u="none" cap="none" strike="noStrike">
                <a:solidFill>
                  <a:schemeClr val="lt1"/>
                </a:solidFill>
                <a:latin typeface="Cambria"/>
                <a:ea typeface="Cambria"/>
                <a:cs typeface="Cambria"/>
                <a:sym typeface="Cambria"/>
              </a:rPr>
              <a:t>Results and Conclusion</a:t>
            </a:r>
            <a:endParaRPr/>
          </a:p>
        </p:txBody>
      </p:sp>
      <p:sp>
        <p:nvSpPr>
          <p:cNvPr id="92" name="Google Shape;92;p13"/>
          <p:cNvSpPr txBox="1"/>
          <p:nvPr/>
        </p:nvSpPr>
        <p:spPr>
          <a:xfrm>
            <a:off x="13684016" y="6000061"/>
            <a:ext cx="16643700" cy="7182900"/>
          </a:xfrm>
          <a:prstGeom prst="rect">
            <a:avLst/>
          </a:prstGeom>
          <a:no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dk1"/>
              </a:buClr>
              <a:buSzPts val="3700"/>
              <a:buFont typeface="Arial"/>
              <a:buNone/>
            </a:pPr>
            <a:r>
              <a:t/>
            </a:r>
            <a:endParaRPr b="0" i="0" sz="3700" u="none" cap="none" strike="noStrike">
              <a:solidFill>
                <a:schemeClr val="dk1"/>
              </a:solidFill>
              <a:latin typeface="Cambria"/>
              <a:ea typeface="Cambria"/>
              <a:cs typeface="Cambria"/>
              <a:sym typeface="Cambria"/>
            </a:endParaRPr>
          </a:p>
        </p:txBody>
      </p:sp>
      <p:sp>
        <p:nvSpPr>
          <p:cNvPr id="93" name="Google Shape;93;p13"/>
          <p:cNvSpPr txBox="1"/>
          <p:nvPr/>
        </p:nvSpPr>
        <p:spPr>
          <a:xfrm>
            <a:off x="31104375" y="13777871"/>
            <a:ext cx="123837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800"/>
              <a:buFont typeface="Arial"/>
              <a:buNone/>
            </a:pPr>
            <a:r>
              <a:rPr lang="en-US" sz="5800">
                <a:solidFill>
                  <a:schemeClr val="lt1"/>
                </a:solidFill>
                <a:latin typeface="Cambria"/>
                <a:ea typeface="Cambria"/>
                <a:cs typeface="Cambria"/>
                <a:sym typeface="Cambria"/>
              </a:rPr>
              <a:t>Other Factors</a:t>
            </a:r>
            <a:endParaRPr/>
          </a:p>
        </p:txBody>
      </p:sp>
      <p:sp>
        <p:nvSpPr>
          <p:cNvPr id="94" name="Google Shape;94;p13"/>
          <p:cNvSpPr txBox="1"/>
          <p:nvPr/>
        </p:nvSpPr>
        <p:spPr>
          <a:xfrm>
            <a:off x="31104375" y="27593888"/>
            <a:ext cx="12383700" cy="6336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fontScale="92500" lnSpcReduction="20000"/>
          </a:bodyPr>
          <a:lstStyle/>
          <a:p>
            <a:pPr indent="0" lvl="0" marL="0" marR="0" rtl="0" algn="ctr">
              <a:lnSpc>
                <a:spcPct val="90000"/>
              </a:lnSpc>
              <a:spcBef>
                <a:spcPts val="0"/>
              </a:spcBef>
              <a:spcAft>
                <a:spcPts val="0"/>
              </a:spcAft>
              <a:buClr>
                <a:schemeClr val="lt1"/>
              </a:buClr>
              <a:buSzPct val="100000"/>
              <a:buFont typeface="Arial"/>
              <a:buNone/>
            </a:pPr>
            <a:r>
              <a:rPr b="0" i="0" lang="en-US" sz="4700" u="none" cap="none" strike="noStrike">
                <a:solidFill>
                  <a:schemeClr val="lt1"/>
                </a:solidFill>
                <a:latin typeface="Cambria"/>
                <a:ea typeface="Cambria"/>
                <a:cs typeface="Cambria"/>
                <a:sym typeface="Cambria"/>
              </a:rPr>
              <a:t>Acknowledgements</a:t>
            </a:r>
            <a:endParaRPr/>
          </a:p>
        </p:txBody>
      </p:sp>
      <p:sp>
        <p:nvSpPr>
          <p:cNvPr id="95" name="Google Shape;95;p13"/>
          <p:cNvSpPr txBox="1"/>
          <p:nvPr/>
        </p:nvSpPr>
        <p:spPr>
          <a:xfrm>
            <a:off x="31082425" y="6141500"/>
            <a:ext cx="12383700" cy="7041600"/>
          </a:xfrm>
          <a:prstGeom prst="rect">
            <a:avLst/>
          </a:prstGeom>
          <a:noFill/>
          <a:ln cap="flat" cmpd="sng" w="9525">
            <a:solidFill>
              <a:srgbClr val="002060"/>
            </a:solidFill>
            <a:prstDash val="solid"/>
            <a:round/>
            <a:headEnd len="sm" w="sm" type="none"/>
            <a:tailEnd len="sm" w="sm" type="none"/>
          </a:ln>
        </p:spPr>
        <p:txBody>
          <a:bodyPr anchorCtr="0" anchor="t" bIns="53325" lIns="106650" spcFirstLastPara="1" rIns="106650" wrap="square" tIns="53325">
            <a:normAutofit lnSpcReduction="10000"/>
          </a:bodyPr>
          <a:lstStyle/>
          <a:p>
            <a:pPr indent="45720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Our hypothesis was formulated due to a couple of reasons, one being that vacations give people have more free time near the end of the year, so they are more likely to go out and watch a movie. The end of the year is also closer to award season, so production companies would release their best movies to have them fresh in the minds of critics and general audiences for award season. </a:t>
            </a:r>
            <a:endParaRPr sz="3900">
              <a:solidFill>
                <a:schemeClr val="dk1"/>
              </a:solidFill>
              <a:latin typeface="Cambria"/>
              <a:ea typeface="Cambria"/>
              <a:cs typeface="Cambria"/>
              <a:sym typeface="Cambria"/>
            </a:endParaRPr>
          </a:p>
          <a:p>
            <a:pPr indent="45720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Looking at the top middle graph, you can see there is a positive correlation between the time of year a movie is released and its rating, therefore proving our hypothesis correct.</a:t>
            </a:r>
            <a:r>
              <a:rPr lang="en-US" sz="3900">
                <a:solidFill>
                  <a:schemeClr val="dk1"/>
                </a:solidFill>
                <a:latin typeface="Cambria"/>
                <a:ea typeface="Cambria"/>
                <a:cs typeface="Cambria"/>
                <a:sym typeface="Cambria"/>
              </a:rPr>
              <a:t> </a:t>
            </a:r>
            <a:endParaRPr sz="3900">
              <a:solidFill>
                <a:schemeClr val="dk1"/>
              </a:solidFill>
              <a:latin typeface="Cambria"/>
              <a:ea typeface="Cambria"/>
              <a:cs typeface="Cambria"/>
              <a:sym typeface="Cambria"/>
            </a:endParaRPr>
          </a:p>
          <a:p>
            <a:pPr indent="45720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On the bottom middle graph you can see the affect Runtime has on rating, though not a part of our original </a:t>
            </a:r>
            <a:r>
              <a:rPr lang="en-US" sz="3900">
                <a:solidFill>
                  <a:schemeClr val="dk1"/>
                </a:solidFill>
                <a:latin typeface="Cambria"/>
                <a:ea typeface="Cambria"/>
                <a:cs typeface="Cambria"/>
                <a:sym typeface="Cambria"/>
              </a:rPr>
              <a:t>hypothesis</a:t>
            </a:r>
            <a:r>
              <a:rPr lang="en-US" sz="3900">
                <a:solidFill>
                  <a:schemeClr val="dk1"/>
                </a:solidFill>
                <a:latin typeface="Cambria"/>
                <a:ea typeface="Cambria"/>
                <a:cs typeface="Cambria"/>
                <a:sym typeface="Cambria"/>
              </a:rPr>
              <a:t>, it also has a positive </a:t>
            </a:r>
            <a:r>
              <a:rPr lang="en-US" sz="3900">
                <a:solidFill>
                  <a:schemeClr val="dk1"/>
                </a:solidFill>
                <a:latin typeface="Cambria"/>
                <a:ea typeface="Cambria"/>
                <a:cs typeface="Cambria"/>
                <a:sym typeface="Cambria"/>
              </a:rPr>
              <a:t>correlation</a:t>
            </a:r>
            <a:r>
              <a:rPr lang="en-US" sz="3900">
                <a:solidFill>
                  <a:schemeClr val="dk1"/>
                </a:solidFill>
                <a:latin typeface="Cambria"/>
                <a:ea typeface="Cambria"/>
                <a:cs typeface="Cambria"/>
                <a:sym typeface="Cambria"/>
              </a:rPr>
              <a:t>. . </a:t>
            </a:r>
            <a:endParaRPr sz="3900">
              <a:solidFill>
                <a:schemeClr val="dk1"/>
              </a:solidFill>
              <a:latin typeface="Cambria"/>
              <a:ea typeface="Cambria"/>
              <a:cs typeface="Cambria"/>
              <a:sym typeface="Cambria"/>
            </a:endParaRPr>
          </a:p>
        </p:txBody>
      </p:sp>
      <p:sp>
        <p:nvSpPr>
          <p:cNvPr id="96" name="Google Shape;96;p13"/>
          <p:cNvSpPr txBox="1"/>
          <p:nvPr/>
        </p:nvSpPr>
        <p:spPr>
          <a:xfrm>
            <a:off x="13764196" y="13777873"/>
            <a:ext cx="16643700" cy="868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100"/>
              <a:buFont typeface="Arial"/>
              <a:buNone/>
            </a:pPr>
            <a:r>
              <a:rPr b="0" i="0" lang="en-US" sz="5100" u="none" cap="none" strike="noStrike">
                <a:solidFill>
                  <a:schemeClr val="lt1"/>
                </a:solidFill>
                <a:latin typeface="Cambria"/>
                <a:ea typeface="Cambria"/>
                <a:cs typeface="Cambria"/>
                <a:sym typeface="Cambria"/>
              </a:rPr>
              <a:t> </a:t>
            </a:r>
            <a:r>
              <a:rPr lang="en-US" sz="5100">
                <a:solidFill>
                  <a:schemeClr val="lt1"/>
                </a:solidFill>
                <a:latin typeface="Cambria"/>
                <a:ea typeface="Cambria"/>
                <a:cs typeface="Cambria"/>
                <a:sym typeface="Cambria"/>
              </a:rPr>
              <a:t>Resources</a:t>
            </a:r>
            <a:endParaRPr/>
          </a:p>
        </p:txBody>
      </p:sp>
      <p:sp>
        <p:nvSpPr>
          <p:cNvPr id="97" name="Google Shape;97;p13"/>
          <p:cNvSpPr txBox="1"/>
          <p:nvPr/>
        </p:nvSpPr>
        <p:spPr>
          <a:xfrm>
            <a:off x="13672750" y="22563445"/>
            <a:ext cx="16643700" cy="7008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fontScale="92500" lnSpcReduction="10000"/>
          </a:bodyPr>
          <a:lstStyle/>
          <a:p>
            <a:pPr indent="0" lvl="0" marL="0" marR="0" rtl="0" algn="ctr">
              <a:lnSpc>
                <a:spcPct val="90000"/>
              </a:lnSpc>
              <a:spcBef>
                <a:spcPts val="0"/>
              </a:spcBef>
              <a:spcAft>
                <a:spcPts val="0"/>
              </a:spcAft>
              <a:buClr>
                <a:schemeClr val="lt1"/>
              </a:buClr>
              <a:buSzPct val="100000"/>
              <a:buFont typeface="Arial"/>
              <a:buNone/>
            </a:pPr>
            <a:r>
              <a:rPr b="0" i="0" lang="en-US" sz="5100" u="none" cap="none" strike="noStrike">
                <a:solidFill>
                  <a:schemeClr val="lt1"/>
                </a:solidFill>
                <a:latin typeface="Cambria"/>
                <a:ea typeface="Cambria"/>
                <a:cs typeface="Cambria"/>
                <a:sym typeface="Cambria"/>
              </a:rPr>
              <a:t>sTAMD Simulations</a:t>
            </a:r>
            <a:endParaRPr/>
          </a:p>
        </p:txBody>
      </p:sp>
      <p:sp>
        <p:nvSpPr>
          <p:cNvPr id="98" name="Google Shape;98;p13"/>
          <p:cNvSpPr txBox="1"/>
          <p:nvPr/>
        </p:nvSpPr>
        <p:spPr>
          <a:xfrm>
            <a:off x="13695450" y="23863250"/>
            <a:ext cx="16643700" cy="8270100"/>
          </a:xfrm>
          <a:prstGeom prst="rect">
            <a:avLst/>
          </a:prstGeom>
          <a:no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dk1"/>
              </a:buClr>
              <a:buSzPts val="3700"/>
              <a:buFont typeface="Arial"/>
              <a:buNone/>
            </a:pPr>
            <a:r>
              <a:t/>
            </a:r>
            <a:endParaRPr b="0" i="0" sz="3700" u="none" cap="none" strike="noStrike">
              <a:solidFill>
                <a:schemeClr val="dk1"/>
              </a:solidFill>
              <a:latin typeface="Cambria"/>
              <a:ea typeface="Cambria"/>
              <a:cs typeface="Cambria"/>
              <a:sym typeface="Cambria"/>
            </a:endParaRPr>
          </a:p>
        </p:txBody>
      </p:sp>
      <p:cxnSp>
        <p:nvCxnSpPr>
          <p:cNvPr id="99" name="Google Shape;99;p13"/>
          <p:cNvCxnSpPr/>
          <p:nvPr/>
        </p:nvCxnSpPr>
        <p:spPr>
          <a:xfrm>
            <a:off x="21857556" y="24594285"/>
            <a:ext cx="0" cy="6616200"/>
          </a:xfrm>
          <a:prstGeom prst="straightConnector1">
            <a:avLst/>
          </a:prstGeom>
          <a:noFill/>
          <a:ln cap="flat" cmpd="sng" w="12700">
            <a:solidFill>
              <a:srgbClr val="BFBFBF"/>
            </a:solidFill>
            <a:prstDash val="solid"/>
            <a:miter lim="800000"/>
            <a:headEnd len="sm" w="sm" type="none"/>
            <a:tailEnd len="sm" w="sm" type="none"/>
          </a:ln>
        </p:spPr>
      </p:cxnSp>
      <p:sp>
        <p:nvSpPr>
          <p:cNvPr id="100" name="Google Shape;100;p13"/>
          <p:cNvSpPr txBox="1"/>
          <p:nvPr/>
        </p:nvSpPr>
        <p:spPr>
          <a:xfrm>
            <a:off x="13672750" y="22487051"/>
            <a:ext cx="166437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100"/>
              <a:buFont typeface="Arial"/>
              <a:buNone/>
            </a:pPr>
            <a:r>
              <a:rPr lang="en-US" sz="5100">
                <a:solidFill>
                  <a:schemeClr val="lt1"/>
                </a:solidFill>
                <a:latin typeface="Cambria"/>
                <a:ea typeface="Cambria"/>
                <a:cs typeface="Cambria"/>
                <a:sym typeface="Cambria"/>
              </a:rPr>
              <a:t>Correlation of Rating and Runtime</a:t>
            </a:r>
            <a:endParaRPr/>
          </a:p>
        </p:txBody>
      </p:sp>
      <p:sp>
        <p:nvSpPr>
          <p:cNvPr id="101" name="Google Shape;101;p13"/>
          <p:cNvSpPr txBox="1"/>
          <p:nvPr/>
        </p:nvSpPr>
        <p:spPr>
          <a:xfrm>
            <a:off x="13711900" y="15157650"/>
            <a:ext cx="16643700" cy="7041600"/>
          </a:xfrm>
          <a:prstGeom prst="rect">
            <a:avLst/>
          </a:prstGeom>
          <a:no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dk1"/>
              </a:buClr>
              <a:buSzPts val="3700"/>
              <a:buFont typeface="Arial"/>
              <a:buNone/>
            </a:pPr>
            <a:r>
              <a:t/>
            </a:r>
            <a:endParaRPr b="0" sz="3700" u="none">
              <a:solidFill>
                <a:schemeClr val="dk1"/>
              </a:solidFill>
              <a:latin typeface="Cambria"/>
              <a:ea typeface="Cambria"/>
              <a:cs typeface="Cambria"/>
              <a:sym typeface="Cambria"/>
            </a:endParaRPr>
          </a:p>
        </p:txBody>
      </p:sp>
      <p:cxnSp>
        <p:nvCxnSpPr>
          <p:cNvPr id="102" name="Google Shape;102;p13"/>
          <p:cNvCxnSpPr/>
          <p:nvPr/>
        </p:nvCxnSpPr>
        <p:spPr>
          <a:xfrm flipH="1">
            <a:off x="21784174" y="14421559"/>
            <a:ext cx="5700" cy="7227600"/>
          </a:xfrm>
          <a:prstGeom prst="straightConnector1">
            <a:avLst/>
          </a:prstGeom>
          <a:noFill/>
          <a:ln cap="flat" cmpd="sng" w="12700">
            <a:solidFill>
              <a:srgbClr val="BFBFBF"/>
            </a:solidFill>
            <a:prstDash val="solid"/>
            <a:miter lim="800000"/>
            <a:headEnd len="sm" w="sm" type="none"/>
            <a:tailEnd len="sm" w="sm" type="none"/>
          </a:ln>
        </p:spPr>
      </p:cxnSp>
      <p:pic>
        <p:nvPicPr>
          <p:cNvPr id="103" name="Google Shape;103;p13"/>
          <p:cNvPicPr preferRelativeResize="0"/>
          <p:nvPr/>
        </p:nvPicPr>
        <p:blipFill rotWithShape="1">
          <a:blip r:embed="rId3">
            <a:alphaModFix/>
          </a:blip>
          <a:srcRect b="0" l="0" r="0" t="0"/>
          <a:stretch/>
        </p:blipFill>
        <p:spPr>
          <a:xfrm>
            <a:off x="2656639" y="1168998"/>
            <a:ext cx="2298576" cy="3042233"/>
          </a:xfrm>
          <a:prstGeom prst="rect">
            <a:avLst/>
          </a:prstGeom>
          <a:noFill/>
          <a:ln>
            <a:noFill/>
          </a:ln>
        </p:spPr>
      </p:pic>
      <p:sp>
        <p:nvSpPr>
          <p:cNvPr id="104" name="Google Shape;104;p13"/>
          <p:cNvSpPr/>
          <p:nvPr/>
        </p:nvSpPr>
        <p:spPr>
          <a:xfrm>
            <a:off x="34922598" y="1169000"/>
            <a:ext cx="8041200" cy="1782600"/>
          </a:xfrm>
          <a:prstGeom prst="rect">
            <a:avLst/>
          </a:prstGeom>
          <a:solidFill>
            <a:schemeClr val="lt1"/>
          </a:solidFill>
          <a:ln cap="flat" cmpd="sng" w="12700">
            <a:solidFill>
              <a:srgbClr val="42719B"/>
            </a:solidFill>
            <a:prstDash val="solid"/>
            <a:miter lim="800000"/>
            <a:headEnd len="sm" w="sm" type="none"/>
            <a:tailEnd len="sm" w="sm" type="none"/>
          </a:ln>
        </p:spPr>
        <p:txBody>
          <a:bodyPr anchorCtr="0" anchor="ctr" bIns="53325" lIns="106650" spcFirstLastPara="1" rIns="106650" wrap="square" tIns="53325">
            <a:noAutofit/>
          </a:bodyPr>
          <a:lstStyle/>
          <a:p>
            <a:pPr indent="0" lvl="0" marL="0" marR="0" rtl="0" algn="ctr">
              <a:spcBef>
                <a:spcPts val="0"/>
              </a:spcBef>
              <a:spcAft>
                <a:spcPts val="0"/>
              </a:spcAft>
              <a:buNone/>
            </a:pPr>
            <a:r>
              <a:t/>
            </a:r>
            <a:endParaRPr/>
          </a:p>
        </p:txBody>
      </p:sp>
      <p:sp>
        <p:nvSpPr>
          <p:cNvPr id="105" name="Google Shape;105;p13"/>
          <p:cNvSpPr txBox="1"/>
          <p:nvPr/>
        </p:nvSpPr>
        <p:spPr>
          <a:xfrm>
            <a:off x="369600" y="22457309"/>
            <a:ext cx="127053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lnSpcReduction="10000"/>
          </a:bodyPr>
          <a:lstStyle/>
          <a:p>
            <a:pPr indent="0" lvl="0" marL="0" marR="0" rtl="0" algn="ctr">
              <a:lnSpc>
                <a:spcPct val="90000"/>
              </a:lnSpc>
              <a:spcBef>
                <a:spcPts val="0"/>
              </a:spcBef>
              <a:spcAft>
                <a:spcPts val="0"/>
              </a:spcAft>
              <a:buClr>
                <a:schemeClr val="lt1"/>
              </a:buClr>
              <a:buSzPts val="6300"/>
              <a:buFont typeface="Arial"/>
              <a:buNone/>
            </a:pPr>
            <a:r>
              <a:rPr b="0" lang="en-US" sz="6300" u="none">
                <a:solidFill>
                  <a:schemeClr val="lt1"/>
                </a:solidFill>
                <a:latin typeface="Cambria"/>
                <a:ea typeface="Cambria"/>
                <a:cs typeface="Cambria"/>
                <a:sym typeface="Cambria"/>
              </a:rPr>
              <a:t> </a:t>
            </a:r>
            <a:r>
              <a:rPr b="0" lang="en-US" sz="5800" u="none">
                <a:solidFill>
                  <a:schemeClr val="lt1"/>
                </a:solidFill>
                <a:latin typeface="Cambria"/>
                <a:ea typeface="Cambria"/>
                <a:cs typeface="Cambria"/>
                <a:sym typeface="Cambria"/>
              </a:rPr>
              <a:t>Data</a:t>
            </a:r>
            <a:endParaRPr/>
          </a:p>
        </p:txBody>
      </p:sp>
      <p:sp>
        <p:nvSpPr>
          <p:cNvPr id="106" name="Google Shape;106;p13"/>
          <p:cNvSpPr txBox="1"/>
          <p:nvPr/>
        </p:nvSpPr>
        <p:spPr>
          <a:xfrm>
            <a:off x="369600" y="15160525"/>
            <a:ext cx="12705300" cy="7041600"/>
          </a:xfrm>
          <a:prstGeom prst="rect">
            <a:avLst/>
          </a:prstGeom>
          <a:noFill/>
          <a:ln cap="flat" cmpd="sng" w="9525">
            <a:solidFill>
              <a:srgbClr val="002060"/>
            </a:solidFill>
            <a:prstDash val="solid"/>
            <a:round/>
            <a:headEnd len="sm" w="sm" type="none"/>
            <a:tailEnd len="sm" w="sm" type="none"/>
          </a:ln>
        </p:spPr>
        <p:txBody>
          <a:bodyPr anchorCtr="0" anchor="t" bIns="53325" lIns="106650" spcFirstLastPara="1" rIns="106650" wrap="square" tIns="53325">
            <a:normAutofit/>
          </a:bodyPr>
          <a:lstStyle/>
          <a:p>
            <a:pPr indent="45720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Our movie data was gathered from a free and popular database called </a:t>
            </a:r>
            <a:r>
              <a:rPr lang="en-US" sz="3900">
                <a:solidFill>
                  <a:schemeClr val="dk1"/>
                </a:solidFill>
                <a:latin typeface="Cambria"/>
                <a:ea typeface="Cambria"/>
                <a:cs typeface="Cambria"/>
                <a:sym typeface="Cambria"/>
              </a:rPr>
              <a:t>The Movie Database(TMDB)</a:t>
            </a:r>
            <a:r>
              <a:rPr lang="en-US" sz="3900">
                <a:solidFill>
                  <a:schemeClr val="dk1"/>
                </a:solidFill>
                <a:latin typeface="Cambria"/>
                <a:ea typeface="Cambria"/>
                <a:cs typeface="Cambria"/>
                <a:sym typeface="Cambria"/>
              </a:rPr>
              <a:t>. </a:t>
            </a:r>
            <a:r>
              <a:rPr lang="en-US" sz="3900">
                <a:solidFill>
                  <a:schemeClr val="dk1"/>
                </a:solidFill>
                <a:latin typeface="Cambria"/>
                <a:ea typeface="Cambria"/>
                <a:cs typeface="Cambria"/>
                <a:sym typeface="Cambria"/>
              </a:rPr>
              <a:t>Then wrote a handful of python scripts</a:t>
            </a:r>
            <a:r>
              <a:rPr lang="en-US" sz="3900">
                <a:solidFill>
                  <a:schemeClr val="dk1"/>
                </a:solidFill>
                <a:latin typeface="Cambria"/>
                <a:ea typeface="Cambria"/>
                <a:cs typeface="Cambria"/>
                <a:sym typeface="Cambria"/>
              </a:rPr>
              <a:t> created to turn the</a:t>
            </a:r>
            <a:r>
              <a:rPr lang="en-US" sz="3900">
                <a:solidFill>
                  <a:schemeClr val="dk1"/>
                </a:solidFill>
                <a:latin typeface="Cambria"/>
                <a:ea typeface="Cambria"/>
                <a:cs typeface="Cambria"/>
                <a:sym typeface="Cambria"/>
              </a:rPr>
              <a:t> data we got from the API  to a comma-separated value document to use for our graphs. </a:t>
            </a:r>
            <a:endParaRPr sz="3900">
              <a:solidFill>
                <a:schemeClr val="dk1"/>
              </a:solidFill>
              <a:latin typeface="Cambria"/>
              <a:ea typeface="Cambria"/>
              <a:cs typeface="Cambria"/>
              <a:sym typeface="Cambria"/>
            </a:endParaRPr>
          </a:p>
          <a:p>
            <a:pPr indent="457200" lvl="0" marL="0" marR="0" rtl="0" algn="l">
              <a:lnSpc>
                <a:spcPct val="9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Next, we used another script to calculate average ratings and compile them into a final CSV document which was then imported into Google sheets and made into a graph.  We started by graphing the average rating of all movies released in certain months. Later, we went on to collect and graph average rating vs genre, and average rating vs runtime for the same five years.</a:t>
            </a:r>
            <a:endParaRPr sz="3900">
              <a:solidFill>
                <a:schemeClr val="dk1"/>
              </a:solidFill>
              <a:latin typeface="Cambria"/>
              <a:ea typeface="Cambria"/>
              <a:cs typeface="Cambria"/>
              <a:sym typeface="Cambria"/>
            </a:endParaRPr>
          </a:p>
        </p:txBody>
      </p:sp>
      <p:sp>
        <p:nvSpPr>
          <p:cNvPr id="107" name="Google Shape;107;p13"/>
          <p:cNvSpPr txBox="1"/>
          <p:nvPr/>
        </p:nvSpPr>
        <p:spPr>
          <a:xfrm>
            <a:off x="31104375" y="28594050"/>
            <a:ext cx="12383700" cy="3526800"/>
          </a:xfrm>
          <a:prstGeom prst="rect">
            <a:avLst/>
          </a:prstGeom>
          <a:noFill/>
          <a:ln cap="flat" cmpd="sng" w="9525">
            <a:solidFill>
              <a:srgbClr val="002060"/>
            </a:solidFill>
            <a:prstDash val="solid"/>
            <a:round/>
            <a:headEnd len="sm" w="sm" type="none"/>
            <a:tailEnd len="sm" w="sm" type="none"/>
          </a:ln>
        </p:spPr>
        <p:txBody>
          <a:bodyPr anchorCtr="0" anchor="t" bIns="53325" lIns="106650" spcFirstLastPara="1" rIns="106650" wrap="square" tIns="53325">
            <a:normAutofit/>
          </a:bodyPr>
          <a:lstStyle/>
          <a:p>
            <a:pPr indent="457200" lvl="0" marL="0" rtl="0" algn="l">
              <a:lnSpc>
                <a:spcPct val="7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Special thanks to:</a:t>
            </a:r>
            <a:endParaRPr sz="3900">
              <a:solidFill>
                <a:schemeClr val="dk1"/>
              </a:solidFill>
              <a:latin typeface="Cambria"/>
              <a:ea typeface="Cambria"/>
              <a:cs typeface="Cambria"/>
              <a:sym typeface="Cambria"/>
            </a:endParaRPr>
          </a:p>
          <a:p>
            <a:pPr indent="457200" lvl="0" marL="0" rtl="0" algn="l">
              <a:lnSpc>
                <a:spcPct val="70000"/>
              </a:lnSpc>
              <a:spcBef>
                <a:spcPts val="0"/>
              </a:spcBef>
              <a:spcAft>
                <a:spcPts val="0"/>
              </a:spcAft>
              <a:buClr>
                <a:schemeClr val="dk1"/>
              </a:buClr>
              <a:buSzPts val="1100"/>
              <a:buFont typeface="Arial"/>
              <a:buNone/>
            </a:pPr>
            <a:r>
              <a:t/>
            </a:r>
            <a:endParaRPr sz="3900">
              <a:solidFill>
                <a:schemeClr val="dk1"/>
              </a:solidFill>
              <a:latin typeface="Cambria"/>
              <a:ea typeface="Cambria"/>
              <a:cs typeface="Cambria"/>
              <a:sym typeface="Cambria"/>
            </a:endParaRPr>
          </a:p>
          <a:p>
            <a:pPr indent="457200" lvl="0" marL="0" rtl="0" algn="l">
              <a:lnSpc>
                <a:spcPct val="7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TMDB</a:t>
            </a:r>
            <a:endParaRPr sz="3900">
              <a:solidFill>
                <a:schemeClr val="dk1"/>
              </a:solidFill>
              <a:latin typeface="Cambria"/>
              <a:ea typeface="Cambria"/>
              <a:cs typeface="Cambria"/>
              <a:sym typeface="Cambria"/>
            </a:endParaRPr>
          </a:p>
          <a:p>
            <a:pPr indent="457200" lvl="0" marL="0" rtl="0" algn="l">
              <a:lnSpc>
                <a:spcPct val="70000"/>
              </a:lnSpc>
              <a:spcBef>
                <a:spcPts val="0"/>
              </a:spcBef>
              <a:spcAft>
                <a:spcPts val="0"/>
              </a:spcAft>
              <a:buClr>
                <a:schemeClr val="dk1"/>
              </a:buClr>
              <a:buSzPts val="1100"/>
              <a:buFont typeface="Arial"/>
              <a:buNone/>
            </a:pPr>
            <a:r>
              <a:t/>
            </a:r>
            <a:endParaRPr sz="3900">
              <a:solidFill>
                <a:schemeClr val="dk1"/>
              </a:solidFill>
              <a:latin typeface="Cambria"/>
              <a:ea typeface="Cambria"/>
              <a:cs typeface="Cambria"/>
              <a:sym typeface="Cambria"/>
            </a:endParaRPr>
          </a:p>
          <a:p>
            <a:pPr indent="0" lvl="0" marL="457200" rtl="0" algn="l">
              <a:lnSpc>
                <a:spcPct val="70000"/>
              </a:lnSpc>
              <a:spcBef>
                <a:spcPts val="0"/>
              </a:spcBef>
              <a:spcAft>
                <a:spcPts val="0"/>
              </a:spcAft>
              <a:buClr>
                <a:schemeClr val="dk1"/>
              </a:buClr>
              <a:buSzPts val="1100"/>
              <a:buFont typeface="Arial"/>
              <a:buNone/>
            </a:pPr>
            <a:r>
              <a:rPr lang="en-US" sz="3900">
                <a:solidFill>
                  <a:schemeClr val="dk1"/>
                </a:solidFill>
                <a:latin typeface="Cambria"/>
                <a:ea typeface="Cambria"/>
                <a:cs typeface="Cambria"/>
                <a:sym typeface="Cambria"/>
              </a:rPr>
              <a:t>Our instructors, Kyle Ouellette, Daniel Moss, Mason McDonald, &amp; Joseph </a:t>
            </a:r>
            <a:r>
              <a:rPr lang="en-US" sz="3900">
                <a:solidFill>
                  <a:schemeClr val="dk1"/>
                </a:solidFill>
                <a:latin typeface="Cambria"/>
                <a:ea typeface="Cambria"/>
                <a:cs typeface="Cambria"/>
                <a:sym typeface="Cambria"/>
              </a:rPr>
              <a:t>Heacock</a:t>
            </a:r>
            <a:r>
              <a:rPr lang="en-US" sz="3900">
                <a:solidFill>
                  <a:schemeClr val="dk1"/>
                </a:solidFill>
                <a:latin typeface="Cambria"/>
                <a:ea typeface="Cambria"/>
                <a:cs typeface="Cambria"/>
                <a:sym typeface="Cambria"/>
              </a:rPr>
              <a:t>.</a:t>
            </a:r>
            <a:endParaRPr sz="3300">
              <a:solidFill>
                <a:schemeClr val="dk1"/>
              </a:solidFill>
              <a:latin typeface="Cambria"/>
              <a:ea typeface="Cambria"/>
              <a:cs typeface="Cambria"/>
              <a:sym typeface="Cambria"/>
            </a:endParaRPr>
          </a:p>
        </p:txBody>
      </p:sp>
      <p:pic>
        <p:nvPicPr>
          <p:cNvPr id="108" name="Google Shape;108;p13" title="Chart"/>
          <p:cNvPicPr preferRelativeResize="0"/>
          <p:nvPr/>
        </p:nvPicPr>
        <p:blipFill>
          <a:blip r:embed="rId4">
            <a:alphaModFix/>
          </a:blip>
          <a:stretch>
            <a:fillRect/>
          </a:stretch>
        </p:blipFill>
        <p:spPr>
          <a:xfrm>
            <a:off x="15197939" y="6000075"/>
            <a:ext cx="13495469" cy="7182951"/>
          </a:xfrm>
          <a:prstGeom prst="rect">
            <a:avLst/>
          </a:prstGeom>
          <a:noFill/>
          <a:ln>
            <a:noFill/>
          </a:ln>
        </p:spPr>
      </p:pic>
      <p:pic>
        <p:nvPicPr>
          <p:cNvPr id="109" name="Google Shape;109;p13"/>
          <p:cNvPicPr preferRelativeResize="0"/>
          <p:nvPr/>
        </p:nvPicPr>
        <p:blipFill>
          <a:blip r:embed="rId5">
            <a:alphaModFix/>
          </a:blip>
          <a:stretch>
            <a:fillRect/>
          </a:stretch>
        </p:blipFill>
        <p:spPr>
          <a:xfrm>
            <a:off x="23330674" y="15931925"/>
            <a:ext cx="5333700" cy="5495950"/>
          </a:xfrm>
          <a:prstGeom prst="rect">
            <a:avLst/>
          </a:prstGeom>
          <a:noFill/>
          <a:ln>
            <a:noFill/>
          </a:ln>
        </p:spPr>
      </p:pic>
      <p:pic>
        <p:nvPicPr>
          <p:cNvPr id="110" name="Google Shape;110;p13"/>
          <p:cNvPicPr preferRelativeResize="0"/>
          <p:nvPr/>
        </p:nvPicPr>
        <p:blipFill>
          <a:blip r:embed="rId6">
            <a:alphaModFix/>
          </a:blip>
          <a:stretch>
            <a:fillRect/>
          </a:stretch>
        </p:blipFill>
        <p:spPr>
          <a:xfrm>
            <a:off x="34922554" y="1168988"/>
            <a:ext cx="8041298" cy="1782600"/>
          </a:xfrm>
          <a:prstGeom prst="rect">
            <a:avLst/>
          </a:prstGeom>
          <a:noFill/>
          <a:ln>
            <a:noFill/>
          </a:ln>
        </p:spPr>
      </p:pic>
      <p:pic>
        <p:nvPicPr>
          <p:cNvPr id="111" name="Google Shape;111;p13"/>
          <p:cNvPicPr preferRelativeResize="0"/>
          <p:nvPr/>
        </p:nvPicPr>
        <p:blipFill rotWithShape="1">
          <a:blip r:embed="rId7">
            <a:alphaModFix/>
          </a:blip>
          <a:srcRect b="25892" l="17766" r="9717" t="28432"/>
          <a:stretch/>
        </p:blipFill>
        <p:spPr>
          <a:xfrm>
            <a:off x="41591650" y="31364025"/>
            <a:ext cx="1666900" cy="554100"/>
          </a:xfrm>
          <a:prstGeom prst="rect">
            <a:avLst/>
          </a:prstGeom>
          <a:noFill/>
          <a:ln>
            <a:noFill/>
          </a:ln>
        </p:spPr>
      </p:pic>
      <p:pic>
        <p:nvPicPr>
          <p:cNvPr id="112" name="Google Shape;112;p13" title="Chart"/>
          <p:cNvPicPr preferRelativeResize="0"/>
          <p:nvPr/>
        </p:nvPicPr>
        <p:blipFill>
          <a:blip r:embed="rId8">
            <a:alphaModFix/>
          </a:blip>
          <a:stretch>
            <a:fillRect/>
          </a:stretch>
        </p:blipFill>
        <p:spPr>
          <a:xfrm>
            <a:off x="31815190" y="22202124"/>
            <a:ext cx="10918182" cy="4571826"/>
          </a:xfrm>
          <a:prstGeom prst="rect">
            <a:avLst/>
          </a:prstGeom>
          <a:noFill/>
          <a:ln>
            <a:noFill/>
          </a:ln>
        </p:spPr>
      </p:pic>
      <p:pic>
        <p:nvPicPr>
          <p:cNvPr id="113" name="Google Shape;113;p13" title="Chart"/>
          <p:cNvPicPr preferRelativeResize="0"/>
          <p:nvPr/>
        </p:nvPicPr>
        <p:blipFill>
          <a:blip r:embed="rId9">
            <a:alphaModFix/>
          </a:blip>
          <a:stretch>
            <a:fillRect/>
          </a:stretch>
        </p:blipFill>
        <p:spPr>
          <a:xfrm>
            <a:off x="13961307" y="24238153"/>
            <a:ext cx="15968737" cy="7566274"/>
          </a:xfrm>
          <a:prstGeom prst="rect">
            <a:avLst/>
          </a:prstGeom>
          <a:noFill/>
          <a:ln>
            <a:noFill/>
          </a:ln>
        </p:spPr>
      </p:pic>
      <p:pic>
        <p:nvPicPr>
          <p:cNvPr id="114" name="Google Shape;114;p13"/>
          <p:cNvPicPr preferRelativeResize="0"/>
          <p:nvPr/>
        </p:nvPicPr>
        <p:blipFill>
          <a:blip r:embed="rId10">
            <a:alphaModFix/>
          </a:blip>
          <a:stretch>
            <a:fillRect/>
          </a:stretch>
        </p:blipFill>
        <p:spPr>
          <a:xfrm>
            <a:off x="14572998" y="16394027"/>
            <a:ext cx="6339627" cy="45718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grpSp>
        <p:nvGrpSpPr>
          <p:cNvPr id="119" name="Google Shape;119;p14"/>
          <p:cNvGrpSpPr/>
          <p:nvPr/>
        </p:nvGrpSpPr>
        <p:grpSpPr>
          <a:xfrm>
            <a:off x="2743199" y="2439200"/>
            <a:ext cx="38604825" cy="25992923"/>
            <a:chOff x="3038168" y="2688585"/>
            <a:chExt cx="26871561" cy="17255613"/>
          </a:xfrm>
        </p:grpSpPr>
        <p:sp>
          <p:nvSpPr>
            <p:cNvPr id="120" name="Google Shape;120;p14"/>
            <p:cNvSpPr/>
            <p:nvPr/>
          </p:nvSpPr>
          <p:spPr>
            <a:xfrm>
              <a:off x="3038168" y="2688585"/>
              <a:ext cx="26871561" cy="17255613"/>
            </a:xfrm>
            <a:prstGeom prst="rect">
              <a:avLst/>
            </a:prstGeom>
            <a:solidFill>
              <a:srgbClr val="DDEAF6"/>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8500">
                <a:solidFill>
                  <a:schemeClr val="lt1"/>
                </a:solidFill>
                <a:latin typeface="Calibri"/>
                <a:ea typeface="Calibri"/>
                <a:cs typeface="Calibri"/>
                <a:sym typeface="Calibri"/>
              </a:endParaRPr>
            </a:p>
          </p:txBody>
        </p:sp>
        <p:sp>
          <p:nvSpPr>
            <p:cNvPr id="121" name="Google Shape;121;p14"/>
            <p:cNvSpPr txBox="1"/>
            <p:nvPr/>
          </p:nvSpPr>
          <p:spPr>
            <a:xfrm>
              <a:off x="4395020" y="4131740"/>
              <a:ext cx="23095974" cy="627262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2000">
                  <a:solidFill>
                    <a:srgbClr val="2F5496"/>
                  </a:solidFill>
                  <a:latin typeface="Calibri"/>
                  <a:ea typeface="Calibri"/>
                  <a:cs typeface="Calibri"/>
                  <a:sym typeface="Calibri"/>
                </a:rPr>
                <a:t>This poster template provided courtesy of </a:t>
              </a:r>
              <a:endParaRPr/>
            </a:p>
            <a:p>
              <a:pPr indent="0" lvl="0" marL="0" marR="0" rtl="0" algn="ctr">
                <a:spcBef>
                  <a:spcPts val="0"/>
                </a:spcBef>
                <a:spcAft>
                  <a:spcPts val="0"/>
                </a:spcAft>
                <a:buNone/>
              </a:pPr>
              <a:r>
                <a:rPr b="1" lang="en-US" sz="12000">
                  <a:solidFill>
                    <a:srgbClr val="2F5496"/>
                  </a:solidFill>
                  <a:latin typeface="Calibri"/>
                  <a:ea typeface="Calibri"/>
                  <a:cs typeface="Calibri"/>
                  <a:sym typeface="Calibri"/>
                </a:rPr>
                <a:t>UNH ESRC Poster Printing Services</a:t>
              </a:r>
              <a:endParaRPr/>
            </a:p>
            <a:p>
              <a:pPr indent="0" lvl="0" marL="0" marR="0" rtl="0" algn="ctr">
                <a:spcBef>
                  <a:spcPts val="0"/>
                </a:spcBef>
                <a:spcAft>
                  <a:spcPts val="0"/>
                </a:spcAft>
                <a:buNone/>
              </a:pPr>
              <a:r>
                <a:t/>
              </a:r>
              <a:endParaRPr sz="8800">
                <a:solidFill>
                  <a:srgbClr val="2F5496"/>
                </a:solidFill>
                <a:latin typeface="Calibri"/>
                <a:ea typeface="Calibri"/>
                <a:cs typeface="Calibri"/>
                <a:sym typeface="Calibri"/>
              </a:endParaRPr>
            </a:p>
            <a:p>
              <a:pPr indent="0" lvl="0" marL="0" marR="0" rtl="0" algn="ctr">
                <a:spcBef>
                  <a:spcPts val="0"/>
                </a:spcBef>
                <a:spcAft>
                  <a:spcPts val="0"/>
                </a:spcAft>
                <a:buNone/>
              </a:pPr>
              <a:r>
                <a:t/>
              </a:r>
              <a:endParaRPr sz="9600">
                <a:solidFill>
                  <a:srgbClr val="2F5496"/>
                </a:solidFill>
                <a:latin typeface="Calibri"/>
                <a:ea typeface="Calibri"/>
                <a:cs typeface="Calibri"/>
                <a:sym typeface="Calibri"/>
              </a:endParaRPr>
            </a:p>
            <a:p>
              <a:pPr indent="0" lvl="0" marL="0" marR="0" rtl="0" algn="ctr">
                <a:spcBef>
                  <a:spcPts val="0"/>
                </a:spcBef>
                <a:spcAft>
                  <a:spcPts val="0"/>
                </a:spcAft>
                <a:buNone/>
              </a:pPr>
              <a:r>
                <a:rPr lang="en-US" sz="9600">
                  <a:solidFill>
                    <a:srgbClr val="2F5496"/>
                  </a:solidFill>
                  <a:latin typeface="Calibri"/>
                  <a:ea typeface="Calibri"/>
                  <a:cs typeface="Calibri"/>
                  <a:sym typeface="Calibri"/>
                </a:rPr>
                <a:t>Trust us to make your poster look </a:t>
              </a:r>
              <a:r>
                <a:rPr b="1" lang="en-US" sz="9600">
                  <a:solidFill>
                    <a:srgbClr val="2F5496"/>
                  </a:solidFill>
                  <a:latin typeface="Calibri"/>
                  <a:ea typeface="Calibri"/>
                  <a:cs typeface="Calibri"/>
                  <a:sym typeface="Calibri"/>
                </a:rPr>
                <a:t>GREAT!</a:t>
              </a:r>
              <a:endParaRPr b="1" sz="9600">
                <a:solidFill>
                  <a:srgbClr val="2F5496"/>
                </a:solidFill>
                <a:latin typeface="Calibri"/>
                <a:ea typeface="Calibri"/>
                <a:cs typeface="Calibri"/>
                <a:sym typeface="Calibri"/>
              </a:endParaRPr>
            </a:p>
            <a:p>
              <a:pPr indent="0" lvl="0" marL="0" marR="0" rtl="0" algn="ctr">
                <a:spcBef>
                  <a:spcPts val="0"/>
                </a:spcBef>
                <a:spcAft>
                  <a:spcPts val="0"/>
                </a:spcAft>
                <a:buNone/>
              </a:pPr>
              <a:r>
                <a:t/>
              </a:r>
              <a:endParaRPr sz="8800">
                <a:solidFill>
                  <a:srgbClr val="2F5496"/>
                </a:solidFill>
                <a:latin typeface="Calibri"/>
                <a:ea typeface="Calibri"/>
                <a:cs typeface="Calibri"/>
                <a:sym typeface="Calibri"/>
              </a:endParaRPr>
            </a:p>
          </p:txBody>
        </p:sp>
        <p:pic>
          <p:nvPicPr>
            <p:cNvPr id="122" name="Google Shape;122;p14"/>
            <p:cNvPicPr preferRelativeResize="0"/>
            <p:nvPr/>
          </p:nvPicPr>
          <p:blipFill rotWithShape="1">
            <a:blip r:embed="rId3">
              <a:alphaModFix/>
            </a:blip>
            <a:srcRect b="0" l="0" r="0" t="0"/>
            <a:stretch/>
          </p:blipFill>
          <p:spPr>
            <a:xfrm>
              <a:off x="3760718" y="16043312"/>
              <a:ext cx="2478029" cy="2983998"/>
            </a:xfrm>
            <a:prstGeom prst="rect">
              <a:avLst/>
            </a:prstGeom>
            <a:noFill/>
            <a:ln>
              <a:noFill/>
            </a:ln>
          </p:spPr>
        </p:pic>
        <p:sp>
          <p:nvSpPr>
            <p:cNvPr id="123" name="Google Shape;123;p14"/>
            <p:cNvSpPr txBox="1"/>
            <p:nvPr/>
          </p:nvSpPr>
          <p:spPr>
            <a:xfrm>
              <a:off x="7374193" y="10986364"/>
              <a:ext cx="18199510" cy="267659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8800">
                  <a:solidFill>
                    <a:srgbClr val="2F5496"/>
                  </a:solidFill>
                  <a:latin typeface="Calibri"/>
                  <a:ea typeface="Calibri"/>
                  <a:cs typeface="Calibri"/>
                  <a:sym typeface="Calibri"/>
                </a:rPr>
                <a:t>Website: </a:t>
              </a:r>
              <a:r>
                <a:rPr lang="en-US" sz="8800" u="sng">
                  <a:solidFill>
                    <a:schemeClr val="hlink"/>
                  </a:solidFill>
                  <a:latin typeface="Calibri"/>
                  <a:ea typeface="Calibri"/>
                  <a:cs typeface="Calibri"/>
                  <a:sym typeface="Calibri"/>
                  <a:hlinkClick r:id="rId4"/>
                </a:rPr>
                <a:t>http://posters.unh.edu</a:t>
              </a:r>
              <a:endParaRPr sz="8800">
                <a:solidFill>
                  <a:srgbClr val="2F5496"/>
                </a:solidFill>
                <a:latin typeface="Calibri"/>
                <a:ea typeface="Calibri"/>
                <a:cs typeface="Calibri"/>
                <a:sym typeface="Calibri"/>
              </a:endParaRPr>
            </a:p>
            <a:p>
              <a:pPr indent="0" lvl="0" marL="0" marR="0" rtl="0" algn="ctr">
                <a:spcBef>
                  <a:spcPts val="0"/>
                </a:spcBef>
                <a:spcAft>
                  <a:spcPts val="0"/>
                </a:spcAft>
                <a:buNone/>
              </a:pPr>
              <a:r>
                <a:rPr b="1" lang="en-US" sz="8800">
                  <a:solidFill>
                    <a:srgbClr val="2F5496"/>
                  </a:solidFill>
                  <a:latin typeface="Calibri"/>
                  <a:ea typeface="Calibri"/>
                  <a:cs typeface="Calibri"/>
                  <a:sym typeface="Calibri"/>
                </a:rPr>
                <a:t>Poster Guide: </a:t>
              </a:r>
              <a:r>
                <a:rPr lang="en-US" sz="8800" u="sng">
                  <a:solidFill>
                    <a:schemeClr val="hlink"/>
                  </a:solidFill>
                  <a:latin typeface="Calibri"/>
                  <a:ea typeface="Calibri"/>
                  <a:cs typeface="Calibri"/>
                  <a:sym typeface="Calibri"/>
                  <a:hlinkClick r:id="rId5"/>
                </a:rPr>
                <a:t>http://goo.gl/1E7TJY</a:t>
              </a:r>
              <a:endParaRPr sz="8800">
                <a:solidFill>
                  <a:srgbClr val="2F5496"/>
                </a:solidFill>
                <a:latin typeface="Calibri"/>
                <a:ea typeface="Calibri"/>
                <a:cs typeface="Calibri"/>
                <a:sym typeface="Calibri"/>
              </a:endParaRPr>
            </a:p>
            <a:p>
              <a:pPr indent="0" lvl="0" marL="0" marR="0" rtl="0" algn="l">
                <a:spcBef>
                  <a:spcPts val="0"/>
                </a:spcBef>
                <a:spcAft>
                  <a:spcPts val="0"/>
                </a:spcAft>
                <a:buNone/>
              </a:pPr>
              <a:r>
                <a:t/>
              </a:r>
              <a:endParaRPr sz="8000">
                <a:solidFill>
                  <a:schemeClr val="dk1"/>
                </a:solidFill>
                <a:latin typeface="Calibri"/>
                <a:ea typeface="Calibri"/>
                <a:cs typeface="Calibri"/>
                <a:sym typeface="Calibri"/>
              </a:endParaRPr>
            </a:p>
          </p:txBody>
        </p:sp>
        <p:sp>
          <p:nvSpPr>
            <p:cNvPr id="124" name="Google Shape;124;p14"/>
            <p:cNvSpPr txBox="1"/>
            <p:nvPr/>
          </p:nvSpPr>
          <p:spPr>
            <a:xfrm>
              <a:off x="9402548" y="17024490"/>
              <a:ext cx="19953377" cy="128721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2000">
                  <a:solidFill>
                    <a:srgbClr val="757070"/>
                  </a:solidFill>
                  <a:latin typeface="Calibri"/>
                  <a:ea typeface="Calibri"/>
                  <a:cs typeface="Calibri"/>
                  <a:sym typeface="Calibri"/>
                </a:rPr>
                <a:t>DELETE THIS SLIDE BEFORE PRINTING</a:t>
              </a:r>
              <a:endParaRPr sz="12000">
                <a:solidFill>
                  <a:srgbClr val="757070"/>
                </a:solidFill>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