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7" r:id="rId3"/>
    <p:sldId id="292" r:id="rId4"/>
    <p:sldId id="303" r:id="rId5"/>
    <p:sldId id="258" r:id="rId6"/>
    <p:sldId id="299" r:id="rId7"/>
    <p:sldId id="276" r:id="rId8"/>
    <p:sldId id="277" r:id="rId9"/>
    <p:sldId id="278" r:id="rId10"/>
    <p:sldId id="273" r:id="rId11"/>
    <p:sldId id="274" r:id="rId12"/>
    <p:sldId id="275" r:id="rId13"/>
    <p:sldId id="283" r:id="rId14"/>
    <p:sldId id="263" r:id="rId15"/>
    <p:sldId id="294" r:id="rId16"/>
    <p:sldId id="265" r:id="rId17"/>
    <p:sldId id="266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CD"/>
    <a:srgbClr val="EF6C4D"/>
    <a:srgbClr val="003592"/>
    <a:srgbClr val="000000"/>
    <a:srgbClr val="013591"/>
    <a:srgbClr val="18214F"/>
    <a:srgbClr val="004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D40AA9-0DEF-A248-A535-C94555960ABE}" v="164" dt="2022-04-09T19:03:51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1" autoAdjust="0"/>
    <p:restoredTop sz="94769"/>
  </p:normalViewPr>
  <p:slideViewPr>
    <p:cSldViewPr snapToGrid="0" snapToObjects="1">
      <p:cViewPr varScale="1">
        <p:scale>
          <a:sx n="106" d="100"/>
          <a:sy n="106" d="100"/>
        </p:scale>
        <p:origin x="488" y="184"/>
      </p:cViewPr>
      <p:guideLst>
        <p:guide pos="3816"/>
        <p:guide orient="horz" pos="2160"/>
      </p:guideLst>
    </p:cSldViewPr>
  </p:slideViewPr>
  <p:outlineViewPr>
    <p:cViewPr>
      <p:scale>
        <a:sx n="33" d="100"/>
        <a:sy n="33" d="100"/>
      </p:scale>
      <p:origin x="0" y="-2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y Moser" userId="4200eca0-05c0-47f6-b9d0-27dbf3980745" providerId="ADAL" clId="{C1D40AA9-0DEF-A248-A535-C94555960ABE}"/>
    <pc:docChg chg="undo custSel addSld delSld modSld sldOrd modMainMaster">
      <pc:chgData name="Brandy Moser" userId="4200eca0-05c0-47f6-b9d0-27dbf3980745" providerId="ADAL" clId="{C1D40AA9-0DEF-A248-A535-C94555960ABE}" dt="2022-04-12T12:45:30.028" v="2706" actId="2696"/>
      <pc:docMkLst>
        <pc:docMk/>
      </pc:docMkLst>
      <pc:sldChg chg="addSp delSp modSp mod">
        <pc:chgData name="Brandy Moser" userId="4200eca0-05c0-47f6-b9d0-27dbf3980745" providerId="ADAL" clId="{C1D40AA9-0DEF-A248-A535-C94555960ABE}" dt="2022-04-08T15:56:22.389" v="2543" actId="20577"/>
        <pc:sldMkLst>
          <pc:docMk/>
          <pc:sldMk cId="2111065707" sldId="256"/>
        </pc:sldMkLst>
        <pc:spChg chg="mod">
          <ac:chgData name="Brandy Moser" userId="4200eca0-05c0-47f6-b9d0-27dbf3980745" providerId="ADAL" clId="{C1D40AA9-0DEF-A248-A535-C94555960ABE}" dt="2022-03-30T17:24:11.622" v="321" actId="1036"/>
          <ac:spMkLst>
            <pc:docMk/>
            <pc:sldMk cId="2111065707" sldId="256"/>
            <ac:spMk id="2" creationId="{C399F17E-B23F-0948-8AB5-B60A8B255436}"/>
          </ac:spMkLst>
        </pc:spChg>
        <pc:spChg chg="mod">
          <ac:chgData name="Brandy Moser" userId="4200eca0-05c0-47f6-b9d0-27dbf3980745" providerId="ADAL" clId="{C1D40AA9-0DEF-A248-A535-C94555960ABE}" dt="2022-04-08T15:56:22.389" v="2543" actId="20577"/>
          <ac:spMkLst>
            <pc:docMk/>
            <pc:sldMk cId="2111065707" sldId="256"/>
            <ac:spMk id="3" creationId="{A98252AC-FC8B-384A-94D1-01FB4D574D8E}"/>
          </ac:spMkLst>
        </pc:spChg>
        <pc:spChg chg="add del mod">
          <ac:chgData name="Brandy Moser" userId="4200eca0-05c0-47f6-b9d0-27dbf3980745" providerId="ADAL" clId="{C1D40AA9-0DEF-A248-A535-C94555960ABE}" dt="2022-04-08T15:09:42.638" v="1433"/>
          <ac:spMkLst>
            <pc:docMk/>
            <pc:sldMk cId="2111065707" sldId="256"/>
            <ac:spMk id="4" creationId="{9B5F44CE-D850-7947-B76B-DACC207463CF}"/>
          </ac:spMkLst>
        </pc:spChg>
      </pc:sldChg>
      <pc:sldChg chg="addSp delSp modSp add del mod">
        <pc:chgData name="Brandy Moser" userId="4200eca0-05c0-47f6-b9d0-27dbf3980745" providerId="ADAL" clId="{C1D40AA9-0DEF-A248-A535-C94555960ABE}" dt="2022-04-09T19:04:29.179" v="2684" actId="2696"/>
        <pc:sldMkLst>
          <pc:docMk/>
          <pc:sldMk cId="553635462" sldId="257"/>
        </pc:sldMkLst>
        <pc:spChg chg="mod">
          <ac:chgData name="Brandy Moser" userId="4200eca0-05c0-47f6-b9d0-27dbf3980745" providerId="ADAL" clId="{C1D40AA9-0DEF-A248-A535-C94555960ABE}" dt="2022-04-08T15:09:04.082" v="1413"/>
          <ac:spMkLst>
            <pc:docMk/>
            <pc:sldMk cId="553635462" sldId="257"/>
            <ac:spMk id="2" creationId="{01E0DAC4-782E-C341-A9CE-656854DBE274}"/>
          </ac:spMkLst>
        </pc:spChg>
        <pc:spChg chg="mod">
          <ac:chgData name="Brandy Moser" userId="4200eca0-05c0-47f6-b9d0-27dbf3980745" providerId="ADAL" clId="{C1D40AA9-0DEF-A248-A535-C94555960ABE}" dt="2022-04-08T15:57:19.818" v="2585" actId="20577"/>
          <ac:spMkLst>
            <pc:docMk/>
            <pc:sldMk cId="553635462" sldId="257"/>
            <ac:spMk id="3" creationId="{79E639B1-EE2A-AD49-AE23-64AADEDC05F0}"/>
          </ac:spMkLst>
        </pc:spChg>
        <pc:spChg chg="add del">
          <ac:chgData name="Brandy Moser" userId="4200eca0-05c0-47f6-b9d0-27dbf3980745" providerId="ADAL" clId="{C1D40AA9-0DEF-A248-A535-C94555960ABE}" dt="2022-04-08T15:55:54.351" v="2534" actId="478"/>
          <ac:spMkLst>
            <pc:docMk/>
            <pc:sldMk cId="553635462" sldId="257"/>
            <ac:spMk id="10" creationId="{CDE61313-C5F3-5F4A-B743-C276F98148CD}"/>
          </ac:spMkLst>
        </pc:spChg>
        <pc:grpChg chg="del">
          <ac:chgData name="Brandy Moser" userId="4200eca0-05c0-47f6-b9d0-27dbf3980745" providerId="ADAL" clId="{C1D40AA9-0DEF-A248-A535-C94555960ABE}" dt="2022-04-08T15:55:56.197" v="2535" actId="478"/>
          <ac:grpSpMkLst>
            <pc:docMk/>
            <pc:sldMk cId="553635462" sldId="257"/>
            <ac:grpSpMk id="11" creationId="{A47847F6-BB94-ED4E-AC0B-0633E298252B}"/>
          </ac:grpSpMkLst>
        </pc:grpChg>
      </pc:sldChg>
      <pc:sldChg chg="addSp delSp modSp del mod">
        <pc:chgData name="Brandy Moser" userId="4200eca0-05c0-47f6-b9d0-27dbf3980745" providerId="ADAL" clId="{C1D40AA9-0DEF-A248-A535-C94555960ABE}" dt="2022-03-30T17:17:48.050" v="234" actId="2696"/>
        <pc:sldMkLst>
          <pc:docMk/>
          <pc:sldMk cId="767662663" sldId="257"/>
        </pc:sldMkLst>
        <pc:spChg chg="mod">
          <ac:chgData name="Brandy Moser" userId="4200eca0-05c0-47f6-b9d0-27dbf3980745" providerId="ADAL" clId="{C1D40AA9-0DEF-A248-A535-C94555960ABE}" dt="2022-03-30T17:13:08.504" v="149" actId="20577"/>
          <ac:spMkLst>
            <pc:docMk/>
            <pc:sldMk cId="767662663" sldId="257"/>
            <ac:spMk id="2" creationId="{01E0DAC4-782E-C341-A9CE-656854DBE274}"/>
          </ac:spMkLst>
        </pc:spChg>
        <pc:spChg chg="mod">
          <ac:chgData name="Brandy Moser" userId="4200eca0-05c0-47f6-b9d0-27dbf3980745" providerId="ADAL" clId="{C1D40AA9-0DEF-A248-A535-C94555960ABE}" dt="2022-03-30T17:12:24.367" v="137" actId="20577"/>
          <ac:spMkLst>
            <pc:docMk/>
            <pc:sldMk cId="767662663" sldId="257"/>
            <ac:spMk id="3" creationId="{79E639B1-EE2A-AD49-AE23-64AADEDC05F0}"/>
          </ac:spMkLst>
        </pc:spChg>
        <pc:spChg chg="add del mod">
          <ac:chgData name="Brandy Moser" userId="4200eca0-05c0-47f6-b9d0-27dbf3980745" providerId="ADAL" clId="{C1D40AA9-0DEF-A248-A535-C94555960ABE}" dt="2022-03-30T17:17:36.819" v="232" actId="478"/>
          <ac:spMkLst>
            <pc:docMk/>
            <pc:sldMk cId="767662663" sldId="257"/>
            <ac:spMk id="8" creationId="{6D8C34C6-0BA3-5643-84F4-A493B41C4B9C}"/>
          </ac:spMkLst>
        </pc:spChg>
        <pc:spChg chg="add del mod">
          <ac:chgData name="Brandy Moser" userId="4200eca0-05c0-47f6-b9d0-27dbf3980745" providerId="ADAL" clId="{C1D40AA9-0DEF-A248-A535-C94555960ABE}" dt="2022-03-30T17:17:38.543" v="233" actId="478"/>
          <ac:spMkLst>
            <pc:docMk/>
            <pc:sldMk cId="767662663" sldId="257"/>
            <ac:spMk id="9" creationId="{B12E1D8A-9131-0149-A6EB-F0EACC209E99}"/>
          </ac:spMkLst>
        </pc:spChg>
        <pc:spChg chg="add mod">
          <ac:chgData name="Brandy Moser" userId="4200eca0-05c0-47f6-b9d0-27dbf3980745" providerId="ADAL" clId="{C1D40AA9-0DEF-A248-A535-C94555960ABE}" dt="2022-03-30T17:16:36.227" v="221" actId="13822"/>
          <ac:spMkLst>
            <pc:docMk/>
            <pc:sldMk cId="767662663" sldId="257"/>
            <ac:spMk id="10" creationId="{CDE61313-C5F3-5F4A-B743-C276F98148CD}"/>
          </ac:spMkLst>
        </pc:spChg>
        <pc:spChg chg="mod">
          <ac:chgData name="Brandy Moser" userId="4200eca0-05c0-47f6-b9d0-27dbf3980745" providerId="ADAL" clId="{C1D40AA9-0DEF-A248-A535-C94555960ABE}" dt="2022-03-30T17:13:57.143" v="156"/>
          <ac:spMkLst>
            <pc:docMk/>
            <pc:sldMk cId="767662663" sldId="257"/>
            <ac:spMk id="13" creationId="{8E85E782-5381-B64C-BC28-48A92D914501}"/>
          </ac:spMkLst>
        </pc:spChg>
        <pc:spChg chg="mod">
          <ac:chgData name="Brandy Moser" userId="4200eca0-05c0-47f6-b9d0-27dbf3980745" providerId="ADAL" clId="{C1D40AA9-0DEF-A248-A535-C94555960ABE}" dt="2022-03-30T17:13:57.143" v="156"/>
          <ac:spMkLst>
            <pc:docMk/>
            <pc:sldMk cId="767662663" sldId="257"/>
            <ac:spMk id="14" creationId="{177337B8-1710-3C41-95A4-CBD662F3E941}"/>
          </ac:spMkLst>
        </pc:spChg>
        <pc:grpChg chg="add mod">
          <ac:chgData name="Brandy Moser" userId="4200eca0-05c0-47f6-b9d0-27dbf3980745" providerId="ADAL" clId="{C1D40AA9-0DEF-A248-A535-C94555960ABE}" dt="2022-03-30T17:13:57.143" v="156"/>
          <ac:grpSpMkLst>
            <pc:docMk/>
            <pc:sldMk cId="767662663" sldId="257"/>
            <ac:grpSpMk id="11" creationId="{A47847F6-BB94-ED4E-AC0B-0633E298252B}"/>
          </ac:grpSpMkLst>
        </pc:grpChg>
        <pc:picChg chg="add del mod">
          <ac:chgData name="Brandy Moser" userId="4200eca0-05c0-47f6-b9d0-27dbf3980745" providerId="ADAL" clId="{C1D40AA9-0DEF-A248-A535-C94555960ABE}" dt="2022-03-30T17:10:16.060" v="106" actId="478"/>
          <ac:picMkLst>
            <pc:docMk/>
            <pc:sldMk cId="767662663" sldId="257"/>
            <ac:picMk id="5" creationId="{94F5F556-23D8-F645-AF78-3631B20F2962}"/>
          </ac:picMkLst>
        </pc:picChg>
        <pc:picChg chg="add del mod">
          <ac:chgData name="Brandy Moser" userId="4200eca0-05c0-47f6-b9d0-27dbf3980745" providerId="ADAL" clId="{C1D40AA9-0DEF-A248-A535-C94555960ABE}" dt="2022-03-30T16:54:16.649" v="75" actId="931"/>
          <ac:picMkLst>
            <pc:docMk/>
            <pc:sldMk cId="767662663" sldId="257"/>
            <ac:picMk id="7" creationId="{63222C98-469C-1B41-9B73-DDAA39F142DB}"/>
          </ac:picMkLst>
        </pc:picChg>
        <pc:picChg chg="mod">
          <ac:chgData name="Brandy Moser" userId="4200eca0-05c0-47f6-b9d0-27dbf3980745" providerId="ADAL" clId="{C1D40AA9-0DEF-A248-A535-C94555960ABE}" dt="2022-03-30T17:13:57.143" v="156"/>
          <ac:picMkLst>
            <pc:docMk/>
            <pc:sldMk cId="767662663" sldId="257"/>
            <ac:picMk id="12" creationId="{F3E51300-5AAA-FB4E-8B55-843EFE283AA9}"/>
          </ac:picMkLst>
        </pc:picChg>
        <pc:cxnChg chg="add mod">
          <ac:chgData name="Brandy Moser" userId="4200eca0-05c0-47f6-b9d0-27dbf3980745" providerId="ADAL" clId="{C1D40AA9-0DEF-A248-A535-C94555960ABE}" dt="2022-03-30T17:16:08.262" v="213"/>
          <ac:cxnSpMkLst>
            <pc:docMk/>
            <pc:sldMk cId="767662663" sldId="257"/>
            <ac:cxnSpMk id="15" creationId="{9B53057C-5D45-FF43-8B6D-63AB70694465}"/>
          </ac:cxnSpMkLst>
        </pc:cxnChg>
        <pc:cxnChg chg="add del mod">
          <ac:chgData name="Brandy Moser" userId="4200eca0-05c0-47f6-b9d0-27dbf3980745" providerId="ADAL" clId="{C1D40AA9-0DEF-A248-A535-C94555960ABE}" dt="2022-03-30T17:17:10.934" v="225"/>
          <ac:cxnSpMkLst>
            <pc:docMk/>
            <pc:sldMk cId="767662663" sldId="257"/>
            <ac:cxnSpMk id="16" creationId="{B35E07E3-8F5D-654F-BD18-54A624D70EFF}"/>
          </ac:cxnSpMkLst>
        </pc:cxnChg>
        <pc:cxnChg chg="add del mod">
          <ac:chgData name="Brandy Moser" userId="4200eca0-05c0-47f6-b9d0-27dbf3980745" providerId="ADAL" clId="{C1D40AA9-0DEF-A248-A535-C94555960ABE}" dt="2022-03-30T17:17:10.607" v="224"/>
          <ac:cxnSpMkLst>
            <pc:docMk/>
            <pc:sldMk cId="767662663" sldId="257"/>
            <ac:cxnSpMk id="17" creationId="{6D8F35A4-83EA-D74E-A22A-40351B742F3D}"/>
          </ac:cxnSpMkLst>
        </pc:cxnChg>
      </pc:sldChg>
      <pc:sldChg chg="addSp delSp modSp mod modClrScheme chgLayout">
        <pc:chgData name="Brandy Moser" userId="4200eca0-05c0-47f6-b9d0-27dbf3980745" providerId="ADAL" clId="{C1D40AA9-0DEF-A248-A535-C94555960ABE}" dt="2022-04-08T16:04:23.561" v="2627" actId="166"/>
        <pc:sldMkLst>
          <pc:docMk/>
          <pc:sldMk cId="1605266053" sldId="258"/>
        </pc:sldMkLst>
        <pc:spChg chg="mod ord">
          <ac:chgData name="Brandy Moser" userId="4200eca0-05c0-47f6-b9d0-27dbf3980745" providerId="ADAL" clId="{C1D40AA9-0DEF-A248-A535-C94555960ABE}" dt="2022-04-08T15:57:39.549" v="2588" actId="700"/>
          <ac:spMkLst>
            <pc:docMk/>
            <pc:sldMk cId="1605266053" sldId="258"/>
            <ac:spMk id="2" creationId="{85078077-2D8B-3648-BC38-0CD261660293}"/>
          </ac:spMkLst>
        </pc:spChg>
        <pc:spChg chg="mod ord">
          <ac:chgData name="Brandy Moser" userId="4200eca0-05c0-47f6-b9d0-27dbf3980745" providerId="ADAL" clId="{C1D40AA9-0DEF-A248-A535-C94555960ABE}" dt="2022-04-08T15:57:57.905" v="2595" actId="1076"/>
          <ac:spMkLst>
            <pc:docMk/>
            <pc:sldMk cId="1605266053" sldId="258"/>
            <ac:spMk id="3" creationId="{205D0997-623A-B74C-9597-B4022FB4D58D}"/>
          </ac:spMkLst>
        </pc:spChg>
        <pc:spChg chg="add del mod ord">
          <ac:chgData name="Brandy Moser" userId="4200eca0-05c0-47f6-b9d0-27dbf3980745" providerId="ADAL" clId="{C1D40AA9-0DEF-A248-A535-C94555960ABE}" dt="2022-03-30T17:45:43.976" v="944" actId="700"/>
          <ac:spMkLst>
            <pc:docMk/>
            <pc:sldMk cId="1605266053" sldId="258"/>
            <ac:spMk id="4" creationId="{A270C284-F3FB-D347-880A-B559E640E0B1}"/>
          </ac:spMkLst>
        </pc:spChg>
        <pc:spChg chg="add del mod ord">
          <ac:chgData name="Brandy Moser" userId="4200eca0-05c0-47f6-b9d0-27dbf3980745" providerId="ADAL" clId="{C1D40AA9-0DEF-A248-A535-C94555960ABE}" dt="2022-04-08T15:58:22.041" v="2596" actId="931"/>
          <ac:spMkLst>
            <pc:docMk/>
            <pc:sldMk cId="1605266053" sldId="258"/>
            <ac:spMk id="4" creationId="{CB2167C6-34F4-184B-A353-207E0B7E58A5}"/>
          </ac:spMkLst>
        </pc:spChg>
        <pc:spChg chg="add del mod ord">
          <ac:chgData name="Brandy Moser" userId="4200eca0-05c0-47f6-b9d0-27dbf3980745" providerId="ADAL" clId="{C1D40AA9-0DEF-A248-A535-C94555960ABE}" dt="2022-04-08T15:57:39.549" v="2588" actId="700"/>
          <ac:spMkLst>
            <pc:docMk/>
            <pc:sldMk cId="1605266053" sldId="258"/>
            <ac:spMk id="6" creationId="{99F02FDF-0CBD-0D40-87B1-7EF62DB11A24}"/>
          </ac:spMkLst>
        </pc:spChg>
        <pc:picChg chg="add del mod">
          <ac:chgData name="Brandy Moser" userId="4200eca0-05c0-47f6-b9d0-27dbf3980745" providerId="ADAL" clId="{C1D40AA9-0DEF-A248-A535-C94555960ABE}" dt="2022-03-30T17:02:02.823" v="90" actId="478"/>
          <ac:picMkLst>
            <pc:docMk/>
            <pc:sldMk cId="1605266053" sldId="258"/>
            <ac:picMk id="5" creationId="{84F0597B-F875-D240-886A-05E0389DAF98}"/>
          </ac:picMkLst>
        </pc:picChg>
        <pc:picChg chg="add mod">
          <ac:chgData name="Brandy Moser" userId="4200eca0-05c0-47f6-b9d0-27dbf3980745" providerId="ADAL" clId="{C1D40AA9-0DEF-A248-A535-C94555960ABE}" dt="2022-04-08T16:02:18.827" v="2617" actId="1076"/>
          <ac:picMkLst>
            <pc:docMk/>
            <pc:sldMk cId="1605266053" sldId="258"/>
            <ac:picMk id="7" creationId="{96E20A1C-C749-C544-8D08-76EFCFCC59C0}"/>
          </ac:picMkLst>
        </pc:picChg>
        <pc:picChg chg="add mod modCrop">
          <ac:chgData name="Brandy Moser" userId="4200eca0-05c0-47f6-b9d0-27dbf3980745" providerId="ADAL" clId="{C1D40AA9-0DEF-A248-A535-C94555960ABE}" dt="2022-04-08T16:04:23.561" v="2627" actId="166"/>
          <ac:picMkLst>
            <pc:docMk/>
            <pc:sldMk cId="1605266053" sldId="258"/>
            <ac:picMk id="9" creationId="{D5AD8C74-C1D1-BD42-9619-176C33E2896E}"/>
          </ac:picMkLst>
        </pc:picChg>
        <pc:picChg chg="add del mod">
          <ac:chgData name="Brandy Moser" userId="4200eca0-05c0-47f6-b9d0-27dbf3980745" providerId="ADAL" clId="{C1D40AA9-0DEF-A248-A535-C94555960ABE}" dt="2022-04-08T16:02:24.380" v="2620" actId="478"/>
          <ac:picMkLst>
            <pc:docMk/>
            <pc:sldMk cId="1605266053" sldId="258"/>
            <ac:picMk id="11" creationId="{59F7A99F-CC2E-284D-8A0F-98C4ECFB8F7E}"/>
          </ac:picMkLst>
        </pc:picChg>
        <pc:picChg chg="add mod modCrop">
          <ac:chgData name="Brandy Moser" userId="4200eca0-05c0-47f6-b9d0-27dbf3980745" providerId="ADAL" clId="{C1D40AA9-0DEF-A248-A535-C94555960ABE}" dt="2022-04-08T16:04:17.749" v="2626" actId="14100"/>
          <ac:picMkLst>
            <pc:docMk/>
            <pc:sldMk cId="1605266053" sldId="258"/>
            <ac:picMk id="13" creationId="{569E1BD3-EF2B-1A4A-BD0E-70ADE9E1FEF5}"/>
          </ac:picMkLst>
        </pc:picChg>
      </pc:sldChg>
      <pc:sldChg chg="modSp del mod">
        <pc:chgData name="Brandy Moser" userId="4200eca0-05c0-47f6-b9d0-27dbf3980745" providerId="ADAL" clId="{C1D40AA9-0DEF-A248-A535-C94555960ABE}" dt="2022-04-08T15:57:23.432" v="2586" actId="2696"/>
        <pc:sldMkLst>
          <pc:docMk/>
          <pc:sldMk cId="4253393329" sldId="259"/>
        </pc:sldMkLst>
        <pc:spChg chg="mod">
          <ac:chgData name="Brandy Moser" userId="4200eca0-05c0-47f6-b9d0-27dbf3980745" providerId="ADAL" clId="{C1D40AA9-0DEF-A248-A535-C94555960ABE}" dt="2022-04-07T17:09:43.883" v="1283" actId="20577"/>
          <ac:spMkLst>
            <pc:docMk/>
            <pc:sldMk cId="4253393329" sldId="259"/>
            <ac:spMk id="3" creationId="{C3152E6F-2CDF-0F47-B21F-2D8E6BB4298E}"/>
          </ac:spMkLst>
        </pc:spChg>
      </pc:sldChg>
      <pc:sldChg chg="modSp del mod">
        <pc:chgData name="Brandy Moser" userId="4200eca0-05c0-47f6-b9d0-27dbf3980745" providerId="ADAL" clId="{C1D40AA9-0DEF-A248-A535-C94555960ABE}" dt="2022-04-12T12:44:54.614" v="2695" actId="2696"/>
        <pc:sldMkLst>
          <pc:docMk/>
          <pc:sldMk cId="2091625696" sldId="260"/>
        </pc:sldMkLst>
        <pc:spChg chg="mod">
          <ac:chgData name="Brandy Moser" userId="4200eca0-05c0-47f6-b9d0-27dbf3980745" providerId="ADAL" clId="{C1D40AA9-0DEF-A248-A535-C94555960ABE}" dt="2022-03-30T17:06:36.349" v="92" actId="1076"/>
          <ac:spMkLst>
            <pc:docMk/>
            <pc:sldMk cId="2091625696" sldId="260"/>
            <ac:spMk id="5" creationId="{4DEBC303-C7E3-E542-945F-1368EF565449}"/>
          </ac:spMkLst>
        </pc:spChg>
        <pc:graphicFrameChg chg="mod">
          <ac:chgData name="Brandy Moser" userId="4200eca0-05c0-47f6-b9d0-27dbf3980745" providerId="ADAL" clId="{C1D40AA9-0DEF-A248-A535-C94555960ABE}" dt="2022-03-30T17:06:36.349" v="92" actId="1076"/>
          <ac:graphicFrameMkLst>
            <pc:docMk/>
            <pc:sldMk cId="2091625696" sldId="260"/>
            <ac:graphicFrameMk id="4" creationId="{1B84EA81-EC7D-C34C-91CE-33B94621D4E3}"/>
          </ac:graphicFrameMkLst>
        </pc:graphicFrameChg>
      </pc:sldChg>
      <pc:sldChg chg="addSp delSp modSp del mod">
        <pc:chgData name="Brandy Moser" userId="4200eca0-05c0-47f6-b9d0-27dbf3980745" providerId="ADAL" clId="{C1D40AA9-0DEF-A248-A535-C94555960ABE}" dt="2022-04-12T12:44:56.904" v="2696" actId="2696"/>
        <pc:sldMkLst>
          <pc:docMk/>
          <pc:sldMk cId="552838299" sldId="261"/>
        </pc:sldMkLst>
        <pc:spChg chg="mod">
          <ac:chgData name="Brandy Moser" userId="4200eca0-05c0-47f6-b9d0-27dbf3980745" providerId="ADAL" clId="{C1D40AA9-0DEF-A248-A535-C94555960ABE}" dt="2022-03-30T17:38:10.765" v="932" actId="1076"/>
          <ac:spMkLst>
            <pc:docMk/>
            <pc:sldMk cId="552838299" sldId="261"/>
            <ac:spMk id="3" creationId="{A96AA43E-CEB8-FC49-B426-B4CD0FD86936}"/>
          </ac:spMkLst>
        </pc:spChg>
        <pc:spChg chg="add mod">
          <ac:chgData name="Brandy Moser" userId="4200eca0-05c0-47f6-b9d0-27dbf3980745" providerId="ADAL" clId="{C1D40AA9-0DEF-A248-A535-C94555960ABE}" dt="2022-03-30T17:38:07.196" v="931" actId="1036"/>
          <ac:spMkLst>
            <pc:docMk/>
            <pc:sldMk cId="552838299" sldId="261"/>
            <ac:spMk id="6" creationId="{CC0808A9-915F-8049-9152-B5ABC633FDA2}"/>
          </ac:spMkLst>
        </pc:spChg>
        <pc:spChg chg="add del mod">
          <ac:chgData name="Brandy Moser" userId="4200eca0-05c0-47f6-b9d0-27dbf3980745" providerId="ADAL" clId="{C1D40AA9-0DEF-A248-A535-C94555960ABE}" dt="2022-04-07T17:13:05.276" v="1285" actId="478"/>
          <ac:spMkLst>
            <pc:docMk/>
            <pc:sldMk cId="552838299" sldId="261"/>
            <ac:spMk id="13" creationId="{2500168C-5617-BC4C-86ED-E8812E88FE77}"/>
          </ac:spMkLst>
        </pc:spChg>
        <pc:spChg chg="add del mod">
          <ac:chgData name="Brandy Moser" userId="4200eca0-05c0-47f6-b9d0-27dbf3980745" providerId="ADAL" clId="{C1D40AA9-0DEF-A248-A535-C94555960ABE}" dt="2022-03-30T17:36:45.044" v="901"/>
          <ac:spMkLst>
            <pc:docMk/>
            <pc:sldMk cId="552838299" sldId="261"/>
            <ac:spMk id="14" creationId="{88809663-A41E-764D-8A4A-6532C62213AF}"/>
          </ac:spMkLst>
        </pc:spChg>
        <pc:spChg chg="add del mod">
          <ac:chgData name="Brandy Moser" userId="4200eca0-05c0-47f6-b9d0-27dbf3980745" providerId="ADAL" clId="{C1D40AA9-0DEF-A248-A535-C94555960ABE}" dt="2022-03-30T17:36:40.438" v="899"/>
          <ac:spMkLst>
            <pc:docMk/>
            <pc:sldMk cId="552838299" sldId="261"/>
            <ac:spMk id="15" creationId="{55209B5E-4AA1-4F4A-BA43-3BF810C60D31}"/>
          </ac:spMkLst>
        </pc:spChg>
        <pc:spChg chg="add del mod">
          <ac:chgData name="Brandy Moser" userId="4200eca0-05c0-47f6-b9d0-27dbf3980745" providerId="ADAL" clId="{C1D40AA9-0DEF-A248-A535-C94555960ABE}" dt="2022-03-30T17:38:21.309" v="936" actId="478"/>
          <ac:spMkLst>
            <pc:docMk/>
            <pc:sldMk cId="552838299" sldId="261"/>
            <ac:spMk id="16" creationId="{E2DED5B7-BC3E-FD4E-833A-DD8E921A16AA}"/>
          </ac:spMkLst>
        </pc:spChg>
        <pc:picChg chg="add mod">
          <ac:chgData name="Brandy Moser" userId="4200eca0-05c0-47f6-b9d0-27dbf3980745" providerId="ADAL" clId="{C1D40AA9-0DEF-A248-A535-C94555960ABE}" dt="2022-03-30T17:38:07.196" v="931" actId="1036"/>
          <ac:picMkLst>
            <pc:docMk/>
            <pc:sldMk cId="552838299" sldId="261"/>
            <ac:picMk id="5" creationId="{AABE638B-6BBE-254B-BB6D-6661E1A55B5E}"/>
          </ac:picMkLst>
        </pc:picChg>
        <pc:picChg chg="add del mod">
          <ac:chgData name="Brandy Moser" userId="4200eca0-05c0-47f6-b9d0-27dbf3980745" providerId="ADAL" clId="{C1D40AA9-0DEF-A248-A535-C94555960ABE}" dt="2022-03-30T17:38:18.366" v="934" actId="478"/>
          <ac:picMkLst>
            <pc:docMk/>
            <pc:sldMk cId="552838299" sldId="261"/>
            <ac:picMk id="12" creationId="{41C872B7-5270-F145-A5A5-8A6597DB0C03}"/>
          </ac:picMkLst>
        </pc:picChg>
        <pc:cxnChg chg="add del mod">
          <ac:chgData name="Brandy Moser" userId="4200eca0-05c0-47f6-b9d0-27dbf3980745" providerId="ADAL" clId="{C1D40AA9-0DEF-A248-A535-C94555960ABE}" dt="2022-03-30T17:38:19.148" v="935" actId="478"/>
          <ac:cxnSpMkLst>
            <pc:docMk/>
            <pc:sldMk cId="552838299" sldId="261"/>
            <ac:cxnSpMk id="8" creationId="{CC4390F2-D274-044C-8A21-BA2E7B9C806C}"/>
          </ac:cxnSpMkLst>
        </pc:cxnChg>
        <pc:cxnChg chg="add del mod">
          <ac:chgData name="Brandy Moser" userId="4200eca0-05c0-47f6-b9d0-27dbf3980745" providerId="ADAL" clId="{C1D40AA9-0DEF-A248-A535-C94555960ABE}" dt="2022-04-07T17:13:06.380" v="1286" actId="478"/>
          <ac:cxnSpMkLst>
            <pc:docMk/>
            <pc:sldMk cId="552838299" sldId="261"/>
            <ac:cxnSpMk id="9" creationId="{3EA7D773-B380-FF4F-B0B9-813A43F49FB3}"/>
          </ac:cxnSpMkLst>
        </pc:cxnChg>
      </pc:sldChg>
      <pc:sldChg chg="addSp delSp modSp del mod modClrScheme chgLayout">
        <pc:chgData name="Brandy Moser" userId="4200eca0-05c0-47f6-b9d0-27dbf3980745" providerId="ADAL" clId="{C1D40AA9-0DEF-A248-A535-C94555960ABE}" dt="2022-04-12T12:45:20.104" v="2701" actId="2696"/>
        <pc:sldMkLst>
          <pc:docMk/>
          <pc:sldMk cId="274578954" sldId="262"/>
        </pc:sldMkLst>
        <pc:spChg chg="mod ord">
          <ac:chgData name="Brandy Moser" userId="4200eca0-05c0-47f6-b9d0-27dbf3980745" providerId="ADAL" clId="{C1D40AA9-0DEF-A248-A535-C94555960ABE}" dt="2022-03-30T17:27:06.402" v="365" actId="700"/>
          <ac:spMkLst>
            <pc:docMk/>
            <pc:sldMk cId="274578954" sldId="262"/>
            <ac:spMk id="2" creationId="{7434C48D-6B29-B94E-97A8-BAD3825453ED}"/>
          </ac:spMkLst>
        </pc:spChg>
        <pc:spChg chg="mod ord">
          <ac:chgData name="Brandy Moser" userId="4200eca0-05c0-47f6-b9d0-27dbf3980745" providerId="ADAL" clId="{C1D40AA9-0DEF-A248-A535-C94555960ABE}" dt="2022-04-08T14:15:26.368" v="1301" actId="20577"/>
          <ac:spMkLst>
            <pc:docMk/>
            <pc:sldMk cId="274578954" sldId="262"/>
            <ac:spMk id="3" creationId="{5EA488EC-1C66-CC41-9181-4E40863C4E7C}"/>
          </ac:spMkLst>
        </pc:spChg>
        <pc:spChg chg="add del mod ord">
          <ac:chgData name="Brandy Moser" userId="4200eca0-05c0-47f6-b9d0-27dbf3980745" providerId="ADAL" clId="{C1D40AA9-0DEF-A248-A535-C94555960ABE}" dt="2022-03-30T17:27:39.244" v="367" actId="931"/>
          <ac:spMkLst>
            <pc:docMk/>
            <pc:sldMk cId="274578954" sldId="262"/>
            <ac:spMk id="4" creationId="{DAD4A741-FEFB-C24C-B257-9DFD3FD76C2E}"/>
          </ac:spMkLst>
        </pc:spChg>
        <pc:picChg chg="add mod modCrop">
          <ac:chgData name="Brandy Moser" userId="4200eca0-05c0-47f6-b9d0-27dbf3980745" providerId="ADAL" clId="{C1D40AA9-0DEF-A248-A535-C94555960ABE}" dt="2022-03-30T17:39:37.636" v="943" actId="732"/>
          <ac:picMkLst>
            <pc:docMk/>
            <pc:sldMk cId="274578954" sldId="262"/>
            <ac:picMk id="6" creationId="{E1BED884-6D7D-5F45-AD60-4F5BA03E1A49}"/>
          </ac:picMkLst>
        </pc:picChg>
      </pc:sldChg>
      <pc:sldChg chg="addSp modSp mod">
        <pc:chgData name="Brandy Moser" userId="4200eca0-05c0-47f6-b9d0-27dbf3980745" providerId="ADAL" clId="{C1D40AA9-0DEF-A248-A535-C94555960ABE}" dt="2022-04-08T14:16:52.972" v="1345" actId="1076"/>
        <pc:sldMkLst>
          <pc:docMk/>
          <pc:sldMk cId="4079947903" sldId="263"/>
        </pc:sldMkLst>
        <pc:spChg chg="mod">
          <ac:chgData name="Brandy Moser" userId="4200eca0-05c0-47f6-b9d0-27dbf3980745" providerId="ADAL" clId="{C1D40AA9-0DEF-A248-A535-C94555960ABE}" dt="2022-03-30T12:50:32.384" v="1"/>
          <ac:spMkLst>
            <pc:docMk/>
            <pc:sldMk cId="4079947903" sldId="263"/>
            <ac:spMk id="3" creationId="{D169D131-C0A8-F04C-A94C-82EEF2C16289}"/>
          </ac:spMkLst>
        </pc:spChg>
        <pc:spChg chg="add mod">
          <ac:chgData name="Brandy Moser" userId="4200eca0-05c0-47f6-b9d0-27dbf3980745" providerId="ADAL" clId="{C1D40AA9-0DEF-A248-A535-C94555960ABE}" dt="2022-04-08T14:16:05.149" v="1303"/>
          <ac:spMkLst>
            <pc:docMk/>
            <pc:sldMk cId="4079947903" sldId="263"/>
            <ac:spMk id="5" creationId="{A02EFED6-1B15-2C4D-942A-475E78017D97}"/>
          </ac:spMkLst>
        </pc:spChg>
        <pc:spChg chg="add mod">
          <ac:chgData name="Brandy Moser" userId="4200eca0-05c0-47f6-b9d0-27dbf3980745" providerId="ADAL" clId="{C1D40AA9-0DEF-A248-A535-C94555960ABE}" dt="2022-04-08T14:16:05.149" v="1303"/>
          <ac:spMkLst>
            <pc:docMk/>
            <pc:sldMk cId="4079947903" sldId="263"/>
            <ac:spMk id="9" creationId="{E73F4F55-13E3-3945-9847-B3890D513C81}"/>
          </ac:spMkLst>
        </pc:spChg>
        <pc:spChg chg="add mod">
          <ac:chgData name="Brandy Moser" userId="4200eca0-05c0-47f6-b9d0-27dbf3980745" providerId="ADAL" clId="{C1D40AA9-0DEF-A248-A535-C94555960ABE}" dt="2022-04-08T14:16:05.149" v="1303"/>
          <ac:spMkLst>
            <pc:docMk/>
            <pc:sldMk cId="4079947903" sldId="263"/>
            <ac:spMk id="10" creationId="{0B3D38FB-5E58-B74F-A0C0-8BD4AA7F2128}"/>
          </ac:spMkLst>
        </pc:spChg>
        <pc:spChg chg="add mod">
          <ac:chgData name="Brandy Moser" userId="4200eca0-05c0-47f6-b9d0-27dbf3980745" providerId="ADAL" clId="{C1D40AA9-0DEF-A248-A535-C94555960ABE}" dt="2022-04-08T14:16:52.972" v="1345" actId="1076"/>
          <ac:spMkLst>
            <pc:docMk/>
            <pc:sldMk cId="4079947903" sldId="263"/>
            <ac:spMk id="11" creationId="{D4D849C9-4178-824D-81A2-15708C6F2FB8}"/>
          </ac:spMkLst>
        </pc:spChg>
        <pc:picChg chg="add mod">
          <ac:chgData name="Brandy Moser" userId="4200eca0-05c0-47f6-b9d0-27dbf3980745" providerId="ADAL" clId="{C1D40AA9-0DEF-A248-A535-C94555960ABE}" dt="2022-04-08T14:16:05.149" v="1303"/>
          <ac:picMkLst>
            <pc:docMk/>
            <pc:sldMk cId="4079947903" sldId="263"/>
            <ac:picMk id="4" creationId="{5D023AC3-5FC7-7E49-BDCF-B24F6AFDAF85}"/>
          </ac:picMkLst>
        </pc:picChg>
        <pc:picChg chg="add mod">
          <ac:chgData name="Brandy Moser" userId="4200eca0-05c0-47f6-b9d0-27dbf3980745" providerId="ADAL" clId="{C1D40AA9-0DEF-A248-A535-C94555960ABE}" dt="2022-04-08T14:16:05.149" v="1303"/>
          <ac:picMkLst>
            <pc:docMk/>
            <pc:sldMk cId="4079947903" sldId="263"/>
            <ac:picMk id="8" creationId="{2DC8E8DB-09B1-624F-A4C6-E9EC74D4BE41}"/>
          </ac:picMkLst>
        </pc:picChg>
        <pc:cxnChg chg="add mod">
          <ac:chgData name="Brandy Moser" userId="4200eca0-05c0-47f6-b9d0-27dbf3980745" providerId="ADAL" clId="{C1D40AA9-0DEF-A248-A535-C94555960ABE}" dt="2022-04-08T14:16:05.149" v="1303"/>
          <ac:cxnSpMkLst>
            <pc:docMk/>
            <pc:sldMk cId="4079947903" sldId="263"/>
            <ac:cxnSpMk id="6" creationId="{6DAFA590-BB39-0541-962D-B78D31D78A84}"/>
          </ac:cxnSpMkLst>
        </pc:cxnChg>
        <pc:cxnChg chg="add mod">
          <ac:chgData name="Brandy Moser" userId="4200eca0-05c0-47f6-b9d0-27dbf3980745" providerId="ADAL" clId="{C1D40AA9-0DEF-A248-A535-C94555960ABE}" dt="2022-04-08T14:16:05.149" v="1303"/>
          <ac:cxnSpMkLst>
            <pc:docMk/>
            <pc:sldMk cId="4079947903" sldId="263"/>
            <ac:cxnSpMk id="7" creationId="{66E0C75D-31A6-D64E-A56C-FEE8F60D97A3}"/>
          </ac:cxnSpMkLst>
        </pc:cxnChg>
      </pc:sldChg>
      <pc:sldChg chg="addSp delSp modSp del mod modClrScheme chgLayout">
        <pc:chgData name="Brandy Moser" userId="4200eca0-05c0-47f6-b9d0-27dbf3980745" providerId="ADAL" clId="{C1D40AA9-0DEF-A248-A535-C94555960ABE}" dt="2022-04-12T12:45:29.399" v="2705" actId="2696"/>
        <pc:sldMkLst>
          <pc:docMk/>
          <pc:sldMk cId="1528236242" sldId="264"/>
        </pc:sldMkLst>
        <pc:spChg chg="mod ord">
          <ac:chgData name="Brandy Moser" userId="4200eca0-05c0-47f6-b9d0-27dbf3980745" providerId="ADAL" clId="{C1D40AA9-0DEF-A248-A535-C94555960ABE}" dt="2022-04-08T15:20:17.706" v="1701" actId="700"/>
          <ac:spMkLst>
            <pc:docMk/>
            <pc:sldMk cId="1528236242" sldId="264"/>
            <ac:spMk id="2" creationId="{1A0E0F57-B99E-D44D-A810-C0FCCC375725}"/>
          </ac:spMkLst>
        </pc:spChg>
        <pc:spChg chg="mod ord">
          <ac:chgData name="Brandy Moser" userId="4200eca0-05c0-47f6-b9d0-27dbf3980745" providerId="ADAL" clId="{C1D40AA9-0DEF-A248-A535-C94555960ABE}" dt="2022-04-08T15:22:08.095" v="1713" actId="113"/>
          <ac:spMkLst>
            <pc:docMk/>
            <pc:sldMk cId="1528236242" sldId="264"/>
            <ac:spMk id="3" creationId="{128E4317-106F-5141-BFEB-39095C0EB55A}"/>
          </ac:spMkLst>
        </pc:spChg>
        <pc:spChg chg="add del mod ord">
          <ac:chgData name="Brandy Moser" userId="4200eca0-05c0-47f6-b9d0-27dbf3980745" providerId="ADAL" clId="{C1D40AA9-0DEF-A248-A535-C94555960ABE}" dt="2022-04-08T15:21:10.040" v="1702" actId="931"/>
          <ac:spMkLst>
            <pc:docMk/>
            <pc:sldMk cId="1528236242" sldId="264"/>
            <ac:spMk id="4" creationId="{3A5D1BFC-FF72-4D46-B3B2-117755C69D87}"/>
          </ac:spMkLst>
        </pc:spChg>
        <pc:spChg chg="add del mod">
          <ac:chgData name="Brandy Moser" userId="4200eca0-05c0-47f6-b9d0-27dbf3980745" providerId="ADAL" clId="{C1D40AA9-0DEF-A248-A535-C94555960ABE}" dt="2022-04-08T15:21:48.882" v="1708"/>
          <ac:spMkLst>
            <pc:docMk/>
            <pc:sldMk cId="1528236242" sldId="264"/>
            <ac:spMk id="7" creationId="{4BDEA76D-B15C-EF4D-8137-52E046502E7D}"/>
          </ac:spMkLst>
        </pc:spChg>
        <pc:picChg chg="add mod">
          <ac:chgData name="Brandy Moser" userId="4200eca0-05c0-47f6-b9d0-27dbf3980745" providerId="ADAL" clId="{C1D40AA9-0DEF-A248-A535-C94555960ABE}" dt="2022-04-08T15:21:10.040" v="1702" actId="931"/>
          <ac:picMkLst>
            <pc:docMk/>
            <pc:sldMk cId="1528236242" sldId="264"/>
            <ac:picMk id="6" creationId="{E4DF5118-3661-C74E-8099-F619025006BD}"/>
          </ac:picMkLst>
        </pc:picChg>
      </pc:sldChg>
      <pc:sldChg chg="modSp mod">
        <pc:chgData name="Brandy Moser" userId="4200eca0-05c0-47f6-b9d0-27dbf3980745" providerId="ADAL" clId="{C1D40AA9-0DEF-A248-A535-C94555960ABE}" dt="2022-04-08T15:17:56.785" v="1556" actId="20577"/>
        <pc:sldMkLst>
          <pc:docMk/>
          <pc:sldMk cId="3889723318" sldId="265"/>
        </pc:sldMkLst>
        <pc:spChg chg="mod">
          <ac:chgData name="Brandy Moser" userId="4200eca0-05c0-47f6-b9d0-27dbf3980745" providerId="ADAL" clId="{C1D40AA9-0DEF-A248-A535-C94555960ABE}" dt="2022-04-08T15:17:56.785" v="1556" actId="20577"/>
          <ac:spMkLst>
            <pc:docMk/>
            <pc:sldMk cId="3889723318" sldId="265"/>
            <ac:spMk id="3" creationId="{0AD1E4ED-7EC4-9D43-96F0-AD137A5DF9CE}"/>
          </ac:spMkLst>
        </pc:spChg>
      </pc:sldChg>
      <pc:sldChg chg="addSp delSp modSp mod">
        <pc:chgData name="Brandy Moser" userId="4200eca0-05c0-47f6-b9d0-27dbf3980745" providerId="ADAL" clId="{C1D40AA9-0DEF-A248-A535-C94555960ABE}" dt="2022-04-08T15:52:46.755" v="2515" actId="403"/>
        <pc:sldMkLst>
          <pc:docMk/>
          <pc:sldMk cId="3404488310" sldId="266"/>
        </pc:sldMkLst>
        <pc:spChg chg="mod">
          <ac:chgData name="Brandy Moser" userId="4200eca0-05c0-47f6-b9d0-27dbf3980745" providerId="ADAL" clId="{C1D40AA9-0DEF-A248-A535-C94555960ABE}" dt="2022-04-08T15:52:46.755" v="2515" actId="403"/>
          <ac:spMkLst>
            <pc:docMk/>
            <pc:sldMk cId="3404488310" sldId="266"/>
            <ac:spMk id="3" creationId="{9283E0FA-499E-C445-BD81-2DFA45490CDB}"/>
          </ac:spMkLst>
        </pc:spChg>
        <pc:spChg chg="add del mod">
          <ac:chgData name="Brandy Moser" userId="4200eca0-05c0-47f6-b9d0-27dbf3980745" providerId="ADAL" clId="{C1D40AA9-0DEF-A248-A535-C94555960ABE}" dt="2022-04-08T15:50:20.876" v="2495" actId="478"/>
          <ac:spMkLst>
            <pc:docMk/>
            <pc:sldMk cId="3404488310" sldId="266"/>
            <ac:spMk id="4" creationId="{FD691658-434F-6841-8859-5A72D26EC26C}"/>
          </ac:spMkLst>
        </pc:spChg>
      </pc:sldChg>
      <pc:sldChg chg="addSp delSp modSp mod modClrScheme chgLayout">
        <pc:chgData name="Brandy Moser" userId="4200eca0-05c0-47f6-b9d0-27dbf3980745" providerId="ADAL" clId="{C1D40AA9-0DEF-A248-A535-C94555960ABE}" dt="2022-04-08T15:09:57.302" v="1435" actId="700"/>
        <pc:sldMkLst>
          <pc:docMk/>
          <pc:sldMk cId="2837308372" sldId="267"/>
        </pc:sldMkLst>
        <pc:spChg chg="add del mod ord">
          <ac:chgData name="Brandy Moser" userId="4200eca0-05c0-47f6-b9d0-27dbf3980745" providerId="ADAL" clId="{C1D40AA9-0DEF-A248-A535-C94555960ABE}" dt="2022-04-08T15:09:57.302" v="1435" actId="700"/>
          <ac:spMkLst>
            <pc:docMk/>
            <pc:sldMk cId="2837308372" sldId="267"/>
            <ac:spMk id="2" creationId="{B90F6444-D9F5-8342-8DDD-105060626363}"/>
          </ac:spMkLst>
        </pc:spChg>
        <pc:spChg chg="mod ord">
          <ac:chgData name="Brandy Moser" userId="4200eca0-05c0-47f6-b9d0-27dbf3980745" providerId="ADAL" clId="{C1D40AA9-0DEF-A248-A535-C94555960ABE}" dt="2022-04-08T15:09:57.302" v="1435" actId="700"/>
          <ac:spMkLst>
            <pc:docMk/>
            <pc:sldMk cId="2837308372" sldId="267"/>
            <ac:spMk id="5" creationId="{4B899DA7-5566-344B-A6D6-D91C65E8ACAC}"/>
          </ac:spMkLst>
        </pc:spChg>
        <pc:spChg chg="mod ord">
          <ac:chgData name="Brandy Moser" userId="4200eca0-05c0-47f6-b9d0-27dbf3980745" providerId="ADAL" clId="{C1D40AA9-0DEF-A248-A535-C94555960ABE}" dt="2022-04-08T15:09:57.302" v="1435" actId="700"/>
          <ac:spMkLst>
            <pc:docMk/>
            <pc:sldMk cId="2837308372" sldId="267"/>
            <ac:spMk id="6" creationId="{41E8878D-FF8D-8B45-BA5E-BE38DD558584}"/>
          </ac:spMkLst>
        </pc:spChg>
        <pc:spChg chg="add del mod">
          <ac:chgData name="Brandy Moser" userId="4200eca0-05c0-47f6-b9d0-27dbf3980745" providerId="ADAL" clId="{C1D40AA9-0DEF-A248-A535-C94555960ABE}" dt="2022-03-30T17:13:44.641" v="155"/>
          <ac:spMkLst>
            <pc:docMk/>
            <pc:sldMk cId="2837308372" sldId="267"/>
            <ac:spMk id="7" creationId="{4FEAB7D8-A8AD-A14C-9C94-51809CAC2CF4}"/>
          </ac:spMkLst>
        </pc:spChg>
      </pc:sldChg>
      <pc:sldChg chg="addSp delSp modSp del mod ord modClrScheme chgLayout">
        <pc:chgData name="Brandy Moser" userId="4200eca0-05c0-47f6-b9d0-27dbf3980745" providerId="ADAL" clId="{C1D40AA9-0DEF-A248-A535-C94555960ABE}" dt="2022-04-12T12:44:46.619" v="2686" actId="2696"/>
        <pc:sldMkLst>
          <pc:docMk/>
          <pc:sldMk cId="632334542" sldId="269"/>
        </pc:sldMkLst>
        <pc:spChg chg="mod ord">
          <ac:chgData name="Brandy Moser" userId="4200eca0-05c0-47f6-b9d0-27dbf3980745" providerId="ADAL" clId="{C1D40AA9-0DEF-A248-A535-C94555960ABE}" dt="2022-03-30T17:22:56.505" v="307" actId="700"/>
          <ac:spMkLst>
            <pc:docMk/>
            <pc:sldMk cId="632334542" sldId="269"/>
            <ac:spMk id="2" creationId="{98DDA2F0-9DD2-D844-9F48-7431E343979D}"/>
          </ac:spMkLst>
        </pc:spChg>
        <pc:spChg chg="mod ord">
          <ac:chgData name="Brandy Moser" userId="4200eca0-05c0-47f6-b9d0-27dbf3980745" providerId="ADAL" clId="{C1D40AA9-0DEF-A248-A535-C94555960ABE}" dt="2022-04-08T15:56:32.767" v="2545" actId="20577"/>
          <ac:spMkLst>
            <pc:docMk/>
            <pc:sldMk cId="632334542" sldId="269"/>
            <ac:spMk id="3" creationId="{F04A3295-F7C8-B841-A068-65952C4D1B88}"/>
          </ac:spMkLst>
        </pc:spChg>
        <pc:picChg chg="mod ord modCrop">
          <ac:chgData name="Brandy Moser" userId="4200eca0-05c0-47f6-b9d0-27dbf3980745" providerId="ADAL" clId="{C1D40AA9-0DEF-A248-A535-C94555960ABE}" dt="2022-03-30T17:22:56.505" v="307" actId="700"/>
          <ac:picMkLst>
            <pc:docMk/>
            <pc:sldMk cId="632334542" sldId="269"/>
            <ac:picMk id="6" creationId="{349A8B6C-182A-254C-A739-CBB2B3604E73}"/>
          </ac:picMkLst>
        </pc:picChg>
        <pc:picChg chg="add del mod">
          <ac:chgData name="Brandy Moser" userId="4200eca0-05c0-47f6-b9d0-27dbf3980745" providerId="ADAL" clId="{C1D40AA9-0DEF-A248-A535-C94555960ABE}" dt="2022-03-30T17:10:12.637" v="105" actId="478"/>
          <ac:picMkLst>
            <pc:docMk/>
            <pc:sldMk cId="632334542" sldId="269"/>
            <ac:picMk id="8" creationId="{BAAC6B7C-FB4C-C448-BE14-66B74CA7259C}"/>
          </ac:picMkLst>
        </pc:picChg>
      </pc:sldChg>
      <pc:sldChg chg="delSp modSp del mod">
        <pc:chgData name="Brandy Moser" userId="4200eca0-05c0-47f6-b9d0-27dbf3980745" providerId="ADAL" clId="{C1D40AA9-0DEF-A248-A535-C94555960ABE}" dt="2022-04-08T14:14:53.412" v="1293" actId="2696"/>
        <pc:sldMkLst>
          <pc:docMk/>
          <pc:sldMk cId="3709138457" sldId="270"/>
        </pc:sldMkLst>
        <pc:spChg chg="mod">
          <ac:chgData name="Brandy Moser" userId="4200eca0-05c0-47f6-b9d0-27dbf3980745" providerId="ADAL" clId="{C1D40AA9-0DEF-A248-A535-C94555960ABE}" dt="2022-03-30T17:26:48.395" v="364" actId="20577"/>
          <ac:spMkLst>
            <pc:docMk/>
            <pc:sldMk cId="3709138457" sldId="270"/>
            <ac:spMk id="2" creationId="{C1015240-328B-CA42-86EB-803E37B9D0BF}"/>
          </ac:spMkLst>
        </pc:spChg>
        <pc:spChg chg="del mod">
          <ac:chgData name="Brandy Moser" userId="4200eca0-05c0-47f6-b9d0-27dbf3980745" providerId="ADAL" clId="{C1D40AA9-0DEF-A248-A535-C94555960ABE}" dt="2022-03-30T17:33:16.742" v="728" actId="478"/>
          <ac:spMkLst>
            <pc:docMk/>
            <pc:sldMk cId="3709138457" sldId="270"/>
            <ac:spMk id="5" creationId="{FC501038-BC3C-DC4E-980F-26F7FD0C2C02}"/>
          </ac:spMkLst>
        </pc:spChg>
        <pc:spChg chg="del">
          <ac:chgData name="Brandy Moser" userId="4200eca0-05c0-47f6-b9d0-27dbf3980745" providerId="ADAL" clId="{C1D40AA9-0DEF-A248-A535-C94555960ABE}" dt="2022-03-30T17:07:33.261" v="102" actId="478"/>
          <ac:spMkLst>
            <pc:docMk/>
            <pc:sldMk cId="3709138457" sldId="270"/>
            <ac:spMk id="7" creationId="{658AB229-BC8B-8649-BEB7-688CDEE898E9}"/>
          </ac:spMkLst>
        </pc:spChg>
        <pc:picChg chg="mod">
          <ac:chgData name="Brandy Moser" userId="4200eca0-05c0-47f6-b9d0-27dbf3980745" providerId="ADAL" clId="{C1D40AA9-0DEF-A248-A535-C94555960ABE}" dt="2022-03-30T17:33:21.291" v="730" actId="1076"/>
          <ac:picMkLst>
            <pc:docMk/>
            <pc:sldMk cId="3709138457" sldId="270"/>
            <ac:picMk id="4" creationId="{B78B458C-13EB-4844-B2AE-35C598D65362}"/>
          </ac:picMkLst>
        </pc:picChg>
        <pc:picChg chg="del">
          <ac:chgData name="Brandy Moser" userId="4200eca0-05c0-47f6-b9d0-27dbf3980745" providerId="ADAL" clId="{C1D40AA9-0DEF-A248-A535-C94555960ABE}" dt="2022-03-30T17:07:28.196" v="101" actId="478"/>
          <ac:picMkLst>
            <pc:docMk/>
            <pc:sldMk cId="3709138457" sldId="270"/>
            <ac:picMk id="6" creationId="{54DDD6E7-A4A9-DD45-BEC7-0CA58DF261CE}"/>
          </ac:picMkLst>
        </pc:picChg>
      </pc:sldChg>
      <pc:sldChg chg="modSp add del mod">
        <pc:chgData name="Brandy Moser" userId="4200eca0-05c0-47f6-b9d0-27dbf3980745" providerId="ADAL" clId="{C1D40AA9-0DEF-A248-A535-C94555960ABE}" dt="2022-04-12T12:45:14.294" v="2700" actId="2696"/>
        <pc:sldMkLst>
          <pc:docMk/>
          <pc:sldMk cId="1727070662" sldId="271"/>
        </pc:sldMkLst>
        <pc:spChg chg="mod">
          <ac:chgData name="Brandy Moser" userId="4200eca0-05c0-47f6-b9d0-27dbf3980745" providerId="ADAL" clId="{C1D40AA9-0DEF-A248-A535-C94555960ABE}" dt="2022-03-30T17:30:56.705" v="506" actId="113"/>
          <ac:spMkLst>
            <pc:docMk/>
            <pc:sldMk cId="1727070662" sldId="271"/>
            <ac:spMk id="6" creationId="{79DE42B2-A8B2-B04A-A9F1-0852C2FB0B27}"/>
          </ac:spMkLst>
        </pc:spChg>
      </pc:sldChg>
      <pc:sldChg chg="del">
        <pc:chgData name="Brandy Moser" userId="4200eca0-05c0-47f6-b9d0-27dbf3980745" providerId="ADAL" clId="{C1D40AA9-0DEF-A248-A535-C94555960ABE}" dt="2022-04-08T15:23:16.005" v="1722" actId="2696"/>
        <pc:sldMkLst>
          <pc:docMk/>
          <pc:sldMk cId="2383382081" sldId="272"/>
        </pc:sldMkLst>
      </pc:sldChg>
      <pc:sldChg chg="addSp modSp add mod setBg">
        <pc:chgData name="Brandy Moser" userId="4200eca0-05c0-47f6-b9d0-27dbf3980745" providerId="ADAL" clId="{C1D40AA9-0DEF-A248-A535-C94555960ABE}" dt="2022-03-30T17:33:41.656" v="731" actId="113"/>
        <pc:sldMkLst>
          <pc:docMk/>
          <pc:sldMk cId="4172647045" sldId="273"/>
        </pc:sldMkLst>
        <pc:spChg chg="add mod">
          <ac:chgData name="Brandy Moser" userId="4200eca0-05c0-47f6-b9d0-27dbf3980745" providerId="ADAL" clId="{C1D40AA9-0DEF-A248-A535-C94555960ABE}" dt="2022-03-30T12:57:00.942" v="14" actId="1582"/>
          <ac:spMkLst>
            <pc:docMk/>
            <pc:sldMk cId="4172647045" sldId="273"/>
            <ac:spMk id="3" creationId="{76509B7D-6472-3547-B755-38E160AE2075}"/>
          </ac:spMkLst>
        </pc:spChg>
        <pc:spChg chg="mod">
          <ac:chgData name="Brandy Moser" userId="4200eca0-05c0-47f6-b9d0-27dbf3980745" providerId="ADAL" clId="{C1D40AA9-0DEF-A248-A535-C94555960ABE}" dt="2022-03-30T17:33:41.656" v="731" actId="113"/>
          <ac:spMkLst>
            <pc:docMk/>
            <pc:sldMk cId="4172647045" sldId="273"/>
            <ac:spMk id="6" creationId="{79DE42B2-A8B2-B04A-A9F1-0852C2FB0B27}"/>
          </ac:spMkLst>
        </pc:spChg>
        <pc:graphicFrameChg chg="modGraphic">
          <ac:chgData name="Brandy Moser" userId="4200eca0-05c0-47f6-b9d0-27dbf3980745" providerId="ADAL" clId="{C1D40AA9-0DEF-A248-A535-C94555960ABE}" dt="2022-03-30T12:57:42.997" v="18" actId="20577"/>
          <ac:graphicFrameMkLst>
            <pc:docMk/>
            <pc:sldMk cId="4172647045" sldId="273"/>
            <ac:graphicFrameMk id="5" creationId="{C86A1721-254A-E444-85C4-3B2052BB94C1}"/>
          </ac:graphicFrameMkLst>
        </pc:graphicFrameChg>
      </pc:sldChg>
      <pc:sldChg chg="addSp delSp modSp add mod">
        <pc:chgData name="Brandy Moser" userId="4200eca0-05c0-47f6-b9d0-27dbf3980745" providerId="ADAL" clId="{C1D40AA9-0DEF-A248-A535-C94555960ABE}" dt="2022-03-30T17:33:48.064" v="732" actId="113"/>
        <pc:sldMkLst>
          <pc:docMk/>
          <pc:sldMk cId="2418293051" sldId="274"/>
        </pc:sldMkLst>
        <pc:spChg chg="mod">
          <ac:chgData name="Brandy Moser" userId="4200eca0-05c0-47f6-b9d0-27dbf3980745" providerId="ADAL" clId="{C1D40AA9-0DEF-A248-A535-C94555960ABE}" dt="2022-03-30T17:33:48.064" v="732" actId="113"/>
          <ac:spMkLst>
            <pc:docMk/>
            <pc:sldMk cId="2418293051" sldId="274"/>
            <ac:spMk id="6" creationId="{79DE42B2-A8B2-B04A-A9F1-0852C2FB0B27}"/>
          </ac:spMkLst>
        </pc:spChg>
        <pc:spChg chg="add mod">
          <ac:chgData name="Brandy Moser" userId="4200eca0-05c0-47f6-b9d0-27dbf3980745" providerId="ADAL" clId="{C1D40AA9-0DEF-A248-A535-C94555960ABE}" dt="2022-03-30T12:58:00.059" v="25" actId="1035"/>
          <ac:spMkLst>
            <pc:docMk/>
            <pc:sldMk cId="2418293051" sldId="274"/>
            <ac:spMk id="8" creationId="{A25F728C-38B5-4E45-8105-6AF4B650D047}"/>
          </ac:spMkLst>
        </pc:spChg>
        <pc:spChg chg="add mod">
          <ac:chgData name="Brandy Moser" userId="4200eca0-05c0-47f6-b9d0-27dbf3980745" providerId="ADAL" clId="{C1D40AA9-0DEF-A248-A535-C94555960ABE}" dt="2022-03-30T12:58:07.425" v="27" actId="1076"/>
          <ac:spMkLst>
            <pc:docMk/>
            <pc:sldMk cId="2418293051" sldId="274"/>
            <ac:spMk id="9" creationId="{0838CB4D-B5D2-F04A-AC40-B785B6EF800A}"/>
          </ac:spMkLst>
        </pc:spChg>
        <pc:spChg chg="add del mod">
          <ac:chgData name="Brandy Moser" userId="4200eca0-05c0-47f6-b9d0-27dbf3980745" providerId="ADAL" clId="{C1D40AA9-0DEF-A248-A535-C94555960ABE}" dt="2022-03-30T12:58:10.840" v="29"/>
          <ac:spMkLst>
            <pc:docMk/>
            <pc:sldMk cId="2418293051" sldId="274"/>
            <ac:spMk id="10" creationId="{4CECE28F-CBA5-EE44-AF7F-B7D2C519DC2C}"/>
          </ac:spMkLst>
        </pc:spChg>
        <pc:spChg chg="add del mod">
          <ac:chgData name="Brandy Moser" userId="4200eca0-05c0-47f6-b9d0-27dbf3980745" providerId="ADAL" clId="{C1D40AA9-0DEF-A248-A535-C94555960ABE}" dt="2022-03-30T12:58:13.599" v="31"/>
          <ac:spMkLst>
            <pc:docMk/>
            <pc:sldMk cId="2418293051" sldId="274"/>
            <ac:spMk id="11" creationId="{E687CB81-5117-6F47-AB00-552F4981D263}"/>
          </ac:spMkLst>
        </pc:spChg>
      </pc:sldChg>
      <pc:sldChg chg="add del setBg">
        <pc:chgData name="Brandy Moser" userId="4200eca0-05c0-47f6-b9d0-27dbf3980745" providerId="ADAL" clId="{C1D40AA9-0DEF-A248-A535-C94555960ABE}" dt="2022-03-30T12:57:46.787" v="19" actId="2696"/>
        <pc:sldMkLst>
          <pc:docMk/>
          <pc:sldMk cId="3484724407" sldId="274"/>
        </pc:sldMkLst>
      </pc:sldChg>
      <pc:sldChg chg="addSp delSp modSp add mod">
        <pc:chgData name="Brandy Moser" userId="4200eca0-05c0-47f6-b9d0-27dbf3980745" providerId="ADAL" clId="{C1D40AA9-0DEF-A248-A535-C94555960ABE}" dt="2022-03-30T17:33:51.563" v="733" actId="113"/>
        <pc:sldMkLst>
          <pc:docMk/>
          <pc:sldMk cId="4165076277" sldId="275"/>
        </pc:sldMkLst>
        <pc:spChg chg="del">
          <ac:chgData name="Brandy Moser" userId="4200eca0-05c0-47f6-b9d0-27dbf3980745" providerId="ADAL" clId="{C1D40AA9-0DEF-A248-A535-C94555960ABE}" dt="2022-03-30T13:00:25.870" v="42" actId="478"/>
          <ac:spMkLst>
            <pc:docMk/>
            <pc:sldMk cId="4165076277" sldId="275"/>
            <ac:spMk id="3" creationId="{76509B7D-6472-3547-B755-38E160AE2075}"/>
          </ac:spMkLst>
        </pc:spChg>
        <pc:spChg chg="mod">
          <ac:chgData name="Brandy Moser" userId="4200eca0-05c0-47f6-b9d0-27dbf3980745" providerId="ADAL" clId="{C1D40AA9-0DEF-A248-A535-C94555960ABE}" dt="2022-03-30T17:33:51.563" v="733" actId="113"/>
          <ac:spMkLst>
            <pc:docMk/>
            <pc:sldMk cId="4165076277" sldId="275"/>
            <ac:spMk id="6" creationId="{79DE42B2-A8B2-B04A-A9F1-0852C2FB0B27}"/>
          </ac:spMkLst>
        </pc:spChg>
        <pc:spChg chg="del">
          <ac:chgData name="Brandy Moser" userId="4200eca0-05c0-47f6-b9d0-27dbf3980745" providerId="ADAL" clId="{C1D40AA9-0DEF-A248-A535-C94555960ABE}" dt="2022-03-30T13:00:23.061" v="41" actId="478"/>
          <ac:spMkLst>
            <pc:docMk/>
            <pc:sldMk cId="4165076277" sldId="275"/>
            <ac:spMk id="8" creationId="{A25F728C-38B5-4E45-8105-6AF4B650D047}"/>
          </ac:spMkLst>
        </pc:spChg>
        <pc:spChg chg="del">
          <ac:chgData name="Brandy Moser" userId="4200eca0-05c0-47f6-b9d0-27dbf3980745" providerId="ADAL" clId="{C1D40AA9-0DEF-A248-A535-C94555960ABE}" dt="2022-03-30T13:00:28.109" v="43" actId="478"/>
          <ac:spMkLst>
            <pc:docMk/>
            <pc:sldMk cId="4165076277" sldId="275"/>
            <ac:spMk id="9" creationId="{0838CB4D-B5D2-F04A-AC40-B785B6EF800A}"/>
          </ac:spMkLst>
        </pc:spChg>
        <pc:spChg chg="add mod">
          <ac:chgData name="Brandy Moser" userId="4200eca0-05c0-47f6-b9d0-27dbf3980745" providerId="ADAL" clId="{C1D40AA9-0DEF-A248-A535-C94555960ABE}" dt="2022-03-30T12:58:31.077" v="36" actId="14100"/>
          <ac:spMkLst>
            <pc:docMk/>
            <pc:sldMk cId="4165076277" sldId="275"/>
            <ac:spMk id="10" creationId="{D6D547C2-95F2-E447-9D6A-2CA44B078E9C}"/>
          </ac:spMkLst>
        </pc:spChg>
        <pc:spChg chg="add mod">
          <ac:chgData name="Brandy Moser" userId="4200eca0-05c0-47f6-b9d0-27dbf3980745" providerId="ADAL" clId="{C1D40AA9-0DEF-A248-A535-C94555960ABE}" dt="2022-03-30T13:00:10.346" v="38" actId="1076"/>
          <ac:spMkLst>
            <pc:docMk/>
            <pc:sldMk cId="4165076277" sldId="275"/>
            <ac:spMk id="11" creationId="{BDBB880E-E54A-6D43-B2F5-D15F109D503E}"/>
          </ac:spMkLst>
        </pc:spChg>
        <pc:spChg chg="add mod">
          <ac:chgData name="Brandy Moser" userId="4200eca0-05c0-47f6-b9d0-27dbf3980745" providerId="ADAL" clId="{C1D40AA9-0DEF-A248-A535-C94555960ABE}" dt="2022-03-30T13:00:17.790" v="40" actId="1076"/>
          <ac:spMkLst>
            <pc:docMk/>
            <pc:sldMk cId="4165076277" sldId="275"/>
            <ac:spMk id="12" creationId="{694BF366-5A50-CA4A-A86C-521A412B0439}"/>
          </ac:spMkLst>
        </pc:spChg>
        <pc:spChg chg="add mod">
          <ac:chgData name="Brandy Moser" userId="4200eca0-05c0-47f6-b9d0-27dbf3980745" providerId="ADAL" clId="{C1D40AA9-0DEF-A248-A535-C94555960ABE}" dt="2022-03-30T13:00:37.942" v="46" actId="14100"/>
          <ac:spMkLst>
            <pc:docMk/>
            <pc:sldMk cId="4165076277" sldId="275"/>
            <ac:spMk id="13" creationId="{A97A670B-B9EE-7541-A242-F73376649F6D}"/>
          </ac:spMkLst>
        </pc:spChg>
        <pc:spChg chg="add mod">
          <ac:chgData name="Brandy Moser" userId="4200eca0-05c0-47f6-b9d0-27dbf3980745" providerId="ADAL" clId="{C1D40AA9-0DEF-A248-A535-C94555960ABE}" dt="2022-03-30T13:00:41.862" v="48" actId="1076"/>
          <ac:spMkLst>
            <pc:docMk/>
            <pc:sldMk cId="4165076277" sldId="275"/>
            <ac:spMk id="14" creationId="{C4B55841-E91F-3F43-A105-AEE1857A5CAC}"/>
          </ac:spMkLst>
        </pc:spChg>
        <pc:spChg chg="add mod">
          <ac:chgData name="Brandy Moser" userId="4200eca0-05c0-47f6-b9d0-27dbf3980745" providerId="ADAL" clId="{C1D40AA9-0DEF-A248-A535-C94555960ABE}" dt="2022-03-30T13:00:45.817" v="50" actId="1076"/>
          <ac:spMkLst>
            <pc:docMk/>
            <pc:sldMk cId="4165076277" sldId="275"/>
            <ac:spMk id="15" creationId="{34D4C5A5-F81A-884D-8B7C-10425E6CAF00}"/>
          </ac:spMkLst>
        </pc:spChg>
      </pc:sldChg>
      <pc:sldChg chg="addSp delSp modSp add mod ord">
        <pc:chgData name="Brandy Moser" userId="4200eca0-05c0-47f6-b9d0-27dbf3980745" providerId="ADAL" clId="{C1D40AA9-0DEF-A248-A535-C94555960ABE}" dt="2022-04-08T15:24:09.405" v="1729" actId="1076"/>
        <pc:sldMkLst>
          <pc:docMk/>
          <pc:sldMk cId="2397729106" sldId="276"/>
        </pc:sldMkLst>
        <pc:spChg chg="mod">
          <ac:chgData name="Brandy Moser" userId="4200eca0-05c0-47f6-b9d0-27dbf3980745" providerId="ADAL" clId="{C1D40AA9-0DEF-A248-A535-C94555960ABE}" dt="2022-03-30T17:26:37.438" v="343" actId="20577"/>
          <ac:spMkLst>
            <pc:docMk/>
            <pc:sldMk cId="2397729106" sldId="276"/>
            <ac:spMk id="2" creationId="{C1015240-328B-CA42-86EB-803E37B9D0BF}"/>
          </ac:spMkLst>
        </pc:spChg>
        <pc:spChg chg="del mod">
          <ac:chgData name="Brandy Moser" userId="4200eca0-05c0-47f6-b9d0-27dbf3980745" providerId="ADAL" clId="{C1D40AA9-0DEF-A248-A535-C94555960ABE}" dt="2022-03-30T17:07:02.371" v="96" actId="478"/>
          <ac:spMkLst>
            <pc:docMk/>
            <pc:sldMk cId="2397729106" sldId="276"/>
            <ac:spMk id="5" creationId="{FC501038-BC3C-DC4E-980F-26F7FD0C2C02}"/>
          </ac:spMkLst>
        </pc:spChg>
        <pc:spChg chg="del mod">
          <ac:chgData name="Brandy Moser" userId="4200eca0-05c0-47f6-b9d0-27dbf3980745" providerId="ADAL" clId="{C1D40AA9-0DEF-A248-A535-C94555960ABE}" dt="2022-03-30T17:32:57.806" v="721" actId="478"/>
          <ac:spMkLst>
            <pc:docMk/>
            <pc:sldMk cId="2397729106" sldId="276"/>
            <ac:spMk id="7" creationId="{658AB229-BC8B-8649-BEB7-688CDEE898E9}"/>
          </ac:spMkLst>
        </pc:spChg>
        <pc:picChg chg="add mod">
          <ac:chgData name="Brandy Moser" userId="4200eca0-05c0-47f6-b9d0-27dbf3980745" providerId="ADAL" clId="{C1D40AA9-0DEF-A248-A535-C94555960ABE}" dt="2022-04-08T15:24:09.405" v="1729" actId="1076"/>
          <ac:picMkLst>
            <pc:docMk/>
            <pc:sldMk cId="2397729106" sldId="276"/>
            <ac:picMk id="4" creationId="{A2B6D8F2-16C8-D64E-A147-4E74F1D4C7A1}"/>
          </ac:picMkLst>
        </pc:picChg>
        <pc:picChg chg="del">
          <ac:chgData name="Brandy Moser" userId="4200eca0-05c0-47f6-b9d0-27dbf3980745" providerId="ADAL" clId="{C1D40AA9-0DEF-A248-A535-C94555960ABE}" dt="2022-03-30T17:06:57.597" v="94" actId="478"/>
          <ac:picMkLst>
            <pc:docMk/>
            <pc:sldMk cId="2397729106" sldId="276"/>
            <ac:picMk id="4" creationId="{B78B458C-13EB-4844-B2AE-35C598D65362}"/>
          </ac:picMkLst>
        </pc:picChg>
        <pc:picChg chg="mod">
          <ac:chgData name="Brandy Moser" userId="4200eca0-05c0-47f6-b9d0-27dbf3980745" providerId="ADAL" clId="{C1D40AA9-0DEF-A248-A535-C94555960ABE}" dt="2022-04-08T15:23:35.763" v="1725" actId="1076"/>
          <ac:picMkLst>
            <pc:docMk/>
            <pc:sldMk cId="2397729106" sldId="276"/>
            <ac:picMk id="6" creationId="{54DDD6E7-A4A9-DD45-BEC7-0CA58DF261CE}"/>
          </ac:picMkLst>
        </pc:picChg>
      </pc:sldChg>
      <pc:sldChg chg="addSp modSp add del mod">
        <pc:chgData name="Brandy Moser" userId="4200eca0-05c0-47f6-b9d0-27dbf3980745" providerId="ADAL" clId="{C1D40AA9-0DEF-A248-A535-C94555960ABE}" dt="2022-03-30T17:22:07.110" v="303" actId="2696"/>
        <pc:sldMkLst>
          <pc:docMk/>
          <pc:sldMk cId="2080103238" sldId="277"/>
        </pc:sldMkLst>
        <pc:spChg chg="mod">
          <ac:chgData name="Brandy Moser" userId="4200eca0-05c0-47f6-b9d0-27dbf3980745" providerId="ADAL" clId="{C1D40AA9-0DEF-A248-A535-C94555960ABE}" dt="2022-03-30T17:21:29.176" v="297" actId="1038"/>
          <ac:spMkLst>
            <pc:docMk/>
            <pc:sldMk cId="2080103238" sldId="277"/>
            <ac:spMk id="8" creationId="{6D8C34C6-0BA3-5643-84F4-A493B41C4B9C}"/>
          </ac:spMkLst>
        </pc:spChg>
        <pc:spChg chg="mod">
          <ac:chgData name="Brandy Moser" userId="4200eca0-05c0-47f6-b9d0-27dbf3980745" providerId="ADAL" clId="{C1D40AA9-0DEF-A248-A535-C94555960ABE}" dt="2022-03-30T17:21:05.650" v="286" actId="1037"/>
          <ac:spMkLst>
            <pc:docMk/>
            <pc:sldMk cId="2080103238" sldId="277"/>
            <ac:spMk id="9" creationId="{B12E1D8A-9131-0149-A6EB-F0EACC209E99}"/>
          </ac:spMkLst>
        </pc:spChg>
        <pc:spChg chg="mod">
          <ac:chgData name="Brandy Moser" userId="4200eca0-05c0-47f6-b9d0-27dbf3980745" providerId="ADAL" clId="{C1D40AA9-0DEF-A248-A535-C94555960ABE}" dt="2022-03-30T17:21:10" v="290" actId="1076"/>
          <ac:spMkLst>
            <pc:docMk/>
            <pc:sldMk cId="2080103238" sldId="277"/>
            <ac:spMk id="10" creationId="{CDE61313-C5F3-5F4A-B743-C276F98148CD}"/>
          </ac:spMkLst>
        </pc:spChg>
        <pc:picChg chg="add mod">
          <ac:chgData name="Brandy Moser" userId="4200eca0-05c0-47f6-b9d0-27dbf3980745" providerId="ADAL" clId="{C1D40AA9-0DEF-A248-A535-C94555960ABE}" dt="2022-03-30T17:21:07.476" v="288" actId="1037"/>
          <ac:picMkLst>
            <pc:docMk/>
            <pc:sldMk cId="2080103238" sldId="277"/>
            <ac:picMk id="5" creationId="{33FF467D-16F7-9948-BB13-C429A9E0F262}"/>
          </ac:picMkLst>
        </pc:picChg>
      </pc:sldChg>
      <pc:sldChg chg="add del">
        <pc:chgData name="Brandy Moser" userId="4200eca0-05c0-47f6-b9d0-27dbf3980745" providerId="ADAL" clId="{C1D40AA9-0DEF-A248-A535-C94555960ABE}" dt="2022-03-30T17:17:14.805" v="229"/>
        <pc:sldMkLst>
          <pc:docMk/>
          <pc:sldMk cId="2447480789" sldId="277"/>
        </pc:sldMkLst>
      </pc:sldChg>
      <pc:sldChg chg="addSp modSp add mod modNotesTx">
        <pc:chgData name="Brandy Moser" userId="4200eca0-05c0-47f6-b9d0-27dbf3980745" providerId="ADAL" clId="{C1D40AA9-0DEF-A248-A535-C94555960ABE}" dt="2022-03-30T17:32:24.528" v="720" actId="1035"/>
        <pc:sldMkLst>
          <pc:docMk/>
          <pc:sldMk cId="3757677324" sldId="277"/>
        </pc:sldMkLst>
        <pc:spChg chg="add mod">
          <ac:chgData name="Brandy Moser" userId="4200eca0-05c0-47f6-b9d0-27dbf3980745" providerId="ADAL" clId="{C1D40AA9-0DEF-A248-A535-C94555960ABE}" dt="2022-03-30T17:29:53.816" v="450" actId="14100"/>
          <ac:spMkLst>
            <pc:docMk/>
            <pc:sldMk cId="3757677324" sldId="277"/>
            <ac:spMk id="6" creationId="{6B972A4B-6414-834B-B490-44309F5D9828}"/>
          </ac:spMkLst>
        </pc:spChg>
        <pc:spChg chg="add mod">
          <ac:chgData name="Brandy Moser" userId="4200eca0-05c0-47f6-b9d0-27dbf3980745" providerId="ADAL" clId="{C1D40AA9-0DEF-A248-A535-C94555960ABE}" dt="2022-03-30T17:32:24.528" v="720" actId="1035"/>
          <ac:spMkLst>
            <pc:docMk/>
            <pc:sldMk cId="3757677324" sldId="277"/>
            <ac:spMk id="7" creationId="{3C2B4C66-EBF2-7048-A584-5480335CA928}"/>
          </ac:spMkLst>
        </pc:spChg>
      </pc:sldChg>
      <pc:sldChg chg="add del">
        <pc:chgData name="Brandy Moser" userId="4200eca0-05c0-47f6-b9d0-27dbf3980745" providerId="ADAL" clId="{C1D40AA9-0DEF-A248-A535-C94555960ABE}" dt="2022-03-30T17:17:14.473" v="228"/>
        <pc:sldMkLst>
          <pc:docMk/>
          <pc:sldMk cId="174975037" sldId="278"/>
        </pc:sldMkLst>
      </pc:sldChg>
      <pc:sldChg chg="add del">
        <pc:chgData name="Brandy Moser" userId="4200eca0-05c0-47f6-b9d0-27dbf3980745" providerId="ADAL" clId="{C1D40AA9-0DEF-A248-A535-C94555960ABE}" dt="2022-03-30T17:17:49.110" v="235" actId="2696"/>
        <pc:sldMkLst>
          <pc:docMk/>
          <pc:sldMk cId="672209383" sldId="278"/>
        </pc:sldMkLst>
      </pc:sldChg>
      <pc:sldChg chg="modSp add mod">
        <pc:chgData name="Brandy Moser" userId="4200eca0-05c0-47f6-b9d0-27dbf3980745" providerId="ADAL" clId="{C1D40AA9-0DEF-A248-A535-C94555960ABE}" dt="2022-03-30T17:39:02.427" v="939" actId="692"/>
        <pc:sldMkLst>
          <pc:docMk/>
          <pc:sldMk cId="2459384638" sldId="278"/>
        </pc:sldMkLst>
        <pc:cxnChg chg="mod">
          <ac:chgData name="Brandy Moser" userId="4200eca0-05c0-47f6-b9d0-27dbf3980745" providerId="ADAL" clId="{C1D40AA9-0DEF-A248-A535-C94555960ABE}" dt="2022-03-30T17:38:59.112" v="938" actId="692"/>
          <ac:cxnSpMkLst>
            <pc:docMk/>
            <pc:sldMk cId="2459384638" sldId="278"/>
            <ac:cxnSpMk id="8" creationId="{CC4390F2-D274-044C-8A21-BA2E7B9C806C}"/>
          </ac:cxnSpMkLst>
        </pc:cxnChg>
        <pc:cxnChg chg="mod">
          <ac:chgData name="Brandy Moser" userId="4200eca0-05c0-47f6-b9d0-27dbf3980745" providerId="ADAL" clId="{C1D40AA9-0DEF-A248-A535-C94555960ABE}" dt="2022-03-30T17:39:02.427" v="939" actId="692"/>
          <ac:cxnSpMkLst>
            <pc:docMk/>
            <pc:sldMk cId="2459384638" sldId="278"/>
            <ac:cxnSpMk id="9" creationId="{3EA7D773-B380-FF4F-B0B9-813A43F49FB3}"/>
          </ac:cxnSpMkLst>
        </pc:cxnChg>
      </pc:sldChg>
      <pc:sldChg chg="modSp add del mod">
        <pc:chgData name="Brandy Moser" userId="4200eca0-05c0-47f6-b9d0-27dbf3980745" providerId="ADAL" clId="{C1D40AA9-0DEF-A248-A535-C94555960ABE}" dt="2022-03-30T17:21:49.589" v="300" actId="2696"/>
        <pc:sldMkLst>
          <pc:docMk/>
          <pc:sldMk cId="4248268109" sldId="278"/>
        </pc:sldMkLst>
        <pc:spChg chg="mod">
          <ac:chgData name="Brandy Moser" userId="4200eca0-05c0-47f6-b9d0-27dbf3980745" providerId="ADAL" clId="{C1D40AA9-0DEF-A248-A535-C94555960ABE}" dt="2022-03-30T17:20:34.172" v="273" actId="1076"/>
          <ac:spMkLst>
            <pc:docMk/>
            <pc:sldMk cId="4248268109" sldId="278"/>
            <ac:spMk id="9" creationId="{B12E1D8A-9131-0149-A6EB-F0EACC209E99}"/>
          </ac:spMkLst>
        </pc:spChg>
        <pc:picChg chg="mod">
          <ac:chgData name="Brandy Moser" userId="4200eca0-05c0-47f6-b9d0-27dbf3980745" providerId="ADAL" clId="{C1D40AA9-0DEF-A248-A535-C94555960ABE}" dt="2022-03-30T17:20:41.304" v="276" actId="1076"/>
          <ac:picMkLst>
            <pc:docMk/>
            <pc:sldMk cId="4248268109" sldId="278"/>
            <ac:picMk id="5" creationId="{33FF467D-16F7-9948-BB13-C429A9E0F262}"/>
          </ac:picMkLst>
        </pc:picChg>
      </pc:sldChg>
      <pc:sldChg chg="modSp new del mod">
        <pc:chgData name="Brandy Moser" userId="4200eca0-05c0-47f6-b9d0-27dbf3980745" providerId="ADAL" clId="{C1D40AA9-0DEF-A248-A535-C94555960ABE}" dt="2022-04-08T15:57:24.528" v="2587" actId="2696"/>
        <pc:sldMkLst>
          <pc:docMk/>
          <pc:sldMk cId="670253958" sldId="279"/>
        </pc:sldMkLst>
        <pc:spChg chg="mod">
          <ac:chgData name="Brandy Moser" userId="4200eca0-05c0-47f6-b9d0-27dbf3980745" providerId="ADAL" clId="{C1D40AA9-0DEF-A248-A535-C94555960ABE}" dt="2022-03-30T18:19:24.366" v="974" actId="20577"/>
          <ac:spMkLst>
            <pc:docMk/>
            <pc:sldMk cId="670253958" sldId="279"/>
            <ac:spMk id="2" creationId="{484559E3-67E4-CC47-89CA-E9C38BA1817E}"/>
          </ac:spMkLst>
        </pc:spChg>
        <pc:spChg chg="mod">
          <ac:chgData name="Brandy Moser" userId="4200eca0-05c0-47f6-b9d0-27dbf3980745" providerId="ADAL" clId="{C1D40AA9-0DEF-A248-A535-C94555960ABE}" dt="2022-03-30T18:19:17.439" v="949"/>
          <ac:spMkLst>
            <pc:docMk/>
            <pc:sldMk cId="670253958" sldId="279"/>
            <ac:spMk id="3" creationId="{5486F4BF-25B3-D540-85CF-D2A97078F88E}"/>
          </ac:spMkLst>
        </pc:spChg>
      </pc:sldChg>
      <pc:sldChg chg="addSp delSp modSp new del mod">
        <pc:chgData name="Brandy Moser" userId="4200eca0-05c0-47f6-b9d0-27dbf3980745" providerId="ADAL" clId="{C1D40AA9-0DEF-A248-A535-C94555960ABE}" dt="2022-04-12T12:44:51.002" v="2691" actId="2696"/>
        <pc:sldMkLst>
          <pc:docMk/>
          <pc:sldMk cId="2952859140" sldId="280"/>
        </pc:sldMkLst>
        <pc:spChg chg="mod">
          <ac:chgData name="Brandy Moser" userId="4200eca0-05c0-47f6-b9d0-27dbf3980745" providerId="ADAL" clId="{C1D40AA9-0DEF-A248-A535-C94555960ABE}" dt="2022-04-08T15:34:58.931" v="2080" actId="20577"/>
          <ac:spMkLst>
            <pc:docMk/>
            <pc:sldMk cId="2952859140" sldId="280"/>
            <ac:spMk id="2" creationId="{1E88661F-6509-A549-A7FB-F48E1DD09474}"/>
          </ac:spMkLst>
        </pc:spChg>
        <pc:spChg chg="del">
          <ac:chgData name="Brandy Moser" userId="4200eca0-05c0-47f6-b9d0-27dbf3980745" providerId="ADAL" clId="{C1D40AA9-0DEF-A248-A535-C94555960ABE}" dt="2022-03-30T18:23:51.531" v="1264" actId="478"/>
          <ac:spMkLst>
            <pc:docMk/>
            <pc:sldMk cId="2952859140" sldId="280"/>
            <ac:spMk id="3" creationId="{3E44DE9A-C2B0-D746-A3EB-45B3878269A3}"/>
          </ac:spMkLst>
        </pc:spChg>
        <pc:spChg chg="add mod">
          <ac:chgData name="Brandy Moser" userId="4200eca0-05c0-47f6-b9d0-27dbf3980745" providerId="ADAL" clId="{C1D40AA9-0DEF-A248-A535-C94555960ABE}" dt="2022-04-08T15:36:05.226" v="2085" actId="1076"/>
          <ac:spMkLst>
            <pc:docMk/>
            <pc:sldMk cId="2952859140" sldId="280"/>
            <ac:spMk id="4" creationId="{D3C0457D-5E08-B84F-96BE-45494002E2FB}"/>
          </ac:spMkLst>
        </pc:spChg>
        <pc:spChg chg="add mod">
          <ac:chgData name="Brandy Moser" userId="4200eca0-05c0-47f6-b9d0-27dbf3980745" providerId="ADAL" clId="{C1D40AA9-0DEF-A248-A535-C94555960ABE}" dt="2022-04-08T15:36:05.226" v="2085" actId="1076"/>
          <ac:spMkLst>
            <pc:docMk/>
            <pc:sldMk cId="2952859140" sldId="280"/>
            <ac:spMk id="5" creationId="{5EFFF2A8-7631-2F4E-B8B7-568264D105E6}"/>
          </ac:spMkLst>
        </pc:spChg>
        <pc:spChg chg="add mod">
          <ac:chgData name="Brandy Moser" userId="4200eca0-05c0-47f6-b9d0-27dbf3980745" providerId="ADAL" clId="{C1D40AA9-0DEF-A248-A535-C94555960ABE}" dt="2022-04-08T15:36:05.226" v="2085" actId="1076"/>
          <ac:spMkLst>
            <pc:docMk/>
            <pc:sldMk cId="2952859140" sldId="280"/>
            <ac:spMk id="6" creationId="{B95BF6CD-B47D-C14E-BD20-BDBE933D1BC9}"/>
          </ac:spMkLst>
        </pc:spChg>
        <pc:spChg chg="add del mod">
          <ac:chgData name="Brandy Moser" userId="4200eca0-05c0-47f6-b9d0-27dbf3980745" providerId="ADAL" clId="{C1D40AA9-0DEF-A248-A535-C94555960ABE}" dt="2022-04-08T15:47:03.709" v="2452" actId="478"/>
          <ac:spMkLst>
            <pc:docMk/>
            <pc:sldMk cId="2952859140" sldId="280"/>
            <ac:spMk id="7" creationId="{B37CFA5A-C0CE-2444-B95A-7E7CC3194EF4}"/>
          </ac:spMkLst>
        </pc:spChg>
        <pc:spChg chg="add del mod">
          <ac:chgData name="Brandy Moser" userId="4200eca0-05c0-47f6-b9d0-27dbf3980745" providerId="ADAL" clId="{C1D40AA9-0DEF-A248-A535-C94555960ABE}" dt="2022-04-08T15:47:03.709" v="2452" actId="478"/>
          <ac:spMkLst>
            <pc:docMk/>
            <pc:sldMk cId="2952859140" sldId="280"/>
            <ac:spMk id="8" creationId="{66131A71-6DAE-3B4A-B401-9FF6C9BB3DB3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9" creationId="{DD142E28-B375-C644-942A-E2BD98CF4F96}"/>
          </ac:spMkLst>
        </pc:spChg>
        <pc:spChg chg="add del mod">
          <ac:chgData name="Brandy Moser" userId="4200eca0-05c0-47f6-b9d0-27dbf3980745" providerId="ADAL" clId="{C1D40AA9-0DEF-A248-A535-C94555960ABE}" dt="2022-04-08T15:29:00.572" v="1815" actId="478"/>
          <ac:spMkLst>
            <pc:docMk/>
            <pc:sldMk cId="2952859140" sldId="280"/>
            <ac:spMk id="10" creationId="{42BA9AB5-8B79-7F48-8484-0AD7A5136A38}"/>
          </ac:spMkLst>
        </pc:spChg>
        <pc:spChg chg="add del mod">
          <ac:chgData name="Brandy Moser" userId="4200eca0-05c0-47f6-b9d0-27dbf3980745" providerId="ADAL" clId="{C1D40AA9-0DEF-A248-A535-C94555960ABE}" dt="2022-04-08T15:29:03.261" v="1816" actId="478"/>
          <ac:spMkLst>
            <pc:docMk/>
            <pc:sldMk cId="2952859140" sldId="280"/>
            <ac:spMk id="11" creationId="{6AD881D1-CCAF-D844-8B44-CB62B45A6138}"/>
          </ac:spMkLst>
        </pc:spChg>
        <pc:spChg chg="add del mod">
          <ac:chgData name="Brandy Moser" userId="4200eca0-05c0-47f6-b9d0-27dbf3980745" providerId="ADAL" clId="{C1D40AA9-0DEF-A248-A535-C94555960ABE}" dt="2022-04-08T15:29:04.803" v="1817" actId="478"/>
          <ac:spMkLst>
            <pc:docMk/>
            <pc:sldMk cId="2952859140" sldId="280"/>
            <ac:spMk id="12" creationId="{5C7C32B6-A0B7-3748-8D1E-83C262AF921F}"/>
          </ac:spMkLst>
        </pc:spChg>
        <pc:spChg chg="add del mod">
          <ac:chgData name="Brandy Moser" userId="4200eca0-05c0-47f6-b9d0-27dbf3980745" providerId="ADAL" clId="{C1D40AA9-0DEF-A248-A535-C94555960ABE}" dt="2022-04-08T15:47:08.025" v="2454" actId="478"/>
          <ac:spMkLst>
            <pc:docMk/>
            <pc:sldMk cId="2952859140" sldId="280"/>
            <ac:spMk id="13" creationId="{F9B50430-AD6A-F441-9EBA-94019FD7FEA0}"/>
          </ac:spMkLst>
        </pc:spChg>
        <pc:spChg chg="add del mod">
          <ac:chgData name="Brandy Moser" userId="4200eca0-05c0-47f6-b9d0-27dbf3980745" providerId="ADAL" clId="{C1D40AA9-0DEF-A248-A535-C94555960ABE}" dt="2022-04-08T15:47:08.025" v="2454" actId="478"/>
          <ac:spMkLst>
            <pc:docMk/>
            <pc:sldMk cId="2952859140" sldId="280"/>
            <ac:spMk id="14" creationId="{849B969E-6074-2A4D-A9A3-0B198BE36640}"/>
          </ac:spMkLst>
        </pc:spChg>
        <pc:spChg chg="add del mod">
          <ac:chgData name="Brandy Moser" userId="4200eca0-05c0-47f6-b9d0-27dbf3980745" providerId="ADAL" clId="{C1D40AA9-0DEF-A248-A535-C94555960ABE}" dt="2022-04-08T15:47:08.025" v="2454" actId="478"/>
          <ac:spMkLst>
            <pc:docMk/>
            <pc:sldMk cId="2952859140" sldId="280"/>
            <ac:spMk id="15" creationId="{5C46AA9A-1B75-784B-9CA2-A9BB1481C4DC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16" creationId="{FF8BA4A5-47BF-5542-B163-D33619891210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17" creationId="{1FEE3BDE-CEE9-E049-BFBE-B106D1597ADE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18" creationId="{7BE9F32B-76E5-2E43-873C-5F0CBB90AF98}"/>
          </ac:spMkLst>
        </pc:spChg>
        <pc:spChg chg="add del mod">
          <ac:chgData name="Brandy Moser" userId="4200eca0-05c0-47f6-b9d0-27dbf3980745" providerId="ADAL" clId="{C1D40AA9-0DEF-A248-A535-C94555960ABE}" dt="2022-04-08T15:34:54.066" v="2072" actId="478"/>
          <ac:spMkLst>
            <pc:docMk/>
            <pc:sldMk cId="2952859140" sldId="280"/>
            <ac:spMk id="23" creationId="{2643D6E9-E263-C248-8120-A685D7DC81A7}"/>
          </ac:spMkLst>
        </pc:spChg>
        <pc:spChg chg="add del mod">
          <ac:chgData name="Brandy Moser" userId="4200eca0-05c0-47f6-b9d0-27dbf3980745" providerId="ADAL" clId="{C1D40AA9-0DEF-A248-A535-C94555960ABE}" dt="2022-04-08T15:34:56.097" v="2073" actId="478"/>
          <ac:spMkLst>
            <pc:docMk/>
            <pc:sldMk cId="2952859140" sldId="280"/>
            <ac:spMk id="24" creationId="{F65A86C7-B216-D54C-9607-9A5042C0ED52}"/>
          </ac:spMkLst>
        </pc:spChg>
        <pc:spChg chg="add del mod">
          <ac:chgData name="Brandy Moser" userId="4200eca0-05c0-47f6-b9d0-27dbf3980745" providerId="ADAL" clId="{C1D40AA9-0DEF-A248-A535-C94555960ABE}" dt="2022-04-08T15:47:08.025" v="2454" actId="478"/>
          <ac:spMkLst>
            <pc:docMk/>
            <pc:sldMk cId="2952859140" sldId="280"/>
            <ac:spMk id="25" creationId="{F89D8463-2D5B-164B-B615-341DF992E79A}"/>
          </ac:spMkLst>
        </pc:spChg>
        <pc:spChg chg="add del mod">
          <ac:chgData name="Brandy Moser" userId="4200eca0-05c0-47f6-b9d0-27dbf3980745" providerId="ADAL" clId="{C1D40AA9-0DEF-A248-A535-C94555960ABE}" dt="2022-04-08T15:47:09.747" v="2455" actId="478"/>
          <ac:spMkLst>
            <pc:docMk/>
            <pc:sldMk cId="2952859140" sldId="280"/>
            <ac:spMk id="26" creationId="{678EAC6C-3E6E-5A49-B4AD-005143F7C961}"/>
          </ac:spMkLst>
        </pc:spChg>
        <pc:spChg chg="add del mod">
          <ac:chgData name="Brandy Moser" userId="4200eca0-05c0-47f6-b9d0-27dbf3980745" providerId="ADAL" clId="{C1D40AA9-0DEF-A248-A535-C94555960ABE}" dt="2022-04-08T15:47:11.470" v="2456" actId="478"/>
          <ac:spMkLst>
            <pc:docMk/>
            <pc:sldMk cId="2952859140" sldId="280"/>
            <ac:spMk id="38" creationId="{13C2C54A-0B6A-D247-AF41-8944E036BF74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39" creationId="{987ADB76-C198-174B-9F8B-0E97D87D5C6E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40" creationId="{24704696-4095-5B4B-9909-C36B816CA13C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41" creationId="{3441BDB6-FCEF-924A-8C43-C54F8C15473F}"/>
          </ac:spMkLst>
        </pc:spChg>
        <pc:spChg chg="add del mod">
          <ac:chgData name="Brandy Moser" userId="4200eca0-05c0-47f6-b9d0-27dbf3980745" providerId="ADAL" clId="{C1D40AA9-0DEF-A248-A535-C94555960ABE}" dt="2022-04-08T15:47:03.709" v="2452" actId="478"/>
          <ac:spMkLst>
            <pc:docMk/>
            <pc:sldMk cId="2952859140" sldId="280"/>
            <ac:spMk id="46" creationId="{A74E5F27-0CC4-D249-ADA8-2F87B61840C7}"/>
          </ac:spMkLst>
        </pc:spChg>
        <pc:spChg chg="add del mod">
          <ac:chgData name="Brandy Moser" userId="4200eca0-05c0-47f6-b9d0-27dbf3980745" providerId="ADAL" clId="{C1D40AA9-0DEF-A248-A535-C94555960ABE}" dt="2022-04-08T15:47:03.709" v="2452" actId="478"/>
          <ac:spMkLst>
            <pc:docMk/>
            <pc:sldMk cId="2952859140" sldId="280"/>
            <ac:spMk id="47" creationId="{87A331CA-4C53-AE4E-B9DB-BC88ECADA57B}"/>
          </ac:spMkLst>
        </pc:spChg>
        <pc:spChg chg="add del mod">
          <ac:chgData name="Brandy Moser" userId="4200eca0-05c0-47f6-b9d0-27dbf3980745" providerId="ADAL" clId="{C1D40AA9-0DEF-A248-A535-C94555960ABE}" dt="2022-04-08T15:47:00.628" v="2451" actId="478"/>
          <ac:spMkLst>
            <pc:docMk/>
            <pc:sldMk cId="2952859140" sldId="280"/>
            <ac:spMk id="48" creationId="{54466A38-994A-A745-9B30-57C5F1F36716}"/>
          </ac:spMkLst>
        </pc:spChg>
        <pc:spChg chg="add del mod">
          <ac:chgData name="Brandy Moser" userId="4200eca0-05c0-47f6-b9d0-27dbf3980745" providerId="ADAL" clId="{C1D40AA9-0DEF-A248-A535-C94555960ABE}" dt="2022-04-08T15:47:12.898" v="2457" actId="478"/>
          <ac:spMkLst>
            <pc:docMk/>
            <pc:sldMk cId="2952859140" sldId="280"/>
            <ac:spMk id="51" creationId="{1B7717AA-3980-BD49-942E-A12B6A933822}"/>
          </ac:spMkLst>
        </pc:spChg>
        <pc:spChg chg="add del mod">
          <ac:chgData name="Brandy Moser" userId="4200eca0-05c0-47f6-b9d0-27dbf3980745" providerId="ADAL" clId="{C1D40AA9-0DEF-A248-A535-C94555960ABE}" dt="2022-04-08T15:43:55.504" v="2311"/>
          <ac:spMkLst>
            <pc:docMk/>
            <pc:sldMk cId="2952859140" sldId="280"/>
            <ac:spMk id="52" creationId="{FE5B55CD-2E93-7C4F-BF60-3000AE37EDCE}"/>
          </ac:spMkLst>
        </pc:spChg>
        <pc:cxnChg chg="add del mod">
          <ac:chgData name="Brandy Moser" userId="4200eca0-05c0-47f6-b9d0-27dbf3980745" providerId="ADAL" clId="{C1D40AA9-0DEF-A248-A535-C94555960ABE}" dt="2022-04-08T15:47:05.727" v="2453" actId="478"/>
          <ac:cxnSpMkLst>
            <pc:docMk/>
            <pc:sldMk cId="2952859140" sldId="280"/>
            <ac:cxnSpMk id="19" creationId="{85E92215-4F95-EE41-97BB-C3B1DB9F3DD2}"/>
          </ac:cxnSpMkLst>
        </pc:cxnChg>
        <pc:cxnChg chg="add del mod">
          <ac:chgData name="Brandy Moser" userId="4200eca0-05c0-47f6-b9d0-27dbf3980745" providerId="ADAL" clId="{C1D40AA9-0DEF-A248-A535-C94555960ABE}" dt="2022-04-08T15:35:04.137" v="2081" actId="478"/>
          <ac:cxnSpMkLst>
            <pc:docMk/>
            <pc:sldMk cId="2952859140" sldId="280"/>
            <ac:cxnSpMk id="20" creationId="{E7661545-3786-1E40-9B59-4B72AFEF54C5}"/>
          </ac:cxnSpMkLst>
        </pc:cxnChg>
        <pc:cxnChg chg="add del mod">
          <ac:chgData name="Brandy Moser" userId="4200eca0-05c0-47f6-b9d0-27dbf3980745" providerId="ADAL" clId="{C1D40AA9-0DEF-A248-A535-C94555960ABE}" dt="2022-04-08T15:39:25.185" v="2173" actId="478"/>
          <ac:cxnSpMkLst>
            <pc:docMk/>
            <pc:sldMk cId="2952859140" sldId="280"/>
            <ac:cxnSpMk id="21" creationId="{C591EFA8-6534-FC46-8F89-E3F830E4F376}"/>
          </ac:cxnSpMkLst>
        </pc:cxnChg>
        <pc:cxnChg chg="add del mod">
          <ac:chgData name="Brandy Moser" userId="4200eca0-05c0-47f6-b9d0-27dbf3980745" providerId="ADAL" clId="{C1D40AA9-0DEF-A248-A535-C94555960ABE}" dt="2022-04-08T15:36:32.946" v="2087" actId="478"/>
          <ac:cxnSpMkLst>
            <pc:docMk/>
            <pc:sldMk cId="2952859140" sldId="280"/>
            <ac:cxnSpMk id="22" creationId="{3E21174D-F12B-E347-BAA2-F8B6AB468990}"/>
          </ac:cxnSpMkLst>
        </pc:cxnChg>
        <pc:cxnChg chg="add del mod">
          <ac:chgData name="Brandy Moser" userId="4200eca0-05c0-47f6-b9d0-27dbf3980745" providerId="ADAL" clId="{C1D40AA9-0DEF-A248-A535-C94555960ABE}" dt="2022-04-08T15:47:00.628" v="2451" actId="478"/>
          <ac:cxnSpMkLst>
            <pc:docMk/>
            <pc:sldMk cId="2952859140" sldId="280"/>
            <ac:cxnSpMk id="27" creationId="{8717630C-1653-1C4C-8F22-BFAC67D9DB04}"/>
          </ac:cxnSpMkLst>
        </pc:cxnChg>
        <pc:cxnChg chg="add del mod">
          <ac:chgData name="Brandy Moser" userId="4200eca0-05c0-47f6-b9d0-27dbf3980745" providerId="ADAL" clId="{C1D40AA9-0DEF-A248-A535-C94555960ABE}" dt="2022-04-08T15:47:08.025" v="2454" actId="478"/>
          <ac:cxnSpMkLst>
            <pc:docMk/>
            <pc:sldMk cId="2952859140" sldId="280"/>
            <ac:cxnSpMk id="28" creationId="{E166EFD5-FE7C-B344-AE32-89735A4CDAC6}"/>
          </ac:cxnSpMkLst>
        </pc:cxnChg>
        <pc:cxnChg chg="add del mod">
          <ac:chgData name="Brandy Moser" userId="4200eca0-05c0-47f6-b9d0-27dbf3980745" providerId="ADAL" clId="{C1D40AA9-0DEF-A248-A535-C94555960ABE}" dt="2022-04-08T15:26:44.041" v="1781" actId="478"/>
          <ac:cxnSpMkLst>
            <pc:docMk/>
            <pc:sldMk cId="2952859140" sldId="280"/>
            <ac:cxnSpMk id="33" creationId="{72E6EBF3-EAB7-404D-828C-0A0A90B38A54}"/>
          </ac:cxnSpMkLst>
        </pc:cxnChg>
        <pc:cxnChg chg="add del mod">
          <ac:chgData name="Brandy Moser" userId="4200eca0-05c0-47f6-b9d0-27dbf3980745" providerId="ADAL" clId="{C1D40AA9-0DEF-A248-A535-C94555960ABE}" dt="2022-04-08T15:47:00.628" v="2451" actId="478"/>
          <ac:cxnSpMkLst>
            <pc:docMk/>
            <pc:sldMk cId="2952859140" sldId="280"/>
            <ac:cxnSpMk id="37" creationId="{15499034-E24E-8C4C-AF9C-02597E8D0E9A}"/>
          </ac:cxnSpMkLst>
        </pc:cxnChg>
        <pc:cxnChg chg="add del mod">
          <ac:chgData name="Brandy Moser" userId="4200eca0-05c0-47f6-b9d0-27dbf3980745" providerId="ADAL" clId="{C1D40AA9-0DEF-A248-A535-C94555960ABE}" dt="2022-04-08T15:47:00.628" v="2451" actId="478"/>
          <ac:cxnSpMkLst>
            <pc:docMk/>
            <pc:sldMk cId="2952859140" sldId="280"/>
            <ac:cxnSpMk id="58" creationId="{E9079817-F168-1946-9706-B6B02A5F651C}"/>
          </ac:cxnSpMkLst>
        </pc:cxnChg>
        <pc:cxnChg chg="add del mod">
          <ac:chgData name="Brandy Moser" userId="4200eca0-05c0-47f6-b9d0-27dbf3980745" providerId="ADAL" clId="{C1D40AA9-0DEF-A248-A535-C94555960ABE}" dt="2022-04-08T15:47:00.628" v="2451" actId="478"/>
          <ac:cxnSpMkLst>
            <pc:docMk/>
            <pc:sldMk cId="2952859140" sldId="280"/>
            <ac:cxnSpMk id="59" creationId="{D5264AAC-28C0-AD46-89B4-6B745B5E324E}"/>
          </ac:cxnSpMkLst>
        </pc:cxnChg>
        <pc:cxnChg chg="add del mod">
          <ac:chgData name="Brandy Moser" userId="4200eca0-05c0-47f6-b9d0-27dbf3980745" providerId="ADAL" clId="{C1D40AA9-0DEF-A248-A535-C94555960ABE}" dt="2022-04-08T15:47:08.025" v="2454" actId="478"/>
          <ac:cxnSpMkLst>
            <pc:docMk/>
            <pc:sldMk cId="2952859140" sldId="280"/>
            <ac:cxnSpMk id="61" creationId="{716711FE-E7ED-4B47-AA47-3B2B5210EEE4}"/>
          </ac:cxnSpMkLst>
        </pc:cxnChg>
        <pc:cxnChg chg="add del mod">
          <ac:chgData name="Brandy Moser" userId="4200eca0-05c0-47f6-b9d0-27dbf3980745" providerId="ADAL" clId="{C1D40AA9-0DEF-A248-A535-C94555960ABE}" dt="2022-04-08T15:47:08.025" v="2454" actId="478"/>
          <ac:cxnSpMkLst>
            <pc:docMk/>
            <pc:sldMk cId="2952859140" sldId="280"/>
            <ac:cxnSpMk id="63" creationId="{10AA766D-BFE2-BE44-AE41-4236D3556B4D}"/>
          </ac:cxnSpMkLst>
        </pc:cxnChg>
      </pc:sldChg>
      <pc:sldChg chg="add del">
        <pc:chgData name="Brandy Moser" userId="4200eca0-05c0-47f6-b9d0-27dbf3980745" providerId="ADAL" clId="{C1D40AA9-0DEF-A248-A535-C94555960ABE}" dt="2022-04-12T12:44:57.377" v="2697" actId="2696"/>
        <pc:sldMkLst>
          <pc:docMk/>
          <pc:sldMk cId="1379328283" sldId="281"/>
        </pc:sldMkLst>
      </pc:sldChg>
      <pc:sldChg chg="modSp add del mod">
        <pc:chgData name="Brandy Moser" userId="4200eca0-05c0-47f6-b9d0-27dbf3980745" providerId="ADAL" clId="{C1D40AA9-0DEF-A248-A535-C94555960ABE}" dt="2022-04-12T12:45:20.554" v="2702" actId="2696"/>
        <pc:sldMkLst>
          <pc:docMk/>
          <pc:sldMk cId="2061596910" sldId="282"/>
        </pc:sldMkLst>
        <pc:spChg chg="mod">
          <ac:chgData name="Brandy Moser" userId="4200eca0-05c0-47f6-b9d0-27dbf3980745" providerId="ADAL" clId="{C1D40AA9-0DEF-A248-A535-C94555960ABE}" dt="2022-04-08T14:15:29.003" v="1302" actId="20577"/>
          <ac:spMkLst>
            <pc:docMk/>
            <pc:sldMk cId="2061596910" sldId="282"/>
            <ac:spMk id="3" creationId="{5EA488EC-1C66-CC41-9181-4E40863C4E7C}"/>
          </ac:spMkLst>
        </pc:spChg>
      </pc:sldChg>
      <pc:sldChg chg="add">
        <pc:chgData name="Brandy Moser" userId="4200eca0-05c0-47f6-b9d0-27dbf3980745" providerId="ADAL" clId="{C1D40AA9-0DEF-A248-A535-C94555960ABE}" dt="2022-04-08T14:15:21.254" v="1299"/>
        <pc:sldMkLst>
          <pc:docMk/>
          <pc:sldMk cId="3758103037" sldId="283"/>
        </pc:sldMkLst>
      </pc:sldChg>
      <pc:sldChg chg="delSp modSp add del mod ord">
        <pc:chgData name="Brandy Moser" userId="4200eca0-05c0-47f6-b9d0-27dbf3980745" providerId="ADAL" clId="{C1D40AA9-0DEF-A248-A535-C94555960ABE}" dt="2022-04-12T12:45:22.292" v="2703" actId="2696"/>
        <pc:sldMkLst>
          <pc:docMk/>
          <pc:sldMk cId="650322828" sldId="284"/>
        </pc:sldMkLst>
        <pc:spChg chg="del">
          <ac:chgData name="Brandy Moser" userId="4200eca0-05c0-47f6-b9d0-27dbf3980745" providerId="ADAL" clId="{C1D40AA9-0DEF-A248-A535-C94555960ABE}" dt="2022-04-08T14:17:15.183" v="1352" actId="478"/>
          <ac:spMkLst>
            <pc:docMk/>
            <pc:sldMk cId="650322828" sldId="284"/>
            <ac:spMk id="10" creationId="{0B3D38FB-5E58-B74F-A0C0-8BD4AA7F2128}"/>
          </ac:spMkLst>
        </pc:spChg>
        <pc:spChg chg="del">
          <ac:chgData name="Brandy Moser" userId="4200eca0-05c0-47f6-b9d0-27dbf3980745" providerId="ADAL" clId="{C1D40AA9-0DEF-A248-A535-C94555960ABE}" dt="2022-04-08T14:17:01.359" v="1348" actId="478"/>
          <ac:spMkLst>
            <pc:docMk/>
            <pc:sldMk cId="650322828" sldId="284"/>
            <ac:spMk id="11" creationId="{D4D849C9-4178-824D-81A2-15708C6F2FB8}"/>
          </ac:spMkLst>
        </pc:spChg>
        <pc:picChg chg="del">
          <ac:chgData name="Brandy Moser" userId="4200eca0-05c0-47f6-b9d0-27dbf3980745" providerId="ADAL" clId="{C1D40AA9-0DEF-A248-A535-C94555960ABE}" dt="2022-04-08T14:17:10.699" v="1350" actId="478"/>
          <ac:picMkLst>
            <pc:docMk/>
            <pc:sldMk cId="650322828" sldId="284"/>
            <ac:picMk id="8" creationId="{2DC8E8DB-09B1-624F-A4C6-E9EC74D4BE41}"/>
          </ac:picMkLst>
        </pc:picChg>
        <pc:cxnChg chg="del mod">
          <ac:chgData name="Brandy Moser" userId="4200eca0-05c0-47f6-b9d0-27dbf3980745" providerId="ADAL" clId="{C1D40AA9-0DEF-A248-A535-C94555960ABE}" dt="2022-04-08T14:17:11.847" v="1351" actId="478"/>
          <ac:cxnSpMkLst>
            <pc:docMk/>
            <pc:sldMk cId="650322828" sldId="284"/>
            <ac:cxnSpMk id="6" creationId="{6DAFA590-BB39-0541-962D-B78D31D78A84}"/>
          </ac:cxnSpMkLst>
        </pc:cxnChg>
      </pc:sldChg>
      <pc:sldChg chg="add del">
        <pc:chgData name="Brandy Moser" userId="4200eca0-05c0-47f6-b9d0-27dbf3980745" providerId="ADAL" clId="{C1D40AA9-0DEF-A248-A535-C94555960ABE}" dt="2022-04-12T12:45:27.722" v="2704" actId="2696"/>
        <pc:sldMkLst>
          <pc:docMk/>
          <pc:sldMk cId="4114863505" sldId="285"/>
        </pc:sldMkLst>
      </pc:sldChg>
      <pc:sldChg chg="addSp delSp modSp add del mod ord">
        <pc:chgData name="Brandy Moser" userId="4200eca0-05c0-47f6-b9d0-27dbf3980745" providerId="ADAL" clId="{C1D40AA9-0DEF-A248-A535-C94555960ABE}" dt="2022-04-09T19:04:29.179" v="2684" actId="2696"/>
        <pc:sldMkLst>
          <pc:docMk/>
          <pc:sldMk cId="2303070586" sldId="286"/>
        </pc:sldMkLst>
        <pc:spChg chg="mod">
          <ac:chgData name="Brandy Moser" userId="4200eca0-05c0-47f6-b9d0-27dbf3980745" providerId="ADAL" clId="{C1D40AA9-0DEF-A248-A535-C94555960ABE}" dt="2022-04-08T15:08:53.984" v="1393" actId="20577"/>
          <ac:spMkLst>
            <pc:docMk/>
            <pc:sldMk cId="2303070586" sldId="286"/>
            <ac:spMk id="2" creationId="{01E0DAC4-782E-C341-A9CE-656854DBE274}"/>
          </ac:spMkLst>
        </pc:spChg>
        <pc:spChg chg="del">
          <ac:chgData name="Brandy Moser" userId="4200eca0-05c0-47f6-b9d0-27dbf3980745" providerId="ADAL" clId="{C1D40AA9-0DEF-A248-A535-C94555960ABE}" dt="2022-04-08T15:07:38.640" v="1355" actId="478"/>
          <ac:spMkLst>
            <pc:docMk/>
            <pc:sldMk cId="2303070586" sldId="286"/>
            <ac:spMk id="3" creationId="{79E639B1-EE2A-AD49-AE23-64AADEDC05F0}"/>
          </ac:spMkLst>
        </pc:spChg>
        <pc:spChg chg="add mod">
          <ac:chgData name="Brandy Moser" userId="4200eca0-05c0-47f6-b9d0-27dbf3980745" providerId="ADAL" clId="{C1D40AA9-0DEF-A248-A535-C94555960ABE}" dt="2022-04-08T15:07:38.640" v="1355" actId="478"/>
          <ac:spMkLst>
            <pc:docMk/>
            <pc:sldMk cId="2303070586" sldId="286"/>
            <ac:spMk id="5" creationId="{19BA9002-1B1E-9B45-B966-A14A31EEFD08}"/>
          </ac:spMkLst>
        </pc:spChg>
        <pc:spChg chg="del">
          <ac:chgData name="Brandy Moser" userId="4200eca0-05c0-47f6-b9d0-27dbf3980745" providerId="ADAL" clId="{C1D40AA9-0DEF-A248-A535-C94555960ABE}" dt="2022-04-08T15:07:51.169" v="1357" actId="478"/>
          <ac:spMkLst>
            <pc:docMk/>
            <pc:sldMk cId="2303070586" sldId="286"/>
            <ac:spMk id="9" creationId="{B12E1D8A-9131-0149-A6EB-F0EACC209E99}"/>
          </ac:spMkLst>
        </pc:spChg>
        <pc:grpChg chg="del">
          <ac:chgData name="Brandy Moser" userId="4200eca0-05c0-47f6-b9d0-27dbf3980745" providerId="ADAL" clId="{C1D40AA9-0DEF-A248-A535-C94555960ABE}" dt="2022-04-08T15:56:12.740" v="2542" actId="478"/>
          <ac:grpSpMkLst>
            <pc:docMk/>
            <pc:sldMk cId="2303070586" sldId="286"/>
            <ac:grpSpMk id="11" creationId="{A47847F6-BB94-ED4E-AC0B-0633E298252B}"/>
          </ac:grpSpMkLst>
        </pc:grpChg>
        <pc:picChg chg="add mod">
          <ac:chgData name="Brandy Moser" userId="4200eca0-05c0-47f6-b9d0-27dbf3980745" providerId="ADAL" clId="{C1D40AA9-0DEF-A248-A535-C94555960ABE}" dt="2022-04-08T15:12:58.753" v="1470" actId="1076"/>
          <ac:picMkLst>
            <pc:docMk/>
            <pc:sldMk cId="2303070586" sldId="286"/>
            <ac:picMk id="7" creationId="{0E7D5D6C-5BC0-4547-B868-59879F325DF2}"/>
          </ac:picMkLst>
        </pc:picChg>
      </pc:sldChg>
      <pc:sldChg chg="addSp delSp modSp add del mod">
        <pc:chgData name="Brandy Moser" userId="4200eca0-05c0-47f6-b9d0-27dbf3980745" providerId="ADAL" clId="{C1D40AA9-0DEF-A248-A535-C94555960ABE}" dt="2022-04-09T19:04:29.179" v="2684" actId="2696"/>
        <pc:sldMkLst>
          <pc:docMk/>
          <pc:sldMk cId="2244060506" sldId="287"/>
        </pc:sldMkLst>
        <pc:spChg chg="mod">
          <ac:chgData name="Brandy Moser" userId="4200eca0-05c0-47f6-b9d0-27dbf3980745" providerId="ADAL" clId="{C1D40AA9-0DEF-A248-A535-C94555960ABE}" dt="2022-04-08T15:08:59.083" v="1412" actId="20577"/>
          <ac:spMkLst>
            <pc:docMk/>
            <pc:sldMk cId="2244060506" sldId="287"/>
            <ac:spMk id="2" creationId="{01E0DAC4-782E-C341-A9CE-656854DBE274}"/>
          </ac:spMkLst>
        </pc:spChg>
        <pc:spChg chg="mod">
          <ac:chgData name="Brandy Moser" userId="4200eca0-05c0-47f6-b9d0-27dbf3980745" providerId="ADAL" clId="{C1D40AA9-0DEF-A248-A535-C94555960ABE}" dt="2022-04-08T15:56:07.547" v="2540" actId="1076"/>
          <ac:spMkLst>
            <pc:docMk/>
            <pc:sldMk cId="2244060506" sldId="287"/>
            <ac:spMk id="10" creationId="{CDE61313-C5F3-5F4A-B743-C276F98148CD}"/>
          </ac:spMkLst>
        </pc:spChg>
        <pc:grpChg chg="del">
          <ac:chgData name="Brandy Moser" userId="4200eca0-05c0-47f6-b9d0-27dbf3980745" providerId="ADAL" clId="{C1D40AA9-0DEF-A248-A535-C94555960ABE}" dt="2022-04-08T15:56:08.649" v="2541" actId="478"/>
          <ac:grpSpMkLst>
            <pc:docMk/>
            <pc:sldMk cId="2244060506" sldId="287"/>
            <ac:grpSpMk id="11" creationId="{A47847F6-BB94-ED4E-AC0B-0633E298252B}"/>
          </ac:grpSpMkLst>
        </pc:grpChg>
        <pc:picChg chg="add mod">
          <ac:chgData name="Brandy Moser" userId="4200eca0-05c0-47f6-b9d0-27dbf3980745" providerId="ADAL" clId="{C1D40AA9-0DEF-A248-A535-C94555960ABE}" dt="2022-04-08T15:13:10.575" v="1471"/>
          <ac:picMkLst>
            <pc:docMk/>
            <pc:sldMk cId="2244060506" sldId="287"/>
            <ac:picMk id="16" creationId="{58AF9B0F-A607-2F44-AC7D-431B7D934822}"/>
          </ac:picMkLst>
        </pc:picChg>
      </pc:sldChg>
      <pc:sldChg chg="modSp add del mod">
        <pc:chgData name="Brandy Moser" userId="4200eca0-05c0-47f6-b9d0-27dbf3980745" providerId="ADAL" clId="{C1D40AA9-0DEF-A248-A535-C94555960ABE}" dt="2022-04-08T15:08:36.456" v="1374" actId="2696"/>
        <pc:sldMkLst>
          <pc:docMk/>
          <pc:sldMk cId="1419516646" sldId="288"/>
        </pc:sldMkLst>
        <pc:spChg chg="mod">
          <ac:chgData name="Brandy Moser" userId="4200eca0-05c0-47f6-b9d0-27dbf3980745" providerId="ADAL" clId="{C1D40AA9-0DEF-A248-A535-C94555960ABE}" dt="2022-04-08T15:08:11.936" v="1364" actId="20577"/>
          <ac:spMkLst>
            <pc:docMk/>
            <pc:sldMk cId="1419516646" sldId="288"/>
            <ac:spMk id="3" creationId="{79E639B1-EE2A-AD49-AE23-64AADEDC05F0}"/>
          </ac:spMkLst>
        </pc:spChg>
      </pc:sldChg>
      <pc:sldChg chg="delSp modSp add del mod ord">
        <pc:chgData name="Brandy Moser" userId="4200eca0-05c0-47f6-b9d0-27dbf3980745" providerId="ADAL" clId="{C1D40AA9-0DEF-A248-A535-C94555960ABE}" dt="2022-04-09T19:04:29.179" v="2684" actId="2696"/>
        <pc:sldMkLst>
          <pc:docMk/>
          <pc:sldMk cId="3558149327" sldId="289"/>
        </pc:sldMkLst>
        <pc:spChg chg="mod">
          <ac:chgData name="Brandy Moser" userId="4200eca0-05c0-47f6-b9d0-27dbf3980745" providerId="ADAL" clId="{C1D40AA9-0DEF-A248-A535-C94555960ABE}" dt="2022-04-08T15:09:06.542" v="1414"/>
          <ac:spMkLst>
            <pc:docMk/>
            <pc:sldMk cId="3558149327" sldId="289"/>
            <ac:spMk id="2" creationId="{01E0DAC4-782E-C341-A9CE-656854DBE274}"/>
          </ac:spMkLst>
        </pc:spChg>
        <pc:spChg chg="mod">
          <ac:chgData name="Brandy Moser" userId="4200eca0-05c0-47f6-b9d0-27dbf3980745" providerId="ADAL" clId="{C1D40AA9-0DEF-A248-A535-C94555960ABE}" dt="2022-04-08T15:57:02.734" v="2565" actId="20577"/>
          <ac:spMkLst>
            <pc:docMk/>
            <pc:sldMk cId="3558149327" sldId="289"/>
            <ac:spMk id="3" creationId="{79E639B1-EE2A-AD49-AE23-64AADEDC05F0}"/>
          </ac:spMkLst>
        </pc:spChg>
        <pc:grpChg chg="del">
          <ac:chgData name="Brandy Moser" userId="4200eca0-05c0-47f6-b9d0-27dbf3980745" providerId="ADAL" clId="{C1D40AA9-0DEF-A248-A535-C94555960ABE}" dt="2022-04-08T15:55:50.086" v="2532" actId="478"/>
          <ac:grpSpMkLst>
            <pc:docMk/>
            <pc:sldMk cId="3558149327" sldId="289"/>
            <ac:grpSpMk id="11" creationId="{A47847F6-BB94-ED4E-AC0B-0633E298252B}"/>
          </ac:grpSpMkLst>
        </pc:grpChg>
      </pc:sldChg>
      <pc:sldChg chg="addSp delSp modSp add del mod">
        <pc:chgData name="Brandy Moser" userId="4200eca0-05c0-47f6-b9d0-27dbf3980745" providerId="ADAL" clId="{C1D40AA9-0DEF-A248-A535-C94555960ABE}" dt="2022-04-09T19:04:29.179" v="2684" actId="2696"/>
        <pc:sldMkLst>
          <pc:docMk/>
          <pc:sldMk cId="2081467789" sldId="290"/>
        </pc:sldMkLst>
        <pc:spChg chg="mod">
          <ac:chgData name="Brandy Moser" userId="4200eca0-05c0-47f6-b9d0-27dbf3980745" providerId="ADAL" clId="{C1D40AA9-0DEF-A248-A535-C94555960ABE}" dt="2022-04-08T15:09:10.009" v="1415"/>
          <ac:spMkLst>
            <pc:docMk/>
            <pc:sldMk cId="2081467789" sldId="290"/>
            <ac:spMk id="2" creationId="{01E0DAC4-782E-C341-A9CE-656854DBE274}"/>
          </ac:spMkLst>
        </pc:spChg>
        <pc:spChg chg="mod">
          <ac:chgData name="Brandy Moser" userId="4200eca0-05c0-47f6-b9d0-27dbf3980745" providerId="ADAL" clId="{C1D40AA9-0DEF-A248-A535-C94555960ABE}" dt="2022-04-08T15:57:12.826" v="2577" actId="20577"/>
          <ac:spMkLst>
            <pc:docMk/>
            <pc:sldMk cId="2081467789" sldId="290"/>
            <ac:spMk id="3" creationId="{79E639B1-EE2A-AD49-AE23-64AADEDC05F0}"/>
          </ac:spMkLst>
        </pc:spChg>
        <pc:spChg chg="add del mod">
          <ac:chgData name="Brandy Moser" userId="4200eca0-05c0-47f6-b9d0-27dbf3980745" providerId="ADAL" clId="{C1D40AA9-0DEF-A248-A535-C94555960ABE}" dt="2022-04-09T19:01:35.447" v="2633" actId="1076"/>
          <ac:spMkLst>
            <pc:docMk/>
            <pc:sldMk cId="2081467789" sldId="290"/>
            <ac:spMk id="10" creationId="{CDE61313-C5F3-5F4A-B743-C276F98148CD}"/>
          </ac:spMkLst>
        </pc:spChg>
        <pc:grpChg chg="del">
          <ac:chgData name="Brandy Moser" userId="4200eca0-05c0-47f6-b9d0-27dbf3980745" providerId="ADAL" clId="{C1D40AA9-0DEF-A248-A535-C94555960ABE}" dt="2022-04-08T15:56:03.038" v="2538" actId="478"/>
          <ac:grpSpMkLst>
            <pc:docMk/>
            <pc:sldMk cId="2081467789" sldId="290"/>
            <ac:grpSpMk id="11" creationId="{A47847F6-BB94-ED4E-AC0B-0633E298252B}"/>
          </ac:grpSpMkLst>
        </pc:grpChg>
      </pc:sldChg>
      <pc:sldChg chg="modSp add del mod">
        <pc:chgData name="Brandy Moser" userId="4200eca0-05c0-47f6-b9d0-27dbf3980745" providerId="ADAL" clId="{C1D40AA9-0DEF-A248-A535-C94555960ABE}" dt="2022-04-12T12:44:45.821" v="2685" actId="2696"/>
        <pc:sldMkLst>
          <pc:docMk/>
          <pc:sldMk cId="596753367" sldId="291"/>
        </pc:sldMkLst>
        <pc:spChg chg="mod">
          <ac:chgData name="Brandy Moser" userId="4200eca0-05c0-47f6-b9d0-27dbf3980745" providerId="ADAL" clId="{C1D40AA9-0DEF-A248-A535-C94555960ABE}" dt="2022-04-08T15:56:39.968" v="2551" actId="20577"/>
          <ac:spMkLst>
            <pc:docMk/>
            <pc:sldMk cId="596753367" sldId="291"/>
            <ac:spMk id="3" creationId="{F04A3295-F7C8-B841-A068-65952C4D1B88}"/>
          </ac:spMkLst>
        </pc:spChg>
      </pc:sldChg>
      <pc:sldChg chg="modSp add mod">
        <pc:chgData name="Brandy Moser" userId="4200eca0-05c0-47f6-b9d0-27dbf3980745" providerId="ADAL" clId="{C1D40AA9-0DEF-A248-A535-C94555960ABE}" dt="2022-04-08T15:56:49.425" v="2557" actId="20577"/>
        <pc:sldMkLst>
          <pc:docMk/>
          <pc:sldMk cId="3446415821" sldId="292"/>
        </pc:sldMkLst>
        <pc:spChg chg="mod">
          <ac:chgData name="Brandy Moser" userId="4200eca0-05c0-47f6-b9d0-27dbf3980745" providerId="ADAL" clId="{C1D40AA9-0DEF-A248-A535-C94555960ABE}" dt="2022-04-08T15:56:49.425" v="2557" actId="20577"/>
          <ac:spMkLst>
            <pc:docMk/>
            <pc:sldMk cId="3446415821" sldId="292"/>
            <ac:spMk id="3" creationId="{F04A3295-F7C8-B841-A068-65952C4D1B88}"/>
          </ac:spMkLst>
        </pc:spChg>
      </pc:sldChg>
      <pc:sldChg chg="addSp delSp modSp new mod modClrScheme chgLayout">
        <pc:chgData name="Brandy Moser" userId="4200eca0-05c0-47f6-b9d0-27dbf3980745" providerId="ADAL" clId="{C1D40AA9-0DEF-A248-A535-C94555960ABE}" dt="2022-04-08T15:55:18.076" v="2527" actId="1076"/>
        <pc:sldMkLst>
          <pc:docMk/>
          <pc:sldMk cId="3169477957" sldId="293"/>
        </pc:sldMkLst>
        <pc:spChg chg="del mod ord">
          <ac:chgData name="Brandy Moser" userId="4200eca0-05c0-47f6-b9d0-27dbf3980745" providerId="ADAL" clId="{C1D40AA9-0DEF-A248-A535-C94555960ABE}" dt="2022-04-08T15:18:09.251" v="1558" actId="700"/>
          <ac:spMkLst>
            <pc:docMk/>
            <pc:sldMk cId="3169477957" sldId="293"/>
            <ac:spMk id="2" creationId="{5D6C9E39-D6CE-A741-B5B8-549585EACC8E}"/>
          </ac:spMkLst>
        </pc:spChg>
        <pc:spChg chg="del">
          <ac:chgData name="Brandy Moser" userId="4200eca0-05c0-47f6-b9d0-27dbf3980745" providerId="ADAL" clId="{C1D40AA9-0DEF-A248-A535-C94555960ABE}" dt="2022-04-08T15:18:09.251" v="1558" actId="700"/>
          <ac:spMkLst>
            <pc:docMk/>
            <pc:sldMk cId="3169477957" sldId="293"/>
            <ac:spMk id="3" creationId="{C2513C21-3F56-5242-B6AC-96C8C622ABFE}"/>
          </ac:spMkLst>
        </pc:spChg>
        <pc:spChg chg="add mod ord">
          <ac:chgData name="Brandy Moser" userId="4200eca0-05c0-47f6-b9d0-27dbf3980745" providerId="ADAL" clId="{C1D40AA9-0DEF-A248-A535-C94555960ABE}" dt="2022-04-08T15:18:22.454" v="1594" actId="404"/>
          <ac:spMkLst>
            <pc:docMk/>
            <pc:sldMk cId="3169477957" sldId="293"/>
            <ac:spMk id="4" creationId="{E70BDA82-6553-F24F-9B58-F19D208986D5}"/>
          </ac:spMkLst>
        </pc:spChg>
        <pc:spChg chg="add mod">
          <ac:chgData name="Brandy Moser" userId="4200eca0-05c0-47f6-b9d0-27dbf3980745" providerId="ADAL" clId="{C1D40AA9-0DEF-A248-A535-C94555960ABE}" dt="2022-04-08T15:55:18.076" v="2527" actId="1076"/>
          <ac:spMkLst>
            <pc:docMk/>
            <pc:sldMk cId="3169477957" sldId="293"/>
            <ac:spMk id="5" creationId="{52FCB841-7605-6745-BEE3-DF2E7F65216D}"/>
          </ac:spMkLst>
        </pc:spChg>
      </pc:sldChg>
      <pc:sldChg chg="add">
        <pc:chgData name="Brandy Moser" userId="4200eca0-05c0-47f6-b9d0-27dbf3980745" providerId="ADAL" clId="{C1D40AA9-0DEF-A248-A535-C94555960ABE}" dt="2022-04-08T15:21:50.859" v="1709"/>
        <pc:sldMkLst>
          <pc:docMk/>
          <pc:sldMk cId="3487645425" sldId="294"/>
        </pc:sldMkLst>
      </pc:sldChg>
      <pc:sldChg chg="add del">
        <pc:chgData name="Brandy Moser" userId="4200eca0-05c0-47f6-b9d0-27dbf3980745" providerId="ADAL" clId="{C1D40AA9-0DEF-A248-A535-C94555960ABE}" dt="2022-04-12T12:45:30.028" v="2706" actId="2696"/>
        <pc:sldMkLst>
          <pc:docMk/>
          <pc:sldMk cId="4250486528" sldId="295"/>
        </pc:sldMkLst>
      </pc:sldChg>
      <pc:sldChg chg="delSp modSp add del mod">
        <pc:chgData name="Brandy Moser" userId="4200eca0-05c0-47f6-b9d0-27dbf3980745" providerId="ADAL" clId="{C1D40AA9-0DEF-A248-A535-C94555960ABE}" dt="2022-04-12T12:44:51.443" v="2692" actId="2696"/>
        <pc:sldMkLst>
          <pc:docMk/>
          <pc:sldMk cId="1276188229" sldId="296"/>
        </pc:sldMkLst>
        <pc:spChg chg="del">
          <ac:chgData name="Brandy Moser" userId="4200eca0-05c0-47f6-b9d0-27dbf3980745" providerId="ADAL" clId="{C1D40AA9-0DEF-A248-A535-C94555960ABE}" dt="2022-04-08T15:47:20.682" v="2459" actId="478"/>
          <ac:spMkLst>
            <pc:docMk/>
            <pc:sldMk cId="1276188229" sldId="296"/>
            <ac:spMk id="13" creationId="{F9B50430-AD6A-F441-9EBA-94019FD7FEA0}"/>
          </ac:spMkLst>
        </pc:spChg>
        <pc:spChg chg="del">
          <ac:chgData name="Brandy Moser" userId="4200eca0-05c0-47f6-b9d0-27dbf3980745" providerId="ADAL" clId="{C1D40AA9-0DEF-A248-A535-C94555960ABE}" dt="2022-04-08T15:47:20.682" v="2459" actId="478"/>
          <ac:spMkLst>
            <pc:docMk/>
            <pc:sldMk cId="1276188229" sldId="296"/>
            <ac:spMk id="14" creationId="{849B969E-6074-2A4D-A9A3-0B198BE36640}"/>
          </ac:spMkLst>
        </pc:spChg>
        <pc:spChg chg="del">
          <ac:chgData name="Brandy Moser" userId="4200eca0-05c0-47f6-b9d0-27dbf3980745" providerId="ADAL" clId="{C1D40AA9-0DEF-A248-A535-C94555960ABE}" dt="2022-04-08T15:47:17.317" v="2458" actId="478"/>
          <ac:spMkLst>
            <pc:docMk/>
            <pc:sldMk cId="1276188229" sldId="296"/>
            <ac:spMk id="15" creationId="{5C46AA9A-1B75-784B-9CA2-A9BB1481C4DC}"/>
          </ac:spMkLst>
        </pc:spChg>
        <pc:spChg chg="del">
          <ac:chgData name="Brandy Moser" userId="4200eca0-05c0-47f6-b9d0-27dbf3980745" providerId="ADAL" clId="{C1D40AA9-0DEF-A248-A535-C94555960ABE}" dt="2022-04-08T15:47:20.682" v="2459" actId="478"/>
          <ac:spMkLst>
            <pc:docMk/>
            <pc:sldMk cId="1276188229" sldId="296"/>
            <ac:spMk id="16" creationId="{FF8BA4A5-47BF-5542-B163-D33619891210}"/>
          </ac:spMkLst>
        </pc:spChg>
        <pc:spChg chg="del">
          <ac:chgData name="Brandy Moser" userId="4200eca0-05c0-47f6-b9d0-27dbf3980745" providerId="ADAL" clId="{C1D40AA9-0DEF-A248-A535-C94555960ABE}" dt="2022-04-08T15:47:20.682" v="2459" actId="478"/>
          <ac:spMkLst>
            <pc:docMk/>
            <pc:sldMk cId="1276188229" sldId="296"/>
            <ac:spMk id="17" creationId="{1FEE3BDE-CEE9-E049-BFBE-B106D1597ADE}"/>
          </ac:spMkLst>
        </pc:spChg>
        <pc:spChg chg="del">
          <ac:chgData name="Brandy Moser" userId="4200eca0-05c0-47f6-b9d0-27dbf3980745" providerId="ADAL" clId="{C1D40AA9-0DEF-A248-A535-C94555960ABE}" dt="2022-04-08T15:47:17.317" v="2458" actId="478"/>
          <ac:spMkLst>
            <pc:docMk/>
            <pc:sldMk cId="1276188229" sldId="296"/>
            <ac:spMk id="18" creationId="{7BE9F32B-76E5-2E43-873C-5F0CBB90AF98}"/>
          </ac:spMkLst>
        </pc:spChg>
        <pc:spChg chg="del">
          <ac:chgData name="Brandy Moser" userId="4200eca0-05c0-47f6-b9d0-27dbf3980745" providerId="ADAL" clId="{C1D40AA9-0DEF-A248-A535-C94555960ABE}" dt="2022-04-08T15:47:23.609" v="2460" actId="478"/>
          <ac:spMkLst>
            <pc:docMk/>
            <pc:sldMk cId="1276188229" sldId="296"/>
            <ac:spMk id="25" creationId="{F89D8463-2D5B-164B-B615-341DF992E79A}"/>
          </ac:spMkLst>
        </pc:spChg>
        <pc:spChg chg="del">
          <ac:chgData name="Brandy Moser" userId="4200eca0-05c0-47f6-b9d0-27dbf3980745" providerId="ADAL" clId="{C1D40AA9-0DEF-A248-A535-C94555960ABE}" dt="2022-04-08T15:47:25.411" v="2461" actId="478"/>
          <ac:spMkLst>
            <pc:docMk/>
            <pc:sldMk cId="1276188229" sldId="296"/>
            <ac:spMk id="26" creationId="{678EAC6C-3E6E-5A49-B4AD-005143F7C961}"/>
          </ac:spMkLst>
        </pc:spChg>
        <pc:spChg chg="del">
          <ac:chgData name="Brandy Moser" userId="4200eca0-05c0-47f6-b9d0-27dbf3980745" providerId="ADAL" clId="{C1D40AA9-0DEF-A248-A535-C94555960ABE}" dt="2022-04-08T15:47:29.429" v="2463" actId="478"/>
          <ac:spMkLst>
            <pc:docMk/>
            <pc:sldMk cId="1276188229" sldId="296"/>
            <ac:spMk id="38" creationId="{13C2C54A-0B6A-D247-AF41-8944E036BF74}"/>
          </ac:spMkLst>
        </pc:spChg>
        <pc:spChg chg="del">
          <ac:chgData name="Brandy Moser" userId="4200eca0-05c0-47f6-b9d0-27dbf3980745" providerId="ADAL" clId="{C1D40AA9-0DEF-A248-A535-C94555960ABE}" dt="2022-04-08T15:47:20.682" v="2459" actId="478"/>
          <ac:spMkLst>
            <pc:docMk/>
            <pc:sldMk cId="1276188229" sldId="296"/>
            <ac:spMk id="39" creationId="{987ADB76-C198-174B-9F8B-0E97D87D5C6E}"/>
          </ac:spMkLst>
        </pc:spChg>
        <pc:spChg chg="del">
          <ac:chgData name="Brandy Moser" userId="4200eca0-05c0-47f6-b9d0-27dbf3980745" providerId="ADAL" clId="{C1D40AA9-0DEF-A248-A535-C94555960ABE}" dt="2022-04-08T15:47:20.682" v="2459" actId="478"/>
          <ac:spMkLst>
            <pc:docMk/>
            <pc:sldMk cId="1276188229" sldId="296"/>
            <ac:spMk id="40" creationId="{24704696-4095-5B4B-9909-C36B816CA13C}"/>
          </ac:spMkLst>
        </pc:spChg>
        <pc:spChg chg="del">
          <ac:chgData name="Brandy Moser" userId="4200eca0-05c0-47f6-b9d0-27dbf3980745" providerId="ADAL" clId="{C1D40AA9-0DEF-A248-A535-C94555960ABE}" dt="2022-04-08T15:47:17.317" v="2458" actId="478"/>
          <ac:spMkLst>
            <pc:docMk/>
            <pc:sldMk cId="1276188229" sldId="296"/>
            <ac:spMk id="41" creationId="{3441BDB6-FCEF-924A-8C43-C54F8C15473F}"/>
          </ac:spMkLst>
        </pc:spChg>
        <pc:spChg chg="del">
          <ac:chgData name="Brandy Moser" userId="4200eca0-05c0-47f6-b9d0-27dbf3980745" providerId="ADAL" clId="{C1D40AA9-0DEF-A248-A535-C94555960ABE}" dt="2022-04-08T15:47:27.504" v="2462" actId="478"/>
          <ac:spMkLst>
            <pc:docMk/>
            <pc:sldMk cId="1276188229" sldId="296"/>
            <ac:spMk id="51" creationId="{1B7717AA-3980-BD49-942E-A12B6A933822}"/>
          </ac:spMkLst>
        </pc:spChg>
        <pc:cxnChg chg="del">
          <ac:chgData name="Brandy Moser" userId="4200eca0-05c0-47f6-b9d0-27dbf3980745" providerId="ADAL" clId="{C1D40AA9-0DEF-A248-A535-C94555960ABE}" dt="2022-04-08T15:47:17.317" v="2458" actId="478"/>
          <ac:cxnSpMkLst>
            <pc:docMk/>
            <pc:sldMk cId="1276188229" sldId="296"/>
            <ac:cxnSpMk id="28" creationId="{E166EFD5-FE7C-B344-AE32-89735A4CDAC6}"/>
          </ac:cxnSpMkLst>
        </pc:cxnChg>
        <pc:cxnChg chg="del">
          <ac:chgData name="Brandy Moser" userId="4200eca0-05c0-47f6-b9d0-27dbf3980745" providerId="ADAL" clId="{C1D40AA9-0DEF-A248-A535-C94555960ABE}" dt="2022-04-08T15:47:31.116" v="2464" actId="478"/>
          <ac:cxnSpMkLst>
            <pc:docMk/>
            <pc:sldMk cId="1276188229" sldId="296"/>
            <ac:cxnSpMk id="37" creationId="{15499034-E24E-8C4C-AF9C-02597E8D0E9A}"/>
          </ac:cxnSpMkLst>
        </pc:cxnChg>
        <pc:cxnChg chg="del">
          <ac:chgData name="Brandy Moser" userId="4200eca0-05c0-47f6-b9d0-27dbf3980745" providerId="ADAL" clId="{C1D40AA9-0DEF-A248-A535-C94555960ABE}" dt="2022-04-08T15:47:17.317" v="2458" actId="478"/>
          <ac:cxnSpMkLst>
            <pc:docMk/>
            <pc:sldMk cId="1276188229" sldId="296"/>
            <ac:cxnSpMk id="58" creationId="{E9079817-F168-1946-9706-B6B02A5F651C}"/>
          </ac:cxnSpMkLst>
        </pc:cxnChg>
        <pc:cxnChg chg="del">
          <ac:chgData name="Brandy Moser" userId="4200eca0-05c0-47f6-b9d0-27dbf3980745" providerId="ADAL" clId="{C1D40AA9-0DEF-A248-A535-C94555960ABE}" dt="2022-04-08T15:47:17.317" v="2458" actId="478"/>
          <ac:cxnSpMkLst>
            <pc:docMk/>
            <pc:sldMk cId="1276188229" sldId="296"/>
            <ac:cxnSpMk id="59" creationId="{D5264AAC-28C0-AD46-89B4-6B745B5E324E}"/>
          </ac:cxnSpMkLst>
        </pc:cxnChg>
        <pc:cxnChg chg="del mod">
          <ac:chgData name="Brandy Moser" userId="4200eca0-05c0-47f6-b9d0-27dbf3980745" providerId="ADAL" clId="{C1D40AA9-0DEF-A248-A535-C94555960ABE}" dt="2022-04-08T15:47:23.609" v="2460" actId="478"/>
          <ac:cxnSpMkLst>
            <pc:docMk/>
            <pc:sldMk cId="1276188229" sldId="296"/>
            <ac:cxnSpMk id="61" creationId="{716711FE-E7ED-4B47-AA47-3B2B5210EEE4}"/>
          </ac:cxnSpMkLst>
        </pc:cxnChg>
        <pc:cxnChg chg="del mod">
          <ac:chgData name="Brandy Moser" userId="4200eca0-05c0-47f6-b9d0-27dbf3980745" providerId="ADAL" clId="{C1D40AA9-0DEF-A248-A535-C94555960ABE}" dt="2022-04-08T15:47:23.609" v="2460" actId="478"/>
          <ac:cxnSpMkLst>
            <pc:docMk/>
            <pc:sldMk cId="1276188229" sldId="296"/>
            <ac:cxnSpMk id="63" creationId="{10AA766D-BFE2-BE44-AE41-4236D3556B4D}"/>
          </ac:cxnSpMkLst>
        </pc:cxnChg>
      </pc:sldChg>
      <pc:sldChg chg="modSp add del mod">
        <pc:chgData name="Brandy Moser" userId="4200eca0-05c0-47f6-b9d0-27dbf3980745" providerId="ADAL" clId="{C1D40AA9-0DEF-A248-A535-C94555960ABE}" dt="2022-04-08T15:46:31.131" v="2395" actId="2696"/>
        <pc:sldMkLst>
          <pc:docMk/>
          <pc:sldMk cId="3861852584" sldId="296"/>
        </pc:sldMkLst>
        <pc:spChg chg="mod">
          <ac:chgData name="Brandy Moser" userId="4200eca0-05c0-47f6-b9d0-27dbf3980745" providerId="ADAL" clId="{C1D40AA9-0DEF-A248-A535-C94555960ABE}" dt="2022-04-08T15:30:48.593" v="1927" actId="1076"/>
          <ac:spMkLst>
            <pc:docMk/>
            <pc:sldMk cId="3861852584" sldId="296"/>
            <ac:spMk id="14" creationId="{849B969E-6074-2A4D-A9A3-0B198BE36640}"/>
          </ac:spMkLst>
        </pc:spChg>
      </pc:sldChg>
      <pc:sldChg chg="delSp modSp add del mod">
        <pc:chgData name="Brandy Moser" userId="4200eca0-05c0-47f6-b9d0-27dbf3980745" providerId="ADAL" clId="{C1D40AA9-0DEF-A248-A535-C94555960ABE}" dt="2022-04-12T12:44:51.839" v="2693" actId="2696"/>
        <pc:sldMkLst>
          <pc:docMk/>
          <pc:sldMk cId="707306370" sldId="297"/>
        </pc:sldMkLst>
        <pc:spChg chg="del">
          <ac:chgData name="Brandy Moser" userId="4200eca0-05c0-47f6-b9d0-27dbf3980745" providerId="ADAL" clId="{C1D40AA9-0DEF-A248-A535-C94555960ABE}" dt="2022-04-08T15:47:40.890" v="2466" actId="478"/>
          <ac:spMkLst>
            <pc:docMk/>
            <pc:sldMk cId="707306370" sldId="297"/>
            <ac:spMk id="13" creationId="{F9B50430-AD6A-F441-9EBA-94019FD7FEA0}"/>
          </ac:spMkLst>
        </pc:spChg>
        <pc:spChg chg="del">
          <ac:chgData name="Brandy Moser" userId="4200eca0-05c0-47f6-b9d0-27dbf3980745" providerId="ADAL" clId="{C1D40AA9-0DEF-A248-A535-C94555960ABE}" dt="2022-04-08T15:47:40.890" v="2466" actId="478"/>
          <ac:spMkLst>
            <pc:docMk/>
            <pc:sldMk cId="707306370" sldId="297"/>
            <ac:spMk id="14" creationId="{849B969E-6074-2A4D-A9A3-0B198BE36640}"/>
          </ac:spMkLst>
        </pc:spChg>
        <pc:spChg chg="del">
          <ac:chgData name="Brandy Moser" userId="4200eca0-05c0-47f6-b9d0-27dbf3980745" providerId="ADAL" clId="{C1D40AA9-0DEF-A248-A535-C94555960ABE}" dt="2022-04-08T15:47:37.810" v="2465" actId="478"/>
          <ac:spMkLst>
            <pc:docMk/>
            <pc:sldMk cId="707306370" sldId="297"/>
            <ac:spMk id="15" creationId="{5C46AA9A-1B75-784B-9CA2-A9BB1481C4DC}"/>
          </ac:spMkLst>
        </pc:spChg>
        <pc:spChg chg="del">
          <ac:chgData name="Brandy Moser" userId="4200eca0-05c0-47f6-b9d0-27dbf3980745" providerId="ADAL" clId="{C1D40AA9-0DEF-A248-A535-C94555960ABE}" dt="2022-04-08T15:47:37.810" v="2465" actId="478"/>
          <ac:spMkLst>
            <pc:docMk/>
            <pc:sldMk cId="707306370" sldId="297"/>
            <ac:spMk id="25" creationId="{F89D8463-2D5B-164B-B615-341DF992E79A}"/>
          </ac:spMkLst>
        </pc:spChg>
        <pc:spChg chg="del">
          <ac:chgData name="Brandy Moser" userId="4200eca0-05c0-47f6-b9d0-27dbf3980745" providerId="ADAL" clId="{C1D40AA9-0DEF-A248-A535-C94555960ABE}" dt="2022-04-08T15:47:53.464" v="2473" actId="478"/>
          <ac:spMkLst>
            <pc:docMk/>
            <pc:sldMk cId="707306370" sldId="297"/>
            <ac:spMk id="26" creationId="{678EAC6C-3E6E-5A49-B4AD-005143F7C961}"/>
          </ac:spMkLst>
        </pc:spChg>
        <pc:spChg chg="del">
          <ac:chgData name="Brandy Moser" userId="4200eca0-05c0-47f6-b9d0-27dbf3980745" providerId="ADAL" clId="{C1D40AA9-0DEF-A248-A535-C94555960ABE}" dt="2022-04-08T15:47:44.813" v="2468" actId="478"/>
          <ac:spMkLst>
            <pc:docMk/>
            <pc:sldMk cId="707306370" sldId="297"/>
            <ac:spMk id="38" creationId="{13C2C54A-0B6A-D247-AF41-8944E036BF74}"/>
          </ac:spMkLst>
        </pc:spChg>
        <pc:spChg chg="del">
          <ac:chgData name="Brandy Moser" userId="4200eca0-05c0-47f6-b9d0-27dbf3980745" providerId="ADAL" clId="{C1D40AA9-0DEF-A248-A535-C94555960ABE}" dt="2022-04-08T15:47:49.960" v="2471" actId="478"/>
          <ac:spMkLst>
            <pc:docMk/>
            <pc:sldMk cId="707306370" sldId="297"/>
            <ac:spMk id="39" creationId="{987ADB76-C198-174B-9F8B-0E97D87D5C6E}"/>
          </ac:spMkLst>
        </pc:spChg>
        <pc:spChg chg="del">
          <ac:chgData name="Brandy Moser" userId="4200eca0-05c0-47f6-b9d0-27dbf3980745" providerId="ADAL" clId="{C1D40AA9-0DEF-A248-A535-C94555960ABE}" dt="2022-04-08T15:47:47.762" v="2469" actId="478"/>
          <ac:spMkLst>
            <pc:docMk/>
            <pc:sldMk cId="707306370" sldId="297"/>
            <ac:spMk id="40" creationId="{24704696-4095-5B4B-9909-C36B816CA13C}"/>
          </ac:spMkLst>
        </pc:spChg>
        <pc:spChg chg="del mod">
          <ac:chgData name="Brandy Moser" userId="4200eca0-05c0-47f6-b9d0-27dbf3980745" providerId="ADAL" clId="{C1D40AA9-0DEF-A248-A535-C94555960ABE}" dt="2022-04-08T15:47:51.701" v="2472" actId="478"/>
          <ac:spMkLst>
            <pc:docMk/>
            <pc:sldMk cId="707306370" sldId="297"/>
            <ac:spMk id="41" creationId="{3441BDB6-FCEF-924A-8C43-C54F8C15473F}"/>
          </ac:spMkLst>
        </pc:spChg>
        <pc:spChg chg="del">
          <ac:chgData name="Brandy Moser" userId="4200eca0-05c0-47f6-b9d0-27dbf3980745" providerId="ADAL" clId="{C1D40AA9-0DEF-A248-A535-C94555960ABE}" dt="2022-04-08T15:47:43.294" v="2467" actId="478"/>
          <ac:spMkLst>
            <pc:docMk/>
            <pc:sldMk cId="707306370" sldId="297"/>
            <ac:spMk id="51" creationId="{1B7717AA-3980-BD49-942E-A12B6A933822}"/>
          </ac:spMkLst>
        </pc:spChg>
        <pc:cxnChg chg="del">
          <ac:chgData name="Brandy Moser" userId="4200eca0-05c0-47f6-b9d0-27dbf3980745" providerId="ADAL" clId="{C1D40AA9-0DEF-A248-A535-C94555960ABE}" dt="2022-04-08T15:47:37.810" v="2465" actId="478"/>
          <ac:cxnSpMkLst>
            <pc:docMk/>
            <pc:sldMk cId="707306370" sldId="297"/>
            <ac:cxnSpMk id="28" creationId="{E166EFD5-FE7C-B344-AE32-89735A4CDAC6}"/>
          </ac:cxnSpMkLst>
        </pc:cxnChg>
        <pc:cxnChg chg="del">
          <ac:chgData name="Brandy Moser" userId="4200eca0-05c0-47f6-b9d0-27dbf3980745" providerId="ADAL" clId="{C1D40AA9-0DEF-A248-A535-C94555960ABE}" dt="2022-04-08T15:47:54.929" v="2474" actId="478"/>
          <ac:cxnSpMkLst>
            <pc:docMk/>
            <pc:sldMk cId="707306370" sldId="297"/>
            <ac:cxnSpMk id="58" creationId="{E9079817-F168-1946-9706-B6B02A5F651C}"/>
          </ac:cxnSpMkLst>
        </pc:cxnChg>
        <pc:cxnChg chg="del">
          <ac:chgData name="Brandy Moser" userId="4200eca0-05c0-47f6-b9d0-27dbf3980745" providerId="ADAL" clId="{C1D40AA9-0DEF-A248-A535-C94555960ABE}" dt="2022-04-08T15:47:37.810" v="2465" actId="478"/>
          <ac:cxnSpMkLst>
            <pc:docMk/>
            <pc:sldMk cId="707306370" sldId="297"/>
            <ac:cxnSpMk id="59" creationId="{D5264AAC-28C0-AD46-89B4-6B745B5E324E}"/>
          </ac:cxnSpMkLst>
        </pc:cxnChg>
        <pc:cxnChg chg="del mod">
          <ac:chgData name="Brandy Moser" userId="4200eca0-05c0-47f6-b9d0-27dbf3980745" providerId="ADAL" clId="{C1D40AA9-0DEF-A248-A535-C94555960ABE}" dt="2022-04-08T15:47:37.810" v="2465" actId="478"/>
          <ac:cxnSpMkLst>
            <pc:docMk/>
            <pc:sldMk cId="707306370" sldId="297"/>
            <ac:cxnSpMk id="61" creationId="{716711FE-E7ED-4B47-AA47-3B2B5210EEE4}"/>
          </ac:cxnSpMkLst>
        </pc:cxnChg>
        <pc:cxnChg chg="del mod">
          <ac:chgData name="Brandy Moser" userId="4200eca0-05c0-47f6-b9d0-27dbf3980745" providerId="ADAL" clId="{C1D40AA9-0DEF-A248-A535-C94555960ABE}" dt="2022-04-08T15:47:37.810" v="2465" actId="478"/>
          <ac:cxnSpMkLst>
            <pc:docMk/>
            <pc:sldMk cId="707306370" sldId="297"/>
            <ac:cxnSpMk id="63" creationId="{10AA766D-BFE2-BE44-AE41-4236D3556B4D}"/>
          </ac:cxnSpMkLst>
        </pc:cxnChg>
      </pc:sldChg>
      <pc:sldChg chg="delSp modSp add del mod">
        <pc:chgData name="Brandy Moser" userId="4200eca0-05c0-47f6-b9d0-27dbf3980745" providerId="ADAL" clId="{C1D40AA9-0DEF-A248-A535-C94555960ABE}" dt="2022-04-12T12:44:52.261" v="2694" actId="2696"/>
        <pc:sldMkLst>
          <pc:docMk/>
          <pc:sldMk cId="1900103353" sldId="298"/>
        </pc:sldMkLst>
        <pc:spChg chg="del">
          <ac:chgData name="Brandy Moser" userId="4200eca0-05c0-47f6-b9d0-27dbf3980745" providerId="ADAL" clId="{C1D40AA9-0DEF-A248-A535-C94555960ABE}" dt="2022-04-08T15:48:27.290" v="2480" actId="478"/>
          <ac:spMkLst>
            <pc:docMk/>
            <pc:sldMk cId="1900103353" sldId="298"/>
            <ac:spMk id="13" creationId="{F9B50430-AD6A-F441-9EBA-94019FD7FEA0}"/>
          </ac:spMkLst>
        </pc:spChg>
        <pc:spChg chg="del">
          <ac:chgData name="Brandy Moser" userId="4200eca0-05c0-47f6-b9d0-27dbf3980745" providerId="ADAL" clId="{C1D40AA9-0DEF-A248-A535-C94555960ABE}" dt="2022-04-08T15:48:27.290" v="2480" actId="478"/>
          <ac:spMkLst>
            <pc:docMk/>
            <pc:sldMk cId="1900103353" sldId="298"/>
            <ac:spMk id="14" creationId="{849B969E-6074-2A4D-A9A3-0B198BE36640}"/>
          </ac:spMkLst>
        </pc:spChg>
        <pc:spChg chg="del">
          <ac:chgData name="Brandy Moser" userId="4200eca0-05c0-47f6-b9d0-27dbf3980745" providerId="ADAL" clId="{C1D40AA9-0DEF-A248-A535-C94555960ABE}" dt="2022-04-08T15:48:27.290" v="2480" actId="478"/>
          <ac:spMkLst>
            <pc:docMk/>
            <pc:sldMk cId="1900103353" sldId="298"/>
            <ac:spMk id="15" creationId="{5C46AA9A-1B75-784B-9CA2-A9BB1481C4DC}"/>
          </ac:spMkLst>
        </pc:spChg>
        <pc:spChg chg="del mod">
          <ac:chgData name="Brandy Moser" userId="4200eca0-05c0-47f6-b9d0-27dbf3980745" providerId="ADAL" clId="{C1D40AA9-0DEF-A248-A535-C94555960ABE}" dt="2022-04-08T15:48:17.198" v="2478" actId="478"/>
          <ac:spMkLst>
            <pc:docMk/>
            <pc:sldMk cId="1900103353" sldId="298"/>
            <ac:spMk id="38" creationId="{13C2C54A-0B6A-D247-AF41-8944E036BF74}"/>
          </ac:spMkLst>
        </pc:spChg>
        <pc:spChg chg="del">
          <ac:chgData name="Brandy Moser" userId="4200eca0-05c0-47f6-b9d0-27dbf3980745" providerId="ADAL" clId="{C1D40AA9-0DEF-A248-A535-C94555960ABE}" dt="2022-04-08T15:48:18.899" v="2479" actId="478"/>
          <ac:spMkLst>
            <pc:docMk/>
            <pc:sldMk cId="1900103353" sldId="298"/>
            <ac:spMk id="51" creationId="{1B7717AA-3980-BD49-942E-A12B6A933822}"/>
          </ac:spMkLst>
        </pc:spChg>
        <pc:cxnChg chg="del">
          <ac:chgData name="Brandy Moser" userId="4200eca0-05c0-47f6-b9d0-27dbf3980745" providerId="ADAL" clId="{C1D40AA9-0DEF-A248-A535-C94555960ABE}" dt="2022-04-08T15:48:08.095" v="2475" actId="478"/>
          <ac:cxnSpMkLst>
            <pc:docMk/>
            <pc:sldMk cId="1900103353" sldId="298"/>
            <ac:cxnSpMk id="28" creationId="{E166EFD5-FE7C-B344-AE32-89735A4CDAC6}"/>
          </ac:cxnSpMkLst>
        </pc:cxnChg>
        <pc:cxnChg chg="del">
          <ac:chgData name="Brandy Moser" userId="4200eca0-05c0-47f6-b9d0-27dbf3980745" providerId="ADAL" clId="{C1D40AA9-0DEF-A248-A535-C94555960ABE}" dt="2022-04-08T15:48:27.290" v="2480" actId="478"/>
          <ac:cxnSpMkLst>
            <pc:docMk/>
            <pc:sldMk cId="1900103353" sldId="298"/>
            <ac:cxnSpMk id="59" creationId="{D5264AAC-28C0-AD46-89B4-6B745B5E324E}"/>
          </ac:cxnSpMkLst>
        </pc:cxnChg>
        <pc:cxnChg chg="del mod">
          <ac:chgData name="Brandy Moser" userId="4200eca0-05c0-47f6-b9d0-27dbf3980745" providerId="ADAL" clId="{C1D40AA9-0DEF-A248-A535-C94555960ABE}" dt="2022-04-08T15:48:11.940" v="2476" actId="478"/>
          <ac:cxnSpMkLst>
            <pc:docMk/>
            <pc:sldMk cId="1900103353" sldId="298"/>
            <ac:cxnSpMk id="61" creationId="{716711FE-E7ED-4B47-AA47-3B2B5210EEE4}"/>
          </ac:cxnSpMkLst>
        </pc:cxnChg>
      </pc:sldChg>
      <pc:sldChg chg="modSp add mod">
        <pc:chgData name="Brandy Moser" userId="4200eca0-05c0-47f6-b9d0-27dbf3980745" providerId="ADAL" clId="{C1D40AA9-0DEF-A248-A535-C94555960ABE}" dt="2022-04-08T15:46:55.137" v="2450" actId="20577"/>
        <pc:sldMkLst>
          <pc:docMk/>
          <pc:sldMk cId="1681058971" sldId="299"/>
        </pc:sldMkLst>
        <pc:spChg chg="mod">
          <ac:chgData name="Brandy Moser" userId="4200eca0-05c0-47f6-b9d0-27dbf3980745" providerId="ADAL" clId="{C1D40AA9-0DEF-A248-A535-C94555960ABE}" dt="2022-04-08T15:46:55.137" v="2450" actId="20577"/>
          <ac:spMkLst>
            <pc:docMk/>
            <pc:sldMk cId="1681058971" sldId="299"/>
            <ac:spMk id="2" creationId="{1E88661F-6509-A549-A7FB-F48E1DD09474}"/>
          </ac:spMkLst>
        </pc:spChg>
      </pc:sldChg>
      <pc:sldChg chg="addSp delSp modSp new del mod modClrScheme chgLayout">
        <pc:chgData name="Brandy Moser" userId="4200eca0-05c0-47f6-b9d0-27dbf3980745" providerId="ADAL" clId="{C1D40AA9-0DEF-A248-A535-C94555960ABE}" dt="2022-04-12T12:44:47.698" v="2687" actId="2696"/>
        <pc:sldMkLst>
          <pc:docMk/>
          <pc:sldMk cId="1704268558" sldId="300"/>
        </pc:sldMkLst>
        <pc:spChg chg="del mod ord">
          <ac:chgData name="Brandy Moser" userId="4200eca0-05c0-47f6-b9d0-27dbf3980745" providerId="ADAL" clId="{C1D40AA9-0DEF-A248-A535-C94555960ABE}" dt="2022-04-09T19:01:08.386" v="2629" actId="700"/>
          <ac:spMkLst>
            <pc:docMk/>
            <pc:sldMk cId="1704268558" sldId="300"/>
            <ac:spMk id="2" creationId="{23D63587-C353-3645-B453-CA6B398E5C83}"/>
          </ac:spMkLst>
        </pc:spChg>
        <pc:spChg chg="del mod ord">
          <ac:chgData name="Brandy Moser" userId="4200eca0-05c0-47f6-b9d0-27dbf3980745" providerId="ADAL" clId="{C1D40AA9-0DEF-A248-A535-C94555960ABE}" dt="2022-04-09T19:01:08.386" v="2629" actId="700"/>
          <ac:spMkLst>
            <pc:docMk/>
            <pc:sldMk cId="1704268558" sldId="300"/>
            <ac:spMk id="3" creationId="{6DFF0123-118A-324E-85B4-25B01799D9F5}"/>
          </ac:spMkLst>
        </pc:spChg>
        <pc:spChg chg="add del mod ord">
          <ac:chgData name="Brandy Moser" userId="4200eca0-05c0-47f6-b9d0-27dbf3980745" providerId="ADAL" clId="{C1D40AA9-0DEF-A248-A535-C94555960ABE}" dt="2022-04-09T19:03:21.379" v="2671" actId="478"/>
          <ac:spMkLst>
            <pc:docMk/>
            <pc:sldMk cId="1704268558" sldId="300"/>
            <ac:spMk id="4" creationId="{CEA7E409-CD9D-814A-A15E-F76CE1D80D83}"/>
          </ac:spMkLst>
        </pc:spChg>
        <pc:spChg chg="add del mod ord">
          <ac:chgData name="Brandy Moser" userId="4200eca0-05c0-47f6-b9d0-27dbf3980745" providerId="ADAL" clId="{C1D40AA9-0DEF-A248-A535-C94555960ABE}" dt="2022-04-09T19:03:24.283" v="2672" actId="478"/>
          <ac:spMkLst>
            <pc:docMk/>
            <pc:sldMk cId="1704268558" sldId="300"/>
            <ac:spMk id="5" creationId="{71E53627-5BDD-D54A-8602-2FBBCF255F9F}"/>
          </ac:spMkLst>
        </pc:spChg>
        <pc:spChg chg="add mod ord">
          <ac:chgData name="Brandy Moser" userId="4200eca0-05c0-47f6-b9d0-27dbf3980745" providerId="ADAL" clId="{C1D40AA9-0DEF-A248-A535-C94555960ABE}" dt="2022-04-09T19:01:08.386" v="2629" actId="700"/>
          <ac:spMkLst>
            <pc:docMk/>
            <pc:sldMk cId="1704268558" sldId="300"/>
            <ac:spMk id="6" creationId="{170354A8-730D-2E4B-BDC7-47F9F33CF415}"/>
          </ac:spMkLst>
        </pc:spChg>
        <pc:spChg chg="add mod">
          <ac:chgData name="Brandy Moser" userId="4200eca0-05c0-47f6-b9d0-27dbf3980745" providerId="ADAL" clId="{C1D40AA9-0DEF-A248-A535-C94555960ABE}" dt="2022-04-09T19:03:46.413" v="2679" actId="1036"/>
          <ac:spMkLst>
            <pc:docMk/>
            <pc:sldMk cId="1704268558" sldId="300"/>
            <ac:spMk id="7" creationId="{A31E36E3-DBAC-8F49-9EE9-BC26974FFADA}"/>
          </ac:spMkLst>
        </pc:spChg>
        <pc:spChg chg="add mod">
          <ac:chgData name="Brandy Moser" userId="4200eca0-05c0-47f6-b9d0-27dbf3980745" providerId="ADAL" clId="{C1D40AA9-0DEF-A248-A535-C94555960ABE}" dt="2022-04-09T19:03:32.062" v="2676" actId="1076"/>
          <ac:spMkLst>
            <pc:docMk/>
            <pc:sldMk cId="1704268558" sldId="300"/>
            <ac:spMk id="9" creationId="{97D62DB6-3D22-DE40-8DE5-CB8BAA712366}"/>
          </ac:spMkLst>
        </pc:spChg>
        <pc:spChg chg="add del mod">
          <ac:chgData name="Brandy Moser" userId="4200eca0-05c0-47f6-b9d0-27dbf3980745" providerId="ADAL" clId="{C1D40AA9-0DEF-A248-A535-C94555960ABE}" dt="2022-04-09T19:03:55.161" v="2681" actId="478"/>
          <ac:spMkLst>
            <pc:docMk/>
            <pc:sldMk cId="1704268558" sldId="300"/>
            <ac:spMk id="10" creationId="{612D9B3C-7FB7-6842-BDCB-505943653AB0}"/>
          </ac:spMkLst>
        </pc:spChg>
        <pc:spChg chg="add mod">
          <ac:chgData name="Brandy Moser" userId="4200eca0-05c0-47f6-b9d0-27dbf3980745" providerId="ADAL" clId="{C1D40AA9-0DEF-A248-A535-C94555960ABE}" dt="2022-04-09T19:03:21.379" v="2671" actId="478"/>
          <ac:spMkLst>
            <pc:docMk/>
            <pc:sldMk cId="1704268558" sldId="300"/>
            <ac:spMk id="12" creationId="{EAAC7AE5-9166-3041-A044-BE5F56D50992}"/>
          </ac:spMkLst>
        </pc:spChg>
        <pc:spChg chg="add mod">
          <ac:chgData name="Brandy Moser" userId="4200eca0-05c0-47f6-b9d0-27dbf3980745" providerId="ADAL" clId="{C1D40AA9-0DEF-A248-A535-C94555960ABE}" dt="2022-04-09T19:03:24.283" v="2672" actId="478"/>
          <ac:spMkLst>
            <pc:docMk/>
            <pc:sldMk cId="1704268558" sldId="300"/>
            <ac:spMk id="14" creationId="{111DB776-9B8E-9C44-9CF7-857BC6C4CA80}"/>
          </ac:spMkLst>
        </pc:spChg>
        <pc:picChg chg="add mod">
          <ac:chgData name="Brandy Moser" userId="4200eca0-05c0-47f6-b9d0-27dbf3980745" providerId="ADAL" clId="{C1D40AA9-0DEF-A248-A535-C94555960ABE}" dt="2022-04-09T19:03:28.212" v="2674" actId="1076"/>
          <ac:picMkLst>
            <pc:docMk/>
            <pc:sldMk cId="1704268558" sldId="300"/>
            <ac:picMk id="15" creationId="{2F8AB8DB-E264-164B-9EAE-F967C8F9DCDF}"/>
          </ac:picMkLst>
        </pc:picChg>
        <pc:cxnChg chg="add mod">
          <ac:chgData name="Brandy Moser" userId="4200eca0-05c0-47f6-b9d0-27dbf3980745" providerId="ADAL" clId="{C1D40AA9-0DEF-A248-A535-C94555960ABE}" dt="2022-04-09T19:01:51.848" v="2637"/>
          <ac:cxnSpMkLst>
            <pc:docMk/>
            <pc:sldMk cId="1704268558" sldId="300"/>
            <ac:cxnSpMk id="8" creationId="{65A6B2A0-6ADE-5F44-B9EF-12B20FDEA710}"/>
          </ac:cxnSpMkLst>
        </pc:cxnChg>
      </pc:sldChg>
      <pc:sldChg chg="modSp add del mod">
        <pc:chgData name="Brandy Moser" userId="4200eca0-05c0-47f6-b9d0-27dbf3980745" providerId="ADAL" clId="{C1D40AA9-0DEF-A248-A535-C94555960ABE}" dt="2022-04-12T12:44:48.857" v="2689" actId="2696"/>
        <pc:sldMkLst>
          <pc:docMk/>
          <pc:sldMk cId="4154476155" sldId="301"/>
        </pc:sldMkLst>
        <pc:spChg chg="mod">
          <ac:chgData name="Brandy Moser" userId="4200eca0-05c0-47f6-b9d0-27dbf3980745" providerId="ADAL" clId="{C1D40AA9-0DEF-A248-A535-C94555960ABE}" dt="2022-04-09T19:04:07.661" v="2682" actId="20577"/>
          <ac:spMkLst>
            <pc:docMk/>
            <pc:sldMk cId="4154476155" sldId="301"/>
            <ac:spMk id="5" creationId="{71E53627-5BDD-D54A-8602-2FBBCF255F9F}"/>
          </ac:spMkLst>
        </pc:spChg>
      </pc:sldChg>
      <pc:sldChg chg="modSp add del mod">
        <pc:chgData name="Brandy Moser" userId="4200eca0-05c0-47f6-b9d0-27dbf3980745" providerId="ADAL" clId="{C1D40AA9-0DEF-A248-A535-C94555960ABE}" dt="2022-04-12T12:44:49.298" v="2690" actId="2696"/>
        <pc:sldMkLst>
          <pc:docMk/>
          <pc:sldMk cId="3177559959" sldId="302"/>
        </pc:sldMkLst>
        <pc:spChg chg="mod">
          <ac:chgData name="Brandy Moser" userId="4200eca0-05c0-47f6-b9d0-27dbf3980745" providerId="ADAL" clId="{C1D40AA9-0DEF-A248-A535-C94555960ABE}" dt="2022-04-09T19:04:11.194" v="2683" actId="20577"/>
          <ac:spMkLst>
            <pc:docMk/>
            <pc:sldMk cId="3177559959" sldId="302"/>
            <ac:spMk id="5" creationId="{71E53627-5BDD-D54A-8602-2FBBCF255F9F}"/>
          </ac:spMkLst>
        </pc:spChg>
      </pc:sldChg>
      <pc:sldChg chg="add">
        <pc:chgData name="Brandy Moser" userId="4200eca0-05c0-47f6-b9d0-27dbf3980745" providerId="ADAL" clId="{C1D40AA9-0DEF-A248-A535-C94555960ABE}" dt="2022-04-09T19:03:12.312" v="2670"/>
        <pc:sldMkLst>
          <pc:docMk/>
          <pc:sldMk cId="731507607" sldId="303"/>
        </pc:sldMkLst>
      </pc:sldChg>
      <pc:sldChg chg="add del">
        <pc:chgData name="Brandy Moser" userId="4200eca0-05c0-47f6-b9d0-27dbf3980745" providerId="ADAL" clId="{C1D40AA9-0DEF-A248-A535-C94555960ABE}" dt="2022-04-12T12:44:48.452" v="2688" actId="2696"/>
        <pc:sldMkLst>
          <pc:docMk/>
          <pc:sldMk cId="1365145887" sldId="304"/>
        </pc:sldMkLst>
      </pc:sldChg>
      <pc:sldMasterChg chg="modSldLayout">
        <pc:chgData name="Brandy Moser" userId="4200eca0-05c0-47f6-b9d0-27dbf3980745" providerId="ADAL" clId="{C1D40AA9-0DEF-A248-A535-C94555960ABE}" dt="2022-04-08T15:55:42.072" v="2531" actId="478"/>
        <pc:sldMasterMkLst>
          <pc:docMk/>
          <pc:sldMasterMk cId="2749588475" sldId="2147483670"/>
        </pc:sldMasterMkLst>
        <pc:sldLayoutChg chg="delSp mod">
          <pc:chgData name="Brandy Moser" userId="4200eca0-05c0-47f6-b9d0-27dbf3980745" providerId="ADAL" clId="{C1D40AA9-0DEF-A248-A535-C94555960ABE}" dt="2022-04-08T15:54:17.912" v="2517" actId="478"/>
          <pc:sldLayoutMkLst>
            <pc:docMk/>
            <pc:sldMasterMk cId="2749588475" sldId="2147483670"/>
            <pc:sldLayoutMk cId="2540798555" sldId="2147483671"/>
          </pc:sldLayoutMkLst>
          <pc:spChg chg="del">
            <ac:chgData name="Brandy Moser" userId="4200eca0-05c0-47f6-b9d0-27dbf3980745" providerId="ADAL" clId="{C1D40AA9-0DEF-A248-A535-C94555960ABE}" dt="2022-04-08T15:54:15.865" v="2516" actId="478"/>
            <ac:spMkLst>
              <pc:docMk/>
              <pc:sldMasterMk cId="2749588475" sldId="2147483670"/>
              <pc:sldLayoutMk cId="2540798555" sldId="2147483671"/>
              <ac:spMk id="4" creationId="{D085EBDD-A26B-9243-8470-0423142D0BED}"/>
            </ac:spMkLst>
          </pc:spChg>
          <pc:spChg chg="del">
            <ac:chgData name="Brandy Moser" userId="4200eca0-05c0-47f6-b9d0-27dbf3980745" providerId="ADAL" clId="{C1D40AA9-0DEF-A248-A535-C94555960ABE}" dt="2022-04-08T15:54:17.912" v="2517" actId="478"/>
            <ac:spMkLst>
              <pc:docMk/>
              <pc:sldMasterMk cId="2749588475" sldId="2147483670"/>
              <pc:sldLayoutMk cId="2540798555" sldId="2147483671"/>
              <ac:spMk id="9" creationId="{A96D6E73-C8F4-3348-989C-24C5793E0562}"/>
            </ac:spMkLst>
          </pc:spChg>
        </pc:sldLayoutChg>
        <pc:sldLayoutChg chg="delSp mod">
          <pc:chgData name="Brandy Moser" userId="4200eca0-05c0-47f6-b9d0-27dbf3980745" providerId="ADAL" clId="{C1D40AA9-0DEF-A248-A535-C94555960ABE}" dt="2022-04-08T15:54:43.728" v="2524" actId="478"/>
          <pc:sldLayoutMkLst>
            <pc:docMk/>
            <pc:sldMasterMk cId="2749588475" sldId="2147483670"/>
            <pc:sldLayoutMk cId="2704952235" sldId="2147483672"/>
          </pc:sldLayoutMkLst>
          <pc:grpChg chg="del">
            <ac:chgData name="Brandy Moser" userId="4200eca0-05c0-47f6-b9d0-27dbf3980745" providerId="ADAL" clId="{C1D40AA9-0DEF-A248-A535-C94555960ABE}" dt="2022-04-08T15:54:43.728" v="2524" actId="478"/>
            <ac:grpSpMkLst>
              <pc:docMk/>
              <pc:sldMasterMk cId="2749588475" sldId="2147483670"/>
              <pc:sldLayoutMk cId="2704952235" sldId="2147483672"/>
              <ac:grpSpMk id="12" creationId="{DE6959B3-EF6D-EC4D-82B8-AC627EF60428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30.634" v="2520" actId="478"/>
          <pc:sldLayoutMkLst>
            <pc:docMk/>
            <pc:sldMasterMk cId="2749588475" sldId="2147483670"/>
            <pc:sldLayoutMk cId="3337373785" sldId="2147483673"/>
          </pc:sldLayoutMkLst>
          <pc:grpChg chg="del">
            <ac:chgData name="Brandy Moser" userId="4200eca0-05c0-47f6-b9d0-27dbf3980745" providerId="ADAL" clId="{C1D40AA9-0DEF-A248-A535-C94555960ABE}" dt="2022-04-08T15:54:30.634" v="2520" actId="478"/>
            <ac:grpSpMkLst>
              <pc:docMk/>
              <pc:sldMasterMk cId="2749588475" sldId="2147483670"/>
              <pc:sldLayoutMk cId="3337373785" sldId="2147483673"/>
              <ac:grpSpMk id="12" creationId="{73759E88-E23E-014A-8B1A-F0D83A3C7F50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40.382" v="2523" actId="478"/>
          <pc:sldLayoutMkLst>
            <pc:docMk/>
            <pc:sldMasterMk cId="2749588475" sldId="2147483670"/>
            <pc:sldLayoutMk cId="630476640" sldId="2147483682"/>
          </pc:sldLayoutMkLst>
          <pc:grpChg chg="del">
            <ac:chgData name="Brandy Moser" userId="4200eca0-05c0-47f6-b9d0-27dbf3980745" providerId="ADAL" clId="{C1D40AA9-0DEF-A248-A535-C94555960ABE}" dt="2022-04-08T15:54:40.382" v="2523" actId="478"/>
            <ac:grpSpMkLst>
              <pc:docMk/>
              <pc:sldMasterMk cId="2749588475" sldId="2147483670"/>
              <pc:sldLayoutMk cId="630476640" sldId="2147483682"/>
              <ac:grpSpMk id="13" creationId="{17E5FB53-67EF-5B45-98FF-9145E7950DEE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21.351" v="2518" actId="478"/>
          <pc:sldLayoutMkLst>
            <pc:docMk/>
            <pc:sldMasterMk cId="2749588475" sldId="2147483670"/>
            <pc:sldLayoutMk cId="3091939924" sldId="2147483683"/>
          </pc:sldLayoutMkLst>
          <pc:grpChg chg="del">
            <ac:chgData name="Brandy Moser" userId="4200eca0-05c0-47f6-b9d0-27dbf3980745" providerId="ADAL" clId="{C1D40AA9-0DEF-A248-A535-C94555960ABE}" dt="2022-04-08T15:54:21.351" v="2518" actId="478"/>
            <ac:grpSpMkLst>
              <pc:docMk/>
              <pc:sldMasterMk cId="2749588475" sldId="2147483670"/>
              <pc:sldLayoutMk cId="3091939924" sldId="2147483683"/>
              <ac:grpSpMk id="2" creationId="{BB29A81F-5283-104E-9518-4F28E5C9C62F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46.458" v="2525" actId="478"/>
          <pc:sldLayoutMkLst>
            <pc:docMk/>
            <pc:sldMasterMk cId="2749588475" sldId="2147483670"/>
            <pc:sldLayoutMk cId="110824658" sldId="2147483684"/>
          </pc:sldLayoutMkLst>
          <pc:grpChg chg="del">
            <ac:chgData name="Brandy Moser" userId="4200eca0-05c0-47f6-b9d0-27dbf3980745" providerId="ADAL" clId="{C1D40AA9-0DEF-A248-A535-C94555960ABE}" dt="2022-04-08T15:54:46.458" v="2525" actId="478"/>
            <ac:grpSpMkLst>
              <pc:docMk/>
              <pc:sldMasterMk cId="2749588475" sldId="2147483670"/>
              <pc:sldLayoutMk cId="110824658" sldId="2147483684"/>
              <ac:grpSpMk id="15" creationId="{FBBBA1F2-8D78-DA46-96E7-E7D3F775F795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51.826" v="2526" actId="478"/>
          <pc:sldLayoutMkLst>
            <pc:docMk/>
            <pc:sldMasterMk cId="2749588475" sldId="2147483670"/>
            <pc:sldLayoutMk cId="3839378457" sldId="2147483686"/>
          </pc:sldLayoutMkLst>
          <pc:grpChg chg="del">
            <ac:chgData name="Brandy Moser" userId="4200eca0-05c0-47f6-b9d0-27dbf3980745" providerId="ADAL" clId="{C1D40AA9-0DEF-A248-A535-C94555960ABE}" dt="2022-04-08T15:54:51.826" v="2526" actId="478"/>
            <ac:grpSpMkLst>
              <pc:docMk/>
              <pc:sldMasterMk cId="2749588475" sldId="2147483670"/>
              <pc:sldLayoutMk cId="3839378457" sldId="2147483686"/>
              <ac:grpSpMk id="15" creationId="{393B0ACE-2EAB-8647-BD89-E9CF735BFF90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5:33.018" v="2528" actId="478"/>
          <pc:sldLayoutMkLst>
            <pc:docMk/>
            <pc:sldMasterMk cId="2749588475" sldId="2147483670"/>
            <pc:sldLayoutMk cId="4023867124" sldId="2147483690"/>
          </pc:sldLayoutMkLst>
          <pc:grpChg chg="del">
            <ac:chgData name="Brandy Moser" userId="4200eca0-05c0-47f6-b9d0-27dbf3980745" providerId="ADAL" clId="{C1D40AA9-0DEF-A248-A535-C94555960ABE}" dt="2022-04-08T15:55:33.018" v="2528" actId="478"/>
            <ac:grpSpMkLst>
              <pc:docMk/>
              <pc:sldMasterMk cId="2749588475" sldId="2147483670"/>
              <pc:sldLayoutMk cId="4023867124" sldId="2147483690"/>
              <ac:grpSpMk id="11" creationId="{0AC0DF50-5DD0-4241-8B53-19C36A158FE5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5:35.602" v="2529" actId="478"/>
          <pc:sldLayoutMkLst>
            <pc:docMk/>
            <pc:sldMasterMk cId="2749588475" sldId="2147483670"/>
            <pc:sldLayoutMk cId="4224803371" sldId="2147483691"/>
          </pc:sldLayoutMkLst>
          <pc:grpChg chg="del">
            <ac:chgData name="Brandy Moser" userId="4200eca0-05c0-47f6-b9d0-27dbf3980745" providerId="ADAL" clId="{C1D40AA9-0DEF-A248-A535-C94555960ABE}" dt="2022-04-08T15:55:35.602" v="2529" actId="478"/>
            <ac:grpSpMkLst>
              <pc:docMk/>
              <pc:sldMasterMk cId="2749588475" sldId="2147483670"/>
              <pc:sldLayoutMk cId="4224803371" sldId="2147483691"/>
              <ac:grpSpMk id="12" creationId="{0F3AF8EB-42F1-7940-BA1F-E8BD3BFE86E7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5:39.301" v="2530" actId="478"/>
          <pc:sldLayoutMkLst>
            <pc:docMk/>
            <pc:sldMasterMk cId="2749588475" sldId="2147483670"/>
            <pc:sldLayoutMk cId="1828372714" sldId="2147483692"/>
          </pc:sldLayoutMkLst>
          <pc:grpChg chg="del">
            <ac:chgData name="Brandy Moser" userId="4200eca0-05c0-47f6-b9d0-27dbf3980745" providerId="ADAL" clId="{C1D40AA9-0DEF-A248-A535-C94555960ABE}" dt="2022-04-08T15:55:39.301" v="2530" actId="478"/>
            <ac:grpSpMkLst>
              <pc:docMk/>
              <pc:sldMasterMk cId="2749588475" sldId="2147483670"/>
              <pc:sldLayoutMk cId="1828372714" sldId="2147483692"/>
              <ac:grpSpMk id="12" creationId="{820E6D2F-0A23-1E44-A3EB-CB68855F0C28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5:42.072" v="2531" actId="478"/>
          <pc:sldLayoutMkLst>
            <pc:docMk/>
            <pc:sldMasterMk cId="2749588475" sldId="2147483670"/>
            <pc:sldLayoutMk cId="567084110" sldId="2147483693"/>
          </pc:sldLayoutMkLst>
          <pc:grpChg chg="del">
            <ac:chgData name="Brandy Moser" userId="4200eca0-05c0-47f6-b9d0-27dbf3980745" providerId="ADAL" clId="{C1D40AA9-0DEF-A248-A535-C94555960ABE}" dt="2022-04-08T15:55:42.072" v="2531" actId="478"/>
            <ac:grpSpMkLst>
              <pc:docMk/>
              <pc:sldMasterMk cId="2749588475" sldId="2147483670"/>
              <pc:sldLayoutMk cId="567084110" sldId="2147483693"/>
              <ac:grpSpMk id="6" creationId="{10C8417F-E689-114B-946D-C8B7FB01D952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33.618" v="2521" actId="478"/>
          <pc:sldLayoutMkLst>
            <pc:docMk/>
            <pc:sldMasterMk cId="2749588475" sldId="2147483670"/>
            <pc:sldLayoutMk cId="130133167" sldId="2147483694"/>
          </pc:sldLayoutMkLst>
          <pc:grpChg chg="del">
            <ac:chgData name="Brandy Moser" userId="4200eca0-05c0-47f6-b9d0-27dbf3980745" providerId="ADAL" clId="{C1D40AA9-0DEF-A248-A535-C94555960ABE}" dt="2022-04-08T15:54:33.618" v="2521" actId="478"/>
            <ac:grpSpMkLst>
              <pc:docMk/>
              <pc:sldMasterMk cId="2749588475" sldId="2147483670"/>
              <pc:sldLayoutMk cId="130133167" sldId="2147483694"/>
              <ac:grpSpMk id="20" creationId="{4F0E440F-1AB3-FE41-884A-2F1CFCC4B87C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36.442" v="2522" actId="478"/>
          <pc:sldLayoutMkLst>
            <pc:docMk/>
            <pc:sldMasterMk cId="2749588475" sldId="2147483670"/>
            <pc:sldLayoutMk cId="247865975" sldId="2147483695"/>
          </pc:sldLayoutMkLst>
          <pc:grpChg chg="del">
            <ac:chgData name="Brandy Moser" userId="4200eca0-05c0-47f6-b9d0-27dbf3980745" providerId="ADAL" clId="{C1D40AA9-0DEF-A248-A535-C94555960ABE}" dt="2022-04-08T15:54:36.442" v="2522" actId="478"/>
            <ac:grpSpMkLst>
              <pc:docMk/>
              <pc:sldMasterMk cId="2749588475" sldId="2147483670"/>
              <pc:sldLayoutMk cId="247865975" sldId="2147483695"/>
              <ac:grpSpMk id="20" creationId="{B43E35F7-39B2-364F-8CD7-12FDF43B1290}"/>
            </ac:grpSpMkLst>
          </pc:grpChg>
        </pc:sldLayoutChg>
        <pc:sldLayoutChg chg="delSp mod">
          <pc:chgData name="Brandy Moser" userId="4200eca0-05c0-47f6-b9d0-27dbf3980745" providerId="ADAL" clId="{C1D40AA9-0DEF-A248-A535-C94555960ABE}" dt="2022-04-08T15:54:24.652" v="2519" actId="478"/>
          <pc:sldLayoutMkLst>
            <pc:docMk/>
            <pc:sldMasterMk cId="2749588475" sldId="2147483670"/>
            <pc:sldLayoutMk cId="2123776038" sldId="2147483708"/>
          </pc:sldLayoutMkLst>
          <pc:grpChg chg="del">
            <ac:chgData name="Brandy Moser" userId="4200eca0-05c0-47f6-b9d0-27dbf3980745" providerId="ADAL" clId="{C1D40AA9-0DEF-A248-A535-C94555960ABE}" dt="2022-04-08T15:54:24.652" v="2519" actId="478"/>
            <ac:grpSpMkLst>
              <pc:docMk/>
              <pc:sldMasterMk cId="2749588475" sldId="2147483670"/>
              <pc:sldLayoutMk cId="2123776038" sldId="2147483708"/>
              <ac:grpSpMk id="20" creationId="{B21179BD-9AEC-324E-858E-E241BE621516}"/>
            </ac:grpSpMkLst>
          </pc:gr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C975E1-57DE-3147-B5C0-C8EA32C5B0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787F3-BD10-CD44-B076-FB2033F37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D7D16-6160-8B43-822C-D3B6881CEFF8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F4C78-E866-FE48-A89C-6037781AB2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925ED-AEA1-CD47-A499-DA2C2C6378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5CFC-3597-4E40-A9C0-BE911BF0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4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76C50-673E-D94F-9529-83054CC0AB39}" type="datetimeFigureOut">
              <a:rPr lang="en-US" smtClean="0"/>
              <a:t>4/12/22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1BD23-A62D-904C-AD2A-55A3D1165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Fiber rec determined by sex and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1BD23-A62D-904C-AD2A-55A3D1165D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71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pattFill prst="dk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FC5167-FF84-6D49-B71F-AF38F31D82E9}"/>
              </a:ext>
            </a:extLst>
          </p:cNvPr>
          <p:cNvSpPr/>
          <p:nvPr userDrawn="1"/>
        </p:nvSpPr>
        <p:spPr>
          <a:xfrm>
            <a:off x="0" y="3429000"/>
            <a:ext cx="12192000" cy="159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D2C4E-54C3-E942-BCE5-08CA139B7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561520"/>
            <a:ext cx="7088577" cy="83689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3920"/>
              </a:lnSpc>
              <a:defRPr sz="3600" b="1" i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96E03-67D4-AB44-A78E-11BF4C75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4289097"/>
            <a:ext cx="7088577" cy="54464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rgbClr val="01359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90848-5DC8-1749-BBFF-5FED1EE01D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6391" y="3177747"/>
            <a:ext cx="192278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372319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62600" y="2133600"/>
            <a:ext cx="5410200" cy="3048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78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 userDrawn="1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 userDrawn="1">
          <p15:clr>
            <a:srgbClr val="FBAE40"/>
          </p15:clr>
        </p15:guide>
        <p15:guide id="10" orient="horz" pos="13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 noChangeAspect="1"/>
          </p:cNvSpPr>
          <p:nvPr>
            <p:ph sz="quarter" idx="11"/>
          </p:nvPr>
        </p:nvSpPr>
        <p:spPr>
          <a:xfrm>
            <a:off x="0" y="3858"/>
            <a:ext cx="12166100" cy="68541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3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</a:extLst>
          </p:cNvPr>
          <p:cNvSpPr/>
          <p:nvPr userDrawn="1"/>
        </p:nvSpPr>
        <p:spPr>
          <a:xfrm>
            <a:off x="10325100" y="0"/>
            <a:ext cx="1866900" cy="6858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6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866" y="3691766"/>
            <a:ext cx="2854035" cy="166671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BAA43-B7DB-3349-8B56-83DC6A34AC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01400" y="5952744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34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66900" cy="6858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25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r"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16306" y="3691766"/>
            <a:ext cx="2854035" cy="1666717"/>
          </a:xfrm>
        </p:spPr>
        <p:txBody>
          <a:bodyPr>
            <a:noAutofit/>
          </a:bodyPr>
          <a:lstStyle>
            <a:lvl1pPr marL="0" indent="0" algn="r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B2A093-7679-5947-B22E-77CDBBD78E5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480" y="5952744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01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COPY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8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COPY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506AC32-CF8A-3240-BFFE-0BAE85B42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94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480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69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DAT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FF498322-C164-CC4D-B4E1-8A9EB2E70EA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219200" y="1828800"/>
            <a:ext cx="4343400" cy="365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7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DAT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7A2FCD2B-FE36-6F49-9CCD-8E56619D4DF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9400" y="1828800"/>
            <a:ext cx="4343400" cy="365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8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>
          <p15:clr>
            <a:srgbClr val="FBAE40"/>
          </p15:clr>
        </p15:guide>
        <p15:guide id="9" pos="3840">
          <p15:clr>
            <a:srgbClr val="FBAE40"/>
          </p15:clr>
        </p15:guide>
        <p15:guide id="10" pos="69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6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CF51F07-D41C-F145-88D1-66956E30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57950" y="11723"/>
            <a:ext cx="573405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3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8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  <p15:guide id="7" orient="horz" pos="1152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R.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32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9329" y="1858276"/>
            <a:ext cx="4610100" cy="3657600"/>
          </a:xfrm>
        </p:spPr>
        <p:txBody>
          <a:bodyPr>
            <a:noAutofit/>
          </a:bodyPr>
          <a:lstStyle>
            <a:lvl1pPr marL="342900" indent="-34290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Bullet 1</a:t>
            </a:r>
          </a:p>
          <a:p>
            <a:pPr lvl="0"/>
            <a:r>
              <a:rPr lang="en-US" dirty="0"/>
              <a:t>Bullet 2</a:t>
            </a:r>
          </a:p>
          <a:p>
            <a:pPr lvl="0"/>
            <a:r>
              <a:rPr lang="en-US" dirty="0"/>
              <a:t>Bullet 3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CF51F07-D41C-F145-88D1-66956E30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7215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77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pattFill prst="dkUpDiag">
          <a:fgClr>
            <a:srgbClr val="004F9D"/>
          </a:fgClr>
          <a:bgClr>
            <a:srgbClr val="01359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9" y="714886"/>
            <a:ext cx="5967713" cy="398888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CB7C41-036F-3C46-985A-A2DA08A2D9DF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671793"/>
            <a:ext cx="7141580" cy="319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62718" cy="6858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A2BA2-B7FF-5149-B98F-44E9F3D7BA2B}"/>
              </a:ext>
            </a:extLst>
          </p:cNvPr>
          <p:cNvSpPr/>
          <p:nvPr userDrawn="1"/>
        </p:nvSpPr>
        <p:spPr>
          <a:xfrm>
            <a:off x="657676" y="3604628"/>
            <a:ext cx="1343891" cy="138546"/>
          </a:xfrm>
          <a:prstGeom prst="rect">
            <a:avLst/>
          </a:prstGeom>
          <a:solidFill>
            <a:srgbClr val="182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35FF9D-8F55-774F-A2D7-885F4FB1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01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CF51F07-D41C-F145-88D1-66956E30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718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240887-672A-304F-9FA5-1BEF1B2AE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29282" y="0"/>
            <a:ext cx="4262718" cy="6858000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85F05C-984C-D042-AFBB-8851E753CF09}"/>
              </a:ext>
            </a:extLst>
          </p:cNvPr>
          <p:cNvSpPr/>
          <p:nvPr userDrawn="1"/>
        </p:nvSpPr>
        <p:spPr>
          <a:xfrm>
            <a:off x="8491193" y="3604628"/>
            <a:ext cx="1343891" cy="138546"/>
          </a:xfrm>
          <a:prstGeom prst="rect">
            <a:avLst/>
          </a:prstGeom>
          <a:solidFill>
            <a:srgbClr val="182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CEF31-6BBD-F84E-936F-6782D772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18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2A7DE4-9D1B-B94D-B064-FC6B4CCD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C1D0E4-3F7B-8E47-99F5-5078B9047C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3A0125DB-FA05-1F44-8F17-9B2134CCC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0476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B7F23B7-3D29-7648-8921-3A0E9180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FD7305-84FB-DD4D-8E52-33C2B3B6A0A5}"/>
              </a:ext>
            </a:extLst>
          </p:cNvPr>
          <p:cNvCxnSpPr/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B0015C2C-C98E-C64F-B39D-C23700646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-16002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495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8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3456" userDrawn="1">
          <p15:clr>
            <a:srgbClr val="FBAE40"/>
          </p15:clr>
        </p15:guide>
        <p15:guide id="5" pos="6912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pos="4176" userDrawn="1">
          <p15:clr>
            <a:srgbClr val="FBAE40"/>
          </p15:clr>
        </p15:guide>
        <p15:guide id="8" pos="35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0E167-3836-0642-BCC3-4535E090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64725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B000-B4CE-5D45-B0F6-37FF6D9B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828800"/>
            <a:ext cx="9753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69483-D310-4C47-9384-835ED571A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C688A30-D0E0-AF4A-AB9B-CD0AC88CA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6662B9F8-EAF5-A544-B3D2-43A2A7884903}" type="datetimeFigureOut">
              <a:rPr lang="en-US" smtClean="0"/>
              <a:pPr/>
              <a:t>4/12/22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7E2A7E-8957-394B-836C-16BA372D5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F9DACE89-5049-9D42-8713-0737A9D748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8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3" r:id="rId2"/>
    <p:sldLayoutId id="2147483708" r:id="rId3"/>
    <p:sldLayoutId id="2147483673" r:id="rId4"/>
    <p:sldLayoutId id="2147483694" r:id="rId5"/>
    <p:sldLayoutId id="2147483695" r:id="rId6"/>
    <p:sldLayoutId id="2147483682" r:id="rId7"/>
    <p:sldLayoutId id="2147483672" r:id="rId8"/>
    <p:sldLayoutId id="2147483684" r:id="rId9"/>
    <p:sldLayoutId id="2147483686" r:id="rId10"/>
    <p:sldLayoutId id="2147483687" r:id="rId11"/>
    <p:sldLayoutId id="2147483689" r:id="rId12"/>
    <p:sldLayoutId id="2147483688" r:id="rId13"/>
    <p:sldLayoutId id="2147483690" r:id="rId14"/>
    <p:sldLayoutId id="2147483691" r:id="rId15"/>
    <p:sldLayoutId id="2147483692" r:id="rId16"/>
    <p:sldLayoutId id="2147483693" r:id="rId17"/>
    <p:sldLayoutId id="214748367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1359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4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9F17E-B23F-0948-8AB5-B60A8B255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639340"/>
            <a:ext cx="7088577" cy="836898"/>
          </a:xfrm>
        </p:spPr>
        <p:txBody>
          <a:bodyPr/>
          <a:lstStyle/>
          <a:p>
            <a:r>
              <a:rPr lang="en-US" sz="2800" dirty="0"/>
              <a:t>Relationship Between Dietary Fiber and Allergy Prevalence in a College Population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252AC-FC8B-384A-94D1-01FB4D574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4425282"/>
            <a:ext cx="7088577" cy="544642"/>
          </a:xfrm>
        </p:spPr>
        <p:txBody>
          <a:bodyPr/>
          <a:lstStyle/>
          <a:p>
            <a:r>
              <a:rPr lang="en-US" dirty="0"/>
              <a:t>Presented by Brandy Moser BS BA</a:t>
            </a:r>
          </a:p>
        </p:txBody>
      </p:sp>
    </p:spTree>
    <p:extLst>
      <p:ext uri="{BB962C8B-B14F-4D97-AF65-F5344CB8AC3E}">
        <p14:creationId xmlns:p14="http://schemas.microsoft.com/office/powerpoint/2010/main" val="2111065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71116-1A8F-B344-A2BD-FF4CA79B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Logistic Regression 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6A1721-254A-E444-85C4-3B2052BB9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362446"/>
              </p:ext>
            </p:extLst>
          </p:nvPr>
        </p:nvGraphicFramePr>
        <p:xfrm>
          <a:off x="1164996" y="2046313"/>
          <a:ext cx="9862004" cy="3607013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577928">
                  <a:extLst>
                    <a:ext uri="{9D8B030D-6E8A-4147-A177-3AD203B41FA5}">
                      <a16:colId xmlns:a16="http://schemas.microsoft.com/office/drawing/2014/main" val="238684707"/>
                    </a:ext>
                  </a:extLst>
                </a:gridCol>
                <a:gridCol w="921700">
                  <a:extLst>
                    <a:ext uri="{9D8B030D-6E8A-4147-A177-3AD203B41FA5}">
                      <a16:colId xmlns:a16="http://schemas.microsoft.com/office/drawing/2014/main" val="1191281578"/>
                    </a:ext>
                  </a:extLst>
                </a:gridCol>
                <a:gridCol w="1052259">
                  <a:extLst>
                    <a:ext uri="{9D8B030D-6E8A-4147-A177-3AD203B41FA5}">
                      <a16:colId xmlns:a16="http://schemas.microsoft.com/office/drawing/2014/main" val="2442722327"/>
                    </a:ext>
                  </a:extLst>
                </a:gridCol>
                <a:gridCol w="1182815">
                  <a:extLst>
                    <a:ext uri="{9D8B030D-6E8A-4147-A177-3AD203B41FA5}">
                      <a16:colId xmlns:a16="http://schemas.microsoft.com/office/drawing/2014/main" val="2988444434"/>
                    </a:ext>
                  </a:extLst>
                </a:gridCol>
                <a:gridCol w="1048827">
                  <a:extLst>
                    <a:ext uri="{9D8B030D-6E8A-4147-A177-3AD203B41FA5}">
                      <a16:colId xmlns:a16="http://schemas.microsoft.com/office/drawing/2014/main" val="4234705957"/>
                    </a:ext>
                  </a:extLst>
                </a:gridCol>
                <a:gridCol w="921700">
                  <a:extLst>
                    <a:ext uri="{9D8B030D-6E8A-4147-A177-3AD203B41FA5}">
                      <a16:colId xmlns:a16="http://schemas.microsoft.com/office/drawing/2014/main" val="894634205"/>
                    </a:ext>
                  </a:extLst>
                </a:gridCol>
                <a:gridCol w="1052259">
                  <a:extLst>
                    <a:ext uri="{9D8B030D-6E8A-4147-A177-3AD203B41FA5}">
                      <a16:colId xmlns:a16="http://schemas.microsoft.com/office/drawing/2014/main" val="1012130227"/>
                    </a:ext>
                  </a:extLst>
                </a:gridCol>
                <a:gridCol w="1182815">
                  <a:extLst>
                    <a:ext uri="{9D8B030D-6E8A-4147-A177-3AD203B41FA5}">
                      <a16:colId xmlns:a16="http://schemas.microsoft.com/office/drawing/2014/main" val="2123748365"/>
                    </a:ext>
                  </a:extLst>
                </a:gridCol>
                <a:gridCol w="921701">
                  <a:extLst>
                    <a:ext uri="{9D8B030D-6E8A-4147-A177-3AD203B41FA5}">
                      <a16:colId xmlns:a16="http://schemas.microsoft.com/office/drawing/2014/main" val="134430593"/>
                    </a:ext>
                  </a:extLst>
                </a:gridCol>
              </a:tblGrid>
              <a:tr h="3112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0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 dirty="0">
                          <a:solidFill>
                            <a:schemeClr val="bg1"/>
                          </a:solidFill>
                          <a:effectLst/>
                        </a:rPr>
                        <a:t>Seasonal Allergies</a:t>
                      </a:r>
                      <a:endParaRPr lang="en-US" sz="1600" b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 dirty="0">
                          <a:solidFill>
                            <a:schemeClr val="bg1"/>
                          </a:solidFill>
                          <a:effectLst/>
                        </a:rPr>
                        <a:t>Asthma</a:t>
                      </a:r>
                      <a:endParaRPr lang="en-US" sz="1600" b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6144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2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Exp(B) OR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95% CI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Exp(B) OR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95% CI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4761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242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Fiber Quartile 1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0.184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1.202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0.933-1.549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0.156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0.053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1.055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0.773-1.440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0.737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68569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BMI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0.004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0.976-1.034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0.764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0.034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1.035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1.000-1.071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0.050*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94402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Smoking Status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0.138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1.148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0.776-1.700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0.489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-0.109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0.897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0.546-1.473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0.667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313639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Alcohol Use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0.298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1.348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1.006-1.806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0.046*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0.378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1.460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1.002-2.128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0.049*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272938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248733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Fiber Quartile 1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0.326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1.386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1.164-1.651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&lt;0.001*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0.121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1.141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0.920-1.414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0.230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061529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BMI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0.979-1.022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0.998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0.032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1.032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1.007-1.059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0.013*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80062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Smoking Status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0.190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1.209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0.783-1.865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0.392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-0.161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0.851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0.483-1.501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0.578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82484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Alcohol Use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0.205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1.228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1.023-1.473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0.027*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0.085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1.089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0.870-1.363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0.455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4435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9DE42B2-A8B2-B04A-A9F1-0852C2FB0B27}"/>
              </a:ext>
            </a:extLst>
          </p:cNvPr>
          <p:cNvSpPr/>
          <p:nvPr/>
        </p:nvSpPr>
        <p:spPr>
          <a:xfrm>
            <a:off x="1164996" y="1676981"/>
            <a:ext cx="5204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Table 3. Logistic Regressions of Allergies and Asthma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51949-7745-6E48-BD68-5C1966C75D8F}"/>
              </a:ext>
            </a:extLst>
          </p:cNvPr>
          <p:cNvSpPr/>
          <p:nvPr/>
        </p:nvSpPr>
        <p:spPr>
          <a:xfrm>
            <a:off x="1164996" y="5735913"/>
            <a:ext cx="3767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*Statistical significance at alpha level &lt;0.05</a:t>
            </a:r>
          </a:p>
          <a:p>
            <a:br>
              <a:rPr lang="en-US" sz="1600" dirty="0">
                <a:ea typeface="Calibri" panose="020F0502020204030204" pitchFamily="34" charset="0"/>
              </a:rPr>
            </a:b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509B7D-6472-3547-B755-38E160AE2075}"/>
              </a:ext>
            </a:extLst>
          </p:cNvPr>
          <p:cNvSpPr/>
          <p:nvPr/>
        </p:nvSpPr>
        <p:spPr>
          <a:xfrm>
            <a:off x="1285875" y="4486275"/>
            <a:ext cx="5543550" cy="285750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47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71116-1A8F-B344-A2BD-FF4CA79B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Logistic Regression 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6A1721-254A-E444-85C4-3B2052BB94C1}"/>
              </a:ext>
            </a:extLst>
          </p:cNvPr>
          <p:cNvGraphicFramePr>
            <a:graphicFrameLocks noGrp="1"/>
          </p:cNvGraphicFramePr>
          <p:nvPr/>
        </p:nvGraphicFramePr>
        <p:xfrm>
          <a:off x="1164996" y="2046313"/>
          <a:ext cx="9862004" cy="3607013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577928">
                  <a:extLst>
                    <a:ext uri="{9D8B030D-6E8A-4147-A177-3AD203B41FA5}">
                      <a16:colId xmlns:a16="http://schemas.microsoft.com/office/drawing/2014/main" val="238684707"/>
                    </a:ext>
                  </a:extLst>
                </a:gridCol>
                <a:gridCol w="921700">
                  <a:extLst>
                    <a:ext uri="{9D8B030D-6E8A-4147-A177-3AD203B41FA5}">
                      <a16:colId xmlns:a16="http://schemas.microsoft.com/office/drawing/2014/main" val="1191281578"/>
                    </a:ext>
                  </a:extLst>
                </a:gridCol>
                <a:gridCol w="1052259">
                  <a:extLst>
                    <a:ext uri="{9D8B030D-6E8A-4147-A177-3AD203B41FA5}">
                      <a16:colId xmlns:a16="http://schemas.microsoft.com/office/drawing/2014/main" val="2442722327"/>
                    </a:ext>
                  </a:extLst>
                </a:gridCol>
                <a:gridCol w="1182815">
                  <a:extLst>
                    <a:ext uri="{9D8B030D-6E8A-4147-A177-3AD203B41FA5}">
                      <a16:colId xmlns:a16="http://schemas.microsoft.com/office/drawing/2014/main" val="2988444434"/>
                    </a:ext>
                  </a:extLst>
                </a:gridCol>
                <a:gridCol w="1048827">
                  <a:extLst>
                    <a:ext uri="{9D8B030D-6E8A-4147-A177-3AD203B41FA5}">
                      <a16:colId xmlns:a16="http://schemas.microsoft.com/office/drawing/2014/main" val="4234705957"/>
                    </a:ext>
                  </a:extLst>
                </a:gridCol>
                <a:gridCol w="921700">
                  <a:extLst>
                    <a:ext uri="{9D8B030D-6E8A-4147-A177-3AD203B41FA5}">
                      <a16:colId xmlns:a16="http://schemas.microsoft.com/office/drawing/2014/main" val="894634205"/>
                    </a:ext>
                  </a:extLst>
                </a:gridCol>
                <a:gridCol w="1052259">
                  <a:extLst>
                    <a:ext uri="{9D8B030D-6E8A-4147-A177-3AD203B41FA5}">
                      <a16:colId xmlns:a16="http://schemas.microsoft.com/office/drawing/2014/main" val="1012130227"/>
                    </a:ext>
                  </a:extLst>
                </a:gridCol>
                <a:gridCol w="1182815">
                  <a:extLst>
                    <a:ext uri="{9D8B030D-6E8A-4147-A177-3AD203B41FA5}">
                      <a16:colId xmlns:a16="http://schemas.microsoft.com/office/drawing/2014/main" val="2123748365"/>
                    </a:ext>
                  </a:extLst>
                </a:gridCol>
                <a:gridCol w="921701">
                  <a:extLst>
                    <a:ext uri="{9D8B030D-6E8A-4147-A177-3AD203B41FA5}">
                      <a16:colId xmlns:a16="http://schemas.microsoft.com/office/drawing/2014/main" val="134430593"/>
                    </a:ext>
                  </a:extLst>
                </a:gridCol>
              </a:tblGrid>
              <a:tr h="3112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0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 dirty="0">
                          <a:solidFill>
                            <a:schemeClr val="bg1"/>
                          </a:solidFill>
                          <a:effectLst/>
                        </a:rPr>
                        <a:t>Seasonal Allergies</a:t>
                      </a:r>
                      <a:endParaRPr lang="en-US" sz="1600" b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 dirty="0">
                          <a:solidFill>
                            <a:schemeClr val="bg1"/>
                          </a:solidFill>
                          <a:effectLst/>
                        </a:rPr>
                        <a:t>Asthma</a:t>
                      </a:r>
                      <a:endParaRPr lang="en-US" sz="1600" b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6144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2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Exp(B) OR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95% CI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Exp(B) OR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95% CI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4761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242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Fiber Quartile 1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0.184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1.202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0.933-1.549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0.156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0.053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1.055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0.773-1.440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0.737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68569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BMI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0.004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0.976-1.034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0.764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0.034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1.035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1.000-1.071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0.050*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94402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Smoking Status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0.138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1.148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0.776-1.700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0.489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-0.109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0.897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0.546-1.473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0.667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313639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Alcohol Use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0.298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1.348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1.006-1.806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0.046*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0.378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1.460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1.002-2.128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0.049*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272938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248733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Fiber Quartile 1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0.326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1.386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1.164-1.651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&lt;0.001*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0.121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1.141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0.920-1.414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0.230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061529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BMI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0.979-1.022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0.998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0.032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1.032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1.007-1.059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0.013*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80062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Smoking Status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0.190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1.209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0.783-1.865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0.392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-0.161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0.851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0.483-1.501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0.578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82484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Alcohol Use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0.205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1.228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1.023-1.473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0.027*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0.085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1.089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0.870-1.363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0.455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4435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9DE42B2-A8B2-B04A-A9F1-0852C2FB0B27}"/>
              </a:ext>
            </a:extLst>
          </p:cNvPr>
          <p:cNvSpPr/>
          <p:nvPr/>
        </p:nvSpPr>
        <p:spPr>
          <a:xfrm>
            <a:off x="1164996" y="1676981"/>
            <a:ext cx="5204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Table 3. Logistic Regressions of Allergies and Asthma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51949-7745-6E48-BD68-5C1966C75D8F}"/>
              </a:ext>
            </a:extLst>
          </p:cNvPr>
          <p:cNvSpPr/>
          <p:nvPr/>
        </p:nvSpPr>
        <p:spPr>
          <a:xfrm>
            <a:off x="1164996" y="5735913"/>
            <a:ext cx="3767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*Statistical significance at alpha level &lt;0.05</a:t>
            </a:r>
          </a:p>
          <a:p>
            <a:br>
              <a:rPr lang="en-US" sz="1600" dirty="0">
                <a:ea typeface="Calibri" panose="020F0502020204030204" pitchFamily="34" charset="0"/>
              </a:rPr>
            </a:b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509B7D-6472-3547-B755-38E160AE2075}"/>
              </a:ext>
            </a:extLst>
          </p:cNvPr>
          <p:cNvSpPr/>
          <p:nvPr/>
        </p:nvSpPr>
        <p:spPr>
          <a:xfrm>
            <a:off x="1285875" y="4486275"/>
            <a:ext cx="5543550" cy="285750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F728C-38B5-4E45-8105-6AF4B650D047}"/>
              </a:ext>
            </a:extLst>
          </p:cNvPr>
          <p:cNvSpPr/>
          <p:nvPr/>
        </p:nvSpPr>
        <p:spPr>
          <a:xfrm>
            <a:off x="1285875" y="3887272"/>
            <a:ext cx="5543550" cy="285750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38CB4D-B5D2-F04A-AC40-B785B6EF800A}"/>
              </a:ext>
            </a:extLst>
          </p:cNvPr>
          <p:cNvSpPr/>
          <p:nvPr/>
        </p:nvSpPr>
        <p:spPr>
          <a:xfrm>
            <a:off x="1285875" y="5381327"/>
            <a:ext cx="5543550" cy="285750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93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71116-1A8F-B344-A2BD-FF4CA79B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Logistic Regression 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6A1721-254A-E444-85C4-3B2052BB94C1}"/>
              </a:ext>
            </a:extLst>
          </p:cNvPr>
          <p:cNvGraphicFramePr>
            <a:graphicFrameLocks noGrp="1"/>
          </p:cNvGraphicFramePr>
          <p:nvPr/>
        </p:nvGraphicFramePr>
        <p:xfrm>
          <a:off x="1164996" y="2046313"/>
          <a:ext cx="9862004" cy="3607013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577928">
                  <a:extLst>
                    <a:ext uri="{9D8B030D-6E8A-4147-A177-3AD203B41FA5}">
                      <a16:colId xmlns:a16="http://schemas.microsoft.com/office/drawing/2014/main" val="238684707"/>
                    </a:ext>
                  </a:extLst>
                </a:gridCol>
                <a:gridCol w="921700">
                  <a:extLst>
                    <a:ext uri="{9D8B030D-6E8A-4147-A177-3AD203B41FA5}">
                      <a16:colId xmlns:a16="http://schemas.microsoft.com/office/drawing/2014/main" val="1191281578"/>
                    </a:ext>
                  </a:extLst>
                </a:gridCol>
                <a:gridCol w="1052259">
                  <a:extLst>
                    <a:ext uri="{9D8B030D-6E8A-4147-A177-3AD203B41FA5}">
                      <a16:colId xmlns:a16="http://schemas.microsoft.com/office/drawing/2014/main" val="2442722327"/>
                    </a:ext>
                  </a:extLst>
                </a:gridCol>
                <a:gridCol w="1182815">
                  <a:extLst>
                    <a:ext uri="{9D8B030D-6E8A-4147-A177-3AD203B41FA5}">
                      <a16:colId xmlns:a16="http://schemas.microsoft.com/office/drawing/2014/main" val="2988444434"/>
                    </a:ext>
                  </a:extLst>
                </a:gridCol>
                <a:gridCol w="1048827">
                  <a:extLst>
                    <a:ext uri="{9D8B030D-6E8A-4147-A177-3AD203B41FA5}">
                      <a16:colId xmlns:a16="http://schemas.microsoft.com/office/drawing/2014/main" val="4234705957"/>
                    </a:ext>
                  </a:extLst>
                </a:gridCol>
                <a:gridCol w="921700">
                  <a:extLst>
                    <a:ext uri="{9D8B030D-6E8A-4147-A177-3AD203B41FA5}">
                      <a16:colId xmlns:a16="http://schemas.microsoft.com/office/drawing/2014/main" val="894634205"/>
                    </a:ext>
                  </a:extLst>
                </a:gridCol>
                <a:gridCol w="1052259">
                  <a:extLst>
                    <a:ext uri="{9D8B030D-6E8A-4147-A177-3AD203B41FA5}">
                      <a16:colId xmlns:a16="http://schemas.microsoft.com/office/drawing/2014/main" val="1012130227"/>
                    </a:ext>
                  </a:extLst>
                </a:gridCol>
                <a:gridCol w="1182815">
                  <a:extLst>
                    <a:ext uri="{9D8B030D-6E8A-4147-A177-3AD203B41FA5}">
                      <a16:colId xmlns:a16="http://schemas.microsoft.com/office/drawing/2014/main" val="2123748365"/>
                    </a:ext>
                  </a:extLst>
                </a:gridCol>
                <a:gridCol w="921701">
                  <a:extLst>
                    <a:ext uri="{9D8B030D-6E8A-4147-A177-3AD203B41FA5}">
                      <a16:colId xmlns:a16="http://schemas.microsoft.com/office/drawing/2014/main" val="134430593"/>
                    </a:ext>
                  </a:extLst>
                </a:gridCol>
              </a:tblGrid>
              <a:tr h="3112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600" b="0" cap="none" spc="6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 dirty="0">
                          <a:solidFill>
                            <a:schemeClr val="bg1"/>
                          </a:solidFill>
                          <a:effectLst/>
                        </a:rPr>
                        <a:t>Seasonal Allergies</a:t>
                      </a:r>
                      <a:endParaRPr lang="en-US" sz="1600" b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cap="none" spc="60" dirty="0">
                          <a:solidFill>
                            <a:schemeClr val="bg1"/>
                          </a:solidFill>
                          <a:effectLst/>
                        </a:rPr>
                        <a:t>Asthma</a:t>
                      </a:r>
                      <a:endParaRPr lang="en-US" sz="1600" b="0" cap="none" spc="6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57095" marT="62508" marB="57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6144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200" b="1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Exp(B) OR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95% CI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B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Exp(B) OR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95% CI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P-value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4761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Male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2422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Fiber Quartile 1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0.184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1.202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0.933-1.549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0.156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0.053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1.055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0.773-1.440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0.737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68569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BMI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0.004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0.976-1.034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0.764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0.034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1.035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1.000-1.071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0.050*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94402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Smoking Status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0.138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1.148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0.776-1.700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0.489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-0.109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0.897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0.546-1.473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0.667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313639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Alcohol Use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0.298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1.348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1.006-1.806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0.046*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0.378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1.460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1.002-2.128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0.049*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272938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Female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9248733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Fiber Quartile 1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0.326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1.386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1.164-1.651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&lt;0.001*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0.121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1.141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0.920-1.414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0.230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061529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BMI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0.979-1.022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0.998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0.032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1.032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1.007-1.059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0.013*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7800621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Smoking Status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0.190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1.209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0.783-1.865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0.392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-0.161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0.851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0.483-1.501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0.578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382484"/>
                  </a:ext>
                </a:extLst>
              </a:tr>
              <a:tr h="2828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cap="none" spc="0">
                          <a:solidFill>
                            <a:schemeClr val="tx1"/>
                          </a:solidFill>
                          <a:effectLst/>
                        </a:rPr>
                        <a:t>    Alcohol Use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0.205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1.228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1.023-1.473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0.027*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0.085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1.089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tx1"/>
                          </a:solidFill>
                          <a:effectLst/>
                        </a:rPr>
                        <a:t>0.870-1.363</a:t>
                      </a:r>
                      <a:endParaRPr lang="en-US" sz="12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tx1"/>
                          </a:solidFill>
                          <a:effectLst/>
                        </a:rPr>
                        <a:t>0.455</a:t>
                      </a:r>
                      <a:endParaRPr lang="en-US" sz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5157" marR="49482" marT="62508" marB="4948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3443505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9DE42B2-A8B2-B04A-A9F1-0852C2FB0B27}"/>
              </a:ext>
            </a:extLst>
          </p:cNvPr>
          <p:cNvSpPr/>
          <p:nvPr/>
        </p:nvSpPr>
        <p:spPr>
          <a:xfrm>
            <a:off x="1164996" y="1676981"/>
            <a:ext cx="5204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a typeface="Calibri" panose="020F0502020204030204" pitchFamily="34" charset="0"/>
                <a:cs typeface="Arial" panose="020B0604020202020204" pitchFamily="34" charset="0"/>
              </a:rPr>
              <a:t>Table 3. Logistic Regressions of Allergies and Asthma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51949-7745-6E48-BD68-5C1966C75D8F}"/>
              </a:ext>
            </a:extLst>
          </p:cNvPr>
          <p:cNvSpPr/>
          <p:nvPr/>
        </p:nvSpPr>
        <p:spPr>
          <a:xfrm>
            <a:off x="1164996" y="5735913"/>
            <a:ext cx="3767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a typeface="Calibri" panose="020F0502020204030204" pitchFamily="34" charset="0"/>
                <a:cs typeface="Arial" panose="020B0604020202020204" pitchFamily="34" charset="0"/>
              </a:rPr>
              <a:t>*Statistical significance at alpha level &lt;0.05</a:t>
            </a:r>
          </a:p>
          <a:p>
            <a:br>
              <a:rPr lang="en-US" sz="1600" dirty="0">
                <a:ea typeface="Calibri" panose="020F0502020204030204" pitchFamily="34" charset="0"/>
              </a:rPr>
            </a:b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547C2-95F2-E447-9D6A-2CA44B078E9C}"/>
              </a:ext>
            </a:extLst>
          </p:cNvPr>
          <p:cNvSpPr/>
          <p:nvPr/>
        </p:nvSpPr>
        <p:spPr>
          <a:xfrm>
            <a:off x="7158038" y="3286125"/>
            <a:ext cx="3868962" cy="301646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BB880E-E54A-6D43-B2F5-D15F109D503E}"/>
              </a:ext>
            </a:extLst>
          </p:cNvPr>
          <p:cNvSpPr/>
          <p:nvPr/>
        </p:nvSpPr>
        <p:spPr>
          <a:xfrm>
            <a:off x="7158038" y="3849819"/>
            <a:ext cx="3868962" cy="301646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4BF366-5A50-CA4A-A86C-521A412B0439}"/>
              </a:ext>
            </a:extLst>
          </p:cNvPr>
          <p:cNvSpPr/>
          <p:nvPr/>
        </p:nvSpPr>
        <p:spPr>
          <a:xfrm>
            <a:off x="7158038" y="4789766"/>
            <a:ext cx="3868962" cy="301646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7A670B-B9EE-7541-A242-F73376649F6D}"/>
              </a:ext>
            </a:extLst>
          </p:cNvPr>
          <p:cNvSpPr/>
          <p:nvPr/>
        </p:nvSpPr>
        <p:spPr>
          <a:xfrm>
            <a:off x="1165001" y="4804009"/>
            <a:ext cx="1463899" cy="287403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B55841-E91F-3F43-A105-AEE1857A5CAC}"/>
              </a:ext>
            </a:extLst>
          </p:cNvPr>
          <p:cNvSpPr/>
          <p:nvPr/>
        </p:nvSpPr>
        <p:spPr>
          <a:xfrm>
            <a:off x="1165001" y="3891328"/>
            <a:ext cx="1463899" cy="287403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D4C5A5-F81A-884D-8B7C-10425E6CAF00}"/>
              </a:ext>
            </a:extLst>
          </p:cNvPr>
          <p:cNvSpPr/>
          <p:nvPr/>
        </p:nvSpPr>
        <p:spPr>
          <a:xfrm>
            <a:off x="1164996" y="3300368"/>
            <a:ext cx="1463899" cy="287403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C48D-6B29-B94E-97A8-BAD38254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488EC-1C66-CC41-9181-4E40863C4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5238750" cy="36576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This population has an above average rate of seasonal allergies and asthma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Fiber intake was found predictive of seasonal allergies in females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No clear associations between fiber and asthma, instead BMI is strongest predictor</a:t>
            </a:r>
          </a:p>
          <a:p>
            <a:endParaRPr lang="en-US" dirty="0"/>
          </a:p>
        </p:txBody>
      </p:sp>
      <p:pic>
        <p:nvPicPr>
          <p:cNvPr id="6" name="Picture Placeholder 5" descr="Rainbow of fresh vegetables and fruits">
            <a:extLst>
              <a:ext uri="{FF2B5EF4-FFF2-40B4-BE49-F238E27FC236}">
                <a16:creationId xmlns:a16="http://schemas.microsoft.com/office/drawing/2014/main" id="{E1BED884-6D7D-5F45-AD60-4F5BA03E1A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6936" r="22119"/>
          <a:stretch/>
        </p:blipFill>
        <p:spPr>
          <a:xfrm>
            <a:off x="6953250" y="11723"/>
            <a:ext cx="5238750" cy="6858000"/>
          </a:xfrm>
        </p:spPr>
      </p:pic>
    </p:spTree>
    <p:extLst>
      <p:ext uri="{BB962C8B-B14F-4D97-AF65-F5344CB8AC3E}">
        <p14:creationId xmlns:p14="http://schemas.microsoft.com/office/powerpoint/2010/main" val="375810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1AD31-AC31-4E40-BCA2-A56A1388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9D131-C0A8-F04C-A94C-82EEF2C16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Consistent with previously identified associations, our findings suggest fiber intake is related to seasonal allergies but not asthma, with a stronger relationship among females.</a:t>
            </a:r>
          </a:p>
          <a:p>
            <a:endParaRPr lang="en-US" dirty="0"/>
          </a:p>
        </p:txBody>
      </p:sp>
      <p:pic>
        <p:nvPicPr>
          <p:cNvPr id="4" name="Picture 3" descr="Top view of cut oranges, kiwi, mango, strawberry, and blueberry">
            <a:extLst>
              <a:ext uri="{FF2B5EF4-FFF2-40B4-BE49-F238E27FC236}">
                <a16:creationId xmlns:a16="http://schemas.microsoft.com/office/drawing/2014/main" id="{5D023AC3-5FC7-7E49-BDCF-B24F6AFDAF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023571" y="2767519"/>
            <a:ext cx="4144858" cy="275292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2EFED6-1B15-2C4D-942A-475E78017D97}"/>
              </a:ext>
            </a:extLst>
          </p:cNvPr>
          <p:cNvSpPr txBox="1">
            <a:spLocks/>
          </p:cNvSpPr>
          <p:nvPr/>
        </p:nvSpPr>
        <p:spPr>
          <a:xfrm>
            <a:off x="4364477" y="3910519"/>
            <a:ext cx="3463046" cy="878459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1359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Fiber Intake</a:t>
            </a:r>
          </a:p>
          <a:p>
            <a:pPr algn="ctr"/>
            <a:r>
              <a:rPr lang="en-US" dirty="0"/>
              <a:t>Quartile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DAFA590-BB39-0541-962D-B78D31D78A84}"/>
              </a:ext>
            </a:extLst>
          </p:cNvPr>
          <p:cNvCxnSpPr>
            <a:stCxn id="5" idx="3"/>
          </p:cNvCxnSpPr>
          <p:nvPr/>
        </p:nvCxnSpPr>
        <p:spPr>
          <a:xfrm flipV="1">
            <a:off x="7827523" y="4338536"/>
            <a:ext cx="1997413" cy="11213"/>
          </a:xfrm>
          <a:prstGeom prst="straightConnector1">
            <a:avLst/>
          </a:prstGeom>
          <a:ln w="57150">
            <a:solidFill>
              <a:srgbClr val="EF6C4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E0C75D-31A6-D64E-A56C-FEE8F60D97A3}"/>
              </a:ext>
            </a:extLst>
          </p:cNvPr>
          <p:cNvCxnSpPr>
            <a:cxnSpLocks/>
          </p:cNvCxnSpPr>
          <p:nvPr/>
        </p:nvCxnSpPr>
        <p:spPr>
          <a:xfrm flipH="1" flipV="1">
            <a:off x="2360579" y="4327324"/>
            <a:ext cx="2003898" cy="22424"/>
          </a:xfrm>
          <a:prstGeom prst="straightConnector1">
            <a:avLst/>
          </a:prstGeom>
          <a:ln w="57150">
            <a:solidFill>
              <a:srgbClr val="EF6C4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2DC8E8DB-09B1-624F-A4C6-E9EC74D4B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9029" y="3910519"/>
            <a:ext cx="914400" cy="9144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73F4F55-13E3-3945-9847-B3890D513C81}"/>
              </a:ext>
            </a:extLst>
          </p:cNvPr>
          <p:cNvSpPr txBox="1">
            <a:spLocks/>
          </p:cNvSpPr>
          <p:nvPr/>
        </p:nvSpPr>
        <p:spPr>
          <a:xfrm>
            <a:off x="395809" y="3910519"/>
            <a:ext cx="1964770" cy="785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3592"/>
                </a:solidFill>
              </a:rPr>
              <a:t>Seasonal Allergy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B3D38FB-5E58-B74F-A0C0-8BD4AA7F2128}"/>
              </a:ext>
            </a:extLst>
          </p:cNvPr>
          <p:cNvSpPr txBox="1">
            <a:spLocks/>
          </p:cNvSpPr>
          <p:nvPr/>
        </p:nvSpPr>
        <p:spPr>
          <a:xfrm>
            <a:off x="9666705" y="4039780"/>
            <a:ext cx="1964770" cy="785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3592"/>
                </a:solidFill>
              </a:rPr>
              <a:t>Asthma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4D849C9-4178-824D-81A2-15708C6F2FB8}"/>
              </a:ext>
            </a:extLst>
          </p:cNvPr>
          <p:cNvSpPr txBox="1">
            <a:spLocks/>
          </p:cNvSpPr>
          <p:nvPr/>
        </p:nvSpPr>
        <p:spPr>
          <a:xfrm>
            <a:off x="2238463" y="3314774"/>
            <a:ext cx="1964770" cy="785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chemeClr val="accent2"/>
                </a:solidFill>
              </a:rPr>
              <a:t>Women</a:t>
            </a: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chemeClr val="accent2"/>
                </a:solidFill>
              </a:rPr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4079947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0F57-B99E-D44D-A810-C0FCCC37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E4317-106F-5141-BFEB-39095C0EB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This study further emphasizes the need to investigate potential dietary risk factors for allergic diseases and to inform institutions on </a:t>
            </a:r>
            <a:r>
              <a:rPr lang="en-US" b="1" dirty="0"/>
              <a:t>key dietary priorities </a:t>
            </a:r>
            <a:r>
              <a:rPr lang="en-US" dirty="0"/>
              <a:t>for </a:t>
            </a:r>
            <a:r>
              <a:rPr lang="en-US" b="1" dirty="0"/>
              <a:t>college student health </a:t>
            </a:r>
            <a:r>
              <a:rPr lang="en-US" dirty="0"/>
              <a:t>as fiber intake continues to decrease and rates of seasonal allergies increase.  </a:t>
            </a:r>
          </a:p>
          <a:p>
            <a:endParaRPr lang="en-US" dirty="0"/>
          </a:p>
        </p:txBody>
      </p:sp>
      <p:pic>
        <p:nvPicPr>
          <p:cNvPr id="6" name="Picture Placeholder 5" descr="Students using laptops in classroom">
            <a:extLst>
              <a:ext uri="{FF2B5EF4-FFF2-40B4-BE49-F238E27FC236}">
                <a16:creationId xmlns:a16="http://schemas.microsoft.com/office/drawing/2014/main" id="{E4DF5118-3661-C74E-8099-F619025006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1944" r="21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764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64545-B1A4-1D4C-816B-13ED39E4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1E4ED-7EC4-9D43-96F0-AD137A5DF9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Project funded by the New Hampshire Agriculture Experiment Station and USDA National Institute of Food and Agriculture Hatch Project 1010738 and the department of Agriculture, Nutrition, and Food Systems.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23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AE998-2BBB-6C48-8DC1-7E898629B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3E0FA-499E-C445-BD81-2DFA45490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1. </a:t>
            </a:r>
            <a:r>
              <a:rPr lang="en-US" sz="1600" dirty="0" err="1"/>
              <a:t>Makki</a:t>
            </a:r>
            <a:r>
              <a:rPr lang="en-US" sz="1600" dirty="0"/>
              <a:t>, K., </a:t>
            </a:r>
            <a:r>
              <a:rPr lang="en-US" sz="1600" dirty="0" err="1"/>
              <a:t>Deehan</a:t>
            </a:r>
            <a:r>
              <a:rPr lang="en-US" sz="1600" dirty="0"/>
              <a:t>, E. C., Walter, J. &amp; </a:t>
            </a:r>
            <a:r>
              <a:rPr lang="en-US" sz="1600" dirty="0" err="1"/>
              <a:t>Bäckhed</a:t>
            </a:r>
            <a:r>
              <a:rPr lang="en-US" sz="1600" dirty="0"/>
              <a:t>, F. The Impact of Dietary Fiber on Gut Microbiota in Host Health and Disease. </a:t>
            </a:r>
            <a:r>
              <a:rPr lang="en-US" sz="1600" i="1" dirty="0"/>
              <a:t>Cell Host &amp; Microbe</a:t>
            </a:r>
            <a:r>
              <a:rPr lang="en-US" sz="1600" dirty="0"/>
              <a:t> </a:t>
            </a:r>
            <a:r>
              <a:rPr lang="en-US" sz="1600" b="1" dirty="0"/>
              <a:t>23</a:t>
            </a:r>
            <a:r>
              <a:rPr lang="en-US" sz="1600" dirty="0"/>
              <a:t>, 705–715 (2018).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2. </a:t>
            </a:r>
            <a:r>
              <a:rPr lang="en-US" sz="1600" dirty="0" err="1"/>
              <a:t>Sdona</a:t>
            </a:r>
            <a:r>
              <a:rPr lang="en-US" sz="1600" dirty="0"/>
              <a:t>, E., </a:t>
            </a:r>
            <a:r>
              <a:rPr lang="en-US" sz="1600" dirty="0" err="1"/>
              <a:t>Georgakou</a:t>
            </a:r>
            <a:r>
              <a:rPr lang="en-US" sz="1600" dirty="0"/>
              <a:t>, A. V., </a:t>
            </a:r>
            <a:r>
              <a:rPr lang="en-US" sz="1600" dirty="0" err="1"/>
              <a:t>Ekström</a:t>
            </a:r>
            <a:r>
              <a:rPr lang="en-US" sz="1600" dirty="0"/>
              <a:t>, S. &amp; </a:t>
            </a:r>
            <a:r>
              <a:rPr lang="en-US" sz="1600" dirty="0" err="1"/>
              <a:t>Bergström</a:t>
            </a:r>
            <a:r>
              <a:rPr lang="en-US" sz="1600" dirty="0"/>
              <a:t>, A. Dietary </a:t>
            </a:r>
            <a:r>
              <a:rPr lang="en-US" sz="1600" dirty="0" err="1"/>
              <a:t>Fibre</a:t>
            </a:r>
            <a:r>
              <a:rPr lang="en-US" sz="1600" dirty="0"/>
              <a:t> Intake in Relation to Asthma, Rhinitis and Lung Function Impairment—A Systematic Review of Observational Studies. </a:t>
            </a:r>
            <a:r>
              <a:rPr lang="en-US" sz="1600" i="1" dirty="0"/>
              <a:t>Nutrients</a:t>
            </a:r>
            <a:r>
              <a:rPr lang="en-US" sz="1600" dirty="0"/>
              <a:t> </a:t>
            </a:r>
            <a:r>
              <a:rPr lang="en-US" sz="1600" b="1" dirty="0"/>
              <a:t>13</a:t>
            </a:r>
            <a:r>
              <a:rPr lang="en-US" sz="1600" dirty="0"/>
              <a:t>, 3594 (2021).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3. Dietary Guidelines for Americans, 2020-2025. 164.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4. </a:t>
            </a:r>
            <a:r>
              <a:rPr lang="en-US" sz="1600" dirty="0" err="1"/>
              <a:t>Jolicoeur</a:t>
            </a:r>
            <a:r>
              <a:rPr lang="en-US" sz="1600" dirty="0"/>
              <a:t>, L. M., Pharm, D., Boyer, J. G., Reeder, C. E. &amp; Turner, J. Influence of Asthma or Allergies on the Utilization of Health Care Resources and Quality of Life of College Students. </a:t>
            </a:r>
            <a:r>
              <a:rPr lang="en-US" sz="1600" i="1" dirty="0"/>
              <a:t>Journal of Asthma</a:t>
            </a:r>
            <a:r>
              <a:rPr lang="en-US" sz="1600" dirty="0"/>
              <a:t> </a:t>
            </a:r>
            <a:r>
              <a:rPr lang="en-US" sz="1600" b="1" dirty="0"/>
              <a:t>31</a:t>
            </a:r>
            <a:r>
              <a:rPr lang="en-US" sz="1600" dirty="0"/>
              <a:t>, 251–267 (2009).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5. Saeed, M. A. </a:t>
            </a:r>
            <a:r>
              <a:rPr lang="en-US" sz="1600" i="1" dirty="0"/>
              <a:t>et al.</a:t>
            </a:r>
            <a:r>
              <a:rPr lang="en-US" sz="1600" dirty="0"/>
              <a:t> Association of Dietary Fiber on Asthma, Respiratory Symptoms, and Inflammation in the Adult National Health and Nutrition Examination Survey Population. </a:t>
            </a:r>
            <a:r>
              <a:rPr lang="en-US" sz="1600" i="1" dirty="0"/>
              <a:t>Annals ATS</a:t>
            </a:r>
            <a:r>
              <a:rPr lang="en-US" sz="1600" dirty="0"/>
              <a:t> </a:t>
            </a:r>
            <a:r>
              <a:rPr lang="en-US" sz="1600" b="1" dirty="0"/>
              <a:t>17</a:t>
            </a:r>
            <a:r>
              <a:rPr lang="en-US" sz="1600" dirty="0"/>
              <a:t>, 1062–1068 (2020).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6. </a:t>
            </a:r>
            <a:r>
              <a:rPr lang="en-US" sz="1600" dirty="0" err="1"/>
              <a:t>Pawankar</a:t>
            </a:r>
            <a:r>
              <a:rPr lang="en-US" sz="1600" dirty="0"/>
              <a:t>, R. Allergic diseases and asthma: a global public health concern and a call to action. </a:t>
            </a:r>
            <a:r>
              <a:rPr lang="en-US" sz="1600" i="1" dirty="0"/>
              <a:t>World Allergy Organization Journal</a:t>
            </a:r>
            <a:r>
              <a:rPr lang="en-US" sz="1600" dirty="0"/>
              <a:t> </a:t>
            </a:r>
            <a:r>
              <a:rPr lang="en-US" sz="1600" b="1" dirty="0"/>
              <a:t>7</a:t>
            </a:r>
            <a:r>
              <a:rPr lang="en-US" sz="1600" dirty="0"/>
              <a:t>, 1–3 (2014).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7. </a:t>
            </a:r>
            <a:r>
              <a:rPr lang="en-US" sz="1600" dirty="0" err="1"/>
              <a:t>Reports_ACHA-NCHAIIc</a:t>
            </a:r>
            <a:r>
              <a:rPr lang="en-US" sz="1600" dirty="0"/>
              <a:t>. https://</a:t>
            </a:r>
            <a:r>
              <a:rPr lang="en-US" sz="1600" dirty="0" err="1"/>
              <a:t>www.acha.org</a:t>
            </a:r>
            <a:r>
              <a:rPr lang="en-US" sz="1600" dirty="0"/>
              <a:t>/NCHA/ACHA-</a:t>
            </a:r>
            <a:r>
              <a:rPr lang="en-US" sz="1600" dirty="0" err="1"/>
              <a:t>NCHA_Data</a:t>
            </a:r>
            <a:r>
              <a:rPr lang="en-US" sz="1600" dirty="0"/>
              <a:t>/</a:t>
            </a:r>
            <a:r>
              <a:rPr lang="en-US" sz="1600" dirty="0" err="1"/>
              <a:t>Publications_and_Reports</a:t>
            </a:r>
            <a:r>
              <a:rPr lang="en-US" sz="1600" dirty="0"/>
              <a:t>/NCHA/Data/</a:t>
            </a:r>
            <a:r>
              <a:rPr lang="en-US" sz="1600" dirty="0" err="1"/>
              <a:t>Reports_ACHA-NCHAIIc.aspx</a:t>
            </a:r>
            <a:r>
              <a:rPr lang="en-US" sz="1600" dirty="0"/>
              <a:t>.</a:t>
            </a:r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0448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0BDA82-6553-F24F-9B58-F19D20898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r>
              <a:rPr lang="en-US" sz="5400" dirty="0"/>
              <a:t>Any Questions?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FCB841-7605-6745-BEE3-DF2E7F65216D}"/>
              </a:ext>
            </a:extLst>
          </p:cNvPr>
          <p:cNvSpPr txBox="1">
            <a:spLocks/>
          </p:cNvSpPr>
          <p:nvPr/>
        </p:nvSpPr>
        <p:spPr>
          <a:xfrm>
            <a:off x="7132663" y="5067698"/>
            <a:ext cx="4825139" cy="16428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Contact Information: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Brandy Moser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Brandy.Moser@unh.edu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Kendall Hall Rm 411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7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899DA7-5566-344B-A6D6-D91C65E8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E8878D-FF8D-8B45-BA5E-BE38DD5585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Background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Objective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Methods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Population Characteristics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Results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Key Findings &amp; Conclusion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Future Directions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283730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DA2F0-9DD2-D844-9F48-7431E3439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A3295-F7C8-B841-A068-65952C4D1B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9329" y="1858276"/>
            <a:ext cx="4364555" cy="3657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Dietary fiber is a non-digestible carbohydrate</a:t>
            </a:r>
            <a:r>
              <a:rPr lang="en-US" baseline="30000" dirty="0"/>
              <a:t>1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Fiber has been identified as a potential modifiable risk factor in the pathology of allergic diseases</a:t>
            </a:r>
            <a:r>
              <a:rPr lang="en-US" baseline="30000" dirty="0"/>
              <a:t>2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Among ages 19-59 in the United States, less than 10% of women and 3% of men meet the dietary fiber intake recommendations</a:t>
            </a:r>
            <a:r>
              <a:rPr lang="en-US" baseline="30000" dirty="0"/>
              <a:t>3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A bowl of cereal with fruits">
            <a:extLst>
              <a:ext uri="{FF2B5EF4-FFF2-40B4-BE49-F238E27FC236}">
                <a16:creationId xmlns:a16="http://schemas.microsoft.com/office/drawing/2014/main" id="{349A8B6C-182A-254C-A739-CBB2B3604E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9958" r="19958"/>
          <a:stretch/>
        </p:blipFill>
        <p:spPr/>
      </p:pic>
    </p:spTree>
    <p:extLst>
      <p:ext uri="{BB962C8B-B14F-4D97-AF65-F5344CB8AC3E}">
        <p14:creationId xmlns:p14="http://schemas.microsoft.com/office/powerpoint/2010/main" val="344641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A7E409-CD9D-814A-A15E-F76CE1D8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Allergic Diseases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53627-5BDD-D54A-8602-2FBBCF255F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59328" y="1858276"/>
            <a:ext cx="5308557" cy="3657600"/>
          </a:xfrm>
        </p:spPr>
        <p:txBody>
          <a:bodyPr/>
          <a:lstStyle/>
          <a:p>
            <a:pPr marL="457200" indent="-457200"/>
            <a:r>
              <a:rPr lang="en-US" dirty="0"/>
              <a:t>Rates of allergic diseases have been increasing globally, particularly among children and young adults</a:t>
            </a:r>
            <a:r>
              <a:rPr lang="en-US" baseline="30000" dirty="0"/>
              <a:t>4,5</a:t>
            </a:r>
            <a:endParaRPr lang="en-US" dirty="0"/>
          </a:p>
          <a:p>
            <a:endParaRPr lang="en-US" dirty="0"/>
          </a:p>
          <a:p>
            <a:pPr marL="457200" indent="-457200"/>
            <a:r>
              <a:rPr lang="en-US" dirty="0"/>
              <a:t>Allergic diseases place a high strain on the quality of life of college students, due to missing classes and interference with college activities</a:t>
            </a:r>
            <a:r>
              <a:rPr lang="en-US" baseline="30000" dirty="0"/>
              <a:t>6</a:t>
            </a:r>
            <a:endParaRPr lang="en-US" dirty="0"/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National College Health Assessment identified 21% and 8.9% of college students have been diagnosed with allergies and asthma respectively</a:t>
            </a:r>
            <a:r>
              <a:rPr lang="en-US" baseline="30000" dirty="0"/>
              <a:t>7</a:t>
            </a:r>
            <a:endParaRPr lang="en-US" dirty="0"/>
          </a:p>
          <a:p>
            <a:pPr marL="457200" indent="-457200"/>
            <a:endParaRPr lang="en-US" dirty="0"/>
          </a:p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354A8-730D-2E4B-BDC7-47F9F33CF4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1E36E3-DBAC-8F49-9EE9-BC26974FFADA}"/>
              </a:ext>
            </a:extLst>
          </p:cNvPr>
          <p:cNvSpPr/>
          <p:nvPr/>
        </p:nvSpPr>
        <p:spPr>
          <a:xfrm>
            <a:off x="-2353010" y="-544131"/>
            <a:ext cx="7957226" cy="781131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A6B2A0-6ADE-5F44-B9EF-12B20FDEA710}"/>
              </a:ext>
            </a:extLst>
          </p:cNvPr>
          <p:cNvCxnSpPr>
            <a:cxnSpLocks/>
          </p:cNvCxnSpPr>
          <p:nvPr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rgbClr val="01359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7D62DB6-3D22-DE40-8DE5-CB8BAA712366}"/>
              </a:ext>
            </a:extLst>
          </p:cNvPr>
          <p:cNvSpPr txBox="1">
            <a:spLocks/>
          </p:cNvSpPr>
          <p:nvPr/>
        </p:nvSpPr>
        <p:spPr>
          <a:xfrm>
            <a:off x="868002" y="2460914"/>
            <a:ext cx="4482831" cy="878459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1359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2800" dirty="0"/>
              <a:t>What is an Allergic Disease?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2D9B3C-7FB7-6842-BDCB-505943653AB0}"/>
              </a:ext>
            </a:extLst>
          </p:cNvPr>
          <p:cNvSpPr txBox="1">
            <a:spLocks/>
          </p:cNvSpPr>
          <p:nvPr/>
        </p:nvSpPr>
        <p:spPr>
          <a:xfrm>
            <a:off x="1134701" y="3446743"/>
            <a:ext cx="3910519" cy="1106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Allergic diseases encompass multiple inflammatory diseases such as asthma and allergic rhinitis</a:t>
            </a:r>
          </a:p>
        </p:txBody>
      </p:sp>
    </p:spTree>
    <p:extLst>
      <p:ext uri="{BB962C8B-B14F-4D97-AF65-F5344CB8AC3E}">
        <p14:creationId xmlns:p14="http://schemas.microsoft.com/office/powerpoint/2010/main" val="731507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8077-2D8B-3648-BC38-0CD261660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pic>
        <p:nvPicPr>
          <p:cNvPr id="7" name="Picture Placeholder 6" descr="Group of students working in library">
            <a:extLst>
              <a:ext uri="{FF2B5EF4-FFF2-40B4-BE49-F238E27FC236}">
                <a16:creationId xmlns:a16="http://schemas.microsoft.com/office/drawing/2014/main" id="{96E20A1C-C749-C544-8D08-76EFCFCC59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496" r="11496"/>
          <a:stretch>
            <a:fillRect/>
          </a:stretch>
        </p:blipFill>
        <p:spPr>
          <a:xfrm>
            <a:off x="7979831" y="3214914"/>
            <a:ext cx="4212169" cy="364308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D0997-623A-B74C-9597-B4022FB4D58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4456" y="4005942"/>
            <a:ext cx="3585029" cy="3657600"/>
          </a:xfrm>
        </p:spPr>
        <p:txBody>
          <a:bodyPr/>
          <a:lstStyle/>
          <a:p>
            <a:r>
              <a:rPr lang="en-US" dirty="0"/>
              <a:t>To characterize the relationship between dietary fiber intake and the prevalence of the allergic diseases, seasonal allergies and asthma, in a college student population. </a:t>
            </a:r>
          </a:p>
          <a:p>
            <a:endParaRPr lang="en-US" dirty="0"/>
          </a:p>
        </p:txBody>
      </p:sp>
      <p:pic>
        <p:nvPicPr>
          <p:cNvPr id="13" name="Picture 12" descr="Assorted spices and herbs">
            <a:extLst>
              <a:ext uri="{FF2B5EF4-FFF2-40B4-BE49-F238E27FC236}">
                <a16:creationId xmlns:a16="http://schemas.microsoft.com/office/drawing/2014/main" id="{569E1BD3-EF2B-1A4A-BD0E-70ADE9E1F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8"/>
          <a:stretch/>
        </p:blipFill>
        <p:spPr>
          <a:xfrm>
            <a:off x="8685591" y="0"/>
            <a:ext cx="3506409" cy="3236686"/>
          </a:xfrm>
          <a:prstGeom prst="rect">
            <a:avLst/>
          </a:prstGeom>
        </p:spPr>
      </p:pic>
      <p:pic>
        <p:nvPicPr>
          <p:cNvPr id="9" name="Picture 8" descr="A picture containing person, person, blue&#10;&#10;Description automatically generated">
            <a:extLst>
              <a:ext uri="{FF2B5EF4-FFF2-40B4-BE49-F238E27FC236}">
                <a16:creationId xmlns:a16="http://schemas.microsoft.com/office/drawing/2014/main" id="{D5AD8C74-C1D1-BD42-9619-176C33E28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314" y="0"/>
            <a:ext cx="4586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6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661F-6509-A549-A7FB-F48E1DD0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4" name="Google Shape;2697;p56">
            <a:extLst>
              <a:ext uri="{FF2B5EF4-FFF2-40B4-BE49-F238E27FC236}">
                <a16:creationId xmlns:a16="http://schemas.microsoft.com/office/drawing/2014/main" id="{D3C0457D-5E08-B84F-96BE-45494002E2FB}"/>
              </a:ext>
            </a:extLst>
          </p:cNvPr>
          <p:cNvSpPr/>
          <p:nvPr/>
        </p:nvSpPr>
        <p:spPr>
          <a:xfrm>
            <a:off x="1317357" y="1720312"/>
            <a:ext cx="2962656" cy="2103120"/>
          </a:xfrm>
          <a:prstGeom prst="roundRect">
            <a:avLst>
              <a:gd name="adj" fmla="val 10179"/>
            </a:avLst>
          </a:prstGeom>
          <a:solidFill>
            <a:srgbClr val="EF6C4D"/>
          </a:solidFill>
          <a:ln>
            <a:solidFill>
              <a:srgbClr val="EF6C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698;p56">
            <a:extLst>
              <a:ext uri="{FF2B5EF4-FFF2-40B4-BE49-F238E27FC236}">
                <a16:creationId xmlns:a16="http://schemas.microsoft.com/office/drawing/2014/main" id="{5EFFF2A8-7631-2F4E-B8B7-568264D105E6}"/>
              </a:ext>
            </a:extLst>
          </p:cNvPr>
          <p:cNvSpPr txBox="1"/>
          <p:nvPr/>
        </p:nvSpPr>
        <p:spPr>
          <a:xfrm>
            <a:off x="1588346" y="1770483"/>
            <a:ext cx="2462058" cy="47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lt1"/>
                </a:solidFill>
                <a:ea typeface="Encode Sans"/>
                <a:cs typeface="Encode Sans"/>
                <a:sym typeface="Encode Sans"/>
              </a:rPr>
              <a:t>CHANAS Data</a:t>
            </a:r>
            <a:endParaRPr sz="2000" b="1" dirty="0">
              <a:solidFill>
                <a:schemeClr val="lt1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6" name="Google Shape;2699;p56">
            <a:extLst>
              <a:ext uri="{FF2B5EF4-FFF2-40B4-BE49-F238E27FC236}">
                <a16:creationId xmlns:a16="http://schemas.microsoft.com/office/drawing/2014/main" id="{B95BF6CD-B47D-C14E-BD20-BDBE933D1BC9}"/>
              </a:ext>
            </a:extLst>
          </p:cNvPr>
          <p:cNvSpPr txBox="1"/>
          <p:nvPr/>
        </p:nvSpPr>
        <p:spPr>
          <a:xfrm>
            <a:off x="1379349" y="2151193"/>
            <a:ext cx="2803829" cy="1521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dirty="0">
                <a:solidFill>
                  <a:schemeClr val="lt1"/>
                </a:solidFill>
                <a:ea typeface="Encode Sans"/>
                <a:cs typeface="Encode Sans"/>
                <a:sym typeface="Encode Sans"/>
              </a:rPr>
              <a:t>Data were from the ongoing cross-sectional College Health and Nutrition Assessment  Survey (CHANAS) from 2012-2022</a:t>
            </a:r>
          </a:p>
          <a:p>
            <a:pPr lvl="0" algn="ctr">
              <a:spcAft>
                <a:spcPts val="1600"/>
              </a:spcAft>
            </a:pPr>
            <a:endParaRPr lang="en-US" dirty="0">
              <a:solidFill>
                <a:schemeClr val="lt1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7" name="Google Shape;2700;p56">
            <a:extLst>
              <a:ext uri="{FF2B5EF4-FFF2-40B4-BE49-F238E27FC236}">
                <a16:creationId xmlns:a16="http://schemas.microsoft.com/office/drawing/2014/main" id="{B37CFA5A-C0CE-2444-B95A-7E7CC3194EF4}"/>
              </a:ext>
            </a:extLst>
          </p:cNvPr>
          <p:cNvSpPr/>
          <p:nvPr/>
        </p:nvSpPr>
        <p:spPr>
          <a:xfrm>
            <a:off x="4643421" y="1720311"/>
            <a:ext cx="2962656" cy="2103120"/>
          </a:xfrm>
          <a:prstGeom prst="roundRect">
            <a:avLst>
              <a:gd name="adj" fmla="val 10179"/>
            </a:avLst>
          </a:prstGeom>
          <a:solidFill>
            <a:srgbClr val="EF6C4D"/>
          </a:solidFill>
          <a:ln>
            <a:solidFill>
              <a:srgbClr val="EF6C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701;p56">
            <a:extLst>
              <a:ext uri="{FF2B5EF4-FFF2-40B4-BE49-F238E27FC236}">
                <a16:creationId xmlns:a16="http://schemas.microsoft.com/office/drawing/2014/main" id="{66131A71-6DAE-3B4A-B401-9FF6C9BB3DB3}"/>
              </a:ext>
            </a:extLst>
          </p:cNvPr>
          <p:cNvSpPr txBox="1"/>
          <p:nvPr/>
        </p:nvSpPr>
        <p:spPr>
          <a:xfrm>
            <a:off x="4753605" y="1760467"/>
            <a:ext cx="2753355" cy="33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lt1"/>
                </a:solidFill>
                <a:ea typeface="Encode Sans"/>
                <a:cs typeface="Encode Sans"/>
                <a:sym typeface="Encode Sans"/>
              </a:rPr>
              <a:t>Fiber Intake</a:t>
            </a:r>
            <a:endParaRPr sz="2000" b="1" dirty="0">
              <a:solidFill>
                <a:schemeClr val="lt1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9" name="Google Shape;2702;p56">
            <a:extLst>
              <a:ext uri="{FF2B5EF4-FFF2-40B4-BE49-F238E27FC236}">
                <a16:creationId xmlns:a16="http://schemas.microsoft.com/office/drawing/2014/main" id="{DD142E28-B375-C644-942A-E2BD98CF4F96}"/>
              </a:ext>
            </a:extLst>
          </p:cNvPr>
          <p:cNvSpPr txBox="1"/>
          <p:nvPr/>
        </p:nvSpPr>
        <p:spPr>
          <a:xfrm>
            <a:off x="4718069" y="2199186"/>
            <a:ext cx="2753355" cy="131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dirty="0">
                <a:solidFill>
                  <a:schemeClr val="lt1"/>
                </a:solidFill>
                <a:ea typeface="Encode Sans"/>
                <a:cs typeface="Encode Sans"/>
                <a:sym typeface="Encode Sans"/>
              </a:rPr>
              <a:t>Measured via 3-day average using an online self-reported food record (Diet and Wellness Plus) </a:t>
            </a:r>
          </a:p>
          <a:p>
            <a:pPr lvl="0" algn="ctr">
              <a:spcAft>
                <a:spcPts val="1600"/>
              </a:spcAft>
            </a:pPr>
            <a:endParaRPr lang="en-US" dirty="0">
              <a:solidFill>
                <a:schemeClr val="lt1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13" name="Google Shape;2706;p56">
            <a:extLst>
              <a:ext uri="{FF2B5EF4-FFF2-40B4-BE49-F238E27FC236}">
                <a16:creationId xmlns:a16="http://schemas.microsoft.com/office/drawing/2014/main" id="{F9B50430-AD6A-F441-9EBA-94019FD7FEA0}"/>
              </a:ext>
            </a:extLst>
          </p:cNvPr>
          <p:cNvSpPr/>
          <p:nvPr/>
        </p:nvSpPr>
        <p:spPr>
          <a:xfrm>
            <a:off x="2169763" y="4233332"/>
            <a:ext cx="3040692" cy="1463040"/>
          </a:xfrm>
          <a:prstGeom prst="roundRect">
            <a:avLst>
              <a:gd name="adj" fmla="val 1017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707;p56">
            <a:extLst>
              <a:ext uri="{FF2B5EF4-FFF2-40B4-BE49-F238E27FC236}">
                <a16:creationId xmlns:a16="http://schemas.microsoft.com/office/drawing/2014/main" id="{849B969E-6074-2A4D-A9A3-0B198BE36640}"/>
              </a:ext>
            </a:extLst>
          </p:cNvPr>
          <p:cNvSpPr txBox="1"/>
          <p:nvPr/>
        </p:nvSpPr>
        <p:spPr>
          <a:xfrm>
            <a:off x="2281273" y="4272082"/>
            <a:ext cx="2789695" cy="37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rgbClr val="FFE6CD"/>
                </a:solidFill>
                <a:ea typeface="Encode Sans"/>
                <a:cs typeface="Encode Sans"/>
                <a:sym typeface="Encode Sans"/>
              </a:rPr>
              <a:t>Logistic Regression</a:t>
            </a:r>
            <a:endParaRPr sz="2000" b="1" dirty="0">
              <a:solidFill>
                <a:srgbClr val="FFE6CD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15" name="Google Shape;2708;p56">
            <a:extLst>
              <a:ext uri="{FF2B5EF4-FFF2-40B4-BE49-F238E27FC236}">
                <a16:creationId xmlns:a16="http://schemas.microsoft.com/office/drawing/2014/main" id="{5C46AA9A-1B75-784B-9CA2-A9BB1481C4DC}"/>
              </a:ext>
            </a:extLst>
          </p:cNvPr>
          <p:cNvSpPr txBox="1"/>
          <p:nvPr/>
        </p:nvSpPr>
        <p:spPr>
          <a:xfrm>
            <a:off x="2327769" y="4659989"/>
            <a:ext cx="2743199" cy="9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dirty="0">
                <a:solidFill>
                  <a:srgbClr val="FFE6CD"/>
                </a:solidFill>
                <a:ea typeface="Encode Sans"/>
                <a:cs typeface="Encode Sans"/>
                <a:sym typeface="Encode Sans"/>
              </a:rPr>
              <a:t>Odds of seasonal allergy and asthma among lowest quartile fiber intake</a:t>
            </a:r>
          </a:p>
        </p:txBody>
      </p:sp>
      <p:sp>
        <p:nvSpPr>
          <p:cNvPr id="16" name="Google Shape;2709;p56">
            <a:extLst>
              <a:ext uri="{FF2B5EF4-FFF2-40B4-BE49-F238E27FC236}">
                <a16:creationId xmlns:a16="http://schemas.microsoft.com/office/drawing/2014/main" id="{FF8BA4A5-47BF-5542-B163-D33619891210}"/>
              </a:ext>
            </a:extLst>
          </p:cNvPr>
          <p:cNvSpPr/>
          <p:nvPr/>
        </p:nvSpPr>
        <p:spPr>
          <a:xfrm>
            <a:off x="8963347" y="4202330"/>
            <a:ext cx="2567394" cy="1463040"/>
          </a:xfrm>
          <a:prstGeom prst="roundRect">
            <a:avLst>
              <a:gd name="adj" fmla="val 1017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2710;p56">
            <a:extLst>
              <a:ext uri="{FF2B5EF4-FFF2-40B4-BE49-F238E27FC236}">
                <a16:creationId xmlns:a16="http://schemas.microsoft.com/office/drawing/2014/main" id="{1FEE3BDE-CEE9-E049-BFBE-B106D1597ADE}"/>
              </a:ext>
            </a:extLst>
          </p:cNvPr>
          <p:cNvSpPr txBox="1"/>
          <p:nvPr/>
        </p:nvSpPr>
        <p:spPr>
          <a:xfrm>
            <a:off x="9028573" y="4225586"/>
            <a:ext cx="2409177" cy="299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sz="2000" b="1" dirty="0">
                <a:solidFill>
                  <a:srgbClr val="FFE6CD"/>
                </a:solidFill>
                <a:ea typeface="Encode Sans"/>
                <a:cs typeface="Encode Sans"/>
                <a:sym typeface="Encode Sans"/>
              </a:rPr>
              <a:t>Fiber Quartiles</a:t>
            </a:r>
          </a:p>
          <a:p>
            <a:pPr lvl="0" algn="ctr">
              <a:spcAft>
                <a:spcPts val="1600"/>
              </a:spcAft>
            </a:pPr>
            <a:endParaRPr lang="en-US" sz="2000" b="1" dirty="0">
              <a:solidFill>
                <a:srgbClr val="FFE6CD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18" name="Google Shape;2711;p56">
            <a:extLst>
              <a:ext uri="{FF2B5EF4-FFF2-40B4-BE49-F238E27FC236}">
                <a16:creationId xmlns:a16="http://schemas.microsoft.com/office/drawing/2014/main" id="{7BE9F32B-76E5-2E43-873C-5F0CBB90AF98}"/>
              </a:ext>
            </a:extLst>
          </p:cNvPr>
          <p:cNvSpPr txBox="1"/>
          <p:nvPr/>
        </p:nvSpPr>
        <p:spPr>
          <a:xfrm>
            <a:off x="9018793" y="4597995"/>
            <a:ext cx="2449954" cy="1007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dirty="0">
                <a:solidFill>
                  <a:srgbClr val="FFE6CD"/>
                </a:solidFill>
                <a:ea typeface="Encode Sans"/>
                <a:cs typeface="Encode Sans"/>
                <a:sym typeface="Encode Sans"/>
              </a:rPr>
              <a:t>Students’ average fiber intake (g/day) were grouped into quartiles</a:t>
            </a:r>
          </a:p>
          <a:p>
            <a:pPr lvl="0" algn="ctr">
              <a:spcAft>
                <a:spcPts val="1600"/>
              </a:spcAft>
            </a:pPr>
            <a:endParaRPr lang="en-US" dirty="0">
              <a:solidFill>
                <a:srgbClr val="FFE6CD"/>
              </a:solidFill>
              <a:ea typeface="Encode Sans"/>
              <a:cs typeface="Encode Sans"/>
              <a:sym typeface="Encode Sans"/>
            </a:endParaRPr>
          </a:p>
        </p:txBody>
      </p:sp>
      <p:cxnSp>
        <p:nvCxnSpPr>
          <p:cNvPr id="19" name="Google Shape;2712;p56">
            <a:extLst>
              <a:ext uri="{FF2B5EF4-FFF2-40B4-BE49-F238E27FC236}">
                <a16:creationId xmlns:a16="http://schemas.microsoft.com/office/drawing/2014/main" id="{85E92215-4F95-EE41-97BB-C3B1DB9F3DD2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 flipV="1">
            <a:off x="4280013" y="2771871"/>
            <a:ext cx="363408" cy="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718;p56">
            <a:extLst>
              <a:ext uri="{FF2B5EF4-FFF2-40B4-BE49-F238E27FC236}">
                <a16:creationId xmlns:a16="http://schemas.microsoft.com/office/drawing/2014/main" id="{F89D8463-2D5B-164B-B615-341DF992E79A}"/>
              </a:ext>
            </a:extLst>
          </p:cNvPr>
          <p:cNvSpPr txBox="1"/>
          <p:nvPr/>
        </p:nvSpPr>
        <p:spPr>
          <a:xfrm>
            <a:off x="3766088" y="5770028"/>
            <a:ext cx="3332135" cy="41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sz="2000" b="1" dirty="0">
                <a:solidFill>
                  <a:schemeClr val="accent1"/>
                </a:solidFill>
                <a:ea typeface="Encode Sans"/>
                <a:cs typeface="Encode Sans"/>
                <a:sym typeface="Encode Sans"/>
              </a:rPr>
              <a:t>All Analyses Stratified by Sex</a:t>
            </a:r>
          </a:p>
        </p:txBody>
      </p:sp>
      <p:sp>
        <p:nvSpPr>
          <p:cNvPr id="26" name="Google Shape;2719;p56">
            <a:extLst>
              <a:ext uri="{FF2B5EF4-FFF2-40B4-BE49-F238E27FC236}">
                <a16:creationId xmlns:a16="http://schemas.microsoft.com/office/drawing/2014/main" id="{678EAC6C-3E6E-5A49-B4AD-005143F7C961}"/>
              </a:ext>
            </a:extLst>
          </p:cNvPr>
          <p:cNvSpPr txBox="1"/>
          <p:nvPr/>
        </p:nvSpPr>
        <p:spPr>
          <a:xfrm>
            <a:off x="3797084" y="6042300"/>
            <a:ext cx="3146156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dirty="0">
                <a:solidFill>
                  <a:schemeClr val="accent1"/>
                </a:solidFill>
                <a:ea typeface="Encode Sans"/>
                <a:cs typeface="Encode Sans"/>
                <a:sym typeface="Encode Sans"/>
              </a:rPr>
              <a:t>Literature has shown sex specific differences</a:t>
            </a:r>
          </a:p>
        </p:txBody>
      </p:sp>
      <p:cxnSp>
        <p:nvCxnSpPr>
          <p:cNvPr id="27" name="Google Shape;2720;p56">
            <a:extLst>
              <a:ext uri="{FF2B5EF4-FFF2-40B4-BE49-F238E27FC236}">
                <a16:creationId xmlns:a16="http://schemas.microsoft.com/office/drawing/2014/main" id="{8717630C-1653-1C4C-8F22-BFAC67D9DB04}"/>
              </a:ext>
            </a:extLst>
          </p:cNvPr>
          <p:cNvCxnSpPr/>
          <p:nvPr/>
        </p:nvCxnSpPr>
        <p:spPr>
          <a:xfrm>
            <a:off x="7608659" y="2766646"/>
            <a:ext cx="368100" cy="600"/>
          </a:xfrm>
          <a:prstGeom prst="bentConnector3">
            <a:avLst>
              <a:gd name="adj1" fmla="val 4998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721;p56">
            <a:extLst>
              <a:ext uri="{FF2B5EF4-FFF2-40B4-BE49-F238E27FC236}">
                <a16:creationId xmlns:a16="http://schemas.microsoft.com/office/drawing/2014/main" id="{E166EFD5-FE7C-B344-AE32-89735A4CDAC6}"/>
              </a:ext>
            </a:extLst>
          </p:cNvPr>
          <p:cNvCxnSpPr/>
          <p:nvPr/>
        </p:nvCxnSpPr>
        <p:spPr>
          <a:xfrm>
            <a:off x="1748815" y="4842375"/>
            <a:ext cx="3840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2721;p56">
            <a:extLst>
              <a:ext uri="{FF2B5EF4-FFF2-40B4-BE49-F238E27FC236}">
                <a16:creationId xmlns:a16="http://schemas.microsoft.com/office/drawing/2014/main" id="{15499034-E24E-8C4C-AF9C-02597E8D0E9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585627" y="3851253"/>
            <a:ext cx="373359" cy="29321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2719;p56">
            <a:extLst>
              <a:ext uri="{FF2B5EF4-FFF2-40B4-BE49-F238E27FC236}">
                <a16:creationId xmlns:a16="http://schemas.microsoft.com/office/drawing/2014/main" id="{13C2C54A-0B6A-D247-AF41-8944E036BF74}"/>
              </a:ext>
            </a:extLst>
          </p:cNvPr>
          <p:cNvSpPr txBox="1"/>
          <p:nvPr/>
        </p:nvSpPr>
        <p:spPr>
          <a:xfrm>
            <a:off x="-418457" y="4918823"/>
            <a:ext cx="2154267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spcAft>
                <a:spcPts val="1600"/>
              </a:spcAft>
            </a:pPr>
            <a:r>
              <a:rPr lang="en-US" dirty="0">
                <a:solidFill>
                  <a:schemeClr val="accent1"/>
                </a:solidFill>
                <a:ea typeface="Encode Sans"/>
                <a:cs typeface="Encode Sans"/>
                <a:sym typeface="Encode Sans"/>
              </a:rPr>
              <a:t>BMI                     smoking status           alcohol use</a:t>
            </a:r>
            <a:endParaRPr dirty="0">
              <a:solidFill>
                <a:schemeClr val="accent1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39" name="Google Shape;2700;p56">
            <a:extLst>
              <a:ext uri="{FF2B5EF4-FFF2-40B4-BE49-F238E27FC236}">
                <a16:creationId xmlns:a16="http://schemas.microsoft.com/office/drawing/2014/main" id="{987ADB76-C198-174B-9F8B-0E97D87D5C6E}"/>
              </a:ext>
            </a:extLst>
          </p:cNvPr>
          <p:cNvSpPr/>
          <p:nvPr/>
        </p:nvSpPr>
        <p:spPr>
          <a:xfrm>
            <a:off x="5632727" y="4201857"/>
            <a:ext cx="2910376" cy="1463040"/>
          </a:xfrm>
          <a:prstGeom prst="roundRect">
            <a:avLst>
              <a:gd name="adj" fmla="val 10179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701;p56">
            <a:extLst>
              <a:ext uri="{FF2B5EF4-FFF2-40B4-BE49-F238E27FC236}">
                <a16:creationId xmlns:a16="http://schemas.microsoft.com/office/drawing/2014/main" id="{24704696-4095-5B4B-9909-C36B816CA13C}"/>
              </a:ext>
            </a:extLst>
          </p:cNvPr>
          <p:cNvSpPr txBox="1"/>
          <p:nvPr/>
        </p:nvSpPr>
        <p:spPr>
          <a:xfrm>
            <a:off x="5680918" y="4206619"/>
            <a:ext cx="2753355" cy="33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rgbClr val="FFE6CD"/>
                </a:solidFill>
                <a:ea typeface="Encode Sans"/>
                <a:cs typeface="Encode Sans"/>
                <a:sym typeface="Encode Sans"/>
              </a:rPr>
              <a:t>Chi-Squared Analysis</a:t>
            </a:r>
            <a:endParaRPr sz="2000" b="1" dirty="0">
              <a:solidFill>
                <a:srgbClr val="FFE6CD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41" name="Google Shape;2702;p56">
            <a:extLst>
              <a:ext uri="{FF2B5EF4-FFF2-40B4-BE49-F238E27FC236}">
                <a16:creationId xmlns:a16="http://schemas.microsoft.com/office/drawing/2014/main" id="{3441BDB6-FCEF-924A-8C43-C54F8C15473F}"/>
              </a:ext>
            </a:extLst>
          </p:cNvPr>
          <p:cNvSpPr txBox="1"/>
          <p:nvPr/>
        </p:nvSpPr>
        <p:spPr>
          <a:xfrm>
            <a:off x="5691877" y="4583344"/>
            <a:ext cx="2753355" cy="98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dirty="0">
                <a:solidFill>
                  <a:srgbClr val="FFE6CD"/>
                </a:solidFill>
                <a:ea typeface="Encode Sans"/>
                <a:cs typeface="Encode Sans"/>
                <a:sym typeface="Encode Sans"/>
              </a:rPr>
              <a:t>Analyze differences in allergy and asthma prevalence across quartiles</a:t>
            </a:r>
            <a:endParaRPr dirty="0">
              <a:solidFill>
                <a:srgbClr val="FFE6CD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46" name="Google Shape;2700;p56">
            <a:extLst>
              <a:ext uri="{FF2B5EF4-FFF2-40B4-BE49-F238E27FC236}">
                <a16:creationId xmlns:a16="http://schemas.microsoft.com/office/drawing/2014/main" id="{A74E5F27-0CC4-D249-ADA8-2F87B61840C7}"/>
              </a:ext>
            </a:extLst>
          </p:cNvPr>
          <p:cNvSpPr/>
          <p:nvPr/>
        </p:nvSpPr>
        <p:spPr>
          <a:xfrm>
            <a:off x="7972972" y="1748725"/>
            <a:ext cx="2962656" cy="2103120"/>
          </a:xfrm>
          <a:prstGeom prst="roundRect">
            <a:avLst>
              <a:gd name="adj" fmla="val 10179"/>
            </a:avLst>
          </a:prstGeom>
          <a:solidFill>
            <a:srgbClr val="EF6C4D"/>
          </a:solidFill>
          <a:ln>
            <a:solidFill>
              <a:srgbClr val="EF6C4D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701;p56">
            <a:extLst>
              <a:ext uri="{FF2B5EF4-FFF2-40B4-BE49-F238E27FC236}">
                <a16:creationId xmlns:a16="http://schemas.microsoft.com/office/drawing/2014/main" id="{87A331CA-4C53-AE4E-B9DB-BC88ECADA57B}"/>
              </a:ext>
            </a:extLst>
          </p:cNvPr>
          <p:cNvSpPr txBox="1"/>
          <p:nvPr/>
        </p:nvSpPr>
        <p:spPr>
          <a:xfrm>
            <a:off x="8083157" y="1773383"/>
            <a:ext cx="2753355" cy="33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b="1" dirty="0">
                <a:solidFill>
                  <a:schemeClr val="lt1"/>
                </a:solidFill>
                <a:ea typeface="Encode Sans"/>
                <a:cs typeface="Encode Sans"/>
                <a:sym typeface="Encode Sans"/>
              </a:rPr>
              <a:t>Allergy Status</a:t>
            </a:r>
            <a:endParaRPr sz="2000" b="1" dirty="0">
              <a:solidFill>
                <a:schemeClr val="lt1"/>
              </a:solidFill>
              <a:ea typeface="Encode Sans"/>
              <a:cs typeface="Encode Sans"/>
              <a:sym typeface="Encode Sans"/>
            </a:endParaRPr>
          </a:p>
        </p:txBody>
      </p:sp>
      <p:sp>
        <p:nvSpPr>
          <p:cNvPr id="48" name="Google Shape;2702;p56">
            <a:extLst>
              <a:ext uri="{FF2B5EF4-FFF2-40B4-BE49-F238E27FC236}">
                <a16:creationId xmlns:a16="http://schemas.microsoft.com/office/drawing/2014/main" id="{54466A38-994A-A745-9B30-57C5F1F36716}"/>
              </a:ext>
            </a:extLst>
          </p:cNvPr>
          <p:cNvSpPr txBox="1"/>
          <p:nvPr/>
        </p:nvSpPr>
        <p:spPr>
          <a:xfrm>
            <a:off x="8078616" y="2212101"/>
            <a:ext cx="2753355" cy="1275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dirty="0">
                <a:solidFill>
                  <a:schemeClr val="lt1"/>
                </a:solidFill>
                <a:ea typeface="Encode Sans"/>
                <a:cs typeface="Encode Sans"/>
                <a:sym typeface="Encode Sans"/>
              </a:rPr>
              <a:t>Identified via online questionnaire self-reported diagnosis ever of asthma or seasonal allergies</a:t>
            </a:r>
          </a:p>
        </p:txBody>
      </p:sp>
      <p:sp>
        <p:nvSpPr>
          <p:cNvPr id="51" name="Google Shape;2718;p56">
            <a:extLst>
              <a:ext uri="{FF2B5EF4-FFF2-40B4-BE49-F238E27FC236}">
                <a16:creationId xmlns:a16="http://schemas.microsoft.com/office/drawing/2014/main" id="{1B7717AA-3980-BD49-942E-A12B6A933822}"/>
              </a:ext>
            </a:extLst>
          </p:cNvPr>
          <p:cNvSpPr txBox="1"/>
          <p:nvPr/>
        </p:nvSpPr>
        <p:spPr>
          <a:xfrm>
            <a:off x="-172929" y="4589576"/>
            <a:ext cx="1906216" cy="33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spcAft>
                <a:spcPts val="1600"/>
              </a:spcAft>
            </a:pPr>
            <a:r>
              <a:rPr lang="en-US" sz="2000" b="1" dirty="0">
                <a:solidFill>
                  <a:schemeClr val="accent1"/>
                </a:solidFill>
                <a:ea typeface="Encode Sans"/>
                <a:cs typeface="Encode Sans"/>
                <a:sym typeface="Encode Sans"/>
              </a:rPr>
              <a:t>Covariates</a:t>
            </a:r>
          </a:p>
        </p:txBody>
      </p:sp>
      <p:cxnSp>
        <p:nvCxnSpPr>
          <p:cNvPr id="58" name="Google Shape;2720;p56">
            <a:extLst>
              <a:ext uri="{FF2B5EF4-FFF2-40B4-BE49-F238E27FC236}">
                <a16:creationId xmlns:a16="http://schemas.microsoft.com/office/drawing/2014/main" id="{E9079817-F168-1946-9706-B6B02A5F651C}"/>
              </a:ext>
            </a:extLst>
          </p:cNvPr>
          <p:cNvCxnSpPr/>
          <p:nvPr/>
        </p:nvCxnSpPr>
        <p:spPr>
          <a:xfrm>
            <a:off x="8566971" y="4871832"/>
            <a:ext cx="368100" cy="600"/>
          </a:xfrm>
          <a:prstGeom prst="bentConnector3">
            <a:avLst>
              <a:gd name="adj1" fmla="val 4998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720;p56">
            <a:extLst>
              <a:ext uri="{FF2B5EF4-FFF2-40B4-BE49-F238E27FC236}">
                <a16:creationId xmlns:a16="http://schemas.microsoft.com/office/drawing/2014/main" id="{D5264AAC-28C0-AD46-89B4-6B745B5E324E}"/>
              </a:ext>
            </a:extLst>
          </p:cNvPr>
          <p:cNvCxnSpPr>
            <a:cxnSpLocks/>
          </p:cNvCxnSpPr>
          <p:nvPr/>
        </p:nvCxnSpPr>
        <p:spPr>
          <a:xfrm>
            <a:off x="5234835" y="4918328"/>
            <a:ext cx="368100" cy="600"/>
          </a:xfrm>
          <a:prstGeom prst="bentConnector3">
            <a:avLst>
              <a:gd name="adj1" fmla="val 4998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2721;p56">
            <a:extLst>
              <a:ext uri="{FF2B5EF4-FFF2-40B4-BE49-F238E27FC236}">
                <a16:creationId xmlns:a16="http://schemas.microsoft.com/office/drawing/2014/main" id="{716711FE-E7ED-4B47-AA47-3B2B5210EEE4}"/>
              </a:ext>
            </a:extLst>
          </p:cNvPr>
          <p:cNvCxnSpPr>
            <a:cxnSpLocks/>
            <a:endCxn id="26" idx="1"/>
          </p:cNvCxnSpPr>
          <p:nvPr/>
        </p:nvCxnSpPr>
        <p:spPr>
          <a:xfrm rot="16200000" flipH="1">
            <a:off x="3335798" y="5988864"/>
            <a:ext cx="704262" cy="21831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2721;p56">
            <a:extLst>
              <a:ext uri="{FF2B5EF4-FFF2-40B4-BE49-F238E27FC236}">
                <a16:creationId xmlns:a16="http://schemas.microsoft.com/office/drawing/2014/main" id="{10AA766D-BFE2-BE44-AE41-4236D3556B4D}"/>
              </a:ext>
            </a:extLst>
          </p:cNvPr>
          <p:cNvCxnSpPr>
            <a:cxnSpLocks/>
            <a:endCxn id="26" idx="3"/>
          </p:cNvCxnSpPr>
          <p:nvPr/>
        </p:nvCxnSpPr>
        <p:spPr>
          <a:xfrm rot="5400000">
            <a:off x="6634354" y="5974699"/>
            <a:ext cx="784338" cy="166565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8105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5240-328B-CA42-86EB-803E37B9D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Intake Trends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DD6E7-A4A9-DD45-BEC7-0CA58DF26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05" b="1663"/>
          <a:stretch/>
        </p:blipFill>
        <p:spPr>
          <a:xfrm>
            <a:off x="3222762" y="1577964"/>
            <a:ext cx="5774294" cy="4419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B6D8F2-16C8-D64E-A147-4E74F1D4C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50" t="56405" r="11954" b="31960"/>
          <a:stretch/>
        </p:blipFill>
        <p:spPr>
          <a:xfrm>
            <a:off x="8055639" y="1699103"/>
            <a:ext cx="1279338" cy="81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2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D9BCB-D384-A742-A8E0-42CFB8556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Population Demographics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B84EA81-EC7D-C34C-91CE-33B94621D4E3}"/>
              </a:ext>
            </a:extLst>
          </p:cNvPr>
          <p:cNvGraphicFramePr>
            <a:graphicFrameLocks noGrp="1"/>
          </p:cNvGraphicFramePr>
          <p:nvPr/>
        </p:nvGraphicFramePr>
        <p:xfrm>
          <a:off x="1826121" y="1957138"/>
          <a:ext cx="8539758" cy="365759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132778">
                  <a:extLst>
                    <a:ext uri="{9D8B030D-6E8A-4147-A177-3AD203B41FA5}">
                      <a16:colId xmlns:a16="http://schemas.microsoft.com/office/drawing/2014/main" val="844899566"/>
                    </a:ext>
                  </a:extLst>
                </a:gridCol>
                <a:gridCol w="2203490">
                  <a:extLst>
                    <a:ext uri="{9D8B030D-6E8A-4147-A177-3AD203B41FA5}">
                      <a16:colId xmlns:a16="http://schemas.microsoft.com/office/drawing/2014/main" val="3173159351"/>
                    </a:ext>
                  </a:extLst>
                </a:gridCol>
                <a:gridCol w="2203490">
                  <a:extLst>
                    <a:ext uri="{9D8B030D-6E8A-4147-A177-3AD203B41FA5}">
                      <a16:colId xmlns:a16="http://schemas.microsoft.com/office/drawing/2014/main" val="1012393225"/>
                    </a:ext>
                  </a:extLst>
                </a:gridCol>
              </a:tblGrid>
              <a:tr h="4974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 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Mean ± SD or n(%)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Women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Mean ± SD or n(%)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807389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Age (y)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19.2 ± 1.3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18.8 ± 10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0420760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Sex (n[%])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1350 (32.6%)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2875 (67.4%)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6731774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BMI (kg/m</a:t>
                      </a:r>
                      <a:r>
                        <a:rPr lang="en-US" sz="1400" b="0" baseline="30000" dirty="0">
                          <a:effectLst/>
                        </a:rPr>
                        <a:t>2</a:t>
                      </a:r>
                      <a:r>
                        <a:rPr lang="en-US" sz="1400" b="0" dirty="0">
                          <a:effectLst/>
                        </a:rPr>
                        <a:t>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24.3 ± 3.8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23.0 ± 3.6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912797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Kcal Intake (kcal/day)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2490.3 ± 779.5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1704.4 ± 483.2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703412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Smoking Status (n[%])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114 (8.4%)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87 (3.1%)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283240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</a:rPr>
                        <a:t>Alcohol Use (n[%])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1098 (81.3%)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2104 (75.5%)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2984243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Allergic Diseases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29613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 indent="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Seasonal Allergies (n[%])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504 (37.3%)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1052 (37.8%)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569623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 indent="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Asthma (n[%])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261 (19.3%)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531 (19.1%)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9749803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Fiber Intake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1635354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 indent="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Total Fiber Intake (g/day)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22.1 ± 10.8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19.9 ± 8.8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773515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 indent="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Adjusted Fiber Intake (g/1000kcal)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9.0 ± 3.6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11.9 ± 4.8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87756"/>
                  </a:ext>
                </a:extLst>
              </a:tr>
              <a:tr h="243087">
                <a:tc>
                  <a:txBody>
                    <a:bodyPr/>
                    <a:lstStyle/>
                    <a:p>
                      <a:pPr marL="0" marR="0" indent="2286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Met Fiber Recommendation (n[%])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165 (12.2%)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508 (18.2%)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07315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DEBC303-C7E3-E542-945F-1368EF565449}"/>
              </a:ext>
            </a:extLst>
          </p:cNvPr>
          <p:cNvSpPr/>
          <p:nvPr/>
        </p:nvSpPr>
        <p:spPr>
          <a:xfrm>
            <a:off x="1826121" y="1587806"/>
            <a:ext cx="8539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Table 1. Study population demographics and characteristics according to sex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972A4B-6414-834B-B490-44309F5D9828}"/>
              </a:ext>
            </a:extLst>
          </p:cNvPr>
          <p:cNvSpPr/>
          <p:nvPr/>
        </p:nvSpPr>
        <p:spPr>
          <a:xfrm>
            <a:off x="1826119" y="5297745"/>
            <a:ext cx="8539758" cy="369332"/>
          </a:xfrm>
          <a:prstGeom prst="rect">
            <a:avLst/>
          </a:prstGeom>
          <a:noFill/>
          <a:ln w="28575">
            <a:solidFill>
              <a:srgbClr val="EF6C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B4C66-EBF2-7048-A584-5480335CA928}"/>
              </a:ext>
            </a:extLst>
          </p:cNvPr>
          <p:cNvSpPr/>
          <p:nvPr/>
        </p:nvSpPr>
        <p:spPr>
          <a:xfrm>
            <a:off x="1826120" y="5762180"/>
            <a:ext cx="6695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EF6C4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*No statistically significant difference in the proportions of students who met the     recommendation according to allergic disease</a:t>
            </a:r>
          </a:p>
        </p:txBody>
      </p:sp>
    </p:spTree>
    <p:extLst>
      <p:ext uri="{BB962C8B-B14F-4D97-AF65-F5344CB8AC3E}">
        <p14:creationId xmlns:p14="http://schemas.microsoft.com/office/powerpoint/2010/main" val="3757677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C9E4-4880-CA42-89BA-8114D60C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AA43E-CEB8-FC49-B426-B4CD0FD86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9103" y="1869793"/>
            <a:ext cx="8853793" cy="783491"/>
          </a:xfrm>
        </p:spPr>
        <p:txBody>
          <a:bodyPr/>
          <a:lstStyle/>
          <a:p>
            <a:pPr algn="ctr"/>
            <a:r>
              <a:rPr lang="en-US" sz="2400" dirty="0"/>
              <a:t>Chi-squared analysis found an association with fiber quartile and seasonal allergy but not with asthma, in both men and women</a:t>
            </a:r>
          </a:p>
        </p:txBody>
      </p:sp>
      <p:pic>
        <p:nvPicPr>
          <p:cNvPr id="5" name="Picture 4" descr="Top view of cut oranges, kiwi, mango, strawberry, and blueberry">
            <a:extLst>
              <a:ext uri="{FF2B5EF4-FFF2-40B4-BE49-F238E27FC236}">
                <a16:creationId xmlns:a16="http://schemas.microsoft.com/office/drawing/2014/main" id="{AABE638B-6BBE-254B-BB6D-6661E1A5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023571" y="2767519"/>
            <a:ext cx="4144858" cy="27529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0808A9-915F-8049-9152-B5ABC633FDA2}"/>
              </a:ext>
            </a:extLst>
          </p:cNvPr>
          <p:cNvSpPr txBox="1">
            <a:spLocks/>
          </p:cNvSpPr>
          <p:nvPr/>
        </p:nvSpPr>
        <p:spPr>
          <a:xfrm>
            <a:off x="4364477" y="3910519"/>
            <a:ext cx="3463046" cy="878459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1359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Fiber Intake</a:t>
            </a:r>
          </a:p>
          <a:p>
            <a:pPr algn="ctr"/>
            <a:r>
              <a:rPr lang="en-US" dirty="0"/>
              <a:t>Quartile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4390F2-D274-044C-8A21-BA2E7B9C806C}"/>
              </a:ext>
            </a:extLst>
          </p:cNvPr>
          <p:cNvCxnSpPr>
            <a:stCxn id="6" idx="3"/>
          </p:cNvCxnSpPr>
          <p:nvPr/>
        </p:nvCxnSpPr>
        <p:spPr>
          <a:xfrm flipV="1">
            <a:off x="7827523" y="4338536"/>
            <a:ext cx="1997413" cy="11213"/>
          </a:xfrm>
          <a:prstGeom prst="straightConnector1">
            <a:avLst/>
          </a:prstGeom>
          <a:ln w="57150">
            <a:solidFill>
              <a:srgbClr val="EF6C4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EA7D773-B380-FF4F-B0B9-813A43F49FB3}"/>
              </a:ext>
            </a:extLst>
          </p:cNvPr>
          <p:cNvCxnSpPr>
            <a:cxnSpLocks/>
          </p:cNvCxnSpPr>
          <p:nvPr/>
        </p:nvCxnSpPr>
        <p:spPr>
          <a:xfrm flipH="1" flipV="1">
            <a:off x="2360579" y="4327324"/>
            <a:ext cx="2003898" cy="22424"/>
          </a:xfrm>
          <a:prstGeom prst="straightConnector1">
            <a:avLst/>
          </a:prstGeom>
          <a:ln w="57150">
            <a:solidFill>
              <a:srgbClr val="EF6C4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Close with solid fill">
            <a:extLst>
              <a:ext uri="{FF2B5EF4-FFF2-40B4-BE49-F238E27FC236}">
                <a16:creationId xmlns:a16="http://schemas.microsoft.com/office/drawing/2014/main" id="{41C872B7-5270-F145-A5A5-8A6597DB0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9029" y="3910519"/>
            <a:ext cx="914400" cy="9144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500168C-5617-BC4C-86ED-E8812E88FE77}"/>
              </a:ext>
            </a:extLst>
          </p:cNvPr>
          <p:cNvSpPr txBox="1">
            <a:spLocks/>
          </p:cNvSpPr>
          <p:nvPr/>
        </p:nvSpPr>
        <p:spPr>
          <a:xfrm>
            <a:off x="395809" y="3910519"/>
            <a:ext cx="1964770" cy="785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3592"/>
                </a:solidFill>
              </a:rPr>
              <a:t>Seasonal Allergy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2DED5B7-BC3E-FD4E-833A-DD8E921A16AA}"/>
              </a:ext>
            </a:extLst>
          </p:cNvPr>
          <p:cNvSpPr txBox="1">
            <a:spLocks/>
          </p:cNvSpPr>
          <p:nvPr/>
        </p:nvSpPr>
        <p:spPr>
          <a:xfrm>
            <a:off x="9666705" y="4039780"/>
            <a:ext cx="1964770" cy="785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003592"/>
                </a:solidFill>
              </a:rPr>
              <a:t>Asthma</a:t>
            </a:r>
          </a:p>
        </p:txBody>
      </p:sp>
    </p:spTree>
    <p:extLst>
      <p:ext uri="{BB962C8B-B14F-4D97-AF65-F5344CB8AC3E}">
        <p14:creationId xmlns:p14="http://schemas.microsoft.com/office/powerpoint/2010/main" val="2459384638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2100</TotalTime>
  <Words>1460</Words>
  <Application>Microsoft Macintosh PowerPoint</Application>
  <PresentationFormat>Widescreen</PresentationFormat>
  <Paragraphs>450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Source Sans Pro</vt:lpstr>
      <vt:lpstr>Source Sans Pro Light</vt:lpstr>
      <vt:lpstr>Wingdings</vt:lpstr>
      <vt:lpstr>1_Custom Design</vt:lpstr>
      <vt:lpstr>Relationship Between Dietary Fiber and Allergy Prevalence in a College Population </vt:lpstr>
      <vt:lpstr>Presentation Outline</vt:lpstr>
      <vt:lpstr>Fiber </vt:lpstr>
      <vt:lpstr>Allergic Diseases</vt:lpstr>
      <vt:lpstr>Objective</vt:lpstr>
      <vt:lpstr>Methods</vt:lpstr>
      <vt:lpstr>Fiber Intake Trends</vt:lpstr>
      <vt:lpstr>Study Population Demographics</vt:lpstr>
      <vt:lpstr>Results</vt:lpstr>
      <vt:lpstr>Logistic Regression Results</vt:lpstr>
      <vt:lpstr>Logistic Regression Results</vt:lpstr>
      <vt:lpstr>Logistic Regression Results</vt:lpstr>
      <vt:lpstr>Key Findings</vt:lpstr>
      <vt:lpstr>Conclusion</vt:lpstr>
      <vt:lpstr>Future Directions</vt:lpstr>
      <vt:lpstr>Acknowledgements </vt:lpstr>
      <vt:lpstr>References</vt:lpstr>
      <vt:lpstr>Thank you!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Relationship Between Dietary Fiber and Allergy Prevalence in a College Population </dc:title>
  <dc:creator>Brandy Moser</dc:creator>
  <cp:lastModifiedBy>Brandy Moser</cp:lastModifiedBy>
  <cp:revision>1</cp:revision>
  <dcterms:created xsi:type="dcterms:W3CDTF">2022-03-30T12:30:31Z</dcterms:created>
  <dcterms:modified xsi:type="dcterms:W3CDTF">2022-04-12T12:45:33Z</dcterms:modified>
</cp:coreProperties>
</file>