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92" userDrawn="1">
          <p15:clr>
            <a:srgbClr val="A4A3A4"/>
          </p15:clr>
        </p15:guide>
        <p15:guide id="2" pos="138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 Duggan" initials="ED" lastIdx="7" clrIdx="0">
    <p:extLst>
      <p:ext uri="{19B8F6BF-5375-455C-9EA6-DF929625EA0E}">
        <p15:presenceInfo xmlns:p15="http://schemas.microsoft.com/office/powerpoint/2012/main" userId="dc4bf2c1286bbe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D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E796-135F-453A-8F4F-5ADE7641A59D}" v="83" dt="2022-04-12T02:41:04.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4" autoAdjust="0"/>
    <p:restoredTop sz="94660"/>
  </p:normalViewPr>
  <p:slideViewPr>
    <p:cSldViewPr snapToGrid="0" showGuides="1">
      <p:cViewPr varScale="1">
        <p:scale>
          <a:sx n="23" d="100"/>
          <a:sy n="23" d="100"/>
        </p:scale>
        <p:origin x="711" y="111"/>
      </p:cViewPr>
      <p:guideLst>
        <p:guide orient="horz" pos="10392"/>
        <p:guide pos="13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Duggan" userId="e155f3d5-dab2-4b8c-bd5a-752781b4978c" providerId="ADAL" clId="{1325E796-135F-453A-8F4F-5ADE7641A59D}"/>
    <pc:docChg chg="undo custSel addSld delSld modSld">
      <pc:chgData name="Eli Duggan" userId="e155f3d5-dab2-4b8c-bd5a-752781b4978c" providerId="ADAL" clId="{1325E796-135F-453A-8F4F-5ADE7641A59D}" dt="2022-04-12T02:41:18.584" v="9738" actId="1076"/>
      <pc:docMkLst>
        <pc:docMk/>
      </pc:docMkLst>
      <pc:sldChg chg="addSp delSp modSp del mod">
        <pc:chgData name="Eli Duggan" userId="e155f3d5-dab2-4b8c-bd5a-752781b4978c" providerId="ADAL" clId="{1325E796-135F-453A-8F4F-5ADE7641A59D}" dt="2022-04-12T02:13:15.128" v="9585" actId="47"/>
        <pc:sldMkLst>
          <pc:docMk/>
          <pc:sldMk cId="3923767881" sldId="257"/>
        </pc:sldMkLst>
        <pc:spChg chg="add del">
          <ac:chgData name="Eli Duggan" userId="e155f3d5-dab2-4b8c-bd5a-752781b4978c" providerId="ADAL" clId="{1325E796-135F-453A-8F4F-5ADE7641A59D}" dt="2022-04-12T01:25:56.994" v="9477" actId="478"/>
          <ac:spMkLst>
            <pc:docMk/>
            <pc:sldMk cId="3923767881" sldId="257"/>
            <ac:spMk id="147" creationId="{89176922-5952-4510-86D6-BFAD5EFD9EBE}"/>
          </ac:spMkLst>
        </pc:spChg>
        <pc:picChg chg="mod">
          <ac:chgData name="Eli Duggan" userId="e155f3d5-dab2-4b8c-bd5a-752781b4978c" providerId="ADAL" clId="{1325E796-135F-453A-8F4F-5ADE7641A59D}" dt="2022-04-11T13:36:27.018" v="481" actId="14100"/>
          <ac:picMkLst>
            <pc:docMk/>
            <pc:sldMk cId="3923767881" sldId="257"/>
            <ac:picMk id="13" creationId="{D72DB2C8-9414-41A3-A829-258710CCABF9}"/>
          </ac:picMkLst>
        </pc:picChg>
        <pc:picChg chg="mod modCrop">
          <ac:chgData name="Eli Duggan" userId="e155f3d5-dab2-4b8c-bd5a-752781b4978c" providerId="ADAL" clId="{1325E796-135F-453A-8F4F-5ADE7641A59D}" dt="2022-04-12T01:25:57.326" v="9478" actId="732"/>
          <ac:picMkLst>
            <pc:docMk/>
            <pc:sldMk cId="3923767881" sldId="257"/>
            <ac:picMk id="125" creationId="{94E148E9-4DDD-441E-8C04-F0FA9CA836B3}"/>
          </ac:picMkLst>
        </pc:picChg>
      </pc:sldChg>
      <pc:sldChg chg="addSp delSp modSp add mod">
        <pc:chgData name="Eli Duggan" userId="e155f3d5-dab2-4b8c-bd5a-752781b4978c" providerId="ADAL" clId="{1325E796-135F-453A-8F4F-5ADE7641A59D}" dt="2022-04-12T02:41:18.584" v="9738" actId="1076"/>
        <pc:sldMkLst>
          <pc:docMk/>
          <pc:sldMk cId="865558282" sldId="258"/>
        </pc:sldMkLst>
        <pc:spChg chg="mod">
          <ac:chgData name="Eli Duggan" userId="e155f3d5-dab2-4b8c-bd5a-752781b4978c" providerId="ADAL" clId="{1325E796-135F-453A-8F4F-5ADE7641A59D}" dt="2022-04-12T01:30:34.407" v="9535" actId="2711"/>
          <ac:spMkLst>
            <pc:docMk/>
            <pc:sldMk cId="865558282" sldId="258"/>
            <ac:spMk id="15" creationId="{FEF39041-98F4-4183-93D9-EB21E5FD0B41}"/>
          </ac:spMkLst>
        </pc:spChg>
        <pc:spChg chg="mod">
          <ac:chgData name="Eli Duggan" userId="e155f3d5-dab2-4b8c-bd5a-752781b4978c" providerId="ADAL" clId="{1325E796-135F-453A-8F4F-5ADE7641A59D}" dt="2022-04-12T02:41:13.772" v="9737" actId="1076"/>
          <ac:spMkLst>
            <pc:docMk/>
            <pc:sldMk cId="865558282" sldId="258"/>
            <ac:spMk id="16" creationId="{078ADA21-D268-4EB2-8CCD-2101000B2208}"/>
          </ac:spMkLst>
        </pc:spChg>
        <pc:spChg chg="mod">
          <ac:chgData name="Eli Duggan" userId="e155f3d5-dab2-4b8c-bd5a-752781b4978c" providerId="ADAL" clId="{1325E796-135F-453A-8F4F-5ADE7641A59D}" dt="2022-04-12T02:41:18.584" v="9738" actId="1076"/>
          <ac:spMkLst>
            <pc:docMk/>
            <pc:sldMk cId="865558282" sldId="258"/>
            <ac:spMk id="24" creationId="{F4D0C7F2-6D09-42CA-B6AC-A307D73C9982}"/>
          </ac:spMkLst>
        </pc:spChg>
        <pc:spChg chg="add del mod">
          <ac:chgData name="Eli Duggan" userId="e155f3d5-dab2-4b8c-bd5a-752781b4978c" providerId="ADAL" clId="{1325E796-135F-453A-8F4F-5ADE7641A59D}" dt="2022-04-12T01:17:04.425" v="9235" actId="1076"/>
          <ac:spMkLst>
            <pc:docMk/>
            <pc:sldMk cId="865558282" sldId="258"/>
            <ac:spMk id="37" creationId="{7F65452E-1F77-464F-8AB1-A644C865E2B5}"/>
          </ac:spMkLst>
        </pc:spChg>
        <pc:spChg chg="mod">
          <ac:chgData name="Eli Duggan" userId="e155f3d5-dab2-4b8c-bd5a-752781b4978c" providerId="ADAL" clId="{1325E796-135F-453A-8F4F-5ADE7641A59D}" dt="2022-04-11T14:37:18.965" v="4490" actId="14100"/>
          <ac:spMkLst>
            <pc:docMk/>
            <pc:sldMk cId="865558282" sldId="258"/>
            <ac:spMk id="38" creationId="{07F8755D-ABF6-4091-8A53-E0E20542AD81}"/>
          </ac:spMkLst>
        </pc:spChg>
        <pc:spChg chg="mod">
          <ac:chgData name="Eli Duggan" userId="e155f3d5-dab2-4b8c-bd5a-752781b4978c" providerId="ADAL" clId="{1325E796-135F-453A-8F4F-5ADE7641A59D}" dt="2022-04-11T15:01:15.005" v="5518"/>
          <ac:spMkLst>
            <pc:docMk/>
            <pc:sldMk cId="865558282" sldId="258"/>
            <ac:spMk id="39" creationId="{1487BF40-B7B4-4DEA-B320-6ADC29805C74}"/>
          </ac:spMkLst>
        </pc:spChg>
        <pc:spChg chg="add mod">
          <ac:chgData name="Eli Duggan" userId="e155f3d5-dab2-4b8c-bd5a-752781b4978c" providerId="ADAL" clId="{1325E796-135F-453A-8F4F-5ADE7641A59D}" dt="2022-04-11T15:24:46.539" v="6495" actId="2711"/>
          <ac:spMkLst>
            <pc:docMk/>
            <pc:sldMk cId="865558282" sldId="258"/>
            <ac:spMk id="40" creationId="{EC82D7D1-7C5C-4EB0-B30A-16E6141D8539}"/>
          </ac:spMkLst>
        </pc:spChg>
        <pc:spChg chg="add mod">
          <ac:chgData name="Eli Duggan" userId="e155f3d5-dab2-4b8c-bd5a-752781b4978c" providerId="ADAL" clId="{1325E796-135F-453A-8F4F-5ADE7641A59D}" dt="2022-04-12T01:16:07.584" v="9217" actId="1076"/>
          <ac:spMkLst>
            <pc:docMk/>
            <pc:sldMk cId="865558282" sldId="258"/>
            <ac:spMk id="41" creationId="{E6A2AD97-24E1-4A6A-A764-2697DD468AB2}"/>
          </ac:spMkLst>
        </pc:spChg>
        <pc:spChg chg="add mod">
          <ac:chgData name="Eli Duggan" userId="e155f3d5-dab2-4b8c-bd5a-752781b4978c" providerId="ADAL" clId="{1325E796-135F-453A-8F4F-5ADE7641A59D}" dt="2022-04-12T01:17:26.235" v="9247" actId="14100"/>
          <ac:spMkLst>
            <pc:docMk/>
            <pc:sldMk cId="865558282" sldId="258"/>
            <ac:spMk id="42" creationId="{2E117E48-2A83-4473-9996-64CB60349EA7}"/>
          </ac:spMkLst>
        </pc:spChg>
        <pc:spChg chg="mod">
          <ac:chgData name="Eli Duggan" userId="e155f3d5-dab2-4b8c-bd5a-752781b4978c" providerId="ADAL" clId="{1325E796-135F-453A-8F4F-5ADE7641A59D}" dt="2022-04-12T00:38:49.462" v="6998" actId="20577"/>
          <ac:spMkLst>
            <pc:docMk/>
            <pc:sldMk cId="865558282" sldId="258"/>
            <ac:spMk id="43" creationId="{C94D4DB2-D64F-4BBB-AB5E-43559F82F989}"/>
          </ac:spMkLst>
        </pc:spChg>
        <pc:spChg chg="add del mod">
          <ac:chgData name="Eli Duggan" userId="e155f3d5-dab2-4b8c-bd5a-752781b4978c" providerId="ADAL" clId="{1325E796-135F-453A-8F4F-5ADE7641A59D}" dt="2022-04-12T02:35:56.868" v="9728" actId="478"/>
          <ac:spMkLst>
            <pc:docMk/>
            <pc:sldMk cId="865558282" sldId="258"/>
            <ac:spMk id="45" creationId="{10FDC376-D475-493E-9B44-EAAF98F15A0A}"/>
          </ac:spMkLst>
        </pc:spChg>
        <pc:spChg chg="add mod">
          <ac:chgData name="Eli Duggan" userId="e155f3d5-dab2-4b8c-bd5a-752781b4978c" providerId="ADAL" clId="{1325E796-135F-453A-8F4F-5ADE7641A59D}" dt="2022-04-12T01:17:41.835" v="9251" actId="20577"/>
          <ac:spMkLst>
            <pc:docMk/>
            <pc:sldMk cId="865558282" sldId="258"/>
            <ac:spMk id="47" creationId="{93466423-4A0A-43FF-82E4-3FCE22555142}"/>
          </ac:spMkLst>
        </pc:spChg>
        <pc:spChg chg="add del mod">
          <ac:chgData name="Eli Duggan" userId="e155f3d5-dab2-4b8c-bd5a-752781b4978c" providerId="ADAL" clId="{1325E796-135F-453A-8F4F-5ADE7641A59D}" dt="2022-04-11T14:55:23.856" v="5415" actId="478"/>
          <ac:spMkLst>
            <pc:docMk/>
            <pc:sldMk cId="865558282" sldId="258"/>
            <ac:spMk id="48" creationId="{5BCDB9CA-42F8-4528-ABF2-BCFFDEF068A4}"/>
          </ac:spMkLst>
        </pc:spChg>
        <pc:spChg chg="add del mod">
          <ac:chgData name="Eli Duggan" userId="e155f3d5-dab2-4b8c-bd5a-752781b4978c" providerId="ADAL" clId="{1325E796-135F-453A-8F4F-5ADE7641A59D}" dt="2022-04-11T15:06:47.041" v="5734" actId="478"/>
          <ac:spMkLst>
            <pc:docMk/>
            <pc:sldMk cId="865558282" sldId="258"/>
            <ac:spMk id="49" creationId="{274B4415-3891-458F-929A-CD8B90DE36F2}"/>
          </ac:spMkLst>
        </pc:spChg>
        <pc:spChg chg="mod">
          <ac:chgData name="Eli Duggan" userId="e155f3d5-dab2-4b8c-bd5a-752781b4978c" providerId="ADAL" clId="{1325E796-135F-453A-8F4F-5ADE7641A59D}" dt="2022-04-11T15:04:35.453" v="5592" actId="1076"/>
          <ac:spMkLst>
            <pc:docMk/>
            <pc:sldMk cId="865558282" sldId="258"/>
            <ac:spMk id="53" creationId="{0E9F9B7A-5433-4DC8-BCB4-8DCFDBF9AF40}"/>
          </ac:spMkLst>
        </pc:spChg>
        <pc:spChg chg="add mod">
          <ac:chgData name="Eli Duggan" userId="e155f3d5-dab2-4b8c-bd5a-752781b4978c" providerId="ADAL" clId="{1325E796-135F-453A-8F4F-5ADE7641A59D}" dt="2022-04-12T01:31:10.700" v="9554" actId="1076"/>
          <ac:spMkLst>
            <pc:docMk/>
            <pc:sldMk cId="865558282" sldId="258"/>
            <ac:spMk id="54" creationId="{E4026D33-A3A4-4355-9567-D0309F98FF4A}"/>
          </ac:spMkLst>
        </pc:spChg>
        <pc:spChg chg="add mod">
          <ac:chgData name="Eli Duggan" userId="e155f3d5-dab2-4b8c-bd5a-752781b4978c" providerId="ADAL" clId="{1325E796-135F-453A-8F4F-5ADE7641A59D}" dt="2022-04-12T01:31:40.691" v="9579" actId="20577"/>
          <ac:spMkLst>
            <pc:docMk/>
            <pc:sldMk cId="865558282" sldId="258"/>
            <ac:spMk id="55" creationId="{EC071E8D-A748-439B-AC7A-1E62182CB810}"/>
          </ac:spMkLst>
        </pc:spChg>
        <pc:spChg chg="add mod">
          <ac:chgData name="Eli Duggan" userId="e155f3d5-dab2-4b8c-bd5a-752781b4978c" providerId="ADAL" clId="{1325E796-135F-453A-8F4F-5ADE7641A59D}" dt="2022-04-11T15:24:32.319" v="6493" actId="2711"/>
          <ac:spMkLst>
            <pc:docMk/>
            <pc:sldMk cId="865558282" sldId="258"/>
            <ac:spMk id="56" creationId="{C243B714-83B1-4749-8D5D-1162037D60D4}"/>
          </ac:spMkLst>
        </pc:spChg>
        <pc:spChg chg="add mod">
          <ac:chgData name="Eli Duggan" userId="e155f3d5-dab2-4b8c-bd5a-752781b4978c" providerId="ADAL" clId="{1325E796-135F-453A-8F4F-5ADE7641A59D}" dt="2022-04-12T01:03:08.387" v="8659" actId="1076"/>
          <ac:spMkLst>
            <pc:docMk/>
            <pc:sldMk cId="865558282" sldId="258"/>
            <ac:spMk id="57" creationId="{EB8D0F69-ED65-4891-8D4E-27BCA9342290}"/>
          </ac:spMkLst>
        </pc:spChg>
        <pc:spChg chg="add del mod">
          <ac:chgData name="Eli Duggan" userId="e155f3d5-dab2-4b8c-bd5a-752781b4978c" providerId="ADAL" clId="{1325E796-135F-453A-8F4F-5ADE7641A59D}" dt="2022-04-11T15:13:45.372" v="6118" actId="478"/>
          <ac:spMkLst>
            <pc:docMk/>
            <pc:sldMk cId="865558282" sldId="258"/>
            <ac:spMk id="58" creationId="{F7CBCFA9-4A87-49E2-A9F7-B21A3CC81244}"/>
          </ac:spMkLst>
        </pc:spChg>
        <pc:spChg chg="add del mod">
          <ac:chgData name="Eli Duggan" userId="e155f3d5-dab2-4b8c-bd5a-752781b4978c" providerId="ADAL" clId="{1325E796-135F-453A-8F4F-5ADE7641A59D}" dt="2022-04-11T15:15:42.268" v="6317" actId="478"/>
          <ac:spMkLst>
            <pc:docMk/>
            <pc:sldMk cId="865558282" sldId="258"/>
            <ac:spMk id="59" creationId="{57ADE4B0-9D34-4417-AFB0-7B9F616D6021}"/>
          </ac:spMkLst>
        </pc:spChg>
        <pc:spChg chg="add del mod">
          <ac:chgData name="Eli Duggan" userId="e155f3d5-dab2-4b8c-bd5a-752781b4978c" providerId="ADAL" clId="{1325E796-135F-453A-8F4F-5ADE7641A59D}" dt="2022-04-12T00:37:07.810" v="6949" actId="478"/>
          <ac:spMkLst>
            <pc:docMk/>
            <pc:sldMk cId="865558282" sldId="258"/>
            <ac:spMk id="59" creationId="{7FCA4459-35A4-45E2-9117-19307C101F8A}"/>
          </ac:spMkLst>
        </pc:spChg>
        <pc:spChg chg="add mod">
          <ac:chgData name="Eli Duggan" userId="e155f3d5-dab2-4b8c-bd5a-752781b4978c" providerId="ADAL" clId="{1325E796-135F-453A-8F4F-5ADE7641A59D}" dt="2022-04-12T02:36:05.337" v="9733" actId="1076"/>
          <ac:spMkLst>
            <pc:docMk/>
            <pc:sldMk cId="865558282" sldId="258"/>
            <ac:spMk id="60" creationId="{65DB23B6-DCA2-4C4A-8B39-CBB47CF6581D}"/>
          </ac:spMkLst>
        </pc:spChg>
        <pc:spChg chg="add del mod">
          <ac:chgData name="Eli Duggan" userId="e155f3d5-dab2-4b8c-bd5a-752781b4978c" providerId="ADAL" clId="{1325E796-135F-453A-8F4F-5ADE7641A59D}" dt="2022-04-11T15:11:44.314" v="5904"/>
          <ac:spMkLst>
            <pc:docMk/>
            <pc:sldMk cId="865558282" sldId="258"/>
            <ac:spMk id="60" creationId="{EB4DFD83-6B1D-4095-BA0C-33555CBEA7B4}"/>
          </ac:spMkLst>
        </pc:spChg>
        <pc:spChg chg="add del mod">
          <ac:chgData name="Eli Duggan" userId="e155f3d5-dab2-4b8c-bd5a-752781b4978c" providerId="ADAL" clId="{1325E796-135F-453A-8F4F-5ADE7641A59D}" dt="2022-04-11T15:13:43.433" v="6117" actId="478"/>
          <ac:spMkLst>
            <pc:docMk/>
            <pc:sldMk cId="865558282" sldId="258"/>
            <ac:spMk id="61" creationId="{3FAEF19F-6CBC-4B04-A77F-DB676C9F6BAD}"/>
          </ac:spMkLst>
        </pc:spChg>
        <pc:spChg chg="add mod">
          <ac:chgData name="Eli Duggan" userId="e155f3d5-dab2-4b8c-bd5a-752781b4978c" providerId="ADAL" clId="{1325E796-135F-453A-8F4F-5ADE7641A59D}" dt="2022-04-11T15:15:56.734" v="6323" actId="120"/>
          <ac:spMkLst>
            <pc:docMk/>
            <pc:sldMk cId="865558282" sldId="258"/>
            <ac:spMk id="62" creationId="{0D293207-3708-4D33-A792-C1908EC3866A}"/>
          </ac:spMkLst>
        </pc:spChg>
        <pc:spChg chg="add mod">
          <ac:chgData name="Eli Duggan" userId="e155f3d5-dab2-4b8c-bd5a-752781b4978c" providerId="ADAL" clId="{1325E796-135F-453A-8F4F-5ADE7641A59D}" dt="2022-04-12T01:17:46.409" v="9253" actId="20577"/>
          <ac:spMkLst>
            <pc:docMk/>
            <pc:sldMk cId="865558282" sldId="258"/>
            <ac:spMk id="64" creationId="{0B9D244A-9ECC-4261-B723-E7C7CA76CA7A}"/>
          </ac:spMkLst>
        </pc:spChg>
        <pc:spChg chg="add mod">
          <ac:chgData name="Eli Duggan" userId="e155f3d5-dab2-4b8c-bd5a-752781b4978c" providerId="ADAL" clId="{1325E796-135F-453A-8F4F-5ADE7641A59D}" dt="2022-04-12T01:03:14.536" v="8661" actId="1076"/>
          <ac:spMkLst>
            <pc:docMk/>
            <pc:sldMk cId="865558282" sldId="258"/>
            <ac:spMk id="66" creationId="{6EF5CFD9-3C5A-480C-B910-D46B53D13EE8}"/>
          </ac:spMkLst>
        </pc:spChg>
        <pc:spChg chg="add mod">
          <ac:chgData name="Eli Duggan" userId="e155f3d5-dab2-4b8c-bd5a-752781b4978c" providerId="ADAL" clId="{1325E796-135F-453A-8F4F-5ADE7641A59D}" dt="2022-04-12T01:14:53.264" v="9185" actId="14100"/>
          <ac:spMkLst>
            <pc:docMk/>
            <pc:sldMk cId="865558282" sldId="258"/>
            <ac:spMk id="67" creationId="{5C4CEA04-D756-4739-8BB5-A936B0242DBA}"/>
          </ac:spMkLst>
        </pc:spChg>
        <pc:spChg chg="add mod">
          <ac:chgData name="Eli Duggan" userId="e155f3d5-dab2-4b8c-bd5a-752781b4978c" providerId="ADAL" clId="{1325E796-135F-453A-8F4F-5ADE7641A59D}" dt="2022-04-12T01:15:21.729" v="9212" actId="20577"/>
          <ac:spMkLst>
            <pc:docMk/>
            <pc:sldMk cId="865558282" sldId="258"/>
            <ac:spMk id="68" creationId="{6941D6C6-FC30-4BCB-A95B-FDD8B8EA5BC3}"/>
          </ac:spMkLst>
        </pc:spChg>
        <pc:spChg chg="add del mod">
          <ac:chgData name="Eli Duggan" userId="e155f3d5-dab2-4b8c-bd5a-752781b4978c" providerId="ADAL" clId="{1325E796-135F-453A-8F4F-5ADE7641A59D}" dt="2022-04-12T01:16:20.295" v="9221" actId="478"/>
          <ac:spMkLst>
            <pc:docMk/>
            <pc:sldMk cId="865558282" sldId="258"/>
            <ac:spMk id="69" creationId="{48011326-0106-45F2-A4FC-F37E7EDA14AC}"/>
          </ac:spMkLst>
        </pc:spChg>
        <pc:spChg chg="mod">
          <ac:chgData name="Eli Duggan" userId="e155f3d5-dab2-4b8c-bd5a-752781b4978c" providerId="ADAL" clId="{1325E796-135F-453A-8F4F-5ADE7641A59D}" dt="2022-04-12T01:17:32.718" v="9249" actId="20577"/>
          <ac:spMkLst>
            <pc:docMk/>
            <pc:sldMk cId="865558282" sldId="258"/>
            <ac:spMk id="71" creationId="{5E0371EF-127A-4403-B943-38DE929D9FFB}"/>
          </ac:spMkLst>
        </pc:spChg>
        <pc:spChg chg="mod">
          <ac:chgData name="Eli Duggan" userId="e155f3d5-dab2-4b8c-bd5a-752781b4978c" providerId="ADAL" clId="{1325E796-135F-453A-8F4F-5ADE7641A59D}" dt="2022-04-12T01:16:08.911" v="9218"/>
          <ac:spMkLst>
            <pc:docMk/>
            <pc:sldMk cId="865558282" sldId="258"/>
            <ac:spMk id="76" creationId="{B549BE07-9C0A-46DD-AFF7-EF63CEB54309}"/>
          </ac:spMkLst>
        </pc:spChg>
        <pc:spChg chg="mod">
          <ac:chgData name="Eli Duggan" userId="e155f3d5-dab2-4b8c-bd5a-752781b4978c" providerId="ADAL" clId="{1325E796-135F-453A-8F4F-5ADE7641A59D}" dt="2022-04-12T01:16:08.911" v="9218"/>
          <ac:spMkLst>
            <pc:docMk/>
            <pc:sldMk cId="865558282" sldId="258"/>
            <ac:spMk id="79" creationId="{0F9C3B60-0C39-4D22-A55D-CBDAE8E84D31}"/>
          </ac:spMkLst>
        </pc:spChg>
        <pc:spChg chg="mod">
          <ac:chgData name="Eli Duggan" userId="e155f3d5-dab2-4b8c-bd5a-752781b4978c" providerId="ADAL" clId="{1325E796-135F-453A-8F4F-5ADE7641A59D}" dt="2022-04-12T01:16:08.911" v="9218"/>
          <ac:spMkLst>
            <pc:docMk/>
            <pc:sldMk cId="865558282" sldId="258"/>
            <ac:spMk id="81" creationId="{BE27F228-48D7-475A-884B-521DE88D622B}"/>
          </ac:spMkLst>
        </pc:spChg>
        <pc:spChg chg="mod">
          <ac:chgData name="Eli Duggan" userId="e155f3d5-dab2-4b8c-bd5a-752781b4978c" providerId="ADAL" clId="{1325E796-135F-453A-8F4F-5ADE7641A59D}" dt="2022-04-12T01:16:08.911" v="9218"/>
          <ac:spMkLst>
            <pc:docMk/>
            <pc:sldMk cId="865558282" sldId="258"/>
            <ac:spMk id="82" creationId="{BC1DA17F-C76D-40EE-B329-0C265AAC91AD}"/>
          </ac:spMkLst>
        </pc:spChg>
        <pc:spChg chg="mod">
          <ac:chgData name="Eli Duggan" userId="e155f3d5-dab2-4b8c-bd5a-752781b4978c" providerId="ADAL" clId="{1325E796-135F-453A-8F4F-5ADE7641A59D}" dt="2022-04-12T01:16:08.911" v="9218"/>
          <ac:spMkLst>
            <pc:docMk/>
            <pc:sldMk cId="865558282" sldId="258"/>
            <ac:spMk id="83" creationId="{BCEEE425-6046-42BF-B584-0D1B9E26163E}"/>
          </ac:spMkLst>
        </pc:spChg>
        <pc:spChg chg="mod">
          <ac:chgData name="Eli Duggan" userId="e155f3d5-dab2-4b8c-bd5a-752781b4978c" providerId="ADAL" clId="{1325E796-135F-453A-8F4F-5ADE7641A59D}" dt="2022-04-12T01:16:08.911" v="9218"/>
          <ac:spMkLst>
            <pc:docMk/>
            <pc:sldMk cId="865558282" sldId="258"/>
            <ac:spMk id="84" creationId="{7D37124D-79A3-4456-809C-D05E787E6FA4}"/>
          </ac:spMkLst>
        </pc:spChg>
        <pc:spChg chg="mod">
          <ac:chgData name="Eli Duggan" userId="e155f3d5-dab2-4b8c-bd5a-752781b4978c" providerId="ADAL" clId="{1325E796-135F-453A-8F4F-5ADE7641A59D}" dt="2022-04-12T01:16:08.911" v="9218"/>
          <ac:spMkLst>
            <pc:docMk/>
            <pc:sldMk cId="865558282" sldId="258"/>
            <ac:spMk id="85" creationId="{FE3DBC71-ECC5-4256-83A5-295B97328880}"/>
          </ac:spMkLst>
        </pc:spChg>
        <pc:spChg chg="mod">
          <ac:chgData name="Eli Duggan" userId="e155f3d5-dab2-4b8c-bd5a-752781b4978c" providerId="ADAL" clId="{1325E796-135F-453A-8F4F-5ADE7641A59D}" dt="2022-04-12T01:16:08.911" v="9218"/>
          <ac:spMkLst>
            <pc:docMk/>
            <pc:sldMk cId="865558282" sldId="258"/>
            <ac:spMk id="86" creationId="{FE691595-FDAF-4319-8EBA-FFA72B5B7625}"/>
          </ac:spMkLst>
        </pc:spChg>
        <pc:spChg chg="mod">
          <ac:chgData name="Eli Duggan" userId="e155f3d5-dab2-4b8c-bd5a-752781b4978c" providerId="ADAL" clId="{1325E796-135F-453A-8F4F-5ADE7641A59D}" dt="2022-04-12T01:16:08.911" v="9218"/>
          <ac:spMkLst>
            <pc:docMk/>
            <pc:sldMk cId="865558282" sldId="258"/>
            <ac:spMk id="87" creationId="{3C79018D-9514-47D6-BDCB-4637F0BD5875}"/>
          </ac:spMkLst>
        </pc:spChg>
        <pc:spChg chg="mod">
          <ac:chgData name="Eli Duggan" userId="e155f3d5-dab2-4b8c-bd5a-752781b4978c" providerId="ADAL" clId="{1325E796-135F-453A-8F4F-5ADE7641A59D}" dt="2022-04-12T01:16:08.911" v="9218"/>
          <ac:spMkLst>
            <pc:docMk/>
            <pc:sldMk cId="865558282" sldId="258"/>
            <ac:spMk id="88" creationId="{8D84BAC8-E298-4C48-A22E-04ADEE8D1CDE}"/>
          </ac:spMkLst>
        </pc:spChg>
        <pc:spChg chg="mod">
          <ac:chgData name="Eli Duggan" userId="e155f3d5-dab2-4b8c-bd5a-752781b4978c" providerId="ADAL" clId="{1325E796-135F-453A-8F4F-5ADE7641A59D}" dt="2022-04-12T01:16:08.911" v="9218"/>
          <ac:spMkLst>
            <pc:docMk/>
            <pc:sldMk cId="865558282" sldId="258"/>
            <ac:spMk id="89" creationId="{05D2050F-EE5C-42B9-9E55-CDA6E48F6330}"/>
          </ac:spMkLst>
        </pc:spChg>
        <pc:spChg chg="mod">
          <ac:chgData name="Eli Duggan" userId="e155f3d5-dab2-4b8c-bd5a-752781b4978c" providerId="ADAL" clId="{1325E796-135F-453A-8F4F-5ADE7641A59D}" dt="2022-04-12T01:16:08.911" v="9218"/>
          <ac:spMkLst>
            <pc:docMk/>
            <pc:sldMk cId="865558282" sldId="258"/>
            <ac:spMk id="92" creationId="{9B0FFC8D-54A5-4144-A1AC-BF1FE808AC8A}"/>
          </ac:spMkLst>
        </pc:spChg>
        <pc:spChg chg="mod">
          <ac:chgData name="Eli Duggan" userId="e155f3d5-dab2-4b8c-bd5a-752781b4978c" providerId="ADAL" clId="{1325E796-135F-453A-8F4F-5ADE7641A59D}" dt="2022-04-12T01:16:08.911" v="9218"/>
          <ac:spMkLst>
            <pc:docMk/>
            <pc:sldMk cId="865558282" sldId="258"/>
            <ac:spMk id="93" creationId="{1E491B14-5DBD-485D-8A59-ABDC1FF5C840}"/>
          </ac:spMkLst>
        </pc:spChg>
        <pc:spChg chg="mod">
          <ac:chgData name="Eli Duggan" userId="e155f3d5-dab2-4b8c-bd5a-752781b4978c" providerId="ADAL" clId="{1325E796-135F-453A-8F4F-5ADE7641A59D}" dt="2022-04-12T01:16:08.911" v="9218"/>
          <ac:spMkLst>
            <pc:docMk/>
            <pc:sldMk cId="865558282" sldId="258"/>
            <ac:spMk id="94" creationId="{EDF42E2A-524C-4AD4-A3E4-951B0E3BD372}"/>
          </ac:spMkLst>
        </pc:spChg>
        <pc:spChg chg="mod">
          <ac:chgData name="Eli Duggan" userId="e155f3d5-dab2-4b8c-bd5a-752781b4978c" providerId="ADAL" clId="{1325E796-135F-453A-8F4F-5ADE7641A59D}" dt="2022-04-12T01:16:08.911" v="9218"/>
          <ac:spMkLst>
            <pc:docMk/>
            <pc:sldMk cId="865558282" sldId="258"/>
            <ac:spMk id="95" creationId="{7729A473-46F6-49CE-93BE-80098ABA7318}"/>
          </ac:spMkLst>
        </pc:spChg>
        <pc:spChg chg="mod">
          <ac:chgData name="Eli Duggan" userId="e155f3d5-dab2-4b8c-bd5a-752781b4978c" providerId="ADAL" clId="{1325E796-135F-453A-8F4F-5ADE7641A59D}" dt="2022-04-12T01:16:08.911" v="9218"/>
          <ac:spMkLst>
            <pc:docMk/>
            <pc:sldMk cId="865558282" sldId="258"/>
            <ac:spMk id="96" creationId="{BA25A442-18FF-405C-9EE3-2C3EF642CEC6}"/>
          </ac:spMkLst>
        </pc:spChg>
        <pc:spChg chg="mod">
          <ac:chgData name="Eli Duggan" userId="e155f3d5-dab2-4b8c-bd5a-752781b4978c" providerId="ADAL" clId="{1325E796-135F-453A-8F4F-5ADE7641A59D}" dt="2022-04-12T01:16:08.911" v="9218"/>
          <ac:spMkLst>
            <pc:docMk/>
            <pc:sldMk cId="865558282" sldId="258"/>
            <ac:spMk id="97" creationId="{79FF8EF6-AD8C-4130-9B64-3CD0EAA08CA7}"/>
          </ac:spMkLst>
        </pc:spChg>
        <pc:spChg chg="add mod">
          <ac:chgData name="Eli Duggan" userId="e155f3d5-dab2-4b8c-bd5a-752781b4978c" providerId="ADAL" clId="{1325E796-135F-453A-8F4F-5ADE7641A59D}" dt="2022-04-12T01:28:17.757" v="9508" actId="14100"/>
          <ac:spMkLst>
            <pc:docMk/>
            <pc:sldMk cId="865558282" sldId="258"/>
            <ac:spMk id="99" creationId="{47373C41-4877-41A0-9FB5-4CDCF115EA5B}"/>
          </ac:spMkLst>
        </pc:spChg>
        <pc:spChg chg="mod">
          <ac:chgData name="Eli Duggan" userId="e155f3d5-dab2-4b8c-bd5a-752781b4978c" providerId="ADAL" clId="{1325E796-135F-453A-8F4F-5ADE7641A59D}" dt="2022-04-12T01:25:26.915" v="9472"/>
          <ac:spMkLst>
            <pc:docMk/>
            <pc:sldMk cId="865558282" sldId="258"/>
            <ac:spMk id="101" creationId="{F46EFD28-235C-46FC-9DF8-A6B8E08ED897}"/>
          </ac:spMkLst>
        </pc:spChg>
        <pc:spChg chg="del">
          <ac:chgData name="Eli Duggan" userId="e155f3d5-dab2-4b8c-bd5a-752781b4978c" providerId="ADAL" clId="{1325E796-135F-453A-8F4F-5ADE7641A59D}" dt="2022-04-11T13:46:34.834" v="958" actId="478"/>
          <ac:spMkLst>
            <pc:docMk/>
            <pc:sldMk cId="865558282" sldId="258"/>
            <ac:spMk id="103" creationId="{674C94DC-6F28-4C1F-ABD2-0AC44A09D129}"/>
          </ac:spMkLst>
        </pc:spChg>
        <pc:spChg chg="del">
          <ac:chgData name="Eli Duggan" userId="e155f3d5-dab2-4b8c-bd5a-752781b4978c" providerId="ADAL" clId="{1325E796-135F-453A-8F4F-5ADE7641A59D}" dt="2022-04-11T14:13:13.651" v="3477" actId="478"/>
          <ac:spMkLst>
            <pc:docMk/>
            <pc:sldMk cId="865558282" sldId="258"/>
            <ac:spMk id="104" creationId="{8C3ACB7E-7851-4C09-8293-20CA93E32C4C}"/>
          </ac:spMkLst>
        </pc:spChg>
        <pc:spChg chg="del">
          <ac:chgData name="Eli Duggan" userId="e155f3d5-dab2-4b8c-bd5a-752781b4978c" providerId="ADAL" clId="{1325E796-135F-453A-8F4F-5ADE7641A59D}" dt="2022-04-11T14:13:31.505" v="3488" actId="478"/>
          <ac:spMkLst>
            <pc:docMk/>
            <pc:sldMk cId="865558282" sldId="258"/>
            <ac:spMk id="105" creationId="{B1CA26F1-F34D-4159-9C1C-14E36E0ACAD8}"/>
          </ac:spMkLst>
        </pc:spChg>
        <pc:spChg chg="mod">
          <ac:chgData name="Eli Duggan" userId="e155f3d5-dab2-4b8c-bd5a-752781b4978c" providerId="ADAL" clId="{1325E796-135F-453A-8F4F-5ADE7641A59D}" dt="2022-04-12T01:26:03.491" v="9479"/>
          <ac:spMkLst>
            <pc:docMk/>
            <pc:sldMk cId="865558282" sldId="258"/>
            <ac:spMk id="108" creationId="{17D4F54A-8229-483C-BE2F-1000F607E4E3}"/>
          </ac:spMkLst>
        </pc:spChg>
        <pc:spChg chg="mod">
          <ac:chgData name="Eli Duggan" userId="e155f3d5-dab2-4b8c-bd5a-752781b4978c" providerId="ADAL" clId="{1325E796-135F-453A-8F4F-5ADE7641A59D}" dt="2022-04-12T01:26:03.491" v="9479"/>
          <ac:spMkLst>
            <pc:docMk/>
            <pc:sldMk cId="865558282" sldId="258"/>
            <ac:spMk id="109" creationId="{E735DE84-1524-4FE8-A330-36BAECAC7C82}"/>
          </ac:spMkLst>
        </pc:spChg>
        <pc:spChg chg="mod">
          <ac:chgData name="Eli Duggan" userId="e155f3d5-dab2-4b8c-bd5a-752781b4978c" providerId="ADAL" clId="{1325E796-135F-453A-8F4F-5ADE7641A59D}" dt="2022-04-12T01:26:03.491" v="9479"/>
          <ac:spMkLst>
            <pc:docMk/>
            <pc:sldMk cId="865558282" sldId="258"/>
            <ac:spMk id="110" creationId="{8256B8DD-436C-4995-B3FC-355A5341379A}"/>
          </ac:spMkLst>
        </pc:spChg>
        <pc:spChg chg="mod">
          <ac:chgData name="Eli Duggan" userId="e155f3d5-dab2-4b8c-bd5a-752781b4978c" providerId="ADAL" clId="{1325E796-135F-453A-8F4F-5ADE7641A59D}" dt="2022-04-11T14:38:56.964" v="4557" actId="14100"/>
          <ac:spMkLst>
            <pc:docMk/>
            <pc:sldMk cId="865558282" sldId="258"/>
            <ac:spMk id="112" creationId="{B733D120-2186-40EC-883E-8D5342FCE385}"/>
          </ac:spMkLst>
        </pc:spChg>
        <pc:spChg chg="mod">
          <ac:chgData name="Eli Duggan" userId="e155f3d5-dab2-4b8c-bd5a-752781b4978c" providerId="ADAL" clId="{1325E796-135F-453A-8F4F-5ADE7641A59D}" dt="2022-04-12T01:26:03.491" v="9479"/>
          <ac:spMkLst>
            <pc:docMk/>
            <pc:sldMk cId="865558282" sldId="258"/>
            <ac:spMk id="113" creationId="{395373F9-DCA3-4663-A89F-F9807D04AD02}"/>
          </ac:spMkLst>
        </pc:spChg>
        <pc:spChg chg="mod">
          <ac:chgData name="Eli Duggan" userId="e155f3d5-dab2-4b8c-bd5a-752781b4978c" providerId="ADAL" clId="{1325E796-135F-453A-8F4F-5ADE7641A59D}" dt="2022-04-12T01:26:03.491" v="9479"/>
          <ac:spMkLst>
            <pc:docMk/>
            <pc:sldMk cId="865558282" sldId="258"/>
            <ac:spMk id="115" creationId="{3A475938-F532-40F0-8758-CE408D4E174F}"/>
          </ac:spMkLst>
        </pc:spChg>
        <pc:spChg chg="mod">
          <ac:chgData name="Eli Duggan" userId="e155f3d5-dab2-4b8c-bd5a-752781b4978c" providerId="ADAL" clId="{1325E796-135F-453A-8F4F-5ADE7641A59D}" dt="2022-04-12T01:26:03.491" v="9479"/>
          <ac:spMkLst>
            <pc:docMk/>
            <pc:sldMk cId="865558282" sldId="258"/>
            <ac:spMk id="116" creationId="{D7F096F4-19E0-41B1-8B81-43CBF425530B}"/>
          </ac:spMkLst>
        </pc:spChg>
        <pc:spChg chg="mod">
          <ac:chgData name="Eli Duggan" userId="e155f3d5-dab2-4b8c-bd5a-752781b4978c" providerId="ADAL" clId="{1325E796-135F-453A-8F4F-5ADE7641A59D}" dt="2022-04-12T01:30:43.407" v="9536" actId="1076"/>
          <ac:spMkLst>
            <pc:docMk/>
            <pc:sldMk cId="865558282" sldId="258"/>
            <ac:spMk id="120" creationId="{1F546DE1-CEE7-4DD1-A173-FB2E06CED212}"/>
          </ac:spMkLst>
        </pc:spChg>
        <pc:spChg chg="mod">
          <ac:chgData name="Eli Duggan" userId="e155f3d5-dab2-4b8c-bd5a-752781b4978c" providerId="ADAL" clId="{1325E796-135F-453A-8F4F-5ADE7641A59D}" dt="2022-04-12T01:26:03.491" v="9479"/>
          <ac:spMkLst>
            <pc:docMk/>
            <pc:sldMk cId="865558282" sldId="258"/>
            <ac:spMk id="122" creationId="{56CDE998-B848-4006-A0C6-8F6B522A14A6}"/>
          </ac:spMkLst>
        </pc:spChg>
        <pc:spChg chg="mod">
          <ac:chgData name="Eli Duggan" userId="e155f3d5-dab2-4b8c-bd5a-752781b4978c" providerId="ADAL" clId="{1325E796-135F-453A-8F4F-5ADE7641A59D}" dt="2022-04-12T01:26:03.491" v="9479"/>
          <ac:spMkLst>
            <pc:docMk/>
            <pc:sldMk cId="865558282" sldId="258"/>
            <ac:spMk id="123" creationId="{B63F2EA4-561A-4A7A-9010-F3E8E96D299C}"/>
          </ac:spMkLst>
        </pc:spChg>
        <pc:spChg chg="del">
          <ac:chgData name="Eli Duggan" userId="e155f3d5-dab2-4b8c-bd5a-752781b4978c" providerId="ADAL" clId="{1325E796-135F-453A-8F4F-5ADE7641A59D}" dt="2022-04-11T14:43:50.787" v="4844" actId="478"/>
          <ac:spMkLst>
            <pc:docMk/>
            <pc:sldMk cId="865558282" sldId="258"/>
            <ac:spMk id="123" creationId="{D636B1D8-38F3-46EA-97DD-08AFA2A2BDBA}"/>
          </ac:spMkLst>
        </pc:spChg>
        <pc:spChg chg="del">
          <ac:chgData name="Eli Duggan" userId="e155f3d5-dab2-4b8c-bd5a-752781b4978c" providerId="ADAL" clId="{1325E796-135F-453A-8F4F-5ADE7641A59D}" dt="2022-04-11T14:13:25.844" v="3483" actId="478"/>
          <ac:spMkLst>
            <pc:docMk/>
            <pc:sldMk cId="865558282" sldId="258"/>
            <ac:spMk id="124" creationId="{3EE7E89E-BB4E-4662-9FA5-38B66BC10CB4}"/>
          </ac:spMkLst>
        </pc:spChg>
        <pc:spChg chg="mod">
          <ac:chgData name="Eli Duggan" userId="e155f3d5-dab2-4b8c-bd5a-752781b4978c" providerId="ADAL" clId="{1325E796-135F-453A-8F4F-5ADE7641A59D}" dt="2022-04-12T01:26:03.491" v="9479"/>
          <ac:spMkLst>
            <pc:docMk/>
            <pc:sldMk cId="865558282" sldId="258"/>
            <ac:spMk id="124" creationId="{F5FEAA9F-60D9-4B54-A2E4-E6DC48C5857D}"/>
          </ac:spMkLst>
        </pc:spChg>
        <pc:spChg chg="mod">
          <ac:chgData name="Eli Duggan" userId="e155f3d5-dab2-4b8c-bd5a-752781b4978c" providerId="ADAL" clId="{1325E796-135F-453A-8F4F-5ADE7641A59D}" dt="2022-04-12T01:26:03.491" v="9479"/>
          <ac:spMkLst>
            <pc:docMk/>
            <pc:sldMk cId="865558282" sldId="258"/>
            <ac:spMk id="125" creationId="{D1EC9C6E-25F3-4164-B25F-B8796485BC84}"/>
          </ac:spMkLst>
        </pc:spChg>
        <pc:spChg chg="del">
          <ac:chgData name="Eli Duggan" userId="e155f3d5-dab2-4b8c-bd5a-752781b4978c" providerId="ADAL" clId="{1325E796-135F-453A-8F4F-5ADE7641A59D}" dt="2022-04-11T14:13:19.847" v="3479" actId="478"/>
          <ac:spMkLst>
            <pc:docMk/>
            <pc:sldMk cId="865558282" sldId="258"/>
            <ac:spMk id="126" creationId="{5A052966-7896-40D7-AFB4-02CA2149947B}"/>
          </ac:spMkLst>
        </pc:spChg>
        <pc:spChg chg="add del mod">
          <ac:chgData name="Eli Duggan" userId="e155f3d5-dab2-4b8c-bd5a-752781b4978c" providerId="ADAL" clId="{1325E796-135F-453A-8F4F-5ADE7641A59D}" dt="2022-04-12T01:27:10.429" v="9493" actId="478"/>
          <ac:spMkLst>
            <pc:docMk/>
            <pc:sldMk cId="865558282" sldId="258"/>
            <ac:spMk id="126" creationId="{E1393A21-AACC-4686-B8E8-F94C490FE727}"/>
          </ac:spMkLst>
        </pc:spChg>
        <pc:spChg chg="mod">
          <ac:chgData name="Eli Duggan" userId="e155f3d5-dab2-4b8c-bd5a-752781b4978c" providerId="ADAL" clId="{1325E796-135F-453A-8F4F-5ADE7641A59D}" dt="2022-04-12T01:27:24.281" v="9497" actId="1076"/>
          <ac:spMkLst>
            <pc:docMk/>
            <pc:sldMk cId="865558282" sldId="258"/>
            <ac:spMk id="127" creationId="{E47696EC-C4D5-472D-9947-FD1C140F9BCA}"/>
          </ac:spMkLst>
        </pc:spChg>
        <pc:spChg chg="del mod">
          <ac:chgData name="Eli Duggan" userId="e155f3d5-dab2-4b8c-bd5a-752781b4978c" providerId="ADAL" clId="{1325E796-135F-453A-8F4F-5ADE7641A59D}" dt="2022-04-12T01:26:16.625" v="9481" actId="478"/>
          <ac:spMkLst>
            <pc:docMk/>
            <pc:sldMk cId="865558282" sldId="258"/>
            <ac:spMk id="128" creationId="{192B29DF-863A-4A57-B5B0-F1175461F074}"/>
          </ac:spMkLst>
        </pc:spChg>
        <pc:spChg chg="del">
          <ac:chgData name="Eli Duggan" userId="e155f3d5-dab2-4b8c-bd5a-752781b4978c" providerId="ADAL" clId="{1325E796-135F-453A-8F4F-5ADE7641A59D}" dt="2022-04-11T14:13:10.816" v="3475" actId="478"/>
          <ac:spMkLst>
            <pc:docMk/>
            <pc:sldMk cId="865558282" sldId="258"/>
            <ac:spMk id="129" creationId="{9672D6F9-A170-4F35-A09B-7A1D06E8249E}"/>
          </ac:spMkLst>
        </pc:spChg>
        <pc:spChg chg="mod">
          <ac:chgData name="Eli Duggan" userId="e155f3d5-dab2-4b8c-bd5a-752781b4978c" providerId="ADAL" clId="{1325E796-135F-453A-8F4F-5ADE7641A59D}" dt="2022-04-12T01:26:03.491" v="9479"/>
          <ac:spMkLst>
            <pc:docMk/>
            <pc:sldMk cId="865558282" sldId="258"/>
            <ac:spMk id="130" creationId="{630D86F6-6433-4157-982F-DFC6AE25FF9C}"/>
          </ac:spMkLst>
        </pc:spChg>
        <pc:spChg chg="mod">
          <ac:chgData name="Eli Duggan" userId="e155f3d5-dab2-4b8c-bd5a-752781b4978c" providerId="ADAL" clId="{1325E796-135F-453A-8F4F-5ADE7641A59D}" dt="2022-04-12T01:26:03.491" v="9479"/>
          <ac:spMkLst>
            <pc:docMk/>
            <pc:sldMk cId="865558282" sldId="258"/>
            <ac:spMk id="131" creationId="{67DD933D-945F-413E-BFD8-CDE8B2A40FF2}"/>
          </ac:spMkLst>
        </pc:spChg>
        <pc:spChg chg="del">
          <ac:chgData name="Eli Duggan" userId="e155f3d5-dab2-4b8c-bd5a-752781b4978c" providerId="ADAL" clId="{1325E796-135F-453A-8F4F-5ADE7641A59D}" dt="2022-04-11T14:13:30.320" v="3487" actId="478"/>
          <ac:spMkLst>
            <pc:docMk/>
            <pc:sldMk cId="865558282" sldId="258"/>
            <ac:spMk id="131" creationId="{A2984335-C357-487C-AA41-DB095A665818}"/>
          </ac:spMkLst>
        </pc:spChg>
        <pc:spChg chg="mod">
          <ac:chgData name="Eli Duggan" userId="e155f3d5-dab2-4b8c-bd5a-752781b4978c" providerId="ADAL" clId="{1325E796-135F-453A-8F4F-5ADE7641A59D}" dt="2022-04-12T01:26:03.491" v="9479"/>
          <ac:spMkLst>
            <pc:docMk/>
            <pc:sldMk cId="865558282" sldId="258"/>
            <ac:spMk id="132" creationId="{CE24CDDE-4A99-41FB-885A-C24052FF2B15}"/>
          </ac:spMkLst>
        </pc:spChg>
        <pc:spChg chg="mod">
          <ac:chgData name="Eli Duggan" userId="e155f3d5-dab2-4b8c-bd5a-752781b4978c" providerId="ADAL" clId="{1325E796-135F-453A-8F4F-5ADE7641A59D}" dt="2022-04-12T01:27:53.423" v="9501" actId="1076"/>
          <ac:spMkLst>
            <pc:docMk/>
            <pc:sldMk cId="865558282" sldId="258"/>
            <ac:spMk id="133" creationId="{6F99AC78-85B4-487A-9382-3F3035EC39F9}"/>
          </ac:spMkLst>
        </pc:spChg>
        <pc:spChg chg="add mod">
          <ac:chgData name="Eli Duggan" userId="e155f3d5-dab2-4b8c-bd5a-752781b4978c" providerId="ADAL" clId="{1325E796-135F-453A-8F4F-5ADE7641A59D}" dt="2022-04-12T01:31:52.373" v="9581" actId="20577"/>
          <ac:spMkLst>
            <pc:docMk/>
            <pc:sldMk cId="865558282" sldId="258"/>
            <ac:spMk id="134" creationId="{8F9C3254-0440-470B-8CCC-27F3D8987274}"/>
          </ac:spMkLst>
        </pc:spChg>
        <pc:spChg chg="add mod">
          <ac:chgData name="Eli Duggan" userId="e155f3d5-dab2-4b8c-bd5a-752781b4978c" providerId="ADAL" clId="{1325E796-135F-453A-8F4F-5ADE7641A59D}" dt="2022-04-12T01:31:55.040" v="9583" actId="20577"/>
          <ac:spMkLst>
            <pc:docMk/>
            <pc:sldMk cId="865558282" sldId="258"/>
            <ac:spMk id="135" creationId="{7E9D84E0-7763-452C-9496-67FB295D3FA7}"/>
          </ac:spMkLst>
        </pc:spChg>
        <pc:spChg chg="mod">
          <ac:chgData name="Eli Duggan" userId="e155f3d5-dab2-4b8c-bd5a-752781b4978c" providerId="ADAL" clId="{1325E796-135F-453A-8F4F-5ADE7641A59D}" dt="2022-04-11T15:42:10.873" v="6915" actId="1076"/>
          <ac:spMkLst>
            <pc:docMk/>
            <pc:sldMk cId="865558282" sldId="258"/>
            <ac:spMk id="141" creationId="{AFF25437-A8F9-4523-88A0-5FD7A17B0C62}"/>
          </ac:spMkLst>
        </pc:spChg>
        <pc:spChg chg="add del mod">
          <ac:chgData name="Eli Duggan" userId="e155f3d5-dab2-4b8c-bd5a-752781b4978c" providerId="ADAL" clId="{1325E796-135F-453A-8F4F-5ADE7641A59D}" dt="2022-04-11T13:48:01.991" v="969" actId="478"/>
          <ac:spMkLst>
            <pc:docMk/>
            <pc:sldMk cId="865558282" sldId="258"/>
            <ac:spMk id="154" creationId="{15B8E272-9205-433E-B366-265D4969FC32}"/>
          </ac:spMkLst>
        </pc:spChg>
        <pc:spChg chg="del">
          <ac:chgData name="Eli Duggan" userId="e155f3d5-dab2-4b8c-bd5a-752781b4978c" providerId="ADAL" clId="{1325E796-135F-453A-8F4F-5ADE7641A59D}" dt="2022-04-11T13:46:33.603" v="957" actId="478"/>
          <ac:spMkLst>
            <pc:docMk/>
            <pc:sldMk cId="865558282" sldId="258"/>
            <ac:spMk id="216" creationId="{C248290D-0BBA-4362-AF1C-BD01412A317E}"/>
          </ac:spMkLst>
        </pc:spChg>
        <pc:spChg chg="mod">
          <ac:chgData name="Eli Duggan" userId="e155f3d5-dab2-4b8c-bd5a-752781b4978c" providerId="ADAL" clId="{1325E796-135F-453A-8F4F-5ADE7641A59D}" dt="2022-04-11T14:38:29.141" v="4534" actId="1076"/>
          <ac:spMkLst>
            <pc:docMk/>
            <pc:sldMk cId="865558282" sldId="258"/>
            <ac:spMk id="221" creationId="{80D3574D-77B9-4E9A-96C8-883A43BF5E76}"/>
          </ac:spMkLst>
        </pc:spChg>
        <pc:spChg chg="add del mod">
          <ac:chgData name="Eli Duggan" userId="e155f3d5-dab2-4b8c-bd5a-752781b4978c" providerId="ADAL" clId="{1325E796-135F-453A-8F4F-5ADE7641A59D}" dt="2022-04-11T14:39:30.326" v="4580" actId="14100"/>
          <ac:spMkLst>
            <pc:docMk/>
            <pc:sldMk cId="865558282" sldId="258"/>
            <ac:spMk id="222" creationId="{ACE9ACBD-517C-415F-AF5B-7A8E9A5798B0}"/>
          </ac:spMkLst>
        </pc:spChg>
        <pc:spChg chg="mod">
          <ac:chgData name="Eli Duggan" userId="e155f3d5-dab2-4b8c-bd5a-752781b4978c" providerId="ADAL" clId="{1325E796-135F-453A-8F4F-5ADE7641A59D}" dt="2022-04-11T15:14:52.965" v="6242" actId="1076"/>
          <ac:spMkLst>
            <pc:docMk/>
            <pc:sldMk cId="865558282" sldId="258"/>
            <ac:spMk id="224" creationId="{C6368251-237B-46E9-BF36-2D9F1563152F}"/>
          </ac:spMkLst>
        </pc:spChg>
        <pc:spChg chg="mod">
          <ac:chgData name="Eli Duggan" userId="e155f3d5-dab2-4b8c-bd5a-752781b4978c" providerId="ADAL" clId="{1325E796-135F-453A-8F4F-5ADE7641A59D}" dt="2022-04-11T14:53:22.721" v="5398" actId="20577"/>
          <ac:spMkLst>
            <pc:docMk/>
            <pc:sldMk cId="865558282" sldId="258"/>
            <ac:spMk id="225" creationId="{F4EFAFAD-1C0B-406A-A75A-AC982BC4F489}"/>
          </ac:spMkLst>
        </pc:spChg>
        <pc:spChg chg="mod">
          <ac:chgData name="Eli Duggan" userId="e155f3d5-dab2-4b8c-bd5a-752781b4978c" providerId="ADAL" clId="{1325E796-135F-453A-8F4F-5ADE7641A59D}" dt="2022-04-11T14:38:50.669" v="4552" actId="14100"/>
          <ac:spMkLst>
            <pc:docMk/>
            <pc:sldMk cId="865558282" sldId="258"/>
            <ac:spMk id="232" creationId="{9049D359-5829-4FB8-89F1-C58C259ACBA2}"/>
          </ac:spMkLst>
        </pc:spChg>
        <pc:spChg chg="mod">
          <ac:chgData name="Eli Duggan" userId="e155f3d5-dab2-4b8c-bd5a-752781b4978c" providerId="ADAL" clId="{1325E796-135F-453A-8F4F-5ADE7641A59D}" dt="2022-04-11T14:38:43.701" v="4546" actId="1076"/>
          <ac:spMkLst>
            <pc:docMk/>
            <pc:sldMk cId="865558282" sldId="258"/>
            <ac:spMk id="233" creationId="{F5ED387F-4FFA-4999-9DAC-475BBE1F28E8}"/>
          </ac:spMkLst>
        </pc:spChg>
        <pc:spChg chg="del">
          <ac:chgData name="Eli Duggan" userId="e155f3d5-dab2-4b8c-bd5a-752781b4978c" providerId="ADAL" clId="{1325E796-135F-453A-8F4F-5ADE7641A59D}" dt="2022-04-11T14:12:58.435" v="3470" actId="478"/>
          <ac:spMkLst>
            <pc:docMk/>
            <pc:sldMk cId="865558282" sldId="258"/>
            <ac:spMk id="261" creationId="{21C15729-B5C3-4526-9814-E419B9A00B67}"/>
          </ac:spMkLst>
        </pc:spChg>
        <pc:spChg chg="mod">
          <ac:chgData name="Eli Duggan" userId="e155f3d5-dab2-4b8c-bd5a-752781b4978c" providerId="ADAL" clId="{1325E796-135F-453A-8F4F-5ADE7641A59D}" dt="2022-04-11T15:04:39.048" v="5594" actId="1076"/>
          <ac:spMkLst>
            <pc:docMk/>
            <pc:sldMk cId="865558282" sldId="258"/>
            <ac:spMk id="269" creationId="{7A704AB9-AA3F-4C24-80AC-DCF66BA3350C}"/>
          </ac:spMkLst>
        </pc:spChg>
        <pc:spChg chg="mod">
          <ac:chgData name="Eli Duggan" userId="e155f3d5-dab2-4b8c-bd5a-752781b4978c" providerId="ADAL" clId="{1325E796-135F-453A-8F4F-5ADE7641A59D}" dt="2022-04-11T14:36:53.632" v="4480" actId="14100"/>
          <ac:spMkLst>
            <pc:docMk/>
            <pc:sldMk cId="865558282" sldId="258"/>
            <ac:spMk id="270" creationId="{FBA7C4B1-2382-41FB-B97C-DDD47548DEA4}"/>
          </ac:spMkLst>
        </pc:spChg>
        <pc:spChg chg="del">
          <ac:chgData name="Eli Duggan" userId="e155f3d5-dab2-4b8c-bd5a-752781b4978c" providerId="ADAL" clId="{1325E796-135F-453A-8F4F-5ADE7641A59D}" dt="2022-04-11T14:13:23.268" v="3481" actId="478"/>
          <ac:spMkLst>
            <pc:docMk/>
            <pc:sldMk cId="865558282" sldId="258"/>
            <ac:spMk id="279" creationId="{4C3DEE9F-897D-4DF6-9132-0545EFC558A5}"/>
          </ac:spMkLst>
        </pc:spChg>
        <pc:spChg chg="del mod">
          <ac:chgData name="Eli Duggan" userId="e155f3d5-dab2-4b8c-bd5a-752781b4978c" providerId="ADAL" clId="{1325E796-135F-453A-8F4F-5ADE7641A59D}" dt="2022-04-11T13:46:32.442" v="956" actId="478"/>
          <ac:spMkLst>
            <pc:docMk/>
            <pc:sldMk cId="865558282" sldId="258"/>
            <ac:spMk id="282" creationId="{3B006529-5614-4C06-AD62-F606C6B8C38D}"/>
          </ac:spMkLst>
        </pc:spChg>
        <pc:spChg chg="del">
          <ac:chgData name="Eli Duggan" userId="e155f3d5-dab2-4b8c-bd5a-752781b4978c" providerId="ADAL" clId="{1325E796-135F-453A-8F4F-5ADE7641A59D}" dt="2022-04-11T13:49:27.984" v="987" actId="478"/>
          <ac:spMkLst>
            <pc:docMk/>
            <pc:sldMk cId="865558282" sldId="258"/>
            <ac:spMk id="1034" creationId="{86443A01-F68E-4E17-8699-7D1B3D5638C8}"/>
          </ac:spMkLst>
        </pc:spChg>
        <pc:grpChg chg="del">
          <ac:chgData name="Eli Duggan" userId="e155f3d5-dab2-4b8c-bd5a-752781b4978c" providerId="ADAL" clId="{1325E796-135F-453A-8F4F-5ADE7641A59D}" dt="2022-04-11T14:13:17.459" v="3478" actId="478"/>
          <ac:grpSpMkLst>
            <pc:docMk/>
            <pc:sldMk cId="865558282" sldId="258"/>
            <ac:grpSpMk id="4" creationId="{F6FE0DEB-E443-4CD2-B5E5-784C230D4F8A}"/>
          </ac:grpSpMkLst>
        </pc:grpChg>
        <pc:grpChg chg="del">
          <ac:chgData name="Eli Duggan" userId="e155f3d5-dab2-4b8c-bd5a-752781b4978c" providerId="ADAL" clId="{1325E796-135F-453A-8F4F-5ADE7641A59D}" dt="2022-04-11T14:13:24.223" v="3482" actId="478"/>
          <ac:grpSpMkLst>
            <pc:docMk/>
            <pc:sldMk cId="865558282" sldId="258"/>
            <ac:grpSpMk id="5" creationId="{6D4AF099-94C1-48A9-B0A4-2772ACA64680}"/>
          </ac:grpSpMkLst>
        </pc:grpChg>
        <pc:grpChg chg="del">
          <ac:chgData name="Eli Duggan" userId="e155f3d5-dab2-4b8c-bd5a-752781b4978c" providerId="ADAL" clId="{1325E796-135F-453A-8F4F-5ADE7641A59D}" dt="2022-04-11T14:13:26.314" v="3484" actId="478"/>
          <ac:grpSpMkLst>
            <pc:docMk/>
            <pc:sldMk cId="865558282" sldId="258"/>
            <ac:grpSpMk id="6" creationId="{CEE766BE-8860-4755-A891-C3047AD53D4F}"/>
          </ac:grpSpMkLst>
        </pc:grpChg>
        <pc:grpChg chg="del">
          <ac:chgData name="Eli Duggan" userId="e155f3d5-dab2-4b8c-bd5a-752781b4978c" providerId="ADAL" clId="{1325E796-135F-453A-8F4F-5ADE7641A59D}" dt="2022-04-11T14:13:28.900" v="3486" actId="478"/>
          <ac:grpSpMkLst>
            <pc:docMk/>
            <pc:sldMk cId="865558282" sldId="258"/>
            <ac:grpSpMk id="18" creationId="{032FB888-D963-4DCE-A870-E3A188CC1589}"/>
          </ac:grpSpMkLst>
        </pc:grpChg>
        <pc:grpChg chg="add mod">
          <ac:chgData name="Eli Duggan" userId="e155f3d5-dab2-4b8c-bd5a-752781b4978c" providerId="ADAL" clId="{1325E796-135F-453A-8F4F-5ADE7641A59D}" dt="2022-04-11T15:04:35.453" v="5592" actId="1076"/>
          <ac:grpSpMkLst>
            <pc:docMk/>
            <pc:sldMk cId="865558282" sldId="258"/>
            <ac:grpSpMk id="51" creationId="{616A0CA5-DE4C-4E11-A4B3-107548E34DEE}"/>
          </ac:grpSpMkLst>
        </pc:grpChg>
        <pc:grpChg chg="add mod">
          <ac:chgData name="Eli Duggan" userId="e155f3d5-dab2-4b8c-bd5a-752781b4978c" providerId="ADAL" clId="{1325E796-135F-453A-8F4F-5ADE7641A59D}" dt="2022-04-12T01:16:39.546" v="9225" actId="1076"/>
          <ac:grpSpMkLst>
            <pc:docMk/>
            <pc:sldMk cId="865558282" sldId="258"/>
            <ac:grpSpMk id="70" creationId="{F5B0D279-95E8-4047-B120-07068A0B801D}"/>
          </ac:grpSpMkLst>
        </pc:grpChg>
        <pc:grpChg chg="mod">
          <ac:chgData name="Eli Duggan" userId="e155f3d5-dab2-4b8c-bd5a-752781b4978c" providerId="ADAL" clId="{1325E796-135F-453A-8F4F-5ADE7641A59D}" dt="2022-04-12T01:16:08.911" v="9218"/>
          <ac:grpSpMkLst>
            <pc:docMk/>
            <pc:sldMk cId="865558282" sldId="258"/>
            <ac:grpSpMk id="72" creationId="{61D37C82-AB45-4509-9D2A-548A2DDFA7D3}"/>
          </ac:grpSpMkLst>
        </pc:grpChg>
        <pc:grpChg chg="mod">
          <ac:chgData name="Eli Duggan" userId="e155f3d5-dab2-4b8c-bd5a-752781b4978c" providerId="ADAL" clId="{1325E796-135F-453A-8F4F-5ADE7641A59D}" dt="2022-04-12T01:16:08.911" v="9218"/>
          <ac:grpSpMkLst>
            <pc:docMk/>
            <pc:sldMk cId="865558282" sldId="258"/>
            <ac:grpSpMk id="73" creationId="{BB605FC3-B737-46F8-9BAA-3D7A05D6890A}"/>
          </ac:grpSpMkLst>
        </pc:grpChg>
        <pc:grpChg chg="mod">
          <ac:chgData name="Eli Duggan" userId="e155f3d5-dab2-4b8c-bd5a-752781b4978c" providerId="ADAL" clId="{1325E796-135F-453A-8F4F-5ADE7641A59D}" dt="2022-04-12T01:16:08.911" v="9218"/>
          <ac:grpSpMkLst>
            <pc:docMk/>
            <pc:sldMk cId="865558282" sldId="258"/>
            <ac:grpSpMk id="75" creationId="{346D404A-9E41-4CDB-99A4-220314362D9A}"/>
          </ac:grpSpMkLst>
        </pc:grpChg>
        <pc:grpChg chg="mod">
          <ac:chgData name="Eli Duggan" userId="e155f3d5-dab2-4b8c-bd5a-752781b4978c" providerId="ADAL" clId="{1325E796-135F-453A-8F4F-5ADE7641A59D}" dt="2022-04-12T01:16:08.911" v="9218"/>
          <ac:grpSpMkLst>
            <pc:docMk/>
            <pc:sldMk cId="865558282" sldId="258"/>
            <ac:grpSpMk id="90" creationId="{E8B1B18D-50AF-4383-A02B-B75D48EE60A4}"/>
          </ac:grpSpMkLst>
        </pc:grpChg>
        <pc:grpChg chg="mod">
          <ac:chgData name="Eli Duggan" userId="e155f3d5-dab2-4b8c-bd5a-752781b4978c" providerId="ADAL" clId="{1325E796-135F-453A-8F4F-5ADE7641A59D}" dt="2022-04-12T01:16:08.911" v="9218"/>
          <ac:grpSpMkLst>
            <pc:docMk/>
            <pc:sldMk cId="865558282" sldId="258"/>
            <ac:grpSpMk id="91" creationId="{25E28B05-5989-4DD5-BA9B-6B740F3CCA55}"/>
          </ac:grpSpMkLst>
        </pc:grpChg>
        <pc:grpChg chg="add mod">
          <ac:chgData name="Eli Duggan" userId="e155f3d5-dab2-4b8c-bd5a-752781b4978c" providerId="ADAL" clId="{1325E796-135F-453A-8F4F-5ADE7641A59D}" dt="2022-04-12T01:28:23.639" v="9509" actId="1076"/>
          <ac:grpSpMkLst>
            <pc:docMk/>
            <pc:sldMk cId="865558282" sldId="258"/>
            <ac:grpSpMk id="100" creationId="{6DC17275-2C23-4FED-89EC-D9C457E0638A}"/>
          </ac:grpSpMkLst>
        </pc:grpChg>
        <pc:grpChg chg="add mod">
          <ac:chgData name="Eli Duggan" userId="e155f3d5-dab2-4b8c-bd5a-752781b4978c" providerId="ADAL" clId="{1325E796-135F-453A-8F4F-5ADE7641A59D}" dt="2022-04-12T01:27:43.882" v="9500" actId="1076"/>
          <ac:grpSpMkLst>
            <pc:docMk/>
            <pc:sldMk cId="865558282" sldId="258"/>
            <ac:grpSpMk id="105" creationId="{3E82D025-6954-4503-AC40-1A5DB9F99145}"/>
          </ac:grpSpMkLst>
        </pc:grpChg>
        <pc:grpChg chg="del">
          <ac:chgData name="Eli Duggan" userId="e155f3d5-dab2-4b8c-bd5a-752781b4978c" providerId="ADAL" clId="{1325E796-135F-453A-8F4F-5ADE7641A59D}" dt="2022-04-11T14:13:28.255" v="3485" actId="478"/>
          <ac:grpSpMkLst>
            <pc:docMk/>
            <pc:sldMk cId="865558282" sldId="258"/>
            <ac:grpSpMk id="106" creationId="{62D980C8-50A7-42C8-AC43-19581D2454F9}"/>
          </ac:grpSpMkLst>
        </pc:grpChg>
        <pc:grpChg chg="mod">
          <ac:chgData name="Eli Duggan" userId="e155f3d5-dab2-4b8c-bd5a-752781b4978c" providerId="ADAL" clId="{1325E796-135F-453A-8F4F-5ADE7641A59D}" dt="2022-04-12T01:26:03.491" v="9479"/>
          <ac:grpSpMkLst>
            <pc:docMk/>
            <pc:sldMk cId="865558282" sldId="258"/>
            <ac:grpSpMk id="107" creationId="{163F12EF-C2C0-4C77-98FE-F7CD2D12D773}"/>
          </ac:grpSpMkLst>
        </pc:grpChg>
        <pc:grpChg chg="del">
          <ac:chgData name="Eli Duggan" userId="e155f3d5-dab2-4b8c-bd5a-752781b4978c" providerId="ADAL" clId="{1325E796-135F-453A-8F4F-5ADE7641A59D}" dt="2022-04-11T13:46:29.564" v="954" actId="478"/>
          <ac:grpSpMkLst>
            <pc:docMk/>
            <pc:sldMk cId="865558282" sldId="258"/>
            <ac:grpSpMk id="188" creationId="{26E7855F-4D74-4FA9-BBB0-A5D4D12BF7D7}"/>
          </ac:grpSpMkLst>
        </pc:grpChg>
        <pc:grpChg chg="del">
          <ac:chgData name="Eli Duggan" userId="e155f3d5-dab2-4b8c-bd5a-752781b4978c" providerId="ADAL" clId="{1325E796-135F-453A-8F4F-5ADE7641A59D}" dt="2022-04-11T13:49:22.271" v="986" actId="478"/>
          <ac:grpSpMkLst>
            <pc:docMk/>
            <pc:sldMk cId="865558282" sldId="258"/>
            <ac:grpSpMk id="1032" creationId="{7C899B9E-B748-4308-9849-1EB4349121B0}"/>
          </ac:grpSpMkLst>
        </pc:grpChg>
        <pc:graphicFrameChg chg="del modGraphic">
          <ac:chgData name="Eli Duggan" userId="e155f3d5-dab2-4b8c-bd5a-752781b4978c" providerId="ADAL" clId="{1325E796-135F-453A-8F4F-5ADE7641A59D}" dt="2022-04-11T14:13:04.955" v="3472" actId="478"/>
          <ac:graphicFrameMkLst>
            <pc:docMk/>
            <pc:sldMk cId="865558282" sldId="258"/>
            <ac:graphicFrameMk id="2" creationId="{1382E2BA-CF92-4375-9D61-80FFCC3D1FA8}"/>
          </ac:graphicFrameMkLst>
        </pc:graphicFrameChg>
        <pc:graphicFrameChg chg="del">
          <ac:chgData name="Eli Duggan" userId="e155f3d5-dab2-4b8c-bd5a-752781b4978c" providerId="ADAL" clId="{1325E796-135F-453A-8F4F-5ADE7641A59D}" dt="2022-04-11T14:13:21.728" v="3480" actId="478"/>
          <ac:graphicFrameMkLst>
            <pc:docMk/>
            <pc:sldMk cId="865558282" sldId="258"/>
            <ac:graphicFrameMk id="3" creationId="{DCCF6A41-0303-44DA-BC0E-779774892C1A}"/>
          </ac:graphicFrameMkLst>
        </pc:graphicFrameChg>
        <pc:graphicFrameChg chg="add del mod modGraphic">
          <ac:chgData name="Eli Duggan" userId="e155f3d5-dab2-4b8c-bd5a-752781b4978c" providerId="ADAL" clId="{1325E796-135F-453A-8F4F-5ADE7641A59D}" dt="2022-04-12T00:37:10.853" v="6950" actId="478"/>
          <ac:graphicFrameMkLst>
            <pc:docMk/>
            <pc:sldMk cId="865558282" sldId="258"/>
            <ac:graphicFrameMk id="50" creationId="{DB018471-0EE1-42EE-BF95-08E64F379582}"/>
          </ac:graphicFrameMkLst>
        </pc:graphicFrameChg>
        <pc:graphicFrameChg chg="add mod modGraphic">
          <ac:chgData name="Eli Duggan" userId="e155f3d5-dab2-4b8c-bd5a-752781b4978c" providerId="ADAL" clId="{1325E796-135F-453A-8F4F-5ADE7641A59D}" dt="2022-04-12T01:12:34.803" v="9105" actId="20577"/>
          <ac:graphicFrameMkLst>
            <pc:docMk/>
            <pc:sldMk cId="865558282" sldId="258"/>
            <ac:graphicFrameMk id="58" creationId="{E177ADB4-2DF6-46CC-92CA-33BEB7C0DEF1}"/>
          </ac:graphicFrameMkLst>
        </pc:graphicFrameChg>
        <pc:graphicFrameChg chg="add mod modGraphic">
          <ac:chgData name="Eli Duggan" userId="e155f3d5-dab2-4b8c-bd5a-752781b4978c" providerId="ADAL" clId="{1325E796-135F-453A-8F4F-5ADE7641A59D}" dt="2022-04-12T01:14:44.637" v="9182" actId="1076"/>
          <ac:graphicFrameMkLst>
            <pc:docMk/>
            <pc:sldMk cId="865558282" sldId="258"/>
            <ac:graphicFrameMk id="61" creationId="{C0CBA7CA-363C-421D-97E6-A9121622FD4A}"/>
          </ac:graphicFrameMkLst>
        </pc:graphicFrameChg>
        <pc:graphicFrameChg chg="add mod modGraphic">
          <ac:chgData name="Eli Duggan" userId="e155f3d5-dab2-4b8c-bd5a-752781b4978c" providerId="ADAL" clId="{1325E796-135F-453A-8F4F-5ADE7641A59D}" dt="2022-04-11T15:27:04.565" v="6514" actId="2711"/>
          <ac:graphicFrameMkLst>
            <pc:docMk/>
            <pc:sldMk cId="865558282" sldId="258"/>
            <ac:graphicFrameMk id="63" creationId="{79377D44-E93D-46E6-8AB5-865AA9932D7E}"/>
          </ac:graphicFrameMkLst>
        </pc:graphicFrameChg>
        <pc:graphicFrameChg chg="add mod modGraphic">
          <ac:chgData name="Eli Duggan" userId="e155f3d5-dab2-4b8c-bd5a-752781b4978c" providerId="ADAL" clId="{1325E796-135F-453A-8F4F-5ADE7641A59D}" dt="2022-04-12T01:03:17.473" v="8662" actId="1076"/>
          <ac:graphicFrameMkLst>
            <pc:docMk/>
            <pc:sldMk cId="865558282" sldId="258"/>
            <ac:graphicFrameMk id="65" creationId="{F5553268-93CE-4EAB-9F02-D72C062BDD1A}"/>
          </ac:graphicFrameMkLst>
        </pc:graphicFrameChg>
        <pc:picChg chg="del mod">
          <ac:chgData name="Eli Duggan" userId="e155f3d5-dab2-4b8c-bd5a-752781b4978c" providerId="ADAL" clId="{1325E796-135F-453A-8F4F-5ADE7641A59D}" dt="2022-04-11T13:39:54.409" v="523" actId="478"/>
          <ac:picMkLst>
            <pc:docMk/>
            <pc:sldMk cId="865558282" sldId="258"/>
            <ac:picMk id="13" creationId="{D72DB2C8-9414-41A3-A829-258710CCABF9}"/>
          </ac:picMkLst>
        </pc:picChg>
        <pc:picChg chg="del">
          <ac:chgData name="Eli Duggan" userId="e155f3d5-dab2-4b8c-bd5a-752781b4978c" providerId="ADAL" clId="{1325E796-135F-453A-8F4F-5ADE7641A59D}" dt="2022-04-11T14:13:12.501" v="3476" actId="478"/>
          <ac:picMkLst>
            <pc:docMk/>
            <pc:sldMk cId="865558282" sldId="258"/>
            <ac:picMk id="35" creationId="{29B818B3-48B4-450B-A955-11ABA90A8298}"/>
          </ac:picMkLst>
        </pc:picChg>
        <pc:picChg chg="add del mod">
          <ac:chgData name="Eli Duggan" userId="e155f3d5-dab2-4b8c-bd5a-752781b4978c" providerId="ADAL" clId="{1325E796-135F-453A-8F4F-5ADE7641A59D}" dt="2022-04-11T14:32:11.547" v="4224" actId="478"/>
          <ac:picMkLst>
            <pc:docMk/>
            <pc:sldMk cId="865558282" sldId="258"/>
            <ac:picMk id="44" creationId="{9A833F99-41CD-4751-813F-0B62D8DC99BD}"/>
          </ac:picMkLst>
        </pc:picChg>
        <pc:picChg chg="add mod">
          <ac:chgData name="Eli Duggan" userId="e155f3d5-dab2-4b8c-bd5a-752781b4978c" providerId="ADAL" clId="{1325E796-135F-453A-8F4F-5ADE7641A59D}" dt="2022-04-11T14:44:32.041" v="4855" actId="14100"/>
          <ac:picMkLst>
            <pc:docMk/>
            <pc:sldMk cId="865558282" sldId="258"/>
            <ac:picMk id="46" creationId="{E56044CE-7E25-45AF-BF24-1FEF04FB7AF1}"/>
          </ac:picMkLst>
        </pc:picChg>
        <pc:picChg chg="mod">
          <ac:chgData name="Eli Duggan" userId="e155f3d5-dab2-4b8c-bd5a-752781b4978c" providerId="ADAL" clId="{1325E796-135F-453A-8F4F-5ADE7641A59D}" dt="2022-04-11T15:04:35.453" v="5592" actId="1076"/>
          <ac:picMkLst>
            <pc:docMk/>
            <pc:sldMk cId="865558282" sldId="258"/>
            <ac:picMk id="52" creationId="{58DF587F-AB28-4261-9C17-2D79EC61E6E0}"/>
          </ac:picMkLst>
        </pc:picChg>
        <pc:picChg chg="del">
          <ac:chgData name="Eli Duggan" userId="e155f3d5-dab2-4b8c-bd5a-752781b4978c" providerId="ADAL" clId="{1325E796-135F-453A-8F4F-5ADE7641A59D}" dt="2022-04-11T13:31:49.954" v="364" actId="478"/>
          <ac:picMkLst>
            <pc:docMk/>
            <pc:sldMk cId="865558282" sldId="258"/>
            <ac:picMk id="55" creationId="{A9F16ED8-E677-464C-A5E8-6CABA4A1362F}"/>
          </ac:picMkLst>
        </pc:picChg>
        <pc:picChg chg="mod">
          <ac:chgData name="Eli Duggan" userId="e155f3d5-dab2-4b8c-bd5a-752781b4978c" providerId="ADAL" clId="{1325E796-135F-453A-8F4F-5ADE7641A59D}" dt="2022-04-12T01:25:26.915" v="9472"/>
          <ac:picMkLst>
            <pc:docMk/>
            <pc:sldMk cId="865558282" sldId="258"/>
            <ac:picMk id="102" creationId="{57A9C0BC-53E0-46A1-9D0C-F7C46F7DAFA3}"/>
          </ac:picMkLst>
        </pc:picChg>
        <pc:picChg chg="mod">
          <ac:chgData name="Eli Duggan" userId="e155f3d5-dab2-4b8c-bd5a-752781b4978c" providerId="ADAL" clId="{1325E796-135F-453A-8F4F-5ADE7641A59D}" dt="2022-04-12T01:25:26.915" v="9472"/>
          <ac:picMkLst>
            <pc:docMk/>
            <pc:sldMk cId="865558282" sldId="258"/>
            <ac:picMk id="103" creationId="{5DD7B645-C6B9-4574-8F4B-ADC3A60906FD}"/>
          </ac:picMkLst>
        </pc:picChg>
        <pc:picChg chg="mod">
          <ac:chgData name="Eli Duggan" userId="e155f3d5-dab2-4b8c-bd5a-752781b4978c" providerId="ADAL" clId="{1325E796-135F-453A-8F4F-5ADE7641A59D}" dt="2022-04-12T01:25:26.915" v="9472"/>
          <ac:picMkLst>
            <pc:docMk/>
            <pc:sldMk cId="865558282" sldId="258"/>
            <ac:picMk id="104" creationId="{98DC08C4-B1E0-45CD-B4F4-88958824E1F7}"/>
          </ac:picMkLst>
        </pc:picChg>
        <pc:picChg chg="mod modCrop">
          <ac:chgData name="Eli Duggan" userId="e155f3d5-dab2-4b8c-bd5a-752781b4978c" providerId="ADAL" clId="{1325E796-135F-453A-8F4F-5ADE7641A59D}" dt="2022-04-12T01:27:14.650" v="9494" actId="1076"/>
          <ac:picMkLst>
            <pc:docMk/>
            <pc:sldMk cId="865558282" sldId="258"/>
            <ac:picMk id="106" creationId="{9A86EF2C-F4CC-4C5C-AFC7-89E5AF6B0708}"/>
          </ac:picMkLst>
        </pc:picChg>
        <pc:picChg chg="mod">
          <ac:chgData name="Eli Duggan" userId="e155f3d5-dab2-4b8c-bd5a-752781b4978c" providerId="ADAL" clId="{1325E796-135F-453A-8F4F-5ADE7641A59D}" dt="2022-04-12T01:26:03.491" v="9479"/>
          <ac:picMkLst>
            <pc:docMk/>
            <pc:sldMk cId="865558282" sldId="258"/>
            <ac:picMk id="129" creationId="{E71DC0C2-4DF1-430D-8AF8-D2DC1DCD9DF0}"/>
          </ac:picMkLst>
        </pc:picChg>
        <pc:picChg chg="add mod">
          <ac:chgData name="Eli Duggan" userId="e155f3d5-dab2-4b8c-bd5a-752781b4978c" providerId="ADAL" clId="{1325E796-135F-453A-8F4F-5ADE7641A59D}" dt="2022-04-11T13:40:16.659" v="529" actId="1076"/>
          <ac:picMkLst>
            <pc:docMk/>
            <pc:sldMk cId="865558282" sldId="258"/>
            <ac:picMk id="149" creationId="{2912D951-BE72-4701-9D3B-F3EC952769FE}"/>
          </ac:picMkLst>
        </pc:picChg>
        <pc:picChg chg="add del mod">
          <ac:chgData name="Eli Duggan" userId="e155f3d5-dab2-4b8c-bd5a-752781b4978c" providerId="ADAL" clId="{1325E796-135F-453A-8F4F-5ADE7641A59D}" dt="2022-04-11T13:40:04.626" v="525"/>
          <ac:picMkLst>
            <pc:docMk/>
            <pc:sldMk cId="865558282" sldId="258"/>
            <ac:picMk id="150" creationId="{CF76886F-D001-4B6C-8030-47953CC6D81B}"/>
          </ac:picMkLst>
        </pc:picChg>
        <pc:picChg chg="add mod">
          <ac:chgData name="Eli Duggan" userId="e155f3d5-dab2-4b8c-bd5a-752781b4978c" providerId="ADAL" clId="{1325E796-135F-453A-8F4F-5ADE7641A59D}" dt="2022-04-12T02:41:04.506" v="9734" actId="14100"/>
          <ac:picMkLst>
            <pc:docMk/>
            <pc:sldMk cId="865558282" sldId="258"/>
            <ac:picMk id="151" creationId="{0D51C68A-1453-48F7-A82F-CD9B093A11B4}"/>
          </ac:picMkLst>
        </pc:picChg>
        <pc:picChg chg="add mod">
          <ac:chgData name="Eli Duggan" userId="e155f3d5-dab2-4b8c-bd5a-752781b4978c" providerId="ADAL" clId="{1325E796-135F-453A-8F4F-5ADE7641A59D}" dt="2022-04-11T13:40:44.259" v="533" actId="1076"/>
          <ac:picMkLst>
            <pc:docMk/>
            <pc:sldMk cId="865558282" sldId="258"/>
            <ac:picMk id="152" creationId="{0721380B-9107-4CC2-ACBC-AD5263F79476}"/>
          </ac:picMkLst>
        </pc:picChg>
        <pc:picChg chg="add del mod">
          <ac:chgData name="Eli Duggan" userId="e155f3d5-dab2-4b8c-bd5a-752781b4978c" providerId="ADAL" clId="{1325E796-135F-453A-8F4F-5ADE7641A59D}" dt="2022-04-11T13:47:57.163" v="968" actId="478"/>
          <ac:picMkLst>
            <pc:docMk/>
            <pc:sldMk cId="865558282" sldId="258"/>
            <ac:picMk id="153" creationId="{2BDC9A4E-B743-4F3B-A137-AE00477D1C9A}"/>
          </ac:picMkLst>
        </pc:picChg>
        <pc:picChg chg="add mod modCrop">
          <ac:chgData name="Eli Duggan" userId="e155f3d5-dab2-4b8c-bd5a-752781b4978c" providerId="ADAL" clId="{1325E796-135F-453A-8F4F-5ADE7641A59D}" dt="2022-04-11T14:53:39.246" v="5400" actId="14100"/>
          <ac:picMkLst>
            <pc:docMk/>
            <pc:sldMk cId="865558282" sldId="258"/>
            <ac:picMk id="155" creationId="{954549F2-41E0-45C0-8305-B04224EE239C}"/>
          </ac:picMkLst>
        </pc:picChg>
        <pc:picChg chg="add mod">
          <ac:chgData name="Eli Duggan" userId="e155f3d5-dab2-4b8c-bd5a-752781b4978c" providerId="ADAL" clId="{1325E796-135F-453A-8F4F-5ADE7641A59D}" dt="2022-04-12T01:16:27.283" v="9223" actId="1076"/>
          <ac:picMkLst>
            <pc:docMk/>
            <pc:sldMk cId="865558282" sldId="258"/>
            <ac:picMk id="156" creationId="{5EA851F1-2099-4C0D-8740-01B1357E8806}"/>
          </ac:picMkLst>
        </pc:picChg>
        <pc:picChg chg="del">
          <ac:chgData name="Eli Duggan" userId="e155f3d5-dab2-4b8c-bd5a-752781b4978c" providerId="ADAL" clId="{1325E796-135F-453A-8F4F-5ADE7641A59D}" dt="2022-04-11T13:46:31.132" v="955" actId="478"/>
          <ac:picMkLst>
            <pc:docMk/>
            <pc:sldMk cId="865558282" sldId="258"/>
            <ac:picMk id="226" creationId="{DC048778-91EB-4CEA-986F-A577D629D377}"/>
          </ac:picMkLst>
        </pc:picChg>
        <pc:picChg chg="del">
          <ac:chgData name="Eli Duggan" userId="e155f3d5-dab2-4b8c-bd5a-752781b4978c" providerId="ADAL" clId="{1325E796-135F-453A-8F4F-5ADE7641A59D}" dt="2022-04-11T14:12:53.598" v="3469" actId="478"/>
          <ac:picMkLst>
            <pc:docMk/>
            <pc:sldMk cId="865558282" sldId="258"/>
            <ac:picMk id="1026" creationId="{F136CD2D-86B9-47F9-B351-72D0525D1393}"/>
          </ac:picMkLst>
        </pc:picChg>
        <pc:cxnChg chg="mod">
          <ac:chgData name="Eli Duggan" userId="e155f3d5-dab2-4b8c-bd5a-752781b4978c" providerId="ADAL" clId="{1325E796-135F-453A-8F4F-5ADE7641A59D}" dt="2022-04-11T14:13:24.223" v="3482" actId="478"/>
          <ac:cxnSpMkLst>
            <pc:docMk/>
            <pc:sldMk cId="865558282" sldId="258"/>
            <ac:cxnSpMk id="7" creationId="{DD6537F4-D5DA-456B-AB66-922695975CD1}"/>
          </ac:cxnSpMkLst>
        </pc:cxnChg>
        <pc:cxnChg chg="del mod">
          <ac:chgData name="Eli Duggan" userId="e155f3d5-dab2-4b8c-bd5a-752781b4978c" providerId="ADAL" clId="{1325E796-135F-453A-8F4F-5ADE7641A59D}" dt="2022-04-11T14:24:35.129" v="3705" actId="478"/>
          <ac:cxnSpMkLst>
            <pc:docMk/>
            <pc:sldMk cId="865558282" sldId="258"/>
            <ac:cxnSpMk id="11" creationId="{6507825A-53BE-4AA3-8181-8E8D3C83A02C}"/>
          </ac:cxnSpMkLst>
        </pc:cxnChg>
        <pc:cxnChg chg="mod">
          <ac:chgData name="Eli Duggan" userId="e155f3d5-dab2-4b8c-bd5a-752781b4978c" providerId="ADAL" clId="{1325E796-135F-453A-8F4F-5ADE7641A59D}" dt="2022-04-11T13:39:35.633" v="517" actId="1076"/>
          <ac:cxnSpMkLst>
            <pc:docMk/>
            <pc:sldMk cId="865558282" sldId="258"/>
            <ac:cxnSpMk id="21" creationId="{6C079ECB-8867-425E-95BE-6E86B810FB21}"/>
          </ac:cxnSpMkLst>
        </pc:cxnChg>
        <pc:cxnChg chg="mod">
          <ac:chgData name="Eli Duggan" userId="e155f3d5-dab2-4b8c-bd5a-752781b4978c" providerId="ADAL" clId="{1325E796-135F-453A-8F4F-5ADE7641A59D}" dt="2022-04-12T01:16:08.911" v="9218"/>
          <ac:cxnSpMkLst>
            <pc:docMk/>
            <pc:sldMk cId="865558282" sldId="258"/>
            <ac:cxnSpMk id="74" creationId="{8B7C658B-1699-4BF1-B708-3CB13272DC8D}"/>
          </ac:cxnSpMkLst>
        </pc:cxnChg>
        <pc:cxnChg chg="mod">
          <ac:chgData name="Eli Duggan" userId="e155f3d5-dab2-4b8c-bd5a-752781b4978c" providerId="ADAL" clId="{1325E796-135F-453A-8F4F-5ADE7641A59D}" dt="2022-04-12T01:16:08.911" v="9218"/>
          <ac:cxnSpMkLst>
            <pc:docMk/>
            <pc:sldMk cId="865558282" sldId="258"/>
            <ac:cxnSpMk id="77" creationId="{8297DBF6-DF45-4D37-A93E-FF402D241582}"/>
          </ac:cxnSpMkLst>
        </pc:cxnChg>
        <pc:cxnChg chg="mod">
          <ac:chgData name="Eli Duggan" userId="e155f3d5-dab2-4b8c-bd5a-752781b4978c" providerId="ADAL" clId="{1325E796-135F-453A-8F4F-5ADE7641A59D}" dt="2022-04-12T01:16:08.911" v="9218"/>
          <ac:cxnSpMkLst>
            <pc:docMk/>
            <pc:sldMk cId="865558282" sldId="258"/>
            <ac:cxnSpMk id="78" creationId="{1554426B-F148-4040-8770-0BF06E343AFE}"/>
          </ac:cxnSpMkLst>
        </pc:cxnChg>
        <pc:cxnChg chg="mod">
          <ac:chgData name="Eli Duggan" userId="e155f3d5-dab2-4b8c-bd5a-752781b4978c" providerId="ADAL" clId="{1325E796-135F-453A-8F4F-5ADE7641A59D}" dt="2022-04-12T01:16:08.911" v="9218"/>
          <ac:cxnSpMkLst>
            <pc:docMk/>
            <pc:sldMk cId="865558282" sldId="258"/>
            <ac:cxnSpMk id="80" creationId="{04DCA016-2414-4B3D-B235-1A0C60CF1D89}"/>
          </ac:cxnSpMkLst>
        </pc:cxnChg>
        <pc:cxnChg chg="add mod">
          <ac:chgData name="Eli Duggan" userId="e155f3d5-dab2-4b8c-bd5a-752781b4978c" providerId="ADAL" clId="{1325E796-135F-453A-8F4F-5ADE7641A59D}" dt="2022-04-12T01:18:22.278" v="9257" actId="1076"/>
          <ac:cxnSpMkLst>
            <pc:docMk/>
            <pc:sldMk cId="865558282" sldId="258"/>
            <ac:cxnSpMk id="98" creationId="{B641AFB6-403B-45EB-AA25-57416B4E3449}"/>
          </ac:cxnSpMkLst>
        </pc:cxnChg>
        <pc:cxnChg chg="mod">
          <ac:chgData name="Eli Duggan" userId="e155f3d5-dab2-4b8c-bd5a-752781b4978c" providerId="ADAL" clId="{1325E796-135F-453A-8F4F-5ADE7641A59D}" dt="2022-04-11T14:13:24.223" v="3482" actId="478"/>
          <ac:cxnSpMkLst>
            <pc:docMk/>
            <pc:sldMk cId="865558282" sldId="258"/>
            <ac:cxnSpMk id="167" creationId="{682502F8-0537-43BB-9EFC-5FF1E1118689}"/>
          </ac:cxnSpMkLst>
        </pc:cxnChg>
      </pc:sldChg>
      <pc:sldChg chg="del">
        <pc:chgData name="Eli Duggan" userId="e155f3d5-dab2-4b8c-bd5a-752781b4978c" providerId="ADAL" clId="{1325E796-135F-453A-8F4F-5ADE7641A59D}" dt="2022-04-11T13:23:27.834" v="0" actId="47"/>
        <pc:sldMkLst>
          <pc:docMk/>
          <pc:sldMk cId="1232668499" sldId="258"/>
        </pc:sldMkLst>
      </pc:sldChg>
      <pc:sldChg chg="modSp new del mod">
        <pc:chgData name="Eli Duggan" userId="e155f3d5-dab2-4b8c-bd5a-752781b4978c" providerId="ADAL" clId="{1325E796-135F-453A-8F4F-5ADE7641A59D}" dt="2022-04-12T01:32:20.874" v="9584" actId="47"/>
        <pc:sldMkLst>
          <pc:docMk/>
          <pc:sldMk cId="2573821253" sldId="259"/>
        </pc:sldMkLst>
        <pc:spChg chg="mod">
          <ac:chgData name="Eli Duggan" userId="e155f3d5-dab2-4b8c-bd5a-752781b4978c" providerId="ADAL" clId="{1325E796-135F-453A-8F4F-5ADE7641A59D}" dt="2022-04-11T13:41:37.483" v="562" actId="20577"/>
          <ac:spMkLst>
            <pc:docMk/>
            <pc:sldMk cId="2573821253" sldId="259"/>
            <ac:spMk id="2" creationId="{D0779D93-B8B8-4E02-98AF-D293E3A6BCB4}"/>
          </ac:spMkLst>
        </pc:spChg>
        <pc:spChg chg="mod">
          <ac:chgData name="Eli Duggan" userId="e155f3d5-dab2-4b8c-bd5a-752781b4978c" providerId="ADAL" clId="{1325E796-135F-453A-8F4F-5ADE7641A59D}" dt="2022-04-11T13:55:18.534" v="1368" actId="20577"/>
          <ac:spMkLst>
            <pc:docMk/>
            <pc:sldMk cId="2573821253" sldId="259"/>
            <ac:spMk id="3" creationId="{F46AB45A-27A8-435C-9B1F-DBE3C54AAB04}"/>
          </ac:spMkLst>
        </pc:spChg>
      </pc:sldChg>
      <pc:sldChg chg="modSp new del mod">
        <pc:chgData name="Eli Duggan" userId="e155f3d5-dab2-4b8c-bd5a-752781b4978c" providerId="ADAL" clId="{1325E796-135F-453A-8F4F-5ADE7641A59D}" dt="2022-04-11T15:41:47.482" v="6910" actId="47"/>
        <pc:sldMkLst>
          <pc:docMk/>
          <pc:sldMk cId="3668844329" sldId="260"/>
        </pc:sldMkLst>
        <pc:spChg chg="mod">
          <ac:chgData name="Eli Duggan" userId="e155f3d5-dab2-4b8c-bd5a-752781b4978c" providerId="ADAL" clId="{1325E796-135F-453A-8F4F-5ADE7641A59D}" dt="2022-04-11T13:55:26.317" v="1388" actId="20577"/>
          <ac:spMkLst>
            <pc:docMk/>
            <pc:sldMk cId="3668844329" sldId="260"/>
            <ac:spMk id="2" creationId="{C18DCE53-DD39-4CB6-9FE3-628408D94B50}"/>
          </ac:spMkLst>
        </pc:spChg>
        <pc:spChg chg="mod">
          <ac:chgData name="Eli Duggan" userId="e155f3d5-dab2-4b8c-bd5a-752781b4978c" providerId="ADAL" clId="{1325E796-135F-453A-8F4F-5ADE7641A59D}" dt="2022-04-11T13:55:34.259" v="1401" actId="403"/>
          <ac:spMkLst>
            <pc:docMk/>
            <pc:sldMk cId="3668844329" sldId="260"/>
            <ac:spMk id="3" creationId="{ACE35547-3747-401A-9080-551C2D57D1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A37EC-D4EB-4786-8E6C-3E69BC6C2B04}" type="datetimeFigureOut">
              <a:rPr lang="en-US" smtClean="0"/>
              <a:t>4/11/2022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966AA-7F14-433F-92A1-227F928BF705}" type="slidenum">
              <a:rPr lang="en-US" smtClean="0"/>
              <a:t>‹#›</a:t>
            </a:fld>
            <a:endParaRPr lang="en-US"/>
          </a:p>
        </p:txBody>
      </p:sp>
    </p:spTree>
    <p:extLst>
      <p:ext uri="{BB962C8B-B14F-4D97-AF65-F5344CB8AC3E}">
        <p14:creationId xmlns:p14="http://schemas.microsoft.com/office/powerpoint/2010/main" val="105468715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FITC tag attaches to proteins</a:t>
            </a:r>
          </a:p>
        </p:txBody>
      </p:sp>
      <p:sp>
        <p:nvSpPr>
          <p:cNvPr id="4" name="Slide Number Placeholder 3"/>
          <p:cNvSpPr>
            <a:spLocks noGrp="1"/>
          </p:cNvSpPr>
          <p:nvPr>
            <p:ph type="sldNum" sz="quarter" idx="5"/>
          </p:nvPr>
        </p:nvSpPr>
        <p:spPr/>
        <p:txBody>
          <a:bodyPr/>
          <a:lstStyle/>
          <a:p>
            <a:fld id="{C91966AA-7F14-433F-92A1-227F928BF705}" type="slidenum">
              <a:rPr lang="en-US" smtClean="0"/>
              <a:t>1</a:t>
            </a:fld>
            <a:endParaRPr lang="en-US"/>
          </a:p>
        </p:txBody>
      </p:sp>
    </p:spTree>
    <p:extLst>
      <p:ext uri="{BB962C8B-B14F-4D97-AF65-F5344CB8AC3E}">
        <p14:creationId xmlns:p14="http://schemas.microsoft.com/office/powerpoint/2010/main" val="395172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4BD828-9AAF-4035-A379-95EAC5D72E19}"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230294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BD828-9AAF-4035-A379-95EAC5D72E19}"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19579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BD828-9AAF-4035-A379-95EAC5D72E19}"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320379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BD828-9AAF-4035-A379-95EAC5D72E19}"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390690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4BD828-9AAF-4035-A379-95EAC5D72E19}"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73791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4BD828-9AAF-4035-A379-95EAC5D72E19}"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328574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BD828-9AAF-4035-A379-95EAC5D72E19}"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226692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4BD828-9AAF-4035-A379-95EAC5D72E19}"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425227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BD828-9AAF-4035-A379-95EAC5D72E19}"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211812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54BD828-9AAF-4035-A379-95EAC5D72E19}"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321904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54BD828-9AAF-4035-A379-95EAC5D72E19}"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A44EB-9BC7-4B00-A6F2-D071076F0347}" type="slidenum">
              <a:rPr lang="en-US" smtClean="0"/>
              <a:t>‹#›</a:t>
            </a:fld>
            <a:endParaRPr lang="en-US"/>
          </a:p>
        </p:txBody>
      </p:sp>
    </p:spTree>
    <p:extLst>
      <p:ext uri="{BB962C8B-B14F-4D97-AF65-F5344CB8AC3E}">
        <p14:creationId xmlns:p14="http://schemas.microsoft.com/office/powerpoint/2010/main" val="422035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54BD828-9AAF-4035-A379-95EAC5D72E19}" type="datetimeFigureOut">
              <a:rPr lang="en-US" smtClean="0"/>
              <a:t>4/11/2022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F8A44EB-9BC7-4B00-A6F2-D071076F0347}" type="slidenum">
              <a:rPr lang="en-US" smtClean="0"/>
              <a:t>‹#›</a:t>
            </a:fld>
            <a:endParaRPr lang="en-US"/>
          </a:p>
        </p:txBody>
      </p:sp>
    </p:spTree>
    <p:extLst>
      <p:ext uri="{BB962C8B-B14F-4D97-AF65-F5344CB8AC3E}">
        <p14:creationId xmlns:p14="http://schemas.microsoft.com/office/powerpoint/2010/main" val="2636331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EF39041-98F4-4183-93D9-EB21E5FD0B41}"/>
              </a:ext>
            </a:extLst>
          </p:cNvPr>
          <p:cNvSpPr txBox="1"/>
          <p:nvPr/>
        </p:nvSpPr>
        <p:spPr>
          <a:xfrm>
            <a:off x="5457844" y="479050"/>
            <a:ext cx="32975513" cy="1031051"/>
          </a:xfrm>
          <a:prstGeom prst="rect">
            <a:avLst/>
          </a:prstGeom>
          <a:noFill/>
        </p:spPr>
        <p:txBody>
          <a:bodyPr wrap="square" rtlCol="0">
            <a:spAutoFit/>
          </a:bodyP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6100" b="1" i="0" u="none" strike="noStrike" kern="1200" cap="none" spc="0" normalizeH="0" baseline="0" noProof="0" dirty="0">
                <a:ln>
                  <a:noFill/>
                </a:ln>
                <a:effectLst/>
                <a:uLnTx/>
                <a:uFillTx/>
                <a:latin typeface="Georgia" panose="02040502050405020303" pitchFamily="18" charset="0"/>
                <a:cs typeface="Times New Roman" panose="02020603050405020304" pitchFamily="18" charset="0"/>
              </a:rPr>
              <a:t>Anti-HIV Antibody Optimization via Site Saturation Mutagenesis</a:t>
            </a:r>
          </a:p>
        </p:txBody>
      </p:sp>
      <p:sp>
        <p:nvSpPr>
          <p:cNvPr id="16" name="TextBox 15">
            <a:extLst>
              <a:ext uri="{FF2B5EF4-FFF2-40B4-BE49-F238E27FC236}">
                <a16:creationId xmlns:a16="http://schemas.microsoft.com/office/drawing/2014/main" id="{078ADA21-D268-4EB2-8CCD-2101000B2208}"/>
              </a:ext>
            </a:extLst>
          </p:cNvPr>
          <p:cNvSpPr txBox="1"/>
          <p:nvPr/>
        </p:nvSpPr>
        <p:spPr>
          <a:xfrm>
            <a:off x="13678868" y="1450410"/>
            <a:ext cx="16457263" cy="1077218"/>
          </a:xfrm>
          <a:prstGeom prst="rect">
            <a:avLst/>
          </a:prstGeom>
          <a:noFill/>
        </p:spPr>
        <p:txBody>
          <a:bodyPr wrap="square" rtlCol="0">
            <a:spAutoFit/>
          </a:bodyP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Georgia" panose="02040502050405020303" pitchFamily="18" charset="0"/>
              </a:rPr>
              <a:t>Eli Duggan</a:t>
            </a:r>
            <a:r>
              <a:rPr lang="en-US" sz="3200" baseline="30000" dirty="0">
                <a:latin typeface="Georgia" panose="02040502050405020303" pitchFamily="18" charset="0"/>
                <a:cs typeface="Arial" pitchFamily="34" charset="0"/>
              </a:rPr>
              <a:t>1,</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2</a:t>
            </a:r>
            <a:r>
              <a:rPr kumimoji="0" lang="en-US" sz="3200" i="0" u="none" strike="noStrike" kern="1200" cap="none" spc="0" normalizeH="0" baseline="0" noProof="0" dirty="0">
                <a:ln>
                  <a:noFill/>
                </a:ln>
                <a:effectLst/>
                <a:uLnTx/>
                <a:uFillTx/>
                <a:latin typeface="Georgia" panose="02040502050405020303" pitchFamily="18" charset="0"/>
              </a:rPr>
              <a:t>, </a:t>
            </a:r>
            <a:r>
              <a:rPr kumimoji="0" lang="en-US" sz="3200" i="0" u="none" strike="noStrike" kern="1200" cap="none" spc="0" normalizeH="0" baseline="0" noProof="0" dirty="0" err="1">
                <a:ln>
                  <a:noFill/>
                </a:ln>
                <a:effectLst/>
                <a:uLnTx/>
                <a:uFillTx/>
                <a:latin typeface="Georgia" panose="02040502050405020303" pitchFamily="18" charset="0"/>
              </a:rPr>
              <a:t>Brunojoel</a:t>
            </a:r>
            <a:r>
              <a:rPr kumimoji="0" lang="en-US" sz="3200" i="0" u="none" strike="noStrike" kern="1200" cap="none" spc="0" normalizeH="0" baseline="0" noProof="0" dirty="0">
                <a:ln>
                  <a:noFill/>
                </a:ln>
                <a:effectLst/>
                <a:uLnTx/>
                <a:uFillTx/>
                <a:latin typeface="Georgia" panose="02040502050405020303" pitchFamily="18" charset="0"/>
              </a:rPr>
              <a:t> </a:t>
            </a:r>
            <a:r>
              <a:rPr kumimoji="0" lang="en-US" sz="3200" i="0" u="none" strike="noStrike" kern="1200" cap="none" spc="0" normalizeH="0" baseline="0" noProof="0" dirty="0" err="1">
                <a:ln>
                  <a:noFill/>
                </a:ln>
                <a:effectLst/>
                <a:uLnTx/>
                <a:uFillTx/>
                <a:latin typeface="Georgia" panose="02040502050405020303" pitchFamily="18" charset="0"/>
              </a:rPr>
              <a:t>Hatungimana</a:t>
            </a:r>
            <a:r>
              <a:rPr lang="en-US" sz="3200" baseline="30000" dirty="0">
                <a:latin typeface="Georgia" panose="02040502050405020303" pitchFamily="18" charset="0"/>
                <a:cs typeface="Arial" pitchFamily="34" charset="0"/>
              </a:rPr>
              <a:t>3</a:t>
            </a:r>
            <a:r>
              <a:rPr kumimoji="0" lang="en-US" sz="3200" i="0" u="none" strike="noStrike" kern="1200" cap="none" spc="0" normalizeH="0" baseline="0" noProof="0" dirty="0">
                <a:ln>
                  <a:noFill/>
                </a:ln>
                <a:effectLst/>
                <a:uLnTx/>
                <a:uFillTx/>
                <a:latin typeface="Georgia" panose="02040502050405020303" pitchFamily="18" charset="0"/>
              </a:rPr>
              <a:t>, Matheus Oliveira de Souza</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2,3</a:t>
            </a:r>
            <a:r>
              <a:rPr kumimoji="0" lang="en-US" sz="3200" i="0" u="none" strike="noStrike" kern="1200" cap="none" spc="0" normalizeH="0" baseline="0" noProof="0" dirty="0">
                <a:ln>
                  <a:noFill/>
                </a:ln>
                <a:effectLst/>
                <a:uLnTx/>
                <a:uFillTx/>
                <a:latin typeface="Georgia" panose="02040502050405020303" pitchFamily="18" charset="0"/>
              </a:rPr>
              <a:t>, Bharat Madan</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2,3</a:t>
            </a:r>
            <a:r>
              <a:rPr kumimoji="0" lang="en-US" sz="3200" i="0" u="none" strike="noStrike" kern="1200" cap="none" spc="0" normalizeH="0" baseline="0" noProof="0" dirty="0">
                <a:ln>
                  <a:noFill/>
                </a:ln>
                <a:effectLst/>
                <a:uLnTx/>
                <a:uFillTx/>
                <a:latin typeface="Georgia" panose="02040502050405020303" pitchFamily="18" charset="0"/>
              </a:rPr>
              <a:t>,  Dr. Paolo Lusso,</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4</a:t>
            </a:r>
            <a:r>
              <a:rPr kumimoji="0" lang="en-US" sz="3200" i="0" u="none" strike="noStrike" kern="1200" cap="none" spc="0" normalizeH="0" baseline="0" noProof="0" dirty="0">
                <a:ln>
                  <a:noFill/>
                </a:ln>
                <a:effectLst/>
                <a:uLnTx/>
                <a:uFillTx/>
                <a:latin typeface="Georgia" panose="02040502050405020303" pitchFamily="18" charset="0"/>
              </a:rPr>
              <a:t> Dr. </a:t>
            </a:r>
            <a:r>
              <a:rPr kumimoji="0" lang="en-US" sz="3200" i="0" u="none" strike="noStrike" kern="1200" cap="none" spc="0" normalizeH="0" baseline="0" noProof="0" dirty="0" err="1">
                <a:ln>
                  <a:noFill/>
                </a:ln>
                <a:effectLst/>
                <a:uLnTx/>
                <a:uFillTx/>
                <a:latin typeface="Georgia" panose="02040502050405020303" pitchFamily="18" charset="0"/>
              </a:rPr>
              <a:t>Qingbo</a:t>
            </a:r>
            <a:r>
              <a:rPr kumimoji="0" lang="en-US" sz="3200" i="0" u="none" strike="noStrike" kern="1200" cap="none" spc="0" normalizeH="0" baseline="0" noProof="0" dirty="0">
                <a:ln>
                  <a:noFill/>
                </a:ln>
                <a:effectLst/>
                <a:uLnTx/>
                <a:uFillTx/>
                <a:latin typeface="Georgia" panose="02040502050405020303" pitchFamily="18" charset="0"/>
              </a:rPr>
              <a:t> Liu,</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4</a:t>
            </a:r>
            <a:r>
              <a:rPr kumimoji="0" lang="en-US" sz="3200" i="0" u="none" strike="noStrike" kern="1200" cap="none" spc="0" normalizeH="0" baseline="0" noProof="0" dirty="0">
                <a:ln>
                  <a:noFill/>
                </a:ln>
                <a:effectLst/>
                <a:uLnTx/>
                <a:uFillTx/>
                <a:latin typeface="Georgia" panose="02040502050405020303" pitchFamily="18" charset="0"/>
              </a:rPr>
              <a:t> Prof. Brandon DeKosky</a:t>
            </a:r>
            <a:r>
              <a:rPr kumimoji="0" lang="en-US" sz="3200" i="0" u="none" strike="noStrike" kern="1200" cap="none" spc="0" normalizeH="0" baseline="30000" noProof="0" dirty="0">
                <a:ln>
                  <a:noFill/>
                </a:ln>
                <a:effectLst/>
                <a:uLnTx/>
                <a:uFillTx/>
                <a:latin typeface="Georgia" panose="02040502050405020303" pitchFamily="18" charset="0"/>
                <a:cs typeface="Arial" pitchFamily="34" charset="0"/>
              </a:rPr>
              <a:t>2,3,5</a:t>
            </a:r>
            <a:endParaRPr kumimoji="0" lang="en-US" sz="3200" i="0" u="none" strike="noStrike" kern="1200" cap="none" spc="0" normalizeH="0" baseline="0" noProof="0" dirty="0">
              <a:ln>
                <a:noFill/>
              </a:ln>
              <a:effectLst/>
              <a:uLnTx/>
              <a:uFillTx/>
              <a:latin typeface="Georgia" panose="02040502050405020303" pitchFamily="18" charset="0"/>
            </a:endParaRPr>
          </a:p>
        </p:txBody>
      </p:sp>
      <p:cxnSp>
        <p:nvCxnSpPr>
          <p:cNvPr id="20" name="Straight Connector 19">
            <a:extLst>
              <a:ext uri="{FF2B5EF4-FFF2-40B4-BE49-F238E27FC236}">
                <a16:creationId xmlns:a16="http://schemas.microsoft.com/office/drawing/2014/main" id="{96CF44AC-B475-47A7-B3DD-11BDA0FA75C3}"/>
              </a:ext>
            </a:extLst>
          </p:cNvPr>
          <p:cNvCxnSpPr>
            <a:cxnSpLocks/>
          </p:cNvCxnSpPr>
          <p:nvPr/>
        </p:nvCxnSpPr>
        <p:spPr>
          <a:xfrm flipH="1">
            <a:off x="0" y="457200"/>
            <a:ext cx="43891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079ECB-8867-425E-95BE-6E86B810FB21}"/>
              </a:ext>
            </a:extLst>
          </p:cNvPr>
          <p:cNvCxnSpPr>
            <a:cxnSpLocks/>
          </p:cNvCxnSpPr>
          <p:nvPr/>
        </p:nvCxnSpPr>
        <p:spPr>
          <a:xfrm flipH="1">
            <a:off x="0" y="3556240"/>
            <a:ext cx="43891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8DCDDA-D5BC-44C2-8BE9-5E5920CCDCAC}"/>
              </a:ext>
            </a:extLst>
          </p:cNvPr>
          <p:cNvCxnSpPr>
            <a:cxnSpLocks/>
          </p:cNvCxnSpPr>
          <p:nvPr/>
        </p:nvCxnSpPr>
        <p:spPr>
          <a:xfrm>
            <a:off x="457200" y="0"/>
            <a:ext cx="0" cy="3291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7924A6-593B-471D-9BF3-B0D3803F5E87}"/>
              </a:ext>
            </a:extLst>
          </p:cNvPr>
          <p:cNvCxnSpPr>
            <a:cxnSpLocks/>
          </p:cNvCxnSpPr>
          <p:nvPr/>
        </p:nvCxnSpPr>
        <p:spPr>
          <a:xfrm>
            <a:off x="43434000" y="0"/>
            <a:ext cx="0" cy="3291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D0C7F2-6D09-42CA-B6AC-A307D73C9982}"/>
              </a:ext>
            </a:extLst>
          </p:cNvPr>
          <p:cNvSpPr txBox="1"/>
          <p:nvPr/>
        </p:nvSpPr>
        <p:spPr>
          <a:xfrm>
            <a:off x="7350941" y="2615206"/>
            <a:ext cx="29152730" cy="830997"/>
          </a:xfrm>
          <a:prstGeom prst="rect">
            <a:avLst/>
          </a:prstGeom>
          <a:noFill/>
        </p:spPr>
        <p:txBody>
          <a:bodyPr wrap="square" rtlCol="0">
            <a:spAutoFit/>
          </a:bodyP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Georgia" panose="02040502050405020303" pitchFamily="18" charset="0"/>
              </a:rPr>
              <a:t>University of New Hampshire, Department of Chemical Engineering, Durham, NH,</a:t>
            </a:r>
            <a:r>
              <a:rPr lang="en-US" sz="2400" i="1" baseline="30000" dirty="0">
                <a:latin typeface="Georgia" panose="02040502050405020303" pitchFamily="18" charset="0"/>
                <a:cs typeface="Arial" pitchFamily="34" charset="0"/>
              </a:rPr>
              <a:t>1</a:t>
            </a:r>
            <a:r>
              <a:rPr kumimoji="0" lang="en-US" sz="2400" b="0" i="1" u="none" strike="noStrike" kern="1200" cap="none" spc="0" normalizeH="0" baseline="0" noProof="0" dirty="0">
                <a:ln>
                  <a:noFill/>
                </a:ln>
                <a:effectLst/>
                <a:uLnTx/>
                <a:uFillTx/>
                <a:latin typeface="Georgia" panose="02040502050405020303" pitchFamily="18" charset="0"/>
              </a:rPr>
              <a:t> Ragon Institute of MGH, MIT and Harvard, Cambridge, MA,</a:t>
            </a:r>
            <a:r>
              <a:rPr kumimoji="0" lang="en-US" sz="2400" b="0" i="1" u="none" strike="noStrike" kern="1200" cap="none" spc="0" normalizeH="0" baseline="30000" noProof="0" dirty="0">
                <a:ln>
                  <a:noFill/>
                </a:ln>
                <a:effectLst/>
                <a:uLnTx/>
                <a:uFillTx/>
                <a:latin typeface="Georgia" panose="02040502050405020303" pitchFamily="18" charset="0"/>
                <a:cs typeface="Arial" pitchFamily="34" charset="0"/>
              </a:rPr>
              <a:t>2</a:t>
            </a:r>
            <a:r>
              <a:rPr lang="en-US" sz="2400" i="1" dirty="0">
                <a:latin typeface="Georgia" panose="02040502050405020303" pitchFamily="18" charset="0"/>
                <a:cs typeface="Arial" pitchFamily="34" charset="0"/>
              </a:rPr>
              <a:t> U</a:t>
            </a:r>
            <a:r>
              <a:rPr kumimoji="0" lang="en-US" sz="2400" b="0" i="1" u="none" strike="noStrike" kern="1200" cap="none" spc="0" normalizeH="0" baseline="0" noProof="0" dirty="0" err="1">
                <a:ln>
                  <a:noFill/>
                </a:ln>
                <a:effectLst/>
                <a:uLnTx/>
                <a:uFillTx/>
                <a:latin typeface="Georgia" panose="02040502050405020303" pitchFamily="18" charset="0"/>
              </a:rPr>
              <a:t>niversity</a:t>
            </a:r>
            <a:r>
              <a:rPr kumimoji="0" lang="en-US" sz="2400" b="0" i="1" u="none" strike="noStrike" kern="1200" cap="none" spc="0" normalizeH="0" baseline="0" noProof="0" dirty="0">
                <a:ln>
                  <a:noFill/>
                </a:ln>
                <a:effectLst/>
                <a:uLnTx/>
                <a:uFillTx/>
                <a:latin typeface="Georgia" panose="02040502050405020303" pitchFamily="18" charset="0"/>
              </a:rPr>
              <a:t> of Kansas, Department of Pharmaceutical Chemistry, Lawrence, KS,</a:t>
            </a:r>
            <a:r>
              <a:rPr kumimoji="0" lang="en-US" sz="2400" b="0" i="1" u="none" strike="noStrike" kern="1200" cap="none" spc="0" normalizeH="0" baseline="30000" noProof="0" dirty="0">
                <a:ln>
                  <a:noFill/>
                </a:ln>
                <a:effectLst/>
                <a:uLnTx/>
                <a:uFillTx/>
                <a:latin typeface="Georgia" panose="02040502050405020303" pitchFamily="18" charset="0"/>
                <a:cs typeface="Arial" pitchFamily="34" charset="0"/>
              </a:rPr>
              <a:t>3</a:t>
            </a:r>
            <a:r>
              <a:rPr kumimoji="0" lang="en-US" sz="2400" b="0" i="1" u="none" strike="noStrike" kern="1200" cap="none" spc="0" normalizeH="0" baseline="0" noProof="0" dirty="0">
                <a:ln>
                  <a:noFill/>
                </a:ln>
                <a:effectLst/>
                <a:uLnTx/>
                <a:uFillTx/>
                <a:latin typeface="Georgia" panose="02040502050405020303" pitchFamily="18" charset="0"/>
              </a:rPr>
              <a:t> National Institute of Allergy and Infectious Diseases, Bethesda, MD,</a:t>
            </a:r>
            <a:r>
              <a:rPr kumimoji="0" lang="en-US" sz="2400" i="0" u="none" strike="noStrike" kern="1200" cap="none" spc="0" normalizeH="0" baseline="30000" noProof="0" dirty="0">
                <a:ln>
                  <a:noFill/>
                </a:ln>
                <a:effectLst/>
                <a:uLnTx/>
                <a:uFillTx/>
                <a:latin typeface="Georgia" panose="02040502050405020303" pitchFamily="18" charset="0"/>
                <a:cs typeface="Arial" pitchFamily="34" charset="0"/>
              </a:rPr>
              <a:t>4 </a:t>
            </a:r>
            <a:r>
              <a:rPr kumimoji="0" lang="en-US" sz="2400" b="0" i="1" u="none" strike="noStrike" kern="1200" cap="none" spc="0" normalizeH="0" baseline="0" noProof="0" dirty="0">
                <a:ln>
                  <a:noFill/>
                </a:ln>
                <a:effectLst/>
                <a:uLnTx/>
                <a:uFillTx/>
                <a:latin typeface="Georgia" panose="02040502050405020303" pitchFamily="18" charset="0"/>
              </a:rPr>
              <a:t>Massachusetts Institute of Technology, Department of Chemical Engineering, Cambridge, MA</a:t>
            </a:r>
            <a:r>
              <a:rPr kumimoji="0" lang="en-US" sz="2400" b="0" i="1" u="none" strike="noStrike" kern="1200" cap="none" spc="0" normalizeH="0" baseline="30000" noProof="0" dirty="0">
                <a:ln>
                  <a:noFill/>
                </a:ln>
                <a:effectLst/>
                <a:uLnTx/>
                <a:uFillTx/>
                <a:latin typeface="Georgia" panose="02040502050405020303" pitchFamily="18" charset="0"/>
                <a:cs typeface="Arial" pitchFamily="34" charset="0"/>
              </a:rPr>
              <a:t> 5</a:t>
            </a:r>
            <a:endParaRPr kumimoji="0" lang="en-US" sz="2400" b="0" i="1" u="none" strike="noStrike" kern="1200" cap="none" spc="0" normalizeH="0" baseline="0" noProof="0" dirty="0">
              <a:ln>
                <a:noFill/>
              </a:ln>
              <a:effectLst/>
              <a:uLnTx/>
              <a:uFillTx/>
              <a:latin typeface="Georgia" panose="02040502050405020303" pitchFamily="18" charset="0"/>
            </a:endParaRPr>
          </a:p>
        </p:txBody>
      </p:sp>
      <p:sp>
        <p:nvSpPr>
          <p:cNvPr id="39" name="Rectangle 38">
            <a:extLst>
              <a:ext uri="{FF2B5EF4-FFF2-40B4-BE49-F238E27FC236}">
                <a16:creationId xmlns:a16="http://schemas.microsoft.com/office/drawing/2014/main" id="{1487BF40-B7B4-4DEA-B320-6ADC29805C74}"/>
              </a:ext>
            </a:extLst>
          </p:cNvPr>
          <p:cNvSpPr/>
          <p:nvPr/>
        </p:nvSpPr>
        <p:spPr>
          <a:xfrm>
            <a:off x="914399" y="17007840"/>
            <a:ext cx="13898880" cy="1499616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050" b="1" u="sng"/>
              <a:t>Advantages</a:t>
            </a:r>
            <a:endParaRPr lang="en-US" sz="1050" dirty="0"/>
          </a:p>
        </p:txBody>
      </p:sp>
      <p:sp>
        <p:nvSpPr>
          <p:cNvPr id="43" name="Rectangle 42">
            <a:extLst>
              <a:ext uri="{FF2B5EF4-FFF2-40B4-BE49-F238E27FC236}">
                <a16:creationId xmlns:a16="http://schemas.microsoft.com/office/drawing/2014/main" id="{C94D4DB2-D64F-4BBB-AB5E-43559F82F989}"/>
              </a:ext>
            </a:extLst>
          </p:cNvPr>
          <p:cNvSpPr/>
          <p:nvPr/>
        </p:nvSpPr>
        <p:spPr>
          <a:xfrm>
            <a:off x="914400" y="17007840"/>
            <a:ext cx="138988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Trebuchet MS" panose="020B0603020202020204" pitchFamily="34" charset="0"/>
              </a:rPr>
              <a:t>Primer Design and SSM Results</a:t>
            </a:r>
            <a:endPar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37" name="Rectangle 36">
            <a:extLst>
              <a:ext uri="{FF2B5EF4-FFF2-40B4-BE49-F238E27FC236}">
                <a16:creationId xmlns:a16="http://schemas.microsoft.com/office/drawing/2014/main" id="{7F65452E-1F77-464F-8AB1-A644C865E2B5}"/>
              </a:ext>
            </a:extLst>
          </p:cNvPr>
          <p:cNvSpPr/>
          <p:nvPr/>
        </p:nvSpPr>
        <p:spPr>
          <a:xfrm>
            <a:off x="15270480" y="3840480"/>
            <a:ext cx="27797760" cy="1271016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7F8755D-ABF6-4091-8A53-E0E20542AD81}"/>
              </a:ext>
            </a:extLst>
          </p:cNvPr>
          <p:cNvSpPr/>
          <p:nvPr/>
        </p:nvSpPr>
        <p:spPr>
          <a:xfrm>
            <a:off x="15270480" y="3840480"/>
            <a:ext cx="2779776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rPr>
              <a:t>Methodology</a:t>
            </a:r>
          </a:p>
        </p:txBody>
      </p:sp>
      <p:sp>
        <p:nvSpPr>
          <p:cNvPr id="221" name="Rectangle 220">
            <a:extLst>
              <a:ext uri="{FF2B5EF4-FFF2-40B4-BE49-F238E27FC236}">
                <a16:creationId xmlns:a16="http://schemas.microsoft.com/office/drawing/2014/main" id="{80D3574D-77B9-4E9A-96C8-883A43BF5E76}"/>
              </a:ext>
            </a:extLst>
          </p:cNvPr>
          <p:cNvSpPr/>
          <p:nvPr/>
        </p:nvSpPr>
        <p:spPr>
          <a:xfrm>
            <a:off x="30193957" y="17007840"/>
            <a:ext cx="12801600" cy="658368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221">
            <a:extLst>
              <a:ext uri="{FF2B5EF4-FFF2-40B4-BE49-F238E27FC236}">
                <a16:creationId xmlns:a16="http://schemas.microsoft.com/office/drawing/2014/main" id="{ACE9ACBD-517C-415F-AF5B-7A8E9A5798B0}"/>
              </a:ext>
            </a:extLst>
          </p:cNvPr>
          <p:cNvSpPr/>
          <p:nvPr/>
        </p:nvSpPr>
        <p:spPr>
          <a:xfrm>
            <a:off x="30175200" y="17007840"/>
            <a:ext cx="128016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Trebuchet MS" panose="020B0603020202020204" pitchFamily="34" charset="0"/>
              </a:rPr>
              <a:t>Conclusions and Next Steps</a:t>
            </a:r>
            <a:endPar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224" name="Rectangle 223">
            <a:extLst>
              <a:ext uri="{FF2B5EF4-FFF2-40B4-BE49-F238E27FC236}">
                <a16:creationId xmlns:a16="http://schemas.microsoft.com/office/drawing/2014/main" id="{C6368251-237B-46E9-BF36-2D9F1563152F}"/>
              </a:ext>
            </a:extLst>
          </p:cNvPr>
          <p:cNvSpPr/>
          <p:nvPr/>
        </p:nvSpPr>
        <p:spPr>
          <a:xfrm>
            <a:off x="15270480" y="17007840"/>
            <a:ext cx="14630400" cy="1499616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Rectangle 224">
            <a:extLst>
              <a:ext uri="{FF2B5EF4-FFF2-40B4-BE49-F238E27FC236}">
                <a16:creationId xmlns:a16="http://schemas.microsoft.com/office/drawing/2014/main" id="{F4EFAFAD-1C0B-406A-A75A-AC982BC4F489}"/>
              </a:ext>
            </a:extLst>
          </p:cNvPr>
          <p:cNvSpPr/>
          <p:nvPr/>
        </p:nvSpPr>
        <p:spPr>
          <a:xfrm>
            <a:off x="15270480" y="17007840"/>
            <a:ext cx="146304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rPr>
              <a:t>FACS and Model Antigen Selection</a:t>
            </a:r>
          </a:p>
        </p:txBody>
      </p:sp>
      <p:cxnSp>
        <p:nvCxnSpPr>
          <p:cNvPr id="229" name="Straight Connector 228">
            <a:extLst>
              <a:ext uri="{FF2B5EF4-FFF2-40B4-BE49-F238E27FC236}">
                <a16:creationId xmlns:a16="http://schemas.microsoft.com/office/drawing/2014/main" id="{B5640606-AF61-424B-ACC5-CF4455FFF8AF}"/>
              </a:ext>
            </a:extLst>
          </p:cNvPr>
          <p:cNvCxnSpPr>
            <a:cxnSpLocks/>
          </p:cNvCxnSpPr>
          <p:nvPr/>
        </p:nvCxnSpPr>
        <p:spPr>
          <a:xfrm flipH="1">
            <a:off x="0" y="32461200"/>
            <a:ext cx="43891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9049D359-5829-4FB8-89F1-C58C259ACBA2}"/>
              </a:ext>
            </a:extLst>
          </p:cNvPr>
          <p:cNvSpPr/>
          <p:nvPr/>
        </p:nvSpPr>
        <p:spPr>
          <a:xfrm>
            <a:off x="30175199" y="24048720"/>
            <a:ext cx="12801600" cy="429768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F5ED387F-4FFA-4999-9DAC-475BBE1F28E8}"/>
              </a:ext>
            </a:extLst>
          </p:cNvPr>
          <p:cNvSpPr/>
          <p:nvPr/>
        </p:nvSpPr>
        <p:spPr>
          <a:xfrm>
            <a:off x="30175200" y="24048720"/>
            <a:ext cx="128016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rPr>
              <a:t>Acknowledgements</a:t>
            </a:r>
          </a:p>
        </p:txBody>
      </p:sp>
      <p:sp>
        <p:nvSpPr>
          <p:cNvPr id="234" name="TextBox 233">
            <a:extLst>
              <a:ext uri="{FF2B5EF4-FFF2-40B4-BE49-F238E27FC236}">
                <a16:creationId xmlns:a16="http://schemas.microsoft.com/office/drawing/2014/main" id="{4ECD82A6-F479-4A5A-B837-7FE2E3E9627C}"/>
              </a:ext>
            </a:extLst>
          </p:cNvPr>
          <p:cNvSpPr txBox="1"/>
          <p:nvPr/>
        </p:nvSpPr>
        <p:spPr>
          <a:xfrm>
            <a:off x="30212960" y="24756024"/>
            <a:ext cx="12640133" cy="584775"/>
          </a:xfrm>
          <a:prstGeom prst="rect">
            <a:avLst/>
          </a:prstGeom>
          <a:noFill/>
        </p:spPr>
        <p:txBody>
          <a:bodyPr wrap="square" rtlCol="0">
            <a:spAutoFit/>
          </a:bodyPr>
          <a:lstStyle/>
          <a:p>
            <a:endParaRPr lang="en-US" sz="3200" dirty="0"/>
          </a:p>
        </p:txBody>
      </p:sp>
      <p:sp>
        <p:nvSpPr>
          <p:cNvPr id="111" name="Rectangle 110">
            <a:extLst>
              <a:ext uri="{FF2B5EF4-FFF2-40B4-BE49-F238E27FC236}">
                <a16:creationId xmlns:a16="http://schemas.microsoft.com/office/drawing/2014/main" id="{23CA08FA-6A5D-4D15-9923-D16379C8E664}"/>
              </a:ext>
            </a:extLst>
          </p:cNvPr>
          <p:cNvSpPr/>
          <p:nvPr/>
        </p:nvSpPr>
        <p:spPr>
          <a:xfrm>
            <a:off x="30175200" y="28895040"/>
            <a:ext cx="12801600" cy="320040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B733D120-2186-40EC-883E-8D5342FCE385}"/>
              </a:ext>
            </a:extLst>
          </p:cNvPr>
          <p:cNvSpPr/>
          <p:nvPr/>
        </p:nvSpPr>
        <p:spPr>
          <a:xfrm>
            <a:off x="30175200" y="28803600"/>
            <a:ext cx="128016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rPr>
              <a:t>References</a:t>
            </a:r>
          </a:p>
        </p:txBody>
      </p:sp>
      <p:sp>
        <p:nvSpPr>
          <p:cNvPr id="141" name="TextBox 140">
            <a:extLst>
              <a:ext uri="{FF2B5EF4-FFF2-40B4-BE49-F238E27FC236}">
                <a16:creationId xmlns:a16="http://schemas.microsoft.com/office/drawing/2014/main" id="{AFF25437-A8F9-4523-88A0-5FD7A17B0C62}"/>
              </a:ext>
            </a:extLst>
          </p:cNvPr>
          <p:cNvSpPr txBox="1"/>
          <p:nvPr/>
        </p:nvSpPr>
        <p:spPr>
          <a:xfrm>
            <a:off x="30266640" y="29791196"/>
            <a:ext cx="12640134" cy="2308324"/>
          </a:xfrm>
          <a:prstGeom prst="rect">
            <a:avLst/>
          </a:prstGeom>
          <a:noFill/>
        </p:spPr>
        <p:txBody>
          <a:bodyPr wrap="square" rtlCol="0">
            <a:spAutoFit/>
          </a:bodyPr>
          <a:lstStyle/>
          <a:p>
            <a:pPr marL="514350" indent="-514350">
              <a:buFontTx/>
              <a:buAutoNum type="arabicPeriod"/>
            </a:pPr>
            <a:r>
              <a:rPr lang="en-US" sz="1800" dirty="0" err="1">
                <a:effectLst/>
                <a:latin typeface="Arial" panose="020B0604020202020204" pitchFamily="34" charset="0"/>
                <a:ea typeface="Calibri" panose="020F0502020204030204" pitchFamily="34" charset="0"/>
              </a:rPr>
              <a:t>Elangovan</a:t>
            </a:r>
            <a:r>
              <a:rPr lang="en-US" sz="1800" dirty="0">
                <a:effectLst/>
                <a:latin typeface="Arial" panose="020B0604020202020204" pitchFamily="34" charset="0"/>
                <a:ea typeface="Calibri" panose="020F0502020204030204" pitchFamily="34" charset="0"/>
              </a:rPr>
              <a:t>, R. et al., “Global and Regional Estimates for Subtype-Specific Therapeutic and Prophylactic HIV-1 Vaccines: A Modeling Study,” </a:t>
            </a:r>
            <a:r>
              <a:rPr lang="en-US" sz="1800" i="1" dirty="0">
                <a:effectLst/>
                <a:latin typeface="Arial" panose="020B0604020202020204" pitchFamily="34" charset="0"/>
                <a:ea typeface="Calibri" panose="020F0502020204030204" pitchFamily="34" charset="0"/>
              </a:rPr>
              <a:t>Front. </a:t>
            </a:r>
            <a:r>
              <a:rPr lang="en-US" sz="1800" i="1" dirty="0" err="1">
                <a:effectLst/>
                <a:latin typeface="Arial" panose="020B0604020202020204" pitchFamily="34" charset="0"/>
                <a:ea typeface="Calibri" panose="020F0502020204030204" pitchFamily="34" charset="0"/>
              </a:rPr>
              <a:t>Microbiol</a:t>
            </a:r>
            <a:r>
              <a:rPr lang="en-US" i="1"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July 15, </a:t>
            </a:r>
            <a:r>
              <a:rPr lang="en-US" sz="1800" dirty="0">
                <a:effectLst/>
                <a:latin typeface="Arial" panose="020B0604020202020204" pitchFamily="34" charset="0"/>
                <a:ea typeface="Calibri" panose="020F0502020204030204" pitchFamily="34" charset="0"/>
              </a:rPr>
              <a:t>2021</a:t>
            </a:r>
            <a:endParaRPr lang="en-US" dirty="0">
              <a:latin typeface="Helvetica" panose="020B0604020202020204" pitchFamily="34" charset="0"/>
              <a:cs typeface="Helvetica" panose="020B0604020202020204" pitchFamily="34" charset="0"/>
            </a:endParaRPr>
          </a:p>
          <a:p>
            <a:pPr marL="514350" indent="-514350">
              <a:buFontTx/>
              <a:buAutoNum type="arabicPeriod"/>
            </a:pPr>
            <a:r>
              <a:rPr lang="en-US" dirty="0">
                <a:latin typeface="Helvetica" panose="020B0604020202020204" pitchFamily="34" charset="0"/>
                <a:cs typeface="Helvetica" panose="020B0604020202020204" pitchFamily="34" charset="0"/>
              </a:rPr>
              <a:t>Q Liu, “Improvement of antibody functionality by structure-guided paratope engraftment,” </a:t>
            </a:r>
            <a:r>
              <a:rPr lang="en-US" i="1" dirty="0">
                <a:latin typeface="Helvetica" panose="020B0604020202020204" pitchFamily="34" charset="0"/>
                <a:cs typeface="Helvetica" panose="020B0604020202020204" pitchFamily="34" charset="0"/>
              </a:rPr>
              <a:t>Nature Communications</a:t>
            </a:r>
            <a:r>
              <a:rPr lang="en-US" dirty="0">
                <a:latin typeface="Helvetica" panose="020B0604020202020204" pitchFamily="34" charset="0"/>
                <a:cs typeface="Helvetica" panose="020B0604020202020204" pitchFamily="34" charset="0"/>
              </a:rPr>
              <a:t>, February 13, 2019</a:t>
            </a:r>
            <a:endParaRPr lang="en-US" dirty="0">
              <a:effectLst/>
              <a:latin typeface="Helvetica" panose="020B0604020202020204" pitchFamily="34" charset="0"/>
              <a:cs typeface="Helvetica" panose="020B0604020202020204" pitchFamily="34" charset="0"/>
            </a:endParaRPr>
          </a:p>
          <a:p>
            <a:pPr marL="514350" indent="-514350">
              <a:buAutoNum type="arabicPeriod"/>
            </a:pPr>
            <a:r>
              <a:rPr lang="en-US" dirty="0">
                <a:effectLst/>
                <a:latin typeface="Helvetica" panose="020B0604020202020204" pitchFamily="34" charset="0"/>
                <a:cs typeface="Helvetica" panose="020B0604020202020204" pitchFamily="34" charset="0"/>
              </a:rPr>
              <a:t>LR Tsuruta, et al., “Display Technologies for the Selection of Monoclonal Antibodies for Clinical Use,”  </a:t>
            </a:r>
            <a:r>
              <a:rPr lang="en-US" i="1" dirty="0">
                <a:effectLst/>
                <a:latin typeface="Helvetica" panose="020B0604020202020204" pitchFamily="34" charset="0"/>
                <a:cs typeface="Helvetica" panose="020B0604020202020204" pitchFamily="34" charset="0"/>
              </a:rPr>
              <a:t>Antibody Engineering, </a:t>
            </a:r>
            <a:r>
              <a:rPr lang="en-US" dirty="0">
                <a:effectLst/>
                <a:latin typeface="Helvetica" panose="020B0604020202020204" pitchFamily="34" charset="0"/>
                <a:cs typeface="Helvetica" panose="020B0604020202020204" pitchFamily="34" charset="0"/>
              </a:rPr>
              <a:t>December 20, 2017</a:t>
            </a:r>
          </a:p>
          <a:p>
            <a:pPr marL="514350" indent="-514350">
              <a:buAutoNum type="arabicPeriod"/>
            </a:pPr>
            <a:r>
              <a:rPr lang="en-US" dirty="0">
                <a:effectLst/>
                <a:latin typeface="Helvetica" panose="020B0604020202020204" pitchFamily="34" charset="0"/>
                <a:cs typeface="Helvetica" panose="020B0604020202020204" pitchFamily="34" charset="0"/>
              </a:rPr>
              <a:t>GM </a:t>
            </a:r>
            <a:r>
              <a:rPr lang="en-US" dirty="0" err="1">
                <a:effectLst/>
                <a:latin typeface="Helvetica" panose="020B0604020202020204" pitchFamily="34" charset="0"/>
                <a:cs typeface="Helvetica" panose="020B0604020202020204" pitchFamily="34" charset="0"/>
              </a:rPr>
              <a:t>Cherf</a:t>
            </a:r>
            <a:r>
              <a:rPr lang="en-US" dirty="0">
                <a:effectLst/>
                <a:latin typeface="Helvetica" panose="020B0604020202020204" pitchFamily="34" charset="0"/>
                <a:cs typeface="Helvetica" panose="020B0604020202020204" pitchFamily="34" charset="0"/>
              </a:rPr>
              <a:t>, JR Cochran, “Applications of Yeast Surface Display for Protein Engineering,” </a:t>
            </a:r>
            <a:r>
              <a:rPr lang="en-US" i="1" dirty="0">
                <a:effectLst/>
                <a:latin typeface="Helvetica" panose="020B0604020202020204" pitchFamily="34" charset="0"/>
                <a:cs typeface="Helvetica" panose="020B0604020202020204" pitchFamily="34" charset="0"/>
              </a:rPr>
              <a:t>Methods in Molecular Biology</a:t>
            </a:r>
            <a:r>
              <a:rPr lang="en-US" dirty="0">
                <a:effectLst/>
                <a:latin typeface="Helvetica" panose="020B0604020202020204" pitchFamily="34" charset="0"/>
                <a:cs typeface="Helvetica" panose="020B0604020202020204" pitchFamily="34" charset="0"/>
              </a:rPr>
              <a:t>, January 1, 2016</a:t>
            </a:r>
          </a:p>
        </p:txBody>
      </p:sp>
      <p:sp>
        <p:nvSpPr>
          <p:cNvPr id="269" name="Rectangle 268">
            <a:extLst>
              <a:ext uri="{FF2B5EF4-FFF2-40B4-BE49-F238E27FC236}">
                <a16:creationId xmlns:a16="http://schemas.microsoft.com/office/drawing/2014/main" id="{7A704AB9-AA3F-4C24-80AC-DCF66BA3350C}"/>
              </a:ext>
            </a:extLst>
          </p:cNvPr>
          <p:cNvSpPr/>
          <p:nvPr/>
        </p:nvSpPr>
        <p:spPr>
          <a:xfrm>
            <a:off x="914404" y="3840479"/>
            <a:ext cx="13898880" cy="12710160"/>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0" name="Rectangle 269">
            <a:extLst>
              <a:ext uri="{FF2B5EF4-FFF2-40B4-BE49-F238E27FC236}">
                <a16:creationId xmlns:a16="http://schemas.microsoft.com/office/drawing/2014/main" id="{FBA7C4B1-2382-41FB-B97C-DDD47548DEA4}"/>
              </a:ext>
            </a:extLst>
          </p:cNvPr>
          <p:cNvSpPr/>
          <p:nvPr/>
        </p:nvSpPr>
        <p:spPr>
          <a:xfrm>
            <a:off x="914400" y="3840480"/>
            <a:ext cx="138988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Trebuchet MS" panose="020B0603020202020204" pitchFamily="34" charset="0"/>
              </a:rPr>
              <a:t>Introduction</a:t>
            </a:r>
            <a:endParaRPr kumimoji="0" lang="en-US" sz="4800" b="1"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271" name="TextBox 270">
            <a:extLst>
              <a:ext uri="{FF2B5EF4-FFF2-40B4-BE49-F238E27FC236}">
                <a16:creationId xmlns:a16="http://schemas.microsoft.com/office/drawing/2014/main" id="{95B92A4B-5783-4D9A-8E77-7FA1BAB195C6}"/>
              </a:ext>
            </a:extLst>
          </p:cNvPr>
          <p:cNvSpPr txBox="1"/>
          <p:nvPr/>
        </p:nvSpPr>
        <p:spPr>
          <a:xfrm>
            <a:off x="933489" y="5087423"/>
            <a:ext cx="4351619" cy="640902"/>
          </a:xfrm>
          <a:prstGeom prst="rect">
            <a:avLst/>
          </a:prstGeom>
          <a:noFill/>
        </p:spPr>
        <p:txBody>
          <a:bodyPr wrap="square" rtlCol="0">
            <a:spAutoFit/>
          </a:bodyPr>
          <a:lstStyle/>
          <a:p>
            <a:endParaRPr lang="en-US" sz="3600" dirty="0"/>
          </a:p>
        </p:txBody>
      </p:sp>
      <p:sp>
        <p:nvSpPr>
          <p:cNvPr id="120" name="TextBox 119">
            <a:extLst>
              <a:ext uri="{FF2B5EF4-FFF2-40B4-BE49-F238E27FC236}">
                <a16:creationId xmlns:a16="http://schemas.microsoft.com/office/drawing/2014/main" id="{1F546DE1-CEE7-4DD1-A173-FB2E06CED212}"/>
              </a:ext>
            </a:extLst>
          </p:cNvPr>
          <p:cNvSpPr txBox="1"/>
          <p:nvPr/>
        </p:nvSpPr>
        <p:spPr>
          <a:xfrm>
            <a:off x="1188720" y="4919269"/>
            <a:ext cx="13624559" cy="2554545"/>
          </a:xfrm>
          <a:prstGeom prst="rect">
            <a:avLst/>
          </a:prstGeom>
          <a:noFill/>
        </p:spPr>
        <p:txBody>
          <a:bodyPr wrap="square" rtlCol="0">
            <a:spAutoFit/>
          </a:bodyPr>
          <a:lstStyle/>
          <a:p>
            <a:pPr>
              <a:spcAft>
                <a:spcPts val="1800"/>
              </a:spcAft>
            </a:pPr>
            <a:r>
              <a:rPr lang="en-US" sz="3200" dirty="0">
                <a:latin typeface="Helvetica" panose="020B0604020202020204" pitchFamily="34" charset="0"/>
                <a:cs typeface="Helvetica" panose="020B0604020202020204" pitchFamily="34" charset="0"/>
              </a:rPr>
              <a:t>An estimated 38 million people carry HIV globally and 1.5 million new patients are infected annually. If untreated, HIV develops into acquired immunodeficiency syndrome (AIDS), which killed 680,000 globally in 2020.</a:t>
            </a:r>
            <a:r>
              <a:rPr lang="en-US" sz="3200" baseline="30000" dirty="0">
                <a:latin typeface="Helvetica" panose="020B0604020202020204" pitchFamily="34" charset="0"/>
                <a:cs typeface="Helvetica" panose="020B0604020202020204" pitchFamily="34" charset="0"/>
              </a:rPr>
              <a:t>1</a:t>
            </a:r>
            <a:r>
              <a:rPr lang="en-US" sz="3200" dirty="0">
                <a:latin typeface="Helvetica" panose="020B0604020202020204" pitchFamily="34" charset="0"/>
                <a:cs typeface="Helvetica" panose="020B0604020202020204" pitchFamily="34" charset="0"/>
              </a:rPr>
              <a:t> Novel HIV treatments are urgently needed to reduce the toll of AIDS and prevent new infections.</a:t>
            </a:r>
          </a:p>
        </p:txBody>
      </p:sp>
      <p:pic>
        <p:nvPicPr>
          <p:cNvPr id="114" name="Picture 6" descr="NSF Logo | NSF - National Science Foundation">
            <a:extLst>
              <a:ext uri="{FF2B5EF4-FFF2-40B4-BE49-F238E27FC236}">
                <a16:creationId xmlns:a16="http://schemas.microsoft.com/office/drawing/2014/main" id="{0F4A1D3A-2E8B-49FF-BFDB-E7AF30DF98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25047" y="25523594"/>
            <a:ext cx="1278808" cy="1284517"/>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8EB12660-06DC-4ACD-B4AE-6EE79BEC5BC8}"/>
              </a:ext>
            </a:extLst>
          </p:cNvPr>
          <p:cNvSpPr txBox="1"/>
          <p:nvPr/>
        </p:nvSpPr>
        <p:spPr>
          <a:xfrm>
            <a:off x="30227170" y="25289009"/>
            <a:ext cx="7516171" cy="2893100"/>
          </a:xfrm>
          <a:prstGeom prst="rect">
            <a:avLst/>
          </a:prstGeom>
          <a:noFill/>
        </p:spPr>
        <p:txBody>
          <a:bodyPr wrap="square" rtlCol="0">
            <a:spAutoFit/>
          </a:bodyPr>
          <a:lstStyle/>
          <a:p>
            <a:pPr>
              <a:spcAft>
                <a:spcPts val="1200"/>
              </a:spcAft>
            </a:pPr>
            <a:r>
              <a:rPr lang="en-US" dirty="0">
                <a:effectLst/>
                <a:latin typeface="Helvetica" panose="020B0604020202020204" pitchFamily="34" charset="0"/>
                <a:ea typeface="Times New Roman" panose="02020603050405020304" pitchFamily="18" charset="0"/>
                <a:cs typeface="Helvetica" panose="020B0604020202020204" pitchFamily="34" charset="0"/>
              </a:rPr>
              <a:t>Funding Provided by the National Science Foundation  Research Experiences for Undergraduates (REU) Site:  IDEA Incubator for Porous Materials, Award # 1852308. </a:t>
            </a:r>
          </a:p>
          <a:p>
            <a:pPr>
              <a:spcAft>
                <a:spcPts val="1200"/>
              </a:spcAft>
            </a:pPr>
            <a:r>
              <a:rPr lang="en-US" dirty="0">
                <a:latin typeface="Helvetica" panose="020B0604020202020204" pitchFamily="34" charset="0"/>
                <a:ea typeface="Times New Roman" panose="02020603050405020304" pitchFamily="18" charset="0"/>
                <a:cs typeface="Helvetica" panose="020B0604020202020204" pitchFamily="34" charset="0"/>
              </a:rPr>
              <a:t>This research was supported by the University of Kansas Departments of Chemical Engineering and Pharmaceutical Chemistry and the Vaccine Research Center/NIAID.</a:t>
            </a:r>
          </a:p>
          <a:p>
            <a:pPr>
              <a:spcAft>
                <a:spcPts val="1200"/>
              </a:spcAft>
            </a:pPr>
            <a:r>
              <a:rPr lang="en-US" dirty="0">
                <a:effectLst/>
                <a:latin typeface="Helvetica" panose="020B0604020202020204" pitchFamily="34" charset="0"/>
                <a:ea typeface="Times New Roman" panose="02020603050405020304" pitchFamily="18" charset="0"/>
                <a:cs typeface="Helvetica" panose="020B0604020202020204" pitchFamily="34" charset="0"/>
              </a:rPr>
              <a:t>Thank you to </a:t>
            </a:r>
            <a:r>
              <a:rPr lang="en-US" dirty="0">
                <a:latin typeface="Helvetica" panose="020B0604020202020204" pitchFamily="34" charset="0"/>
                <a:ea typeface="Times New Roman" panose="02020603050405020304" pitchFamily="18" charset="0"/>
                <a:cs typeface="Helvetica" panose="020B0604020202020204" pitchFamily="34" charset="0"/>
              </a:rPr>
              <a:t>the members of the</a:t>
            </a:r>
            <a:r>
              <a:rPr lang="en-US" dirty="0">
                <a:effectLst/>
                <a:latin typeface="Helvetica" panose="020B0604020202020204" pitchFamily="34" charset="0"/>
                <a:ea typeface="Times New Roman" panose="02020603050405020304" pitchFamily="18" charset="0"/>
                <a:cs typeface="Helvetica" panose="020B0604020202020204" pitchFamily="34" charset="0"/>
              </a:rPr>
              <a:t> DeKosky</a:t>
            </a:r>
            <a:r>
              <a:rPr lang="en-US" dirty="0">
                <a:latin typeface="Helvetica" panose="020B0604020202020204" pitchFamily="34" charset="0"/>
                <a:ea typeface="Times New Roman" panose="02020603050405020304" pitchFamily="18" charset="0"/>
                <a:cs typeface="Helvetica" panose="020B0604020202020204" pitchFamily="34" charset="0"/>
              </a:rPr>
              <a:t> Lab, particularly </a:t>
            </a:r>
            <a:r>
              <a:rPr lang="en-US" dirty="0" err="1">
                <a:latin typeface="Helvetica" panose="020B0604020202020204" pitchFamily="34" charset="0"/>
                <a:ea typeface="Times New Roman" panose="02020603050405020304" pitchFamily="18" charset="0"/>
                <a:cs typeface="Helvetica" panose="020B0604020202020204" pitchFamily="34" charset="0"/>
              </a:rPr>
              <a:t>Brunojoel</a:t>
            </a:r>
            <a:r>
              <a:rPr lang="en-US" dirty="0">
                <a:latin typeface="Helvetica" panose="020B0604020202020204" pitchFamily="34" charset="0"/>
                <a:ea typeface="Times New Roman" panose="02020603050405020304" pitchFamily="18" charset="0"/>
                <a:cs typeface="Helvetica" panose="020B0604020202020204" pitchFamily="34" charset="0"/>
              </a:rPr>
              <a:t> </a:t>
            </a:r>
            <a:r>
              <a:rPr lang="en-US" dirty="0" err="1">
                <a:latin typeface="Helvetica" panose="020B0604020202020204" pitchFamily="34" charset="0"/>
                <a:ea typeface="Times New Roman" panose="02020603050405020304" pitchFamily="18" charset="0"/>
                <a:cs typeface="Helvetica" panose="020B0604020202020204" pitchFamily="34" charset="0"/>
              </a:rPr>
              <a:t>Hatungimana</a:t>
            </a:r>
            <a:r>
              <a:rPr lang="en-US" dirty="0">
                <a:latin typeface="Helvetica" panose="020B0604020202020204" pitchFamily="34" charset="0"/>
                <a:ea typeface="Times New Roman" panose="02020603050405020304" pitchFamily="18" charset="0"/>
                <a:cs typeface="Helvetica" panose="020B0604020202020204" pitchFamily="34" charset="0"/>
              </a:rPr>
              <a:t>, Matheus Oliveira de Souza, and Dr. Bharat Madan, for their guidance and support.</a:t>
            </a:r>
            <a:endParaRPr lang="en-US"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18" name="Picture 2" descr="History of the NIH Logo | National Institutes of Health (NIH)">
            <a:extLst>
              <a:ext uri="{FF2B5EF4-FFF2-40B4-BE49-F238E27FC236}">
                <a16:creationId xmlns:a16="http://schemas.microsoft.com/office/drawing/2014/main" id="{D19755AB-EA99-4818-BB29-6C06B24CF26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63326" y="25466966"/>
            <a:ext cx="1598043" cy="159804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a:extLst>
              <a:ext uri="{FF2B5EF4-FFF2-40B4-BE49-F238E27FC236}">
                <a16:creationId xmlns:a16="http://schemas.microsoft.com/office/drawing/2014/main" id="{11C8FFDB-9C31-4DC3-91BC-806AE069EE86}"/>
              </a:ext>
            </a:extLst>
          </p:cNvPr>
          <p:cNvPicPr>
            <a:picLocks noChangeAspect="1"/>
          </p:cNvPicPr>
          <p:nvPr/>
        </p:nvPicPr>
        <p:blipFill>
          <a:blip r:embed="rId5"/>
          <a:stretch>
            <a:fillRect/>
          </a:stretch>
        </p:blipFill>
        <p:spPr>
          <a:xfrm>
            <a:off x="37686689" y="27245301"/>
            <a:ext cx="5125467" cy="979693"/>
          </a:xfrm>
          <a:prstGeom prst="rect">
            <a:avLst/>
          </a:prstGeom>
        </p:spPr>
      </p:pic>
      <p:pic>
        <p:nvPicPr>
          <p:cNvPr id="121" name="Picture 2" descr="National Institute of Allergy and Infectious Diseases (NIAID) | Federal Labs">
            <a:extLst>
              <a:ext uri="{FF2B5EF4-FFF2-40B4-BE49-F238E27FC236}">
                <a16:creationId xmlns:a16="http://schemas.microsoft.com/office/drawing/2014/main" id="{49CC1E9F-CAF0-43F4-8C1D-BF416259B7B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2506" y="25700341"/>
            <a:ext cx="883749" cy="1095351"/>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8">
            <a:extLst>
              <a:ext uri="{FF2B5EF4-FFF2-40B4-BE49-F238E27FC236}">
                <a16:creationId xmlns:a16="http://schemas.microsoft.com/office/drawing/2014/main" id="{2912D951-BE72-4701-9D3B-F3EC952769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19442" y="673310"/>
            <a:ext cx="2298576" cy="3042233"/>
          </a:xfrm>
          <a:prstGeom prst="rect">
            <a:avLst/>
          </a:prstGeom>
        </p:spPr>
      </p:pic>
      <p:pic>
        <p:nvPicPr>
          <p:cNvPr id="151" name="Picture 6" descr="Image result for university of kansas engineering">
            <a:extLst>
              <a:ext uri="{FF2B5EF4-FFF2-40B4-BE49-F238E27FC236}">
                <a16:creationId xmlns:a16="http://schemas.microsoft.com/office/drawing/2014/main" id="{0D51C68A-1453-48F7-A82F-CD9B093A11B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21141" y="659904"/>
            <a:ext cx="6219828" cy="179325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Ragon Institute - Home | Facebook">
            <a:extLst>
              <a:ext uri="{FF2B5EF4-FFF2-40B4-BE49-F238E27FC236}">
                <a16:creationId xmlns:a16="http://schemas.microsoft.com/office/drawing/2014/main" id="{0721380B-9107-4CC2-ACBC-AD5263F794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81863" y="664892"/>
            <a:ext cx="2773640" cy="277364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54" descr="P6#y1">
            <a:extLst>
              <a:ext uri="{FF2B5EF4-FFF2-40B4-BE49-F238E27FC236}">
                <a16:creationId xmlns:a16="http://schemas.microsoft.com/office/drawing/2014/main" id="{954549F2-41E0-45C0-8305-B04224EE23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9629" b="4079"/>
          <a:stretch/>
        </p:blipFill>
        <p:spPr bwMode="auto">
          <a:xfrm>
            <a:off x="15627276" y="4919269"/>
            <a:ext cx="17577357" cy="4407611"/>
          </a:xfrm>
          <a:prstGeom prst="rect">
            <a:avLst/>
          </a:prstGeom>
          <a:ln>
            <a:noFill/>
          </a:ln>
          <a:extLst>
            <a:ext uri="{53640926-AAD7-44D8-BBD7-CCE9431645EC}">
              <a14:shadowObscured xmlns:a14="http://schemas.microsoft.com/office/drawing/2010/main"/>
            </a:ext>
          </a:extLst>
        </p:spPr>
      </p:pic>
      <p:pic>
        <p:nvPicPr>
          <p:cNvPr id="156" name="Picture 155">
            <a:extLst>
              <a:ext uri="{FF2B5EF4-FFF2-40B4-BE49-F238E27FC236}">
                <a16:creationId xmlns:a16="http://schemas.microsoft.com/office/drawing/2014/main" id="{5EA851F1-2099-4C0D-8740-01B1357E8806}"/>
              </a:ext>
            </a:extLst>
          </p:cNvPr>
          <p:cNvPicPr>
            <a:picLocks noChangeAspect="1"/>
          </p:cNvPicPr>
          <p:nvPr/>
        </p:nvPicPr>
        <p:blipFill rotWithShape="1">
          <a:blip r:embed="rId11">
            <a:clrChange>
              <a:clrFrom>
                <a:srgbClr val="FFFFFF"/>
              </a:clrFrom>
              <a:clrTo>
                <a:srgbClr val="FFFFFF">
                  <a:alpha val="0"/>
                </a:srgbClr>
              </a:clrTo>
            </a:clrChange>
          </a:blip>
          <a:srcRect l="15710" t="22100" r="14848" b="24264"/>
          <a:stretch/>
        </p:blipFill>
        <p:spPr>
          <a:xfrm>
            <a:off x="15276524" y="10181906"/>
            <a:ext cx="13783824" cy="5571664"/>
          </a:xfrm>
          <a:prstGeom prst="rect">
            <a:avLst/>
          </a:prstGeom>
          <a:noFill/>
        </p:spPr>
      </p:pic>
      <p:sp>
        <p:nvSpPr>
          <p:cNvPr id="40" name="TextBox 39">
            <a:extLst>
              <a:ext uri="{FF2B5EF4-FFF2-40B4-BE49-F238E27FC236}">
                <a16:creationId xmlns:a16="http://schemas.microsoft.com/office/drawing/2014/main" id="{EC82D7D1-7C5C-4EB0-B30A-16E6141D8539}"/>
              </a:ext>
            </a:extLst>
          </p:cNvPr>
          <p:cNvSpPr txBox="1"/>
          <p:nvPr/>
        </p:nvSpPr>
        <p:spPr>
          <a:xfrm>
            <a:off x="16619468" y="9378794"/>
            <a:ext cx="13948751" cy="523220"/>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Figure 2. Experiment workflow. </a:t>
            </a:r>
            <a:r>
              <a:rPr lang="en-US" sz="1600" i="1" dirty="0">
                <a:latin typeface="Helvetica" panose="020B0604020202020204" pitchFamily="34" charset="0"/>
                <a:cs typeface="Helvetica" panose="020B0604020202020204" pitchFamily="34" charset="0"/>
              </a:rPr>
              <a:t>Created using BioRender.com</a:t>
            </a:r>
            <a:r>
              <a:rPr lang="en-US" sz="1600" i="1" dirty="0">
                <a:latin typeface="Trebuchet MS" panose="020B0603020202020204" pitchFamily="34" charset="0"/>
                <a:cs typeface="Helvetica" panose="020B0604020202020204" pitchFamily="34" charset="0"/>
              </a:rPr>
              <a:t>.</a:t>
            </a:r>
          </a:p>
        </p:txBody>
      </p:sp>
      <p:sp>
        <p:nvSpPr>
          <p:cNvPr id="41" name="TextBox 40">
            <a:extLst>
              <a:ext uri="{FF2B5EF4-FFF2-40B4-BE49-F238E27FC236}">
                <a16:creationId xmlns:a16="http://schemas.microsoft.com/office/drawing/2014/main" id="{E6A2AD97-24E1-4A6A-A764-2697DD468AB2}"/>
              </a:ext>
            </a:extLst>
          </p:cNvPr>
          <p:cNvSpPr txBox="1"/>
          <p:nvPr/>
        </p:nvSpPr>
        <p:spPr>
          <a:xfrm>
            <a:off x="14994587" y="15736791"/>
            <a:ext cx="13783824" cy="769441"/>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Figure 3.  Site saturation mutagenesis workflow for VH and VL library generation. </a:t>
            </a:r>
          </a:p>
          <a:p>
            <a:pPr algn="ctr"/>
            <a:r>
              <a:rPr lang="en-US" sz="1600" i="1" dirty="0">
                <a:latin typeface="Helvetica" panose="020B0604020202020204" pitchFamily="34" charset="0"/>
                <a:cs typeface="Helvetica" panose="020B0604020202020204" pitchFamily="34" charset="0"/>
              </a:rPr>
              <a:t>EE </a:t>
            </a:r>
            <a:r>
              <a:rPr lang="en-US" sz="1600" i="1" dirty="0" err="1">
                <a:latin typeface="Helvetica" panose="020B0604020202020204" pitchFamily="34" charset="0"/>
                <a:cs typeface="Helvetica" panose="020B0604020202020204" pitchFamily="34" charset="0"/>
              </a:rPr>
              <a:t>Wrenbeck</a:t>
            </a:r>
            <a:r>
              <a:rPr lang="en-US" sz="1600" i="1" dirty="0">
                <a:latin typeface="Helvetica" panose="020B0604020202020204" pitchFamily="34" charset="0"/>
                <a:cs typeface="Helvetica" panose="020B0604020202020204" pitchFamily="34" charset="0"/>
              </a:rPr>
              <a:t>, et al., “Plasmid-based one-pot saturation mutagenesis,” Nature Methods, October 10, 2016</a:t>
            </a:r>
          </a:p>
        </p:txBody>
      </p:sp>
      <p:sp>
        <p:nvSpPr>
          <p:cNvPr id="42" name="TextBox 41">
            <a:extLst>
              <a:ext uri="{FF2B5EF4-FFF2-40B4-BE49-F238E27FC236}">
                <a16:creationId xmlns:a16="http://schemas.microsoft.com/office/drawing/2014/main" id="{2E117E48-2A83-4473-9996-64CB60349EA7}"/>
              </a:ext>
            </a:extLst>
          </p:cNvPr>
          <p:cNvSpPr txBox="1"/>
          <p:nvPr/>
        </p:nvSpPr>
        <p:spPr>
          <a:xfrm>
            <a:off x="34905917" y="5204489"/>
            <a:ext cx="8108397" cy="11356955"/>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200" dirty="0">
                <a:latin typeface="Helvetica" panose="020B0604020202020204" pitchFamily="34" charset="0"/>
                <a:cs typeface="Helvetica" panose="020B0604020202020204" pitchFamily="34" charset="0"/>
              </a:rPr>
              <a:t>Site saturation mutagenesis (SSM) and preliminary fluorescence-activated cell sorting (FACS) preparation are complete</a:t>
            </a:r>
          </a:p>
          <a:p>
            <a:pPr marL="571500" indent="-571500">
              <a:spcAft>
                <a:spcPts val="1800"/>
              </a:spcAft>
              <a:buFont typeface="Arial" panose="020B0604020202020204" pitchFamily="34" charset="0"/>
              <a:buChar char="•"/>
            </a:pPr>
            <a:r>
              <a:rPr lang="en-US" sz="3200" dirty="0">
                <a:latin typeface="Helvetica" panose="020B0604020202020204" pitchFamily="34" charset="0"/>
                <a:cs typeface="Helvetica" panose="020B0604020202020204" pitchFamily="34" charset="0"/>
              </a:rPr>
              <a:t>Agilent </a:t>
            </a:r>
            <a:r>
              <a:rPr lang="en-US" sz="3200" dirty="0" err="1">
                <a:latin typeface="Helvetica" panose="020B0604020202020204" pitchFamily="34" charset="0"/>
                <a:cs typeface="Helvetica" panose="020B0604020202020204" pitchFamily="34" charset="0"/>
              </a:rPr>
              <a:t>QuikChange</a:t>
            </a:r>
            <a:r>
              <a:rPr lang="en-US" sz="3200" dirty="0">
                <a:latin typeface="Helvetica" panose="020B0604020202020204" pitchFamily="34" charset="0"/>
                <a:cs typeface="Helvetica" panose="020B0604020202020204" pitchFamily="34" charset="0"/>
              </a:rPr>
              <a:t> Primer Design™ was used to create mutagenic oligonucleotide primers for single-codon substitutions, insertions, and deletion throughout VH and VL region</a:t>
            </a:r>
          </a:p>
          <a:p>
            <a:pPr marL="571500" indent="-571500">
              <a:spcAft>
                <a:spcPts val="1800"/>
              </a:spcAft>
              <a:buFont typeface="Arial" panose="020B0604020202020204" pitchFamily="34" charset="0"/>
              <a:buChar char="•"/>
            </a:pPr>
            <a:r>
              <a:rPr lang="en-US" sz="3200" dirty="0">
                <a:latin typeface="Helvetica" panose="020B0604020202020204" pitchFamily="34" charset="0"/>
                <a:cs typeface="Helvetica" panose="020B0604020202020204" pitchFamily="34" charset="0"/>
              </a:rPr>
              <a:t>SSM was performed with the oligonucleotides to generate VH/VL substitution and indel </a:t>
            </a:r>
            <a:r>
              <a:rPr lang="en-US" sz="3200" i="1" dirty="0">
                <a:latin typeface="Helvetica" panose="020B0604020202020204" pitchFamily="34" charset="0"/>
                <a:cs typeface="Helvetica" panose="020B0604020202020204" pitchFamily="34" charset="0"/>
              </a:rPr>
              <a:t>E. coli</a:t>
            </a:r>
            <a:r>
              <a:rPr lang="en-US" sz="3200" dirty="0">
                <a:latin typeface="Helvetica" panose="020B0604020202020204" pitchFamily="34" charset="0"/>
                <a:cs typeface="Helvetica" panose="020B0604020202020204" pitchFamily="34" charset="0"/>
              </a:rPr>
              <a:t> plasmid libraries</a:t>
            </a:r>
          </a:p>
          <a:p>
            <a:pPr marL="571500" indent="-571500">
              <a:spcAft>
                <a:spcPts val="1800"/>
              </a:spcAft>
              <a:buFont typeface="Arial" panose="020B0604020202020204" pitchFamily="34" charset="0"/>
              <a:buChar char="•"/>
            </a:pPr>
            <a:r>
              <a:rPr lang="en-US" sz="3200" dirty="0">
                <a:latin typeface="Helvetica" panose="020B0604020202020204" pitchFamily="34" charset="0"/>
                <a:cs typeface="Helvetica" panose="020B0604020202020204" pitchFamily="34" charset="0"/>
              </a:rPr>
              <a:t>Mutant plasmid </a:t>
            </a:r>
            <a:r>
              <a:rPr lang="en-US" sz="3200" dirty="0" err="1">
                <a:latin typeface="Helvetica" panose="020B0604020202020204" pitchFamily="34" charset="0"/>
                <a:cs typeface="Helvetica" panose="020B0604020202020204" pitchFamily="34" charset="0"/>
              </a:rPr>
              <a:t>lbraries</a:t>
            </a:r>
            <a:r>
              <a:rPr lang="en-US" sz="3200" dirty="0">
                <a:latin typeface="Helvetica" panose="020B0604020202020204" pitchFamily="34" charset="0"/>
                <a:cs typeface="Helvetica" panose="020B0604020202020204" pitchFamily="34" charset="0"/>
              </a:rPr>
              <a:t> will be transformed into yeast display vectors that are sorted via two rounds of FACS and mutants with high affinity for antigens will be isolated</a:t>
            </a:r>
          </a:p>
          <a:p>
            <a:pPr marL="571500" indent="-571500">
              <a:spcAft>
                <a:spcPts val="1800"/>
              </a:spcAft>
              <a:buFont typeface="Arial" panose="020B0604020202020204" pitchFamily="34" charset="0"/>
              <a:buChar char="•"/>
            </a:pPr>
            <a:r>
              <a:rPr lang="en-US" sz="3200" dirty="0">
                <a:latin typeface="Helvetica" panose="020B0604020202020204" pitchFamily="34" charset="0"/>
                <a:cs typeface="Helvetica" panose="020B0604020202020204" pitchFamily="34" charset="0"/>
              </a:rPr>
              <a:t>High-affinity clones will be sequenced and the resultant mAbs will be synthesized with mammalian cell culture and characterized</a:t>
            </a:r>
          </a:p>
        </p:txBody>
      </p:sp>
      <p:pic>
        <p:nvPicPr>
          <p:cNvPr id="46" name="Picture 45" descr="P24#y1">
            <a:extLst>
              <a:ext uri="{FF2B5EF4-FFF2-40B4-BE49-F238E27FC236}">
                <a16:creationId xmlns:a16="http://schemas.microsoft.com/office/drawing/2014/main" id="{E56044CE-7E25-45AF-BF24-1FEF04FB7A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594937" y="18288000"/>
            <a:ext cx="14090721" cy="5570841"/>
          </a:xfrm>
          <a:prstGeom prst="rect">
            <a:avLst/>
          </a:prstGeom>
        </p:spPr>
      </p:pic>
      <p:sp>
        <p:nvSpPr>
          <p:cNvPr id="47" name="TextBox 46">
            <a:extLst>
              <a:ext uri="{FF2B5EF4-FFF2-40B4-BE49-F238E27FC236}">
                <a16:creationId xmlns:a16="http://schemas.microsoft.com/office/drawing/2014/main" id="{93466423-4A0A-43FF-82E4-3FCE22555142}"/>
              </a:ext>
            </a:extLst>
          </p:cNvPr>
          <p:cNvSpPr txBox="1"/>
          <p:nvPr/>
        </p:nvSpPr>
        <p:spPr>
          <a:xfrm>
            <a:off x="15293889" y="23795053"/>
            <a:ext cx="14630400" cy="523220"/>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Figure 5.  FACS data from VRC07-523LS-FR303 using BG505_PE model antigen.</a:t>
            </a:r>
          </a:p>
        </p:txBody>
      </p:sp>
      <p:grpSp>
        <p:nvGrpSpPr>
          <p:cNvPr id="51" name="Group 50">
            <a:extLst>
              <a:ext uri="{FF2B5EF4-FFF2-40B4-BE49-F238E27FC236}">
                <a16:creationId xmlns:a16="http://schemas.microsoft.com/office/drawing/2014/main" id="{616A0CA5-DE4C-4E11-A4B3-107548E34DEE}"/>
              </a:ext>
            </a:extLst>
          </p:cNvPr>
          <p:cNvGrpSpPr/>
          <p:nvPr/>
        </p:nvGrpSpPr>
        <p:grpSpPr>
          <a:xfrm>
            <a:off x="9888266" y="7123573"/>
            <a:ext cx="4875311" cy="4328731"/>
            <a:chOff x="-4991748" y="6446252"/>
            <a:chExt cx="7690836" cy="6223729"/>
          </a:xfrm>
        </p:grpSpPr>
        <p:pic>
          <p:nvPicPr>
            <p:cNvPr id="52" name="Picture 4" descr="Schematic structure of an immunoglobulin G (IgG) monoclonal antibody... |  Download Scientific Diagram">
              <a:extLst>
                <a:ext uri="{FF2B5EF4-FFF2-40B4-BE49-F238E27FC236}">
                  <a16:creationId xmlns:a16="http://schemas.microsoft.com/office/drawing/2014/main" id="{58DF587F-AB28-4261-9C17-2D79EC61E6E0}"/>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1189" y="6467015"/>
              <a:ext cx="7630277" cy="620296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0E9F9B7A-5433-4DC8-BCB4-8DCFDBF9AF40}"/>
                </a:ext>
              </a:extLst>
            </p:cNvPr>
            <p:cNvSpPr/>
            <p:nvPr/>
          </p:nvSpPr>
          <p:spPr>
            <a:xfrm flipH="1">
              <a:off x="-4991748" y="6446252"/>
              <a:ext cx="429750" cy="3522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5"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4" name="TextBox 53">
            <a:extLst>
              <a:ext uri="{FF2B5EF4-FFF2-40B4-BE49-F238E27FC236}">
                <a16:creationId xmlns:a16="http://schemas.microsoft.com/office/drawing/2014/main" id="{E4026D33-A3A4-4355-9567-D0309F98FF4A}"/>
              </a:ext>
            </a:extLst>
          </p:cNvPr>
          <p:cNvSpPr txBox="1"/>
          <p:nvPr/>
        </p:nvSpPr>
        <p:spPr>
          <a:xfrm>
            <a:off x="1135630" y="7716245"/>
            <a:ext cx="8845533" cy="5509200"/>
          </a:xfrm>
          <a:prstGeom prst="rect">
            <a:avLst/>
          </a:prstGeom>
          <a:noFill/>
        </p:spPr>
        <p:txBody>
          <a:bodyPr wrap="square" rtlCol="0">
            <a:spAutoFit/>
          </a:bodyPr>
          <a:lstStyle/>
          <a:p>
            <a:pPr>
              <a:spcAft>
                <a:spcPts val="1800"/>
              </a:spcAft>
            </a:pPr>
            <a:r>
              <a:rPr lang="en-US" sz="3200" dirty="0">
                <a:latin typeface="Helvetica" panose="020B0604020202020204" pitchFamily="34" charset="0"/>
                <a:cs typeface="Helvetica" panose="020B0604020202020204" pitchFamily="34" charset="0"/>
              </a:rPr>
              <a:t>Monoclonal antibodies (mAbs) are a potential solution. mAbs have variable heavy (VH) and light (VL) regions that bind to a specific epitope on a pathogen. As shown by their use during the COVID-19 pandemic, mAbs are effective at neutralizing viral pathogens. However, HIV is highly mutative and there are thousands of circulating strains. Broadly neutralizing mAbs (bNAbs) address this issue by targeting highly conserved epitopes, allowing them to neutralize many viral strains.</a:t>
            </a:r>
          </a:p>
        </p:txBody>
      </p:sp>
      <p:sp>
        <p:nvSpPr>
          <p:cNvPr id="55" name="TextBox 54">
            <a:extLst>
              <a:ext uri="{FF2B5EF4-FFF2-40B4-BE49-F238E27FC236}">
                <a16:creationId xmlns:a16="http://schemas.microsoft.com/office/drawing/2014/main" id="{EC071E8D-A748-439B-AC7A-1E62182CB810}"/>
              </a:ext>
            </a:extLst>
          </p:cNvPr>
          <p:cNvSpPr txBox="1"/>
          <p:nvPr/>
        </p:nvSpPr>
        <p:spPr>
          <a:xfrm>
            <a:off x="1188720" y="13378476"/>
            <a:ext cx="13689885" cy="3046988"/>
          </a:xfrm>
          <a:prstGeom prst="rect">
            <a:avLst/>
          </a:prstGeom>
          <a:noFill/>
        </p:spPr>
        <p:txBody>
          <a:bodyPr wrap="square" rtlCol="0">
            <a:spAutoFit/>
          </a:bodyPr>
          <a:lstStyle/>
          <a:p>
            <a:pPr>
              <a:spcAft>
                <a:spcPts val="1800"/>
              </a:spcAft>
            </a:pPr>
            <a:r>
              <a:rPr lang="en-US" sz="3200" dirty="0">
                <a:latin typeface="Helvetica" panose="020B0604020202020204" pitchFamily="34" charset="0"/>
                <a:cs typeface="Helvetica" panose="020B0604020202020204" pitchFamily="34" charset="0"/>
              </a:rPr>
              <a:t>In this project, site saturation mutagenesis was performed to improve neutralization potency and breadth of the bNAb VRC07-523LS-FR303 (median IC50 of 0.063 µg/ml)</a:t>
            </a:r>
            <a:r>
              <a:rPr kumimoji="0" lang="en-US" sz="3200" i="0" u="none" strike="noStrike" kern="1200" cap="none" spc="0" normalizeH="0" baseline="30000" noProof="0" dirty="0">
                <a:ln>
                  <a:noFill/>
                </a:ln>
                <a:effectLst/>
                <a:uLnTx/>
                <a:uFillTx/>
                <a:latin typeface="Helvetica" panose="020B0604020202020204" pitchFamily="34" charset="0"/>
                <a:cs typeface="Helvetica" panose="020B0604020202020204" pitchFamily="34" charset="0"/>
              </a:rPr>
              <a:t>2</a:t>
            </a:r>
            <a:r>
              <a:rPr lang="en-US" sz="3200" dirty="0">
                <a:latin typeface="Helvetica" panose="020B0604020202020204" pitchFamily="34" charset="0"/>
                <a:cs typeface="Helvetica" panose="020B0604020202020204" pitchFamily="34" charset="0"/>
              </a:rPr>
              <a:t> against a standard panel of 208 HIV viral strains. It is hoped that this research will culminate in a novel bNAb that can be used clinically to prevent HIV infection or progression and serve as a template for future vaccine development efforts.</a:t>
            </a:r>
          </a:p>
        </p:txBody>
      </p:sp>
      <p:sp>
        <p:nvSpPr>
          <p:cNvPr id="56" name="TextBox 55">
            <a:extLst>
              <a:ext uri="{FF2B5EF4-FFF2-40B4-BE49-F238E27FC236}">
                <a16:creationId xmlns:a16="http://schemas.microsoft.com/office/drawing/2014/main" id="{C243B714-83B1-4749-8D5D-1162037D60D4}"/>
              </a:ext>
            </a:extLst>
          </p:cNvPr>
          <p:cNvSpPr txBox="1"/>
          <p:nvPr/>
        </p:nvSpPr>
        <p:spPr>
          <a:xfrm>
            <a:off x="9971764" y="11618587"/>
            <a:ext cx="4875311" cy="1261884"/>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Figure 1. mAb architecture. </a:t>
            </a:r>
          </a:p>
          <a:p>
            <a:pPr algn="ctr"/>
            <a:r>
              <a:rPr lang="en-US" sz="1600" i="1" dirty="0">
                <a:latin typeface="Helvetica" panose="020B0604020202020204" pitchFamily="34" charset="0"/>
                <a:cs typeface="Helvetica" panose="020B0604020202020204" pitchFamily="34" charset="0"/>
              </a:rPr>
              <a:t>T Hansel, et al., “The safety and side effects of monoclonal antibodies,” Nature Reviews Drug Discovery, March 22, 2010</a:t>
            </a:r>
          </a:p>
        </p:txBody>
      </p:sp>
      <p:sp>
        <p:nvSpPr>
          <p:cNvPr id="57" name="TextBox 56">
            <a:extLst>
              <a:ext uri="{FF2B5EF4-FFF2-40B4-BE49-F238E27FC236}">
                <a16:creationId xmlns:a16="http://schemas.microsoft.com/office/drawing/2014/main" id="{EB8D0F69-ED65-4891-8D4E-27BCA9342290}"/>
              </a:ext>
            </a:extLst>
          </p:cNvPr>
          <p:cNvSpPr txBox="1"/>
          <p:nvPr/>
        </p:nvSpPr>
        <p:spPr>
          <a:xfrm>
            <a:off x="1141734" y="18201307"/>
            <a:ext cx="8286749" cy="523220"/>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Table 1. Oligonucleotide primer library sizes </a:t>
            </a:r>
            <a:endParaRPr lang="en-US" sz="1600" i="1" dirty="0">
              <a:latin typeface="Helvetica" panose="020B0604020202020204" pitchFamily="34" charset="0"/>
              <a:cs typeface="Helvetica" panose="020B0604020202020204" pitchFamily="34" charset="0"/>
            </a:endParaRPr>
          </a:p>
        </p:txBody>
      </p:sp>
      <p:sp>
        <p:nvSpPr>
          <p:cNvPr id="62" name="TextBox 61">
            <a:extLst>
              <a:ext uri="{FF2B5EF4-FFF2-40B4-BE49-F238E27FC236}">
                <a16:creationId xmlns:a16="http://schemas.microsoft.com/office/drawing/2014/main" id="{0D293207-3708-4D33-A792-C1908EC3866A}"/>
              </a:ext>
            </a:extLst>
          </p:cNvPr>
          <p:cNvSpPr txBox="1"/>
          <p:nvPr/>
        </p:nvSpPr>
        <p:spPr>
          <a:xfrm>
            <a:off x="22915315" y="25106824"/>
            <a:ext cx="6733459" cy="6771084"/>
          </a:xfrm>
          <a:prstGeom prst="rect">
            <a:avLst/>
          </a:prstGeom>
          <a:noFill/>
        </p:spPr>
        <p:txBody>
          <a:bodyPr wrap="square" rtlCol="0">
            <a:spAutoFit/>
          </a:bodyPr>
          <a:lstStyle/>
          <a:p>
            <a:pPr>
              <a:spcAft>
                <a:spcPts val="1800"/>
              </a:spcAft>
            </a:pPr>
            <a:r>
              <a:rPr lang="en-US" sz="3400" b="1" u="sng" dirty="0">
                <a:latin typeface="Helvetica" panose="020B0604020202020204" pitchFamily="34" charset="0"/>
                <a:cs typeface="Helvetica" panose="020B0604020202020204" pitchFamily="34" charset="0"/>
              </a:rPr>
              <a:t>Round 1 FACS</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Clones screened against BG505 at 50 </a:t>
            </a:r>
            <a:r>
              <a:rPr lang="en-US" sz="3400" dirty="0" err="1">
                <a:latin typeface="Helvetica" panose="020B0604020202020204" pitchFamily="34" charset="0"/>
                <a:cs typeface="Helvetica" panose="020B0604020202020204" pitchFamily="34" charset="0"/>
              </a:rPr>
              <a:t>nM</a:t>
            </a:r>
            <a:endParaRPr lang="en-US" sz="3400" b="1" u="sng" dirty="0">
              <a:latin typeface="Helvetica" panose="020B0604020202020204" pitchFamily="34" charset="0"/>
              <a:cs typeface="Helvetica" panose="020B0604020202020204" pitchFamily="34" charset="0"/>
            </a:endParaRPr>
          </a:p>
          <a:p>
            <a:pPr>
              <a:spcAft>
                <a:spcPts val="1800"/>
              </a:spcAft>
            </a:pPr>
            <a:r>
              <a:rPr lang="en-US" sz="3400" b="1" u="sng" dirty="0">
                <a:latin typeface="Helvetica" panose="020B0604020202020204" pitchFamily="34" charset="0"/>
                <a:cs typeface="Helvetica" panose="020B0604020202020204" pitchFamily="34" charset="0"/>
              </a:rPr>
              <a:t>Round 2 FACS</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High-affinity Round 1 clones flowed against the five trimer probes</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Dual color sorts employed for high-affinity Round 2 clones to determine if strong BG505 and trimer probe binding</a:t>
            </a:r>
          </a:p>
        </p:txBody>
      </p:sp>
      <p:graphicFrame>
        <p:nvGraphicFramePr>
          <p:cNvPr id="63" name="Table 62">
            <a:extLst>
              <a:ext uri="{FF2B5EF4-FFF2-40B4-BE49-F238E27FC236}">
                <a16:creationId xmlns:a16="http://schemas.microsoft.com/office/drawing/2014/main" id="{79377D44-E93D-46E6-8AB5-865AA9932D7E}"/>
              </a:ext>
            </a:extLst>
          </p:cNvPr>
          <p:cNvGraphicFramePr>
            <a:graphicFrameLocks noGrp="1"/>
          </p:cNvGraphicFramePr>
          <p:nvPr>
            <p:extLst>
              <p:ext uri="{D42A27DB-BD31-4B8C-83A1-F6EECF244321}">
                <p14:modId xmlns:p14="http://schemas.microsoft.com/office/powerpoint/2010/main" val="3652736853"/>
              </p:ext>
            </p:extLst>
          </p:nvPr>
        </p:nvGraphicFramePr>
        <p:xfrm>
          <a:off x="16555530" y="26602041"/>
          <a:ext cx="4939309" cy="4053840"/>
        </p:xfrm>
        <a:graphic>
          <a:graphicData uri="http://schemas.openxmlformats.org/drawingml/2006/table">
            <a:tbl>
              <a:tblPr firstRow="1" bandRow="1">
                <a:tableStyleId>{5C22544A-7EE6-4342-B048-85BDC9FD1C3A}</a:tableStyleId>
              </a:tblPr>
              <a:tblGrid>
                <a:gridCol w="2015805">
                  <a:extLst>
                    <a:ext uri="{9D8B030D-6E8A-4147-A177-3AD203B41FA5}">
                      <a16:colId xmlns:a16="http://schemas.microsoft.com/office/drawing/2014/main" val="1338507217"/>
                    </a:ext>
                  </a:extLst>
                </a:gridCol>
                <a:gridCol w="1249251">
                  <a:extLst>
                    <a:ext uri="{9D8B030D-6E8A-4147-A177-3AD203B41FA5}">
                      <a16:colId xmlns:a16="http://schemas.microsoft.com/office/drawing/2014/main" val="159910247"/>
                    </a:ext>
                  </a:extLst>
                </a:gridCol>
                <a:gridCol w="1674253">
                  <a:extLst>
                    <a:ext uri="{9D8B030D-6E8A-4147-A177-3AD203B41FA5}">
                      <a16:colId xmlns:a16="http://schemas.microsoft.com/office/drawing/2014/main" val="3331756637"/>
                    </a:ext>
                  </a:extLst>
                </a:gridCol>
              </a:tblGrid>
              <a:tr h="792726">
                <a:tc>
                  <a:txBody>
                    <a:bodyPr/>
                    <a:lstStyle/>
                    <a:p>
                      <a:pPr algn="ctr"/>
                      <a:r>
                        <a:rPr lang="en-US" sz="2800" dirty="0">
                          <a:latin typeface="Helvetica" panose="020B0604020202020204" pitchFamily="34" charset="0"/>
                          <a:cs typeface="Helvetica" panose="020B0604020202020204" pitchFamily="34" charset="0"/>
                        </a:rPr>
                        <a:t>Resistant Strain</a:t>
                      </a:r>
                    </a:p>
                  </a:txBody>
                  <a:tcPr/>
                </a:tc>
                <a:tc>
                  <a:txBody>
                    <a:bodyPr/>
                    <a:lstStyle/>
                    <a:p>
                      <a:pPr algn="ctr"/>
                      <a:r>
                        <a:rPr lang="en-US" sz="2800" dirty="0">
                          <a:latin typeface="Helvetica" panose="020B0604020202020204" pitchFamily="34" charset="0"/>
                          <a:cs typeface="Helvetica" panose="020B0604020202020204" pitchFamily="34" charset="0"/>
                        </a:rPr>
                        <a:t>Clade</a:t>
                      </a:r>
                    </a:p>
                  </a:txBody>
                  <a:tcPr/>
                </a:tc>
                <a:tc>
                  <a:txBody>
                    <a:bodyPr/>
                    <a:lstStyle/>
                    <a:p>
                      <a:pPr algn="ctr"/>
                      <a:r>
                        <a:rPr lang="en-US" sz="2800" dirty="0">
                          <a:latin typeface="Helvetica" panose="020B0604020202020204" pitchFamily="34" charset="0"/>
                          <a:cs typeface="Helvetica" panose="020B0604020202020204" pitchFamily="34" charset="0"/>
                        </a:rPr>
                        <a:t>IG50 (µg/mL)</a:t>
                      </a:r>
                    </a:p>
                  </a:txBody>
                  <a:tcPr/>
                </a:tc>
                <a:extLst>
                  <a:ext uri="{0D108BD9-81ED-4DB2-BD59-A6C34878D82A}">
                    <a16:rowId xmlns:a16="http://schemas.microsoft.com/office/drawing/2014/main" val="3602100776"/>
                  </a:ext>
                </a:extLst>
              </a:tr>
              <a:tr h="413549">
                <a:tc>
                  <a:txBody>
                    <a:bodyPr/>
                    <a:lstStyle/>
                    <a:p>
                      <a:pPr algn="ctr"/>
                      <a:r>
                        <a:rPr lang="en-US" sz="2800" dirty="0">
                          <a:latin typeface="Helvetica" panose="020B0604020202020204" pitchFamily="34" charset="0"/>
                          <a:cs typeface="Helvetica" panose="020B0604020202020204" pitchFamily="34" charset="0"/>
                        </a:rPr>
                        <a:t>6540.v4.c1</a:t>
                      </a:r>
                    </a:p>
                  </a:txBody>
                  <a:tcPr/>
                </a:tc>
                <a:tc>
                  <a:txBody>
                    <a:bodyPr/>
                    <a:lstStyle/>
                    <a:p>
                      <a:pPr algn="ctr"/>
                      <a:r>
                        <a:rPr lang="en-US" sz="2800" dirty="0">
                          <a:latin typeface="Helvetica" panose="020B0604020202020204" pitchFamily="34" charset="0"/>
                          <a:cs typeface="Helvetica" panose="020B0604020202020204" pitchFamily="34" charset="0"/>
                        </a:rPr>
                        <a:t>AC</a:t>
                      </a:r>
                    </a:p>
                  </a:txBody>
                  <a:tcPr/>
                </a:tc>
                <a:tc>
                  <a:txBody>
                    <a:bodyPr/>
                    <a:lstStyle/>
                    <a:p>
                      <a:pPr algn="ctr"/>
                      <a:r>
                        <a:rPr lang="en-US" sz="2800" dirty="0">
                          <a:latin typeface="Helvetica" panose="020B0604020202020204" pitchFamily="34" charset="0"/>
                          <a:cs typeface="Helvetica" panose="020B0604020202020204" pitchFamily="34" charset="0"/>
                        </a:rPr>
                        <a:t>&gt;50</a:t>
                      </a:r>
                    </a:p>
                  </a:txBody>
                  <a:tcPr/>
                </a:tc>
                <a:extLst>
                  <a:ext uri="{0D108BD9-81ED-4DB2-BD59-A6C34878D82A}">
                    <a16:rowId xmlns:a16="http://schemas.microsoft.com/office/drawing/2014/main" val="3018075682"/>
                  </a:ext>
                </a:extLst>
              </a:tr>
              <a:tr h="420952">
                <a:tc>
                  <a:txBody>
                    <a:bodyPr/>
                    <a:lstStyle/>
                    <a:p>
                      <a:pPr algn="ctr"/>
                      <a:r>
                        <a:rPr lang="en-US" sz="2800" dirty="0">
                          <a:latin typeface="Helvetica" panose="020B0604020202020204" pitchFamily="34" charset="0"/>
                          <a:cs typeface="Helvetica" panose="020B0604020202020204" pitchFamily="34" charset="0"/>
                        </a:rPr>
                        <a:t>6545.v4.c1</a:t>
                      </a:r>
                    </a:p>
                  </a:txBody>
                  <a:tcPr/>
                </a:tc>
                <a:tc>
                  <a:txBody>
                    <a:bodyPr/>
                    <a:lstStyle/>
                    <a:p>
                      <a:pPr algn="ctr"/>
                      <a:r>
                        <a:rPr lang="en-US" sz="2800" dirty="0">
                          <a:latin typeface="Helvetica" panose="020B0604020202020204" pitchFamily="34" charset="0"/>
                          <a:cs typeface="Helvetica" panose="020B0604020202020204" pitchFamily="34" charset="0"/>
                        </a:rPr>
                        <a:t>AC</a:t>
                      </a:r>
                    </a:p>
                  </a:txBody>
                  <a:tcPr/>
                </a:tc>
                <a:tc>
                  <a:txBody>
                    <a:bodyPr/>
                    <a:lstStyle/>
                    <a:p>
                      <a:pPr algn="ctr"/>
                      <a:r>
                        <a:rPr lang="en-US" sz="2800" dirty="0">
                          <a:latin typeface="Helvetica" panose="020B0604020202020204" pitchFamily="34" charset="0"/>
                          <a:cs typeface="Helvetica" panose="020B0604020202020204" pitchFamily="34" charset="0"/>
                        </a:rPr>
                        <a:t>&gt;50</a:t>
                      </a:r>
                    </a:p>
                  </a:txBody>
                  <a:tcPr/>
                </a:tc>
                <a:extLst>
                  <a:ext uri="{0D108BD9-81ED-4DB2-BD59-A6C34878D82A}">
                    <a16:rowId xmlns:a16="http://schemas.microsoft.com/office/drawing/2014/main" val="2139037806"/>
                  </a:ext>
                </a:extLst>
              </a:tr>
              <a:tr h="399495">
                <a:tc>
                  <a:txBody>
                    <a:bodyPr/>
                    <a:lstStyle/>
                    <a:p>
                      <a:pPr algn="ctr"/>
                      <a:r>
                        <a:rPr lang="en-US" sz="2800" dirty="0">
                          <a:latin typeface="Helvetica" panose="020B0604020202020204" pitchFamily="34" charset="0"/>
                          <a:cs typeface="Helvetica" panose="020B0604020202020204" pitchFamily="34" charset="0"/>
                        </a:rPr>
                        <a:t>620345.c1</a:t>
                      </a:r>
                    </a:p>
                  </a:txBody>
                  <a:tcPr/>
                </a:tc>
                <a:tc>
                  <a:txBody>
                    <a:bodyPr/>
                    <a:lstStyle/>
                    <a:p>
                      <a:pPr algn="ctr"/>
                      <a:r>
                        <a:rPr lang="en-US" sz="2800" dirty="0">
                          <a:latin typeface="Helvetica" panose="020B0604020202020204" pitchFamily="34" charset="0"/>
                          <a:cs typeface="Helvetica" panose="020B0604020202020204" pitchFamily="34" charset="0"/>
                        </a:rPr>
                        <a:t>AE</a:t>
                      </a:r>
                    </a:p>
                  </a:txBody>
                  <a:tcPr/>
                </a:tc>
                <a:tc>
                  <a:txBody>
                    <a:bodyPr/>
                    <a:lstStyle/>
                    <a:p>
                      <a:pPr algn="ctr"/>
                      <a:r>
                        <a:rPr lang="en-US" sz="2800" dirty="0">
                          <a:latin typeface="Helvetica" panose="020B0604020202020204" pitchFamily="34" charset="0"/>
                          <a:cs typeface="Helvetica" panose="020B0604020202020204" pitchFamily="34" charset="0"/>
                        </a:rPr>
                        <a:t>&gt;50</a:t>
                      </a:r>
                    </a:p>
                  </a:txBody>
                  <a:tcPr/>
                </a:tc>
                <a:extLst>
                  <a:ext uri="{0D108BD9-81ED-4DB2-BD59-A6C34878D82A}">
                    <a16:rowId xmlns:a16="http://schemas.microsoft.com/office/drawing/2014/main" val="3011302815"/>
                  </a:ext>
                </a:extLst>
              </a:tr>
              <a:tr h="390618">
                <a:tc>
                  <a:txBody>
                    <a:bodyPr/>
                    <a:lstStyle/>
                    <a:p>
                      <a:pPr algn="ctr"/>
                      <a:r>
                        <a:rPr lang="en-US" sz="2800" dirty="0">
                          <a:latin typeface="Helvetica" panose="020B0604020202020204" pitchFamily="34" charset="0"/>
                          <a:cs typeface="Helvetica" panose="020B0604020202020204" pitchFamily="34" charset="0"/>
                        </a:rPr>
                        <a:t>T278-50</a:t>
                      </a:r>
                    </a:p>
                  </a:txBody>
                  <a:tcPr/>
                </a:tc>
                <a:tc>
                  <a:txBody>
                    <a:bodyPr/>
                    <a:lstStyle/>
                    <a:p>
                      <a:pPr algn="ctr"/>
                      <a:r>
                        <a:rPr lang="en-US" sz="2800" dirty="0">
                          <a:latin typeface="Helvetica" panose="020B0604020202020204" pitchFamily="34" charset="0"/>
                          <a:cs typeface="Helvetica" panose="020B0604020202020204" pitchFamily="34" charset="0"/>
                        </a:rPr>
                        <a:t>AG</a:t>
                      </a:r>
                    </a:p>
                  </a:txBody>
                  <a:tcPr/>
                </a:tc>
                <a:tc>
                  <a:txBody>
                    <a:bodyPr/>
                    <a:lstStyle/>
                    <a:p>
                      <a:pPr algn="ctr"/>
                      <a:r>
                        <a:rPr lang="en-US" sz="2800" dirty="0">
                          <a:latin typeface="Helvetica" panose="020B0604020202020204" pitchFamily="34" charset="0"/>
                          <a:cs typeface="Helvetica" panose="020B0604020202020204" pitchFamily="34" charset="0"/>
                        </a:rPr>
                        <a:t>&gt;50</a:t>
                      </a:r>
                    </a:p>
                  </a:txBody>
                  <a:tcPr/>
                </a:tc>
                <a:extLst>
                  <a:ext uri="{0D108BD9-81ED-4DB2-BD59-A6C34878D82A}">
                    <a16:rowId xmlns:a16="http://schemas.microsoft.com/office/drawing/2014/main" val="928855157"/>
                  </a:ext>
                </a:extLst>
              </a:tr>
              <a:tr h="438261">
                <a:tc>
                  <a:txBody>
                    <a:bodyPr/>
                    <a:lstStyle/>
                    <a:p>
                      <a:pPr algn="ctr"/>
                      <a:r>
                        <a:rPr lang="en-US" sz="2800" dirty="0">
                          <a:latin typeface="Helvetica" panose="020B0604020202020204" pitchFamily="34" charset="0"/>
                          <a:cs typeface="Helvetica" panose="020B0604020202020204" pitchFamily="34" charset="0"/>
                        </a:rPr>
                        <a:t>BL01.DG</a:t>
                      </a:r>
                    </a:p>
                  </a:txBody>
                  <a:tcPr/>
                </a:tc>
                <a:tc>
                  <a:txBody>
                    <a:bodyPr/>
                    <a:lstStyle/>
                    <a:p>
                      <a:pPr algn="ctr"/>
                      <a:r>
                        <a:rPr lang="en-US" sz="2800" dirty="0">
                          <a:latin typeface="Helvetica" panose="020B0604020202020204" pitchFamily="34" charset="0"/>
                          <a:cs typeface="Helvetica" panose="020B0604020202020204" pitchFamily="34" charset="0"/>
                        </a:rPr>
                        <a:t>B</a:t>
                      </a:r>
                    </a:p>
                  </a:txBody>
                  <a:tcPr/>
                </a:tc>
                <a:tc>
                  <a:txBody>
                    <a:bodyPr/>
                    <a:lstStyle/>
                    <a:p>
                      <a:pPr algn="ctr"/>
                      <a:r>
                        <a:rPr lang="en-US" sz="2800" dirty="0">
                          <a:latin typeface="Helvetica" panose="020B0604020202020204" pitchFamily="34" charset="0"/>
                          <a:cs typeface="Helvetica" panose="020B0604020202020204" pitchFamily="34" charset="0"/>
                        </a:rPr>
                        <a:t>&gt;50</a:t>
                      </a:r>
                    </a:p>
                  </a:txBody>
                  <a:tcPr/>
                </a:tc>
                <a:extLst>
                  <a:ext uri="{0D108BD9-81ED-4DB2-BD59-A6C34878D82A}">
                    <a16:rowId xmlns:a16="http://schemas.microsoft.com/office/drawing/2014/main" val="2847980287"/>
                  </a:ext>
                </a:extLst>
              </a:tr>
              <a:tr h="362984">
                <a:tc>
                  <a:txBody>
                    <a:bodyPr/>
                    <a:lstStyle/>
                    <a:p>
                      <a:pPr algn="ctr"/>
                      <a:r>
                        <a:rPr lang="en-US" sz="2800" dirty="0">
                          <a:latin typeface="Helvetica" panose="020B0604020202020204" pitchFamily="34" charset="0"/>
                          <a:cs typeface="Helvetica" panose="020B0604020202020204" pitchFamily="34" charset="0"/>
                        </a:rPr>
                        <a:t>DU172.17</a:t>
                      </a:r>
                    </a:p>
                  </a:txBody>
                  <a:tcPr/>
                </a:tc>
                <a:tc>
                  <a:txBody>
                    <a:bodyPr/>
                    <a:lstStyle/>
                    <a:p>
                      <a:pPr algn="ctr"/>
                      <a:r>
                        <a:rPr lang="en-US" sz="2800" dirty="0">
                          <a:latin typeface="Helvetica" panose="020B0604020202020204" pitchFamily="34" charset="0"/>
                          <a:cs typeface="Helvetica" panose="020B0604020202020204" pitchFamily="34" charset="0"/>
                        </a:rPr>
                        <a:t>C</a:t>
                      </a:r>
                    </a:p>
                  </a:txBody>
                  <a:tcPr/>
                </a:tc>
                <a:tc>
                  <a:txBody>
                    <a:bodyPr/>
                    <a:lstStyle/>
                    <a:p>
                      <a:pPr algn="ctr"/>
                      <a:r>
                        <a:rPr lang="en-US" sz="2800" dirty="0">
                          <a:latin typeface="Helvetica" panose="020B0604020202020204" pitchFamily="34" charset="0"/>
                          <a:cs typeface="Helvetica" panose="020B0604020202020204" pitchFamily="34" charset="0"/>
                        </a:rPr>
                        <a:t>0.165</a:t>
                      </a:r>
                    </a:p>
                  </a:txBody>
                  <a:tcPr/>
                </a:tc>
                <a:extLst>
                  <a:ext uri="{0D108BD9-81ED-4DB2-BD59-A6C34878D82A}">
                    <a16:rowId xmlns:a16="http://schemas.microsoft.com/office/drawing/2014/main" val="2973612784"/>
                  </a:ext>
                </a:extLst>
              </a:tr>
            </a:tbl>
          </a:graphicData>
        </a:graphic>
      </p:graphicFrame>
      <p:sp>
        <p:nvSpPr>
          <p:cNvPr id="64" name="TextBox 63">
            <a:extLst>
              <a:ext uri="{FF2B5EF4-FFF2-40B4-BE49-F238E27FC236}">
                <a16:creationId xmlns:a16="http://schemas.microsoft.com/office/drawing/2014/main" id="{0B9D244A-9ECC-4261-B723-E7C7CA76CA7A}"/>
              </a:ext>
            </a:extLst>
          </p:cNvPr>
          <p:cNvSpPr txBox="1"/>
          <p:nvPr/>
        </p:nvSpPr>
        <p:spPr>
          <a:xfrm>
            <a:off x="16144471" y="25177121"/>
            <a:ext cx="5242473" cy="1384995"/>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Table 4. Selection of VRC07-523LS-FR303-resistant strains for use as trimer probes</a:t>
            </a:r>
            <a:endParaRPr lang="en-US" sz="1600" i="1" dirty="0">
              <a:latin typeface="Helvetica" panose="020B0604020202020204" pitchFamily="34" charset="0"/>
              <a:cs typeface="Helvetica" panose="020B0604020202020204" pitchFamily="34" charset="0"/>
            </a:endParaRPr>
          </a:p>
        </p:txBody>
      </p:sp>
      <p:graphicFrame>
        <p:nvGraphicFramePr>
          <p:cNvPr id="65" name="Table 2">
            <a:extLst>
              <a:ext uri="{FF2B5EF4-FFF2-40B4-BE49-F238E27FC236}">
                <a16:creationId xmlns:a16="http://schemas.microsoft.com/office/drawing/2014/main" id="{F5553268-93CE-4EAB-9F02-D72C062BDD1A}"/>
              </a:ext>
            </a:extLst>
          </p:cNvPr>
          <p:cNvGraphicFramePr>
            <a:graphicFrameLocks noGrp="1"/>
          </p:cNvGraphicFramePr>
          <p:nvPr>
            <p:extLst>
              <p:ext uri="{D42A27DB-BD31-4B8C-83A1-F6EECF244321}">
                <p14:modId xmlns:p14="http://schemas.microsoft.com/office/powerpoint/2010/main" val="1416592483"/>
              </p:ext>
            </p:extLst>
          </p:nvPr>
        </p:nvGraphicFramePr>
        <p:xfrm>
          <a:off x="1310630" y="23659482"/>
          <a:ext cx="7908651" cy="3200400"/>
        </p:xfrm>
        <a:graphic>
          <a:graphicData uri="http://schemas.openxmlformats.org/drawingml/2006/table">
            <a:tbl>
              <a:tblPr firstRow="1" bandRow="1">
                <a:tableStyleId>{5C22544A-7EE6-4342-B048-85BDC9FD1C3A}</a:tableStyleId>
              </a:tblPr>
              <a:tblGrid>
                <a:gridCol w="1289849">
                  <a:extLst>
                    <a:ext uri="{9D8B030D-6E8A-4147-A177-3AD203B41FA5}">
                      <a16:colId xmlns:a16="http://schemas.microsoft.com/office/drawing/2014/main" val="1338507217"/>
                    </a:ext>
                  </a:extLst>
                </a:gridCol>
                <a:gridCol w="865955">
                  <a:extLst>
                    <a:ext uri="{9D8B030D-6E8A-4147-A177-3AD203B41FA5}">
                      <a16:colId xmlns:a16="http://schemas.microsoft.com/office/drawing/2014/main" val="1877913429"/>
                    </a:ext>
                  </a:extLst>
                </a:gridCol>
                <a:gridCol w="2404084">
                  <a:extLst>
                    <a:ext uri="{9D8B030D-6E8A-4147-A177-3AD203B41FA5}">
                      <a16:colId xmlns:a16="http://schemas.microsoft.com/office/drawing/2014/main" val="159910247"/>
                    </a:ext>
                  </a:extLst>
                </a:gridCol>
                <a:gridCol w="1768244">
                  <a:extLst>
                    <a:ext uri="{9D8B030D-6E8A-4147-A177-3AD203B41FA5}">
                      <a16:colId xmlns:a16="http://schemas.microsoft.com/office/drawing/2014/main" val="3331756637"/>
                    </a:ext>
                  </a:extLst>
                </a:gridCol>
                <a:gridCol w="1580519">
                  <a:extLst>
                    <a:ext uri="{9D8B030D-6E8A-4147-A177-3AD203B41FA5}">
                      <a16:colId xmlns:a16="http://schemas.microsoft.com/office/drawing/2014/main" val="4257053215"/>
                    </a:ext>
                  </a:extLst>
                </a:gridCol>
              </a:tblGrid>
              <a:tr h="220732">
                <a:tc>
                  <a:txBody>
                    <a:bodyPr/>
                    <a:lstStyle/>
                    <a:p>
                      <a:pPr algn="ctr"/>
                      <a:r>
                        <a:rPr lang="en-US" sz="2400" dirty="0">
                          <a:latin typeface="Helvetica" panose="020B0604020202020204" pitchFamily="34" charset="0"/>
                          <a:cs typeface="Helvetica" panose="020B0604020202020204" pitchFamily="34" charset="0"/>
                        </a:rPr>
                        <a:t>Library</a:t>
                      </a:r>
                    </a:p>
                  </a:txBody>
                  <a:tcPr/>
                </a:tc>
                <a:tc>
                  <a:txBody>
                    <a:bodyPr/>
                    <a:lstStyle/>
                    <a:p>
                      <a:pPr algn="ctr"/>
                      <a:r>
                        <a:rPr lang="en-US" sz="2400" dirty="0">
                          <a:latin typeface="Helvetica" panose="020B0604020202020204" pitchFamily="34" charset="0"/>
                          <a:cs typeface="Helvetica" panose="020B0604020202020204" pitchFamily="34" charset="0"/>
                        </a:rPr>
                        <a:t>Size</a:t>
                      </a:r>
                    </a:p>
                  </a:txBody>
                  <a:tcPr/>
                </a:tc>
                <a:tc>
                  <a:txBody>
                    <a:bodyPr/>
                    <a:lstStyle/>
                    <a:p>
                      <a:pPr algn="ctr"/>
                      <a:r>
                        <a:rPr lang="en-US" sz="2400" dirty="0">
                          <a:latin typeface="Helvetica" panose="020B0604020202020204" pitchFamily="34" charset="0"/>
                          <a:cs typeface="Helvetica" panose="020B0604020202020204" pitchFamily="34" charset="0"/>
                        </a:rPr>
                        <a:t>Transformants</a:t>
                      </a:r>
                    </a:p>
                  </a:txBody>
                  <a:tcPr/>
                </a:tc>
                <a:tc>
                  <a:txBody>
                    <a:bodyPr/>
                    <a:lstStyle/>
                    <a:p>
                      <a:pPr algn="ctr"/>
                      <a:r>
                        <a:rPr lang="en-US" sz="2400" dirty="0">
                          <a:latin typeface="Helvetica" panose="020B0604020202020204" pitchFamily="34" charset="0"/>
                          <a:cs typeface="Helvetica" panose="020B0604020202020204" pitchFamily="34" charset="0"/>
                        </a:rPr>
                        <a:t>Efficiency</a:t>
                      </a:r>
                    </a:p>
                  </a:txBody>
                  <a:tcPr/>
                </a:tc>
                <a:tc>
                  <a:txBody>
                    <a:bodyPr/>
                    <a:lstStyle/>
                    <a:p>
                      <a:pPr algn="ctr"/>
                      <a:r>
                        <a:rPr lang="en-US" sz="2400" dirty="0">
                          <a:latin typeface="Helvetica" panose="020B0604020202020204" pitchFamily="34" charset="0"/>
                          <a:cs typeface="Helvetica" panose="020B0604020202020204" pitchFamily="34" charset="0"/>
                        </a:rPr>
                        <a:t>Coverage</a:t>
                      </a:r>
                    </a:p>
                  </a:txBody>
                  <a:tcPr/>
                </a:tc>
                <a:extLst>
                  <a:ext uri="{0D108BD9-81ED-4DB2-BD59-A6C34878D82A}">
                    <a16:rowId xmlns:a16="http://schemas.microsoft.com/office/drawing/2014/main" val="3602100776"/>
                  </a:ext>
                </a:extLst>
              </a:tr>
              <a:tr h="242240">
                <a:tc>
                  <a:txBody>
                    <a:bodyPr/>
                    <a:lstStyle/>
                    <a:p>
                      <a:pPr algn="ctr"/>
                      <a:r>
                        <a:rPr lang="en-US" sz="2400" dirty="0">
                          <a:latin typeface="Helvetica" panose="020B0604020202020204" pitchFamily="34" charset="0"/>
                          <a:cs typeface="Helvetica" panose="020B0604020202020204" pitchFamily="34" charset="0"/>
                        </a:rPr>
                        <a:t>HS</a:t>
                      </a:r>
                    </a:p>
                  </a:txBody>
                  <a:tcPr/>
                </a:tc>
                <a:tc>
                  <a:txBody>
                    <a:bodyPr/>
                    <a:lstStyle/>
                    <a:p>
                      <a:pPr algn="ctr"/>
                      <a:r>
                        <a:rPr lang="en-US" sz="2400" dirty="0">
                          <a:latin typeface="Helvetica" panose="020B0604020202020204" pitchFamily="34" charset="0"/>
                          <a:cs typeface="Helvetica" panose="020B0604020202020204" pitchFamily="34" charset="0"/>
                        </a:rPr>
                        <a:t>2640</a:t>
                      </a:r>
                    </a:p>
                  </a:txBody>
                  <a:tcPr/>
                </a:tc>
                <a:tc>
                  <a:txBody>
                    <a:bodyPr/>
                    <a:lstStyle/>
                    <a:p>
                      <a:pPr algn="ctr"/>
                      <a:r>
                        <a:rPr lang="en-US" sz="2400" dirty="0">
                          <a:latin typeface="Helvetica" panose="020B0604020202020204" pitchFamily="34" charset="0"/>
                          <a:cs typeface="Helvetica" panose="020B0604020202020204" pitchFamily="34" charset="0"/>
                        </a:rPr>
                        <a:t>1.32E+06</a:t>
                      </a:r>
                    </a:p>
                  </a:txBody>
                  <a:tcPr/>
                </a:tc>
                <a:tc>
                  <a:txBody>
                    <a:bodyPr/>
                    <a:lstStyle/>
                    <a:p>
                      <a:pPr algn="ctr"/>
                      <a:r>
                        <a:rPr lang="en-US" sz="2400" dirty="0">
                          <a:latin typeface="Helvetica" panose="020B0604020202020204" pitchFamily="34" charset="0"/>
                          <a:cs typeface="Helvetica" panose="020B0604020202020204" pitchFamily="34" charset="0"/>
                        </a:rPr>
                        <a:t>37%</a:t>
                      </a:r>
                    </a:p>
                  </a:txBody>
                  <a:tcPr/>
                </a:tc>
                <a:tc>
                  <a:txBody>
                    <a:bodyPr/>
                    <a:lstStyle/>
                    <a:p>
                      <a:pPr algn="ctr"/>
                      <a:r>
                        <a:rPr lang="en-US" sz="2400" dirty="0">
                          <a:latin typeface="Helvetica" panose="020B0604020202020204" pitchFamily="34" charset="0"/>
                          <a:cs typeface="Helvetica" panose="020B0604020202020204" pitchFamily="34" charset="0"/>
                        </a:rPr>
                        <a:t>188</a:t>
                      </a:r>
                    </a:p>
                  </a:txBody>
                  <a:tcPr/>
                </a:tc>
                <a:extLst>
                  <a:ext uri="{0D108BD9-81ED-4DB2-BD59-A6C34878D82A}">
                    <a16:rowId xmlns:a16="http://schemas.microsoft.com/office/drawing/2014/main" val="3018075682"/>
                  </a:ext>
                </a:extLst>
              </a:tr>
              <a:tr h="234569">
                <a:tc>
                  <a:txBody>
                    <a:bodyPr/>
                    <a:lstStyle/>
                    <a:p>
                      <a:pPr algn="ctr"/>
                      <a:r>
                        <a:rPr lang="en-US" sz="2400" dirty="0">
                          <a:latin typeface="Helvetica" panose="020B0604020202020204" pitchFamily="34" charset="0"/>
                          <a:cs typeface="Helvetica" panose="020B0604020202020204" pitchFamily="34" charset="0"/>
                        </a:rPr>
                        <a:t>LS</a:t>
                      </a:r>
                    </a:p>
                  </a:txBody>
                  <a:tcPr/>
                </a:tc>
                <a:tc>
                  <a:txBody>
                    <a:bodyPr/>
                    <a:lstStyle/>
                    <a:p>
                      <a:pPr algn="ctr"/>
                      <a:r>
                        <a:rPr lang="en-US" sz="2400" dirty="0">
                          <a:latin typeface="Helvetica" panose="020B0604020202020204" pitchFamily="34" charset="0"/>
                          <a:cs typeface="Helvetica" panose="020B0604020202020204" pitchFamily="34" charset="0"/>
                        </a:rPr>
                        <a:t>2020</a:t>
                      </a:r>
                    </a:p>
                  </a:txBody>
                  <a:tcPr/>
                </a:tc>
                <a:tc>
                  <a:txBody>
                    <a:bodyPr/>
                    <a:lstStyle/>
                    <a:p>
                      <a:pPr algn="ctr"/>
                      <a:r>
                        <a:rPr lang="en-US" sz="2400" dirty="0">
                          <a:latin typeface="Helvetica" panose="020B0604020202020204" pitchFamily="34" charset="0"/>
                          <a:cs typeface="Helvetica" panose="020B0604020202020204" pitchFamily="34" charset="0"/>
                        </a:rPr>
                        <a:t>6.10E+05</a:t>
                      </a:r>
                    </a:p>
                  </a:txBody>
                  <a:tcPr/>
                </a:tc>
                <a:tc>
                  <a:txBody>
                    <a:bodyPr/>
                    <a:lstStyle/>
                    <a:p>
                      <a:pPr algn="ctr"/>
                      <a:r>
                        <a:rPr lang="en-US" sz="2400" dirty="0">
                          <a:latin typeface="Helvetica" panose="020B0604020202020204" pitchFamily="34" charset="0"/>
                          <a:cs typeface="Helvetica" panose="020B0604020202020204" pitchFamily="34" charset="0"/>
                        </a:rPr>
                        <a:t>50%</a:t>
                      </a:r>
                    </a:p>
                  </a:txBody>
                  <a:tcPr/>
                </a:tc>
                <a:tc>
                  <a:txBody>
                    <a:bodyPr/>
                    <a:lstStyle/>
                    <a:p>
                      <a:pPr algn="ctr"/>
                      <a:r>
                        <a:rPr lang="en-US" sz="2400" dirty="0">
                          <a:latin typeface="Helvetica" panose="020B0604020202020204" pitchFamily="34" charset="0"/>
                          <a:cs typeface="Helvetica" panose="020B0604020202020204" pitchFamily="34" charset="0"/>
                        </a:rPr>
                        <a:t>151</a:t>
                      </a:r>
                    </a:p>
                  </a:txBody>
                  <a:tcPr/>
                </a:tc>
                <a:extLst>
                  <a:ext uri="{0D108BD9-81ED-4DB2-BD59-A6C34878D82A}">
                    <a16:rowId xmlns:a16="http://schemas.microsoft.com/office/drawing/2014/main" val="2139037806"/>
                  </a:ext>
                </a:extLst>
              </a:tr>
              <a:tr h="226899">
                <a:tc>
                  <a:txBody>
                    <a:bodyPr/>
                    <a:lstStyle/>
                    <a:p>
                      <a:pPr algn="ctr"/>
                      <a:r>
                        <a:rPr lang="en-US" sz="2400" dirty="0">
                          <a:latin typeface="Helvetica" panose="020B0604020202020204" pitchFamily="34" charset="0"/>
                          <a:cs typeface="Helvetica" panose="020B0604020202020204" pitchFamily="34" charset="0"/>
                        </a:rPr>
                        <a:t>HD</a:t>
                      </a:r>
                    </a:p>
                  </a:txBody>
                  <a:tcPr/>
                </a:tc>
                <a:tc>
                  <a:txBody>
                    <a:bodyPr/>
                    <a:lstStyle/>
                    <a:p>
                      <a:pPr algn="ctr"/>
                      <a:r>
                        <a:rPr lang="en-US" sz="2400" dirty="0">
                          <a:latin typeface="Helvetica" panose="020B0604020202020204" pitchFamily="34" charset="0"/>
                          <a:cs typeface="Helvetica" panose="020B0604020202020204" pitchFamily="34" charset="0"/>
                        </a:rPr>
                        <a:t>132</a:t>
                      </a:r>
                    </a:p>
                  </a:txBody>
                  <a:tcPr/>
                </a:tc>
                <a:tc>
                  <a:txBody>
                    <a:bodyPr/>
                    <a:lstStyle/>
                    <a:p>
                      <a:pPr algn="ctr"/>
                      <a:r>
                        <a:rPr lang="en-US" sz="2400" dirty="0">
                          <a:latin typeface="Helvetica" panose="020B0604020202020204" pitchFamily="34" charset="0"/>
                          <a:cs typeface="Helvetica" panose="020B0604020202020204" pitchFamily="34" charset="0"/>
                        </a:rPr>
                        <a:t>6.46E+05</a:t>
                      </a:r>
                    </a:p>
                  </a:txBody>
                  <a:tcPr/>
                </a:tc>
                <a:tc>
                  <a:txBody>
                    <a:bodyPr/>
                    <a:lstStyle/>
                    <a:p>
                      <a:pPr algn="ctr"/>
                      <a:r>
                        <a:rPr lang="en-US" sz="2400" dirty="0">
                          <a:latin typeface="Helvetica" panose="020B0604020202020204" pitchFamily="34" charset="0"/>
                          <a:cs typeface="Helvetica" panose="020B0604020202020204" pitchFamily="34" charset="0"/>
                        </a:rPr>
                        <a:t>20%</a:t>
                      </a:r>
                    </a:p>
                  </a:txBody>
                  <a:tcPr/>
                </a:tc>
                <a:tc>
                  <a:txBody>
                    <a:bodyPr/>
                    <a:lstStyle/>
                    <a:p>
                      <a:pPr algn="ctr"/>
                      <a:r>
                        <a:rPr lang="en-US" sz="2400" dirty="0">
                          <a:latin typeface="Helvetica" panose="020B0604020202020204" pitchFamily="34" charset="0"/>
                          <a:cs typeface="Helvetica" panose="020B0604020202020204" pitchFamily="34" charset="0"/>
                        </a:rPr>
                        <a:t>979</a:t>
                      </a:r>
                    </a:p>
                  </a:txBody>
                  <a:tcPr/>
                </a:tc>
                <a:extLst>
                  <a:ext uri="{0D108BD9-81ED-4DB2-BD59-A6C34878D82A}">
                    <a16:rowId xmlns:a16="http://schemas.microsoft.com/office/drawing/2014/main" val="3011302815"/>
                  </a:ext>
                </a:extLst>
              </a:tr>
              <a:tr h="0">
                <a:tc>
                  <a:txBody>
                    <a:bodyPr/>
                    <a:lstStyle/>
                    <a:p>
                      <a:pPr algn="ctr"/>
                      <a:r>
                        <a:rPr lang="en-US" sz="2400" dirty="0">
                          <a:latin typeface="Helvetica" panose="020B0604020202020204" pitchFamily="34" charset="0"/>
                          <a:cs typeface="Helvetica" panose="020B0604020202020204" pitchFamily="34" charset="0"/>
                        </a:rPr>
                        <a:t>LD</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1.114E+07</a:t>
                      </a:r>
                    </a:p>
                  </a:txBody>
                  <a:tcPr/>
                </a:tc>
                <a:tc>
                  <a:txBody>
                    <a:bodyPr/>
                    <a:lstStyle/>
                    <a:p>
                      <a:pPr algn="ctr"/>
                      <a:r>
                        <a:rPr lang="en-US" sz="2400" dirty="0">
                          <a:latin typeface="Helvetica" panose="020B0604020202020204" pitchFamily="34" charset="0"/>
                          <a:cs typeface="Helvetica" panose="020B0604020202020204" pitchFamily="34" charset="0"/>
                        </a:rPr>
                        <a:t>10%</a:t>
                      </a:r>
                    </a:p>
                  </a:txBody>
                  <a:tcPr/>
                </a:tc>
                <a:tc>
                  <a:txBody>
                    <a:bodyPr/>
                    <a:lstStyle/>
                    <a:p>
                      <a:pPr algn="ctr"/>
                      <a:r>
                        <a:rPr lang="en-US" sz="2400" dirty="0">
                          <a:latin typeface="Helvetica" panose="020B0604020202020204" pitchFamily="34" charset="0"/>
                          <a:cs typeface="Helvetica" panose="020B0604020202020204" pitchFamily="34" charset="0"/>
                        </a:rPr>
                        <a:t>11,030</a:t>
                      </a:r>
                    </a:p>
                  </a:txBody>
                  <a:tcPr/>
                </a:tc>
                <a:extLst>
                  <a:ext uri="{0D108BD9-81ED-4DB2-BD59-A6C34878D82A}">
                    <a16:rowId xmlns:a16="http://schemas.microsoft.com/office/drawing/2014/main" val="928855157"/>
                  </a:ext>
                </a:extLst>
              </a:tr>
              <a:tr h="241836">
                <a:tc>
                  <a:txBody>
                    <a:bodyPr/>
                    <a:lstStyle/>
                    <a:p>
                      <a:pPr algn="ctr"/>
                      <a:r>
                        <a:rPr lang="en-US" sz="2400" dirty="0">
                          <a:latin typeface="Helvetica" panose="020B0604020202020204" pitchFamily="34" charset="0"/>
                          <a:cs typeface="Helvetica" panose="020B0604020202020204" pitchFamily="34" charset="0"/>
                        </a:rPr>
                        <a:t>HI</a:t>
                      </a:r>
                    </a:p>
                  </a:txBody>
                  <a:tcPr/>
                </a:tc>
                <a:tc>
                  <a:txBody>
                    <a:bodyPr/>
                    <a:lstStyle/>
                    <a:p>
                      <a:pPr algn="ctr"/>
                      <a:r>
                        <a:rPr lang="en-US" sz="2400" dirty="0">
                          <a:latin typeface="Helvetica" panose="020B0604020202020204" pitchFamily="34" charset="0"/>
                          <a:cs typeface="Helvetica" panose="020B0604020202020204" pitchFamily="34" charset="0"/>
                        </a:rPr>
                        <a:t>2680</a:t>
                      </a:r>
                    </a:p>
                  </a:txBody>
                  <a:tcPr/>
                </a:tc>
                <a:tc>
                  <a:txBody>
                    <a:bodyPr/>
                    <a:lstStyle/>
                    <a:p>
                      <a:pPr algn="ctr"/>
                      <a:r>
                        <a:rPr lang="en-US" sz="2400" dirty="0">
                          <a:latin typeface="Helvetica" panose="020B0604020202020204" pitchFamily="34" charset="0"/>
                          <a:cs typeface="Helvetica" panose="020B0604020202020204" pitchFamily="34" charset="0"/>
                        </a:rPr>
                        <a:t>5.13E+05</a:t>
                      </a:r>
                    </a:p>
                  </a:txBody>
                  <a:tcPr/>
                </a:tc>
                <a:tc>
                  <a:txBody>
                    <a:bodyPr/>
                    <a:lstStyle/>
                    <a:p>
                      <a:pPr algn="ctr"/>
                      <a:r>
                        <a:rPr lang="en-US" sz="2400" dirty="0">
                          <a:latin typeface="Helvetica" panose="020B0604020202020204" pitchFamily="34" charset="0"/>
                          <a:cs typeface="Helvetica" panose="020B0604020202020204" pitchFamily="34" charset="0"/>
                        </a:rPr>
                        <a:t>37%</a:t>
                      </a:r>
                    </a:p>
                  </a:txBody>
                  <a:tcPr/>
                </a:tc>
                <a:tc>
                  <a:txBody>
                    <a:bodyPr/>
                    <a:lstStyle/>
                    <a:p>
                      <a:pPr algn="ctr"/>
                      <a:r>
                        <a:rPr lang="en-US" sz="2400" dirty="0">
                          <a:latin typeface="Helvetica" panose="020B0604020202020204" pitchFamily="34" charset="0"/>
                          <a:cs typeface="Helvetica" panose="020B0604020202020204" pitchFamily="34" charset="0"/>
                        </a:rPr>
                        <a:t>708</a:t>
                      </a:r>
                    </a:p>
                  </a:txBody>
                  <a:tcPr/>
                </a:tc>
                <a:extLst>
                  <a:ext uri="{0D108BD9-81ED-4DB2-BD59-A6C34878D82A}">
                    <a16:rowId xmlns:a16="http://schemas.microsoft.com/office/drawing/2014/main" val="2847980287"/>
                  </a:ext>
                </a:extLst>
              </a:tr>
              <a:tr h="206251">
                <a:tc>
                  <a:txBody>
                    <a:bodyPr/>
                    <a:lstStyle/>
                    <a:p>
                      <a:pPr algn="ctr"/>
                      <a:r>
                        <a:rPr lang="en-US" sz="2400" dirty="0">
                          <a:latin typeface="Helvetica" panose="020B0604020202020204" pitchFamily="34" charset="0"/>
                          <a:cs typeface="Helvetica" panose="020B0604020202020204" pitchFamily="34" charset="0"/>
                        </a:rPr>
                        <a:t>LI</a:t>
                      </a:r>
                    </a:p>
                  </a:txBody>
                  <a:tcPr/>
                </a:tc>
                <a:tc>
                  <a:txBody>
                    <a:bodyPr/>
                    <a:lstStyle/>
                    <a:p>
                      <a:pPr algn="ctr"/>
                      <a:r>
                        <a:rPr lang="en-US" sz="2400" dirty="0">
                          <a:latin typeface="Helvetica" panose="020B0604020202020204" pitchFamily="34" charset="0"/>
                          <a:cs typeface="Helvetica" panose="020B0604020202020204" pitchFamily="34" charset="0"/>
                        </a:rPr>
                        <a:t>2060</a:t>
                      </a:r>
                    </a:p>
                  </a:txBody>
                  <a:tcPr/>
                </a:tc>
                <a:tc>
                  <a:txBody>
                    <a:bodyPr/>
                    <a:lstStyle/>
                    <a:p>
                      <a:pPr algn="ctr"/>
                      <a:r>
                        <a:rPr lang="en-US" sz="2400" dirty="0">
                          <a:latin typeface="Helvetica" panose="020B0604020202020204" pitchFamily="34" charset="0"/>
                          <a:cs typeface="Helvetica" panose="020B0604020202020204" pitchFamily="34" charset="0"/>
                        </a:rPr>
                        <a:t>5.13E+06</a:t>
                      </a:r>
                    </a:p>
                  </a:txBody>
                  <a:tcPr/>
                </a:tc>
                <a:tc>
                  <a:txBody>
                    <a:bodyPr/>
                    <a:lstStyle/>
                    <a:p>
                      <a:pPr algn="ctr"/>
                      <a:r>
                        <a:rPr lang="en-US" sz="2400" dirty="0">
                          <a:latin typeface="Helvetica" panose="020B0604020202020204" pitchFamily="34" charset="0"/>
                          <a:cs typeface="Helvetica" panose="020B0604020202020204" pitchFamily="34" charset="0"/>
                        </a:rPr>
                        <a:t>37%</a:t>
                      </a:r>
                    </a:p>
                  </a:txBody>
                  <a:tcPr/>
                </a:tc>
                <a:tc>
                  <a:txBody>
                    <a:bodyPr/>
                    <a:lstStyle/>
                    <a:p>
                      <a:pPr algn="ctr"/>
                      <a:r>
                        <a:rPr lang="en-US" sz="2400" dirty="0">
                          <a:latin typeface="Helvetica" panose="020B0604020202020204" pitchFamily="34" charset="0"/>
                          <a:cs typeface="Helvetica" panose="020B0604020202020204" pitchFamily="34" charset="0"/>
                        </a:rPr>
                        <a:t>92</a:t>
                      </a:r>
                    </a:p>
                  </a:txBody>
                  <a:tcPr/>
                </a:tc>
                <a:extLst>
                  <a:ext uri="{0D108BD9-81ED-4DB2-BD59-A6C34878D82A}">
                    <a16:rowId xmlns:a16="http://schemas.microsoft.com/office/drawing/2014/main" val="2973612784"/>
                  </a:ext>
                </a:extLst>
              </a:tr>
            </a:tbl>
          </a:graphicData>
        </a:graphic>
      </p:graphicFrame>
      <p:sp>
        <p:nvSpPr>
          <p:cNvPr id="66" name="TextBox 65">
            <a:extLst>
              <a:ext uri="{FF2B5EF4-FFF2-40B4-BE49-F238E27FC236}">
                <a16:creationId xmlns:a16="http://schemas.microsoft.com/office/drawing/2014/main" id="{6EF5CFD9-3C5A-480C-B910-D46B53D13EE8}"/>
              </a:ext>
            </a:extLst>
          </p:cNvPr>
          <p:cNvSpPr txBox="1"/>
          <p:nvPr/>
        </p:nvSpPr>
        <p:spPr>
          <a:xfrm>
            <a:off x="1826988" y="22669040"/>
            <a:ext cx="6916240" cy="954107"/>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Table 2. Fold coverage calculations for SSM plasmid library generation.</a:t>
            </a:r>
            <a:endParaRPr lang="en-US" sz="1600" i="1" dirty="0">
              <a:latin typeface="Helvetica" panose="020B0604020202020204" pitchFamily="34" charset="0"/>
              <a:cs typeface="Helvetica" panose="020B0604020202020204" pitchFamily="34" charset="0"/>
            </a:endParaRPr>
          </a:p>
        </p:txBody>
      </p:sp>
      <p:graphicFrame>
        <p:nvGraphicFramePr>
          <p:cNvPr id="58" name="Table 57">
            <a:extLst>
              <a:ext uri="{FF2B5EF4-FFF2-40B4-BE49-F238E27FC236}">
                <a16:creationId xmlns:a16="http://schemas.microsoft.com/office/drawing/2014/main" id="{E177ADB4-2DF6-46CC-92CA-33BEB7C0DEF1}"/>
              </a:ext>
            </a:extLst>
          </p:cNvPr>
          <p:cNvGraphicFramePr>
            <a:graphicFrameLocks noGrp="1"/>
          </p:cNvGraphicFramePr>
          <p:nvPr>
            <p:extLst>
              <p:ext uri="{D42A27DB-BD31-4B8C-83A1-F6EECF244321}">
                <p14:modId xmlns:p14="http://schemas.microsoft.com/office/powerpoint/2010/main" val="2897414055"/>
              </p:ext>
            </p:extLst>
          </p:nvPr>
        </p:nvGraphicFramePr>
        <p:xfrm>
          <a:off x="1141733" y="18706006"/>
          <a:ext cx="8286750" cy="3566160"/>
        </p:xfrm>
        <a:graphic>
          <a:graphicData uri="http://schemas.openxmlformats.org/drawingml/2006/table">
            <a:tbl>
              <a:tblPr firstRow="1" bandRow="1">
                <a:tableStyleId>{5C22544A-7EE6-4342-B048-85BDC9FD1C3A}</a:tableStyleId>
              </a:tblPr>
              <a:tblGrid>
                <a:gridCol w="1666875">
                  <a:extLst>
                    <a:ext uri="{9D8B030D-6E8A-4147-A177-3AD203B41FA5}">
                      <a16:colId xmlns:a16="http://schemas.microsoft.com/office/drawing/2014/main" val="1338507217"/>
                    </a:ext>
                  </a:extLst>
                </a:gridCol>
                <a:gridCol w="1534044">
                  <a:extLst>
                    <a:ext uri="{9D8B030D-6E8A-4147-A177-3AD203B41FA5}">
                      <a16:colId xmlns:a16="http://schemas.microsoft.com/office/drawing/2014/main" val="159910247"/>
                    </a:ext>
                  </a:extLst>
                </a:gridCol>
                <a:gridCol w="1894956">
                  <a:extLst>
                    <a:ext uri="{9D8B030D-6E8A-4147-A177-3AD203B41FA5}">
                      <a16:colId xmlns:a16="http://schemas.microsoft.com/office/drawing/2014/main" val="3331756637"/>
                    </a:ext>
                  </a:extLst>
                </a:gridCol>
                <a:gridCol w="3190875">
                  <a:extLst>
                    <a:ext uri="{9D8B030D-6E8A-4147-A177-3AD203B41FA5}">
                      <a16:colId xmlns:a16="http://schemas.microsoft.com/office/drawing/2014/main" val="4257053215"/>
                    </a:ext>
                  </a:extLst>
                </a:gridCol>
              </a:tblGrid>
              <a:tr h="560573">
                <a:tc>
                  <a:txBody>
                    <a:bodyPr/>
                    <a:lstStyle/>
                    <a:p>
                      <a:pPr algn="ctr"/>
                      <a:r>
                        <a:rPr lang="en-US" sz="2400" dirty="0">
                          <a:latin typeface="Helvetica" panose="020B0604020202020204" pitchFamily="34" charset="0"/>
                          <a:cs typeface="Helvetica" panose="020B0604020202020204" pitchFamily="34" charset="0"/>
                        </a:rPr>
                        <a:t>Library</a:t>
                      </a:r>
                    </a:p>
                  </a:txBody>
                  <a:tcPr/>
                </a:tc>
                <a:tc>
                  <a:txBody>
                    <a:bodyPr/>
                    <a:lstStyle/>
                    <a:p>
                      <a:pPr algn="ctr"/>
                      <a:r>
                        <a:rPr lang="en-US" sz="2400" dirty="0">
                          <a:latin typeface="Helvetica" panose="020B0604020202020204" pitchFamily="34" charset="0"/>
                          <a:cs typeface="Helvetica" panose="020B0604020202020204" pitchFamily="34" charset="0"/>
                        </a:rPr>
                        <a:t>Codon</a:t>
                      </a:r>
                    </a:p>
                  </a:txBody>
                  <a:tcPr/>
                </a:tc>
                <a:tc>
                  <a:txBody>
                    <a:bodyPr/>
                    <a:lstStyle/>
                    <a:p>
                      <a:pPr algn="ctr"/>
                      <a:r>
                        <a:rPr lang="en-US" sz="2400" dirty="0">
                          <a:latin typeface="Helvetica" panose="020B0604020202020204" pitchFamily="34" charset="0"/>
                          <a:cs typeface="Helvetica" panose="020B0604020202020204" pitchFamily="34" charset="0"/>
                        </a:rPr>
                        <a:t>Codon Length</a:t>
                      </a:r>
                    </a:p>
                  </a:txBody>
                  <a:tcPr/>
                </a:tc>
                <a:tc>
                  <a:txBody>
                    <a:bodyPr/>
                    <a:lstStyle/>
                    <a:p>
                      <a:pPr algn="ctr"/>
                      <a:r>
                        <a:rPr lang="en-US" sz="2400" dirty="0">
                          <a:latin typeface="Helvetica" panose="020B0604020202020204" pitchFamily="34" charset="0"/>
                          <a:cs typeface="Helvetica" panose="020B0604020202020204" pitchFamily="34" charset="0"/>
                        </a:rPr>
                        <a:t>Theoretical Library Size</a:t>
                      </a:r>
                    </a:p>
                  </a:txBody>
                  <a:tcPr/>
                </a:tc>
                <a:extLst>
                  <a:ext uri="{0D108BD9-81ED-4DB2-BD59-A6C34878D82A}">
                    <a16:rowId xmlns:a16="http://schemas.microsoft.com/office/drawing/2014/main" val="3602100776"/>
                  </a:ext>
                </a:extLst>
              </a:tr>
              <a:tr h="317658">
                <a:tc>
                  <a:txBody>
                    <a:bodyPr/>
                    <a:lstStyle/>
                    <a:p>
                      <a:pPr algn="ctr"/>
                      <a:r>
                        <a:rPr lang="en-US" sz="2400" dirty="0">
                          <a:latin typeface="Helvetica" panose="020B0604020202020204" pitchFamily="34" charset="0"/>
                          <a:cs typeface="Helvetica" panose="020B0604020202020204" pitchFamily="34" charset="0"/>
                        </a:rPr>
                        <a:t>HS</a:t>
                      </a:r>
                    </a:p>
                  </a:txBody>
                  <a:tcPr/>
                </a:tc>
                <a:tc>
                  <a:txBody>
                    <a:bodyPr/>
                    <a:lstStyle/>
                    <a:p>
                      <a:pPr algn="ctr"/>
                      <a:r>
                        <a:rPr lang="en-US" sz="2400" dirty="0">
                          <a:latin typeface="Helvetica" panose="020B0604020202020204" pitchFamily="34" charset="0"/>
                          <a:cs typeface="Helvetica" panose="020B0604020202020204" pitchFamily="34" charset="0"/>
                        </a:rPr>
                        <a:t>NNK</a:t>
                      </a:r>
                    </a:p>
                  </a:txBody>
                  <a:tcPr/>
                </a:tc>
                <a:tc>
                  <a:txBody>
                    <a:bodyPr/>
                    <a:lstStyle/>
                    <a:p>
                      <a:pPr algn="ctr"/>
                      <a:r>
                        <a:rPr lang="en-US" sz="2400" dirty="0">
                          <a:latin typeface="Helvetica" panose="020B0604020202020204" pitchFamily="34" charset="0"/>
                          <a:cs typeface="Helvetica" panose="020B0604020202020204" pitchFamily="34" charset="0"/>
                        </a:rPr>
                        <a:t>132</a:t>
                      </a:r>
                    </a:p>
                  </a:txBody>
                  <a:tcPr/>
                </a:tc>
                <a:tc>
                  <a:txBody>
                    <a:bodyPr/>
                    <a:lstStyle/>
                    <a:p>
                      <a:pPr algn="ctr"/>
                      <a:r>
                        <a:rPr lang="en-US" sz="2400" dirty="0">
                          <a:latin typeface="Helvetica" panose="020B0604020202020204" pitchFamily="34" charset="0"/>
                          <a:cs typeface="Helvetica" panose="020B0604020202020204" pitchFamily="34" charset="0"/>
                        </a:rPr>
                        <a:t>2640</a:t>
                      </a:r>
                    </a:p>
                  </a:txBody>
                  <a:tcPr/>
                </a:tc>
                <a:extLst>
                  <a:ext uri="{0D108BD9-81ED-4DB2-BD59-A6C34878D82A}">
                    <a16:rowId xmlns:a16="http://schemas.microsoft.com/office/drawing/2014/main" val="3018075682"/>
                  </a:ext>
                </a:extLst>
              </a:tr>
              <a:tr h="317658">
                <a:tc>
                  <a:txBody>
                    <a:bodyPr/>
                    <a:lstStyle/>
                    <a:p>
                      <a:pPr algn="ctr"/>
                      <a:r>
                        <a:rPr lang="en-US" sz="2400" dirty="0">
                          <a:latin typeface="Helvetica" panose="020B0604020202020204" pitchFamily="34" charset="0"/>
                          <a:cs typeface="Helvetica" panose="020B0604020202020204" pitchFamily="34" charset="0"/>
                        </a:rPr>
                        <a:t>LS</a:t>
                      </a:r>
                    </a:p>
                  </a:txBody>
                  <a:tcPr/>
                </a:tc>
                <a:tc>
                  <a:txBody>
                    <a:bodyPr/>
                    <a:lstStyle/>
                    <a:p>
                      <a:pPr algn="ctr"/>
                      <a:r>
                        <a:rPr lang="en-US" sz="2400" dirty="0">
                          <a:latin typeface="Helvetica" panose="020B0604020202020204" pitchFamily="34" charset="0"/>
                          <a:cs typeface="Helvetica" panose="020B0604020202020204" pitchFamily="34" charset="0"/>
                        </a:rPr>
                        <a:t>MNN</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2020</a:t>
                      </a:r>
                    </a:p>
                  </a:txBody>
                  <a:tcPr/>
                </a:tc>
                <a:extLst>
                  <a:ext uri="{0D108BD9-81ED-4DB2-BD59-A6C34878D82A}">
                    <a16:rowId xmlns:a16="http://schemas.microsoft.com/office/drawing/2014/main" val="2139037806"/>
                  </a:ext>
                </a:extLst>
              </a:tr>
              <a:tr h="317658">
                <a:tc>
                  <a:txBody>
                    <a:bodyPr/>
                    <a:lstStyle/>
                    <a:p>
                      <a:pPr algn="ctr"/>
                      <a:r>
                        <a:rPr lang="en-US" sz="2400" dirty="0">
                          <a:latin typeface="Helvetica" panose="020B0604020202020204" pitchFamily="34" charset="0"/>
                          <a:cs typeface="Helvetica" panose="020B0604020202020204" pitchFamily="34" charset="0"/>
                        </a:rPr>
                        <a:t>HD</a:t>
                      </a:r>
                    </a:p>
                  </a:txBody>
                  <a:tcPr/>
                </a:tc>
                <a:tc>
                  <a:txBody>
                    <a:bodyPr/>
                    <a:lstStyle/>
                    <a:p>
                      <a:pPr algn="ctr"/>
                      <a:r>
                        <a:rPr lang="en-US" sz="2400" dirty="0">
                          <a:latin typeface="Helvetica" panose="020B0604020202020204" pitchFamily="34" charset="0"/>
                          <a:cs typeface="Helvetica" panose="020B0604020202020204" pitchFamily="34" charset="0"/>
                        </a:rPr>
                        <a:t>N/A</a:t>
                      </a:r>
                    </a:p>
                  </a:txBody>
                  <a:tcPr/>
                </a:tc>
                <a:tc>
                  <a:txBody>
                    <a:bodyPr/>
                    <a:lstStyle/>
                    <a:p>
                      <a:pPr algn="ctr"/>
                      <a:r>
                        <a:rPr lang="en-US" sz="2400" dirty="0">
                          <a:latin typeface="Helvetica" panose="020B0604020202020204" pitchFamily="34" charset="0"/>
                          <a:cs typeface="Helvetica" panose="020B0604020202020204" pitchFamily="34" charset="0"/>
                        </a:rPr>
                        <a:t>132</a:t>
                      </a:r>
                    </a:p>
                  </a:txBody>
                  <a:tcPr/>
                </a:tc>
                <a:tc>
                  <a:txBody>
                    <a:bodyPr/>
                    <a:lstStyle/>
                    <a:p>
                      <a:pPr algn="ctr"/>
                      <a:r>
                        <a:rPr lang="en-US" sz="2400" dirty="0">
                          <a:latin typeface="Helvetica" panose="020B0604020202020204" pitchFamily="34" charset="0"/>
                          <a:cs typeface="Helvetica" panose="020B0604020202020204" pitchFamily="34" charset="0"/>
                        </a:rPr>
                        <a:t>132</a:t>
                      </a:r>
                    </a:p>
                  </a:txBody>
                  <a:tcPr/>
                </a:tc>
                <a:extLst>
                  <a:ext uri="{0D108BD9-81ED-4DB2-BD59-A6C34878D82A}">
                    <a16:rowId xmlns:a16="http://schemas.microsoft.com/office/drawing/2014/main" val="3011302815"/>
                  </a:ext>
                </a:extLst>
              </a:tr>
              <a:tr h="317658">
                <a:tc>
                  <a:txBody>
                    <a:bodyPr/>
                    <a:lstStyle/>
                    <a:p>
                      <a:pPr algn="ctr"/>
                      <a:r>
                        <a:rPr lang="en-US" sz="2400" dirty="0">
                          <a:latin typeface="Helvetica" panose="020B0604020202020204" pitchFamily="34" charset="0"/>
                          <a:cs typeface="Helvetica" panose="020B0604020202020204" pitchFamily="34" charset="0"/>
                        </a:rPr>
                        <a:t>LD</a:t>
                      </a:r>
                    </a:p>
                  </a:txBody>
                  <a:tcPr/>
                </a:tc>
                <a:tc>
                  <a:txBody>
                    <a:bodyPr/>
                    <a:lstStyle/>
                    <a:p>
                      <a:pPr algn="ctr"/>
                      <a:r>
                        <a:rPr lang="en-US" sz="2400" dirty="0">
                          <a:latin typeface="Helvetica" panose="020B0604020202020204" pitchFamily="34" charset="0"/>
                          <a:cs typeface="Helvetica" panose="020B0604020202020204" pitchFamily="34" charset="0"/>
                        </a:rPr>
                        <a:t>N/A</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extLst>
                  <a:ext uri="{0D108BD9-81ED-4DB2-BD59-A6C34878D82A}">
                    <a16:rowId xmlns:a16="http://schemas.microsoft.com/office/drawing/2014/main" val="928855157"/>
                  </a:ext>
                </a:extLst>
              </a:tr>
              <a:tr h="317658">
                <a:tc>
                  <a:txBody>
                    <a:bodyPr/>
                    <a:lstStyle/>
                    <a:p>
                      <a:pPr algn="ctr"/>
                      <a:r>
                        <a:rPr lang="en-US" sz="2400" dirty="0">
                          <a:latin typeface="Helvetica" panose="020B0604020202020204" pitchFamily="34" charset="0"/>
                          <a:cs typeface="Helvetica" panose="020B0604020202020204" pitchFamily="34" charset="0"/>
                        </a:rPr>
                        <a:t>HI</a:t>
                      </a:r>
                    </a:p>
                  </a:txBody>
                  <a:tcPr/>
                </a:tc>
                <a:tc>
                  <a:txBody>
                    <a:bodyPr/>
                    <a:lstStyle/>
                    <a:p>
                      <a:pPr algn="ctr"/>
                      <a:r>
                        <a:rPr lang="en-US" sz="2400" dirty="0">
                          <a:latin typeface="Helvetica" panose="020B0604020202020204" pitchFamily="34" charset="0"/>
                          <a:cs typeface="Helvetica" panose="020B0604020202020204" pitchFamily="34" charset="0"/>
                        </a:rPr>
                        <a:t>NNK</a:t>
                      </a:r>
                    </a:p>
                  </a:txBody>
                  <a:tcPr/>
                </a:tc>
                <a:tc>
                  <a:txBody>
                    <a:bodyPr/>
                    <a:lstStyle/>
                    <a:p>
                      <a:pPr algn="ctr"/>
                      <a:r>
                        <a:rPr lang="en-US" sz="2400" dirty="0">
                          <a:latin typeface="Helvetica" panose="020B0604020202020204" pitchFamily="34" charset="0"/>
                          <a:cs typeface="Helvetica" panose="020B0604020202020204" pitchFamily="34" charset="0"/>
                        </a:rPr>
                        <a:t>132</a:t>
                      </a:r>
                    </a:p>
                  </a:txBody>
                  <a:tcPr/>
                </a:tc>
                <a:tc>
                  <a:txBody>
                    <a:bodyPr/>
                    <a:lstStyle/>
                    <a:p>
                      <a:pPr algn="ctr"/>
                      <a:r>
                        <a:rPr lang="en-US" sz="2400" dirty="0">
                          <a:latin typeface="Helvetica" panose="020B0604020202020204" pitchFamily="34" charset="0"/>
                          <a:cs typeface="Helvetica" panose="020B0604020202020204" pitchFamily="34" charset="0"/>
                        </a:rPr>
                        <a:t>708</a:t>
                      </a:r>
                    </a:p>
                  </a:txBody>
                  <a:tcPr/>
                </a:tc>
                <a:extLst>
                  <a:ext uri="{0D108BD9-81ED-4DB2-BD59-A6C34878D82A}">
                    <a16:rowId xmlns:a16="http://schemas.microsoft.com/office/drawing/2014/main" val="2847980287"/>
                  </a:ext>
                </a:extLst>
              </a:tr>
              <a:tr h="317658">
                <a:tc>
                  <a:txBody>
                    <a:bodyPr/>
                    <a:lstStyle/>
                    <a:p>
                      <a:pPr algn="ctr"/>
                      <a:r>
                        <a:rPr lang="en-US" sz="2400" dirty="0">
                          <a:latin typeface="Helvetica" panose="020B0604020202020204" pitchFamily="34" charset="0"/>
                          <a:cs typeface="Helvetica" panose="020B0604020202020204" pitchFamily="34" charset="0"/>
                        </a:rPr>
                        <a:t>LI</a:t>
                      </a:r>
                    </a:p>
                  </a:txBody>
                  <a:tcPr/>
                </a:tc>
                <a:tc>
                  <a:txBody>
                    <a:bodyPr/>
                    <a:lstStyle/>
                    <a:p>
                      <a:pPr algn="ctr"/>
                      <a:r>
                        <a:rPr lang="en-US" sz="2400" dirty="0">
                          <a:latin typeface="Helvetica" panose="020B0604020202020204" pitchFamily="34" charset="0"/>
                          <a:cs typeface="Helvetica" panose="020B0604020202020204" pitchFamily="34" charset="0"/>
                        </a:rPr>
                        <a:t>MNN</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92</a:t>
                      </a:r>
                    </a:p>
                  </a:txBody>
                  <a:tcPr/>
                </a:tc>
                <a:extLst>
                  <a:ext uri="{0D108BD9-81ED-4DB2-BD59-A6C34878D82A}">
                    <a16:rowId xmlns:a16="http://schemas.microsoft.com/office/drawing/2014/main" val="2973612784"/>
                  </a:ext>
                </a:extLst>
              </a:tr>
            </a:tbl>
          </a:graphicData>
        </a:graphic>
      </p:graphicFrame>
      <p:sp>
        <p:nvSpPr>
          <p:cNvPr id="60" name="TextBox 59">
            <a:extLst>
              <a:ext uri="{FF2B5EF4-FFF2-40B4-BE49-F238E27FC236}">
                <a16:creationId xmlns:a16="http://schemas.microsoft.com/office/drawing/2014/main" id="{65DB23B6-DCA2-4C4A-8B39-CBB47CF6581D}"/>
              </a:ext>
            </a:extLst>
          </p:cNvPr>
          <p:cNvSpPr txBox="1"/>
          <p:nvPr/>
        </p:nvSpPr>
        <p:spPr>
          <a:xfrm>
            <a:off x="9777257" y="19180221"/>
            <a:ext cx="4887037" cy="944874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~100 fold coverage was adequate to assume full representation of theoretical mutant library</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During indel mutagenesis, very low efficiency (0 to 5%) and low transformant counts led to inadequate fold coverage</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PCR annealing temperature was varied from 55C during SSM</a:t>
            </a:r>
          </a:p>
        </p:txBody>
      </p:sp>
      <p:graphicFrame>
        <p:nvGraphicFramePr>
          <p:cNvPr id="61" name="Table 60">
            <a:extLst>
              <a:ext uri="{FF2B5EF4-FFF2-40B4-BE49-F238E27FC236}">
                <a16:creationId xmlns:a16="http://schemas.microsoft.com/office/drawing/2014/main" id="{C0CBA7CA-363C-421D-97E6-A9121622FD4A}"/>
              </a:ext>
            </a:extLst>
          </p:cNvPr>
          <p:cNvGraphicFramePr>
            <a:graphicFrameLocks noGrp="1"/>
          </p:cNvGraphicFramePr>
          <p:nvPr>
            <p:extLst>
              <p:ext uri="{D42A27DB-BD31-4B8C-83A1-F6EECF244321}">
                <p14:modId xmlns:p14="http://schemas.microsoft.com/office/powerpoint/2010/main" val="270833014"/>
              </p:ext>
            </p:extLst>
          </p:nvPr>
        </p:nvGraphicFramePr>
        <p:xfrm>
          <a:off x="1306639" y="28055405"/>
          <a:ext cx="7956938" cy="1737360"/>
        </p:xfrm>
        <a:graphic>
          <a:graphicData uri="http://schemas.openxmlformats.org/drawingml/2006/table">
            <a:tbl>
              <a:tblPr firstRow="1" bandRow="1">
                <a:tableStyleId>{5C22544A-7EE6-4342-B048-85BDC9FD1C3A}</a:tableStyleId>
              </a:tblPr>
              <a:tblGrid>
                <a:gridCol w="1136822">
                  <a:extLst>
                    <a:ext uri="{9D8B030D-6E8A-4147-A177-3AD203B41FA5}">
                      <a16:colId xmlns:a16="http://schemas.microsoft.com/office/drawing/2014/main" val="1338507217"/>
                    </a:ext>
                  </a:extLst>
                </a:gridCol>
                <a:gridCol w="852616">
                  <a:extLst>
                    <a:ext uri="{9D8B030D-6E8A-4147-A177-3AD203B41FA5}">
                      <a16:colId xmlns:a16="http://schemas.microsoft.com/office/drawing/2014/main" val="159910247"/>
                    </a:ext>
                  </a:extLst>
                </a:gridCol>
                <a:gridCol w="2310714">
                  <a:extLst>
                    <a:ext uri="{9D8B030D-6E8A-4147-A177-3AD203B41FA5}">
                      <a16:colId xmlns:a16="http://schemas.microsoft.com/office/drawing/2014/main" val="3331756637"/>
                    </a:ext>
                  </a:extLst>
                </a:gridCol>
                <a:gridCol w="1742302">
                  <a:extLst>
                    <a:ext uri="{9D8B030D-6E8A-4147-A177-3AD203B41FA5}">
                      <a16:colId xmlns:a16="http://schemas.microsoft.com/office/drawing/2014/main" val="431703686"/>
                    </a:ext>
                  </a:extLst>
                </a:gridCol>
                <a:gridCol w="1914484">
                  <a:extLst>
                    <a:ext uri="{9D8B030D-6E8A-4147-A177-3AD203B41FA5}">
                      <a16:colId xmlns:a16="http://schemas.microsoft.com/office/drawing/2014/main" val="68178293"/>
                    </a:ext>
                  </a:extLst>
                </a:gridCol>
              </a:tblGrid>
              <a:tr h="220732">
                <a:tc>
                  <a:txBody>
                    <a:bodyPr/>
                    <a:lstStyle/>
                    <a:p>
                      <a:pPr algn="ctr"/>
                      <a:r>
                        <a:rPr lang="en-US" sz="2400" b="1" dirty="0">
                          <a:latin typeface="Helvetica" panose="020B0604020202020204" pitchFamily="34" charset="0"/>
                          <a:cs typeface="Helvetica" panose="020B0604020202020204" pitchFamily="34" charset="0"/>
                        </a:rPr>
                        <a:t>Temp (C)</a:t>
                      </a:r>
                    </a:p>
                  </a:txBody>
                  <a:tcPr/>
                </a:tc>
                <a:tc>
                  <a:txBody>
                    <a:bodyPr/>
                    <a:lstStyle/>
                    <a:p>
                      <a:pPr algn="ctr"/>
                      <a:r>
                        <a:rPr lang="en-US" sz="2400" b="1" dirty="0">
                          <a:latin typeface="Helvetica" panose="020B0604020202020204" pitchFamily="34" charset="0"/>
                          <a:cs typeface="Helvetica" panose="020B0604020202020204" pitchFamily="34" charset="0"/>
                        </a:rPr>
                        <a:t>Size</a:t>
                      </a:r>
                    </a:p>
                  </a:txBody>
                  <a:tcPr/>
                </a:tc>
                <a:tc>
                  <a:txBody>
                    <a:bodyPr/>
                    <a:lstStyle/>
                    <a:p>
                      <a:pPr algn="ctr"/>
                      <a:r>
                        <a:rPr lang="en-US" sz="2400" b="1" dirty="0">
                          <a:latin typeface="Helvetica" panose="020B0604020202020204" pitchFamily="34" charset="0"/>
                          <a:cs typeface="Helvetica" panose="020B0604020202020204" pitchFamily="34" charset="0"/>
                        </a:rPr>
                        <a:t>Transformants</a:t>
                      </a:r>
                    </a:p>
                  </a:txBody>
                  <a:tcPr/>
                </a:tc>
                <a:tc>
                  <a:txBody>
                    <a:bodyPr/>
                    <a:lstStyle/>
                    <a:p>
                      <a:pPr algn="ctr"/>
                      <a:r>
                        <a:rPr lang="en-US" sz="2400" b="1" dirty="0">
                          <a:latin typeface="Helvetica" panose="020B0604020202020204" pitchFamily="34" charset="0"/>
                          <a:cs typeface="Helvetica" panose="020B0604020202020204" pitchFamily="34" charset="0"/>
                        </a:rPr>
                        <a:t>Efficiency</a:t>
                      </a:r>
                    </a:p>
                  </a:txBody>
                  <a:tcPr/>
                </a:tc>
                <a:tc>
                  <a:txBody>
                    <a:bodyPr/>
                    <a:lstStyle/>
                    <a:p>
                      <a:pPr algn="ctr"/>
                      <a:r>
                        <a:rPr lang="en-US" sz="2400" b="1" dirty="0">
                          <a:latin typeface="Helvetica" panose="020B0604020202020204" pitchFamily="34" charset="0"/>
                          <a:cs typeface="Helvetica" panose="020B0604020202020204" pitchFamily="34" charset="0"/>
                        </a:rPr>
                        <a:t>Coverage</a:t>
                      </a:r>
                    </a:p>
                  </a:txBody>
                  <a:tcPr/>
                </a:tc>
                <a:extLst>
                  <a:ext uri="{0D108BD9-81ED-4DB2-BD59-A6C34878D82A}">
                    <a16:rowId xmlns:a16="http://schemas.microsoft.com/office/drawing/2014/main" val="3602100776"/>
                  </a:ext>
                </a:extLst>
              </a:tr>
              <a:tr h="242240">
                <a:tc>
                  <a:txBody>
                    <a:bodyPr/>
                    <a:lstStyle/>
                    <a:p>
                      <a:pPr algn="ctr"/>
                      <a:r>
                        <a:rPr lang="en-US" sz="2400" dirty="0">
                          <a:latin typeface="Helvetica" panose="020B0604020202020204" pitchFamily="34" charset="0"/>
                          <a:cs typeface="Helvetica" panose="020B0604020202020204" pitchFamily="34" charset="0"/>
                        </a:rPr>
                        <a:t>50</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1.114E+07</a:t>
                      </a:r>
                    </a:p>
                  </a:txBody>
                  <a:tcPr/>
                </a:tc>
                <a:tc>
                  <a:txBody>
                    <a:bodyPr/>
                    <a:lstStyle/>
                    <a:p>
                      <a:pPr algn="ctr"/>
                      <a:r>
                        <a:rPr lang="en-US" sz="2400" dirty="0">
                          <a:latin typeface="Helvetica" panose="020B0604020202020204" pitchFamily="34" charset="0"/>
                          <a:cs typeface="Helvetica" panose="020B0604020202020204" pitchFamily="34" charset="0"/>
                        </a:rPr>
                        <a:t>10%</a:t>
                      </a:r>
                    </a:p>
                  </a:txBody>
                  <a:tcPr/>
                </a:tc>
                <a:tc>
                  <a:txBody>
                    <a:bodyPr/>
                    <a:lstStyle/>
                    <a:p>
                      <a:pPr algn="ctr"/>
                      <a:r>
                        <a:rPr lang="en-US" sz="2400" dirty="0">
                          <a:latin typeface="Helvetica" panose="020B0604020202020204" pitchFamily="34" charset="0"/>
                          <a:cs typeface="Helvetica" panose="020B0604020202020204" pitchFamily="34" charset="0"/>
                        </a:rPr>
                        <a:t>11,030</a:t>
                      </a:r>
                    </a:p>
                  </a:txBody>
                  <a:tcPr/>
                </a:tc>
                <a:extLst>
                  <a:ext uri="{0D108BD9-81ED-4DB2-BD59-A6C34878D82A}">
                    <a16:rowId xmlns:a16="http://schemas.microsoft.com/office/drawing/2014/main" val="3018075682"/>
                  </a:ext>
                </a:extLst>
              </a:tr>
              <a:tr h="234569">
                <a:tc>
                  <a:txBody>
                    <a:bodyPr/>
                    <a:lstStyle/>
                    <a:p>
                      <a:pPr algn="ctr"/>
                      <a:r>
                        <a:rPr lang="en-US" sz="2400" dirty="0">
                          <a:latin typeface="Helvetica" panose="020B0604020202020204" pitchFamily="34" charset="0"/>
                          <a:cs typeface="Helvetica" panose="020B0604020202020204" pitchFamily="34" charset="0"/>
                        </a:rPr>
                        <a:t>48</a:t>
                      </a:r>
                    </a:p>
                  </a:txBody>
                  <a:tcPr/>
                </a:tc>
                <a:tc>
                  <a:txBody>
                    <a:bodyPr/>
                    <a:lstStyle/>
                    <a:p>
                      <a:pPr algn="ctr"/>
                      <a:r>
                        <a:rPr lang="en-US" sz="2400" dirty="0">
                          <a:latin typeface="Helvetica" panose="020B0604020202020204" pitchFamily="34" charset="0"/>
                          <a:cs typeface="Helvetica" panose="020B0604020202020204" pitchFamily="34" charset="0"/>
                        </a:rPr>
                        <a:t>101</a:t>
                      </a:r>
                    </a:p>
                  </a:txBody>
                  <a:tcPr/>
                </a:tc>
                <a:tc>
                  <a:txBody>
                    <a:bodyPr/>
                    <a:lstStyle/>
                    <a:p>
                      <a:pPr algn="ctr"/>
                      <a:r>
                        <a:rPr lang="en-US" sz="2400" dirty="0">
                          <a:latin typeface="Helvetica" panose="020B0604020202020204" pitchFamily="34" charset="0"/>
                          <a:cs typeface="Helvetica" panose="020B0604020202020204" pitchFamily="34" charset="0"/>
                        </a:rPr>
                        <a:t>3.36E+07</a:t>
                      </a:r>
                    </a:p>
                  </a:txBody>
                  <a:tcPr/>
                </a:tc>
                <a:tc>
                  <a:txBody>
                    <a:bodyPr/>
                    <a:lstStyle/>
                    <a:p>
                      <a:pPr algn="ctr"/>
                      <a:r>
                        <a:rPr lang="en-US" sz="2400" dirty="0">
                          <a:latin typeface="Helvetica" panose="020B0604020202020204" pitchFamily="34" charset="0"/>
                          <a:cs typeface="Helvetica" panose="020B0604020202020204" pitchFamily="34" charset="0"/>
                        </a:rPr>
                        <a:t>0%</a:t>
                      </a:r>
                    </a:p>
                  </a:txBody>
                  <a:tcPr/>
                </a:tc>
                <a:tc>
                  <a:txBody>
                    <a:bodyPr/>
                    <a:lstStyle/>
                    <a:p>
                      <a:pPr algn="ctr"/>
                      <a:r>
                        <a:rPr lang="en-US" sz="2400" dirty="0">
                          <a:latin typeface="Helvetica" panose="020B0604020202020204" pitchFamily="34" charset="0"/>
                          <a:cs typeface="Helvetica" panose="020B0604020202020204" pitchFamily="34" charset="0"/>
                        </a:rPr>
                        <a:t>0</a:t>
                      </a:r>
                    </a:p>
                  </a:txBody>
                  <a:tcPr/>
                </a:tc>
                <a:extLst>
                  <a:ext uri="{0D108BD9-81ED-4DB2-BD59-A6C34878D82A}">
                    <a16:rowId xmlns:a16="http://schemas.microsoft.com/office/drawing/2014/main" val="2139037806"/>
                  </a:ext>
                </a:extLst>
              </a:tr>
            </a:tbl>
          </a:graphicData>
        </a:graphic>
      </p:graphicFrame>
      <p:sp>
        <p:nvSpPr>
          <p:cNvPr id="67" name="TextBox 66">
            <a:extLst>
              <a:ext uri="{FF2B5EF4-FFF2-40B4-BE49-F238E27FC236}">
                <a16:creationId xmlns:a16="http://schemas.microsoft.com/office/drawing/2014/main" id="{5C4CEA04-D756-4739-8BB5-A936B0242DBA}"/>
              </a:ext>
            </a:extLst>
          </p:cNvPr>
          <p:cNvSpPr txBox="1"/>
          <p:nvPr/>
        </p:nvSpPr>
        <p:spPr>
          <a:xfrm>
            <a:off x="1305059" y="27126827"/>
            <a:ext cx="7908651" cy="954107"/>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Table 3. Fold coverage results of PCR temperature variation for LD Library</a:t>
            </a:r>
            <a:endParaRPr lang="en-US" sz="1600" i="1" dirty="0">
              <a:latin typeface="Helvetica" panose="020B0604020202020204" pitchFamily="34" charset="0"/>
              <a:cs typeface="Helvetica" panose="020B0604020202020204" pitchFamily="34" charset="0"/>
            </a:endParaRPr>
          </a:p>
        </p:txBody>
      </p:sp>
      <p:sp>
        <p:nvSpPr>
          <p:cNvPr id="68" name="TextBox 67">
            <a:extLst>
              <a:ext uri="{FF2B5EF4-FFF2-40B4-BE49-F238E27FC236}">
                <a16:creationId xmlns:a16="http://schemas.microsoft.com/office/drawing/2014/main" id="{6941D6C6-FC30-4BCB-A95B-FDD8B8EA5BC3}"/>
              </a:ext>
            </a:extLst>
          </p:cNvPr>
          <p:cNvSpPr txBox="1"/>
          <p:nvPr/>
        </p:nvSpPr>
        <p:spPr>
          <a:xfrm>
            <a:off x="1305058" y="30175200"/>
            <a:ext cx="13438193" cy="1661993"/>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Hypothesized that 50C was an optimal temperature because it improved stability of indel binding without causing too many instances of nonspecific replication</a:t>
            </a:r>
          </a:p>
        </p:txBody>
      </p:sp>
      <p:grpSp>
        <p:nvGrpSpPr>
          <p:cNvPr id="70" name="Group 69">
            <a:extLst>
              <a:ext uri="{FF2B5EF4-FFF2-40B4-BE49-F238E27FC236}">
                <a16:creationId xmlns:a16="http://schemas.microsoft.com/office/drawing/2014/main" id="{F5B0D279-95E8-4047-B120-07068A0B801D}"/>
              </a:ext>
            </a:extLst>
          </p:cNvPr>
          <p:cNvGrpSpPr/>
          <p:nvPr/>
        </p:nvGrpSpPr>
        <p:grpSpPr>
          <a:xfrm>
            <a:off x="29336241" y="9714321"/>
            <a:ext cx="5619204" cy="6577931"/>
            <a:chOff x="7600904" y="17822232"/>
            <a:chExt cx="6029137" cy="7789581"/>
          </a:xfrm>
        </p:grpSpPr>
        <p:sp>
          <p:nvSpPr>
            <p:cNvPr id="71" name="TextBox 70">
              <a:extLst>
                <a:ext uri="{FF2B5EF4-FFF2-40B4-BE49-F238E27FC236}">
                  <a16:creationId xmlns:a16="http://schemas.microsoft.com/office/drawing/2014/main" id="{5E0371EF-127A-4403-B943-38DE929D9FFB}"/>
                </a:ext>
              </a:extLst>
            </p:cNvPr>
            <p:cNvSpPr txBox="1"/>
            <p:nvPr/>
          </p:nvSpPr>
          <p:spPr>
            <a:xfrm>
              <a:off x="7600904" y="23971703"/>
              <a:ext cx="6029137" cy="1640110"/>
            </a:xfrm>
            <a:prstGeom prst="rect">
              <a:avLst/>
            </a:prstGeom>
            <a:noFill/>
          </p:spPr>
          <p:txBody>
            <a:bodyPr wrap="square" rtlCol="0">
              <a:spAutoFit/>
            </a:bodyPr>
            <a:lstStyle/>
            <a:p>
              <a:pPr algn="ctr"/>
              <a:r>
                <a:rPr lang="en-US" sz="2800" i="1" dirty="0">
                  <a:latin typeface="Helvetica" panose="020B0604020202020204" pitchFamily="34" charset="0"/>
                  <a:cs typeface="Helvetica" panose="020B0604020202020204" pitchFamily="34" charset="0"/>
                </a:rPr>
                <a:t>Figure 4. Yeast surface display mechanism using A-agglutinin receptor complex</a:t>
              </a:r>
            </a:p>
          </p:txBody>
        </p:sp>
        <p:grpSp>
          <p:nvGrpSpPr>
            <p:cNvPr id="72" name="Group 71">
              <a:extLst>
                <a:ext uri="{FF2B5EF4-FFF2-40B4-BE49-F238E27FC236}">
                  <a16:creationId xmlns:a16="http://schemas.microsoft.com/office/drawing/2014/main" id="{61D37C82-AB45-4509-9D2A-548A2DDFA7D3}"/>
                </a:ext>
              </a:extLst>
            </p:cNvPr>
            <p:cNvGrpSpPr/>
            <p:nvPr/>
          </p:nvGrpSpPr>
          <p:grpSpPr>
            <a:xfrm>
              <a:off x="7695594" y="17822232"/>
              <a:ext cx="5390756" cy="6081548"/>
              <a:chOff x="6031726" y="17984506"/>
              <a:chExt cx="5390756" cy="6081548"/>
            </a:xfrm>
          </p:grpSpPr>
          <p:grpSp>
            <p:nvGrpSpPr>
              <p:cNvPr id="73" name="Group 72">
                <a:extLst>
                  <a:ext uri="{FF2B5EF4-FFF2-40B4-BE49-F238E27FC236}">
                    <a16:creationId xmlns:a16="http://schemas.microsoft.com/office/drawing/2014/main" id="{BB605FC3-B737-46F8-9BAA-3D7A05D6890A}"/>
                  </a:ext>
                </a:extLst>
              </p:cNvPr>
              <p:cNvGrpSpPr/>
              <p:nvPr/>
            </p:nvGrpSpPr>
            <p:grpSpPr>
              <a:xfrm>
                <a:off x="6031726" y="17984506"/>
                <a:ext cx="5390756" cy="6081548"/>
                <a:chOff x="37462907" y="5154616"/>
                <a:chExt cx="4038810" cy="6464432"/>
              </a:xfrm>
            </p:grpSpPr>
            <p:grpSp>
              <p:nvGrpSpPr>
                <p:cNvPr id="75" name="Group 74">
                  <a:extLst>
                    <a:ext uri="{FF2B5EF4-FFF2-40B4-BE49-F238E27FC236}">
                      <a16:creationId xmlns:a16="http://schemas.microsoft.com/office/drawing/2014/main" id="{346D404A-9E41-4CDB-99A4-220314362D9A}"/>
                    </a:ext>
                  </a:extLst>
                </p:cNvPr>
                <p:cNvGrpSpPr/>
                <p:nvPr/>
              </p:nvGrpSpPr>
              <p:grpSpPr>
                <a:xfrm>
                  <a:off x="37597331" y="5154616"/>
                  <a:ext cx="3904386" cy="6464432"/>
                  <a:chOff x="37731614" y="5827704"/>
                  <a:chExt cx="3904386" cy="6464432"/>
                </a:xfrm>
              </p:grpSpPr>
              <p:sp>
                <p:nvSpPr>
                  <p:cNvPr id="81" name="Oval 80">
                    <a:extLst>
                      <a:ext uri="{FF2B5EF4-FFF2-40B4-BE49-F238E27FC236}">
                        <a16:creationId xmlns:a16="http://schemas.microsoft.com/office/drawing/2014/main" id="{BE27F228-48D7-475A-884B-521DE88D622B}"/>
                      </a:ext>
                    </a:extLst>
                  </p:cNvPr>
                  <p:cNvSpPr/>
                  <p:nvPr/>
                </p:nvSpPr>
                <p:spPr>
                  <a:xfrm>
                    <a:off x="37731614" y="9814280"/>
                    <a:ext cx="2806264" cy="2477856"/>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BC1DA17F-C76D-40EE-B329-0C265AAC91AD}"/>
                      </a:ext>
                    </a:extLst>
                  </p:cNvPr>
                  <p:cNvSpPr/>
                  <p:nvPr/>
                </p:nvSpPr>
                <p:spPr>
                  <a:xfrm>
                    <a:off x="38555363" y="9553468"/>
                    <a:ext cx="1032061" cy="6446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CEEE425-6046-42BF-B584-0D1B9E26163E}"/>
                      </a:ext>
                    </a:extLst>
                  </p:cNvPr>
                  <p:cNvSpPr txBox="1"/>
                  <p:nvPr/>
                </p:nvSpPr>
                <p:spPr>
                  <a:xfrm>
                    <a:off x="38634354" y="9578326"/>
                    <a:ext cx="874075" cy="454253"/>
                  </a:xfrm>
                  <a:prstGeom prst="rect">
                    <a:avLst/>
                  </a:prstGeom>
                  <a:noFill/>
                </p:spPr>
                <p:txBody>
                  <a:bodyPr wrap="square" rtlCol="0">
                    <a:spAutoFit/>
                  </a:bodyPr>
                  <a:lstStyle/>
                  <a:p>
                    <a:pPr algn="ctr"/>
                    <a:r>
                      <a:rPr lang="en-US" sz="3000" dirty="0"/>
                      <a:t>Aga 1</a:t>
                    </a:r>
                  </a:p>
                </p:txBody>
              </p:sp>
              <p:sp>
                <p:nvSpPr>
                  <p:cNvPr id="84" name="Rectangle: Rounded Corners 83">
                    <a:extLst>
                      <a:ext uri="{FF2B5EF4-FFF2-40B4-BE49-F238E27FC236}">
                        <a16:creationId xmlns:a16="http://schemas.microsoft.com/office/drawing/2014/main" id="{7D37124D-79A3-4456-809C-D05E787E6FA4}"/>
                      </a:ext>
                    </a:extLst>
                  </p:cNvPr>
                  <p:cNvSpPr/>
                  <p:nvPr/>
                </p:nvSpPr>
                <p:spPr>
                  <a:xfrm>
                    <a:off x="38555363" y="8250389"/>
                    <a:ext cx="1032061" cy="6446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FE3DBC71-ECC5-4256-83A5-295B97328880}"/>
                      </a:ext>
                    </a:extLst>
                  </p:cNvPr>
                  <p:cNvSpPr txBox="1"/>
                  <p:nvPr/>
                </p:nvSpPr>
                <p:spPr>
                  <a:xfrm>
                    <a:off x="38634355" y="8266935"/>
                    <a:ext cx="874075" cy="588877"/>
                  </a:xfrm>
                  <a:prstGeom prst="rect">
                    <a:avLst/>
                  </a:prstGeom>
                  <a:noFill/>
                </p:spPr>
                <p:txBody>
                  <a:bodyPr wrap="square" rtlCol="0">
                    <a:spAutoFit/>
                  </a:bodyPr>
                  <a:lstStyle/>
                  <a:p>
                    <a:pPr algn="ctr"/>
                    <a:r>
                      <a:rPr lang="en-US" sz="3000" dirty="0"/>
                      <a:t>Aga 2</a:t>
                    </a:r>
                  </a:p>
                </p:txBody>
              </p:sp>
              <p:sp>
                <p:nvSpPr>
                  <p:cNvPr id="86" name="TextBox 85">
                    <a:extLst>
                      <a:ext uri="{FF2B5EF4-FFF2-40B4-BE49-F238E27FC236}">
                        <a16:creationId xmlns:a16="http://schemas.microsoft.com/office/drawing/2014/main" id="{FE691595-FDAF-4319-8EBA-FFA72B5B7625}"/>
                      </a:ext>
                    </a:extLst>
                  </p:cNvPr>
                  <p:cNvSpPr txBox="1"/>
                  <p:nvPr/>
                </p:nvSpPr>
                <p:spPr>
                  <a:xfrm>
                    <a:off x="38717919" y="8894558"/>
                    <a:ext cx="174635" cy="369332"/>
                  </a:xfrm>
                  <a:prstGeom prst="rect">
                    <a:avLst/>
                  </a:prstGeom>
                  <a:noFill/>
                </p:spPr>
                <p:txBody>
                  <a:bodyPr wrap="square" rtlCol="0">
                    <a:spAutoFit/>
                  </a:bodyPr>
                  <a:lstStyle/>
                  <a:p>
                    <a:endParaRPr lang="en-US" dirty="0"/>
                  </a:p>
                </p:txBody>
              </p:sp>
              <p:sp>
                <p:nvSpPr>
                  <p:cNvPr id="87" name="TextBox 86">
                    <a:extLst>
                      <a:ext uri="{FF2B5EF4-FFF2-40B4-BE49-F238E27FC236}">
                        <a16:creationId xmlns:a16="http://schemas.microsoft.com/office/drawing/2014/main" id="{3C79018D-9514-47D6-BDCB-4637F0BD5875}"/>
                      </a:ext>
                    </a:extLst>
                  </p:cNvPr>
                  <p:cNvSpPr txBox="1"/>
                  <p:nvPr/>
                </p:nvSpPr>
                <p:spPr>
                  <a:xfrm>
                    <a:off x="38715431" y="9136365"/>
                    <a:ext cx="174635" cy="369332"/>
                  </a:xfrm>
                  <a:prstGeom prst="rect">
                    <a:avLst/>
                  </a:prstGeom>
                  <a:noFill/>
                </p:spPr>
                <p:txBody>
                  <a:bodyPr wrap="square" rtlCol="0">
                    <a:spAutoFit/>
                  </a:bodyPr>
                  <a:lstStyle/>
                  <a:p>
                    <a:endParaRPr lang="en-US" dirty="0"/>
                  </a:p>
                </p:txBody>
              </p:sp>
              <p:sp>
                <p:nvSpPr>
                  <p:cNvPr id="88" name="TextBox 87">
                    <a:extLst>
                      <a:ext uri="{FF2B5EF4-FFF2-40B4-BE49-F238E27FC236}">
                        <a16:creationId xmlns:a16="http://schemas.microsoft.com/office/drawing/2014/main" id="{8D84BAC8-E298-4C48-A22E-04ADEE8D1CDE}"/>
                      </a:ext>
                    </a:extLst>
                  </p:cNvPr>
                  <p:cNvSpPr txBox="1"/>
                  <p:nvPr/>
                </p:nvSpPr>
                <p:spPr>
                  <a:xfrm>
                    <a:off x="39134921" y="8894558"/>
                    <a:ext cx="174635" cy="369332"/>
                  </a:xfrm>
                  <a:prstGeom prst="rect">
                    <a:avLst/>
                  </a:prstGeom>
                  <a:noFill/>
                </p:spPr>
                <p:txBody>
                  <a:bodyPr wrap="square" rtlCol="0">
                    <a:spAutoFit/>
                  </a:bodyPr>
                  <a:lstStyle/>
                  <a:p>
                    <a:endParaRPr lang="en-US" dirty="0"/>
                  </a:p>
                </p:txBody>
              </p:sp>
              <p:sp>
                <p:nvSpPr>
                  <p:cNvPr id="89" name="Rectangle 88">
                    <a:extLst>
                      <a:ext uri="{FF2B5EF4-FFF2-40B4-BE49-F238E27FC236}">
                        <a16:creationId xmlns:a16="http://schemas.microsoft.com/office/drawing/2014/main" id="{05D2050F-EE5C-42B9-9E55-CDA6E48F6330}"/>
                      </a:ext>
                    </a:extLst>
                  </p:cNvPr>
                  <p:cNvSpPr/>
                  <p:nvPr/>
                </p:nvSpPr>
                <p:spPr>
                  <a:xfrm>
                    <a:off x="40654510" y="5897098"/>
                    <a:ext cx="963448" cy="645089"/>
                  </a:xfrm>
                  <a:prstGeom prst="rect">
                    <a:avLst/>
                  </a:prstGeom>
                  <a:solidFill>
                    <a:schemeClr val="accent6">
                      <a:lumMod val="40000"/>
                      <a:lumOff val="60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90" name="Group 89">
                    <a:extLst>
                      <a:ext uri="{FF2B5EF4-FFF2-40B4-BE49-F238E27FC236}">
                        <a16:creationId xmlns:a16="http://schemas.microsoft.com/office/drawing/2014/main" id="{E8B1B18D-50AF-4383-A02B-B75D48EE60A4}"/>
                      </a:ext>
                    </a:extLst>
                  </p:cNvPr>
                  <p:cNvGrpSpPr/>
                  <p:nvPr/>
                </p:nvGrpSpPr>
                <p:grpSpPr>
                  <a:xfrm>
                    <a:off x="40639945" y="7058596"/>
                    <a:ext cx="996055" cy="1116181"/>
                    <a:chOff x="40550653" y="7082600"/>
                    <a:chExt cx="996055" cy="1116181"/>
                  </a:xfrm>
                </p:grpSpPr>
                <p:sp>
                  <p:nvSpPr>
                    <p:cNvPr id="94" name="Rectangle: Rounded Corners 93">
                      <a:extLst>
                        <a:ext uri="{FF2B5EF4-FFF2-40B4-BE49-F238E27FC236}">
                          <a16:creationId xmlns:a16="http://schemas.microsoft.com/office/drawing/2014/main" id="{EDF42E2A-524C-4AD4-A3E4-951B0E3BD372}"/>
                        </a:ext>
                      </a:extLst>
                    </p:cNvPr>
                    <p:cNvSpPr/>
                    <p:nvPr/>
                  </p:nvSpPr>
                  <p:spPr>
                    <a:xfrm rot="5400000">
                      <a:off x="40805152" y="6937575"/>
                      <a:ext cx="490532" cy="992580"/>
                    </a:xfrm>
                    <a:prstGeom prst="round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7729A473-46F6-49CE-93BE-80098ABA7318}"/>
                        </a:ext>
                      </a:extLst>
                    </p:cNvPr>
                    <p:cNvSpPr/>
                    <p:nvPr/>
                  </p:nvSpPr>
                  <p:spPr>
                    <a:xfrm rot="5400000">
                      <a:off x="40801677" y="7457225"/>
                      <a:ext cx="490532" cy="992580"/>
                    </a:xfrm>
                    <a:prstGeom prst="roundRect">
                      <a:avLst/>
                    </a:prstGeom>
                    <a:solidFill>
                      <a:srgbClr val="E4D0F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BA25A442-18FF-405C-9EE3-2C3EF642CEC6}"/>
                        </a:ext>
                      </a:extLst>
                    </p:cNvPr>
                    <p:cNvSpPr txBox="1"/>
                    <p:nvPr/>
                  </p:nvSpPr>
                  <p:spPr>
                    <a:xfrm>
                      <a:off x="40748353" y="7607406"/>
                      <a:ext cx="597176" cy="454253"/>
                    </a:xfrm>
                    <a:prstGeom prst="rect">
                      <a:avLst/>
                    </a:prstGeom>
                    <a:noFill/>
                  </p:spPr>
                  <p:txBody>
                    <a:bodyPr wrap="square" rtlCol="0">
                      <a:spAutoFit/>
                    </a:bodyPr>
                    <a:lstStyle/>
                    <a:p>
                      <a:pPr algn="ctr"/>
                      <a:r>
                        <a:rPr lang="en-US" sz="3000" dirty="0"/>
                        <a:t>VL</a:t>
                      </a:r>
                    </a:p>
                  </p:txBody>
                </p:sp>
                <p:sp>
                  <p:nvSpPr>
                    <p:cNvPr id="97" name="TextBox 96">
                      <a:extLst>
                        <a:ext uri="{FF2B5EF4-FFF2-40B4-BE49-F238E27FC236}">
                          <a16:creationId xmlns:a16="http://schemas.microsoft.com/office/drawing/2014/main" id="{79FF8EF6-AD8C-4130-9B64-3CD0EAA08CA7}"/>
                        </a:ext>
                      </a:extLst>
                    </p:cNvPr>
                    <p:cNvSpPr txBox="1"/>
                    <p:nvPr/>
                  </p:nvSpPr>
                  <p:spPr>
                    <a:xfrm>
                      <a:off x="40755960" y="7082600"/>
                      <a:ext cx="597176" cy="454253"/>
                    </a:xfrm>
                    <a:prstGeom prst="rect">
                      <a:avLst/>
                    </a:prstGeom>
                    <a:noFill/>
                  </p:spPr>
                  <p:txBody>
                    <a:bodyPr wrap="square" rtlCol="0">
                      <a:spAutoFit/>
                    </a:bodyPr>
                    <a:lstStyle/>
                    <a:p>
                      <a:pPr algn="ctr"/>
                      <a:r>
                        <a:rPr lang="en-US" sz="3000" dirty="0"/>
                        <a:t>VH</a:t>
                      </a:r>
                    </a:p>
                  </p:txBody>
                </p:sp>
              </p:grpSp>
              <p:grpSp>
                <p:nvGrpSpPr>
                  <p:cNvPr id="91" name="Group 90">
                    <a:extLst>
                      <a:ext uri="{FF2B5EF4-FFF2-40B4-BE49-F238E27FC236}">
                        <a16:creationId xmlns:a16="http://schemas.microsoft.com/office/drawing/2014/main" id="{25E28B05-5989-4DD5-BA9B-6B740F3CCA55}"/>
                      </a:ext>
                    </a:extLst>
                  </p:cNvPr>
                  <p:cNvGrpSpPr/>
                  <p:nvPr/>
                </p:nvGrpSpPr>
                <p:grpSpPr>
                  <a:xfrm>
                    <a:off x="39391969" y="5827704"/>
                    <a:ext cx="2203441" cy="2100344"/>
                    <a:chOff x="39391969" y="5762859"/>
                    <a:chExt cx="2203441" cy="2100344"/>
                  </a:xfrm>
                </p:grpSpPr>
                <p:sp>
                  <p:nvSpPr>
                    <p:cNvPr id="92" name="Rectangle: Diagonal Corners Snipped 91">
                      <a:extLst>
                        <a:ext uri="{FF2B5EF4-FFF2-40B4-BE49-F238E27FC236}">
                          <a16:creationId xmlns:a16="http://schemas.microsoft.com/office/drawing/2014/main" id="{9B0FFC8D-54A5-4144-A1AC-BF1FE808AC8A}"/>
                        </a:ext>
                      </a:extLst>
                    </p:cNvPr>
                    <p:cNvSpPr/>
                    <p:nvPr/>
                  </p:nvSpPr>
                  <p:spPr>
                    <a:xfrm>
                      <a:off x="39391969" y="7372671"/>
                      <a:ext cx="890366" cy="490532"/>
                    </a:xfrm>
                    <a:prstGeom prst="snip2Diag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E491B14-5DBD-485D-8A59-ABDC1FF5C840}"/>
                        </a:ext>
                      </a:extLst>
                    </p:cNvPr>
                    <p:cNvSpPr txBox="1"/>
                    <p:nvPr/>
                  </p:nvSpPr>
                  <p:spPr>
                    <a:xfrm>
                      <a:off x="40693035" y="5762859"/>
                      <a:ext cx="902375" cy="454253"/>
                    </a:xfrm>
                    <a:prstGeom prst="rect">
                      <a:avLst/>
                    </a:prstGeom>
                    <a:noFill/>
                  </p:spPr>
                  <p:txBody>
                    <a:bodyPr wrap="square" rtlCol="0">
                      <a:spAutoFit/>
                    </a:bodyPr>
                    <a:lstStyle/>
                    <a:p>
                      <a:pPr algn="ctr"/>
                      <a:r>
                        <a:rPr lang="en-US" sz="3000" dirty="0"/>
                        <a:t>c-</a:t>
                      </a:r>
                      <a:r>
                        <a:rPr lang="en-US" sz="3000" dirty="0" err="1"/>
                        <a:t>myc</a:t>
                      </a:r>
                      <a:endParaRPr lang="en-US" sz="3000" dirty="0"/>
                    </a:p>
                  </p:txBody>
                </p:sp>
              </p:grpSp>
            </p:grpSp>
            <p:sp>
              <p:nvSpPr>
                <p:cNvPr id="76" name="TextBox 75">
                  <a:extLst>
                    <a:ext uri="{FF2B5EF4-FFF2-40B4-BE49-F238E27FC236}">
                      <a16:creationId xmlns:a16="http://schemas.microsoft.com/office/drawing/2014/main" id="{B549BE07-9C0A-46DD-AFF7-EF63CEB54309}"/>
                    </a:ext>
                  </a:extLst>
                </p:cNvPr>
                <p:cNvSpPr txBox="1"/>
                <p:nvPr/>
              </p:nvSpPr>
              <p:spPr>
                <a:xfrm>
                  <a:off x="37462907" y="10051944"/>
                  <a:ext cx="3076186" cy="581123"/>
                </a:xfrm>
                <a:prstGeom prst="rect">
                  <a:avLst/>
                </a:prstGeom>
                <a:noFill/>
              </p:spPr>
              <p:txBody>
                <a:bodyPr wrap="square" rtlCol="0">
                  <a:spAutoFit/>
                </a:bodyPr>
                <a:lstStyle/>
                <a:p>
                  <a:pPr algn="ctr"/>
                  <a:r>
                    <a:rPr lang="en-US" sz="2400" i="1" dirty="0"/>
                    <a:t>Transformed Yeast</a:t>
                  </a:r>
                </a:p>
              </p:txBody>
            </p:sp>
            <p:cxnSp>
              <p:nvCxnSpPr>
                <p:cNvPr id="77" name="Straight Connector 76">
                  <a:extLst>
                    <a:ext uri="{FF2B5EF4-FFF2-40B4-BE49-F238E27FC236}">
                      <a16:creationId xmlns:a16="http://schemas.microsoft.com/office/drawing/2014/main" id="{8297DBF6-DF45-4D37-A93E-FF402D241582}"/>
                    </a:ext>
                  </a:extLst>
                </p:cNvPr>
                <p:cNvCxnSpPr/>
                <p:nvPr/>
              </p:nvCxnSpPr>
              <p:spPr>
                <a:xfrm flipV="1">
                  <a:off x="38728303" y="8221982"/>
                  <a:ext cx="0" cy="658397"/>
                </a:xfrm>
                <a:prstGeom prst="line">
                  <a:avLst/>
                </a:prstGeom>
                <a:ln w="28575"/>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1554426B-F148-4040-8770-0BF06E343AFE}"/>
                    </a:ext>
                  </a:extLst>
                </p:cNvPr>
                <p:cNvCxnSpPr/>
                <p:nvPr/>
              </p:nvCxnSpPr>
              <p:spPr>
                <a:xfrm flipV="1">
                  <a:off x="39171092" y="8221982"/>
                  <a:ext cx="0" cy="658397"/>
                </a:xfrm>
                <a:prstGeom prst="line">
                  <a:avLst/>
                </a:prstGeom>
                <a:ln w="28575"/>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0F9C3B60-0C39-4D22-A55D-CBDAE8E84D31}"/>
                    </a:ext>
                  </a:extLst>
                </p:cNvPr>
                <p:cNvSpPr txBox="1"/>
                <p:nvPr/>
              </p:nvSpPr>
              <p:spPr>
                <a:xfrm>
                  <a:off x="39397148" y="6642970"/>
                  <a:ext cx="597176" cy="454253"/>
                </a:xfrm>
                <a:prstGeom prst="rect">
                  <a:avLst/>
                </a:prstGeom>
                <a:noFill/>
              </p:spPr>
              <p:txBody>
                <a:bodyPr wrap="square" rtlCol="0">
                  <a:spAutoFit/>
                </a:bodyPr>
                <a:lstStyle/>
                <a:p>
                  <a:pPr algn="ctr"/>
                  <a:r>
                    <a:rPr lang="en-US" sz="3000" dirty="0"/>
                    <a:t>HA</a:t>
                  </a:r>
                </a:p>
              </p:txBody>
            </p:sp>
            <p:cxnSp>
              <p:nvCxnSpPr>
                <p:cNvPr id="80" name="Connector: Elbow 79">
                  <a:extLst>
                    <a:ext uri="{FF2B5EF4-FFF2-40B4-BE49-F238E27FC236}">
                      <a16:creationId xmlns:a16="http://schemas.microsoft.com/office/drawing/2014/main" id="{04DCA016-2414-4B3D-B235-1A0C60CF1D89}"/>
                    </a:ext>
                  </a:extLst>
                </p:cNvPr>
                <p:cNvCxnSpPr>
                  <a:cxnSpLocks/>
                  <a:stCxn id="84" idx="0"/>
                </p:cNvCxnSpPr>
                <p:nvPr/>
              </p:nvCxnSpPr>
              <p:spPr>
                <a:xfrm rot="5400000" flipH="1" flipV="1">
                  <a:off x="38797133" y="7137997"/>
                  <a:ext cx="579282" cy="299326"/>
                </a:xfrm>
                <a:prstGeom prst="bentConnector3">
                  <a:avLst>
                    <a:gd name="adj1" fmla="val 10068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a:extLst>
                  <a:ext uri="{FF2B5EF4-FFF2-40B4-BE49-F238E27FC236}">
                    <a16:creationId xmlns:a16="http://schemas.microsoft.com/office/drawing/2014/main" id="{8B7C658B-1699-4BF1-B708-3CB13272DC8D}"/>
                  </a:ext>
                </a:extLst>
              </p:cNvPr>
              <p:cNvCxnSpPr>
                <a:cxnSpLocks/>
                <a:stCxn id="94" idx="1"/>
                <a:endCxn id="89" idx="2"/>
              </p:cNvCxnSpPr>
              <p:nvPr/>
            </p:nvCxnSpPr>
            <p:spPr>
              <a:xfrm flipH="1" flipV="1">
                <a:off x="10755421" y="18656671"/>
                <a:ext cx="4639" cy="585543"/>
              </a:xfrm>
              <a:prstGeom prst="line">
                <a:avLst/>
              </a:prstGeom>
              <a:ln w="28575"/>
            </p:spPr>
            <p:style>
              <a:lnRef idx="1">
                <a:schemeClr val="dk1"/>
              </a:lnRef>
              <a:fillRef idx="0">
                <a:schemeClr val="dk1"/>
              </a:fillRef>
              <a:effectRef idx="0">
                <a:schemeClr val="dk1"/>
              </a:effectRef>
              <a:fontRef idx="minor">
                <a:schemeClr val="tx1"/>
              </a:fontRef>
            </p:style>
          </p:cxnSp>
        </p:grpSp>
      </p:grpSp>
      <p:cxnSp>
        <p:nvCxnSpPr>
          <p:cNvPr id="98" name="Straight Connector 97">
            <a:extLst>
              <a:ext uri="{FF2B5EF4-FFF2-40B4-BE49-F238E27FC236}">
                <a16:creationId xmlns:a16="http://schemas.microsoft.com/office/drawing/2014/main" id="{B641AFB6-403B-45EB-AA25-57416B4E3449}"/>
              </a:ext>
            </a:extLst>
          </p:cNvPr>
          <p:cNvCxnSpPr>
            <a:cxnSpLocks/>
          </p:cNvCxnSpPr>
          <p:nvPr/>
        </p:nvCxnSpPr>
        <p:spPr>
          <a:xfrm flipV="1">
            <a:off x="32747032" y="11185143"/>
            <a:ext cx="1629226" cy="15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7373C41-4877-41A0-9FB5-4CDCF115EA5B}"/>
              </a:ext>
            </a:extLst>
          </p:cNvPr>
          <p:cNvSpPr txBox="1"/>
          <p:nvPr/>
        </p:nvSpPr>
        <p:spPr>
          <a:xfrm>
            <a:off x="30339323" y="18274475"/>
            <a:ext cx="3686482" cy="5032147"/>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Annealing temperature of 50 is optimal for indel preparation</a:t>
            </a:r>
          </a:p>
          <a:p>
            <a:pPr marL="571500" indent="-571500">
              <a:spcAft>
                <a:spcPts val="1800"/>
              </a:spcAft>
              <a:buFont typeface="Arial" panose="020B0604020202020204" pitchFamily="34" charset="0"/>
              <a:buChar char="•"/>
            </a:pPr>
            <a:r>
              <a:rPr lang="en-US" sz="3400" dirty="0">
                <a:latin typeface="Helvetica" panose="020B0604020202020204" pitchFamily="34" charset="0"/>
                <a:cs typeface="Helvetica" panose="020B0604020202020204" pitchFamily="34" charset="0"/>
              </a:rPr>
              <a:t>Plasmid libraries are ready for yeast transformation</a:t>
            </a:r>
          </a:p>
        </p:txBody>
      </p:sp>
      <p:grpSp>
        <p:nvGrpSpPr>
          <p:cNvPr id="100" name="Group 99">
            <a:extLst>
              <a:ext uri="{FF2B5EF4-FFF2-40B4-BE49-F238E27FC236}">
                <a16:creationId xmlns:a16="http://schemas.microsoft.com/office/drawing/2014/main" id="{6DC17275-2C23-4FED-89EC-D9C457E0638A}"/>
              </a:ext>
            </a:extLst>
          </p:cNvPr>
          <p:cNvGrpSpPr/>
          <p:nvPr/>
        </p:nvGrpSpPr>
        <p:grpSpPr>
          <a:xfrm>
            <a:off x="33971222" y="17992855"/>
            <a:ext cx="4065559" cy="2909483"/>
            <a:chOff x="7017490" y="2222188"/>
            <a:chExt cx="2159068" cy="1763554"/>
          </a:xfrm>
        </p:grpSpPr>
        <p:sp>
          <p:nvSpPr>
            <p:cNvPr id="101" name="Text Box 1058">
              <a:extLst>
                <a:ext uri="{FF2B5EF4-FFF2-40B4-BE49-F238E27FC236}">
                  <a16:creationId xmlns:a16="http://schemas.microsoft.com/office/drawing/2014/main" id="{F46EFD28-235C-46FC-9DF8-A6B8E08ED897}"/>
                </a:ext>
              </a:extLst>
            </p:cNvPr>
            <p:cNvSpPr txBox="1"/>
            <p:nvPr/>
          </p:nvSpPr>
          <p:spPr>
            <a:xfrm rot="12493">
              <a:off x="8102335" y="2222188"/>
              <a:ext cx="475942" cy="4152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02" name="Picture 101">
              <a:extLst>
                <a:ext uri="{FF2B5EF4-FFF2-40B4-BE49-F238E27FC236}">
                  <a16:creationId xmlns:a16="http://schemas.microsoft.com/office/drawing/2014/main" id="{57A9C0BC-53E0-46A1-9D0C-F7C46F7DAFA3}"/>
                </a:ext>
              </a:extLst>
            </p:cNvPr>
            <p:cNvPicPr>
              <a:picLocks noChangeAspect="1"/>
            </p:cNvPicPr>
            <p:nvPr/>
          </p:nvPicPr>
          <p:blipFill>
            <a:blip r:embed="rId14"/>
            <a:stretch>
              <a:fillRect/>
            </a:stretch>
          </p:blipFill>
          <p:spPr>
            <a:xfrm rot="12493">
              <a:off x="7017490" y="2440584"/>
              <a:ext cx="1357496" cy="1507724"/>
            </a:xfrm>
            <a:prstGeom prst="rect">
              <a:avLst/>
            </a:prstGeom>
          </p:spPr>
        </p:pic>
        <p:pic>
          <p:nvPicPr>
            <p:cNvPr id="103" name="Picture 102">
              <a:extLst>
                <a:ext uri="{FF2B5EF4-FFF2-40B4-BE49-F238E27FC236}">
                  <a16:creationId xmlns:a16="http://schemas.microsoft.com/office/drawing/2014/main" id="{5DD7B645-C6B9-4574-8F4B-ADC3A60906F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2493">
              <a:off x="8415321" y="2702442"/>
              <a:ext cx="516070" cy="1281769"/>
            </a:xfrm>
            <a:prstGeom prst="rect">
              <a:avLst/>
            </a:prstGeom>
            <a:ln>
              <a:solidFill>
                <a:sysClr val="windowText" lastClr="000000"/>
              </a:solidFill>
            </a:ln>
          </p:spPr>
        </p:pic>
        <p:pic>
          <p:nvPicPr>
            <p:cNvPr id="104" name="Picture 103">
              <a:extLst>
                <a:ext uri="{FF2B5EF4-FFF2-40B4-BE49-F238E27FC236}">
                  <a16:creationId xmlns:a16="http://schemas.microsoft.com/office/drawing/2014/main" id="{98DC08C4-B1E0-45CD-B4F4-88958824E1F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2493" flipH="1">
              <a:off x="9013093" y="2685962"/>
              <a:ext cx="163465" cy="1299780"/>
            </a:xfrm>
            <a:prstGeom prst="rect">
              <a:avLst/>
            </a:prstGeom>
          </p:spPr>
        </p:pic>
      </p:grpSp>
      <p:grpSp>
        <p:nvGrpSpPr>
          <p:cNvPr id="105" name="Group 104">
            <a:extLst>
              <a:ext uri="{FF2B5EF4-FFF2-40B4-BE49-F238E27FC236}">
                <a16:creationId xmlns:a16="http://schemas.microsoft.com/office/drawing/2014/main" id="{3E82D025-6954-4503-AC40-1A5DB9F99145}"/>
              </a:ext>
            </a:extLst>
          </p:cNvPr>
          <p:cNvGrpSpPr/>
          <p:nvPr/>
        </p:nvGrpSpPr>
        <p:grpSpPr>
          <a:xfrm>
            <a:off x="38183130" y="17970814"/>
            <a:ext cx="4803019" cy="2908452"/>
            <a:chOff x="37970615" y="18535784"/>
            <a:chExt cx="4970197" cy="2908452"/>
          </a:xfrm>
        </p:grpSpPr>
        <p:pic>
          <p:nvPicPr>
            <p:cNvPr id="106" name="Picture 105" descr="Diagram&#10;&#10;Description automatically generated">
              <a:extLst>
                <a:ext uri="{FF2B5EF4-FFF2-40B4-BE49-F238E27FC236}">
                  <a16:creationId xmlns:a16="http://schemas.microsoft.com/office/drawing/2014/main" id="{9A86EF2C-F4CC-4C5C-AFC7-89E5AF6B0708}"/>
                </a:ext>
              </a:extLst>
            </p:cNvPr>
            <p:cNvPicPr>
              <a:picLocks noChangeAspect="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 t="-1" r="57127" b="38079"/>
            <a:stretch/>
          </p:blipFill>
          <p:spPr>
            <a:xfrm>
              <a:off x="38077094" y="18535784"/>
              <a:ext cx="1366118" cy="2278449"/>
            </a:xfrm>
            <a:prstGeom prst="rect">
              <a:avLst/>
            </a:prstGeom>
          </p:spPr>
        </p:pic>
        <p:grpSp>
          <p:nvGrpSpPr>
            <p:cNvPr id="107" name="Group 106">
              <a:extLst>
                <a:ext uri="{FF2B5EF4-FFF2-40B4-BE49-F238E27FC236}">
                  <a16:creationId xmlns:a16="http://schemas.microsoft.com/office/drawing/2014/main" id="{163F12EF-C2C0-4C77-98FE-F7CD2D12D773}"/>
                </a:ext>
              </a:extLst>
            </p:cNvPr>
            <p:cNvGrpSpPr/>
            <p:nvPr/>
          </p:nvGrpSpPr>
          <p:grpSpPr>
            <a:xfrm>
              <a:off x="39547113" y="18594405"/>
              <a:ext cx="3393699" cy="2780746"/>
              <a:chOff x="39547113" y="18594405"/>
              <a:chExt cx="3393699" cy="2780746"/>
            </a:xfrm>
          </p:grpSpPr>
          <p:pic>
            <p:nvPicPr>
              <p:cNvPr id="129" name="Picture 128" descr="Chart&#10;&#10;Description automatically generated">
                <a:extLst>
                  <a:ext uri="{FF2B5EF4-FFF2-40B4-BE49-F238E27FC236}">
                    <a16:creationId xmlns:a16="http://schemas.microsoft.com/office/drawing/2014/main" id="{E71DC0C2-4DF1-430D-8AF8-D2DC1DCD9DF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547115" y="18631560"/>
                <a:ext cx="3379338" cy="2735655"/>
              </a:xfrm>
              <a:prstGeom prst="rect">
                <a:avLst/>
              </a:prstGeom>
            </p:spPr>
          </p:pic>
          <p:sp>
            <p:nvSpPr>
              <p:cNvPr id="130" name="Rectangle 129">
                <a:extLst>
                  <a:ext uri="{FF2B5EF4-FFF2-40B4-BE49-F238E27FC236}">
                    <a16:creationId xmlns:a16="http://schemas.microsoft.com/office/drawing/2014/main" id="{630D86F6-6433-4157-982F-DFC6AE25FF9C}"/>
                  </a:ext>
                </a:extLst>
              </p:cNvPr>
              <p:cNvSpPr/>
              <p:nvPr/>
            </p:nvSpPr>
            <p:spPr>
              <a:xfrm>
                <a:off x="39547113" y="20577402"/>
                <a:ext cx="3379338" cy="7977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67DD933D-945F-413E-BFD8-CDE8B2A40FF2}"/>
                  </a:ext>
                </a:extLst>
              </p:cNvPr>
              <p:cNvSpPr/>
              <p:nvPr/>
            </p:nvSpPr>
            <p:spPr>
              <a:xfrm>
                <a:off x="39547114" y="18631560"/>
                <a:ext cx="560335" cy="2018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CE24CDDE-4A99-41FB-885A-C24052FF2B15}"/>
                  </a:ext>
                </a:extLst>
              </p:cNvPr>
              <p:cNvSpPr/>
              <p:nvPr/>
            </p:nvSpPr>
            <p:spPr>
              <a:xfrm>
                <a:off x="40094276" y="18594405"/>
                <a:ext cx="2832175" cy="1679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F99AC78-85B4-487A-9382-3F3035EC39F9}"/>
                  </a:ext>
                </a:extLst>
              </p:cNvPr>
              <p:cNvSpPr/>
              <p:nvPr/>
            </p:nvSpPr>
            <p:spPr>
              <a:xfrm>
                <a:off x="42765483" y="18754492"/>
                <a:ext cx="175329" cy="18253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17D4F54A-8229-483C-BE2F-1000F607E4E3}"/>
                </a:ext>
              </a:extLst>
            </p:cNvPr>
            <p:cNvSpPr txBox="1"/>
            <p:nvPr/>
          </p:nvSpPr>
          <p:spPr>
            <a:xfrm>
              <a:off x="40151879" y="20532776"/>
              <a:ext cx="739652" cy="369332"/>
            </a:xfrm>
            <a:prstGeom prst="rect">
              <a:avLst/>
            </a:prstGeom>
            <a:noFill/>
          </p:spPr>
          <p:txBody>
            <a:bodyPr wrap="square" rtlCol="0">
              <a:spAutoFit/>
            </a:bodyPr>
            <a:lstStyle/>
            <a:p>
              <a:pPr algn="ctr"/>
              <a:r>
                <a:rPr lang="en-US" dirty="0"/>
                <a:t>100</a:t>
              </a:r>
            </a:p>
          </p:txBody>
        </p:sp>
        <p:sp>
          <p:nvSpPr>
            <p:cNvPr id="109" name="TextBox 108">
              <a:extLst>
                <a:ext uri="{FF2B5EF4-FFF2-40B4-BE49-F238E27FC236}">
                  <a16:creationId xmlns:a16="http://schemas.microsoft.com/office/drawing/2014/main" id="{E735DE84-1524-4FE8-A330-36BAECAC7C82}"/>
                </a:ext>
              </a:extLst>
            </p:cNvPr>
            <p:cNvSpPr txBox="1"/>
            <p:nvPr/>
          </p:nvSpPr>
          <p:spPr>
            <a:xfrm>
              <a:off x="39999606" y="20528974"/>
              <a:ext cx="242277" cy="369332"/>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8256B8DD-436C-4995-B3FC-355A5341379A}"/>
                </a:ext>
              </a:extLst>
            </p:cNvPr>
            <p:cNvSpPr txBox="1"/>
            <p:nvPr/>
          </p:nvSpPr>
          <p:spPr>
            <a:xfrm>
              <a:off x="41837767" y="20532776"/>
              <a:ext cx="679327" cy="369332"/>
            </a:xfrm>
            <a:prstGeom prst="rect">
              <a:avLst/>
            </a:prstGeom>
            <a:noFill/>
          </p:spPr>
          <p:txBody>
            <a:bodyPr wrap="square" rtlCol="0">
              <a:spAutoFit/>
            </a:bodyPr>
            <a:lstStyle/>
            <a:p>
              <a:pPr algn="ctr"/>
              <a:r>
                <a:rPr lang="en-US" dirty="0"/>
                <a:t>300</a:t>
              </a:r>
            </a:p>
          </p:txBody>
        </p:sp>
        <p:sp>
          <p:nvSpPr>
            <p:cNvPr id="113" name="TextBox 112">
              <a:extLst>
                <a:ext uri="{FF2B5EF4-FFF2-40B4-BE49-F238E27FC236}">
                  <a16:creationId xmlns:a16="http://schemas.microsoft.com/office/drawing/2014/main" id="{395373F9-DCA3-4663-A89F-F9807D04AD02}"/>
                </a:ext>
              </a:extLst>
            </p:cNvPr>
            <p:cNvSpPr txBox="1"/>
            <p:nvPr/>
          </p:nvSpPr>
          <p:spPr>
            <a:xfrm>
              <a:off x="41042974" y="20532776"/>
              <a:ext cx="770868" cy="369332"/>
            </a:xfrm>
            <a:prstGeom prst="rect">
              <a:avLst/>
            </a:prstGeom>
            <a:noFill/>
          </p:spPr>
          <p:txBody>
            <a:bodyPr wrap="square" rtlCol="0">
              <a:spAutoFit/>
            </a:bodyPr>
            <a:lstStyle/>
            <a:p>
              <a:pPr algn="ctr"/>
              <a:r>
                <a:rPr lang="en-US" dirty="0"/>
                <a:t>200</a:t>
              </a:r>
            </a:p>
          </p:txBody>
        </p:sp>
        <p:sp>
          <p:nvSpPr>
            <p:cNvPr id="115" name="TextBox 114">
              <a:extLst>
                <a:ext uri="{FF2B5EF4-FFF2-40B4-BE49-F238E27FC236}">
                  <a16:creationId xmlns:a16="http://schemas.microsoft.com/office/drawing/2014/main" id="{3A475938-F532-40F0-8758-CE408D4E174F}"/>
                </a:ext>
              </a:extLst>
            </p:cNvPr>
            <p:cNvSpPr txBox="1"/>
            <p:nvPr/>
          </p:nvSpPr>
          <p:spPr>
            <a:xfrm>
              <a:off x="39815538" y="20377591"/>
              <a:ext cx="242277" cy="369332"/>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D7F096F4-19E0-41B1-8B81-43CBF425530B}"/>
                </a:ext>
              </a:extLst>
            </p:cNvPr>
            <p:cNvSpPr txBox="1"/>
            <p:nvPr/>
          </p:nvSpPr>
          <p:spPr>
            <a:xfrm>
              <a:off x="39674669" y="19314135"/>
              <a:ext cx="560335" cy="369332"/>
            </a:xfrm>
            <a:prstGeom prst="rect">
              <a:avLst/>
            </a:prstGeom>
            <a:noFill/>
          </p:spPr>
          <p:txBody>
            <a:bodyPr wrap="square" rtlCol="0">
              <a:spAutoFit/>
            </a:bodyPr>
            <a:lstStyle/>
            <a:p>
              <a:pPr algn="ctr"/>
              <a:r>
                <a:rPr lang="en-US" dirty="0"/>
                <a:t>0.4</a:t>
              </a:r>
            </a:p>
          </p:txBody>
        </p:sp>
        <p:sp>
          <p:nvSpPr>
            <p:cNvPr id="122" name="TextBox 121">
              <a:extLst>
                <a:ext uri="{FF2B5EF4-FFF2-40B4-BE49-F238E27FC236}">
                  <a16:creationId xmlns:a16="http://schemas.microsoft.com/office/drawing/2014/main" id="{56CDE998-B848-4006-A0C6-8F6B522A14A6}"/>
                </a:ext>
              </a:extLst>
            </p:cNvPr>
            <p:cNvSpPr txBox="1"/>
            <p:nvPr/>
          </p:nvSpPr>
          <p:spPr>
            <a:xfrm>
              <a:off x="39687344" y="19858202"/>
              <a:ext cx="534986" cy="369332"/>
            </a:xfrm>
            <a:prstGeom prst="rect">
              <a:avLst/>
            </a:prstGeom>
            <a:noFill/>
          </p:spPr>
          <p:txBody>
            <a:bodyPr wrap="square" rtlCol="0">
              <a:spAutoFit/>
            </a:bodyPr>
            <a:lstStyle/>
            <a:p>
              <a:pPr algn="ctr"/>
              <a:r>
                <a:rPr lang="en-US" dirty="0"/>
                <a:t>0.2</a:t>
              </a:r>
            </a:p>
          </p:txBody>
        </p:sp>
        <p:sp>
          <p:nvSpPr>
            <p:cNvPr id="123" name="TextBox 122">
              <a:extLst>
                <a:ext uri="{FF2B5EF4-FFF2-40B4-BE49-F238E27FC236}">
                  <a16:creationId xmlns:a16="http://schemas.microsoft.com/office/drawing/2014/main" id="{B63F2EA4-561A-4A7A-9010-F3E8E96D299C}"/>
                </a:ext>
              </a:extLst>
            </p:cNvPr>
            <p:cNvSpPr txBox="1"/>
            <p:nvPr/>
          </p:nvSpPr>
          <p:spPr>
            <a:xfrm>
              <a:off x="39674668" y="18754492"/>
              <a:ext cx="560335" cy="369332"/>
            </a:xfrm>
            <a:prstGeom prst="rect">
              <a:avLst/>
            </a:prstGeom>
            <a:noFill/>
          </p:spPr>
          <p:txBody>
            <a:bodyPr wrap="square" rtlCol="0">
              <a:spAutoFit/>
            </a:bodyPr>
            <a:lstStyle/>
            <a:p>
              <a:pPr algn="ctr"/>
              <a:r>
                <a:rPr lang="en-US" dirty="0"/>
                <a:t>0.6</a:t>
              </a:r>
            </a:p>
          </p:txBody>
        </p:sp>
        <p:sp>
          <p:nvSpPr>
            <p:cNvPr id="124" name="TextBox 123">
              <a:extLst>
                <a:ext uri="{FF2B5EF4-FFF2-40B4-BE49-F238E27FC236}">
                  <a16:creationId xmlns:a16="http://schemas.microsoft.com/office/drawing/2014/main" id="{F5FEAA9F-60D9-4B54-A2E4-E6DC48C5857D}"/>
                </a:ext>
              </a:extLst>
            </p:cNvPr>
            <p:cNvSpPr txBox="1"/>
            <p:nvPr/>
          </p:nvSpPr>
          <p:spPr>
            <a:xfrm rot="16200000">
              <a:off x="38557799" y="19538229"/>
              <a:ext cx="2106185" cy="369332"/>
            </a:xfrm>
            <a:prstGeom prst="rect">
              <a:avLst/>
            </a:prstGeom>
            <a:noFill/>
          </p:spPr>
          <p:txBody>
            <a:bodyPr wrap="square" rtlCol="0">
              <a:spAutoFit/>
            </a:bodyPr>
            <a:lstStyle/>
            <a:p>
              <a:pPr algn="ctr"/>
              <a:r>
                <a:rPr lang="en-US" b="1" dirty="0"/>
                <a:t>nm</a:t>
              </a:r>
            </a:p>
          </p:txBody>
        </p:sp>
        <p:sp>
          <p:nvSpPr>
            <p:cNvPr id="125" name="TextBox 124">
              <a:extLst>
                <a:ext uri="{FF2B5EF4-FFF2-40B4-BE49-F238E27FC236}">
                  <a16:creationId xmlns:a16="http://schemas.microsoft.com/office/drawing/2014/main" id="{D1EC9C6E-25F3-4164-B25F-B8796485BC84}"/>
                </a:ext>
              </a:extLst>
            </p:cNvPr>
            <p:cNvSpPr txBox="1"/>
            <p:nvPr/>
          </p:nvSpPr>
          <p:spPr>
            <a:xfrm>
              <a:off x="40350903" y="20775988"/>
              <a:ext cx="2106185" cy="646331"/>
            </a:xfrm>
            <a:prstGeom prst="rect">
              <a:avLst/>
            </a:prstGeom>
            <a:noFill/>
          </p:spPr>
          <p:txBody>
            <a:bodyPr wrap="square" rtlCol="0">
              <a:spAutoFit/>
            </a:bodyPr>
            <a:lstStyle/>
            <a:p>
              <a:pPr algn="ctr"/>
              <a:r>
                <a:rPr lang="en-US" b="1" dirty="0"/>
                <a:t>Time (sec)</a:t>
              </a:r>
              <a:endParaRPr lang="en-US" dirty="0"/>
            </a:p>
            <a:p>
              <a:pPr algn="ctr"/>
              <a:r>
                <a:rPr lang="en-US" i="1" dirty="0"/>
                <a:t>Binding Kinetics</a:t>
              </a:r>
            </a:p>
          </p:txBody>
        </p:sp>
        <p:sp>
          <p:nvSpPr>
            <p:cNvPr id="127" name="TextBox 126">
              <a:extLst>
                <a:ext uri="{FF2B5EF4-FFF2-40B4-BE49-F238E27FC236}">
                  <a16:creationId xmlns:a16="http://schemas.microsoft.com/office/drawing/2014/main" id="{E47696EC-C4D5-472D-9947-FD1C140F9BCA}"/>
                </a:ext>
              </a:extLst>
            </p:cNvPr>
            <p:cNvSpPr txBox="1"/>
            <p:nvPr/>
          </p:nvSpPr>
          <p:spPr>
            <a:xfrm>
              <a:off x="37970615" y="20797905"/>
              <a:ext cx="1559629" cy="646331"/>
            </a:xfrm>
            <a:prstGeom prst="rect">
              <a:avLst/>
            </a:prstGeom>
            <a:noFill/>
          </p:spPr>
          <p:txBody>
            <a:bodyPr wrap="square" rtlCol="0">
              <a:spAutoFit/>
            </a:bodyPr>
            <a:lstStyle/>
            <a:p>
              <a:pPr algn="ctr"/>
              <a:r>
                <a:rPr lang="en-US" i="1" dirty="0" err="1"/>
                <a:t>Pseudovirus</a:t>
              </a:r>
              <a:r>
                <a:rPr lang="en-US" i="1" dirty="0"/>
                <a:t> Neutralization</a:t>
              </a:r>
            </a:p>
          </p:txBody>
        </p:sp>
      </p:grpSp>
      <p:sp>
        <p:nvSpPr>
          <p:cNvPr id="134" name="Text Box 1064">
            <a:extLst>
              <a:ext uri="{FF2B5EF4-FFF2-40B4-BE49-F238E27FC236}">
                <a16:creationId xmlns:a16="http://schemas.microsoft.com/office/drawing/2014/main" id="{8F9C3254-0440-470B-8CCC-27F3D8987274}"/>
              </a:ext>
            </a:extLst>
          </p:cNvPr>
          <p:cNvSpPr txBox="1"/>
          <p:nvPr/>
        </p:nvSpPr>
        <p:spPr>
          <a:xfrm rot="12493">
            <a:off x="34034504" y="21041732"/>
            <a:ext cx="4158833"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Helvetica" panose="020B0604020202020204" pitchFamily="34" charset="0"/>
                <a:ea typeface="Source Sans Pro" panose="020B0503030403020204" pitchFamily="34" charset="0"/>
                <a:cs typeface="Helvetica" panose="020B0604020202020204" pitchFamily="34" charset="0"/>
              </a:rPr>
              <a:t>Figure 6. Antibody Functional Interpretation from NGS Data.</a:t>
            </a:r>
          </a:p>
          <a:p>
            <a:pPr algn="ctr"/>
            <a:r>
              <a:rPr lang="en-US" sz="1600" i="1" dirty="0">
                <a:effectLst/>
                <a:latin typeface="Helvetica" panose="020B0604020202020204" pitchFamily="34" charset="0"/>
                <a:cs typeface="Helvetica" panose="020B0604020202020204" pitchFamily="34" charset="0"/>
              </a:rPr>
              <a:t>AS Fahad, et al., “Functional Profiling of Antibody Immune Repertoires in Convalescent Zika Virus Disease Patients,” Frontiers in Immunology, February 24, 2021</a:t>
            </a:r>
          </a:p>
          <a:p>
            <a:pPr algn="ctr"/>
            <a:endParaRPr lang="en-US" sz="2000" dirty="0">
              <a:ea typeface="Source Sans Pro" panose="020B0503030403020204" pitchFamily="34" charset="0"/>
            </a:endParaRPr>
          </a:p>
        </p:txBody>
      </p:sp>
      <p:sp>
        <p:nvSpPr>
          <p:cNvPr id="135" name="Text Box 1064">
            <a:extLst>
              <a:ext uri="{FF2B5EF4-FFF2-40B4-BE49-F238E27FC236}">
                <a16:creationId xmlns:a16="http://schemas.microsoft.com/office/drawing/2014/main" id="{7E9D84E0-7763-452C-9496-67FB295D3FA7}"/>
              </a:ext>
            </a:extLst>
          </p:cNvPr>
          <p:cNvSpPr txBox="1"/>
          <p:nvPr/>
        </p:nvSpPr>
        <p:spPr>
          <a:xfrm rot="12493">
            <a:off x="38307219" y="21113991"/>
            <a:ext cx="4674416"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Helvetica" panose="020B0604020202020204" pitchFamily="34" charset="0"/>
                <a:ea typeface="Source Sans Pro" panose="020B0503030403020204" pitchFamily="34" charset="0"/>
                <a:cs typeface="Helvetica" panose="020B0604020202020204" pitchFamily="34" charset="0"/>
              </a:rPr>
              <a:t>Figure 7. Monoclonal antibody characterization.</a:t>
            </a:r>
          </a:p>
          <a:p>
            <a:pPr algn="ctr"/>
            <a:r>
              <a:rPr lang="en-US" sz="1600" i="1" dirty="0">
                <a:solidFill>
                  <a:srgbClr val="000000"/>
                </a:solidFill>
                <a:latin typeface="Helvetica" panose="020B0604020202020204" pitchFamily="34" charset="0"/>
                <a:ea typeface="Source Sans Pro" panose="020B0503030403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B Madan, et al., “Mutational fitness landscapes reveal genetic and structural improvement pathways for a vaccine-elicited HIV-1 broadly neutralizing antibody,” Proceedings of the National Academy of Sciences, March 1, 2021</a:t>
            </a:r>
            <a:endParaRPr lang="en-US" sz="1600" i="1" dirty="0">
              <a:effectLst/>
              <a:latin typeface="Helvetica" panose="020B0604020202020204" pitchFamily="34" charset="0"/>
              <a:cs typeface="Helvetica" panose="020B0604020202020204" pitchFamily="34" charset="0"/>
            </a:endParaRPr>
          </a:p>
          <a:p>
            <a:pPr algn="ctr"/>
            <a:endParaRPr lang="en-US" sz="2000" dirty="0">
              <a:ea typeface="Source Sans Pro" panose="020B0503030403020204" pitchFamily="34" charset="0"/>
            </a:endParaRPr>
          </a:p>
        </p:txBody>
      </p:sp>
    </p:spTree>
    <p:extLst>
      <p:ext uri="{BB962C8B-B14F-4D97-AF65-F5344CB8AC3E}">
        <p14:creationId xmlns:p14="http://schemas.microsoft.com/office/powerpoint/2010/main" val="8655582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6027</TotalTime>
  <Words>1169</Words>
  <Application>Microsoft Office PowerPoint</Application>
  <PresentationFormat>Custom</PresentationFormat>
  <Paragraphs>172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Georgia</vt:lpstr>
      <vt:lpstr>Helvetica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Duggan</dc:creator>
  <cp:lastModifiedBy>Eli Duggan</cp:lastModifiedBy>
  <cp:revision>5</cp:revision>
  <dcterms:created xsi:type="dcterms:W3CDTF">2021-07-19T15:36:41Z</dcterms:created>
  <dcterms:modified xsi:type="dcterms:W3CDTF">2022-04-12T02:41:19Z</dcterms:modified>
</cp:coreProperties>
</file>