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
  </p:notesMasterIdLst>
  <p:sldIdLst>
    <p:sldId id="256" r:id="rId2"/>
    <p:sldId id="261" r:id="rId3"/>
    <p:sldId id="273" r:id="rId4"/>
    <p:sldId id="278" r:id="rId5"/>
    <p:sldId id="276" r:id="rId6"/>
    <p:sldId id="281" r:id="rId7"/>
    <p:sldId id="282" r:id="rId8"/>
    <p:sldId id="283" r:id="rId9"/>
    <p:sldId id="280" r:id="rId10"/>
    <p:sldId id="266" r:id="rId11"/>
    <p:sldId id="263"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ogensen, Hanna" initials="MH" lastIdx="1" clrIdx="0">
    <p:extLst>
      <p:ext uri="{19B8F6BF-5375-455C-9EA6-DF929625EA0E}">
        <p15:presenceInfo xmlns:p15="http://schemas.microsoft.com/office/powerpoint/2012/main" userId="S::hmm1031@wildcats.unh.edu::6cbfb96a-3de6-43ba-ad67-507574aaed0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5C2B0"/>
    <a:srgbClr val="02B9BA"/>
    <a:srgbClr val="2F675E"/>
    <a:srgbClr val="93959C"/>
    <a:srgbClr val="02B9BB"/>
    <a:srgbClr val="DC1E90"/>
    <a:srgbClr val="568BFF"/>
    <a:srgbClr val="02FFFA"/>
    <a:srgbClr val="BFE6C0"/>
    <a:srgbClr val="4CC58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8517"/>
    <p:restoredTop sz="64785"/>
  </p:normalViewPr>
  <p:slideViewPr>
    <p:cSldViewPr snapToGrid="0" snapToObjects="1">
      <p:cViewPr varScale="1">
        <p:scale>
          <a:sx n="73" d="100"/>
          <a:sy n="73" d="100"/>
        </p:scale>
        <p:origin x="424"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12-06T14:15:37.910" idx="1">
    <p:pos x="10" y="10"/>
    <p:text/>
    <p:extLst>
      <p:ext uri="{C676402C-5697-4E1C-873F-D02D1690AC5C}">
        <p15:threadingInfo xmlns:p15="http://schemas.microsoft.com/office/powerpoint/2012/main" timeZoneBias="30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E2BA74E-4EFC-074C-ABA0-F19F3169FE6C}" type="doc">
      <dgm:prSet loTypeId="urn:microsoft.com/office/officeart/2005/8/layout/hChevron3" loCatId="" qsTypeId="urn:microsoft.com/office/officeart/2005/8/quickstyle/simple1" qsCatId="simple" csTypeId="urn:microsoft.com/office/officeart/2005/8/colors/accent1_2" csCatId="accent1" phldr="1"/>
      <dgm:spPr/>
      <dgm:t>
        <a:bodyPr/>
        <a:lstStyle/>
        <a:p>
          <a:endParaRPr lang="en-US"/>
        </a:p>
      </dgm:t>
    </dgm:pt>
    <dgm:pt modelId="{24A73B31-C42E-B448-903E-056867222D59}">
      <dgm:prSet phldrT="[Text]"/>
      <dgm:spPr>
        <a:solidFill>
          <a:srgbClr val="95C2B0"/>
        </a:solidFill>
      </dgm:spPr>
      <dgm:t>
        <a:bodyPr/>
        <a:lstStyle/>
        <a:p>
          <a:r>
            <a:rPr lang="en-US" dirty="0"/>
            <a:t>Background</a:t>
          </a:r>
        </a:p>
      </dgm:t>
    </dgm:pt>
    <dgm:pt modelId="{D6206312-45EE-4D4A-B2ED-68E0D2897EDA}" type="parTrans" cxnId="{1E4FFBEA-662C-D241-85A2-DDFB418E8DC4}">
      <dgm:prSet/>
      <dgm:spPr/>
      <dgm:t>
        <a:bodyPr/>
        <a:lstStyle/>
        <a:p>
          <a:endParaRPr lang="en-US"/>
        </a:p>
      </dgm:t>
    </dgm:pt>
    <dgm:pt modelId="{FD5EE60C-5B0D-EF4B-9256-F09C02DEFC70}" type="sibTrans" cxnId="{1E4FFBEA-662C-D241-85A2-DDFB418E8DC4}">
      <dgm:prSet/>
      <dgm:spPr/>
      <dgm:t>
        <a:bodyPr/>
        <a:lstStyle/>
        <a:p>
          <a:endParaRPr lang="en-US"/>
        </a:p>
      </dgm:t>
    </dgm:pt>
    <dgm:pt modelId="{ABD1DBB7-41D9-3342-97CB-47E6C22526C4}">
      <dgm:prSet phldrT="[Text]"/>
      <dgm:spPr/>
      <dgm:t>
        <a:bodyPr/>
        <a:lstStyle/>
        <a:p>
          <a:r>
            <a:rPr lang="en-US" dirty="0"/>
            <a:t>Study Design</a:t>
          </a:r>
        </a:p>
      </dgm:t>
    </dgm:pt>
    <dgm:pt modelId="{56908DA9-A0E3-634B-BD88-A085A0A049E4}" type="parTrans" cxnId="{9CBAF7C3-7D94-9A49-B7CD-A0709AB6BE7D}">
      <dgm:prSet/>
      <dgm:spPr/>
      <dgm:t>
        <a:bodyPr/>
        <a:lstStyle/>
        <a:p>
          <a:endParaRPr lang="en-US"/>
        </a:p>
      </dgm:t>
    </dgm:pt>
    <dgm:pt modelId="{544929B0-1E9F-7E4D-BE7A-ACC9C323F101}" type="sibTrans" cxnId="{9CBAF7C3-7D94-9A49-B7CD-A0709AB6BE7D}">
      <dgm:prSet/>
      <dgm:spPr/>
      <dgm:t>
        <a:bodyPr/>
        <a:lstStyle/>
        <a:p>
          <a:endParaRPr lang="en-US"/>
        </a:p>
      </dgm:t>
    </dgm:pt>
    <dgm:pt modelId="{C121955C-94C3-714B-9B1D-490CCE4162B1}">
      <dgm:prSet phldrT="[Text]"/>
      <dgm:spPr/>
      <dgm:t>
        <a:bodyPr/>
        <a:lstStyle/>
        <a:p>
          <a:r>
            <a:rPr lang="en-US" dirty="0"/>
            <a:t>Methodology</a:t>
          </a:r>
        </a:p>
      </dgm:t>
    </dgm:pt>
    <dgm:pt modelId="{8CD95DF9-01AA-7848-9892-36C192AEB2EB}" type="parTrans" cxnId="{01AE9C5A-9BC0-5F4C-9A96-CA68166CFF8B}">
      <dgm:prSet/>
      <dgm:spPr/>
      <dgm:t>
        <a:bodyPr/>
        <a:lstStyle/>
        <a:p>
          <a:endParaRPr lang="en-US"/>
        </a:p>
      </dgm:t>
    </dgm:pt>
    <dgm:pt modelId="{E5893997-FBCD-D846-978D-3DE58E3D5D88}" type="sibTrans" cxnId="{01AE9C5A-9BC0-5F4C-9A96-CA68166CFF8B}">
      <dgm:prSet/>
      <dgm:spPr/>
      <dgm:t>
        <a:bodyPr/>
        <a:lstStyle/>
        <a:p>
          <a:endParaRPr lang="en-US"/>
        </a:p>
      </dgm:t>
    </dgm:pt>
    <dgm:pt modelId="{62D184F7-C5F8-3745-BD5C-B8CC01A0DCB6}">
      <dgm:prSet/>
      <dgm:spPr/>
      <dgm:t>
        <a:bodyPr/>
        <a:lstStyle/>
        <a:p>
          <a:r>
            <a:rPr lang="en-US" dirty="0"/>
            <a:t>Take </a:t>
          </a:r>
          <a:r>
            <a:rPr lang="en-US" dirty="0" err="1"/>
            <a:t>Aways</a:t>
          </a:r>
          <a:endParaRPr lang="en-US" dirty="0"/>
        </a:p>
      </dgm:t>
    </dgm:pt>
    <dgm:pt modelId="{D5921145-162E-7943-B25C-79A4B3B5BC2B}" type="parTrans" cxnId="{912D53B1-21D8-2347-B41E-4414C27E8C61}">
      <dgm:prSet/>
      <dgm:spPr/>
      <dgm:t>
        <a:bodyPr/>
        <a:lstStyle/>
        <a:p>
          <a:endParaRPr lang="en-US"/>
        </a:p>
      </dgm:t>
    </dgm:pt>
    <dgm:pt modelId="{608042B6-0D00-F347-8565-99B6172CDC70}" type="sibTrans" cxnId="{912D53B1-21D8-2347-B41E-4414C27E8C61}">
      <dgm:prSet/>
      <dgm:spPr/>
      <dgm:t>
        <a:bodyPr/>
        <a:lstStyle/>
        <a:p>
          <a:endParaRPr lang="en-US"/>
        </a:p>
      </dgm:t>
    </dgm:pt>
    <dgm:pt modelId="{80BECB5C-08C0-6544-BC06-57A1D085C415}" type="pres">
      <dgm:prSet presAssocID="{5E2BA74E-4EFC-074C-ABA0-F19F3169FE6C}" presName="Name0" presStyleCnt="0">
        <dgm:presLayoutVars>
          <dgm:dir/>
          <dgm:resizeHandles val="exact"/>
        </dgm:presLayoutVars>
      </dgm:prSet>
      <dgm:spPr/>
    </dgm:pt>
    <dgm:pt modelId="{508D1A5A-319B-D840-AC3A-79EB48FD857D}" type="pres">
      <dgm:prSet presAssocID="{24A73B31-C42E-B448-903E-056867222D59}" presName="parTxOnly" presStyleLbl="node1" presStyleIdx="0" presStyleCnt="4">
        <dgm:presLayoutVars>
          <dgm:bulletEnabled val="1"/>
        </dgm:presLayoutVars>
      </dgm:prSet>
      <dgm:spPr/>
    </dgm:pt>
    <dgm:pt modelId="{8565AC4E-97F1-5E4C-B836-2E77A67C0C36}" type="pres">
      <dgm:prSet presAssocID="{FD5EE60C-5B0D-EF4B-9256-F09C02DEFC70}" presName="parSpace" presStyleCnt="0"/>
      <dgm:spPr/>
    </dgm:pt>
    <dgm:pt modelId="{7B17ED25-787A-8545-ACB1-269715A86C76}" type="pres">
      <dgm:prSet presAssocID="{ABD1DBB7-41D9-3342-97CB-47E6C22526C4}" presName="parTxOnly" presStyleLbl="node1" presStyleIdx="1" presStyleCnt="4" custLinFactNeighborX="3706" custLinFactNeighborY="31494">
        <dgm:presLayoutVars>
          <dgm:bulletEnabled val="1"/>
        </dgm:presLayoutVars>
      </dgm:prSet>
      <dgm:spPr/>
    </dgm:pt>
    <dgm:pt modelId="{A98924AE-C08E-C247-A1F3-FBE9F0D026F2}" type="pres">
      <dgm:prSet presAssocID="{544929B0-1E9F-7E4D-BE7A-ACC9C323F101}" presName="parSpace" presStyleCnt="0"/>
      <dgm:spPr/>
    </dgm:pt>
    <dgm:pt modelId="{0B54638A-3ADB-5543-9FC9-B6C74EBB794E}" type="pres">
      <dgm:prSet presAssocID="{C121955C-94C3-714B-9B1D-490CCE4162B1}" presName="parTxOnly" presStyleLbl="node1" presStyleIdx="2" presStyleCnt="4" custLinFactNeighborX="11830" custLinFactNeighborY="29442">
        <dgm:presLayoutVars>
          <dgm:bulletEnabled val="1"/>
        </dgm:presLayoutVars>
      </dgm:prSet>
      <dgm:spPr/>
    </dgm:pt>
    <dgm:pt modelId="{48C25A6D-BBFB-4D45-B7E1-7156D8A7DCA5}" type="pres">
      <dgm:prSet presAssocID="{E5893997-FBCD-D846-978D-3DE58E3D5D88}" presName="parSpace" presStyleCnt="0"/>
      <dgm:spPr/>
    </dgm:pt>
    <dgm:pt modelId="{208D5672-3E35-0D4D-B132-14E99217AA90}" type="pres">
      <dgm:prSet presAssocID="{62D184F7-C5F8-3745-BD5C-B8CC01A0DCB6}" presName="parTxOnly" presStyleLbl="node1" presStyleIdx="3" presStyleCnt="4">
        <dgm:presLayoutVars>
          <dgm:bulletEnabled val="1"/>
        </dgm:presLayoutVars>
      </dgm:prSet>
      <dgm:spPr/>
    </dgm:pt>
  </dgm:ptLst>
  <dgm:cxnLst>
    <dgm:cxn modelId="{E21A5805-860E-4444-80A0-0FE2479602E3}" type="presOf" srcId="{24A73B31-C42E-B448-903E-056867222D59}" destId="{508D1A5A-319B-D840-AC3A-79EB48FD857D}" srcOrd="0" destOrd="0" presId="urn:microsoft.com/office/officeart/2005/8/layout/hChevron3"/>
    <dgm:cxn modelId="{778FB225-130A-5945-B852-D43D9F0AC086}" type="presOf" srcId="{5E2BA74E-4EFC-074C-ABA0-F19F3169FE6C}" destId="{80BECB5C-08C0-6544-BC06-57A1D085C415}" srcOrd="0" destOrd="0" presId="urn:microsoft.com/office/officeart/2005/8/layout/hChevron3"/>
    <dgm:cxn modelId="{01AE9C5A-9BC0-5F4C-9A96-CA68166CFF8B}" srcId="{5E2BA74E-4EFC-074C-ABA0-F19F3169FE6C}" destId="{C121955C-94C3-714B-9B1D-490CCE4162B1}" srcOrd="2" destOrd="0" parTransId="{8CD95DF9-01AA-7848-9892-36C192AEB2EB}" sibTransId="{E5893997-FBCD-D846-978D-3DE58E3D5D88}"/>
    <dgm:cxn modelId="{1708997A-1114-6542-AFF4-5621A812ED6C}" type="presOf" srcId="{62D184F7-C5F8-3745-BD5C-B8CC01A0DCB6}" destId="{208D5672-3E35-0D4D-B132-14E99217AA90}" srcOrd="0" destOrd="0" presId="urn:microsoft.com/office/officeart/2005/8/layout/hChevron3"/>
    <dgm:cxn modelId="{1016C4AE-BA5C-9847-8472-B99CD237D53F}" type="presOf" srcId="{C121955C-94C3-714B-9B1D-490CCE4162B1}" destId="{0B54638A-3ADB-5543-9FC9-B6C74EBB794E}" srcOrd="0" destOrd="0" presId="urn:microsoft.com/office/officeart/2005/8/layout/hChevron3"/>
    <dgm:cxn modelId="{F4EE43B0-55B8-4A44-AD58-7DC56C5717CD}" type="presOf" srcId="{ABD1DBB7-41D9-3342-97CB-47E6C22526C4}" destId="{7B17ED25-787A-8545-ACB1-269715A86C76}" srcOrd="0" destOrd="0" presId="urn:microsoft.com/office/officeart/2005/8/layout/hChevron3"/>
    <dgm:cxn modelId="{912D53B1-21D8-2347-B41E-4414C27E8C61}" srcId="{5E2BA74E-4EFC-074C-ABA0-F19F3169FE6C}" destId="{62D184F7-C5F8-3745-BD5C-B8CC01A0DCB6}" srcOrd="3" destOrd="0" parTransId="{D5921145-162E-7943-B25C-79A4B3B5BC2B}" sibTransId="{608042B6-0D00-F347-8565-99B6172CDC70}"/>
    <dgm:cxn modelId="{9CBAF7C3-7D94-9A49-B7CD-A0709AB6BE7D}" srcId="{5E2BA74E-4EFC-074C-ABA0-F19F3169FE6C}" destId="{ABD1DBB7-41D9-3342-97CB-47E6C22526C4}" srcOrd="1" destOrd="0" parTransId="{56908DA9-A0E3-634B-BD88-A085A0A049E4}" sibTransId="{544929B0-1E9F-7E4D-BE7A-ACC9C323F101}"/>
    <dgm:cxn modelId="{1E4FFBEA-662C-D241-85A2-DDFB418E8DC4}" srcId="{5E2BA74E-4EFC-074C-ABA0-F19F3169FE6C}" destId="{24A73B31-C42E-B448-903E-056867222D59}" srcOrd="0" destOrd="0" parTransId="{D6206312-45EE-4D4A-B2ED-68E0D2897EDA}" sibTransId="{FD5EE60C-5B0D-EF4B-9256-F09C02DEFC70}"/>
    <dgm:cxn modelId="{132B1C5E-4D10-DE42-BD63-95438A347C23}" type="presParOf" srcId="{80BECB5C-08C0-6544-BC06-57A1D085C415}" destId="{508D1A5A-319B-D840-AC3A-79EB48FD857D}" srcOrd="0" destOrd="0" presId="urn:microsoft.com/office/officeart/2005/8/layout/hChevron3"/>
    <dgm:cxn modelId="{BD2C3717-1B46-E84F-934A-182631F3C2C9}" type="presParOf" srcId="{80BECB5C-08C0-6544-BC06-57A1D085C415}" destId="{8565AC4E-97F1-5E4C-B836-2E77A67C0C36}" srcOrd="1" destOrd="0" presId="urn:microsoft.com/office/officeart/2005/8/layout/hChevron3"/>
    <dgm:cxn modelId="{35974F53-A8C3-424A-AC79-19F180328AFB}" type="presParOf" srcId="{80BECB5C-08C0-6544-BC06-57A1D085C415}" destId="{7B17ED25-787A-8545-ACB1-269715A86C76}" srcOrd="2" destOrd="0" presId="urn:microsoft.com/office/officeart/2005/8/layout/hChevron3"/>
    <dgm:cxn modelId="{75A27CDD-C2D4-CB4D-B795-219894B34B5D}" type="presParOf" srcId="{80BECB5C-08C0-6544-BC06-57A1D085C415}" destId="{A98924AE-C08E-C247-A1F3-FBE9F0D026F2}" srcOrd="3" destOrd="0" presId="urn:microsoft.com/office/officeart/2005/8/layout/hChevron3"/>
    <dgm:cxn modelId="{FEE9E93F-BF20-8940-AD49-27C91DA2A704}" type="presParOf" srcId="{80BECB5C-08C0-6544-BC06-57A1D085C415}" destId="{0B54638A-3ADB-5543-9FC9-B6C74EBB794E}" srcOrd="4" destOrd="0" presId="urn:microsoft.com/office/officeart/2005/8/layout/hChevron3"/>
    <dgm:cxn modelId="{2F00264F-CA49-F642-A41A-6E47E54598B7}" type="presParOf" srcId="{80BECB5C-08C0-6544-BC06-57A1D085C415}" destId="{48C25A6D-BBFB-4D45-B7E1-7156D8A7DCA5}" srcOrd="5" destOrd="0" presId="urn:microsoft.com/office/officeart/2005/8/layout/hChevron3"/>
    <dgm:cxn modelId="{0DD52E19-3EA5-FC43-9295-768551606BDA}" type="presParOf" srcId="{80BECB5C-08C0-6544-BC06-57A1D085C415}" destId="{208D5672-3E35-0D4D-B132-14E99217AA90}" srcOrd="6"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E2BA74E-4EFC-074C-ABA0-F19F3169FE6C}" type="doc">
      <dgm:prSet loTypeId="urn:microsoft.com/office/officeart/2005/8/layout/hChevron3" loCatId="" qsTypeId="urn:microsoft.com/office/officeart/2005/8/quickstyle/simple1" qsCatId="simple" csTypeId="urn:microsoft.com/office/officeart/2005/8/colors/accent1_2" csCatId="accent1" phldr="1"/>
      <dgm:spPr/>
      <dgm:t>
        <a:bodyPr/>
        <a:lstStyle/>
        <a:p>
          <a:endParaRPr lang="en-US"/>
        </a:p>
      </dgm:t>
    </dgm:pt>
    <dgm:pt modelId="{24A73B31-C42E-B448-903E-056867222D59}">
      <dgm:prSet phldrT="[Text]"/>
      <dgm:spPr>
        <a:solidFill>
          <a:srgbClr val="95C2B0"/>
        </a:solidFill>
      </dgm:spPr>
      <dgm:t>
        <a:bodyPr/>
        <a:lstStyle/>
        <a:p>
          <a:r>
            <a:rPr lang="en-US" dirty="0"/>
            <a:t>Background</a:t>
          </a:r>
        </a:p>
      </dgm:t>
    </dgm:pt>
    <dgm:pt modelId="{D6206312-45EE-4D4A-B2ED-68E0D2897EDA}" type="parTrans" cxnId="{1E4FFBEA-662C-D241-85A2-DDFB418E8DC4}">
      <dgm:prSet/>
      <dgm:spPr/>
      <dgm:t>
        <a:bodyPr/>
        <a:lstStyle/>
        <a:p>
          <a:endParaRPr lang="en-US"/>
        </a:p>
      </dgm:t>
    </dgm:pt>
    <dgm:pt modelId="{FD5EE60C-5B0D-EF4B-9256-F09C02DEFC70}" type="sibTrans" cxnId="{1E4FFBEA-662C-D241-85A2-DDFB418E8DC4}">
      <dgm:prSet/>
      <dgm:spPr/>
      <dgm:t>
        <a:bodyPr/>
        <a:lstStyle/>
        <a:p>
          <a:endParaRPr lang="en-US"/>
        </a:p>
      </dgm:t>
    </dgm:pt>
    <dgm:pt modelId="{ABD1DBB7-41D9-3342-97CB-47E6C22526C4}">
      <dgm:prSet phldrT="[Text]"/>
      <dgm:spPr/>
      <dgm:t>
        <a:bodyPr/>
        <a:lstStyle/>
        <a:p>
          <a:r>
            <a:rPr lang="en-US" dirty="0"/>
            <a:t>Study Design</a:t>
          </a:r>
        </a:p>
      </dgm:t>
    </dgm:pt>
    <dgm:pt modelId="{56908DA9-A0E3-634B-BD88-A085A0A049E4}" type="parTrans" cxnId="{9CBAF7C3-7D94-9A49-B7CD-A0709AB6BE7D}">
      <dgm:prSet/>
      <dgm:spPr/>
      <dgm:t>
        <a:bodyPr/>
        <a:lstStyle/>
        <a:p>
          <a:endParaRPr lang="en-US"/>
        </a:p>
      </dgm:t>
    </dgm:pt>
    <dgm:pt modelId="{544929B0-1E9F-7E4D-BE7A-ACC9C323F101}" type="sibTrans" cxnId="{9CBAF7C3-7D94-9A49-B7CD-A0709AB6BE7D}">
      <dgm:prSet/>
      <dgm:spPr/>
      <dgm:t>
        <a:bodyPr/>
        <a:lstStyle/>
        <a:p>
          <a:endParaRPr lang="en-US"/>
        </a:p>
      </dgm:t>
    </dgm:pt>
    <dgm:pt modelId="{C121955C-94C3-714B-9B1D-490CCE4162B1}">
      <dgm:prSet phldrT="[Text]"/>
      <dgm:spPr/>
      <dgm:t>
        <a:bodyPr/>
        <a:lstStyle/>
        <a:p>
          <a:r>
            <a:rPr lang="en-US" dirty="0"/>
            <a:t>Methodology</a:t>
          </a:r>
        </a:p>
      </dgm:t>
    </dgm:pt>
    <dgm:pt modelId="{8CD95DF9-01AA-7848-9892-36C192AEB2EB}" type="parTrans" cxnId="{01AE9C5A-9BC0-5F4C-9A96-CA68166CFF8B}">
      <dgm:prSet/>
      <dgm:spPr/>
      <dgm:t>
        <a:bodyPr/>
        <a:lstStyle/>
        <a:p>
          <a:endParaRPr lang="en-US"/>
        </a:p>
      </dgm:t>
    </dgm:pt>
    <dgm:pt modelId="{E5893997-FBCD-D846-978D-3DE58E3D5D88}" type="sibTrans" cxnId="{01AE9C5A-9BC0-5F4C-9A96-CA68166CFF8B}">
      <dgm:prSet/>
      <dgm:spPr/>
      <dgm:t>
        <a:bodyPr/>
        <a:lstStyle/>
        <a:p>
          <a:endParaRPr lang="en-US"/>
        </a:p>
      </dgm:t>
    </dgm:pt>
    <dgm:pt modelId="{62D184F7-C5F8-3745-BD5C-B8CC01A0DCB6}">
      <dgm:prSet/>
      <dgm:spPr/>
      <dgm:t>
        <a:bodyPr/>
        <a:lstStyle/>
        <a:p>
          <a:r>
            <a:rPr lang="en-US" dirty="0"/>
            <a:t>Conclusions</a:t>
          </a:r>
        </a:p>
      </dgm:t>
    </dgm:pt>
    <dgm:pt modelId="{D5921145-162E-7943-B25C-79A4B3B5BC2B}" type="parTrans" cxnId="{912D53B1-21D8-2347-B41E-4414C27E8C61}">
      <dgm:prSet/>
      <dgm:spPr/>
      <dgm:t>
        <a:bodyPr/>
        <a:lstStyle/>
        <a:p>
          <a:endParaRPr lang="en-US"/>
        </a:p>
      </dgm:t>
    </dgm:pt>
    <dgm:pt modelId="{608042B6-0D00-F347-8565-99B6172CDC70}" type="sibTrans" cxnId="{912D53B1-21D8-2347-B41E-4414C27E8C61}">
      <dgm:prSet/>
      <dgm:spPr/>
      <dgm:t>
        <a:bodyPr/>
        <a:lstStyle/>
        <a:p>
          <a:endParaRPr lang="en-US"/>
        </a:p>
      </dgm:t>
    </dgm:pt>
    <dgm:pt modelId="{80BECB5C-08C0-6544-BC06-57A1D085C415}" type="pres">
      <dgm:prSet presAssocID="{5E2BA74E-4EFC-074C-ABA0-F19F3169FE6C}" presName="Name0" presStyleCnt="0">
        <dgm:presLayoutVars>
          <dgm:dir/>
          <dgm:resizeHandles val="exact"/>
        </dgm:presLayoutVars>
      </dgm:prSet>
      <dgm:spPr/>
    </dgm:pt>
    <dgm:pt modelId="{508D1A5A-319B-D840-AC3A-79EB48FD857D}" type="pres">
      <dgm:prSet presAssocID="{24A73B31-C42E-B448-903E-056867222D59}" presName="parTxOnly" presStyleLbl="node1" presStyleIdx="0" presStyleCnt="4">
        <dgm:presLayoutVars>
          <dgm:bulletEnabled val="1"/>
        </dgm:presLayoutVars>
      </dgm:prSet>
      <dgm:spPr/>
    </dgm:pt>
    <dgm:pt modelId="{8565AC4E-97F1-5E4C-B836-2E77A67C0C36}" type="pres">
      <dgm:prSet presAssocID="{FD5EE60C-5B0D-EF4B-9256-F09C02DEFC70}" presName="parSpace" presStyleCnt="0"/>
      <dgm:spPr/>
    </dgm:pt>
    <dgm:pt modelId="{7B17ED25-787A-8545-ACB1-269715A86C76}" type="pres">
      <dgm:prSet presAssocID="{ABD1DBB7-41D9-3342-97CB-47E6C22526C4}" presName="parTxOnly" presStyleLbl="node1" presStyleIdx="1" presStyleCnt="4" custLinFactNeighborX="3706" custLinFactNeighborY="31494">
        <dgm:presLayoutVars>
          <dgm:bulletEnabled val="1"/>
        </dgm:presLayoutVars>
      </dgm:prSet>
      <dgm:spPr/>
    </dgm:pt>
    <dgm:pt modelId="{A98924AE-C08E-C247-A1F3-FBE9F0D026F2}" type="pres">
      <dgm:prSet presAssocID="{544929B0-1E9F-7E4D-BE7A-ACC9C323F101}" presName="parSpace" presStyleCnt="0"/>
      <dgm:spPr/>
    </dgm:pt>
    <dgm:pt modelId="{0B54638A-3ADB-5543-9FC9-B6C74EBB794E}" type="pres">
      <dgm:prSet presAssocID="{C121955C-94C3-714B-9B1D-490CCE4162B1}" presName="parTxOnly" presStyleLbl="node1" presStyleIdx="2" presStyleCnt="4" custLinFactNeighborX="11830" custLinFactNeighborY="29442">
        <dgm:presLayoutVars>
          <dgm:bulletEnabled val="1"/>
        </dgm:presLayoutVars>
      </dgm:prSet>
      <dgm:spPr/>
    </dgm:pt>
    <dgm:pt modelId="{48C25A6D-BBFB-4D45-B7E1-7156D8A7DCA5}" type="pres">
      <dgm:prSet presAssocID="{E5893997-FBCD-D846-978D-3DE58E3D5D88}" presName="parSpace" presStyleCnt="0"/>
      <dgm:spPr/>
    </dgm:pt>
    <dgm:pt modelId="{208D5672-3E35-0D4D-B132-14E99217AA90}" type="pres">
      <dgm:prSet presAssocID="{62D184F7-C5F8-3745-BD5C-B8CC01A0DCB6}" presName="parTxOnly" presStyleLbl="node1" presStyleIdx="3" presStyleCnt="4">
        <dgm:presLayoutVars>
          <dgm:bulletEnabled val="1"/>
        </dgm:presLayoutVars>
      </dgm:prSet>
      <dgm:spPr/>
    </dgm:pt>
  </dgm:ptLst>
  <dgm:cxnLst>
    <dgm:cxn modelId="{E21A5805-860E-4444-80A0-0FE2479602E3}" type="presOf" srcId="{24A73B31-C42E-B448-903E-056867222D59}" destId="{508D1A5A-319B-D840-AC3A-79EB48FD857D}" srcOrd="0" destOrd="0" presId="urn:microsoft.com/office/officeart/2005/8/layout/hChevron3"/>
    <dgm:cxn modelId="{778FB225-130A-5945-B852-D43D9F0AC086}" type="presOf" srcId="{5E2BA74E-4EFC-074C-ABA0-F19F3169FE6C}" destId="{80BECB5C-08C0-6544-BC06-57A1D085C415}" srcOrd="0" destOrd="0" presId="urn:microsoft.com/office/officeart/2005/8/layout/hChevron3"/>
    <dgm:cxn modelId="{01AE9C5A-9BC0-5F4C-9A96-CA68166CFF8B}" srcId="{5E2BA74E-4EFC-074C-ABA0-F19F3169FE6C}" destId="{C121955C-94C3-714B-9B1D-490CCE4162B1}" srcOrd="2" destOrd="0" parTransId="{8CD95DF9-01AA-7848-9892-36C192AEB2EB}" sibTransId="{E5893997-FBCD-D846-978D-3DE58E3D5D88}"/>
    <dgm:cxn modelId="{1708997A-1114-6542-AFF4-5621A812ED6C}" type="presOf" srcId="{62D184F7-C5F8-3745-BD5C-B8CC01A0DCB6}" destId="{208D5672-3E35-0D4D-B132-14E99217AA90}" srcOrd="0" destOrd="0" presId="urn:microsoft.com/office/officeart/2005/8/layout/hChevron3"/>
    <dgm:cxn modelId="{1016C4AE-BA5C-9847-8472-B99CD237D53F}" type="presOf" srcId="{C121955C-94C3-714B-9B1D-490CCE4162B1}" destId="{0B54638A-3ADB-5543-9FC9-B6C74EBB794E}" srcOrd="0" destOrd="0" presId="urn:microsoft.com/office/officeart/2005/8/layout/hChevron3"/>
    <dgm:cxn modelId="{F4EE43B0-55B8-4A44-AD58-7DC56C5717CD}" type="presOf" srcId="{ABD1DBB7-41D9-3342-97CB-47E6C22526C4}" destId="{7B17ED25-787A-8545-ACB1-269715A86C76}" srcOrd="0" destOrd="0" presId="urn:microsoft.com/office/officeart/2005/8/layout/hChevron3"/>
    <dgm:cxn modelId="{912D53B1-21D8-2347-B41E-4414C27E8C61}" srcId="{5E2BA74E-4EFC-074C-ABA0-F19F3169FE6C}" destId="{62D184F7-C5F8-3745-BD5C-B8CC01A0DCB6}" srcOrd="3" destOrd="0" parTransId="{D5921145-162E-7943-B25C-79A4B3B5BC2B}" sibTransId="{608042B6-0D00-F347-8565-99B6172CDC70}"/>
    <dgm:cxn modelId="{9CBAF7C3-7D94-9A49-B7CD-A0709AB6BE7D}" srcId="{5E2BA74E-4EFC-074C-ABA0-F19F3169FE6C}" destId="{ABD1DBB7-41D9-3342-97CB-47E6C22526C4}" srcOrd="1" destOrd="0" parTransId="{56908DA9-A0E3-634B-BD88-A085A0A049E4}" sibTransId="{544929B0-1E9F-7E4D-BE7A-ACC9C323F101}"/>
    <dgm:cxn modelId="{1E4FFBEA-662C-D241-85A2-DDFB418E8DC4}" srcId="{5E2BA74E-4EFC-074C-ABA0-F19F3169FE6C}" destId="{24A73B31-C42E-B448-903E-056867222D59}" srcOrd="0" destOrd="0" parTransId="{D6206312-45EE-4D4A-B2ED-68E0D2897EDA}" sibTransId="{FD5EE60C-5B0D-EF4B-9256-F09C02DEFC70}"/>
    <dgm:cxn modelId="{132B1C5E-4D10-DE42-BD63-95438A347C23}" type="presParOf" srcId="{80BECB5C-08C0-6544-BC06-57A1D085C415}" destId="{508D1A5A-319B-D840-AC3A-79EB48FD857D}" srcOrd="0" destOrd="0" presId="urn:microsoft.com/office/officeart/2005/8/layout/hChevron3"/>
    <dgm:cxn modelId="{BD2C3717-1B46-E84F-934A-182631F3C2C9}" type="presParOf" srcId="{80BECB5C-08C0-6544-BC06-57A1D085C415}" destId="{8565AC4E-97F1-5E4C-B836-2E77A67C0C36}" srcOrd="1" destOrd="0" presId="urn:microsoft.com/office/officeart/2005/8/layout/hChevron3"/>
    <dgm:cxn modelId="{35974F53-A8C3-424A-AC79-19F180328AFB}" type="presParOf" srcId="{80BECB5C-08C0-6544-BC06-57A1D085C415}" destId="{7B17ED25-787A-8545-ACB1-269715A86C76}" srcOrd="2" destOrd="0" presId="urn:microsoft.com/office/officeart/2005/8/layout/hChevron3"/>
    <dgm:cxn modelId="{75A27CDD-C2D4-CB4D-B795-219894B34B5D}" type="presParOf" srcId="{80BECB5C-08C0-6544-BC06-57A1D085C415}" destId="{A98924AE-C08E-C247-A1F3-FBE9F0D026F2}" srcOrd="3" destOrd="0" presId="urn:microsoft.com/office/officeart/2005/8/layout/hChevron3"/>
    <dgm:cxn modelId="{FEE9E93F-BF20-8940-AD49-27C91DA2A704}" type="presParOf" srcId="{80BECB5C-08C0-6544-BC06-57A1D085C415}" destId="{0B54638A-3ADB-5543-9FC9-B6C74EBB794E}" srcOrd="4" destOrd="0" presId="urn:microsoft.com/office/officeart/2005/8/layout/hChevron3"/>
    <dgm:cxn modelId="{2F00264F-CA49-F642-A41A-6E47E54598B7}" type="presParOf" srcId="{80BECB5C-08C0-6544-BC06-57A1D085C415}" destId="{48C25A6D-BBFB-4D45-B7E1-7156D8A7DCA5}" srcOrd="5" destOrd="0" presId="urn:microsoft.com/office/officeart/2005/8/layout/hChevron3"/>
    <dgm:cxn modelId="{0DD52E19-3EA5-FC43-9295-768551606BDA}" type="presParOf" srcId="{80BECB5C-08C0-6544-BC06-57A1D085C415}" destId="{208D5672-3E35-0D4D-B132-14E99217AA90}" srcOrd="6" destOrd="0" presId="urn:microsoft.com/office/officeart/2005/8/layout/hChevron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E2BA74E-4EFC-074C-ABA0-F19F3169FE6C}" type="doc">
      <dgm:prSet loTypeId="urn:microsoft.com/office/officeart/2005/8/layout/hChevron3" loCatId="" qsTypeId="urn:microsoft.com/office/officeart/2005/8/quickstyle/simple1" qsCatId="simple" csTypeId="urn:microsoft.com/office/officeart/2005/8/colors/accent1_2" csCatId="accent1" phldr="1"/>
      <dgm:spPr/>
      <dgm:t>
        <a:bodyPr/>
        <a:lstStyle/>
        <a:p>
          <a:endParaRPr lang="en-US"/>
        </a:p>
      </dgm:t>
    </dgm:pt>
    <dgm:pt modelId="{24A73B31-C42E-B448-903E-056867222D59}">
      <dgm:prSet phldrT="[Text]"/>
      <dgm:spPr>
        <a:solidFill>
          <a:schemeClr val="accent1"/>
        </a:solidFill>
      </dgm:spPr>
      <dgm:t>
        <a:bodyPr/>
        <a:lstStyle/>
        <a:p>
          <a:r>
            <a:rPr lang="en-US" dirty="0"/>
            <a:t>Background</a:t>
          </a:r>
        </a:p>
      </dgm:t>
    </dgm:pt>
    <dgm:pt modelId="{D6206312-45EE-4D4A-B2ED-68E0D2897EDA}" type="parTrans" cxnId="{1E4FFBEA-662C-D241-85A2-DDFB418E8DC4}">
      <dgm:prSet/>
      <dgm:spPr/>
      <dgm:t>
        <a:bodyPr/>
        <a:lstStyle/>
        <a:p>
          <a:endParaRPr lang="en-US"/>
        </a:p>
      </dgm:t>
    </dgm:pt>
    <dgm:pt modelId="{FD5EE60C-5B0D-EF4B-9256-F09C02DEFC70}" type="sibTrans" cxnId="{1E4FFBEA-662C-D241-85A2-DDFB418E8DC4}">
      <dgm:prSet/>
      <dgm:spPr/>
      <dgm:t>
        <a:bodyPr/>
        <a:lstStyle/>
        <a:p>
          <a:endParaRPr lang="en-US"/>
        </a:p>
      </dgm:t>
    </dgm:pt>
    <dgm:pt modelId="{ABD1DBB7-41D9-3342-97CB-47E6C22526C4}">
      <dgm:prSet phldrT="[Text]"/>
      <dgm:spPr>
        <a:solidFill>
          <a:srgbClr val="95C2B0"/>
        </a:solidFill>
      </dgm:spPr>
      <dgm:t>
        <a:bodyPr/>
        <a:lstStyle/>
        <a:p>
          <a:r>
            <a:rPr lang="en-US" dirty="0"/>
            <a:t>Study design</a:t>
          </a:r>
        </a:p>
      </dgm:t>
    </dgm:pt>
    <dgm:pt modelId="{56908DA9-A0E3-634B-BD88-A085A0A049E4}" type="parTrans" cxnId="{9CBAF7C3-7D94-9A49-B7CD-A0709AB6BE7D}">
      <dgm:prSet/>
      <dgm:spPr/>
      <dgm:t>
        <a:bodyPr/>
        <a:lstStyle/>
        <a:p>
          <a:endParaRPr lang="en-US"/>
        </a:p>
      </dgm:t>
    </dgm:pt>
    <dgm:pt modelId="{544929B0-1E9F-7E4D-BE7A-ACC9C323F101}" type="sibTrans" cxnId="{9CBAF7C3-7D94-9A49-B7CD-A0709AB6BE7D}">
      <dgm:prSet/>
      <dgm:spPr/>
      <dgm:t>
        <a:bodyPr/>
        <a:lstStyle/>
        <a:p>
          <a:endParaRPr lang="en-US"/>
        </a:p>
      </dgm:t>
    </dgm:pt>
    <dgm:pt modelId="{C121955C-94C3-714B-9B1D-490CCE4162B1}">
      <dgm:prSet phldrT="[Text]"/>
      <dgm:spPr/>
      <dgm:t>
        <a:bodyPr/>
        <a:lstStyle/>
        <a:p>
          <a:r>
            <a:rPr lang="en-US" dirty="0"/>
            <a:t>Methodology</a:t>
          </a:r>
        </a:p>
      </dgm:t>
    </dgm:pt>
    <dgm:pt modelId="{8CD95DF9-01AA-7848-9892-36C192AEB2EB}" type="parTrans" cxnId="{01AE9C5A-9BC0-5F4C-9A96-CA68166CFF8B}">
      <dgm:prSet/>
      <dgm:spPr/>
      <dgm:t>
        <a:bodyPr/>
        <a:lstStyle/>
        <a:p>
          <a:endParaRPr lang="en-US"/>
        </a:p>
      </dgm:t>
    </dgm:pt>
    <dgm:pt modelId="{E5893997-FBCD-D846-978D-3DE58E3D5D88}" type="sibTrans" cxnId="{01AE9C5A-9BC0-5F4C-9A96-CA68166CFF8B}">
      <dgm:prSet/>
      <dgm:spPr/>
      <dgm:t>
        <a:bodyPr/>
        <a:lstStyle/>
        <a:p>
          <a:endParaRPr lang="en-US"/>
        </a:p>
      </dgm:t>
    </dgm:pt>
    <dgm:pt modelId="{62D184F7-C5F8-3745-BD5C-B8CC01A0DCB6}">
      <dgm:prSet/>
      <dgm:spPr/>
      <dgm:t>
        <a:bodyPr/>
        <a:lstStyle/>
        <a:p>
          <a:r>
            <a:rPr lang="en-US" dirty="0"/>
            <a:t>Conclusion</a:t>
          </a:r>
        </a:p>
      </dgm:t>
    </dgm:pt>
    <dgm:pt modelId="{D5921145-162E-7943-B25C-79A4B3B5BC2B}" type="parTrans" cxnId="{912D53B1-21D8-2347-B41E-4414C27E8C61}">
      <dgm:prSet/>
      <dgm:spPr/>
      <dgm:t>
        <a:bodyPr/>
        <a:lstStyle/>
        <a:p>
          <a:endParaRPr lang="en-US"/>
        </a:p>
      </dgm:t>
    </dgm:pt>
    <dgm:pt modelId="{608042B6-0D00-F347-8565-99B6172CDC70}" type="sibTrans" cxnId="{912D53B1-21D8-2347-B41E-4414C27E8C61}">
      <dgm:prSet/>
      <dgm:spPr/>
      <dgm:t>
        <a:bodyPr/>
        <a:lstStyle/>
        <a:p>
          <a:endParaRPr lang="en-US"/>
        </a:p>
      </dgm:t>
    </dgm:pt>
    <dgm:pt modelId="{80BECB5C-08C0-6544-BC06-57A1D085C415}" type="pres">
      <dgm:prSet presAssocID="{5E2BA74E-4EFC-074C-ABA0-F19F3169FE6C}" presName="Name0" presStyleCnt="0">
        <dgm:presLayoutVars>
          <dgm:dir/>
          <dgm:resizeHandles val="exact"/>
        </dgm:presLayoutVars>
      </dgm:prSet>
      <dgm:spPr/>
    </dgm:pt>
    <dgm:pt modelId="{508D1A5A-319B-D840-AC3A-79EB48FD857D}" type="pres">
      <dgm:prSet presAssocID="{24A73B31-C42E-B448-903E-056867222D59}" presName="parTxOnly" presStyleLbl="node1" presStyleIdx="0" presStyleCnt="4">
        <dgm:presLayoutVars>
          <dgm:bulletEnabled val="1"/>
        </dgm:presLayoutVars>
      </dgm:prSet>
      <dgm:spPr/>
    </dgm:pt>
    <dgm:pt modelId="{8565AC4E-97F1-5E4C-B836-2E77A67C0C36}" type="pres">
      <dgm:prSet presAssocID="{FD5EE60C-5B0D-EF4B-9256-F09C02DEFC70}" presName="parSpace" presStyleCnt="0"/>
      <dgm:spPr/>
    </dgm:pt>
    <dgm:pt modelId="{7B17ED25-787A-8545-ACB1-269715A86C76}" type="pres">
      <dgm:prSet presAssocID="{ABD1DBB7-41D9-3342-97CB-47E6C22526C4}" presName="parTxOnly" presStyleLbl="node1" presStyleIdx="1" presStyleCnt="4" custLinFactNeighborX="3706" custLinFactNeighborY="31494">
        <dgm:presLayoutVars>
          <dgm:bulletEnabled val="1"/>
        </dgm:presLayoutVars>
      </dgm:prSet>
      <dgm:spPr/>
    </dgm:pt>
    <dgm:pt modelId="{A98924AE-C08E-C247-A1F3-FBE9F0D026F2}" type="pres">
      <dgm:prSet presAssocID="{544929B0-1E9F-7E4D-BE7A-ACC9C323F101}" presName="parSpace" presStyleCnt="0"/>
      <dgm:spPr/>
    </dgm:pt>
    <dgm:pt modelId="{0B54638A-3ADB-5543-9FC9-B6C74EBB794E}" type="pres">
      <dgm:prSet presAssocID="{C121955C-94C3-714B-9B1D-490CCE4162B1}" presName="parTxOnly" presStyleLbl="node1" presStyleIdx="2" presStyleCnt="4" custLinFactNeighborX="11830" custLinFactNeighborY="29442">
        <dgm:presLayoutVars>
          <dgm:bulletEnabled val="1"/>
        </dgm:presLayoutVars>
      </dgm:prSet>
      <dgm:spPr/>
    </dgm:pt>
    <dgm:pt modelId="{48C25A6D-BBFB-4D45-B7E1-7156D8A7DCA5}" type="pres">
      <dgm:prSet presAssocID="{E5893997-FBCD-D846-978D-3DE58E3D5D88}" presName="parSpace" presStyleCnt="0"/>
      <dgm:spPr/>
    </dgm:pt>
    <dgm:pt modelId="{208D5672-3E35-0D4D-B132-14E99217AA90}" type="pres">
      <dgm:prSet presAssocID="{62D184F7-C5F8-3745-BD5C-B8CC01A0DCB6}" presName="parTxOnly" presStyleLbl="node1" presStyleIdx="3" presStyleCnt="4">
        <dgm:presLayoutVars>
          <dgm:bulletEnabled val="1"/>
        </dgm:presLayoutVars>
      </dgm:prSet>
      <dgm:spPr/>
    </dgm:pt>
  </dgm:ptLst>
  <dgm:cxnLst>
    <dgm:cxn modelId="{E21A5805-860E-4444-80A0-0FE2479602E3}" type="presOf" srcId="{24A73B31-C42E-B448-903E-056867222D59}" destId="{508D1A5A-319B-D840-AC3A-79EB48FD857D}" srcOrd="0" destOrd="0" presId="urn:microsoft.com/office/officeart/2005/8/layout/hChevron3"/>
    <dgm:cxn modelId="{778FB225-130A-5945-B852-D43D9F0AC086}" type="presOf" srcId="{5E2BA74E-4EFC-074C-ABA0-F19F3169FE6C}" destId="{80BECB5C-08C0-6544-BC06-57A1D085C415}" srcOrd="0" destOrd="0" presId="urn:microsoft.com/office/officeart/2005/8/layout/hChevron3"/>
    <dgm:cxn modelId="{01AE9C5A-9BC0-5F4C-9A96-CA68166CFF8B}" srcId="{5E2BA74E-4EFC-074C-ABA0-F19F3169FE6C}" destId="{C121955C-94C3-714B-9B1D-490CCE4162B1}" srcOrd="2" destOrd="0" parTransId="{8CD95DF9-01AA-7848-9892-36C192AEB2EB}" sibTransId="{E5893997-FBCD-D846-978D-3DE58E3D5D88}"/>
    <dgm:cxn modelId="{1708997A-1114-6542-AFF4-5621A812ED6C}" type="presOf" srcId="{62D184F7-C5F8-3745-BD5C-B8CC01A0DCB6}" destId="{208D5672-3E35-0D4D-B132-14E99217AA90}" srcOrd="0" destOrd="0" presId="urn:microsoft.com/office/officeart/2005/8/layout/hChevron3"/>
    <dgm:cxn modelId="{1016C4AE-BA5C-9847-8472-B99CD237D53F}" type="presOf" srcId="{C121955C-94C3-714B-9B1D-490CCE4162B1}" destId="{0B54638A-3ADB-5543-9FC9-B6C74EBB794E}" srcOrd="0" destOrd="0" presId="urn:microsoft.com/office/officeart/2005/8/layout/hChevron3"/>
    <dgm:cxn modelId="{F4EE43B0-55B8-4A44-AD58-7DC56C5717CD}" type="presOf" srcId="{ABD1DBB7-41D9-3342-97CB-47E6C22526C4}" destId="{7B17ED25-787A-8545-ACB1-269715A86C76}" srcOrd="0" destOrd="0" presId="urn:microsoft.com/office/officeart/2005/8/layout/hChevron3"/>
    <dgm:cxn modelId="{912D53B1-21D8-2347-B41E-4414C27E8C61}" srcId="{5E2BA74E-4EFC-074C-ABA0-F19F3169FE6C}" destId="{62D184F7-C5F8-3745-BD5C-B8CC01A0DCB6}" srcOrd="3" destOrd="0" parTransId="{D5921145-162E-7943-B25C-79A4B3B5BC2B}" sibTransId="{608042B6-0D00-F347-8565-99B6172CDC70}"/>
    <dgm:cxn modelId="{9CBAF7C3-7D94-9A49-B7CD-A0709AB6BE7D}" srcId="{5E2BA74E-4EFC-074C-ABA0-F19F3169FE6C}" destId="{ABD1DBB7-41D9-3342-97CB-47E6C22526C4}" srcOrd="1" destOrd="0" parTransId="{56908DA9-A0E3-634B-BD88-A085A0A049E4}" sibTransId="{544929B0-1E9F-7E4D-BE7A-ACC9C323F101}"/>
    <dgm:cxn modelId="{1E4FFBEA-662C-D241-85A2-DDFB418E8DC4}" srcId="{5E2BA74E-4EFC-074C-ABA0-F19F3169FE6C}" destId="{24A73B31-C42E-B448-903E-056867222D59}" srcOrd="0" destOrd="0" parTransId="{D6206312-45EE-4D4A-B2ED-68E0D2897EDA}" sibTransId="{FD5EE60C-5B0D-EF4B-9256-F09C02DEFC70}"/>
    <dgm:cxn modelId="{132B1C5E-4D10-DE42-BD63-95438A347C23}" type="presParOf" srcId="{80BECB5C-08C0-6544-BC06-57A1D085C415}" destId="{508D1A5A-319B-D840-AC3A-79EB48FD857D}" srcOrd="0" destOrd="0" presId="urn:microsoft.com/office/officeart/2005/8/layout/hChevron3"/>
    <dgm:cxn modelId="{BD2C3717-1B46-E84F-934A-182631F3C2C9}" type="presParOf" srcId="{80BECB5C-08C0-6544-BC06-57A1D085C415}" destId="{8565AC4E-97F1-5E4C-B836-2E77A67C0C36}" srcOrd="1" destOrd="0" presId="urn:microsoft.com/office/officeart/2005/8/layout/hChevron3"/>
    <dgm:cxn modelId="{35974F53-A8C3-424A-AC79-19F180328AFB}" type="presParOf" srcId="{80BECB5C-08C0-6544-BC06-57A1D085C415}" destId="{7B17ED25-787A-8545-ACB1-269715A86C76}" srcOrd="2" destOrd="0" presId="urn:microsoft.com/office/officeart/2005/8/layout/hChevron3"/>
    <dgm:cxn modelId="{75A27CDD-C2D4-CB4D-B795-219894B34B5D}" type="presParOf" srcId="{80BECB5C-08C0-6544-BC06-57A1D085C415}" destId="{A98924AE-C08E-C247-A1F3-FBE9F0D026F2}" srcOrd="3" destOrd="0" presId="urn:microsoft.com/office/officeart/2005/8/layout/hChevron3"/>
    <dgm:cxn modelId="{FEE9E93F-BF20-8940-AD49-27C91DA2A704}" type="presParOf" srcId="{80BECB5C-08C0-6544-BC06-57A1D085C415}" destId="{0B54638A-3ADB-5543-9FC9-B6C74EBB794E}" srcOrd="4" destOrd="0" presId="urn:microsoft.com/office/officeart/2005/8/layout/hChevron3"/>
    <dgm:cxn modelId="{2F00264F-CA49-F642-A41A-6E47E54598B7}" type="presParOf" srcId="{80BECB5C-08C0-6544-BC06-57A1D085C415}" destId="{48C25A6D-BBFB-4D45-B7E1-7156D8A7DCA5}" srcOrd="5" destOrd="0" presId="urn:microsoft.com/office/officeart/2005/8/layout/hChevron3"/>
    <dgm:cxn modelId="{0DD52E19-3EA5-FC43-9295-768551606BDA}" type="presParOf" srcId="{80BECB5C-08C0-6544-BC06-57A1D085C415}" destId="{208D5672-3E35-0D4D-B132-14E99217AA90}" srcOrd="6"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E2BA74E-4EFC-074C-ABA0-F19F3169FE6C}" type="doc">
      <dgm:prSet loTypeId="urn:microsoft.com/office/officeart/2005/8/layout/hChevron3" loCatId="" qsTypeId="urn:microsoft.com/office/officeart/2005/8/quickstyle/simple1" qsCatId="simple" csTypeId="urn:microsoft.com/office/officeart/2005/8/colors/accent1_2" csCatId="accent1" phldr="1"/>
      <dgm:spPr/>
      <dgm:t>
        <a:bodyPr/>
        <a:lstStyle/>
        <a:p>
          <a:endParaRPr lang="en-US"/>
        </a:p>
      </dgm:t>
    </dgm:pt>
    <dgm:pt modelId="{24A73B31-C42E-B448-903E-056867222D59}">
      <dgm:prSet phldrT="[Text]"/>
      <dgm:spPr>
        <a:solidFill>
          <a:schemeClr val="accent1"/>
        </a:solidFill>
      </dgm:spPr>
      <dgm:t>
        <a:bodyPr/>
        <a:lstStyle/>
        <a:p>
          <a:r>
            <a:rPr lang="en-US" dirty="0"/>
            <a:t>Background</a:t>
          </a:r>
        </a:p>
      </dgm:t>
    </dgm:pt>
    <dgm:pt modelId="{D6206312-45EE-4D4A-B2ED-68E0D2897EDA}" type="parTrans" cxnId="{1E4FFBEA-662C-D241-85A2-DDFB418E8DC4}">
      <dgm:prSet/>
      <dgm:spPr/>
      <dgm:t>
        <a:bodyPr/>
        <a:lstStyle/>
        <a:p>
          <a:endParaRPr lang="en-US"/>
        </a:p>
      </dgm:t>
    </dgm:pt>
    <dgm:pt modelId="{FD5EE60C-5B0D-EF4B-9256-F09C02DEFC70}" type="sibTrans" cxnId="{1E4FFBEA-662C-D241-85A2-DDFB418E8DC4}">
      <dgm:prSet/>
      <dgm:spPr/>
      <dgm:t>
        <a:bodyPr/>
        <a:lstStyle/>
        <a:p>
          <a:endParaRPr lang="en-US"/>
        </a:p>
      </dgm:t>
    </dgm:pt>
    <dgm:pt modelId="{ABD1DBB7-41D9-3342-97CB-47E6C22526C4}">
      <dgm:prSet phldrT="[Text]"/>
      <dgm:spPr>
        <a:solidFill>
          <a:srgbClr val="95C2B0"/>
        </a:solidFill>
      </dgm:spPr>
      <dgm:t>
        <a:bodyPr/>
        <a:lstStyle/>
        <a:p>
          <a:r>
            <a:rPr lang="en-US" dirty="0"/>
            <a:t>Study design</a:t>
          </a:r>
        </a:p>
      </dgm:t>
    </dgm:pt>
    <dgm:pt modelId="{56908DA9-A0E3-634B-BD88-A085A0A049E4}" type="parTrans" cxnId="{9CBAF7C3-7D94-9A49-B7CD-A0709AB6BE7D}">
      <dgm:prSet/>
      <dgm:spPr/>
      <dgm:t>
        <a:bodyPr/>
        <a:lstStyle/>
        <a:p>
          <a:endParaRPr lang="en-US"/>
        </a:p>
      </dgm:t>
    </dgm:pt>
    <dgm:pt modelId="{544929B0-1E9F-7E4D-BE7A-ACC9C323F101}" type="sibTrans" cxnId="{9CBAF7C3-7D94-9A49-B7CD-A0709AB6BE7D}">
      <dgm:prSet/>
      <dgm:spPr/>
      <dgm:t>
        <a:bodyPr/>
        <a:lstStyle/>
        <a:p>
          <a:endParaRPr lang="en-US"/>
        </a:p>
      </dgm:t>
    </dgm:pt>
    <dgm:pt modelId="{C121955C-94C3-714B-9B1D-490CCE4162B1}">
      <dgm:prSet phldrT="[Text]"/>
      <dgm:spPr/>
      <dgm:t>
        <a:bodyPr/>
        <a:lstStyle/>
        <a:p>
          <a:r>
            <a:rPr lang="en-US" dirty="0"/>
            <a:t>Methodology</a:t>
          </a:r>
        </a:p>
      </dgm:t>
    </dgm:pt>
    <dgm:pt modelId="{8CD95DF9-01AA-7848-9892-36C192AEB2EB}" type="parTrans" cxnId="{01AE9C5A-9BC0-5F4C-9A96-CA68166CFF8B}">
      <dgm:prSet/>
      <dgm:spPr/>
      <dgm:t>
        <a:bodyPr/>
        <a:lstStyle/>
        <a:p>
          <a:endParaRPr lang="en-US"/>
        </a:p>
      </dgm:t>
    </dgm:pt>
    <dgm:pt modelId="{E5893997-FBCD-D846-978D-3DE58E3D5D88}" type="sibTrans" cxnId="{01AE9C5A-9BC0-5F4C-9A96-CA68166CFF8B}">
      <dgm:prSet/>
      <dgm:spPr/>
      <dgm:t>
        <a:bodyPr/>
        <a:lstStyle/>
        <a:p>
          <a:endParaRPr lang="en-US"/>
        </a:p>
      </dgm:t>
    </dgm:pt>
    <dgm:pt modelId="{62D184F7-C5F8-3745-BD5C-B8CC01A0DCB6}">
      <dgm:prSet/>
      <dgm:spPr/>
      <dgm:t>
        <a:bodyPr/>
        <a:lstStyle/>
        <a:p>
          <a:r>
            <a:rPr lang="en-US" dirty="0"/>
            <a:t>Conclusion</a:t>
          </a:r>
        </a:p>
      </dgm:t>
    </dgm:pt>
    <dgm:pt modelId="{D5921145-162E-7943-B25C-79A4B3B5BC2B}" type="parTrans" cxnId="{912D53B1-21D8-2347-B41E-4414C27E8C61}">
      <dgm:prSet/>
      <dgm:spPr/>
      <dgm:t>
        <a:bodyPr/>
        <a:lstStyle/>
        <a:p>
          <a:endParaRPr lang="en-US"/>
        </a:p>
      </dgm:t>
    </dgm:pt>
    <dgm:pt modelId="{608042B6-0D00-F347-8565-99B6172CDC70}" type="sibTrans" cxnId="{912D53B1-21D8-2347-B41E-4414C27E8C61}">
      <dgm:prSet/>
      <dgm:spPr/>
      <dgm:t>
        <a:bodyPr/>
        <a:lstStyle/>
        <a:p>
          <a:endParaRPr lang="en-US"/>
        </a:p>
      </dgm:t>
    </dgm:pt>
    <dgm:pt modelId="{80BECB5C-08C0-6544-BC06-57A1D085C415}" type="pres">
      <dgm:prSet presAssocID="{5E2BA74E-4EFC-074C-ABA0-F19F3169FE6C}" presName="Name0" presStyleCnt="0">
        <dgm:presLayoutVars>
          <dgm:dir/>
          <dgm:resizeHandles val="exact"/>
        </dgm:presLayoutVars>
      </dgm:prSet>
      <dgm:spPr/>
    </dgm:pt>
    <dgm:pt modelId="{508D1A5A-319B-D840-AC3A-79EB48FD857D}" type="pres">
      <dgm:prSet presAssocID="{24A73B31-C42E-B448-903E-056867222D59}" presName="parTxOnly" presStyleLbl="node1" presStyleIdx="0" presStyleCnt="4">
        <dgm:presLayoutVars>
          <dgm:bulletEnabled val="1"/>
        </dgm:presLayoutVars>
      </dgm:prSet>
      <dgm:spPr/>
    </dgm:pt>
    <dgm:pt modelId="{8565AC4E-97F1-5E4C-B836-2E77A67C0C36}" type="pres">
      <dgm:prSet presAssocID="{FD5EE60C-5B0D-EF4B-9256-F09C02DEFC70}" presName="parSpace" presStyleCnt="0"/>
      <dgm:spPr/>
    </dgm:pt>
    <dgm:pt modelId="{7B17ED25-787A-8545-ACB1-269715A86C76}" type="pres">
      <dgm:prSet presAssocID="{ABD1DBB7-41D9-3342-97CB-47E6C22526C4}" presName="parTxOnly" presStyleLbl="node1" presStyleIdx="1" presStyleCnt="4" custLinFactNeighborX="3706" custLinFactNeighborY="31494">
        <dgm:presLayoutVars>
          <dgm:bulletEnabled val="1"/>
        </dgm:presLayoutVars>
      </dgm:prSet>
      <dgm:spPr/>
    </dgm:pt>
    <dgm:pt modelId="{A98924AE-C08E-C247-A1F3-FBE9F0D026F2}" type="pres">
      <dgm:prSet presAssocID="{544929B0-1E9F-7E4D-BE7A-ACC9C323F101}" presName="parSpace" presStyleCnt="0"/>
      <dgm:spPr/>
    </dgm:pt>
    <dgm:pt modelId="{0B54638A-3ADB-5543-9FC9-B6C74EBB794E}" type="pres">
      <dgm:prSet presAssocID="{C121955C-94C3-714B-9B1D-490CCE4162B1}" presName="parTxOnly" presStyleLbl="node1" presStyleIdx="2" presStyleCnt="4" custLinFactNeighborX="11830" custLinFactNeighborY="29442">
        <dgm:presLayoutVars>
          <dgm:bulletEnabled val="1"/>
        </dgm:presLayoutVars>
      </dgm:prSet>
      <dgm:spPr/>
    </dgm:pt>
    <dgm:pt modelId="{48C25A6D-BBFB-4D45-B7E1-7156D8A7DCA5}" type="pres">
      <dgm:prSet presAssocID="{E5893997-FBCD-D846-978D-3DE58E3D5D88}" presName="parSpace" presStyleCnt="0"/>
      <dgm:spPr/>
    </dgm:pt>
    <dgm:pt modelId="{208D5672-3E35-0D4D-B132-14E99217AA90}" type="pres">
      <dgm:prSet presAssocID="{62D184F7-C5F8-3745-BD5C-B8CC01A0DCB6}" presName="parTxOnly" presStyleLbl="node1" presStyleIdx="3" presStyleCnt="4">
        <dgm:presLayoutVars>
          <dgm:bulletEnabled val="1"/>
        </dgm:presLayoutVars>
      </dgm:prSet>
      <dgm:spPr/>
    </dgm:pt>
  </dgm:ptLst>
  <dgm:cxnLst>
    <dgm:cxn modelId="{E21A5805-860E-4444-80A0-0FE2479602E3}" type="presOf" srcId="{24A73B31-C42E-B448-903E-056867222D59}" destId="{508D1A5A-319B-D840-AC3A-79EB48FD857D}" srcOrd="0" destOrd="0" presId="urn:microsoft.com/office/officeart/2005/8/layout/hChevron3"/>
    <dgm:cxn modelId="{778FB225-130A-5945-B852-D43D9F0AC086}" type="presOf" srcId="{5E2BA74E-4EFC-074C-ABA0-F19F3169FE6C}" destId="{80BECB5C-08C0-6544-BC06-57A1D085C415}" srcOrd="0" destOrd="0" presId="urn:microsoft.com/office/officeart/2005/8/layout/hChevron3"/>
    <dgm:cxn modelId="{01AE9C5A-9BC0-5F4C-9A96-CA68166CFF8B}" srcId="{5E2BA74E-4EFC-074C-ABA0-F19F3169FE6C}" destId="{C121955C-94C3-714B-9B1D-490CCE4162B1}" srcOrd="2" destOrd="0" parTransId="{8CD95DF9-01AA-7848-9892-36C192AEB2EB}" sibTransId="{E5893997-FBCD-D846-978D-3DE58E3D5D88}"/>
    <dgm:cxn modelId="{1708997A-1114-6542-AFF4-5621A812ED6C}" type="presOf" srcId="{62D184F7-C5F8-3745-BD5C-B8CC01A0DCB6}" destId="{208D5672-3E35-0D4D-B132-14E99217AA90}" srcOrd="0" destOrd="0" presId="urn:microsoft.com/office/officeart/2005/8/layout/hChevron3"/>
    <dgm:cxn modelId="{1016C4AE-BA5C-9847-8472-B99CD237D53F}" type="presOf" srcId="{C121955C-94C3-714B-9B1D-490CCE4162B1}" destId="{0B54638A-3ADB-5543-9FC9-B6C74EBB794E}" srcOrd="0" destOrd="0" presId="urn:microsoft.com/office/officeart/2005/8/layout/hChevron3"/>
    <dgm:cxn modelId="{F4EE43B0-55B8-4A44-AD58-7DC56C5717CD}" type="presOf" srcId="{ABD1DBB7-41D9-3342-97CB-47E6C22526C4}" destId="{7B17ED25-787A-8545-ACB1-269715A86C76}" srcOrd="0" destOrd="0" presId="urn:microsoft.com/office/officeart/2005/8/layout/hChevron3"/>
    <dgm:cxn modelId="{912D53B1-21D8-2347-B41E-4414C27E8C61}" srcId="{5E2BA74E-4EFC-074C-ABA0-F19F3169FE6C}" destId="{62D184F7-C5F8-3745-BD5C-B8CC01A0DCB6}" srcOrd="3" destOrd="0" parTransId="{D5921145-162E-7943-B25C-79A4B3B5BC2B}" sibTransId="{608042B6-0D00-F347-8565-99B6172CDC70}"/>
    <dgm:cxn modelId="{9CBAF7C3-7D94-9A49-B7CD-A0709AB6BE7D}" srcId="{5E2BA74E-4EFC-074C-ABA0-F19F3169FE6C}" destId="{ABD1DBB7-41D9-3342-97CB-47E6C22526C4}" srcOrd="1" destOrd="0" parTransId="{56908DA9-A0E3-634B-BD88-A085A0A049E4}" sibTransId="{544929B0-1E9F-7E4D-BE7A-ACC9C323F101}"/>
    <dgm:cxn modelId="{1E4FFBEA-662C-D241-85A2-DDFB418E8DC4}" srcId="{5E2BA74E-4EFC-074C-ABA0-F19F3169FE6C}" destId="{24A73B31-C42E-B448-903E-056867222D59}" srcOrd="0" destOrd="0" parTransId="{D6206312-45EE-4D4A-B2ED-68E0D2897EDA}" sibTransId="{FD5EE60C-5B0D-EF4B-9256-F09C02DEFC70}"/>
    <dgm:cxn modelId="{132B1C5E-4D10-DE42-BD63-95438A347C23}" type="presParOf" srcId="{80BECB5C-08C0-6544-BC06-57A1D085C415}" destId="{508D1A5A-319B-D840-AC3A-79EB48FD857D}" srcOrd="0" destOrd="0" presId="urn:microsoft.com/office/officeart/2005/8/layout/hChevron3"/>
    <dgm:cxn modelId="{BD2C3717-1B46-E84F-934A-182631F3C2C9}" type="presParOf" srcId="{80BECB5C-08C0-6544-BC06-57A1D085C415}" destId="{8565AC4E-97F1-5E4C-B836-2E77A67C0C36}" srcOrd="1" destOrd="0" presId="urn:microsoft.com/office/officeart/2005/8/layout/hChevron3"/>
    <dgm:cxn modelId="{35974F53-A8C3-424A-AC79-19F180328AFB}" type="presParOf" srcId="{80BECB5C-08C0-6544-BC06-57A1D085C415}" destId="{7B17ED25-787A-8545-ACB1-269715A86C76}" srcOrd="2" destOrd="0" presId="urn:microsoft.com/office/officeart/2005/8/layout/hChevron3"/>
    <dgm:cxn modelId="{75A27CDD-C2D4-CB4D-B795-219894B34B5D}" type="presParOf" srcId="{80BECB5C-08C0-6544-BC06-57A1D085C415}" destId="{A98924AE-C08E-C247-A1F3-FBE9F0D026F2}" srcOrd="3" destOrd="0" presId="urn:microsoft.com/office/officeart/2005/8/layout/hChevron3"/>
    <dgm:cxn modelId="{FEE9E93F-BF20-8940-AD49-27C91DA2A704}" type="presParOf" srcId="{80BECB5C-08C0-6544-BC06-57A1D085C415}" destId="{0B54638A-3ADB-5543-9FC9-B6C74EBB794E}" srcOrd="4" destOrd="0" presId="urn:microsoft.com/office/officeart/2005/8/layout/hChevron3"/>
    <dgm:cxn modelId="{2F00264F-CA49-F642-A41A-6E47E54598B7}" type="presParOf" srcId="{80BECB5C-08C0-6544-BC06-57A1D085C415}" destId="{48C25A6D-BBFB-4D45-B7E1-7156D8A7DCA5}" srcOrd="5" destOrd="0" presId="urn:microsoft.com/office/officeart/2005/8/layout/hChevron3"/>
    <dgm:cxn modelId="{0DD52E19-3EA5-FC43-9295-768551606BDA}" type="presParOf" srcId="{80BECB5C-08C0-6544-BC06-57A1D085C415}" destId="{208D5672-3E35-0D4D-B132-14E99217AA90}" srcOrd="6" destOrd="0" presId="urn:microsoft.com/office/officeart/2005/8/layout/hChevron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E2BA74E-4EFC-074C-ABA0-F19F3169FE6C}" type="doc">
      <dgm:prSet loTypeId="urn:microsoft.com/office/officeart/2005/8/layout/hChevron3" loCatId="" qsTypeId="urn:microsoft.com/office/officeart/2005/8/quickstyle/simple1" qsCatId="simple" csTypeId="urn:microsoft.com/office/officeart/2005/8/colors/accent1_2" csCatId="accent1" phldr="1"/>
      <dgm:spPr/>
      <dgm:t>
        <a:bodyPr/>
        <a:lstStyle/>
        <a:p>
          <a:endParaRPr lang="en-US"/>
        </a:p>
      </dgm:t>
    </dgm:pt>
    <dgm:pt modelId="{24A73B31-C42E-B448-903E-056867222D59}">
      <dgm:prSet phldrT="[Text]"/>
      <dgm:spPr>
        <a:solidFill>
          <a:schemeClr val="accent1"/>
        </a:solidFill>
      </dgm:spPr>
      <dgm:t>
        <a:bodyPr/>
        <a:lstStyle/>
        <a:p>
          <a:r>
            <a:rPr lang="en-US" dirty="0"/>
            <a:t>Background</a:t>
          </a:r>
        </a:p>
      </dgm:t>
    </dgm:pt>
    <dgm:pt modelId="{D6206312-45EE-4D4A-B2ED-68E0D2897EDA}" type="parTrans" cxnId="{1E4FFBEA-662C-D241-85A2-DDFB418E8DC4}">
      <dgm:prSet/>
      <dgm:spPr/>
      <dgm:t>
        <a:bodyPr/>
        <a:lstStyle/>
        <a:p>
          <a:endParaRPr lang="en-US"/>
        </a:p>
      </dgm:t>
    </dgm:pt>
    <dgm:pt modelId="{FD5EE60C-5B0D-EF4B-9256-F09C02DEFC70}" type="sibTrans" cxnId="{1E4FFBEA-662C-D241-85A2-DDFB418E8DC4}">
      <dgm:prSet/>
      <dgm:spPr/>
      <dgm:t>
        <a:bodyPr/>
        <a:lstStyle/>
        <a:p>
          <a:endParaRPr lang="en-US"/>
        </a:p>
      </dgm:t>
    </dgm:pt>
    <dgm:pt modelId="{ABD1DBB7-41D9-3342-97CB-47E6C22526C4}">
      <dgm:prSet phldrT="[Text]"/>
      <dgm:spPr>
        <a:solidFill>
          <a:srgbClr val="0070C0"/>
        </a:solidFill>
      </dgm:spPr>
      <dgm:t>
        <a:bodyPr/>
        <a:lstStyle/>
        <a:p>
          <a:r>
            <a:rPr lang="en-US" dirty="0"/>
            <a:t>Study design</a:t>
          </a:r>
        </a:p>
      </dgm:t>
    </dgm:pt>
    <dgm:pt modelId="{56908DA9-A0E3-634B-BD88-A085A0A049E4}" type="parTrans" cxnId="{9CBAF7C3-7D94-9A49-B7CD-A0709AB6BE7D}">
      <dgm:prSet/>
      <dgm:spPr/>
      <dgm:t>
        <a:bodyPr/>
        <a:lstStyle/>
        <a:p>
          <a:endParaRPr lang="en-US"/>
        </a:p>
      </dgm:t>
    </dgm:pt>
    <dgm:pt modelId="{544929B0-1E9F-7E4D-BE7A-ACC9C323F101}" type="sibTrans" cxnId="{9CBAF7C3-7D94-9A49-B7CD-A0709AB6BE7D}">
      <dgm:prSet/>
      <dgm:spPr/>
      <dgm:t>
        <a:bodyPr/>
        <a:lstStyle/>
        <a:p>
          <a:endParaRPr lang="en-US"/>
        </a:p>
      </dgm:t>
    </dgm:pt>
    <dgm:pt modelId="{C121955C-94C3-714B-9B1D-490CCE4162B1}">
      <dgm:prSet phldrT="[Text]"/>
      <dgm:spPr>
        <a:solidFill>
          <a:srgbClr val="95C2B0"/>
        </a:solidFill>
      </dgm:spPr>
      <dgm:t>
        <a:bodyPr/>
        <a:lstStyle/>
        <a:p>
          <a:r>
            <a:rPr lang="en-US" dirty="0"/>
            <a:t>Methodology</a:t>
          </a:r>
        </a:p>
      </dgm:t>
    </dgm:pt>
    <dgm:pt modelId="{8CD95DF9-01AA-7848-9892-36C192AEB2EB}" type="parTrans" cxnId="{01AE9C5A-9BC0-5F4C-9A96-CA68166CFF8B}">
      <dgm:prSet/>
      <dgm:spPr/>
      <dgm:t>
        <a:bodyPr/>
        <a:lstStyle/>
        <a:p>
          <a:endParaRPr lang="en-US"/>
        </a:p>
      </dgm:t>
    </dgm:pt>
    <dgm:pt modelId="{E5893997-FBCD-D846-978D-3DE58E3D5D88}" type="sibTrans" cxnId="{01AE9C5A-9BC0-5F4C-9A96-CA68166CFF8B}">
      <dgm:prSet/>
      <dgm:spPr/>
      <dgm:t>
        <a:bodyPr/>
        <a:lstStyle/>
        <a:p>
          <a:endParaRPr lang="en-US"/>
        </a:p>
      </dgm:t>
    </dgm:pt>
    <dgm:pt modelId="{62D184F7-C5F8-3745-BD5C-B8CC01A0DCB6}">
      <dgm:prSet/>
      <dgm:spPr/>
      <dgm:t>
        <a:bodyPr/>
        <a:lstStyle/>
        <a:p>
          <a:r>
            <a:rPr lang="en-US" dirty="0"/>
            <a:t>Conclusion</a:t>
          </a:r>
        </a:p>
      </dgm:t>
    </dgm:pt>
    <dgm:pt modelId="{D5921145-162E-7943-B25C-79A4B3B5BC2B}" type="parTrans" cxnId="{912D53B1-21D8-2347-B41E-4414C27E8C61}">
      <dgm:prSet/>
      <dgm:spPr/>
      <dgm:t>
        <a:bodyPr/>
        <a:lstStyle/>
        <a:p>
          <a:endParaRPr lang="en-US"/>
        </a:p>
      </dgm:t>
    </dgm:pt>
    <dgm:pt modelId="{608042B6-0D00-F347-8565-99B6172CDC70}" type="sibTrans" cxnId="{912D53B1-21D8-2347-B41E-4414C27E8C61}">
      <dgm:prSet/>
      <dgm:spPr/>
      <dgm:t>
        <a:bodyPr/>
        <a:lstStyle/>
        <a:p>
          <a:endParaRPr lang="en-US"/>
        </a:p>
      </dgm:t>
    </dgm:pt>
    <dgm:pt modelId="{80BECB5C-08C0-6544-BC06-57A1D085C415}" type="pres">
      <dgm:prSet presAssocID="{5E2BA74E-4EFC-074C-ABA0-F19F3169FE6C}" presName="Name0" presStyleCnt="0">
        <dgm:presLayoutVars>
          <dgm:dir/>
          <dgm:resizeHandles val="exact"/>
        </dgm:presLayoutVars>
      </dgm:prSet>
      <dgm:spPr/>
    </dgm:pt>
    <dgm:pt modelId="{508D1A5A-319B-D840-AC3A-79EB48FD857D}" type="pres">
      <dgm:prSet presAssocID="{24A73B31-C42E-B448-903E-056867222D59}" presName="parTxOnly" presStyleLbl="node1" presStyleIdx="0" presStyleCnt="4">
        <dgm:presLayoutVars>
          <dgm:bulletEnabled val="1"/>
        </dgm:presLayoutVars>
      </dgm:prSet>
      <dgm:spPr/>
    </dgm:pt>
    <dgm:pt modelId="{8565AC4E-97F1-5E4C-B836-2E77A67C0C36}" type="pres">
      <dgm:prSet presAssocID="{FD5EE60C-5B0D-EF4B-9256-F09C02DEFC70}" presName="parSpace" presStyleCnt="0"/>
      <dgm:spPr/>
    </dgm:pt>
    <dgm:pt modelId="{7B17ED25-787A-8545-ACB1-269715A86C76}" type="pres">
      <dgm:prSet presAssocID="{ABD1DBB7-41D9-3342-97CB-47E6C22526C4}" presName="parTxOnly" presStyleLbl="node1" presStyleIdx="1" presStyleCnt="4" custLinFactNeighborX="3706" custLinFactNeighborY="31494">
        <dgm:presLayoutVars>
          <dgm:bulletEnabled val="1"/>
        </dgm:presLayoutVars>
      </dgm:prSet>
      <dgm:spPr/>
    </dgm:pt>
    <dgm:pt modelId="{A98924AE-C08E-C247-A1F3-FBE9F0D026F2}" type="pres">
      <dgm:prSet presAssocID="{544929B0-1E9F-7E4D-BE7A-ACC9C323F101}" presName="parSpace" presStyleCnt="0"/>
      <dgm:spPr/>
    </dgm:pt>
    <dgm:pt modelId="{0B54638A-3ADB-5543-9FC9-B6C74EBB794E}" type="pres">
      <dgm:prSet presAssocID="{C121955C-94C3-714B-9B1D-490CCE4162B1}" presName="parTxOnly" presStyleLbl="node1" presStyleIdx="2" presStyleCnt="4" custLinFactNeighborX="11830" custLinFactNeighborY="29442">
        <dgm:presLayoutVars>
          <dgm:bulletEnabled val="1"/>
        </dgm:presLayoutVars>
      </dgm:prSet>
      <dgm:spPr/>
    </dgm:pt>
    <dgm:pt modelId="{48C25A6D-BBFB-4D45-B7E1-7156D8A7DCA5}" type="pres">
      <dgm:prSet presAssocID="{E5893997-FBCD-D846-978D-3DE58E3D5D88}" presName="parSpace" presStyleCnt="0"/>
      <dgm:spPr/>
    </dgm:pt>
    <dgm:pt modelId="{208D5672-3E35-0D4D-B132-14E99217AA90}" type="pres">
      <dgm:prSet presAssocID="{62D184F7-C5F8-3745-BD5C-B8CC01A0DCB6}" presName="parTxOnly" presStyleLbl="node1" presStyleIdx="3" presStyleCnt="4">
        <dgm:presLayoutVars>
          <dgm:bulletEnabled val="1"/>
        </dgm:presLayoutVars>
      </dgm:prSet>
      <dgm:spPr/>
    </dgm:pt>
  </dgm:ptLst>
  <dgm:cxnLst>
    <dgm:cxn modelId="{E21A5805-860E-4444-80A0-0FE2479602E3}" type="presOf" srcId="{24A73B31-C42E-B448-903E-056867222D59}" destId="{508D1A5A-319B-D840-AC3A-79EB48FD857D}" srcOrd="0" destOrd="0" presId="urn:microsoft.com/office/officeart/2005/8/layout/hChevron3"/>
    <dgm:cxn modelId="{778FB225-130A-5945-B852-D43D9F0AC086}" type="presOf" srcId="{5E2BA74E-4EFC-074C-ABA0-F19F3169FE6C}" destId="{80BECB5C-08C0-6544-BC06-57A1D085C415}" srcOrd="0" destOrd="0" presId="urn:microsoft.com/office/officeart/2005/8/layout/hChevron3"/>
    <dgm:cxn modelId="{01AE9C5A-9BC0-5F4C-9A96-CA68166CFF8B}" srcId="{5E2BA74E-4EFC-074C-ABA0-F19F3169FE6C}" destId="{C121955C-94C3-714B-9B1D-490CCE4162B1}" srcOrd="2" destOrd="0" parTransId="{8CD95DF9-01AA-7848-9892-36C192AEB2EB}" sibTransId="{E5893997-FBCD-D846-978D-3DE58E3D5D88}"/>
    <dgm:cxn modelId="{1708997A-1114-6542-AFF4-5621A812ED6C}" type="presOf" srcId="{62D184F7-C5F8-3745-BD5C-B8CC01A0DCB6}" destId="{208D5672-3E35-0D4D-B132-14E99217AA90}" srcOrd="0" destOrd="0" presId="urn:microsoft.com/office/officeart/2005/8/layout/hChevron3"/>
    <dgm:cxn modelId="{1016C4AE-BA5C-9847-8472-B99CD237D53F}" type="presOf" srcId="{C121955C-94C3-714B-9B1D-490CCE4162B1}" destId="{0B54638A-3ADB-5543-9FC9-B6C74EBB794E}" srcOrd="0" destOrd="0" presId="urn:microsoft.com/office/officeart/2005/8/layout/hChevron3"/>
    <dgm:cxn modelId="{F4EE43B0-55B8-4A44-AD58-7DC56C5717CD}" type="presOf" srcId="{ABD1DBB7-41D9-3342-97CB-47E6C22526C4}" destId="{7B17ED25-787A-8545-ACB1-269715A86C76}" srcOrd="0" destOrd="0" presId="urn:microsoft.com/office/officeart/2005/8/layout/hChevron3"/>
    <dgm:cxn modelId="{912D53B1-21D8-2347-B41E-4414C27E8C61}" srcId="{5E2BA74E-4EFC-074C-ABA0-F19F3169FE6C}" destId="{62D184F7-C5F8-3745-BD5C-B8CC01A0DCB6}" srcOrd="3" destOrd="0" parTransId="{D5921145-162E-7943-B25C-79A4B3B5BC2B}" sibTransId="{608042B6-0D00-F347-8565-99B6172CDC70}"/>
    <dgm:cxn modelId="{9CBAF7C3-7D94-9A49-B7CD-A0709AB6BE7D}" srcId="{5E2BA74E-4EFC-074C-ABA0-F19F3169FE6C}" destId="{ABD1DBB7-41D9-3342-97CB-47E6C22526C4}" srcOrd="1" destOrd="0" parTransId="{56908DA9-A0E3-634B-BD88-A085A0A049E4}" sibTransId="{544929B0-1E9F-7E4D-BE7A-ACC9C323F101}"/>
    <dgm:cxn modelId="{1E4FFBEA-662C-D241-85A2-DDFB418E8DC4}" srcId="{5E2BA74E-4EFC-074C-ABA0-F19F3169FE6C}" destId="{24A73B31-C42E-B448-903E-056867222D59}" srcOrd="0" destOrd="0" parTransId="{D6206312-45EE-4D4A-B2ED-68E0D2897EDA}" sibTransId="{FD5EE60C-5B0D-EF4B-9256-F09C02DEFC70}"/>
    <dgm:cxn modelId="{132B1C5E-4D10-DE42-BD63-95438A347C23}" type="presParOf" srcId="{80BECB5C-08C0-6544-BC06-57A1D085C415}" destId="{508D1A5A-319B-D840-AC3A-79EB48FD857D}" srcOrd="0" destOrd="0" presId="urn:microsoft.com/office/officeart/2005/8/layout/hChevron3"/>
    <dgm:cxn modelId="{BD2C3717-1B46-E84F-934A-182631F3C2C9}" type="presParOf" srcId="{80BECB5C-08C0-6544-BC06-57A1D085C415}" destId="{8565AC4E-97F1-5E4C-B836-2E77A67C0C36}" srcOrd="1" destOrd="0" presId="urn:microsoft.com/office/officeart/2005/8/layout/hChevron3"/>
    <dgm:cxn modelId="{35974F53-A8C3-424A-AC79-19F180328AFB}" type="presParOf" srcId="{80BECB5C-08C0-6544-BC06-57A1D085C415}" destId="{7B17ED25-787A-8545-ACB1-269715A86C76}" srcOrd="2" destOrd="0" presId="urn:microsoft.com/office/officeart/2005/8/layout/hChevron3"/>
    <dgm:cxn modelId="{75A27CDD-C2D4-CB4D-B795-219894B34B5D}" type="presParOf" srcId="{80BECB5C-08C0-6544-BC06-57A1D085C415}" destId="{A98924AE-C08E-C247-A1F3-FBE9F0D026F2}" srcOrd="3" destOrd="0" presId="urn:microsoft.com/office/officeart/2005/8/layout/hChevron3"/>
    <dgm:cxn modelId="{FEE9E93F-BF20-8940-AD49-27C91DA2A704}" type="presParOf" srcId="{80BECB5C-08C0-6544-BC06-57A1D085C415}" destId="{0B54638A-3ADB-5543-9FC9-B6C74EBB794E}" srcOrd="4" destOrd="0" presId="urn:microsoft.com/office/officeart/2005/8/layout/hChevron3"/>
    <dgm:cxn modelId="{2F00264F-CA49-F642-A41A-6E47E54598B7}" type="presParOf" srcId="{80BECB5C-08C0-6544-BC06-57A1D085C415}" destId="{48C25A6D-BBFB-4D45-B7E1-7156D8A7DCA5}" srcOrd="5" destOrd="0" presId="urn:microsoft.com/office/officeart/2005/8/layout/hChevron3"/>
    <dgm:cxn modelId="{0DD52E19-3EA5-FC43-9295-768551606BDA}" type="presParOf" srcId="{80BECB5C-08C0-6544-BC06-57A1D085C415}" destId="{208D5672-3E35-0D4D-B132-14E99217AA90}" srcOrd="6" destOrd="0" presId="urn:microsoft.com/office/officeart/2005/8/layout/hChevron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E2BA74E-4EFC-074C-ABA0-F19F3169FE6C}" type="doc">
      <dgm:prSet loTypeId="urn:microsoft.com/office/officeart/2005/8/layout/hChevron3" loCatId="" qsTypeId="urn:microsoft.com/office/officeart/2005/8/quickstyle/simple1" qsCatId="simple" csTypeId="urn:microsoft.com/office/officeart/2005/8/colors/accent1_2" csCatId="accent1" phldr="1"/>
      <dgm:spPr/>
      <dgm:t>
        <a:bodyPr/>
        <a:lstStyle/>
        <a:p>
          <a:endParaRPr lang="en-US"/>
        </a:p>
      </dgm:t>
    </dgm:pt>
    <dgm:pt modelId="{24A73B31-C42E-B448-903E-056867222D59}">
      <dgm:prSet phldrT="[Text]"/>
      <dgm:spPr>
        <a:solidFill>
          <a:srgbClr val="0070C0"/>
        </a:solidFill>
      </dgm:spPr>
      <dgm:t>
        <a:bodyPr/>
        <a:lstStyle/>
        <a:p>
          <a:r>
            <a:rPr lang="en-US" dirty="0"/>
            <a:t>Background</a:t>
          </a:r>
        </a:p>
      </dgm:t>
    </dgm:pt>
    <dgm:pt modelId="{D6206312-45EE-4D4A-B2ED-68E0D2897EDA}" type="parTrans" cxnId="{1E4FFBEA-662C-D241-85A2-DDFB418E8DC4}">
      <dgm:prSet/>
      <dgm:spPr/>
      <dgm:t>
        <a:bodyPr/>
        <a:lstStyle/>
        <a:p>
          <a:endParaRPr lang="en-US"/>
        </a:p>
      </dgm:t>
    </dgm:pt>
    <dgm:pt modelId="{FD5EE60C-5B0D-EF4B-9256-F09C02DEFC70}" type="sibTrans" cxnId="{1E4FFBEA-662C-D241-85A2-DDFB418E8DC4}">
      <dgm:prSet/>
      <dgm:spPr/>
      <dgm:t>
        <a:bodyPr/>
        <a:lstStyle/>
        <a:p>
          <a:endParaRPr lang="en-US"/>
        </a:p>
      </dgm:t>
    </dgm:pt>
    <dgm:pt modelId="{ABD1DBB7-41D9-3342-97CB-47E6C22526C4}">
      <dgm:prSet phldrT="[Text]"/>
      <dgm:spPr>
        <a:solidFill>
          <a:srgbClr val="0070C0"/>
        </a:solidFill>
      </dgm:spPr>
      <dgm:t>
        <a:bodyPr/>
        <a:lstStyle/>
        <a:p>
          <a:r>
            <a:rPr lang="en-US" dirty="0"/>
            <a:t>Study design</a:t>
          </a:r>
        </a:p>
      </dgm:t>
    </dgm:pt>
    <dgm:pt modelId="{56908DA9-A0E3-634B-BD88-A085A0A049E4}" type="parTrans" cxnId="{9CBAF7C3-7D94-9A49-B7CD-A0709AB6BE7D}">
      <dgm:prSet/>
      <dgm:spPr/>
      <dgm:t>
        <a:bodyPr/>
        <a:lstStyle/>
        <a:p>
          <a:endParaRPr lang="en-US"/>
        </a:p>
      </dgm:t>
    </dgm:pt>
    <dgm:pt modelId="{544929B0-1E9F-7E4D-BE7A-ACC9C323F101}" type="sibTrans" cxnId="{9CBAF7C3-7D94-9A49-B7CD-A0709AB6BE7D}">
      <dgm:prSet/>
      <dgm:spPr/>
      <dgm:t>
        <a:bodyPr/>
        <a:lstStyle/>
        <a:p>
          <a:endParaRPr lang="en-US"/>
        </a:p>
      </dgm:t>
    </dgm:pt>
    <dgm:pt modelId="{C121955C-94C3-714B-9B1D-490CCE4162B1}">
      <dgm:prSet phldrT="[Text]"/>
      <dgm:spPr>
        <a:solidFill>
          <a:srgbClr val="95C2B0"/>
        </a:solidFill>
      </dgm:spPr>
      <dgm:t>
        <a:bodyPr/>
        <a:lstStyle/>
        <a:p>
          <a:r>
            <a:rPr lang="en-US" dirty="0"/>
            <a:t>Methodology</a:t>
          </a:r>
        </a:p>
      </dgm:t>
    </dgm:pt>
    <dgm:pt modelId="{8CD95DF9-01AA-7848-9892-36C192AEB2EB}" type="parTrans" cxnId="{01AE9C5A-9BC0-5F4C-9A96-CA68166CFF8B}">
      <dgm:prSet/>
      <dgm:spPr/>
      <dgm:t>
        <a:bodyPr/>
        <a:lstStyle/>
        <a:p>
          <a:endParaRPr lang="en-US"/>
        </a:p>
      </dgm:t>
    </dgm:pt>
    <dgm:pt modelId="{E5893997-FBCD-D846-978D-3DE58E3D5D88}" type="sibTrans" cxnId="{01AE9C5A-9BC0-5F4C-9A96-CA68166CFF8B}">
      <dgm:prSet/>
      <dgm:spPr/>
      <dgm:t>
        <a:bodyPr/>
        <a:lstStyle/>
        <a:p>
          <a:endParaRPr lang="en-US"/>
        </a:p>
      </dgm:t>
    </dgm:pt>
    <dgm:pt modelId="{62D184F7-C5F8-3745-BD5C-B8CC01A0DCB6}">
      <dgm:prSet/>
      <dgm:spPr/>
      <dgm:t>
        <a:bodyPr/>
        <a:lstStyle/>
        <a:p>
          <a:r>
            <a:rPr lang="en-US" dirty="0"/>
            <a:t>Conclusion</a:t>
          </a:r>
        </a:p>
      </dgm:t>
    </dgm:pt>
    <dgm:pt modelId="{D5921145-162E-7943-B25C-79A4B3B5BC2B}" type="parTrans" cxnId="{912D53B1-21D8-2347-B41E-4414C27E8C61}">
      <dgm:prSet/>
      <dgm:spPr/>
      <dgm:t>
        <a:bodyPr/>
        <a:lstStyle/>
        <a:p>
          <a:endParaRPr lang="en-US"/>
        </a:p>
      </dgm:t>
    </dgm:pt>
    <dgm:pt modelId="{608042B6-0D00-F347-8565-99B6172CDC70}" type="sibTrans" cxnId="{912D53B1-21D8-2347-B41E-4414C27E8C61}">
      <dgm:prSet/>
      <dgm:spPr/>
      <dgm:t>
        <a:bodyPr/>
        <a:lstStyle/>
        <a:p>
          <a:endParaRPr lang="en-US"/>
        </a:p>
      </dgm:t>
    </dgm:pt>
    <dgm:pt modelId="{80BECB5C-08C0-6544-BC06-57A1D085C415}" type="pres">
      <dgm:prSet presAssocID="{5E2BA74E-4EFC-074C-ABA0-F19F3169FE6C}" presName="Name0" presStyleCnt="0">
        <dgm:presLayoutVars>
          <dgm:dir/>
          <dgm:resizeHandles val="exact"/>
        </dgm:presLayoutVars>
      </dgm:prSet>
      <dgm:spPr/>
    </dgm:pt>
    <dgm:pt modelId="{508D1A5A-319B-D840-AC3A-79EB48FD857D}" type="pres">
      <dgm:prSet presAssocID="{24A73B31-C42E-B448-903E-056867222D59}" presName="parTxOnly" presStyleLbl="node1" presStyleIdx="0" presStyleCnt="4">
        <dgm:presLayoutVars>
          <dgm:bulletEnabled val="1"/>
        </dgm:presLayoutVars>
      </dgm:prSet>
      <dgm:spPr/>
    </dgm:pt>
    <dgm:pt modelId="{8565AC4E-97F1-5E4C-B836-2E77A67C0C36}" type="pres">
      <dgm:prSet presAssocID="{FD5EE60C-5B0D-EF4B-9256-F09C02DEFC70}" presName="parSpace" presStyleCnt="0"/>
      <dgm:spPr/>
    </dgm:pt>
    <dgm:pt modelId="{7B17ED25-787A-8545-ACB1-269715A86C76}" type="pres">
      <dgm:prSet presAssocID="{ABD1DBB7-41D9-3342-97CB-47E6C22526C4}" presName="parTxOnly" presStyleLbl="node1" presStyleIdx="1" presStyleCnt="4" custLinFactNeighborX="3706" custLinFactNeighborY="31494">
        <dgm:presLayoutVars>
          <dgm:bulletEnabled val="1"/>
        </dgm:presLayoutVars>
      </dgm:prSet>
      <dgm:spPr/>
    </dgm:pt>
    <dgm:pt modelId="{A98924AE-C08E-C247-A1F3-FBE9F0D026F2}" type="pres">
      <dgm:prSet presAssocID="{544929B0-1E9F-7E4D-BE7A-ACC9C323F101}" presName="parSpace" presStyleCnt="0"/>
      <dgm:spPr/>
    </dgm:pt>
    <dgm:pt modelId="{0B54638A-3ADB-5543-9FC9-B6C74EBB794E}" type="pres">
      <dgm:prSet presAssocID="{C121955C-94C3-714B-9B1D-490CCE4162B1}" presName="parTxOnly" presStyleLbl="node1" presStyleIdx="2" presStyleCnt="4" custLinFactNeighborX="11830" custLinFactNeighborY="29442">
        <dgm:presLayoutVars>
          <dgm:bulletEnabled val="1"/>
        </dgm:presLayoutVars>
      </dgm:prSet>
      <dgm:spPr/>
    </dgm:pt>
    <dgm:pt modelId="{48C25A6D-BBFB-4D45-B7E1-7156D8A7DCA5}" type="pres">
      <dgm:prSet presAssocID="{E5893997-FBCD-D846-978D-3DE58E3D5D88}" presName="parSpace" presStyleCnt="0"/>
      <dgm:spPr/>
    </dgm:pt>
    <dgm:pt modelId="{208D5672-3E35-0D4D-B132-14E99217AA90}" type="pres">
      <dgm:prSet presAssocID="{62D184F7-C5F8-3745-BD5C-B8CC01A0DCB6}" presName="parTxOnly" presStyleLbl="node1" presStyleIdx="3" presStyleCnt="4">
        <dgm:presLayoutVars>
          <dgm:bulletEnabled val="1"/>
        </dgm:presLayoutVars>
      </dgm:prSet>
      <dgm:spPr/>
    </dgm:pt>
  </dgm:ptLst>
  <dgm:cxnLst>
    <dgm:cxn modelId="{E21A5805-860E-4444-80A0-0FE2479602E3}" type="presOf" srcId="{24A73B31-C42E-B448-903E-056867222D59}" destId="{508D1A5A-319B-D840-AC3A-79EB48FD857D}" srcOrd="0" destOrd="0" presId="urn:microsoft.com/office/officeart/2005/8/layout/hChevron3"/>
    <dgm:cxn modelId="{778FB225-130A-5945-B852-D43D9F0AC086}" type="presOf" srcId="{5E2BA74E-4EFC-074C-ABA0-F19F3169FE6C}" destId="{80BECB5C-08C0-6544-BC06-57A1D085C415}" srcOrd="0" destOrd="0" presId="urn:microsoft.com/office/officeart/2005/8/layout/hChevron3"/>
    <dgm:cxn modelId="{01AE9C5A-9BC0-5F4C-9A96-CA68166CFF8B}" srcId="{5E2BA74E-4EFC-074C-ABA0-F19F3169FE6C}" destId="{C121955C-94C3-714B-9B1D-490CCE4162B1}" srcOrd="2" destOrd="0" parTransId="{8CD95DF9-01AA-7848-9892-36C192AEB2EB}" sibTransId="{E5893997-FBCD-D846-978D-3DE58E3D5D88}"/>
    <dgm:cxn modelId="{1708997A-1114-6542-AFF4-5621A812ED6C}" type="presOf" srcId="{62D184F7-C5F8-3745-BD5C-B8CC01A0DCB6}" destId="{208D5672-3E35-0D4D-B132-14E99217AA90}" srcOrd="0" destOrd="0" presId="urn:microsoft.com/office/officeart/2005/8/layout/hChevron3"/>
    <dgm:cxn modelId="{1016C4AE-BA5C-9847-8472-B99CD237D53F}" type="presOf" srcId="{C121955C-94C3-714B-9B1D-490CCE4162B1}" destId="{0B54638A-3ADB-5543-9FC9-B6C74EBB794E}" srcOrd="0" destOrd="0" presId="urn:microsoft.com/office/officeart/2005/8/layout/hChevron3"/>
    <dgm:cxn modelId="{F4EE43B0-55B8-4A44-AD58-7DC56C5717CD}" type="presOf" srcId="{ABD1DBB7-41D9-3342-97CB-47E6C22526C4}" destId="{7B17ED25-787A-8545-ACB1-269715A86C76}" srcOrd="0" destOrd="0" presId="urn:microsoft.com/office/officeart/2005/8/layout/hChevron3"/>
    <dgm:cxn modelId="{912D53B1-21D8-2347-B41E-4414C27E8C61}" srcId="{5E2BA74E-4EFC-074C-ABA0-F19F3169FE6C}" destId="{62D184F7-C5F8-3745-BD5C-B8CC01A0DCB6}" srcOrd="3" destOrd="0" parTransId="{D5921145-162E-7943-B25C-79A4B3B5BC2B}" sibTransId="{608042B6-0D00-F347-8565-99B6172CDC70}"/>
    <dgm:cxn modelId="{9CBAF7C3-7D94-9A49-B7CD-A0709AB6BE7D}" srcId="{5E2BA74E-4EFC-074C-ABA0-F19F3169FE6C}" destId="{ABD1DBB7-41D9-3342-97CB-47E6C22526C4}" srcOrd="1" destOrd="0" parTransId="{56908DA9-A0E3-634B-BD88-A085A0A049E4}" sibTransId="{544929B0-1E9F-7E4D-BE7A-ACC9C323F101}"/>
    <dgm:cxn modelId="{1E4FFBEA-662C-D241-85A2-DDFB418E8DC4}" srcId="{5E2BA74E-4EFC-074C-ABA0-F19F3169FE6C}" destId="{24A73B31-C42E-B448-903E-056867222D59}" srcOrd="0" destOrd="0" parTransId="{D6206312-45EE-4D4A-B2ED-68E0D2897EDA}" sibTransId="{FD5EE60C-5B0D-EF4B-9256-F09C02DEFC70}"/>
    <dgm:cxn modelId="{132B1C5E-4D10-DE42-BD63-95438A347C23}" type="presParOf" srcId="{80BECB5C-08C0-6544-BC06-57A1D085C415}" destId="{508D1A5A-319B-D840-AC3A-79EB48FD857D}" srcOrd="0" destOrd="0" presId="urn:microsoft.com/office/officeart/2005/8/layout/hChevron3"/>
    <dgm:cxn modelId="{BD2C3717-1B46-E84F-934A-182631F3C2C9}" type="presParOf" srcId="{80BECB5C-08C0-6544-BC06-57A1D085C415}" destId="{8565AC4E-97F1-5E4C-B836-2E77A67C0C36}" srcOrd="1" destOrd="0" presId="urn:microsoft.com/office/officeart/2005/8/layout/hChevron3"/>
    <dgm:cxn modelId="{35974F53-A8C3-424A-AC79-19F180328AFB}" type="presParOf" srcId="{80BECB5C-08C0-6544-BC06-57A1D085C415}" destId="{7B17ED25-787A-8545-ACB1-269715A86C76}" srcOrd="2" destOrd="0" presId="urn:microsoft.com/office/officeart/2005/8/layout/hChevron3"/>
    <dgm:cxn modelId="{75A27CDD-C2D4-CB4D-B795-219894B34B5D}" type="presParOf" srcId="{80BECB5C-08C0-6544-BC06-57A1D085C415}" destId="{A98924AE-C08E-C247-A1F3-FBE9F0D026F2}" srcOrd="3" destOrd="0" presId="urn:microsoft.com/office/officeart/2005/8/layout/hChevron3"/>
    <dgm:cxn modelId="{FEE9E93F-BF20-8940-AD49-27C91DA2A704}" type="presParOf" srcId="{80BECB5C-08C0-6544-BC06-57A1D085C415}" destId="{0B54638A-3ADB-5543-9FC9-B6C74EBB794E}" srcOrd="4" destOrd="0" presId="urn:microsoft.com/office/officeart/2005/8/layout/hChevron3"/>
    <dgm:cxn modelId="{2F00264F-CA49-F642-A41A-6E47E54598B7}" type="presParOf" srcId="{80BECB5C-08C0-6544-BC06-57A1D085C415}" destId="{48C25A6D-BBFB-4D45-B7E1-7156D8A7DCA5}" srcOrd="5" destOrd="0" presId="urn:microsoft.com/office/officeart/2005/8/layout/hChevron3"/>
    <dgm:cxn modelId="{0DD52E19-3EA5-FC43-9295-768551606BDA}" type="presParOf" srcId="{80BECB5C-08C0-6544-BC06-57A1D085C415}" destId="{208D5672-3E35-0D4D-B132-14E99217AA90}" srcOrd="6"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E2BA74E-4EFC-074C-ABA0-F19F3169FE6C}" type="doc">
      <dgm:prSet loTypeId="urn:microsoft.com/office/officeart/2005/8/layout/hChevron3" loCatId="" qsTypeId="urn:microsoft.com/office/officeart/2005/8/quickstyle/simple1" qsCatId="simple" csTypeId="urn:microsoft.com/office/officeart/2005/8/colors/accent1_2" csCatId="accent1" phldr="1"/>
      <dgm:spPr/>
      <dgm:t>
        <a:bodyPr/>
        <a:lstStyle/>
        <a:p>
          <a:endParaRPr lang="en-US"/>
        </a:p>
      </dgm:t>
    </dgm:pt>
    <dgm:pt modelId="{24A73B31-C42E-B448-903E-056867222D59}">
      <dgm:prSet phldrT="[Text]"/>
      <dgm:spPr>
        <a:solidFill>
          <a:srgbClr val="0070C0"/>
        </a:solidFill>
      </dgm:spPr>
      <dgm:t>
        <a:bodyPr/>
        <a:lstStyle/>
        <a:p>
          <a:r>
            <a:rPr lang="en-US" dirty="0"/>
            <a:t>Background</a:t>
          </a:r>
        </a:p>
      </dgm:t>
    </dgm:pt>
    <dgm:pt modelId="{D6206312-45EE-4D4A-B2ED-68E0D2897EDA}" type="parTrans" cxnId="{1E4FFBEA-662C-D241-85A2-DDFB418E8DC4}">
      <dgm:prSet/>
      <dgm:spPr/>
      <dgm:t>
        <a:bodyPr/>
        <a:lstStyle/>
        <a:p>
          <a:endParaRPr lang="en-US"/>
        </a:p>
      </dgm:t>
    </dgm:pt>
    <dgm:pt modelId="{FD5EE60C-5B0D-EF4B-9256-F09C02DEFC70}" type="sibTrans" cxnId="{1E4FFBEA-662C-D241-85A2-DDFB418E8DC4}">
      <dgm:prSet/>
      <dgm:spPr/>
      <dgm:t>
        <a:bodyPr/>
        <a:lstStyle/>
        <a:p>
          <a:endParaRPr lang="en-US"/>
        </a:p>
      </dgm:t>
    </dgm:pt>
    <dgm:pt modelId="{ABD1DBB7-41D9-3342-97CB-47E6C22526C4}">
      <dgm:prSet phldrT="[Text]"/>
      <dgm:spPr>
        <a:solidFill>
          <a:srgbClr val="0070C0"/>
        </a:solidFill>
      </dgm:spPr>
      <dgm:t>
        <a:bodyPr/>
        <a:lstStyle/>
        <a:p>
          <a:r>
            <a:rPr lang="en-US" dirty="0"/>
            <a:t>Study design</a:t>
          </a:r>
        </a:p>
      </dgm:t>
    </dgm:pt>
    <dgm:pt modelId="{56908DA9-A0E3-634B-BD88-A085A0A049E4}" type="parTrans" cxnId="{9CBAF7C3-7D94-9A49-B7CD-A0709AB6BE7D}">
      <dgm:prSet/>
      <dgm:spPr/>
      <dgm:t>
        <a:bodyPr/>
        <a:lstStyle/>
        <a:p>
          <a:endParaRPr lang="en-US"/>
        </a:p>
      </dgm:t>
    </dgm:pt>
    <dgm:pt modelId="{544929B0-1E9F-7E4D-BE7A-ACC9C323F101}" type="sibTrans" cxnId="{9CBAF7C3-7D94-9A49-B7CD-A0709AB6BE7D}">
      <dgm:prSet/>
      <dgm:spPr/>
      <dgm:t>
        <a:bodyPr/>
        <a:lstStyle/>
        <a:p>
          <a:endParaRPr lang="en-US"/>
        </a:p>
      </dgm:t>
    </dgm:pt>
    <dgm:pt modelId="{C121955C-94C3-714B-9B1D-490CCE4162B1}">
      <dgm:prSet phldrT="[Text]"/>
      <dgm:spPr>
        <a:solidFill>
          <a:srgbClr val="95C2B0"/>
        </a:solidFill>
      </dgm:spPr>
      <dgm:t>
        <a:bodyPr/>
        <a:lstStyle/>
        <a:p>
          <a:r>
            <a:rPr lang="en-US" dirty="0"/>
            <a:t>Methodology</a:t>
          </a:r>
        </a:p>
      </dgm:t>
    </dgm:pt>
    <dgm:pt modelId="{8CD95DF9-01AA-7848-9892-36C192AEB2EB}" type="parTrans" cxnId="{01AE9C5A-9BC0-5F4C-9A96-CA68166CFF8B}">
      <dgm:prSet/>
      <dgm:spPr/>
      <dgm:t>
        <a:bodyPr/>
        <a:lstStyle/>
        <a:p>
          <a:endParaRPr lang="en-US"/>
        </a:p>
      </dgm:t>
    </dgm:pt>
    <dgm:pt modelId="{E5893997-FBCD-D846-978D-3DE58E3D5D88}" type="sibTrans" cxnId="{01AE9C5A-9BC0-5F4C-9A96-CA68166CFF8B}">
      <dgm:prSet/>
      <dgm:spPr/>
      <dgm:t>
        <a:bodyPr/>
        <a:lstStyle/>
        <a:p>
          <a:endParaRPr lang="en-US"/>
        </a:p>
      </dgm:t>
    </dgm:pt>
    <dgm:pt modelId="{62D184F7-C5F8-3745-BD5C-B8CC01A0DCB6}">
      <dgm:prSet/>
      <dgm:spPr/>
      <dgm:t>
        <a:bodyPr/>
        <a:lstStyle/>
        <a:p>
          <a:r>
            <a:rPr lang="en-US" dirty="0"/>
            <a:t>Conclusion</a:t>
          </a:r>
        </a:p>
      </dgm:t>
    </dgm:pt>
    <dgm:pt modelId="{D5921145-162E-7943-B25C-79A4B3B5BC2B}" type="parTrans" cxnId="{912D53B1-21D8-2347-B41E-4414C27E8C61}">
      <dgm:prSet/>
      <dgm:spPr/>
      <dgm:t>
        <a:bodyPr/>
        <a:lstStyle/>
        <a:p>
          <a:endParaRPr lang="en-US"/>
        </a:p>
      </dgm:t>
    </dgm:pt>
    <dgm:pt modelId="{608042B6-0D00-F347-8565-99B6172CDC70}" type="sibTrans" cxnId="{912D53B1-21D8-2347-B41E-4414C27E8C61}">
      <dgm:prSet/>
      <dgm:spPr/>
      <dgm:t>
        <a:bodyPr/>
        <a:lstStyle/>
        <a:p>
          <a:endParaRPr lang="en-US"/>
        </a:p>
      </dgm:t>
    </dgm:pt>
    <dgm:pt modelId="{80BECB5C-08C0-6544-BC06-57A1D085C415}" type="pres">
      <dgm:prSet presAssocID="{5E2BA74E-4EFC-074C-ABA0-F19F3169FE6C}" presName="Name0" presStyleCnt="0">
        <dgm:presLayoutVars>
          <dgm:dir/>
          <dgm:resizeHandles val="exact"/>
        </dgm:presLayoutVars>
      </dgm:prSet>
      <dgm:spPr/>
    </dgm:pt>
    <dgm:pt modelId="{508D1A5A-319B-D840-AC3A-79EB48FD857D}" type="pres">
      <dgm:prSet presAssocID="{24A73B31-C42E-B448-903E-056867222D59}" presName="parTxOnly" presStyleLbl="node1" presStyleIdx="0" presStyleCnt="4">
        <dgm:presLayoutVars>
          <dgm:bulletEnabled val="1"/>
        </dgm:presLayoutVars>
      </dgm:prSet>
      <dgm:spPr/>
    </dgm:pt>
    <dgm:pt modelId="{8565AC4E-97F1-5E4C-B836-2E77A67C0C36}" type="pres">
      <dgm:prSet presAssocID="{FD5EE60C-5B0D-EF4B-9256-F09C02DEFC70}" presName="parSpace" presStyleCnt="0"/>
      <dgm:spPr/>
    </dgm:pt>
    <dgm:pt modelId="{7B17ED25-787A-8545-ACB1-269715A86C76}" type="pres">
      <dgm:prSet presAssocID="{ABD1DBB7-41D9-3342-97CB-47E6C22526C4}" presName="parTxOnly" presStyleLbl="node1" presStyleIdx="1" presStyleCnt="4" custLinFactNeighborX="3706" custLinFactNeighborY="31494">
        <dgm:presLayoutVars>
          <dgm:bulletEnabled val="1"/>
        </dgm:presLayoutVars>
      </dgm:prSet>
      <dgm:spPr/>
    </dgm:pt>
    <dgm:pt modelId="{A98924AE-C08E-C247-A1F3-FBE9F0D026F2}" type="pres">
      <dgm:prSet presAssocID="{544929B0-1E9F-7E4D-BE7A-ACC9C323F101}" presName="parSpace" presStyleCnt="0"/>
      <dgm:spPr/>
    </dgm:pt>
    <dgm:pt modelId="{0B54638A-3ADB-5543-9FC9-B6C74EBB794E}" type="pres">
      <dgm:prSet presAssocID="{C121955C-94C3-714B-9B1D-490CCE4162B1}" presName="parTxOnly" presStyleLbl="node1" presStyleIdx="2" presStyleCnt="4" custLinFactNeighborX="11830" custLinFactNeighborY="29442">
        <dgm:presLayoutVars>
          <dgm:bulletEnabled val="1"/>
        </dgm:presLayoutVars>
      </dgm:prSet>
      <dgm:spPr/>
    </dgm:pt>
    <dgm:pt modelId="{48C25A6D-BBFB-4D45-B7E1-7156D8A7DCA5}" type="pres">
      <dgm:prSet presAssocID="{E5893997-FBCD-D846-978D-3DE58E3D5D88}" presName="parSpace" presStyleCnt="0"/>
      <dgm:spPr/>
    </dgm:pt>
    <dgm:pt modelId="{208D5672-3E35-0D4D-B132-14E99217AA90}" type="pres">
      <dgm:prSet presAssocID="{62D184F7-C5F8-3745-BD5C-B8CC01A0DCB6}" presName="parTxOnly" presStyleLbl="node1" presStyleIdx="3" presStyleCnt="4">
        <dgm:presLayoutVars>
          <dgm:bulletEnabled val="1"/>
        </dgm:presLayoutVars>
      </dgm:prSet>
      <dgm:spPr/>
    </dgm:pt>
  </dgm:ptLst>
  <dgm:cxnLst>
    <dgm:cxn modelId="{E21A5805-860E-4444-80A0-0FE2479602E3}" type="presOf" srcId="{24A73B31-C42E-B448-903E-056867222D59}" destId="{508D1A5A-319B-D840-AC3A-79EB48FD857D}" srcOrd="0" destOrd="0" presId="urn:microsoft.com/office/officeart/2005/8/layout/hChevron3"/>
    <dgm:cxn modelId="{778FB225-130A-5945-B852-D43D9F0AC086}" type="presOf" srcId="{5E2BA74E-4EFC-074C-ABA0-F19F3169FE6C}" destId="{80BECB5C-08C0-6544-BC06-57A1D085C415}" srcOrd="0" destOrd="0" presId="urn:microsoft.com/office/officeart/2005/8/layout/hChevron3"/>
    <dgm:cxn modelId="{01AE9C5A-9BC0-5F4C-9A96-CA68166CFF8B}" srcId="{5E2BA74E-4EFC-074C-ABA0-F19F3169FE6C}" destId="{C121955C-94C3-714B-9B1D-490CCE4162B1}" srcOrd="2" destOrd="0" parTransId="{8CD95DF9-01AA-7848-9892-36C192AEB2EB}" sibTransId="{E5893997-FBCD-D846-978D-3DE58E3D5D88}"/>
    <dgm:cxn modelId="{1708997A-1114-6542-AFF4-5621A812ED6C}" type="presOf" srcId="{62D184F7-C5F8-3745-BD5C-B8CC01A0DCB6}" destId="{208D5672-3E35-0D4D-B132-14E99217AA90}" srcOrd="0" destOrd="0" presId="urn:microsoft.com/office/officeart/2005/8/layout/hChevron3"/>
    <dgm:cxn modelId="{1016C4AE-BA5C-9847-8472-B99CD237D53F}" type="presOf" srcId="{C121955C-94C3-714B-9B1D-490CCE4162B1}" destId="{0B54638A-3ADB-5543-9FC9-B6C74EBB794E}" srcOrd="0" destOrd="0" presId="urn:microsoft.com/office/officeart/2005/8/layout/hChevron3"/>
    <dgm:cxn modelId="{F4EE43B0-55B8-4A44-AD58-7DC56C5717CD}" type="presOf" srcId="{ABD1DBB7-41D9-3342-97CB-47E6C22526C4}" destId="{7B17ED25-787A-8545-ACB1-269715A86C76}" srcOrd="0" destOrd="0" presId="urn:microsoft.com/office/officeart/2005/8/layout/hChevron3"/>
    <dgm:cxn modelId="{912D53B1-21D8-2347-B41E-4414C27E8C61}" srcId="{5E2BA74E-4EFC-074C-ABA0-F19F3169FE6C}" destId="{62D184F7-C5F8-3745-BD5C-B8CC01A0DCB6}" srcOrd="3" destOrd="0" parTransId="{D5921145-162E-7943-B25C-79A4B3B5BC2B}" sibTransId="{608042B6-0D00-F347-8565-99B6172CDC70}"/>
    <dgm:cxn modelId="{9CBAF7C3-7D94-9A49-B7CD-A0709AB6BE7D}" srcId="{5E2BA74E-4EFC-074C-ABA0-F19F3169FE6C}" destId="{ABD1DBB7-41D9-3342-97CB-47E6C22526C4}" srcOrd="1" destOrd="0" parTransId="{56908DA9-A0E3-634B-BD88-A085A0A049E4}" sibTransId="{544929B0-1E9F-7E4D-BE7A-ACC9C323F101}"/>
    <dgm:cxn modelId="{1E4FFBEA-662C-D241-85A2-DDFB418E8DC4}" srcId="{5E2BA74E-4EFC-074C-ABA0-F19F3169FE6C}" destId="{24A73B31-C42E-B448-903E-056867222D59}" srcOrd="0" destOrd="0" parTransId="{D6206312-45EE-4D4A-B2ED-68E0D2897EDA}" sibTransId="{FD5EE60C-5B0D-EF4B-9256-F09C02DEFC70}"/>
    <dgm:cxn modelId="{132B1C5E-4D10-DE42-BD63-95438A347C23}" type="presParOf" srcId="{80BECB5C-08C0-6544-BC06-57A1D085C415}" destId="{508D1A5A-319B-D840-AC3A-79EB48FD857D}" srcOrd="0" destOrd="0" presId="urn:microsoft.com/office/officeart/2005/8/layout/hChevron3"/>
    <dgm:cxn modelId="{BD2C3717-1B46-E84F-934A-182631F3C2C9}" type="presParOf" srcId="{80BECB5C-08C0-6544-BC06-57A1D085C415}" destId="{8565AC4E-97F1-5E4C-B836-2E77A67C0C36}" srcOrd="1" destOrd="0" presId="urn:microsoft.com/office/officeart/2005/8/layout/hChevron3"/>
    <dgm:cxn modelId="{35974F53-A8C3-424A-AC79-19F180328AFB}" type="presParOf" srcId="{80BECB5C-08C0-6544-BC06-57A1D085C415}" destId="{7B17ED25-787A-8545-ACB1-269715A86C76}" srcOrd="2" destOrd="0" presId="urn:microsoft.com/office/officeart/2005/8/layout/hChevron3"/>
    <dgm:cxn modelId="{75A27CDD-C2D4-CB4D-B795-219894B34B5D}" type="presParOf" srcId="{80BECB5C-08C0-6544-BC06-57A1D085C415}" destId="{A98924AE-C08E-C247-A1F3-FBE9F0D026F2}" srcOrd="3" destOrd="0" presId="urn:microsoft.com/office/officeart/2005/8/layout/hChevron3"/>
    <dgm:cxn modelId="{FEE9E93F-BF20-8940-AD49-27C91DA2A704}" type="presParOf" srcId="{80BECB5C-08C0-6544-BC06-57A1D085C415}" destId="{0B54638A-3ADB-5543-9FC9-B6C74EBB794E}" srcOrd="4" destOrd="0" presId="urn:microsoft.com/office/officeart/2005/8/layout/hChevron3"/>
    <dgm:cxn modelId="{2F00264F-CA49-F642-A41A-6E47E54598B7}" type="presParOf" srcId="{80BECB5C-08C0-6544-BC06-57A1D085C415}" destId="{48C25A6D-BBFB-4D45-B7E1-7156D8A7DCA5}" srcOrd="5" destOrd="0" presId="urn:microsoft.com/office/officeart/2005/8/layout/hChevron3"/>
    <dgm:cxn modelId="{0DD52E19-3EA5-FC43-9295-768551606BDA}" type="presParOf" srcId="{80BECB5C-08C0-6544-BC06-57A1D085C415}" destId="{208D5672-3E35-0D4D-B132-14E99217AA90}" srcOrd="6"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E2BA74E-4EFC-074C-ABA0-F19F3169FE6C}" type="doc">
      <dgm:prSet loTypeId="urn:microsoft.com/office/officeart/2005/8/layout/hChevron3" loCatId="" qsTypeId="urn:microsoft.com/office/officeart/2005/8/quickstyle/simple1" qsCatId="simple" csTypeId="urn:microsoft.com/office/officeart/2005/8/colors/accent1_2" csCatId="accent1" phldr="1"/>
      <dgm:spPr/>
      <dgm:t>
        <a:bodyPr/>
        <a:lstStyle/>
        <a:p>
          <a:endParaRPr lang="en-US"/>
        </a:p>
      </dgm:t>
    </dgm:pt>
    <dgm:pt modelId="{24A73B31-C42E-B448-903E-056867222D59}">
      <dgm:prSet phldrT="[Text]"/>
      <dgm:spPr>
        <a:solidFill>
          <a:srgbClr val="0070C0"/>
        </a:solidFill>
      </dgm:spPr>
      <dgm:t>
        <a:bodyPr/>
        <a:lstStyle/>
        <a:p>
          <a:r>
            <a:rPr lang="en-US" dirty="0"/>
            <a:t>Background</a:t>
          </a:r>
        </a:p>
      </dgm:t>
    </dgm:pt>
    <dgm:pt modelId="{D6206312-45EE-4D4A-B2ED-68E0D2897EDA}" type="parTrans" cxnId="{1E4FFBEA-662C-D241-85A2-DDFB418E8DC4}">
      <dgm:prSet/>
      <dgm:spPr/>
      <dgm:t>
        <a:bodyPr/>
        <a:lstStyle/>
        <a:p>
          <a:endParaRPr lang="en-US"/>
        </a:p>
      </dgm:t>
    </dgm:pt>
    <dgm:pt modelId="{FD5EE60C-5B0D-EF4B-9256-F09C02DEFC70}" type="sibTrans" cxnId="{1E4FFBEA-662C-D241-85A2-DDFB418E8DC4}">
      <dgm:prSet/>
      <dgm:spPr/>
      <dgm:t>
        <a:bodyPr/>
        <a:lstStyle/>
        <a:p>
          <a:endParaRPr lang="en-US"/>
        </a:p>
      </dgm:t>
    </dgm:pt>
    <dgm:pt modelId="{ABD1DBB7-41D9-3342-97CB-47E6C22526C4}">
      <dgm:prSet phldrT="[Text]"/>
      <dgm:spPr>
        <a:solidFill>
          <a:srgbClr val="0070C0"/>
        </a:solidFill>
      </dgm:spPr>
      <dgm:t>
        <a:bodyPr/>
        <a:lstStyle/>
        <a:p>
          <a:r>
            <a:rPr lang="en-US" dirty="0"/>
            <a:t>Study design</a:t>
          </a:r>
        </a:p>
      </dgm:t>
    </dgm:pt>
    <dgm:pt modelId="{56908DA9-A0E3-634B-BD88-A085A0A049E4}" type="parTrans" cxnId="{9CBAF7C3-7D94-9A49-B7CD-A0709AB6BE7D}">
      <dgm:prSet/>
      <dgm:spPr/>
      <dgm:t>
        <a:bodyPr/>
        <a:lstStyle/>
        <a:p>
          <a:endParaRPr lang="en-US"/>
        </a:p>
      </dgm:t>
    </dgm:pt>
    <dgm:pt modelId="{544929B0-1E9F-7E4D-BE7A-ACC9C323F101}" type="sibTrans" cxnId="{9CBAF7C3-7D94-9A49-B7CD-A0709AB6BE7D}">
      <dgm:prSet/>
      <dgm:spPr/>
      <dgm:t>
        <a:bodyPr/>
        <a:lstStyle/>
        <a:p>
          <a:endParaRPr lang="en-US"/>
        </a:p>
      </dgm:t>
    </dgm:pt>
    <dgm:pt modelId="{C121955C-94C3-714B-9B1D-490CCE4162B1}">
      <dgm:prSet phldrT="[Text]"/>
      <dgm:spPr>
        <a:solidFill>
          <a:srgbClr val="0070C0"/>
        </a:solidFill>
      </dgm:spPr>
      <dgm:t>
        <a:bodyPr/>
        <a:lstStyle/>
        <a:p>
          <a:r>
            <a:rPr lang="en-US" dirty="0"/>
            <a:t>Methodology</a:t>
          </a:r>
        </a:p>
      </dgm:t>
    </dgm:pt>
    <dgm:pt modelId="{8CD95DF9-01AA-7848-9892-36C192AEB2EB}" type="parTrans" cxnId="{01AE9C5A-9BC0-5F4C-9A96-CA68166CFF8B}">
      <dgm:prSet/>
      <dgm:spPr/>
      <dgm:t>
        <a:bodyPr/>
        <a:lstStyle/>
        <a:p>
          <a:endParaRPr lang="en-US"/>
        </a:p>
      </dgm:t>
    </dgm:pt>
    <dgm:pt modelId="{E5893997-FBCD-D846-978D-3DE58E3D5D88}" type="sibTrans" cxnId="{01AE9C5A-9BC0-5F4C-9A96-CA68166CFF8B}">
      <dgm:prSet/>
      <dgm:spPr/>
      <dgm:t>
        <a:bodyPr/>
        <a:lstStyle/>
        <a:p>
          <a:endParaRPr lang="en-US"/>
        </a:p>
      </dgm:t>
    </dgm:pt>
    <dgm:pt modelId="{62D184F7-C5F8-3745-BD5C-B8CC01A0DCB6}">
      <dgm:prSet/>
      <dgm:spPr>
        <a:solidFill>
          <a:srgbClr val="95C2B0"/>
        </a:solidFill>
      </dgm:spPr>
      <dgm:t>
        <a:bodyPr/>
        <a:lstStyle/>
        <a:p>
          <a:r>
            <a:rPr lang="en-US" dirty="0"/>
            <a:t>Conclusion</a:t>
          </a:r>
        </a:p>
      </dgm:t>
    </dgm:pt>
    <dgm:pt modelId="{D5921145-162E-7943-B25C-79A4B3B5BC2B}" type="parTrans" cxnId="{912D53B1-21D8-2347-B41E-4414C27E8C61}">
      <dgm:prSet/>
      <dgm:spPr/>
      <dgm:t>
        <a:bodyPr/>
        <a:lstStyle/>
        <a:p>
          <a:endParaRPr lang="en-US"/>
        </a:p>
      </dgm:t>
    </dgm:pt>
    <dgm:pt modelId="{608042B6-0D00-F347-8565-99B6172CDC70}" type="sibTrans" cxnId="{912D53B1-21D8-2347-B41E-4414C27E8C61}">
      <dgm:prSet/>
      <dgm:spPr/>
      <dgm:t>
        <a:bodyPr/>
        <a:lstStyle/>
        <a:p>
          <a:endParaRPr lang="en-US"/>
        </a:p>
      </dgm:t>
    </dgm:pt>
    <dgm:pt modelId="{80BECB5C-08C0-6544-BC06-57A1D085C415}" type="pres">
      <dgm:prSet presAssocID="{5E2BA74E-4EFC-074C-ABA0-F19F3169FE6C}" presName="Name0" presStyleCnt="0">
        <dgm:presLayoutVars>
          <dgm:dir/>
          <dgm:resizeHandles val="exact"/>
        </dgm:presLayoutVars>
      </dgm:prSet>
      <dgm:spPr/>
    </dgm:pt>
    <dgm:pt modelId="{508D1A5A-319B-D840-AC3A-79EB48FD857D}" type="pres">
      <dgm:prSet presAssocID="{24A73B31-C42E-B448-903E-056867222D59}" presName="parTxOnly" presStyleLbl="node1" presStyleIdx="0" presStyleCnt="4">
        <dgm:presLayoutVars>
          <dgm:bulletEnabled val="1"/>
        </dgm:presLayoutVars>
      </dgm:prSet>
      <dgm:spPr/>
    </dgm:pt>
    <dgm:pt modelId="{8565AC4E-97F1-5E4C-B836-2E77A67C0C36}" type="pres">
      <dgm:prSet presAssocID="{FD5EE60C-5B0D-EF4B-9256-F09C02DEFC70}" presName="parSpace" presStyleCnt="0"/>
      <dgm:spPr/>
    </dgm:pt>
    <dgm:pt modelId="{7B17ED25-787A-8545-ACB1-269715A86C76}" type="pres">
      <dgm:prSet presAssocID="{ABD1DBB7-41D9-3342-97CB-47E6C22526C4}" presName="parTxOnly" presStyleLbl="node1" presStyleIdx="1" presStyleCnt="4" custLinFactNeighborX="3706" custLinFactNeighborY="31494">
        <dgm:presLayoutVars>
          <dgm:bulletEnabled val="1"/>
        </dgm:presLayoutVars>
      </dgm:prSet>
      <dgm:spPr/>
    </dgm:pt>
    <dgm:pt modelId="{A98924AE-C08E-C247-A1F3-FBE9F0D026F2}" type="pres">
      <dgm:prSet presAssocID="{544929B0-1E9F-7E4D-BE7A-ACC9C323F101}" presName="parSpace" presStyleCnt="0"/>
      <dgm:spPr/>
    </dgm:pt>
    <dgm:pt modelId="{0B54638A-3ADB-5543-9FC9-B6C74EBB794E}" type="pres">
      <dgm:prSet presAssocID="{C121955C-94C3-714B-9B1D-490CCE4162B1}" presName="parTxOnly" presStyleLbl="node1" presStyleIdx="2" presStyleCnt="4" custLinFactNeighborX="11830" custLinFactNeighborY="29442">
        <dgm:presLayoutVars>
          <dgm:bulletEnabled val="1"/>
        </dgm:presLayoutVars>
      </dgm:prSet>
      <dgm:spPr/>
    </dgm:pt>
    <dgm:pt modelId="{48C25A6D-BBFB-4D45-B7E1-7156D8A7DCA5}" type="pres">
      <dgm:prSet presAssocID="{E5893997-FBCD-D846-978D-3DE58E3D5D88}" presName="parSpace" presStyleCnt="0"/>
      <dgm:spPr/>
    </dgm:pt>
    <dgm:pt modelId="{208D5672-3E35-0D4D-B132-14E99217AA90}" type="pres">
      <dgm:prSet presAssocID="{62D184F7-C5F8-3745-BD5C-B8CC01A0DCB6}" presName="parTxOnly" presStyleLbl="node1" presStyleIdx="3" presStyleCnt="4">
        <dgm:presLayoutVars>
          <dgm:bulletEnabled val="1"/>
        </dgm:presLayoutVars>
      </dgm:prSet>
      <dgm:spPr/>
    </dgm:pt>
  </dgm:ptLst>
  <dgm:cxnLst>
    <dgm:cxn modelId="{E21A5805-860E-4444-80A0-0FE2479602E3}" type="presOf" srcId="{24A73B31-C42E-B448-903E-056867222D59}" destId="{508D1A5A-319B-D840-AC3A-79EB48FD857D}" srcOrd="0" destOrd="0" presId="urn:microsoft.com/office/officeart/2005/8/layout/hChevron3"/>
    <dgm:cxn modelId="{778FB225-130A-5945-B852-D43D9F0AC086}" type="presOf" srcId="{5E2BA74E-4EFC-074C-ABA0-F19F3169FE6C}" destId="{80BECB5C-08C0-6544-BC06-57A1D085C415}" srcOrd="0" destOrd="0" presId="urn:microsoft.com/office/officeart/2005/8/layout/hChevron3"/>
    <dgm:cxn modelId="{01AE9C5A-9BC0-5F4C-9A96-CA68166CFF8B}" srcId="{5E2BA74E-4EFC-074C-ABA0-F19F3169FE6C}" destId="{C121955C-94C3-714B-9B1D-490CCE4162B1}" srcOrd="2" destOrd="0" parTransId="{8CD95DF9-01AA-7848-9892-36C192AEB2EB}" sibTransId="{E5893997-FBCD-D846-978D-3DE58E3D5D88}"/>
    <dgm:cxn modelId="{1708997A-1114-6542-AFF4-5621A812ED6C}" type="presOf" srcId="{62D184F7-C5F8-3745-BD5C-B8CC01A0DCB6}" destId="{208D5672-3E35-0D4D-B132-14E99217AA90}" srcOrd="0" destOrd="0" presId="urn:microsoft.com/office/officeart/2005/8/layout/hChevron3"/>
    <dgm:cxn modelId="{1016C4AE-BA5C-9847-8472-B99CD237D53F}" type="presOf" srcId="{C121955C-94C3-714B-9B1D-490CCE4162B1}" destId="{0B54638A-3ADB-5543-9FC9-B6C74EBB794E}" srcOrd="0" destOrd="0" presId="urn:microsoft.com/office/officeart/2005/8/layout/hChevron3"/>
    <dgm:cxn modelId="{F4EE43B0-55B8-4A44-AD58-7DC56C5717CD}" type="presOf" srcId="{ABD1DBB7-41D9-3342-97CB-47E6C22526C4}" destId="{7B17ED25-787A-8545-ACB1-269715A86C76}" srcOrd="0" destOrd="0" presId="urn:microsoft.com/office/officeart/2005/8/layout/hChevron3"/>
    <dgm:cxn modelId="{912D53B1-21D8-2347-B41E-4414C27E8C61}" srcId="{5E2BA74E-4EFC-074C-ABA0-F19F3169FE6C}" destId="{62D184F7-C5F8-3745-BD5C-B8CC01A0DCB6}" srcOrd="3" destOrd="0" parTransId="{D5921145-162E-7943-B25C-79A4B3B5BC2B}" sibTransId="{608042B6-0D00-F347-8565-99B6172CDC70}"/>
    <dgm:cxn modelId="{9CBAF7C3-7D94-9A49-B7CD-A0709AB6BE7D}" srcId="{5E2BA74E-4EFC-074C-ABA0-F19F3169FE6C}" destId="{ABD1DBB7-41D9-3342-97CB-47E6C22526C4}" srcOrd="1" destOrd="0" parTransId="{56908DA9-A0E3-634B-BD88-A085A0A049E4}" sibTransId="{544929B0-1E9F-7E4D-BE7A-ACC9C323F101}"/>
    <dgm:cxn modelId="{1E4FFBEA-662C-D241-85A2-DDFB418E8DC4}" srcId="{5E2BA74E-4EFC-074C-ABA0-F19F3169FE6C}" destId="{24A73B31-C42E-B448-903E-056867222D59}" srcOrd="0" destOrd="0" parTransId="{D6206312-45EE-4D4A-B2ED-68E0D2897EDA}" sibTransId="{FD5EE60C-5B0D-EF4B-9256-F09C02DEFC70}"/>
    <dgm:cxn modelId="{132B1C5E-4D10-DE42-BD63-95438A347C23}" type="presParOf" srcId="{80BECB5C-08C0-6544-BC06-57A1D085C415}" destId="{508D1A5A-319B-D840-AC3A-79EB48FD857D}" srcOrd="0" destOrd="0" presId="urn:microsoft.com/office/officeart/2005/8/layout/hChevron3"/>
    <dgm:cxn modelId="{BD2C3717-1B46-E84F-934A-182631F3C2C9}" type="presParOf" srcId="{80BECB5C-08C0-6544-BC06-57A1D085C415}" destId="{8565AC4E-97F1-5E4C-B836-2E77A67C0C36}" srcOrd="1" destOrd="0" presId="urn:microsoft.com/office/officeart/2005/8/layout/hChevron3"/>
    <dgm:cxn modelId="{35974F53-A8C3-424A-AC79-19F180328AFB}" type="presParOf" srcId="{80BECB5C-08C0-6544-BC06-57A1D085C415}" destId="{7B17ED25-787A-8545-ACB1-269715A86C76}" srcOrd="2" destOrd="0" presId="urn:microsoft.com/office/officeart/2005/8/layout/hChevron3"/>
    <dgm:cxn modelId="{75A27CDD-C2D4-CB4D-B795-219894B34B5D}" type="presParOf" srcId="{80BECB5C-08C0-6544-BC06-57A1D085C415}" destId="{A98924AE-C08E-C247-A1F3-FBE9F0D026F2}" srcOrd="3" destOrd="0" presId="urn:microsoft.com/office/officeart/2005/8/layout/hChevron3"/>
    <dgm:cxn modelId="{FEE9E93F-BF20-8940-AD49-27C91DA2A704}" type="presParOf" srcId="{80BECB5C-08C0-6544-BC06-57A1D085C415}" destId="{0B54638A-3ADB-5543-9FC9-B6C74EBB794E}" srcOrd="4" destOrd="0" presId="urn:microsoft.com/office/officeart/2005/8/layout/hChevron3"/>
    <dgm:cxn modelId="{2F00264F-CA49-F642-A41A-6E47E54598B7}" type="presParOf" srcId="{80BECB5C-08C0-6544-BC06-57A1D085C415}" destId="{48C25A6D-BBFB-4D45-B7E1-7156D8A7DCA5}" srcOrd="5" destOrd="0" presId="urn:microsoft.com/office/officeart/2005/8/layout/hChevron3"/>
    <dgm:cxn modelId="{0DD52E19-3EA5-FC43-9295-768551606BDA}" type="presParOf" srcId="{80BECB5C-08C0-6544-BC06-57A1D085C415}" destId="{208D5672-3E35-0D4D-B132-14E99217AA90}" srcOrd="6"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8D1A5A-319B-D840-AC3A-79EB48FD857D}">
      <dsp:nvSpPr>
        <dsp:cNvPr id="0" name=""/>
        <dsp:cNvSpPr/>
      </dsp:nvSpPr>
      <dsp:spPr>
        <a:xfrm>
          <a:off x="3571" y="0"/>
          <a:ext cx="3583780" cy="281567"/>
        </a:xfrm>
        <a:prstGeom prst="homePlate">
          <a:avLst/>
        </a:prstGeom>
        <a:solidFill>
          <a:srgbClr val="95C2B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4676" tIns="37338" rIns="18669" bIns="37338" numCol="1" spcCol="1270" anchor="ctr" anchorCtr="0">
          <a:noAutofit/>
        </a:bodyPr>
        <a:lstStyle/>
        <a:p>
          <a:pPr marL="0" lvl="0" indent="0" algn="ctr" defTabSz="622300">
            <a:lnSpc>
              <a:spcPct val="90000"/>
            </a:lnSpc>
            <a:spcBef>
              <a:spcPct val="0"/>
            </a:spcBef>
            <a:spcAft>
              <a:spcPct val="35000"/>
            </a:spcAft>
            <a:buNone/>
          </a:pPr>
          <a:r>
            <a:rPr lang="en-US" sz="1400" kern="1200" dirty="0"/>
            <a:t>Background</a:t>
          </a:r>
        </a:p>
      </dsp:txBody>
      <dsp:txXfrm>
        <a:off x="3571" y="0"/>
        <a:ext cx="3513388" cy="281567"/>
      </dsp:txXfrm>
    </dsp:sp>
    <dsp:sp modelId="{7B17ED25-787A-8545-ACB1-269715A86C76}">
      <dsp:nvSpPr>
        <dsp:cNvPr id="0" name=""/>
        <dsp:cNvSpPr/>
      </dsp:nvSpPr>
      <dsp:spPr>
        <a:xfrm>
          <a:off x="2897159" y="0"/>
          <a:ext cx="3583780" cy="28156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37338" rIns="18669" bIns="37338" numCol="1" spcCol="1270" anchor="ctr" anchorCtr="0">
          <a:noAutofit/>
        </a:bodyPr>
        <a:lstStyle/>
        <a:p>
          <a:pPr marL="0" lvl="0" indent="0" algn="ctr" defTabSz="622300">
            <a:lnSpc>
              <a:spcPct val="90000"/>
            </a:lnSpc>
            <a:spcBef>
              <a:spcPct val="0"/>
            </a:spcBef>
            <a:spcAft>
              <a:spcPct val="35000"/>
            </a:spcAft>
            <a:buNone/>
          </a:pPr>
          <a:r>
            <a:rPr lang="en-US" sz="1400" kern="1200" dirty="0"/>
            <a:t>Study Design</a:t>
          </a:r>
        </a:p>
      </dsp:txBody>
      <dsp:txXfrm>
        <a:off x="3037943" y="0"/>
        <a:ext cx="3302213" cy="281567"/>
      </dsp:txXfrm>
    </dsp:sp>
    <dsp:sp modelId="{0B54638A-3ADB-5543-9FC9-B6C74EBB794E}">
      <dsp:nvSpPr>
        <dsp:cNvPr id="0" name=""/>
        <dsp:cNvSpPr/>
      </dsp:nvSpPr>
      <dsp:spPr>
        <a:xfrm>
          <a:off x="5822413" y="0"/>
          <a:ext cx="3583780" cy="28156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37338" rIns="18669" bIns="37338" numCol="1" spcCol="1270" anchor="ctr" anchorCtr="0">
          <a:noAutofit/>
        </a:bodyPr>
        <a:lstStyle/>
        <a:p>
          <a:pPr marL="0" lvl="0" indent="0" algn="ctr" defTabSz="622300">
            <a:lnSpc>
              <a:spcPct val="90000"/>
            </a:lnSpc>
            <a:spcBef>
              <a:spcPct val="0"/>
            </a:spcBef>
            <a:spcAft>
              <a:spcPct val="35000"/>
            </a:spcAft>
            <a:buNone/>
          </a:pPr>
          <a:r>
            <a:rPr lang="en-US" sz="1400" kern="1200" dirty="0"/>
            <a:t>Methodology</a:t>
          </a:r>
        </a:p>
      </dsp:txBody>
      <dsp:txXfrm>
        <a:off x="5963197" y="0"/>
        <a:ext cx="3302213" cy="281567"/>
      </dsp:txXfrm>
    </dsp:sp>
    <dsp:sp modelId="{208D5672-3E35-0D4D-B132-14E99217AA90}">
      <dsp:nvSpPr>
        <dsp:cNvPr id="0" name=""/>
        <dsp:cNvSpPr/>
      </dsp:nvSpPr>
      <dsp:spPr>
        <a:xfrm>
          <a:off x="8604646" y="0"/>
          <a:ext cx="3583780" cy="28156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37338" rIns="18669" bIns="37338" numCol="1" spcCol="1270" anchor="ctr" anchorCtr="0">
          <a:noAutofit/>
        </a:bodyPr>
        <a:lstStyle/>
        <a:p>
          <a:pPr marL="0" lvl="0" indent="0" algn="ctr" defTabSz="622300">
            <a:lnSpc>
              <a:spcPct val="90000"/>
            </a:lnSpc>
            <a:spcBef>
              <a:spcPct val="0"/>
            </a:spcBef>
            <a:spcAft>
              <a:spcPct val="35000"/>
            </a:spcAft>
            <a:buNone/>
          </a:pPr>
          <a:r>
            <a:rPr lang="en-US" sz="1400" kern="1200" dirty="0"/>
            <a:t>Take </a:t>
          </a:r>
          <a:r>
            <a:rPr lang="en-US" sz="1400" kern="1200" dirty="0" err="1"/>
            <a:t>Aways</a:t>
          </a:r>
          <a:endParaRPr lang="en-US" sz="1400" kern="1200" dirty="0"/>
        </a:p>
      </dsp:txBody>
      <dsp:txXfrm>
        <a:off x="8745430" y="0"/>
        <a:ext cx="3302213" cy="28156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8D1A5A-319B-D840-AC3A-79EB48FD857D}">
      <dsp:nvSpPr>
        <dsp:cNvPr id="0" name=""/>
        <dsp:cNvSpPr/>
      </dsp:nvSpPr>
      <dsp:spPr>
        <a:xfrm>
          <a:off x="3571" y="0"/>
          <a:ext cx="3583780" cy="281567"/>
        </a:xfrm>
        <a:prstGeom prst="homePlate">
          <a:avLst/>
        </a:prstGeom>
        <a:solidFill>
          <a:srgbClr val="95C2B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4676" tIns="37338" rIns="18669" bIns="37338" numCol="1" spcCol="1270" anchor="ctr" anchorCtr="0">
          <a:noAutofit/>
        </a:bodyPr>
        <a:lstStyle/>
        <a:p>
          <a:pPr marL="0" lvl="0" indent="0" algn="ctr" defTabSz="622300">
            <a:lnSpc>
              <a:spcPct val="90000"/>
            </a:lnSpc>
            <a:spcBef>
              <a:spcPct val="0"/>
            </a:spcBef>
            <a:spcAft>
              <a:spcPct val="35000"/>
            </a:spcAft>
            <a:buNone/>
          </a:pPr>
          <a:r>
            <a:rPr lang="en-US" sz="1400" kern="1200" dirty="0"/>
            <a:t>Background</a:t>
          </a:r>
        </a:p>
      </dsp:txBody>
      <dsp:txXfrm>
        <a:off x="3571" y="0"/>
        <a:ext cx="3513388" cy="281567"/>
      </dsp:txXfrm>
    </dsp:sp>
    <dsp:sp modelId="{7B17ED25-787A-8545-ACB1-269715A86C76}">
      <dsp:nvSpPr>
        <dsp:cNvPr id="0" name=""/>
        <dsp:cNvSpPr/>
      </dsp:nvSpPr>
      <dsp:spPr>
        <a:xfrm>
          <a:off x="2897159" y="0"/>
          <a:ext cx="3583780" cy="28156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37338" rIns="18669" bIns="37338" numCol="1" spcCol="1270" anchor="ctr" anchorCtr="0">
          <a:noAutofit/>
        </a:bodyPr>
        <a:lstStyle/>
        <a:p>
          <a:pPr marL="0" lvl="0" indent="0" algn="ctr" defTabSz="622300">
            <a:lnSpc>
              <a:spcPct val="90000"/>
            </a:lnSpc>
            <a:spcBef>
              <a:spcPct val="0"/>
            </a:spcBef>
            <a:spcAft>
              <a:spcPct val="35000"/>
            </a:spcAft>
            <a:buNone/>
          </a:pPr>
          <a:r>
            <a:rPr lang="en-US" sz="1400" kern="1200" dirty="0"/>
            <a:t>Study Design</a:t>
          </a:r>
        </a:p>
      </dsp:txBody>
      <dsp:txXfrm>
        <a:off x="3037943" y="0"/>
        <a:ext cx="3302213" cy="281567"/>
      </dsp:txXfrm>
    </dsp:sp>
    <dsp:sp modelId="{0B54638A-3ADB-5543-9FC9-B6C74EBB794E}">
      <dsp:nvSpPr>
        <dsp:cNvPr id="0" name=""/>
        <dsp:cNvSpPr/>
      </dsp:nvSpPr>
      <dsp:spPr>
        <a:xfrm>
          <a:off x="5822413" y="0"/>
          <a:ext cx="3583780" cy="28156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37338" rIns="18669" bIns="37338" numCol="1" spcCol="1270" anchor="ctr" anchorCtr="0">
          <a:noAutofit/>
        </a:bodyPr>
        <a:lstStyle/>
        <a:p>
          <a:pPr marL="0" lvl="0" indent="0" algn="ctr" defTabSz="622300">
            <a:lnSpc>
              <a:spcPct val="90000"/>
            </a:lnSpc>
            <a:spcBef>
              <a:spcPct val="0"/>
            </a:spcBef>
            <a:spcAft>
              <a:spcPct val="35000"/>
            </a:spcAft>
            <a:buNone/>
          </a:pPr>
          <a:r>
            <a:rPr lang="en-US" sz="1400" kern="1200" dirty="0"/>
            <a:t>Methodology</a:t>
          </a:r>
        </a:p>
      </dsp:txBody>
      <dsp:txXfrm>
        <a:off x="5963197" y="0"/>
        <a:ext cx="3302213" cy="281567"/>
      </dsp:txXfrm>
    </dsp:sp>
    <dsp:sp modelId="{208D5672-3E35-0D4D-B132-14E99217AA90}">
      <dsp:nvSpPr>
        <dsp:cNvPr id="0" name=""/>
        <dsp:cNvSpPr/>
      </dsp:nvSpPr>
      <dsp:spPr>
        <a:xfrm>
          <a:off x="8604646" y="0"/>
          <a:ext cx="3583780" cy="28156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37338" rIns="18669" bIns="37338" numCol="1" spcCol="1270" anchor="ctr" anchorCtr="0">
          <a:noAutofit/>
        </a:bodyPr>
        <a:lstStyle/>
        <a:p>
          <a:pPr marL="0" lvl="0" indent="0" algn="ctr" defTabSz="622300">
            <a:lnSpc>
              <a:spcPct val="90000"/>
            </a:lnSpc>
            <a:spcBef>
              <a:spcPct val="0"/>
            </a:spcBef>
            <a:spcAft>
              <a:spcPct val="35000"/>
            </a:spcAft>
            <a:buNone/>
          </a:pPr>
          <a:r>
            <a:rPr lang="en-US" sz="1400" kern="1200" dirty="0"/>
            <a:t>Conclusions</a:t>
          </a:r>
        </a:p>
      </dsp:txBody>
      <dsp:txXfrm>
        <a:off x="8745430" y="0"/>
        <a:ext cx="3302213" cy="28156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8D1A5A-319B-D840-AC3A-79EB48FD857D}">
      <dsp:nvSpPr>
        <dsp:cNvPr id="0" name=""/>
        <dsp:cNvSpPr/>
      </dsp:nvSpPr>
      <dsp:spPr>
        <a:xfrm>
          <a:off x="3571" y="0"/>
          <a:ext cx="3583780" cy="281567"/>
        </a:xfrm>
        <a:prstGeom prst="homePlate">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4676" tIns="37338" rIns="18669" bIns="37338" numCol="1" spcCol="1270" anchor="ctr" anchorCtr="0">
          <a:noAutofit/>
        </a:bodyPr>
        <a:lstStyle/>
        <a:p>
          <a:pPr marL="0" lvl="0" indent="0" algn="ctr" defTabSz="622300">
            <a:lnSpc>
              <a:spcPct val="90000"/>
            </a:lnSpc>
            <a:spcBef>
              <a:spcPct val="0"/>
            </a:spcBef>
            <a:spcAft>
              <a:spcPct val="35000"/>
            </a:spcAft>
            <a:buNone/>
          </a:pPr>
          <a:r>
            <a:rPr lang="en-US" sz="1400" kern="1200" dirty="0"/>
            <a:t>Background</a:t>
          </a:r>
        </a:p>
      </dsp:txBody>
      <dsp:txXfrm>
        <a:off x="3571" y="0"/>
        <a:ext cx="3513388" cy="281567"/>
      </dsp:txXfrm>
    </dsp:sp>
    <dsp:sp modelId="{7B17ED25-787A-8545-ACB1-269715A86C76}">
      <dsp:nvSpPr>
        <dsp:cNvPr id="0" name=""/>
        <dsp:cNvSpPr/>
      </dsp:nvSpPr>
      <dsp:spPr>
        <a:xfrm>
          <a:off x="2897159" y="0"/>
          <a:ext cx="3583780" cy="281567"/>
        </a:xfrm>
        <a:prstGeom prst="chevron">
          <a:avLst/>
        </a:prstGeom>
        <a:solidFill>
          <a:srgbClr val="95C2B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37338" rIns="18669" bIns="37338" numCol="1" spcCol="1270" anchor="ctr" anchorCtr="0">
          <a:noAutofit/>
        </a:bodyPr>
        <a:lstStyle/>
        <a:p>
          <a:pPr marL="0" lvl="0" indent="0" algn="ctr" defTabSz="622300">
            <a:lnSpc>
              <a:spcPct val="90000"/>
            </a:lnSpc>
            <a:spcBef>
              <a:spcPct val="0"/>
            </a:spcBef>
            <a:spcAft>
              <a:spcPct val="35000"/>
            </a:spcAft>
            <a:buNone/>
          </a:pPr>
          <a:r>
            <a:rPr lang="en-US" sz="1400" kern="1200" dirty="0"/>
            <a:t>Study design</a:t>
          </a:r>
        </a:p>
      </dsp:txBody>
      <dsp:txXfrm>
        <a:off x="3037943" y="0"/>
        <a:ext cx="3302213" cy="281567"/>
      </dsp:txXfrm>
    </dsp:sp>
    <dsp:sp modelId="{0B54638A-3ADB-5543-9FC9-B6C74EBB794E}">
      <dsp:nvSpPr>
        <dsp:cNvPr id="0" name=""/>
        <dsp:cNvSpPr/>
      </dsp:nvSpPr>
      <dsp:spPr>
        <a:xfrm>
          <a:off x="5822413" y="0"/>
          <a:ext cx="3583780" cy="28156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37338" rIns="18669" bIns="37338" numCol="1" spcCol="1270" anchor="ctr" anchorCtr="0">
          <a:noAutofit/>
        </a:bodyPr>
        <a:lstStyle/>
        <a:p>
          <a:pPr marL="0" lvl="0" indent="0" algn="ctr" defTabSz="622300">
            <a:lnSpc>
              <a:spcPct val="90000"/>
            </a:lnSpc>
            <a:spcBef>
              <a:spcPct val="0"/>
            </a:spcBef>
            <a:spcAft>
              <a:spcPct val="35000"/>
            </a:spcAft>
            <a:buNone/>
          </a:pPr>
          <a:r>
            <a:rPr lang="en-US" sz="1400" kern="1200" dirty="0"/>
            <a:t>Methodology</a:t>
          </a:r>
        </a:p>
      </dsp:txBody>
      <dsp:txXfrm>
        <a:off x="5963197" y="0"/>
        <a:ext cx="3302213" cy="281567"/>
      </dsp:txXfrm>
    </dsp:sp>
    <dsp:sp modelId="{208D5672-3E35-0D4D-B132-14E99217AA90}">
      <dsp:nvSpPr>
        <dsp:cNvPr id="0" name=""/>
        <dsp:cNvSpPr/>
      </dsp:nvSpPr>
      <dsp:spPr>
        <a:xfrm>
          <a:off x="8604646" y="0"/>
          <a:ext cx="3583780" cy="28156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37338" rIns="18669" bIns="37338" numCol="1" spcCol="1270" anchor="ctr" anchorCtr="0">
          <a:noAutofit/>
        </a:bodyPr>
        <a:lstStyle/>
        <a:p>
          <a:pPr marL="0" lvl="0" indent="0" algn="ctr" defTabSz="622300">
            <a:lnSpc>
              <a:spcPct val="90000"/>
            </a:lnSpc>
            <a:spcBef>
              <a:spcPct val="0"/>
            </a:spcBef>
            <a:spcAft>
              <a:spcPct val="35000"/>
            </a:spcAft>
            <a:buNone/>
          </a:pPr>
          <a:r>
            <a:rPr lang="en-US" sz="1400" kern="1200" dirty="0"/>
            <a:t>Conclusion</a:t>
          </a:r>
        </a:p>
      </dsp:txBody>
      <dsp:txXfrm>
        <a:off x="8745430" y="0"/>
        <a:ext cx="3302213" cy="28156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8D1A5A-319B-D840-AC3A-79EB48FD857D}">
      <dsp:nvSpPr>
        <dsp:cNvPr id="0" name=""/>
        <dsp:cNvSpPr/>
      </dsp:nvSpPr>
      <dsp:spPr>
        <a:xfrm>
          <a:off x="3571" y="0"/>
          <a:ext cx="3583780" cy="281567"/>
        </a:xfrm>
        <a:prstGeom prst="homePlate">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4676" tIns="37338" rIns="18669" bIns="37338" numCol="1" spcCol="1270" anchor="ctr" anchorCtr="0">
          <a:noAutofit/>
        </a:bodyPr>
        <a:lstStyle/>
        <a:p>
          <a:pPr marL="0" lvl="0" indent="0" algn="ctr" defTabSz="622300">
            <a:lnSpc>
              <a:spcPct val="90000"/>
            </a:lnSpc>
            <a:spcBef>
              <a:spcPct val="0"/>
            </a:spcBef>
            <a:spcAft>
              <a:spcPct val="35000"/>
            </a:spcAft>
            <a:buNone/>
          </a:pPr>
          <a:r>
            <a:rPr lang="en-US" sz="1400" kern="1200" dirty="0"/>
            <a:t>Background</a:t>
          </a:r>
        </a:p>
      </dsp:txBody>
      <dsp:txXfrm>
        <a:off x="3571" y="0"/>
        <a:ext cx="3513388" cy="281567"/>
      </dsp:txXfrm>
    </dsp:sp>
    <dsp:sp modelId="{7B17ED25-787A-8545-ACB1-269715A86C76}">
      <dsp:nvSpPr>
        <dsp:cNvPr id="0" name=""/>
        <dsp:cNvSpPr/>
      </dsp:nvSpPr>
      <dsp:spPr>
        <a:xfrm>
          <a:off x="2897159" y="0"/>
          <a:ext cx="3583780" cy="281567"/>
        </a:xfrm>
        <a:prstGeom prst="chevron">
          <a:avLst/>
        </a:prstGeom>
        <a:solidFill>
          <a:srgbClr val="95C2B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37338" rIns="18669" bIns="37338" numCol="1" spcCol="1270" anchor="ctr" anchorCtr="0">
          <a:noAutofit/>
        </a:bodyPr>
        <a:lstStyle/>
        <a:p>
          <a:pPr marL="0" lvl="0" indent="0" algn="ctr" defTabSz="622300">
            <a:lnSpc>
              <a:spcPct val="90000"/>
            </a:lnSpc>
            <a:spcBef>
              <a:spcPct val="0"/>
            </a:spcBef>
            <a:spcAft>
              <a:spcPct val="35000"/>
            </a:spcAft>
            <a:buNone/>
          </a:pPr>
          <a:r>
            <a:rPr lang="en-US" sz="1400" kern="1200" dirty="0"/>
            <a:t>Study design</a:t>
          </a:r>
        </a:p>
      </dsp:txBody>
      <dsp:txXfrm>
        <a:off x="3037943" y="0"/>
        <a:ext cx="3302213" cy="281567"/>
      </dsp:txXfrm>
    </dsp:sp>
    <dsp:sp modelId="{0B54638A-3ADB-5543-9FC9-B6C74EBB794E}">
      <dsp:nvSpPr>
        <dsp:cNvPr id="0" name=""/>
        <dsp:cNvSpPr/>
      </dsp:nvSpPr>
      <dsp:spPr>
        <a:xfrm>
          <a:off x="5822413" y="0"/>
          <a:ext cx="3583780" cy="28156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37338" rIns="18669" bIns="37338" numCol="1" spcCol="1270" anchor="ctr" anchorCtr="0">
          <a:noAutofit/>
        </a:bodyPr>
        <a:lstStyle/>
        <a:p>
          <a:pPr marL="0" lvl="0" indent="0" algn="ctr" defTabSz="622300">
            <a:lnSpc>
              <a:spcPct val="90000"/>
            </a:lnSpc>
            <a:spcBef>
              <a:spcPct val="0"/>
            </a:spcBef>
            <a:spcAft>
              <a:spcPct val="35000"/>
            </a:spcAft>
            <a:buNone/>
          </a:pPr>
          <a:r>
            <a:rPr lang="en-US" sz="1400" kern="1200" dirty="0"/>
            <a:t>Methodology</a:t>
          </a:r>
        </a:p>
      </dsp:txBody>
      <dsp:txXfrm>
        <a:off x="5963197" y="0"/>
        <a:ext cx="3302213" cy="281567"/>
      </dsp:txXfrm>
    </dsp:sp>
    <dsp:sp modelId="{208D5672-3E35-0D4D-B132-14E99217AA90}">
      <dsp:nvSpPr>
        <dsp:cNvPr id="0" name=""/>
        <dsp:cNvSpPr/>
      </dsp:nvSpPr>
      <dsp:spPr>
        <a:xfrm>
          <a:off x="8604646" y="0"/>
          <a:ext cx="3583780" cy="28156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37338" rIns="18669" bIns="37338" numCol="1" spcCol="1270" anchor="ctr" anchorCtr="0">
          <a:noAutofit/>
        </a:bodyPr>
        <a:lstStyle/>
        <a:p>
          <a:pPr marL="0" lvl="0" indent="0" algn="ctr" defTabSz="622300">
            <a:lnSpc>
              <a:spcPct val="90000"/>
            </a:lnSpc>
            <a:spcBef>
              <a:spcPct val="0"/>
            </a:spcBef>
            <a:spcAft>
              <a:spcPct val="35000"/>
            </a:spcAft>
            <a:buNone/>
          </a:pPr>
          <a:r>
            <a:rPr lang="en-US" sz="1400" kern="1200" dirty="0"/>
            <a:t>Conclusion</a:t>
          </a:r>
        </a:p>
      </dsp:txBody>
      <dsp:txXfrm>
        <a:off x="8745430" y="0"/>
        <a:ext cx="3302213" cy="28156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8D1A5A-319B-D840-AC3A-79EB48FD857D}">
      <dsp:nvSpPr>
        <dsp:cNvPr id="0" name=""/>
        <dsp:cNvSpPr/>
      </dsp:nvSpPr>
      <dsp:spPr>
        <a:xfrm>
          <a:off x="3571" y="0"/>
          <a:ext cx="3583780" cy="281567"/>
        </a:xfrm>
        <a:prstGeom prst="homePlate">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4676" tIns="37338" rIns="18669" bIns="37338" numCol="1" spcCol="1270" anchor="ctr" anchorCtr="0">
          <a:noAutofit/>
        </a:bodyPr>
        <a:lstStyle/>
        <a:p>
          <a:pPr marL="0" lvl="0" indent="0" algn="ctr" defTabSz="622300">
            <a:lnSpc>
              <a:spcPct val="90000"/>
            </a:lnSpc>
            <a:spcBef>
              <a:spcPct val="0"/>
            </a:spcBef>
            <a:spcAft>
              <a:spcPct val="35000"/>
            </a:spcAft>
            <a:buNone/>
          </a:pPr>
          <a:r>
            <a:rPr lang="en-US" sz="1400" kern="1200" dirty="0"/>
            <a:t>Background</a:t>
          </a:r>
        </a:p>
      </dsp:txBody>
      <dsp:txXfrm>
        <a:off x="3571" y="0"/>
        <a:ext cx="3513388" cy="281567"/>
      </dsp:txXfrm>
    </dsp:sp>
    <dsp:sp modelId="{7B17ED25-787A-8545-ACB1-269715A86C76}">
      <dsp:nvSpPr>
        <dsp:cNvPr id="0" name=""/>
        <dsp:cNvSpPr/>
      </dsp:nvSpPr>
      <dsp:spPr>
        <a:xfrm>
          <a:off x="2897159" y="0"/>
          <a:ext cx="3583780" cy="281567"/>
        </a:xfrm>
        <a:prstGeom prst="chevron">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37338" rIns="18669" bIns="37338" numCol="1" spcCol="1270" anchor="ctr" anchorCtr="0">
          <a:noAutofit/>
        </a:bodyPr>
        <a:lstStyle/>
        <a:p>
          <a:pPr marL="0" lvl="0" indent="0" algn="ctr" defTabSz="622300">
            <a:lnSpc>
              <a:spcPct val="90000"/>
            </a:lnSpc>
            <a:spcBef>
              <a:spcPct val="0"/>
            </a:spcBef>
            <a:spcAft>
              <a:spcPct val="35000"/>
            </a:spcAft>
            <a:buNone/>
          </a:pPr>
          <a:r>
            <a:rPr lang="en-US" sz="1400" kern="1200" dirty="0"/>
            <a:t>Study design</a:t>
          </a:r>
        </a:p>
      </dsp:txBody>
      <dsp:txXfrm>
        <a:off x="3037943" y="0"/>
        <a:ext cx="3302213" cy="281567"/>
      </dsp:txXfrm>
    </dsp:sp>
    <dsp:sp modelId="{0B54638A-3ADB-5543-9FC9-B6C74EBB794E}">
      <dsp:nvSpPr>
        <dsp:cNvPr id="0" name=""/>
        <dsp:cNvSpPr/>
      </dsp:nvSpPr>
      <dsp:spPr>
        <a:xfrm>
          <a:off x="5822413" y="0"/>
          <a:ext cx="3583780" cy="281567"/>
        </a:xfrm>
        <a:prstGeom prst="chevron">
          <a:avLst/>
        </a:prstGeom>
        <a:solidFill>
          <a:srgbClr val="95C2B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37338" rIns="18669" bIns="37338" numCol="1" spcCol="1270" anchor="ctr" anchorCtr="0">
          <a:noAutofit/>
        </a:bodyPr>
        <a:lstStyle/>
        <a:p>
          <a:pPr marL="0" lvl="0" indent="0" algn="ctr" defTabSz="622300">
            <a:lnSpc>
              <a:spcPct val="90000"/>
            </a:lnSpc>
            <a:spcBef>
              <a:spcPct val="0"/>
            </a:spcBef>
            <a:spcAft>
              <a:spcPct val="35000"/>
            </a:spcAft>
            <a:buNone/>
          </a:pPr>
          <a:r>
            <a:rPr lang="en-US" sz="1400" kern="1200" dirty="0"/>
            <a:t>Methodology</a:t>
          </a:r>
        </a:p>
      </dsp:txBody>
      <dsp:txXfrm>
        <a:off x="5963197" y="0"/>
        <a:ext cx="3302213" cy="281567"/>
      </dsp:txXfrm>
    </dsp:sp>
    <dsp:sp modelId="{208D5672-3E35-0D4D-B132-14E99217AA90}">
      <dsp:nvSpPr>
        <dsp:cNvPr id="0" name=""/>
        <dsp:cNvSpPr/>
      </dsp:nvSpPr>
      <dsp:spPr>
        <a:xfrm>
          <a:off x="8604646" y="0"/>
          <a:ext cx="3583780" cy="28156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37338" rIns="18669" bIns="37338" numCol="1" spcCol="1270" anchor="ctr" anchorCtr="0">
          <a:noAutofit/>
        </a:bodyPr>
        <a:lstStyle/>
        <a:p>
          <a:pPr marL="0" lvl="0" indent="0" algn="ctr" defTabSz="622300">
            <a:lnSpc>
              <a:spcPct val="90000"/>
            </a:lnSpc>
            <a:spcBef>
              <a:spcPct val="0"/>
            </a:spcBef>
            <a:spcAft>
              <a:spcPct val="35000"/>
            </a:spcAft>
            <a:buNone/>
          </a:pPr>
          <a:r>
            <a:rPr lang="en-US" sz="1400" kern="1200" dirty="0"/>
            <a:t>Conclusion</a:t>
          </a:r>
        </a:p>
      </dsp:txBody>
      <dsp:txXfrm>
        <a:off x="8745430" y="0"/>
        <a:ext cx="3302213" cy="28156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8D1A5A-319B-D840-AC3A-79EB48FD857D}">
      <dsp:nvSpPr>
        <dsp:cNvPr id="0" name=""/>
        <dsp:cNvSpPr/>
      </dsp:nvSpPr>
      <dsp:spPr>
        <a:xfrm>
          <a:off x="3571" y="0"/>
          <a:ext cx="3583780" cy="281567"/>
        </a:xfrm>
        <a:prstGeom prst="homePlate">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4676" tIns="37338" rIns="18669" bIns="37338" numCol="1" spcCol="1270" anchor="ctr" anchorCtr="0">
          <a:noAutofit/>
        </a:bodyPr>
        <a:lstStyle/>
        <a:p>
          <a:pPr marL="0" lvl="0" indent="0" algn="ctr" defTabSz="622300">
            <a:lnSpc>
              <a:spcPct val="90000"/>
            </a:lnSpc>
            <a:spcBef>
              <a:spcPct val="0"/>
            </a:spcBef>
            <a:spcAft>
              <a:spcPct val="35000"/>
            </a:spcAft>
            <a:buNone/>
          </a:pPr>
          <a:r>
            <a:rPr lang="en-US" sz="1400" kern="1200" dirty="0"/>
            <a:t>Background</a:t>
          </a:r>
        </a:p>
      </dsp:txBody>
      <dsp:txXfrm>
        <a:off x="3571" y="0"/>
        <a:ext cx="3513388" cy="281567"/>
      </dsp:txXfrm>
    </dsp:sp>
    <dsp:sp modelId="{7B17ED25-787A-8545-ACB1-269715A86C76}">
      <dsp:nvSpPr>
        <dsp:cNvPr id="0" name=""/>
        <dsp:cNvSpPr/>
      </dsp:nvSpPr>
      <dsp:spPr>
        <a:xfrm>
          <a:off x="2897159" y="0"/>
          <a:ext cx="3583780" cy="281567"/>
        </a:xfrm>
        <a:prstGeom prst="chevron">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37338" rIns="18669" bIns="37338" numCol="1" spcCol="1270" anchor="ctr" anchorCtr="0">
          <a:noAutofit/>
        </a:bodyPr>
        <a:lstStyle/>
        <a:p>
          <a:pPr marL="0" lvl="0" indent="0" algn="ctr" defTabSz="622300">
            <a:lnSpc>
              <a:spcPct val="90000"/>
            </a:lnSpc>
            <a:spcBef>
              <a:spcPct val="0"/>
            </a:spcBef>
            <a:spcAft>
              <a:spcPct val="35000"/>
            </a:spcAft>
            <a:buNone/>
          </a:pPr>
          <a:r>
            <a:rPr lang="en-US" sz="1400" kern="1200" dirty="0"/>
            <a:t>Study design</a:t>
          </a:r>
        </a:p>
      </dsp:txBody>
      <dsp:txXfrm>
        <a:off x="3037943" y="0"/>
        <a:ext cx="3302213" cy="281567"/>
      </dsp:txXfrm>
    </dsp:sp>
    <dsp:sp modelId="{0B54638A-3ADB-5543-9FC9-B6C74EBB794E}">
      <dsp:nvSpPr>
        <dsp:cNvPr id="0" name=""/>
        <dsp:cNvSpPr/>
      </dsp:nvSpPr>
      <dsp:spPr>
        <a:xfrm>
          <a:off x="5822413" y="0"/>
          <a:ext cx="3583780" cy="281567"/>
        </a:xfrm>
        <a:prstGeom prst="chevron">
          <a:avLst/>
        </a:prstGeom>
        <a:solidFill>
          <a:srgbClr val="95C2B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37338" rIns="18669" bIns="37338" numCol="1" spcCol="1270" anchor="ctr" anchorCtr="0">
          <a:noAutofit/>
        </a:bodyPr>
        <a:lstStyle/>
        <a:p>
          <a:pPr marL="0" lvl="0" indent="0" algn="ctr" defTabSz="622300">
            <a:lnSpc>
              <a:spcPct val="90000"/>
            </a:lnSpc>
            <a:spcBef>
              <a:spcPct val="0"/>
            </a:spcBef>
            <a:spcAft>
              <a:spcPct val="35000"/>
            </a:spcAft>
            <a:buNone/>
          </a:pPr>
          <a:r>
            <a:rPr lang="en-US" sz="1400" kern="1200" dirty="0"/>
            <a:t>Methodology</a:t>
          </a:r>
        </a:p>
      </dsp:txBody>
      <dsp:txXfrm>
        <a:off x="5963197" y="0"/>
        <a:ext cx="3302213" cy="281567"/>
      </dsp:txXfrm>
    </dsp:sp>
    <dsp:sp modelId="{208D5672-3E35-0D4D-B132-14E99217AA90}">
      <dsp:nvSpPr>
        <dsp:cNvPr id="0" name=""/>
        <dsp:cNvSpPr/>
      </dsp:nvSpPr>
      <dsp:spPr>
        <a:xfrm>
          <a:off x="8604646" y="0"/>
          <a:ext cx="3583780" cy="28156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37338" rIns="18669" bIns="37338" numCol="1" spcCol="1270" anchor="ctr" anchorCtr="0">
          <a:noAutofit/>
        </a:bodyPr>
        <a:lstStyle/>
        <a:p>
          <a:pPr marL="0" lvl="0" indent="0" algn="ctr" defTabSz="622300">
            <a:lnSpc>
              <a:spcPct val="90000"/>
            </a:lnSpc>
            <a:spcBef>
              <a:spcPct val="0"/>
            </a:spcBef>
            <a:spcAft>
              <a:spcPct val="35000"/>
            </a:spcAft>
            <a:buNone/>
          </a:pPr>
          <a:r>
            <a:rPr lang="en-US" sz="1400" kern="1200" dirty="0"/>
            <a:t>Conclusion</a:t>
          </a:r>
        </a:p>
      </dsp:txBody>
      <dsp:txXfrm>
        <a:off x="8745430" y="0"/>
        <a:ext cx="3302213" cy="28156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8D1A5A-319B-D840-AC3A-79EB48FD857D}">
      <dsp:nvSpPr>
        <dsp:cNvPr id="0" name=""/>
        <dsp:cNvSpPr/>
      </dsp:nvSpPr>
      <dsp:spPr>
        <a:xfrm>
          <a:off x="3571" y="0"/>
          <a:ext cx="3583780" cy="281567"/>
        </a:xfrm>
        <a:prstGeom prst="homePlate">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4676" tIns="37338" rIns="18669" bIns="37338" numCol="1" spcCol="1270" anchor="ctr" anchorCtr="0">
          <a:noAutofit/>
        </a:bodyPr>
        <a:lstStyle/>
        <a:p>
          <a:pPr marL="0" lvl="0" indent="0" algn="ctr" defTabSz="622300">
            <a:lnSpc>
              <a:spcPct val="90000"/>
            </a:lnSpc>
            <a:spcBef>
              <a:spcPct val="0"/>
            </a:spcBef>
            <a:spcAft>
              <a:spcPct val="35000"/>
            </a:spcAft>
            <a:buNone/>
          </a:pPr>
          <a:r>
            <a:rPr lang="en-US" sz="1400" kern="1200" dirty="0"/>
            <a:t>Background</a:t>
          </a:r>
        </a:p>
      </dsp:txBody>
      <dsp:txXfrm>
        <a:off x="3571" y="0"/>
        <a:ext cx="3513388" cy="281567"/>
      </dsp:txXfrm>
    </dsp:sp>
    <dsp:sp modelId="{7B17ED25-787A-8545-ACB1-269715A86C76}">
      <dsp:nvSpPr>
        <dsp:cNvPr id="0" name=""/>
        <dsp:cNvSpPr/>
      </dsp:nvSpPr>
      <dsp:spPr>
        <a:xfrm>
          <a:off x="2897159" y="0"/>
          <a:ext cx="3583780" cy="281567"/>
        </a:xfrm>
        <a:prstGeom prst="chevron">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37338" rIns="18669" bIns="37338" numCol="1" spcCol="1270" anchor="ctr" anchorCtr="0">
          <a:noAutofit/>
        </a:bodyPr>
        <a:lstStyle/>
        <a:p>
          <a:pPr marL="0" lvl="0" indent="0" algn="ctr" defTabSz="622300">
            <a:lnSpc>
              <a:spcPct val="90000"/>
            </a:lnSpc>
            <a:spcBef>
              <a:spcPct val="0"/>
            </a:spcBef>
            <a:spcAft>
              <a:spcPct val="35000"/>
            </a:spcAft>
            <a:buNone/>
          </a:pPr>
          <a:r>
            <a:rPr lang="en-US" sz="1400" kern="1200" dirty="0"/>
            <a:t>Study design</a:t>
          </a:r>
        </a:p>
      </dsp:txBody>
      <dsp:txXfrm>
        <a:off x="3037943" y="0"/>
        <a:ext cx="3302213" cy="281567"/>
      </dsp:txXfrm>
    </dsp:sp>
    <dsp:sp modelId="{0B54638A-3ADB-5543-9FC9-B6C74EBB794E}">
      <dsp:nvSpPr>
        <dsp:cNvPr id="0" name=""/>
        <dsp:cNvSpPr/>
      </dsp:nvSpPr>
      <dsp:spPr>
        <a:xfrm>
          <a:off x="5822413" y="0"/>
          <a:ext cx="3583780" cy="281567"/>
        </a:xfrm>
        <a:prstGeom prst="chevron">
          <a:avLst/>
        </a:prstGeom>
        <a:solidFill>
          <a:srgbClr val="95C2B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37338" rIns="18669" bIns="37338" numCol="1" spcCol="1270" anchor="ctr" anchorCtr="0">
          <a:noAutofit/>
        </a:bodyPr>
        <a:lstStyle/>
        <a:p>
          <a:pPr marL="0" lvl="0" indent="0" algn="ctr" defTabSz="622300">
            <a:lnSpc>
              <a:spcPct val="90000"/>
            </a:lnSpc>
            <a:spcBef>
              <a:spcPct val="0"/>
            </a:spcBef>
            <a:spcAft>
              <a:spcPct val="35000"/>
            </a:spcAft>
            <a:buNone/>
          </a:pPr>
          <a:r>
            <a:rPr lang="en-US" sz="1400" kern="1200" dirty="0"/>
            <a:t>Methodology</a:t>
          </a:r>
        </a:p>
      </dsp:txBody>
      <dsp:txXfrm>
        <a:off x="5963197" y="0"/>
        <a:ext cx="3302213" cy="281567"/>
      </dsp:txXfrm>
    </dsp:sp>
    <dsp:sp modelId="{208D5672-3E35-0D4D-B132-14E99217AA90}">
      <dsp:nvSpPr>
        <dsp:cNvPr id="0" name=""/>
        <dsp:cNvSpPr/>
      </dsp:nvSpPr>
      <dsp:spPr>
        <a:xfrm>
          <a:off x="8604646" y="0"/>
          <a:ext cx="3583780" cy="28156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37338" rIns="18669" bIns="37338" numCol="1" spcCol="1270" anchor="ctr" anchorCtr="0">
          <a:noAutofit/>
        </a:bodyPr>
        <a:lstStyle/>
        <a:p>
          <a:pPr marL="0" lvl="0" indent="0" algn="ctr" defTabSz="622300">
            <a:lnSpc>
              <a:spcPct val="90000"/>
            </a:lnSpc>
            <a:spcBef>
              <a:spcPct val="0"/>
            </a:spcBef>
            <a:spcAft>
              <a:spcPct val="35000"/>
            </a:spcAft>
            <a:buNone/>
          </a:pPr>
          <a:r>
            <a:rPr lang="en-US" sz="1400" kern="1200" dirty="0"/>
            <a:t>Conclusion</a:t>
          </a:r>
        </a:p>
      </dsp:txBody>
      <dsp:txXfrm>
        <a:off x="8745430" y="0"/>
        <a:ext cx="3302213" cy="28156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8D1A5A-319B-D840-AC3A-79EB48FD857D}">
      <dsp:nvSpPr>
        <dsp:cNvPr id="0" name=""/>
        <dsp:cNvSpPr/>
      </dsp:nvSpPr>
      <dsp:spPr>
        <a:xfrm>
          <a:off x="3571" y="0"/>
          <a:ext cx="3583780" cy="281567"/>
        </a:xfrm>
        <a:prstGeom prst="homePlate">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4676" tIns="37338" rIns="18669" bIns="37338" numCol="1" spcCol="1270" anchor="ctr" anchorCtr="0">
          <a:noAutofit/>
        </a:bodyPr>
        <a:lstStyle/>
        <a:p>
          <a:pPr marL="0" lvl="0" indent="0" algn="ctr" defTabSz="622300">
            <a:lnSpc>
              <a:spcPct val="90000"/>
            </a:lnSpc>
            <a:spcBef>
              <a:spcPct val="0"/>
            </a:spcBef>
            <a:spcAft>
              <a:spcPct val="35000"/>
            </a:spcAft>
            <a:buNone/>
          </a:pPr>
          <a:r>
            <a:rPr lang="en-US" sz="1400" kern="1200" dirty="0"/>
            <a:t>Background</a:t>
          </a:r>
        </a:p>
      </dsp:txBody>
      <dsp:txXfrm>
        <a:off x="3571" y="0"/>
        <a:ext cx="3513388" cy="281567"/>
      </dsp:txXfrm>
    </dsp:sp>
    <dsp:sp modelId="{7B17ED25-787A-8545-ACB1-269715A86C76}">
      <dsp:nvSpPr>
        <dsp:cNvPr id="0" name=""/>
        <dsp:cNvSpPr/>
      </dsp:nvSpPr>
      <dsp:spPr>
        <a:xfrm>
          <a:off x="2897159" y="0"/>
          <a:ext cx="3583780" cy="281567"/>
        </a:xfrm>
        <a:prstGeom prst="chevron">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37338" rIns="18669" bIns="37338" numCol="1" spcCol="1270" anchor="ctr" anchorCtr="0">
          <a:noAutofit/>
        </a:bodyPr>
        <a:lstStyle/>
        <a:p>
          <a:pPr marL="0" lvl="0" indent="0" algn="ctr" defTabSz="622300">
            <a:lnSpc>
              <a:spcPct val="90000"/>
            </a:lnSpc>
            <a:spcBef>
              <a:spcPct val="0"/>
            </a:spcBef>
            <a:spcAft>
              <a:spcPct val="35000"/>
            </a:spcAft>
            <a:buNone/>
          </a:pPr>
          <a:r>
            <a:rPr lang="en-US" sz="1400" kern="1200" dirty="0"/>
            <a:t>Study design</a:t>
          </a:r>
        </a:p>
      </dsp:txBody>
      <dsp:txXfrm>
        <a:off x="3037943" y="0"/>
        <a:ext cx="3302213" cy="281567"/>
      </dsp:txXfrm>
    </dsp:sp>
    <dsp:sp modelId="{0B54638A-3ADB-5543-9FC9-B6C74EBB794E}">
      <dsp:nvSpPr>
        <dsp:cNvPr id="0" name=""/>
        <dsp:cNvSpPr/>
      </dsp:nvSpPr>
      <dsp:spPr>
        <a:xfrm>
          <a:off x="5822413" y="0"/>
          <a:ext cx="3583780" cy="281567"/>
        </a:xfrm>
        <a:prstGeom prst="chevron">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37338" rIns="18669" bIns="37338" numCol="1" spcCol="1270" anchor="ctr" anchorCtr="0">
          <a:noAutofit/>
        </a:bodyPr>
        <a:lstStyle/>
        <a:p>
          <a:pPr marL="0" lvl="0" indent="0" algn="ctr" defTabSz="622300">
            <a:lnSpc>
              <a:spcPct val="90000"/>
            </a:lnSpc>
            <a:spcBef>
              <a:spcPct val="0"/>
            </a:spcBef>
            <a:spcAft>
              <a:spcPct val="35000"/>
            </a:spcAft>
            <a:buNone/>
          </a:pPr>
          <a:r>
            <a:rPr lang="en-US" sz="1400" kern="1200" dirty="0"/>
            <a:t>Methodology</a:t>
          </a:r>
        </a:p>
      </dsp:txBody>
      <dsp:txXfrm>
        <a:off x="5963197" y="0"/>
        <a:ext cx="3302213" cy="281567"/>
      </dsp:txXfrm>
    </dsp:sp>
    <dsp:sp modelId="{208D5672-3E35-0D4D-B132-14E99217AA90}">
      <dsp:nvSpPr>
        <dsp:cNvPr id="0" name=""/>
        <dsp:cNvSpPr/>
      </dsp:nvSpPr>
      <dsp:spPr>
        <a:xfrm>
          <a:off x="8604646" y="0"/>
          <a:ext cx="3583780" cy="281567"/>
        </a:xfrm>
        <a:prstGeom prst="chevron">
          <a:avLst/>
        </a:prstGeom>
        <a:solidFill>
          <a:srgbClr val="95C2B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37338" rIns="18669" bIns="37338" numCol="1" spcCol="1270" anchor="ctr" anchorCtr="0">
          <a:noAutofit/>
        </a:bodyPr>
        <a:lstStyle/>
        <a:p>
          <a:pPr marL="0" lvl="0" indent="0" algn="ctr" defTabSz="622300">
            <a:lnSpc>
              <a:spcPct val="90000"/>
            </a:lnSpc>
            <a:spcBef>
              <a:spcPct val="0"/>
            </a:spcBef>
            <a:spcAft>
              <a:spcPct val="35000"/>
            </a:spcAft>
            <a:buNone/>
          </a:pPr>
          <a:r>
            <a:rPr lang="en-US" sz="1400" kern="1200" dirty="0"/>
            <a:t>Conclusion</a:t>
          </a:r>
        </a:p>
      </dsp:txBody>
      <dsp:txXfrm>
        <a:off x="8745430" y="0"/>
        <a:ext cx="3302213" cy="281567"/>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8.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4314A6-EF4D-B842-BAF8-264EE86AE551}" type="datetimeFigureOut">
              <a:rPr lang="en-US" smtClean="0"/>
              <a:t>4/7/22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3DDE7A-877A-E74A-A9A7-A5ED3415B4B3}" type="slidenum">
              <a:rPr lang="en-US" smtClean="0"/>
              <a:t>‹#›</a:t>
            </a:fld>
            <a:endParaRPr lang="en-US"/>
          </a:p>
        </p:txBody>
      </p:sp>
    </p:spTree>
    <p:extLst>
      <p:ext uri="{BB962C8B-B14F-4D97-AF65-F5344CB8AC3E}">
        <p14:creationId xmlns:p14="http://schemas.microsoft.com/office/powerpoint/2010/main" val="22364767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There are number of concerns with regard to microplastics in the environment, the largest two being:</a:t>
            </a:r>
          </a:p>
          <a:p>
            <a:pPr lvl="0"/>
            <a:r>
              <a:rPr lang="en-US" sz="1200" b="1" kern="1200" dirty="0">
                <a:solidFill>
                  <a:schemeClr val="tx1"/>
                </a:solidFill>
                <a:effectLst/>
                <a:latin typeface="+mn-lt"/>
                <a:ea typeface="+mn-ea"/>
                <a:cs typeface="+mn-cs"/>
              </a:rPr>
              <a:t>Physical impacts:</a:t>
            </a:r>
            <a:r>
              <a:rPr lang="en-US" sz="1200" kern="1200" dirty="0">
                <a:solidFill>
                  <a:schemeClr val="tx1"/>
                </a:solidFill>
                <a:effectLst/>
                <a:latin typeface="+mn-lt"/>
                <a:ea typeface="+mn-ea"/>
                <a:cs typeface="+mn-cs"/>
              </a:rPr>
              <a:t> plastics are pervasive and persistent. Once ingested in marine organisms, they can remain within the species and accumulation has been tied to reduced physiological functioning (reduced growth rate, energy reserves and reproductive success). </a:t>
            </a:r>
          </a:p>
          <a:p>
            <a:pPr lvl="0"/>
            <a:r>
              <a:rPr lang="en-US" sz="1200" b="1" kern="1200" dirty="0">
                <a:solidFill>
                  <a:schemeClr val="tx1"/>
                </a:solidFill>
                <a:effectLst/>
                <a:latin typeface="+mn-lt"/>
                <a:ea typeface="+mn-ea"/>
                <a:cs typeface="+mn-cs"/>
              </a:rPr>
              <a:t>Chemical impacts:</a:t>
            </a:r>
            <a:r>
              <a:rPr lang="en-US" sz="1200" kern="1200" dirty="0">
                <a:solidFill>
                  <a:schemeClr val="tx1"/>
                </a:solidFill>
                <a:effectLst/>
                <a:latin typeface="+mn-lt"/>
                <a:ea typeface="+mn-ea"/>
                <a:cs typeface="+mn-cs"/>
              </a:rPr>
              <a:t> Plastics have been found to contain persistent, bioaccumulative, and toxic (PBT) chemicals. These contaminants can originate from two sources, additive-derived chemicals during the manufacturing process, or chemicals absorbed from the aquatic environment</a:t>
            </a:r>
          </a:p>
          <a:p>
            <a:pPr lvl="0"/>
            <a:r>
              <a:rPr lang="en-US" sz="1200" kern="1200" dirty="0">
                <a:solidFill>
                  <a:schemeClr val="tx1"/>
                </a:solidFill>
                <a:effectLst/>
                <a:latin typeface="+mn-lt"/>
                <a:ea typeface="+mn-ea"/>
                <a:cs typeface="+mn-cs"/>
              </a:rPr>
              <a:t>These toxins can leach out of plastics during the digestive process, transferring to the organism. </a:t>
            </a:r>
          </a:p>
          <a:p>
            <a:pPr lvl="0"/>
            <a:r>
              <a:rPr lang="en-US" sz="1200" kern="1200" dirty="0">
                <a:solidFill>
                  <a:schemeClr val="tx1"/>
                </a:solidFill>
                <a:effectLst/>
                <a:latin typeface="+mn-lt"/>
                <a:ea typeface="+mn-ea"/>
                <a:cs typeface="+mn-cs"/>
              </a:rPr>
              <a:t>This has negative impacts on ocean health at large, marine species, as well as potential impacts on higher trophic species (including humans) who eat these marine organisms. </a:t>
            </a:r>
          </a:p>
          <a:p>
            <a:pPr lvl="0"/>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Another reason plastic in our oceans is a significant concern is due to the scale at which it is happening</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Over the last 50 years, plastic production has climbed from</a:t>
            </a:r>
            <a:r>
              <a:rPr lang="en-US" sz="1200" kern="1200" dirty="0">
                <a:solidFill>
                  <a:schemeClr val="tx1"/>
                </a:solidFill>
                <a:effectLst/>
                <a:latin typeface="+mn-lt"/>
                <a:ea typeface="+mn-ea"/>
                <a:cs typeface="+mn-cs"/>
              </a:rPr>
              <a:t> 50 million metric tons per year to over 400 million. </a:t>
            </a:r>
            <a:r>
              <a:rPr lang="en-US" sz="1600" dirty="0"/>
              <a:t>(</a:t>
            </a:r>
            <a:r>
              <a:rPr lang="en-US" dirty="0"/>
              <a:t>Law et al. 2020</a:t>
            </a:r>
            <a:r>
              <a:rPr lang="en-US" sz="1600" dirty="0"/>
              <a:t>)</a:t>
            </a:r>
          </a:p>
          <a:p>
            <a:pPr lvl="0"/>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D</a:t>
            </a:r>
            <a:r>
              <a:rPr lang="en-US" sz="1200" kern="1200" dirty="0">
                <a:solidFill>
                  <a:schemeClr val="tx1"/>
                </a:solidFill>
                <a:effectLst/>
                <a:latin typeface="+mn-lt"/>
                <a:ea typeface="+mn-ea"/>
                <a:cs typeface="+mn-cs"/>
              </a:rPr>
              <a:t>espite how simple resin recycling is, only about 20% is estimated to be recycled worldwide, and that rate drops to 8.4 % is in the US. </a:t>
            </a:r>
          </a:p>
          <a:p>
            <a:pPr lvl="0"/>
            <a:r>
              <a:rPr lang="en-US" sz="1200" kern="1200" dirty="0">
                <a:solidFill>
                  <a:schemeClr val="tx1"/>
                </a:solidFill>
                <a:effectLst/>
                <a:latin typeface="+mn-lt"/>
                <a:ea typeface="+mn-ea"/>
                <a:cs typeface="+mn-cs"/>
              </a:rPr>
              <a:t>With the large majority of plastic waste incorrectly disposed of each ear it leads us to ask “WHERE DOES ALL THE PLASTIC GO?”</a:t>
            </a:r>
          </a:p>
          <a:p>
            <a:pPr lvl="0"/>
            <a:r>
              <a:rPr lang="en-US" sz="1200" b="1" kern="1200" dirty="0">
                <a:solidFill>
                  <a:schemeClr val="tx1"/>
                </a:solidFill>
                <a:effectLst/>
                <a:latin typeface="+mn-lt"/>
                <a:ea typeface="+mn-ea"/>
                <a:cs typeface="+mn-cs"/>
              </a:rPr>
              <a:t>I</a:t>
            </a:r>
            <a:r>
              <a:rPr lang="en-US" sz="1200" kern="1200" dirty="0">
                <a:solidFill>
                  <a:schemeClr val="tx1"/>
                </a:solidFill>
                <a:effectLst/>
                <a:latin typeface="+mn-lt"/>
                <a:ea typeface="+mn-ea"/>
                <a:cs typeface="+mn-cs"/>
              </a:rPr>
              <a:t>n 2010 it was estimated that 4.8-12.7 million metric tons of plastic entered the oceans in a single year (</a:t>
            </a:r>
            <a:r>
              <a:rPr lang="en-US" sz="1200" kern="1200" dirty="0" err="1">
                <a:solidFill>
                  <a:schemeClr val="tx1"/>
                </a:solidFill>
                <a:effectLst/>
                <a:latin typeface="+mn-lt"/>
                <a:ea typeface="+mn-ea"/>
                <a:cs typeface="+mn-cs"/>
              </a:rPr>
              <a:t>Jambeck</a:t>
            </a:r>
            <a:r>
              <a:rPr lang="en-US" sz="1200" kern="1200" dirty="0">
                <a:solidFill>
                  <a:schemeClr val="tx1"/>
                </a:solidFill>
                <a:effectLst/>
                <a:latin typeface="+mn-lt"/>
                <a:ea typeface="+mn-ea"/>
                <a:cs typeface="+mn-cs"/>
              </a:rPr>
              <a:t> et al., 2015).</a:t>
            </a:r>
          </a:p>
          <a:p>
            <a:pPr lvl="0"/>
            <a:r>
              <a:rPr lang="en-US" sz="1200" kern="1200" dirty="0">
                <a:solidFill>
                  <a:schemeClr val="tx1"/>
                </a:solidFill>
                <a:effectLst/>
                <a:latin typeface="+mn-lt"/>
                <a:ea typeface="+mn-ea"/>
                <a:cs typeface="+mn-cs"/>
              </a:rPr>
              <a:t>This illustrates the role that oceans are playing as a sink for plastic marine litter. </a:t>
            </a:r>
          </a:p>
          <a:p>
            <a:pPr lvl="0"/>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A dollop of surface water from the English Channel contains a shrimplike krill, about a third of an inch long; a smaller decapod crustacean; and an orange sea star just emerging from its filmy floating larval stage. The white chip and the fraying red fiber on the right are polyethylene</a:t>
            </a:r>
            <a:endParaRPr lang="en-US" dirty="0"/>
          </a:p>
        </p:txBody>
      </p:sp>
      <p:sp>
        <p:nvSpPr>
          <p:cNvPr id="4" name="Slide Number Placeholder 3"/>
          <p:cNvSpPr>
            <a:spLocks noGrp="1"/>
          </p:cNvSpPr>
          <p:nvPr>
            <p:ph type="sldNum" sz="quarter" idx="5"/>
          </p:nvPr>
        </p:nvSpPr>
        <p:spPr/>
        <p:txBody>
          <a:bodyPr/>
          <a:lstStyle/>
          <a:p>
            <a:fld id="{0A3DDE7A-877A-E74A-A9A7-A5ED3415B4B3}" type="slidenum">
              <a:rPr lang="en-US" smtClean="0"/>
              <a:t>2</a:t>
            </a:fld>
            <a:endParaRPr lang="en-US"/>
          </a:p>
        </p:txBody>
      </p:sp>
    </p:spTree>
    <p:extLst>
      <p:ext uri="{BB962C8B-B14F-4D97-AF65-F5344CB8AC3E}">
        <p14:creationId xmlns:p14="http://schemas.microsoft.com/office/powerpoint/2010/main" val="24182785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 </a:t>
            </a:r>
            <a:r>
              <a:rPr lang="en-US"/>
              <a:t>to update! </a:t>
            </a:r>
          </a:p>
        </p:txBody>
      </p:sp>
      <p:sp>
        <p:nvSpPr>
          <p:cNvPr id="4" name="Slide Number Placeholder 3"/>
          <p:cNvSpPr>
            <a:spLocks noGrp="1"/>
          </p:cNvSpPr>
          <p:nvPr>
            <p:ph type="sldNum" sz="quarter" idx="5"/>
          </p:nvPr>
        </p:nvSpPr>
        <p:spPr/>
        <p:txBody>
          <a:bodyPr/>
          <a:lstStyle/>
          <a:p>
            <a:fld id="{0A3DDE7A-877A-E74A-A9A7-A5ED3415B4B3}" type="slidenum">
              <a:rPr lang="en-US" smtClean="0"/>
              <a:t>11</a:t>
            </a:fld>
            <a:endParaRPr lang="en-US"/>
          </a:p>
        </p:txBody>
      </p:sp>
    </p:spTree>
    <p:extLst>
      <p:ext uri="{BB962C8B-B14F-4D97-AF65-F5344CB8AC3E}">
        <p14:creationId xmlns:p14="http://schemas.microsoft.com/office/powerpoint/2010/main" val="42164266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But interestingly, the majority of that litter is not coming from marine-based sources (fishing lines, shipping, etc.) Instead, an estimated 80% of marine plastic litter is believed to originate from land-based sources. Because of this, estuaries that are situated at the intersection of terrestrial and aquatic environments, are critical ecosystems of concern. Despite the fact that these environments are key parts of the story, very few studies have been done to understand localized pathways of MP entry and movement within estuaries.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My research aims to explore this topic, by focusing in on one defining aspect of estuary systems- their tides and specifically assessing the role of tidal flooding on MP. Tidal flooding has garnered significant attention in coastal communities and is expected to become more common as climate change continues to increase sea levels, and cause more frequent and intensive precipitation and storm events.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Understanding the role that tides have in microplastic entry and transport is critical to long-term management of this problem. </a:t>
            </a:r>
          </a:p>
          <a:p>
            <a:endParaRPr lang="en-US" dirty="0"/>
          </a:p>
        </p:txBody>
      </p:sp>
      <p:sp>
        <p:nvSpPr>
          <p:cNvPr id="4" name="Slide Number Placeholder 3"/>
          <p:cNvSpPr>
            <a:spLocks noGrp="1"/>
          </p:cNvSpPr>
          <p:nvPr>
            <p:ph type="sldNum" sz="quarter" idx="5"/>
          </p:nvPr>
        </p:nvSpPr>
        <p:spPr/>
        <p:txBody>
          <a:bodyPr/>
          <a:lstStyle/>
          <a:p>
            <a:fld id="{0A3DDE7A-877A-E74A-A9A7-A5ED3415B4B3}" type="slidenum">
              <a:rPr lang="en-US" smtClean="0"/>
              <a:t>3</a:t>
            </a:fld>
            <a:endParaRPr lang="en-US"/>
          </a:p>
        </p:txBody>
      </p:sp>
    </p:spTree>
    <p:extLst>
      <p:ext uri="{BB962C8B-B14F-4D97-AF65-F5344CB8AC3E}">
        <p14:creationId xmlns:p14="http://schemas.microsoft.com/office/powerpoint/2010/main" val="1386343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So last summer, I geared up to answer my research question. </a:t>
            </a:r>
          </a:p>
          <a:p>
            <a:pPr lvl="0"/>
            <a:r>
              <a:rPr lang="en-US" sz="1200" kern="1200" dirty="0">
                <a:solidFill>
                  <a:schemeClr val="tx1"/>
                </a:solidFill>
                <a:effectLst/>
                <a:latin typeface="+mn-lt"/>
                <a:ea typeface="+mn-ea"/>
                <a:cs typeface="+mn-cs"/>
              </a:rPr>
              <a:t>I selected a dynamic Estuary, the Hampton Seabrook Estuary in Southern New Hampshire: range of population densities, a diversity of commercial and recreational activities, and experiencing more intense and frequent flooding and tidal surges</a:t>
            </a:r>
          </a:p>
          <a:p>
            <a:pPr lvl="0"/>
            <a:r>
              <a:rPr lang="en-US" sz="1200" kern="1200" dirty="0">
                <a:solidFill>
                  <a:schemeClr val="tx1"/>
                </a:solidFill>
                <a:effectLst/>
                <a:latin typeface="+mn-lt"/>
                <a:ea typeface="+mn-ea"/>
                <a:cs typeface="+mn-cs"/>
              </a:rPr>
              <a:t>I Selected my sampling period to test the effects of tidal flooding (using tidal phase as a proxy)- June to September</a:t>
            </a:r>
          </a:p>
          <a:p>
            <a:pPr lvl="0"/>
            <a:r>
              <a:rPr lang="en-US" sz="1200" kern="1200" dirty="0">
                <a:solidFill>
                  <a:schemeClr val="tx1"/>
                </a:solidFill>
                <a:effectLst/>
                <a:latin typeface="+mn-lt"/>
                <a:ea typeface="+mn-ea"/>
                <a:cs typeface="+mn-cs"/>
              </a:rPr>
              <a:t>And I found an established protocol- the NOAA Marine Debris Program MP sampling and isolation protocol</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After collecting some test samples and running through the laboratory protocol using our estuary samples, I quickly realized that the NOAA sampling protocol, which was developed for open ocean sampling, was not going to work for our estuary samples. Mainly due to 2 differences: </a:t>
            </a:r>
          </a:p>
          <a:p>
            <a:endParaRPr lang="en-US" dirty="0"/>
          </a:p>
        </p:txBody>
      </p:sp>
      <p:sp>
        <p:nvSpPr>
          <p:cNvPr id="4" name="Slide Number Placeholder 3"/>
          <p:cNvSpPr>
            <a:spLocks noGrp="1"/>
          </p:cNvSpPr>
          <p:nvPr>
            <p:ph type="sldNum" sz="quarter" idx="5"/>
          </p:nvPr>
        </p:nvSpPr>
        <p:spPr/>
        <p:txBody>
          <a:bodyPr/>
          <a:lstStyle/>
          <a:p>
            <a:fld id="{0A3DDE7A-877A-E74A-A9A7-A5ED3415B4B3}" type="slidenum">
              <a:rPr lang="en-US" smtClean="0"/>
              <a:t>4</a:t>
            </a:fld>
            <a:endParaRPr lang="en-US"/>
          </a:p>
        </p:txBody>
      </p:sp>
    </p:spTree>
    <p:extLst>
      <p:ext uri="{BB962C8B-B14F-4D97-AF65-F5344CB8AC3E}">
        <p14:creationId xmlns:p14="http://schemas.microsoft.com/office/powerpoint/2010/main" val="28931905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After collecting some test samples and running through the laboratory protocol using our estuary samples, I quickly realized that the NOAA sampling protocol, which was developed for open ocean sampling, was not going to work for our estuary samples. Mainly due to 2 differences: </a:t>
            </a:r>
          </a:p>
          <a:p>
            <a:endParaRPr lang="en-US" dirty="0"/>
          </a:p>
          <a:p>
            <a:pPr lvl="0"/>
            <a:r>
              <a:rPr lang="en-US" sz="1200" kern="1200" dirty="0">
                <a:solidFill>
                  <a:schemeClr val="tx1"/>
                </a:solidFill>
                <a:effectLst/>
                <a:latin typeface="+mn-lt"/>
                <a:ea typeface="+mn-ea"/>
                <a:cs typeface="+mn-cs"/>
              </a:rPr>
              <a:t>High amounts of organic matter (reeds, wrack, eelgrass, seaweed, etc.)</a:t>
            </a:r>
          </a:p>
          <a:p>
            <a:pPr lvl="0"/>
            <a:r>
              <a:rPr lang="en-US" sz="1200" kern="1200" dirty="0">
                <a:solidFill>
                  <a:schemeClr val="tx1"/>
                </a:solidFill>
                <a:effectLst/>
                <a:latin typeface="+mn-lt"/>
                <a:ea typeface="+mn-ea"/>
                <a:cs typeface="+mn-cs"/>
              </a:rPr>
              <a:t>High amount of sediment in certain locations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So, before I could actually answer my research question, I needed to first develop a modified protocol to sample in this estuary environments. </a:t>
            </a:r>
          </a:p>
          <a:p>
            <a:endParaRPr lang="en-US" dirty="0"/>
          </a:p>
        </p:txBody>
      </p:sp>
      <p:sp>
        <p:nvSpPr>
          <p:cNvPr id="4" name="Slide Number Placeholder 3"/>
          <p:cNvSpPr>
            <a:spLocks noGrp="1"/>
          </p:cNvSpPr>
          <p:nvPr>
            <p:ph type="sldNum" sz="quarter" idx="5"/>
          </p:nvPr>
        </p:nvSpPr>
        <p:spPr/>
        <p:txBody>
          <a:bodyPr/>
          <a:lstStyle/>
          <a:p>
            <a:fld id="{0A3DDE7A-877A-E74A-A9A7-A5ED3415B4B3}" type="slidenum">
              <a:rPr lang="en-US" smtClean="0"/>
              <a:t>5</a:t>
            </a:fld>
            <a:endParaRPr lang="en-US"/>
          </a:p>
        </p:txBody>
      </p:sp>
    </p:spTree>
    <p:extLst>
      <p:ext uri="{BB962C8B-B14F-4D97-AF65-F5344CB8AC3E}">
        <p14:creationId xmlns:p14="http://schemas.microsoft.com/office/powerpoint/2010/main" val="33815316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first thing I did was to modify the field sampling methodology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Explain NOAA protocol</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Modifications: </a:t>
            </a:r>
          </a:p>
          <a:p>
            <a:pPr lvl="0"/>
            <a:r>
              <a:rPr lang="en-US" sz="1200" kern="1200" dirty="0">
                <a:solidFill>
                  <a:schemeClr val="tx1"/>
                </a:solidFill>
                <a:effectLst/>
                <a:latin typeface="+mn-lt"/>
                <a:ea typeface="+mn-ea"/>
                <a:cs typeface="+mn-cs"/>
              </a:rPr>
              <a:t>Built our own smaller manta trawl net (economical, able to make 2 and also more versatile for sampling)</a:t>
            </a:r>
          </a:p>
          <a:p>
            <a:pPr lvl="0"/>
            <a:r>
              <a:rPr lang="en-US" sz="1200" kern="1200" dirty="0">
                <a:solidFill>
                  <a:schemeClr val="tx1"/>
                </a:solidFill>
                <a:effectLst/>
                <a:latin typeface="+mn-lt"/>
                <a:ea typeface="+mn-ea"/>
                <a:cs typeface="+mn-cs"/>
              </a:rPr>
              <a:t>Modified collection (anchored boat-using tide and waders in areas too shallow to bring the boat)</a:t>
            </a:r>
          </a:p>
          <a:p>
            <a:pPr lvl="0"/>
            <a:r>
              <a:rPr lang="en-US" sz="1200" kern="1200" dirty="0">
                <a:solidFill>
                  <a:schemeClr val="tx1"/>
                </a:solidFill>
                <a:effectLst/>
                <a:latin typeface="+mn-lt"/>
                <a:ea typeface="+mn-ea"/>
                <a:cs typeface="+mn-cs"/>
              </a:rPr>
              <a:t>Integrated blanks and duplicates to assess sample variation and ensure quality control</a:t>
            </a:r>
          </a:p>
          <a:p>
            <a:pPr lvl="0"/>
            <a:r>
              <a:rPr lang="en-US" sz="1200" kern="1200" dirty="0">
                <a:solidFill>
                  <a:schemeClr val="tx1"/>
                </a:solidFill>
                <a:effectLst/>
                <a:latin typeface="+mn-lt"/>
                <a:ea typeface="+mn-ea"/>
                <a:cs typeface="+mn-cs"/>
              </a:rPr>
              <a:t>Added a secondary (more accessible) sampling methodology to explore future options</a:t>
            </a:r>
          </a:p>
          <a:p>
            <a:endParaRPr lang="en-US" dirty="0"/>
          </a:p>
        </p:txBody>
      </p:sp>
      <p:sp>
        <p:nvSpPr>
          <p:cNvPr id="4" name="Slide Number Placeholder 3"/>
          <p:cNvSpPr>
            <a:spLocks noGrp="1"/>
          </p:cNvSpPr>
          <p:nvPr>
            <p:ph type="sldNum" sz="quarter" idx="5"/>
          </p:nvPr>
        </p:nvSpPr>
        <p:spPr/>
        <p:txBody>
          <a:bodyPr/>
          <a:lstStyle/>
          <a:p>
            <a:fld id="{0A3DDE7A-877A-E74A-A9A7-A5ED3415B4B3}" type="slidenum">
              <a:rPr lang="en-US" smtClean="0"/>
              <a:t>6</a:t>
            </a:fld>
            <a:endParaRPr lang="en-US"/>
          </a:p>
        </p:txBody>
      </p:sp>
    </p:spTree>
    <p:extLst>
      <p:ext uri="{BB962C8B-B14F-4D97-AF65-F5344CB8AC3E}">
        <p14:creationId xmlns:p14="http://schemas.microsoft.com/office/powerpoint/2010/main" val="7437225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Them we modified the Lab methodology</a:t>
            </a:r>
          </a:p>
          <a:p>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Modified filtration step (finer)</a:t>
            </a:r>
          </a:p>
          <a:p>
            <a:pPr lvl="0"/>
            <a:r>
              <a:rPr lang="en-US" sz="1200" kern="1200" dirty="0">
                <a:solidFill>
                  <a:schemeClr val="tx1"/>
                </a:solidFill>
                <a:effectLst/>
                <a:latin typeface="+mn-lt"/>
                <a:ea typeface="+mn-ea"/>
                <a:cs typeface="+mn-cs"/>
              </a:rPr>
              <a:t>Reduced temp of drying step (keep below 60C)</a:t>
            </a:r>
          </a:p>
          <a:p>
            <a:pPr lvl="0"/>
            <a:r>
              <a:rPr lang="en-US" sz="1200" kern="1200" dirty="0">
                <a:solidFill>
                  <a:schemeClr val="tx1"/>
                </a:solidFill>
                <a:effectLst/>
                <a:latin typeface="+mn-lt"/>
                <a:ea typeface="+mn-ea"/>
                <a:cs typeface="+mn-cs"/>
              </a:rPr>
              <a:t>Switched digestion (more successful)</a:t>
            </a:r>
          </a:p>
          <a:p>
            <a:pPr lvl="0"/>
            <a:r>
              <a:rPr lang="en-US" sz="1200" kern="1200" dirty="0">
                <a:solidFill>
                  <a:schemeClr val="tx1"/>
                </a:solidFill>
                <a:effectLst/>
                <a:latin typeface="+mn-lt"/>
                <a:ea typeface="+mn-ea"/>
                <a:cs typeface="+mn-cs"/>
              </a:rPr>
              <a:t>Added more efficient *optional density separation step using zinc chloride</a:t>
            </a:r>
          </a:p>
          <a:p>
            <a:pPr lvl="0"/>
            <a:r>
              <a:rPr lang="en-US" sz="1200" kern="1200" dirty="0">
                <a:solidFill>
                  <a:schemeClr val="tx1"/>
                </a:solidFill>
                <a:effectLst/>
                <a:latin typeface="+mn-lt"/>
                <a:ea typeface="+mn-ea"/>
                <a:cs typeface="+mn-cs"/>
              </a:rPr>
              <a:t>Improved final filtration</a:t>
            </a:r>
          </a:p>
          <a:p>
            <a:pPr lvl="0"/>
            <a:r>
              <a:rPr lang="en-US" sz="1200" kern="1200" dirty="0">
                <a:solidFill>
                  <a:schemeClr val="tx1"/>
                </a:solidFill>
                <a:effectLst/>
                <a:latin typeface="+mn-lt"/>
                <a:ea typeface="+mn-ea"/>
                <a:cs typeface="+mn-cs"/>
              </a:rPr>
              <a:t>Employed less bias and low-cost detection step by using fluorescent staining technique (Nile Red and DAPI)</a:t>
            </a:r>
          </a:p>
          <a:p>
            <a:endParaRPr lang="en-US" dirty="0"/>
          </a:p>
        </p:txBody>
      </p:sp>
      <p:sp>
        <p:nvSpPr>
          <p:cNvPr id="4" name="Slide Number Placeholder 3"/>
          <p:cNvSpPr>
            <a:spLocks noGrp="1"/>
          </p:cNvSpPr>
          <p:nvPr>
            <p:ph type="sldNum" sz="quarter" idx="5"/>
          </p:nvPr>
        </p:nvSpPr>
        <p:spPr/>
        <p:txBody>
          <a:bodyPr/>
          <a:lstStyle/>
          <a:p>
            <a:fld id="{0A3DDE7A-877A-E74A-A9A7-A5ED3415B4B3}" type="slidenum">
              <a:rPr lang="en-US" smtClean="0"/>
              <a:t>7</a:t>
            </a:fld>
            <a:endParaRPr lang="en-US"/>
          </a:p>
        </p:txBody>
      </p:sp>
    </p:spTree>
    <p:extLst>
      <p:ext uri="{BB962C8B-B14F-4D97-AF65-F5344CB8AC3E}">
        <p14:creationId xmlns:p14="http://schemas.microsoft.com/office/powerpoint/2010/main" val="22084325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outcomes allowed us to take samples like this, </a:t>
            </a:r>
          </a:p>
          <a:p>
            <a:endParaRPr lang="en-US" dirty="0"/>
          </a:p>
          <a:p>
            <a:r>
              <a:rPr lang="en-US" dirty="0"/>
              <a:t>And pair down to samples like this</a:t>
            </a:r>
          </a:p>
          <a:p>
            <a:endParaRPr lang="en-US" dirty="0"/>
          </a:p>
          <a:p>
            <a:r>
              <a:rPr lang="en-US" dirty="0"/>
              <a:t>That could be </a:t>
            </a:r>
            <a:r>
              <a:rPr lang="en-US" dirty="0" err="1"/>
              <a:t>scaned</a:t>
            </a:r>
            <a:r>
              <a:rPr lang="en-US" dirty="0"/>
              <a:t> using a confocal microscope to detect plastic pieces like this!</a:t>
            </a:r>
          </a:p>
        </p:txBody>
      </p:sp>
      <p:sp>
        <p:nvSpPr>
          <p:cNvPr id="4" name="Slide Number Placeholder 3"/>
          <p:cNvSpPr>
            <a:spLocks noGrp="1"/>
          </p:cNvSpPr>
          <p:nvPr>
            <p:ph type="sldNum" sz="quarter" idx="5"/>
          </p:nvPr>
        </p:nvSpPr>
        <p:spPr/>
        <p:txBody>
          <a:bodyPr/>
          <a:lstStyle/>
          <a:p>
            <a:fld id="{0A3DDE7A-877A-E74A-A9A7-A5ED3415B4B3}" type="slidenum">
              <a:rPr lang="en-US" smtClean="0"/>
              <a:t>8</a:t>
            </a:fld>
            <a:endParaRPr lang="en-US"/>
          </a:p>
        </p:txBody>
      </p:sp>
    </p:spTree>
    <p:extLst>
      <p:ext uri="{BB962C8B-B14F-4D97-AF65-F5344CB8AC3E}">
        <p14:creationId xmlns:p14="http://schemas.microsoft.com/office/powerpoint/2010/main" val="19005691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Opportunities may present themselves in ways you don’t expect!</a:t>
            </a:r>
          </a:p>
          <a:p>
            <a:r>
              <a:rPr lang="en-US" sz="1200" dirty="0"/>
              <a:t>Developed a protocol to answer my research question</a:t>
            </a:r>
          </a:p>
          <a:p>
            <a:r>
              <a:rPr lang="en-US" sz="1200" dirty="0"/>
              <a:t>Can be used on broader scale for analysis in other NE estuaries</a:t>
            </a:r>
          </a:p>
          <a:p>
            <a:r>
              <a:rPr lang="en-US" sz="1200" dirty="0"/>
              <a:t>Results from study will test additional methodology to make microplastic research more accessible</a:t>
            </a:r>
          </a:p>
          <a:p>
            <a:endParaRPr lang="en-US" dirty="0"/>
          </a:p>
        </p:txBody>
      </p:sp>
      <p:sp>
        <p:nvSpPr>
          <p:cNvPr id="4" name="Slide Number Placeholder 3"/>
          <p:cNvSpPr>
            <a:spLocks noGrp="1"/>
          </p:cNvSpPr>
          <p:nvPr>
            <p:ph type="sldNum" sz="quarter" idx="5"/>
          </p:nvPr>
        </p:nvSpPr>
        <p:spPr/>
        <p:txBody>
          <a:bodyPr/>
          <a:lstStyle/>
          <a:p>
            <a:fld id="{0A3DDE7A-877A-E74A-A9A7-A5ED3415B4B3}" type="slidenum">
              <a:rPr lang="en-US" smtClean="0"/>
              <a:t>9</a:t>
            </a:fld>
            <a:endParaRPr lang="en-US"/>
          </a:p>
        </p:txBody>
      </p:sp>
    </p:spTree>
    <p:extLst>
      <p:ext uri="{BB962C8B-B14F-4D97-AF65-F5344CB8AC3E}">
        <p14:creationId xmlns:p14="http://schemas.microsoft.com/office/powerpoint/2010/main" val="20460644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3DDE7A-877A-E74A-A9A7-A5ED3415B4B3}" type="slidenum">
              <a:rPr lang="en-US" smtClean="0"/>
              <a:t>10</a:t>
            </a:fld>
            <a:endParaRPr lang="en-US"/>
          </a:p>
        </p:txBody>
      </p:sp>
    </p:spTree>
    <p:extLst>
      <p:ext uri="{BB962C8B-B14F-4D97-AF65-F5344CB8AC3E}">
        <p14:creationId xmlns:p14="http://schemas.microsoft.com/office/powerpoint/2010/main" val="11725150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4C8BA-741D-8E45-9FB9-DD832D2C59D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9447CCD-B7DF-CF4D-9579-0487CE11949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E9F14B5-A374-1442-9850-ECDEABA1BADC}"/>
              </a:ext>
            </a:extLst>
          </p:cNvPr>
          <p:cNvSpPr>
            <a:spLocks noGrp="1"/>
          </p:cNvSpPr>
          <p:nvPr>
            <p:ph type="dt" sz="half" idx="10"/>
          </p:nvPr>
        </p:nvSpPr>
        <p:spPr/>
        <p:txBody>
          <a:bodyPr/>
          <a:lstStyle/>
          <a:p>
            <a:fld id="{02FE870A-4E0D-594E-8C9B-4696C3C4C41D}" type="datetimeFigureOut">
              <a:rPr lang="en-US" smtClean="0"/>
              <a:t>4/7/22</a:t>
            </a:fld>
            <a:endParaRPr lang="en-US"/>
          </a:p>
        </p:txBody>
      </p:sp>
      <p:sp>
        <p:nvSpPr>
          <p:cNvPr id="5" name="Footer Placeholder 4">
            <a:extLst>
              <a:ext uri="{FF2B5EF4-FFF2-40B4-BE49-F238E27FC236}">
                <a16:creationId xmlns:a16="http://schemas.microsoft.com/office/drawing/2014/main" id="{8E6C5E50-7B01-0344-8496-DF3D5954FD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061E7A-4F19-5743-A760-4124EE54637F}"/>
              </a:ext>
            </a:extLst>
          </p:cNvPr>
          <p:cNvSpPr>
            <a:spLocks noGrp="1"/>
          </p:cNvSpPr>
          <p:nvPr>
            <p:ph type="sldNum" sz="quarter" idx="12"/>
          </p:nvPr>
        </p:nvSpPr>
        <p:spPr/>
        <p:txBody>
          <a:bodyPr/>
          <a:lstStyle/>
          <a:p>
            <a:fld id="{63993769-5C0A-B945-A7CC-726186F3EA97}" type="slidenum">
              <a:rPr lang="en-US" smtClean="0"/>
              <a:t>‹#›</a:t>
            </a:fld>
            <a:endParaRPr lang="en-US"/>
          </a:p>
        </p:txBody>
      </p:sp>
    </p:spTree>
    <p:extLst>
      <p:ext uri="{BB962C8B-B14F-4D97-AF65-F5344CB8AC3E}">
        <p14:creationId xmlns:p14="http://schemas.microsoft.com/office/powerpoint/2010/main" val="35237010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509AD-AB1C-9043-A06E-05DA865EE46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F1F518E-54A8-8347-ADDF-7843D17A412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F5EE0E-2E6C-5741-9E17-2CA9FE6BEF8C}"/>
              </a:ext>
            </a:extLst>
          </p:cNvPr>
          <p:cNvSpPr>
            <a:spLocks noGrp="1"/>
          </p:cNvSpPr>
          <p:nvPr>
            <p:ph type="dt" sz="half" idx="10"/>
          </p:nvPr>
        </p:nvSpPr>
        <p:spPr/>
        <p:txBody>
          <a:bodyPr/>
          <a:lstStyle/>
          <a:p>
            <a:fld id="{02FE870A-4E0D-594E-8C9B-4696C3C4C41D}" type="datetimeFigureOut">
              <a:rPr lang="en-US" smtClean="0"/>
              <a:t>4/7/22</a:t>
            </a:fld>
            <a:endParaRPr lang="en-US"/>
          </a:p>
        </p:txBody>
      </p:sp>
      <p:sp>
        <p:nvSpPr>
          <p:cNvPr id="5" name="Footer Placeholder 4">
            <a:extLst>
              <a:ext uri="{FF2B5EF4-FFF2-40B4-BE49-F238E27FC236}">
                <a16:creationId xmlns:a16="http://schemas.microsoft.com/office/drawing/2014/main" id="{9BCFDE40-C0C5-734B-95AF-64CD078BA4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6F2AC4-D76F-6E4C-B16B-89D7D663519D}"/>
              </a:ext>
            </a:extLst>
          </p:cNvPr>
          <p:cNvSpPr>
            <a:spLocks noGrp="1"/>
          </p:cNvSpPr>
          <p:nvPr>
            <p:ph type="sldNum" sz="quarter" idx="12"/>
          </p:nvPr>
        </p:nvSpPr>
        <p:spPr/>
        <p:txBody>
          <a:bodyPr/>
          <a:lstStyle/>
          <a:p>
            <a:fld id="{63993769-5C0A-B945-A7CC-726186F3EA97}" type="slidenum">
              <a:rPr lang="en-US" smtClean="0"/>
              <a:t>‹#›</a:t>
            </a:fld>
            <a:endParaRPr lang="en-US"/>
          </a:p>
        </p:txBody>
      </p:sp>
    </p:spTree>
    <p:extLst>
      <p:ext uri="{BB962C8B-B14F-4D97-AF65-F5344CB8AC3E}">
        <p14:creationId xmlns:p14="http://schemas.microsoft.com/office/powerpoint/2010/main" val="10448271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4C3988-4A85-1E4B-8EF9-25A2DD126D4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D1BB29B-38E0-8947-B667-366CE90D6F6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1052ED-758F-B640-8154-8714B3C7ACB3}"/>
              </a:ext>
            </a:extLst>
          </p:cNvPr>
          <p:cNvSpPr>
            <a:spLocks noGrp="1"/>
          </p:cNvSpPr>
          <p:nvPr>
            <p:ph type="dt" sz="half" idx="10"/>
          </p:nvPr>
        </p:nvSpPr>
        <p:spPr/>
        <p:txBody>
          <a:bodyPr/>
          <a:lstStyle/>
          <a:p>
            <a:fld id="{02FE870A-4E0D-594E-8C9B-4696C3C4C41D}" type="datetimeFigureOut">
              <a:rPr lang="en-US" smtClean="0"/>
              <a:t>4/7/22</a:t>
            </a:fld>
            <a:endParaRPr lang="en-US"/>
          </a:p>
        </p:txBody>
      </p:sp>
      <p:sp>
        <p:nvSpPr>
          <p:cNvPr id="5" name="Footer Placeholder 4">
            <a:extLst>
              <a:ext uri="{FF2B5EF4-FFF2-40B4-BE49-F238E27FC236}">
                <a16:creationId xmlns:a16="http://schemas.microsoft.com/office/drawing/2014/main" id="{FC50466E-10EF-2B4A-BCEF-5C4EA7DA6A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70B57B-797A-CB4F-BBA3-B97549086831}"/>
              </a:ext>
            </a:extLst>
          </p:cNvPr>
          <p:cNvSpPr>
            <a:spLocks noGrp="1"/>
          </p:cNvSpPr>
          <p:nvPr>
            <p:ph type="sldNum" sz="quarter" idx="12"/>
          </p:nvPr>
        </p:nvSpPr>
        <p:spPr/>
        <p:txBody>
          <a:bodyPr/>
          <a:lstStyle/>
          <a:p>
            <a:fld id="{63993769-5C0A-B945-A7CC-726186F3EA97}" type="slidenum">
              <a:rPr lang="en-US" smtClean="0"/>
              <a:t>‹#›</a:t>
            </a:fld>
            <a:endParaRPr lang="en-US"/>
          </a:p>
        </p:txBody>
      </p:sp>
    </p:spTree>
    <p:extLst>
      <p:ext uri="{BB962C8B-B14F-4D97-AF65-F5344CB8AC3E}">
        <p14:creationId xmlns:p14="http://schemas.microsoft.com/office/powerpoint/2010/main" val="20372340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768D8-A4A6-8F40-8F57-1CEDAEDF72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F41FAFA-AA72-CB46-BB6E-69A44DBF20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0EA37E-96D9-B543-89AB-3534C0AD4AAC}"/>
              </a:ext>
            </a:extLst>
          </p:cNvPr>
          <p:cNvSpPr>
            <a:spLocks noGrp="1"/>
          </p:cNvSpPr>
          <p:nvPr>
            <p:ph type="dt" sz="half" idx="10"/>
          </p:nvPr>
        </p:nvSpPr>
        <p:spPr/>
        <p:txBody>
          <a:bodyPr/>
          <a:lstStyle/>
          <a:p>
            <a:fld id="{02FE870A-4E0D-594E-8C9B-4696C3C4C41D}" type="datetimeFigureOut">
              <a:rPr lang="en-US" smtClean="0"/>
              <a:t>4/7/22</a:t>
            </a:fld>
            <a:endParaRPr lang="en-US"/>
          </a:p>
        </p:txBody>
      </p:sp>
      <p:sp>
        <p:nvSpPr>
          <p:cNvPr id="5" name="Footer Placeholder 4">
            <a:extLst>
              <a:ext uri="{FF2B5EF4-FFF2-40B4-BE49-F238E27FC236}">
                <a16:creationId xmlns:a16="http://schemas.microsoft.com/office/drawing/2014/main" id="{21EC59CF-0426-2445-A2C9-D8A73B6C7A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7F3046-F66D-3248-85F0-81ADC9213487}"/>
              </a:ext>
            </a:extLst>
          </p:cNvPr>
          <p:cNvSpPr>
            <a:spLocks noGrp="1"/>
          </p:cNvSpPr>
          <p:nvPr>
            <p:ph type="sldNum" sz="quarter" idx="12"/>
          </p:nvPr>
        </p:nvSpPr>
        <p:spPr/>
        <p:txBody>
          <a:bodyPr/>
          <a:lstStyle/>
          <a:p>
            <a:fld id="{63993769-5C0A-B945-A7CC-726186F3EA97}" type="slidenum">
              <a:rPr lang="en-US" smtClean="0"/>
              <a:t>‹#›</a:t>
            </a:fld>
            <a:endParaRPr lang="en-US"/>
          </a:p>
        </p:txBody>
      </p:sp>
    </p:spTree>
    <p:extLst>
      <p:ext uri="{BB962C8B-B14F-4D97-AF65-F5344CB8AC3E}">
        <p14:creationId xmlns:p14="http://schemas.microsoft.com/office/powerpoint/2010/main" val="13679011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1AC6B-B5EB-474F-98B0-9CFAB3E3F22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BC2627C-9D96-CC46-B409-1D6B0904C0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FAE3872-1978-2E40-835B-BBB9CE5910E4}"/>
              </a:ext>
            </a:extLst>
          </p:cNvPr>
          <p:cNvSpPr>
            <a:spLocks noGrp="1"/>
          </p:cNvSpPr>
          <p:nvPr>
            <p:ph type="dt" sz="half" idx="10"/>
          </p:nvPr>
        </p:nvSpPr>
        <p:spPr/>
        <p:txBody>
          <a:bodyPr/>
          <a:lstStyle/>
          <a:p>
            <a:fld id="{02FE870A-4E0D-594E-8C9B-4696C3C4C41D}" type="datetimeFigureOut">
              <a:rPr lang="en-US" smtClean="0"/>
              <a:t>4/7/22</a:t>
            </a:fld>
            <a:endParaRPr lang="en-US"/>
          </a:p>
        </p:txBody>
      </p:sp>
      <p:sp>
        <p:nvSpPr>
          <p:cNvPr id="5" name="Footer Placeholder 4">
            <a:extLst>
              <a:ext uri="{FF2B5EF4-FFF2-40B4-BE49-F238E27FC236}">
                <a16:creationId xmlns:a16="http://schemas.microsoft.com/office/drawing/2014/main" id="{73EB3CB9-C963-D549-B0F9-6ABD6AD294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CAD641-5175-A04B-8AC3-6C5E97039C86}"/>
              </a:ext>
            </a:extLst>
          </p:cNvPr>
          <p:cNvSpPr>
            <a:spLocks noGrp="1"/>
          </p:cNvSpPr>
          <p:nvPr>
            <p:ph type="sldNum" sz="quarter" idx="12"/>
          </p:nvPr>
        </p:nvSpPr>
        <p:spPr/>
        <p:txBody>
          <a:bodyPr/>
          <a:lstStyle/>
          <a:p>
            <a:fld id="{63993769-5C0A-B945-A7CC-726186F3EA97}" type="slidenum">
              <a:rPr lang="en-US" smtClean="0"/>
              <a:t>‹#›</a:t>
            </a:fld>
            <a:endParaRPr lang="en-US"/>
          </a:p>
        </p:txBody>
      </p:sp>
    </p:spTree>
    <p:extLst>
      <p:ext uri="{BB962C8B-B14F-4D97-AF65-F5344CB8AC3E}">
        <p14:creationId xmlns:p14="http://schemas.microsoft.com/office/powerpoint/2010/main" val="37647317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A8048-AC19-664D-9FD7-0B329A81E2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8D2A0C-A9F7-3A4E-8615-F518C407650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02D84C5-AC96-7B40-9B28-31198F3E101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150B7F-206E-6F4D-9417-39DC0594622A}"/>
              </a:ext>
            </a:extLst>
          </p:cNvPr>
          <p:cNvSpPr>
            <a:spLocks noGrp="1"/>
          </p:cNvSpPr>
          <p:nvPr>
            <p:ph type="dt" sz="half" idx="10"/>
          </p:nvPr>
        </p:nvSpPr>
        <p:spPr/>
        <p:txBody>
          <a:bodyPr/>
          <a:lstStyle/>
          <a:p>
            <a:fld id="{02FE870A-4E0D-594E-8C9B-4696C3C4C41D}" type="datetimeFigureOut">
              <a:rPr lang="en-US" smtClean="0"/>
              <a:t>4/7/22</a:t>
            </a:fld>
            <a:endParaRPr lang="en-US"/>
          </a:p>
        </p:txBody>
      </p:sp>
      <p:sp>
        <p:nvSpPr>
          <p:cNvPr id="6" name="Footer Placeholder 5">
            <a:extLst>
              <a:ext uri="{FF2B5EF4-FFF2-40B4-BE49-F238E27FC236}">
                <a16:creationId xmlns:a16="http://schemas.microsoft.com/office/drawing/2014/main" id="{1B50C47F-7594-2040-A350-13BE661A76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D6F859-4034-FC46-A6EC-91C5940AA3DA}"/>
              </a:ext>
            </a:extLst>
          </p:cNvPr>
          <p:cNvSpPr>
            <a:spLocks noGrp="1"/>
          </p:cNvSpPr>
          <p:nvPr>
            <p:ph type="sldNum" sz="quarter" idx="12"/>
          </p:nvPr>
        </p:nvSpPr>
        <p:spPr/>
        <p:txBody>
          <a:bodyPr/>
          <a:lstStyle/>
          <a:p>
            <a:fld id="{63993769-5C0A-B945-A7CC-726186F3EA97}" type="slidenum">
              <a:rPr lang="en-US" smtClean="0"/>
              <a:t>‹#›</a:t>
            </a:fld>
            <a:endParaRPr lang="en-US"/>
          </a:p>
        </p:txBody>
      </p:sp>
    </p:spTree>
    <p:extLst>
      <p:ext uri="{BB962C8B-B14F-4D97-AF65-F5344CB8AC3E}">
        <p14:creationId xmlns:p14="http://schemas.microsoft.com/office/powerpoint/2010/main" val="32661975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E52C9-21AD-DC45-88A3-68287040098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9D8A3D4-31EE-AE4D-ABAD-D3C0298847D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B75A742-C17A-EB44-B953-5CEAFFD7B2C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4B2CDB6-D948-0C48-A2C4-D690445B6BB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F28C8B3-72E0-EB48-B8AC-4E40A517912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36BEAD2-6EAE-5D4D-A1FD-AAAB7580236E}"/>
              </a:ext>
            </a:extLst>
          </p:cNvPr>
          <p:cNvSpPr>
            <a:spLocks noGrp="1"/>
          </p:cNvSpPr>
          <p:nvPr>
            <p:ph type="dt" sz="half" idx="10"/>
          </p:nvPr>
        </p:nvSpPr>
        <p:spPr/>
        <p:txBody>
          <a:bodyPr/>
          <a:lstStyle/>
          <a:p>
            <a:fld id="{02FE870A-4E0D-594E-8C9B-4696C3C4C41D}" type="datetimeFigureOut">
              <a:rPr lang="en-US" smtClean="0"/>
              <a:t>4/7/22</a:t>
            </a:fld>
            <a:endParaRPr lang="en-US"/>
          </a:p>
        </p:txBody>
      </p:sp>
      <p:sp>
        <p:nvSpPr>
          <p:cNvPr id="8" name="Footer Placeholder 7">
            <a:extLst>
              <a:ext uri="{FF2B5EF4-FFF2-40B4-BE49-F238E27FC236}">
                <a16:creationId xmlns:a16="http://schemas.microsoft.com/office/drawing/2014/main" id="{C9E3F079-55EF-BE47-A94C-B48722DDDD9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218565B-34F7-D446-88CE-FC49036D98DB}"/>
              </a:ext>
            </a:extLst>
          </p:cNvPr>
          <p:cNvSpPr>
            <a:spLocks noGrp="1"/>
          </p:cNvSpPr>
          <p:nvPr>
            <p:ph type="sldNum" sz="quarter" idx="12"/>
          </p:nvPr>
        </p:nvSpPr>
        <p:spPr/>
        <p:txBody>
          <a:bodyPr/>
          <a:lstStyle/>
          <a:p>
            <a:fld id="{63993769-5C0A-B945-A7CC-726186F3EA97}" type="slidenum">
              <a:rPr lang="en-US" smtClean="0"/>
              <a:t>‹#›</a:t>
            </a:fld>
            <a:endParaRPr lang="en-US"/>
          </a:p>
        </p:txBody>
      </p:sp>
    </p:spTree>
    <p:extLst>
      <p:ext uri="{BB962C8B-B14F-4D97-AF65-F5344CB8AC3E}">
        <p14:creationId xmlns:p14="http://schemas.microsoft.com/office/powerpoint/2010/main" val="8599515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4DECA-2C21-BC4E-B945-D6754E74E47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9546E83-A0E7-7B40-9375-63156E679002}"/>
              </a:ext>
            </a:extLst>
          </p:cNvPr>
          <p:cNvSpPr>
            <a:spLocks noGrp="1"/>
          </p:cNvSpPr>
          <p:nvPr>
            <p:ph type="dt" sz="half" idx="10"/>
          </p:nvPr>
        </p:nvSpPr>
        <p:spPr/>
        <p:txBody>
          <a:bodyPr/>
          <a:lstStyle/>
          <a:p>
            <a:fld id="{02FE870A-4E0D-594E-8C9B-4696C3C4C41D}" type="datetimeFigureOut">
              <a:rPr lang="en-US" smtClean="0"/>
              <a:t>4/7/22</a:t>
            </a:fld>
            <a:endParaRPr lang="en-US"/>
          </a:p>
        </p:txBody>
      </p:sp>
      <p:sp>
        <p:nvSpPr>
          <p:cNvPr id="4" name="Footer Placeholder 3">
            <a:extLst>
              <a:ext uri="{FF2B5EF4-FFF2-40B4-BE49-F238E27FC236}">
                <a16:creationId xmlns:a16="http://schemas.microsoft.com/office/drawing/2014/main" id="{245842BE-D805-2248-B858-93A1DDB70F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7797216-DED0-554E-91DE-36C975167E3C}"/>
              </a:ext>
            </a:extLst>
          </p:cNvPr>
          <p:cNvSpPr>
            <a:spLocks noGrp="1"/>
          </p:cNvSpPr>
          <p:nvPr>
            <p:ph type="sldNum" sz="quarter" idx="12"/>
          </p:nvPr>
        </p:nvSpPr>
        <p:spPr/>
        <p:txBody>
          <a:bodyPr/>
          <a:lstStyle/>
          <a:p>
            <a:fld id="{63993769-5C0A-B945-A7CC-726186F3EA97}" type="slidenum">
              <a:rPr lang="en-US" smtClean="0"/>
              <a:t>‹#›</a:t>
            </a:fld>
            <a:endParaRPr lang="en-US"/>
          </a:p>
        </p:txBody>
      </p:sp>
    </p:spTree>
    <p:extLst>
      <p:ext uri="{BB962C8B-B14F-4D97-AF65-F5344CB8AC3E}">
        <p14:creationId xmlns:p14="http://schemas.microsoft.com/office/powerpoint/2010/main" val="23793287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611765-781A-D04A-B7A7-878E37FDEF28}"/>
              </a:ext>
            </a:extLst>
          </p:cNvPr>
          <p:cNvSpPr>
            <a:spLocks noGrp="1"/>
          </p:cNvSpPr>
          <p:nvPr>
            <p:ph type="dt" sz="half" idx="10"/>
          </p:nvPr>
        </p:nvSpPr>
        <p:spPr/>
        <p:txBody>
          <a:bodyPr/>
          <a:lstStyle/>
          <a:p>
            <a:fld id="{02FE870A-4E0D-594E-8C9B-4696C3C4C41D}" type="datetimeFigureOut">
              <a:rPr lang="en-US" smtClean="0"/>
              <a:t>4/7/22</a:t>
            </a:fld>
            <a:endParaRPr lang="en-US"/>
          </a:p>
        </p:txBody>
      </p:sp>
      <p:sp>
        <p:nvSpPr>
          <p:cNvPr id="3" name="Footer Placeholder 2">
            <a:extLst>
              <a:ext uri="{FF2B5EF4-FFF2-40B4-BE49-F238E27FC236}">
                <a16:creationId xmlns:a16="http://schemas.microsoft.com/office/drawing/2014/main" id="{132227AA-49B4-AB44-BF96-92832DA2A77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5291AFE-6138-5F49-A5B1-222504201864}"/>
              </a:ext>
            </a:extLst>
          </p:cNvPr>
          <p:cNvSpPr>
            <a:spLocks noGrp="1"/>
          </p:cNvSpPr>
          <p:nvPr>
            <p:ph type="sldNum" sz="quarter" idx="12"/>
          </p:nvPr>
        </p:nvSpPr>
        <p:spPr/>
        <p:txBody>
          <a:bodyPr/>
          <a:lstStyle/>
          <a:p>
            <a:fld id="{63993769-5C0A-B945-A7CC-726186F3EA97}" type="slidenum">
              <a:rPr lang="en-US" smtClean="0"/>
              <a:t>‹#›</a:t>
            </a:fld>
            <a:endParaRPr lang="en-US"/>
          </a:p>
        </p:txBody>
      </p:sp>
    </p:spTree>
    <p:extLst>
      <p:ext uri="{BB962C8B-B14F-4D97-AF65-F5344CB8AC3E}">
        <p14:creationId xmlns:p14="http://schemas.microsoft.com/office/powerpoint/2010/main" val="36301016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60A9EF-2933-4547-8034-CF59ECB51DB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E62B43C-60D8-0B41-9F0C-D38E0BCD890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E5A22EB-AF00-324D-BC1A-B99836E52C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7EEA80-2B30-5948-B09C-B359F58C7B3A}"/>
              </a:ext>
            </a:extLst>
          </p:cNvPr>
          <p:cNvSpPr>
            <a:spLocks noGrp="1"/>
          </p:cNvSpPr>
          <p:nvPr>
            <p:ph type="dt" sz="half" idx="10"/>
          </p:nvPr>
        </p:nvSpPr>
        <p:spPr/>
        <p:txBody>
          <a:bodyPr/>
          <a:lstStyle/>
          <a:p>
            <a:fld id="{02FE870A-4E0D-594E-8C9B-4696C3C4C41D}" type="datetimeFigureOut">
              <a:rPr lang="en-US" smtClean="0"/>
              <a:t>4/7/22</a:t>
            </a:fld>
            <a:endParaRPr lang="en-US"/>
          </a:p>
        </p:txBody>
      </p:sp>
      <p:sp>
        <p:nvSpPr>
          <p:cNvPr id="6" name="Footer Placeholder 5">
            <a:extLst>
              <a:ext uri="{FF2B5EF4-FFF2-40B4-BE49-F238E27FC236}">
                <a16:creationId xmlns:a16="http://schemas.microsoft.com/office/drawing/2014/main" id="{AA25FEAE-4E60-2C4A-8BF7-149E8E65E7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56F8B4-A0BF-934A-8C37-6E2062CAFB05}"/>
              </a:ext>
            </a:extLst>
          </p:cNvPr>
          <p:cNvSpPr>
            <a:spLocks noGrp="1"/>
          </p:cNvSpPr>
          <p:nvPr>
            <p:ph type="sldNum" sz="quarter" idx="12"/>
          </p:nvPr>
        </p:nvSpPr>
        <p:spPr/>
        <p:txBody>
          <a:bodyPr/>
          <a:lstStyle/>
          <a:p>
            <a:fld id="{63993769-5C0A-B945-A7CC-726186F3EA97}" type="slidenum">
              <a:rPr lang="en-US" smtClean="0"/>
              <a:t>‹#›</a:t>
            </a:fld>
            <a:endParaRPr lang="en-US"/>
          </a:p>
        </p:txBody>
      </p:sp>
    </p:spTree>
    <p:extLst>
      <p:ext uri="{BB962C8B-B14F-4D97-AF65-F5344CB8AC3E}">
        <p14:creationId xmlns:p14="http://schemas.microsoft.com/office/powerpoint/2010/main" val="2154175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2590A-D5CA-7648-ABF8-45AB285AA6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D88EC08-2775-7A42-9651-BDA08EC95C2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C7DC609-8453-FA47-9DFA-8FEB3F127C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E61F35-46EB-B34B-8B81-C613980DDC85}"/>
              </a:ext>
            </a:extLst>
          </p:cNvPr>
          <p:cNvSpPr>
            <a:spLocks noGrp="1"/>
          </p:cNvSpPr>
          <p:nvPr>
            <p:ph type="dt" sz="half" idx="10"/>
          </p:nvPr>
        </p:nvSpPr>
        <p:spPr/>
        <p:txBody>
          <a:bodyPr/>
          <a:lstStyle/>
          <a:p>
            <a:fld id="{02FE870A-4E0D-594E-8C9B-4696C3C4C41D}" type="datetimeFigureOut">
              <a:rPr lang="en-US" smtClean="0"/>
              <a:t>4/7/22</a:t>
            </a:fld>
            <a:endParaRPr lang="en-US"/>
          </a:p>
        </p:txBody>
      </p:sp>
      <p:sp>
        <p:nvSpPr>
          <p:cNvPr id="6" name="Footer Placeholder 5">
            <a:extLst>
              <a:ext uri="{FF2B5EF4-FFF2-40B4-BE49-F238E27FC236}">
                <a16:creationId xmlns:a16="http://schemas.microsoft.com/office/drawing/2014/main" id="{20E6C48B-5F9B-1C4E-AA02-3975CC8AD7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17E285-6EC1-B145-A85B-D522FF2515E5}"/>
              </a:ext>
            </a:extLst>
          </p:cNvPr>
          <p:cNvSpPr>
            <a:spLocks noGrp="1"/>
          </p:cNvSpPr>
          <p:nvPr>
            <p:ph type="sldNum" sz="quarter" idx="12"/>
          </p:nvPr>
        </p:nvSpPr>
        <p:spPr/>
        <p:txBody>
          <a:bodyPr/>
          <a:lstStyle/>
          <a:p>
            <a:fld id="{63993769-5C0A-B945-A7CC-726186F3EA97}" type="slidenum">
              <a:rPr lang="en-US" smtClean="0"/>
              <a:t>‹#›</a:t>
            </a:fld>
            <a:endParaRPr lang="en-US"/>
          </a:p>
        </p:txBody>
      </p:sp>
    </p:spTree>
    <p:extLst>
      <p:ext uri="{BB962C8B-B14F-4D97-AF65-F5344CB8AC3E}">
        <p14:creationId xmlns:p14="http://schemas.microsoft.com/office/powerpoint/2010/main" val="37511430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0AF805F-8624-BD40-8E45-CF5A1CD5C9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6149341-37E7-5646-BDEE-B27E0339EC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F6EB4F-9EE2-F846-AAFB-193F3AB90C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FE870A-4E0D-594E-8C9B-4696C3C4C41D}" type="datetimeFigureOut">
              <a:rPr lang="en-US" smtClean="0"/>
              <a:t>4/7/22</a:t>
            </a:fld>
            <a:endParaRPr lang="en-US"/>
          </a:p>
        </p:txBody>
      </p:sp>
      <p:sp>
        <p:nvSpPr>
          <p:cNvPr id="5" name="Footer Placeholder 4">
            <a:extLst>
              <a:ext uri="{FF2B5EF4-FFF2-40B4-BE49-F238E27FC236}">
                <a16:creationId xmlns:a16="http://schemas.microsoft.com/office/drawing/2014/main" id="{D469857A-F32F-8347-B517-0FF40AE7A9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EF488EA-2E6A-8C47-8EFD-D4A7BDCEFC6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993769-5C0A-B945-A7CC-726186F3EA97}" type="slidenum">
              <a:rPr lang="en-US" smtClean="0"/>
              <a:t>‹#›</a:t>
            </a:fld>
            <a:endParaRPr lang="en-US"/>
          </a:p>
        </p:txBody>
      </p:sp>
    </p:spTree>
    <p:extLst>
      <p:ext uri="{BB962C8B-B14F-4D97-AF65-F5344CB8AC3E}">
        <p14:creationId xmlns:p14="http://schemas.microsoft.com/office/powerpoint/2010/main" val="34701157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png"/></Relationships>
</file>

<file path=ppt/slides/_rels/slide11.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png"/><Relationship Id="rId7" Type="http://schemas.openxmlformats.org/officeDocument/2006/relationships/diagramColors" Target="../diagrams/colors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image" Target="../media/image4.png"/><Relationship Id="rId7" Type="http://schemas.openxmlformats.org/officeDocument/2006/relationships/diagramLayout" Target="../diagrams/layout2.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Data" Target="../diagrams/data2.xml"/><Relationship Id="rId5" Type="http://schemas.openxmlformats.org/officeDocument/2006/relationships/image" Target="../media/image6.png"/><Relationship Id="rId10" Type="http://schemas.microsoft.com/office/2007/relationships/diagramDrawing" Target="../diagrams/drawing2.xml"/><Relationship Id="rId4" Type="http://schemas.openxmlformats.org/officeDocument/2006/relationships/image" Target="../media/image5.png"/><Relationship Id="rId9" Type="http://schemas.openxmlformats.org/officeDocument/2006/relationships/diagramColors" Target="../diagrams/colors2.xml"/></Relationships>
</file>

<file path=ppt/slides/_rels/slide4.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7.png"/><Relationship Id="rId7" Type="http://schemas.openxmlformats.org/officeDocument/2006/relationships/diagramColors" Target="../diagrams/colors3.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QuickStyle" Target="../diagrams/quickStyle3.xml"/><Relationship Id="rId11" Type="http://schemas.openxmlformats.org/officeDocument/2006/relationships/image" Target="../media/image10.png"/><Relationship Id="rId5" Type="http://schemas.openxmlformats.org/officeDocument/2006/relationships/diagramLayout" Target="../diagrams/layout3.xml"/><Relationship Id="rId10" Type="http://schemas.openxmlformats.org/officeDocument/2006/relationships/image" Target="../media/image9.png"/><Relationship Id="rId4" Type="http://schemas.openxmlformats.org/officeDocument/2006/relationships/diagramData" Target="../diagrams/data3.xml"/><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6.jpg"/><Relationship Id="rId13" Type="http://schemas.microsoft.com/office/2007/relationships/diagramDrawing" Target="../diagrams/drawing4.xml"/><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diagramColors" Target="../diagrams/colors4.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jpeg"/><Relationship Id="rId11" Type="http://schemas.openxmlformats.org/officeDocument/2006/relationships/diagramQuickStyle" Target="../diagrams/quickStyle4.xml"/><Relationship Id="rId5" Type="http://schemas.openxmlformats.org/officeDocument/2006/relationships/image" Target="../media/image13.jpeg"/><Relationship Id="rId10" Type="http://schemas.openxmlformats.org/officeDocument/2006/relationships/diagramLayout" Target="../diagrams/layout4.xml"/><Relationship Id="rId4" Type="http://schemas.openxmlformats.org/officeDocument/2006/relationships/image" Target="../media/image12.png"/><Relationship Id="rId9" Type="http://schemas.openxmlformats.org/officeDocument/2006/relationships/diagramData" Target="../diagrams/data4.xml"/></Relationships>
</file>

<file path=ppt/slides/_rels/slide6.xml.rels><?xml version="1.0" encoding="UTF-8" standalone="yes"?>
<Relationships xmlns="http://schemas.openxmlformats.org/package/2006/relationships"><Relationship Id="rId8" Type="http://schemas.openxmlformats.org/officeDocument/2006/relationships/diagramLayout" Target="../diagrams/layout5.xml"/><Relationship Id="rId13"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diagramData" Target="../diagrams/data5.xml"/><Relationship Id="rId12"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0.jpeg"/><Relationship Id="rId11" Type="http://schemas.microsoft.com/office/2007/relationships/diagramDrawing" Target="../diagrams/drawing5.xml"/><Relationship Id="rId5" Type="http://schemas.openxmlformats.org/officeDocument/2006/relationships/image" Target="../media/image19.jpeg"/><Relationship Id="rId10" Type="http://schemas.openxmlformats.org/officeDocument/2006/relationships/diagramColors" Target="../diagrams/colors5.xml"/><Relationship Id="rId4" Type="http://schemas.openxmlformats.org/officeDocument/2006/relationships/image" Target="../media/image18.jpeg"/><Relationship Id="rId9" Type="http://schemas.openxmlformats.org/officeDocument/2006/relationships/diagramQuickStyle" Target="../diagrams/quickStyle5.xml"/></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7.png"/><Relationship Id="rId18" Type="http://schemas.openxmlformats.org/officeDocument/2006/relationships/image" Target="../media/image31.jpeg"/><Relationship Id="rId3" Type="http://schemas.openxmlformats.org/officeDocument/2006/relationships/diagramData" Target="../diagrams/data6.xml"/><Relationship Id="rId21" Type="http://schemas.openxmlformats.org/officeDocument/2006/relationships/image" Target="../media/image34.png"/><Relationship Id="rId7" Type="http://schemas.microsoft.com/office/2007/relationships/diagramDrawing" Target="../diagrams/drawing6.xml"/><Relationship Id="rId12" Type="http://schemas.openxmlformats.org/officeDocument/2006/relationships/image" Target="../media/image26.png"/><Relationship Id="rId17" Type="http://schemas.openxmlformats.org/officeDocument/2006/relationships/image" Target="../media/image30.png"/><Relationship Id="rId2" Type="http://schemas.openxmlformats.org/officeDocument/2006/relationships/notesSlide" Target="../notesSlides/notesSlide6.xml"/><Relationship Id="rId16" Type="http://schemas.microsoft.com/office/2007/relationships/hdphoto" Target="../media/hdphoto2.wdp"/><Relationship Id="rId20"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diagramColors" Target="../diagrams/colors6.xml"/><Relationship Id="rId11" Type="http://schemas.openxmlformats.org/officeDocument/2006/relationships/image" Target="../media/image25.png"/><Relationship Id="rId5" Type="http://schemas.openxmlformats.org/officeDocument/2006/relationships/diagramQuickStyle" Target="../diagrams/quickStyle6.xml"/><Relationship Id="rId15" Type="http://schemas.openxmlformats.org/officeDocument/2006/relationships/image" Target="../media/image29.jpeg"/><Relationship Id="rId23" Type="http://schemas.openxmlformats.org/officeDocument/2006/relationships/image" Target="../media/image36.png"/><Relationship Id="rId10" Type="http://schemas.openxmlformats.org/officeDocument/2006/relationships/image" Target="../media/image24.jpeg"/><Relationship Id="rId19" Type="http://schemas.openxmlformats.org/officeDocument/2006/relationships/image" Target="../media/image32.jpeg"/><Relationship Id="rId4" Type="http://schemas.openxmlformats.org/officeDocument/2006/relationships/diagramLayout" Target="../diagrams/layout6.xml"/><Relationship Id="rId9" Type="http://schemas.microsoft.com/office/2007/relationships/hdphoto" Target="../media/hdphoto1.wdp"/><Relationship Id="rId14" Type="http://schemas.openxmlformats.org/officeDocument/2006/relationships/image" Target="../media/image28.png"/><Relationship Id="rId22" Type="http://schemas.openxmlformats.org/officeDocument/2006/relationships/image" Target="../media/image35.png"/></Relationships>
</file>

<file path=ppt/slides/_rels/slide8.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diagramData" Target="../diagrams/data7.xml"/><Relationship Id="rId7" Type="http://schemas.microsoft.com/office/2007/relationships/diagramDrawing" Target="../diagrams/drawing7.xml"/><Relationship Id="rId12"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7.xml"/><Relationship Id="rId11" Type="http://schemas.openxmlformats.org/officeDocument/2006/relationships/image" Target="../media/image40.png"/><Relationship Id="rId5" Type="http://schemas.openxmlformats.org/officeDocument/2006/relationships/diagramQuickStyle" Target="../diagrams/quickStyle7.xml"/><Relationship Id="rId10" Type="http://schemas.openxmlformats.org/officeDocument/2006/relationships/image" Target="../media/image39.png"/><Relationship Id="rId4" Type="http://schemas.openxmlformats.org/officeDocument/2006/relationships/diagramLayout" Target="../diagrams/layout7.xml"/><Relationship Id="rId9" Type="http://schemas.openxmlformats.org/officeDocument/2006/relationships/image" Target="../media/image38.png"/></Relationships>
</file>

<file path=ppt/slides/_rels/slide9.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42.jpeg"/><Relationship Id="rId7" Type="http://schemas.openxmlformats.org/officeDocument/2006/relationships/diagramColors" Target="../diagrams/colors8.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Why Should YOU Care About Microplastics? - Ocean Mimic">
            <a:extLst>
              <a:ext uri="{FF2B5EF4-FFF2-40B4-BE49-F238E27FC236}">
                <a16:creationId xmlns:a16="http://schemas.microsoft.com/office/drawing/2014/main" id="{ED4221E9-D2EE-B849-8699-538A7362E03D}"/>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2FB07A1-2F6D-274D-AEE8-97E64D57707B}"/>
              </a:ext>
            </a:extLst>
          </p:cNvPr>
          <p:cNvSpPr>
            <a:spLocks noGrp="1"/>
          </p:cNvSpPr>
          <p:nvPr>
            <p:ph type="ctrTitle"/>
          </p:nvPr>
        </p:nvSpPr>
        <p:spPr>
          <a:xfrm>
            <a:off x="108033" y="1404848"/>
            <a:ext cx="5193310" cy="1758273"/>
          </a:xfrm>
        </p:spPr>
        <p:txBody>
          <a:bodyPr anchor="b">
            <a:noAutofit/>
          </a:bodyPr>
          <a:lstStyle/>
          <a:p>
            <a:r>
              <a:rPr lang="en-US" sz="4000" b="1" dirty="0"/>
              <a:t>Developing a Protocol to Assess Microplastics in Estuarine Environments</a:t>
            </a:r>
            <a:endParaRPr lang="en-US" sz="4000" dirty="0"/>
          </a:p>
        </p:txBody>
      </p:sp>
      <p:sp>
        <p:nvSpPr>
          <p:cNvPr id="3" name="Subtitle 2">
            <a:extLst>
              <a:ext uri="{FF2B5EF4-FFF2-40B4-BE49-F238E27FC236}">
                <a16:creationId xmlns:a16="http://schemas.microsoft.com/office/drawing/2014/main" id="{9CC54723-DF65-6844-866E-99AAABF29FE0}"/>
              </a:ext>
            </a:extLst>
          </p:cNvPr>
          <p:cNvSpPr>
            <a:spLocks noGrp="1"/>
          </p:cNvSpPr>
          <p:nvPr>
            <p:ph type="subTitle" idx="1"/>
          </p:nvPr>
        </p:nvSpPr>
        <p:spPr>
          <a:xfrm>
            <a:off x="477980" y="4872922"/>
            <a:ext cx="4023359" cy="1208141"/>
          </a:xfrm>
        </p:spPr>
        <p:txBody>
          <a:bodyPr>
            <a:normAutofit fontScale="85000" lnSpcReduction="20000"/>
          </a:bodyPr>
          <a:lstStyle/>
          <a:p>
            <a:r>
              <a:rPr lang="en-US" sz="2000" b="1" dirty="0"/>
              <a:t>Hanna Mogensen</a:t>
            </a:r>
          </a:p>
          <a:p>
            <a:r>
              <a:rPr lang="en-US" sz="2000" dirty="0"/>
              <a:t>Master’s Candidate</a:t>
            </a:r>
          </a:p>
          <a:p>
            <a:pPr>
              <a:lnSpc>
                <a:spcPct val="110000"/>
              </a:lnSpc>
              <a:spcBef>
                <a:spcPts val="0"/>
              </a:spcBef>
            </a:pPr>
            <a:r>
              <a:rPr lang="en-US" sz="1700" dirty="0"/>
              <a:t>Department of Biological Sciences</a:t>
            </a:r>
          </a:p>
          <a:p>
            <a:pPr>
              <a:lnSpc>
                <a:spcPct val="110000"/>
              </a:lnSpc>
              <a:spcBef>
                <a:spcPts val="0"/>
              </a:spcBef>
            </a:pPr>
            <a:r>
              <a:rPr lang="en-US" sz="1700" dirty="0"/>
              <a:t>University of New Hampshire</a:t>
            </a:r>
          </a:p>
          <a:p>
            <a:pPr>
              <a:lnSpc>
                <a:spcPct val="110000"/>
              </a:lnSpc>
              <a:spcBef>
                <a:spcPts val="0"/>
              </a:spcBef>
            </a:pPr>
            <a:r>
              <a:rPr lang="en-US" sz="1700" dirty="0"/>
              <a:t>Moore Lab</a:t>
            </a:r>
          </a:p>
        </p:txBody>
      </p:sp>
      <p:sp>
        <p:nvSpPr>
          <p:cNvPr id="75" name="Rectangle 7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7" name="Rectangle 7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81566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7F9C1F4-F1FC-F147-9C51-F25416E70ED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flipH="1">
            <a:off x="0" y="-1"/>
            <a:ext cx="12192000" cy="6858001"/>
          </a:xfrm>
          <a:prstGeom prst="rect">
            <a:avLst/>
          </a:prstGeom>
        </p:spPr>
      </p:pic>
      <p:sp>
        <p:nvSpPr>
          <p:cNvPr id="10"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E7AE71DD-DAE6-1C4D-BD4F-1B65D94B46B2}"/>
              </a:ext>
            </a:extLst>
          </p:cNvPr>
          <p:cNvSpPr>
            <a:spLocks noGrp="1"/>
          </p:cNvSpPr>
          <p:nvPr>
            <p:ph type="title"/>
          </p:nvPr>
        </p:nvSpPr>
        <p:spPr>
          <a:xfrm>
            <a:off x="8022021" y="3231931"/>
            <a:ext cx="3852041" cy="1834056"/>
          </a:xfrm>
        </p:spPr>
        <p:txBody>
          <a:bodyPr vert="horz" lIns="91440" tIns="45720" rIns="91440" bIns="45720" rtlCol="0" anchor="b">
            <a:normAutofit/>
          </a:bodyPr>
          <a:lstStyle/>
          <a:p>
            <a:pPr algn="ctr"/>
            <a:r>
              <a:rPr lang="en-US" sz="4000" dirty="0"/>
              <a:t>Questions?</a:t>
            </a:r>
          </a:p>
        </p:txBody>
      </p:sp>
      <p:cxnSp>
        <p:nvCxnSpPr>
          <p:cNvPr id="12" name="Straight Connector 11">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27EDDE44-4317-EE4A-902A-E0220547A8BA}"/>
              </a:ext>
            </a:extLst>
          </p:cNvPr>
          <p:cNvSpPr txBox="1"/>
          <p:nvPr/>
        </p:nvSpPr>
        <p:spPr>
          <a:xfrm>
            <a:off x="8639033" y="5771098"/>
            <a:ext cx="3339022" cy="302077"/>
          </a:xfrm>
          <a:prstGeom prst="rect">
            <a:avLst/>
          </a:prstGeom>
          <a:noFill/>
        </p:spPr>
        <p:txBody>
          <a:bodyPr wrap="square" rtlCol="0">
            <a:spAutoFit/>
          </a:bodyPr>
          <a:lstStyle/>
          <a:p>
            <a:r>
              <a:rPr lang="en-US" sz="1340" dirty="0"/>
              <a:t>E-mail: hmm1031@wildcats.unh.edu</a:t>
            </a:r>
          </a:p>
        </p:txBody>
      </p:sp>
      <p:sp>
        <p:nvSpPr>
          <p:cNvPr id="5" name="Oval 4">
            <a:extLst>
              <a:ext uri="{FF2B5EF4-FFF2-40B4-BE49-F238E27FC236}">
                <a16:creationId xmlns:a16="http://schemas.microsoft.com/office/drawing/2014/main" id="{8088685A-22A5-0B40-9319-6E23AB26A812}"/>
              </a:ext>
            </a:extLst>
          </p:cNvPr>
          <p:cNvSpPr/>
          <p:nvPr/>
        </p:nvSpPr>
        <p:spPr>
          <a:xfrm>
            <a:off x="-91524" y="-162961"/>
            <a:ext cx="4674839" cy="4359303"/>
          </a:xfrm>
          <a:prstGeom prst="ellipse">
            <a:avLst/>
          </a:prstGeom>
          <a:solidFill>
            <a:schemeClr val="bg1">
              <a:alpha val="72238"/>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CFAEE174-2ED2-FB4B-8618-2C883E4164CB}"/>
              </a:ext>
            </a:extLst>
          </p:cNvPr>
          <p:cNvSpPr txBox="1">
            <a:spLocks/>
          </p:cNvSpPr>
          <p:nvPr/>
        </p:nvSpPr>
        <p:spPr>
          <a:xfrm>
            <a:off x="334144" y="-706405"/>
            <a:ext cx="3852041" cy="183405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t>A Big Thanks!</a:t>
            </a:r>
          </a:p>
        </p:txBody>
      </p:sp>
      <p:cxnSp>
        <p:nvCxnSpPr>
          <p:cNvPr id="8" name="Straight Connector 7">
            <a:extLst>
              <a:ext uri="{FF2B5EF4-FFF2-40B4-BE49-F238E27FC236}">
                <a16:creationId xmlns:a16="http://schemas.microsoft.com/office/drawing/2014/main" id="{2D784688-6CAF-5B45-A68D-F3D1D119DC25}"/>
              </a:ext>
            </a:extLst>
          </p:cNvPr>
          <p:cNvCxnSpPr/>
          <p:nvPr/>
        </p:nvCxnSpPr>
        <p:spPr>
          <a:xfrm>
            <a:off x="1828801" y="1127651"/>
            <a:ext cx="834190"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20" name="TextBox 19">
            <a:extLst>
              <a:ext uri="{FF2B5EF4-FFF2-40B4-BE49-F238E27FC236}">
                <a16:creationId xmlns:a16="http://schemas.microsoft.com/office/drawing/2014/main" id="{258E9D5A-05D2-9645-9BDA-19CD4C39198E}"/>
              </a:ext>
            </a:extLst>
          </p:cNvPr>
          <p:cNvSpPr txBox="1"/>
          <p:nvPr/>
        </p:nvSpPr>
        <p:spPr>
          <a:xfrm>
            <a:off x="416598" y="1456012"/>
            <a:ext cx="4703379" cy="710964"/>
          </a:xfrm>
          <a:prstGeom prst="rect">
            <a:avLst/>
          </a:prstGeom>
          <a:noFill/>
        </p:spPr>
        <p:txBody>
          <a:bodyPr wrap="square" rtlCol="0">
            <a:spAutoFit/>
          </a:bodyPr>
          <a:lstStyle/>
          <a:p>
            <a:pPr algn="ctr"/>
            <a:r>
              <a:rPr lang="en-US" sz="1340" dirty="0"/>
              <a:t>School of Marine Science and Ocean Engineering</a:t>
            </a:r>
          </a:p>
          <a:p>
            <a:pPr algn="ctr"/>
            <a:r>
              <a:rPr lang="en-US" sz="1340" dirty="0"/>
              <a:t>UNH Graduate School</a:t>
            </a:r>
          </a:p>
          <a:p>
            <a:pPr algn="ctr"/>
            <a:r>
              <a:rPr lang="en-US" sz="1340" dirty="0"/>
              <a:t>UNH Marine Biology Graduate Program </a:t>
            </a:r>
          </a:p>
        </p:txBody>
      </p:sp>
      <p:pic>
        <p:nvPicPr>
          <p:cNvPr id="7" name="Picture 6" descr="Logo, icon&#10;&#10;Description automatically generated with medium confidence">
            <a:extLst>
              <a:ext uri="{FF2B5EF4-FFF2-40B4-BE49-F238E27FC236}">
                <a16:creationId xmlns:a16="http://schemas.microsoft.com/office/drawing/2014/main" id="{6C0A0DCB-33ED-E648-902D-C3E339BF0C6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81191" y="979187"/>
            <a:ext cx="1833369" cy="1833369"/>
          </a:xfrm>
          <a:prstGeom prst="rect">
            <a:avLst/>
          </a:prstGeom>
        </p:spPr>
      </p:pic>
      <p:pic>
        <p:nvPicPr>
          <p:cNvPr id="13" name="Picture 12" descr="A picture containing sky, water, outdoor, beach&#10;&#10;Description automatically generated">
            <a:extLst>
              <a:ext uri="{FF2B5EF4-FFF2-40B4-BE49-F238E27FC236}">
                <a16:creationId xmlns:a16="http://schemas.microsoft.com/office/drawing/2014/main" id="{537D05C9-90D7-E74A-A08A-D2765EA300A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479953" y="2498999"/>
            <a:ext cx="1508221" cy="1094035"/>
          </a:xfrm>
          <a:prstGeom prst="ellipse">
            <a:avLst/>
          </a:prstGeom>
          <a:ln w="22225">
            <a:solidFill>
              <a:schemeClr val="bg1"/>
            </a:solidFill>
          </a:ln>
        </p:spPr>
      </p:pic>
      <p:sp>
        <p:nvSpPr>
          <p:cNvPr id="14" name="TextBox 13">
            <a:extLst>
              <a:ext uri="{FF2B5EF4-FFF2-40B4-BE49-F238E27FC236}">
                <a16:creationId xmlns:a16="http://schemas.microsoft.com/office/drawing/2014/main" id="{2BC767E5-FF47-C249-96F3-B9CD8007EE28}"/>
              </a:ext>
            </a:extLst>
          </p:cNvPr>
          <p:cNvSpPr txBox="1"/>
          <p:nvPr/>
        </p:nvSpPr>
        <p:spPr>
          <a:xfrm>
            <a:off x="1070871" y="2823819"/>
            <a:ext cx="1508221" cy="710964"/>
          </a:xfrm>
          <a:prstGeom prst="rect">
            <a:avLst/>
          </a:prstGeom>
          <a:noFill/>
        </p:spPr>
        <p:txBody>
          <a:bodyPr wrap="square" rtlCol="0">
            <a:spAutoFit/>
          </a:bodyPr>
          <a:lstStyle/>
          <a:p>
            <a:r>
              <a:rPr lang="en-US" sz="1340" dirty="0"/>
              <a:t>And everyone in the Moore Lab!</a:t>
            </a:r>
          </a:p>
          <a:p>
            <a:endParaRPr lang="en-US" sz="1340" dirty="0"/>
          </a:p>
        </p:txBody>
      </p:sp>
    </p:spTree>
    <p:extLst>
      <p:ext uri="{BB962C8B-B14F-4D97-AF65-F5344CB8AC3E}">
        <p14:creationId xmlns:p14="http://schemas.microsoft.com/office/powerpoint/2010/main" val="36335297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33C6D-7DBA-A543-A119-184FD7721580}"/>
              </a:ext>
            </a:extLst>
          </p:cNvPr>
          <p:cNvSpPr>
            <a:spLocks noGrp="1"/>
          </p:cNvSpPr>
          <p:nvPr>
            <p:ph type="title"/>
          </p:nvPr>
        </p:nvSpPr>
        <p:spPr>
          <a:xfrm>
            <a:off x="206827" y="-108082"/>
            <a:ext cx="10515600" cy="1325563"/>
          </a:xfrm>
        </p:spPr>
        <p:txBody>
          <a:bodyPr/>
          <a:lstStyle/>
          <a:p>
            <a:r>
              <a:rPr lang="en-US" dirty="0"/>
              <a:t>Sources </a:t>
            </a:r>
          </a:p>
        </p:txBody>
      </p:sp>
      <p:sp>
        <p:nvSpPr>
          <p:cNvPr id="3" name="Content Placeholder 2">
            <a:extLst>
              <a:ext uri="{FF2B5EF4-FFF2-40B4-BE49-F238E27FC236}">
                <a16:creationId xmlns:a16="http://schemas.microsoft.com/office/drawing/2014/main" id="{F8FAB8A1-689C-B548-A7BC-EAB96B7AF8B5}"/>
              </a:ext>
            </a:extLst>
          </p:cNvPr>
          <p:cNvSpPr>
            <a:spLocks noGrp="1"/>
          </p:cNvSpPr>
          <p:nvPr>
            <p:ph idx="1"/>
          </p:nvPr>
        </p:nvSpPr>
        <p:spPr>
          <a:xfrm>
            <a:off x="206827" y="1086852"/>
            <a:ext cx="11364688" cy="6156157"/>
          </a:xfrm>
        </p:spPr>
        <p:txBody>
          <a:bodyPr>
            <a:noAutofit/>
          </a:bodyPr>
          <a:lstStyle/>
          <a:p>
            <a:pPr marL="0" indent="0">
              <a:buNone/>
            </a:pPr>
            <a:r>
              <a:rPr lang="en-US" sz="1200" dirty="0" err="1"/>
              <a:t>Andrady</a:t>
            </a:r>
            <a:r>
              <a:rPr lang="en-US" sz="1200" dirty="0"/>
              <a:t>, A.L. 2011. Microplastics in the marine environment. Marine Pollution Bulletin 62: 1596-1605. </a:t>
            </a:r>
          </a:p>
          <a:p>
            <a:pPr marL="0" indent="0">
              <a:buNone/>
            </a:pPr>
            <a:r>
              <a:rPr lang="en-US" sz="1200" dirty="0"/>
              <a:t>EPA, United States Environmental Protection Agency. 2019. Facts and Figures about Materials, Waste, and Recycling. Plastics: Material-Specific Data. https://www.epa.gov/facts-and-figures-about-materials-waste-and-recycling/plastics-material-specific-data. Accessed on 7 November 2020. </a:t>
            </a:r>
          </a:p>
          <a:p>
            <a:pPr marL="0" indent="0">
              <a:buNone/>
            </a:pPr>
            <a:r>
              <a:rPr lang="en-US" sz="1200" dirty="0"/>
              <a:t>Erikson, M., </a:t>
            </a:r>
            <a:r>
              <a:rPr lang="en-US" sz="1200" dirty="0" err="1"/>
              <a:t>Lebreton</a:t>
            </a:r>
            <a:r>
              <a:rPr lang="en-US" sz="1200" dirty="0"/>
              <a:t>, L.C.M., Carson, H.S., Thiel, M., Moore, C.J., </a:t>
            </a:r>
            <a:r>
              <a:rPr lang="en-US" sz="1200" dirty="0" err="1"/>
              <a:t>Borerro</a:t>
            </a:r>
            <a:r>
              <a:rPr lang="en-US" sz="1200" dirty="0"/>
              <a:t>, J.C., </a:t>
            </a:r>
            <a:r>
              <a:rPr lang="en-US" sz="1200" dirty="0" err="1"/>
              <a:t>Galgani</a:t>
            </a:r>
            <a:r>
              <a:rPr lang="en-US" sz="1200" dirty="0"/>
              <a:t>, F., Ryan, P.G. and J. </a:t>
            </a:r>
            <a:r>
              <a:rPr lang="en-US" sz="1200" dirty="0" err="1"/>
              <a:t>Reisser</a:t>
            </a:r>
            <a:r>
              <a:rPr lang="en-US" sz="1200" dirty="0"/>
              <a:t>. 2014. Plastic Pollution in the World’s Oceans: More than 5 Trillion Plastic Pieces Weighing over 250,000 Tons Afloat at Sea. PLOS One, 9(12) e111913. </a:t>
            </a:r>
          </a:p>
          <a:p>
            <a:pPr marL="0" indent="0">
              <a:buNone/>
            </a:pPr>
            <a:r>
              <a:rPr lang="en-US" sz="1200" dirty="0" err="1"/>
              <a:t>Jambeck</a:t>
            </a:r>
            <a:r>
              <a:rPr lang="en-US" sz="1200" dirty="0"/>
              <a:t>, J.R., Geyer, R., Wilcox, C., Siegler, T.R., Perryman, M., </a:t>
            </a:r>
            <a:r>
              <a:rPr lang="en-US" sz="1200" dirty="0" err="1"/>
              <a:t>Andrady</a:t>
            </a:r>
            <a:r>
              <a:rPr lang="en-US" sz="1200" dirty="0"/>
              <a:t>, A., Narayan, R. &amp; K.L. Law. 2015. Plastic waste inputs from land into the ocean. </a:t>
            </a:r>
            <a:r>
              <a:rPr lang="en-US" sz="1200" i="1" dirty="0"/>
              <a:t>Science.</a:t>
            </a:r>
            <a:r>
              <a:rPr lang="en-US" sz="1200" dirty="0"/>
              <a:t> 347(6223): 768-771</a:t>
            </a:r>
          </a:p>
          <a:p>
            <a:pPr marL="0" indent="0">
              <a:buNone/>
            </a:pPr>
            <a:r>
              <a:rPr lang="en-US" sz="1200" dirty="0"/>
              <a:t>Law, K.L. 2017. Plastics in the Marine Environment. </a:t>
            </a:r>
            <a:r>
              <a:rPr lang="en-US" sz="1200" i="1" dirty="0"/>
              <a:t>Annual Review Marine Science.</a:t>
            </a:r>
            <a:r>
              <a:rPr lang="en-US" sz="1200" dirty="0"/>
              <a:t> 9:205-29.</a:t>
            </a:r>
          </a:p>
          <a:p>
            <a:pPr marL="0" indent="0">
              <a:buNone/>
            </a:pPr>
            <a:r>
              <a:rPr lang="en-US" sz="1200" dirty="0"/>
              <a:t>Law, K.L., N. Starr, T.R. Siegler, J.R. </a:t>
            </a:r>
            <a:r>
              <a:rPr lang="en-US" sz="1200" dirty="0" err="1"/>
              <a:t>Jambeck</a:t>
            </a:r>
            <a:r>
              <a:rPr lang="en-US" sz="1200" dirty="0"/>
              <a:t>, N.J. </a:t>
            </a:r>
            <a:r>
              <a:rPr lang="en-US" sz="1200" dirty="0" err="1"/>
              <a:t>Mallos</a:t>
            </a:r>
            <a:r>
              <a:rPr lang="en-US" sz="1200" dirty="0"/>
              <a:t> and G.H. Leonard. 20202. The United States Contribution of Plastic Waste to Land and Ocean. Sciences Advances 6: eabd0288.</a:t>
            </a:r>
          </a:p>
          <a:p>
            <a:pPr marL="0" indent="0">
              <a:buNone/>
            </a:pPr>
            <a:r>
              <a:rPr lang="en-US" sz="1200" dirty="0"/>
              <a:t>New Hampshire Employment Security (NHES). 2020. Community Profiles: Hampton, NH. &lt; https://</a:t>
            </a:r>
            <a:r>
              <a:rPr lang="en-US" sz="1200" dirty="0" err="1"/>
              <a:t>www.nhes.nh.gov</a:t>
            </a:r>
            <a:r>
              <a:rPr lang="en-US" sz="1200" dirty="0"/>
              <a:t>/</a:t>
            </a:r>
            <a:r>
              <a:rPr lang="en-US" sz="1200" dirty="0" err="1"/>
              <a:t>elmi</a:t>
            </a:r>
            <a:r>
              <a:rPr lang="en-US" sz="1200" dirty="0"/>
              <a:t>/products/cp/profiles-htm/</a:t>
            </a:r>
            <a:r>
              <a:rPr lang="en-US" sz="1200" dirty="0" err="1"/>
              <a:t>hampton.htm</a:t>
            </a:r>
            <a:r>
              <a:rPr lang="en-US" sz="1200" dirty="0"/>
              <a:t>&gt;</a:t>
            </a:r>
          </a:p>
          <a:p>
            <a:pPr marL="0" indent="0">
              <a:buNone/>
            </a:pPr>
            <a:r>
              <a:rPr lang="en-US" sz="1200" dirty="0" err="1"/>
              <a:t>Masura</a:t>
            </a:r>
            <a:r>
              <a:rPr lang="en-US" sz="1200" dirty="0"/>
              <a:t>, J., J. Baker, G. Foster and C. Arthur. 2015. Laboratory Methods for the Analysis of Microplastics in the Marine Environment: Recommendations for quantifying synthetic particles in waters and sediments. NOAA Technical Memorandum NOS-OR&amp;R-46.</a:t>
            </a:r>
          </a:p>
          <a:p>
            <a:pPr marL="0" indent="0">
              <a:buNone/>
            </a:pPr>
            <a:r>
              <a:rPr lang="en-US" sz="1200" dirty="0" err="1"/>
              <a:t>PlasticsEurope</a:t>
            </a:r>
            <a:r>
              <a:rPr lang="en-US" sz="1200" dirty="0"/>
              <a:t>, Association of Plastic Manufacturers. 2015. </a:t>
            </a:r>
            <a:r>
              <a:rPr lang="en-US" sz="1200" i="1" dirty="0"/>
              <a:t>Plastics—the Facts 2015. </a:t>
            </a:r>
            <a:r>
              <a:rPr lang="en-US" sz="1200" dirty="0"/>
              <a:t>https://</a:t>
            </a:r>
            <a:r>
              <a:rPr lang="en-US" sz="1200" dirty="0" err="1"/>
              <a:t>committee.iso.org</a:t>
            </a:r>
            <a:r>
              <a:rPr lang="en-US" sz="1200" dirty="0"/>
              <a:t>/files/live/sites/tc61/files/The%20Plastic%20Industry%20Berlin%20Aug%202016%20-%20Copy.pdf. Accessed on 4 November 2020. </a:t>
            </a:r>
          </a:p>
          <a:p>
            <a:pPr marL="0" indent="0">
              <a:buNone/>
            </a:pPr>
            <a:r>
              <a:rPr lang="en-US" sz="1200" dirty="0" err="1"/>
              <a:t>PlasticsEurope</a:t>
            </a:r>
            <a:r>
              <a:rPr lang="en-US" sz="1200" dirty="0"/>
              <a:t>, Association of Plastic Manufacturers.2019. Plastics-the Facts 2019. https://</a:t>
            </a:r>
            <a:r>
              <a:rPr lang="en-US" sz="1200" dirty="0" err="1"/>
              <a:t>www.plasticseurope.org</a:t>
            </a:r>
            <a:r>
              <a:rPr lang="en-US" sz="1200" dirty="0"/>
              <a:t>/application/files/9715/7129/9584/FINAL_web_version_Plastics_the_facts2019_14102019.pdf. Accessed on 4 November 2020. </a:t>
            </a:r>
          </a:p>
          <a:p>
            <a:pPr marL="0" indent="0">
              <a:buNone/>
            </a:pPr>
            <a:r>
              <a:rPr lang="en-US" sz="1200" dirty="0" err="1"/>
              <a:t>Rochman</a:t>
            </a:r>
            <a:r>
              <a:rPr lang="en-US" sz="1200" dirty="0"/>
              <a:t> C.M., Browne, M.A., Halpern, B.S., </a:t>
            </a:r>
            <a:r>
              <a:rPr lang="en-US" sz="1200" dirty="0" err="1"/>
              <a:t>Hentschel</a:t>
            </a:r>
            <a:r>
              <a:rPr lang="en-US" sz="1200" dirty="0"/>
              <a:t>, B.T., Hoh. E., </a:t>
            </a:r>
            <a:r>
              <a:rPr lang="en-US" sz="1200" dirty="0" err="1"/>
              <a:t>Karapanagioti</a:t>
            </a:r>
            <a:r>
              <a:rPr lang="en-US" sz="1200" dirty="0"/>
              <a:t>, H.K., Rios-Mendoza, L.M., Takada, H., The, S. &amp; R.C. Thompson. 2013. Classify plastic waste as hazardous. Nature 494:169–71.</a:t>
            </a:r>
          </a:p>
          <a:p>
            <a:pPr marL="0" indent="0">
              <a:buNone/>
            </a:pPr>
            <a:r>
              <a:rPr lang="en-US" sz="1200" dirty="0"/>
              <a:t>Seabrook-Hamptons Estuary Alliance (SHEA). 2019. Flooding in Hampton, NH Situation Assessment. Hampton, NH. </a:t>
            </a:r>
          </a:p>
          <a:p>
            <a:pPr marL="0" indent="0">
              <a:buNone/>
            </a:pPr>
            <a:r>
              <a:rPr lang="en-US" sz="1200" dirty="0"/>
              <a:t>Teuton, E.L., J.M, </a:t>
            </a:r>
            <a:r>
              <a:rPr lang="en-US" sz="1200" dirty="0" err="1"/>
              <a:t>Saquing</a:t>
            </a:r>
            <a:r>
              <a:rPr lang="en-US" sz="1200" dirty="0"/>
              <a:t>, D.R.U, </a:t>
            </a:r>
            <a:r>
              <a:rPr lang="en-US" sz="1200" dirty="0" err="1"/>
              <a:t>Knappe</a:t>
            </a:r>
            <a:r>
              <a:rPr lang="en-US" sz="1200" dirty="0"/>
              <a:t>, M.A. </a:t>
            </a:r>
            <a:r>
              <a:rPr lang="en-US" sz="1200" dirty="0" err="1"/>
              <a:t>Barlaz</a:t>
            </a:r>
            <a:r>
              <a:rPr lang="en-US" sz="1200" dirty="0"/>
              <a:t>, S. Jonsson, A. Bjorn, S.J., Rowland, R.C. Thompson, T.S., Galloway, </a:t>
            </a:r>
            <a:r>
              <a:rPr lang="en-US" sz="1200" dirty="0" err="1"/>
              <a:t>R.Yamashita</a:t>
            </a:r>
            <a:r>
              <a:rPr lang="en-US" sz="1200" dirty="0"/>
              <a:t>, </a:t>
            </a:r>
            <a:r>
              <a:rPr lang="en-US" sz="1200" dirty="0" err="1"/>
              <a:t>D.Ochi</a:t>
            </a:r>
            <a:r>
              <a:rPr lang="en-US" sz="1200" dirty="0"/>
              <a:t>, Y. </a:t>
            </a:r>
            <a:r>
              <a:rPr lang="en-US" sz="1200" dirty="0" err="1"/>
              <a:t>Watanuki</a:t>
            </a:r>
            <a:r>
              <a:rPr lang="en-US" sz="1200" dirty="0"/>
              <a:t>, C. Moore, P.H. Viet, T.S. Tana, M. Prudente, R. </a:t>
            </a:r>
            <a:r>
              <a:rPr lang="en-US" sz="1200" dirty="0" err="1"/>
              <a:t>Boonyatumanond</a:t>
            </a:r>
            <a:r>
              <a:rPr lang="en-US" sz="1200" dirty="0"/>
              <a:t>, M.P. Zakaria, K. </a:t>
            </a:r>
            <a:r>
              <a:rPr lang="en-US" sz="1200" dirty="0" err="1"/>
              <a:t>Akkhavong</a:t>
            </a:r>
            <a:r>
              <a:rPr lang="en-US" sz="1200" dirty="0"/>
              <a:t>, Y. Ogata, H. Hirai, S. </a:t>
            </a:r>
            <a:r>
              <a:rPr lang="en-US" sz="1200" dirty="0" err="1"/>
              <a:t>Iwasa</a:t>
            </a:r>
            <a:r>
              <a:rPr lang="en-US" sz="1200" dirty="0"/>
              <a:t>, K. </a:t>
            </a:r>
            <a:r>
              <a:rPr lang="en-US" sz="1200" dirty="0" err="1"/>
              <a:t>Mizukawa</a:t>
            </a:r>
            <a:r>
              <a:rPr lang="en-US" sz="1200" dirty="0"/>
              <a:t>, Y. Hagino, A. Imamura, M. </a:t>
            </a:r>
            <a:r>
              <a:rPr lang="en-US" sz="1200" dirty="0" err="1"/>
              <a:t>Saha</a:t>
            </a:r>
            <a:r>
              <a:rPr lang="en-US" sz="1200" dirty="0"/>
              <a:t>, H. Takada. 2009. Transport and release of chemicals from plastics to the environment and to wildlife. Philosophical</a:t>
            </a:r>
          </a:p>
        </p:txBody>
      </p:sp>
    </p:spTree>
    <p:extLst>
      <p:ext uri="{BB962C8B-B14F-4D97-AF65-F5344CB8AC3E}">
        <p14:creationId xmlns:p14="http://schemas.microsoft.com/office/powerpoint/2010/main" val="24652453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plate, white, eaten, several&#10;&#10;Description automatically generated">
            <a:extLst>
              <a:ext uri="{FF2B5EF4-FFF2-40B4-BE49-F238E27FC236}">
                <a16:creationId xmlns:a16="http://schemas.microsoft.com/office/drawing/2014/main" id="{F6B78142-0E1D-4848-AA6E-DAB79D11A59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 y="124741"/>
            <a:ext cx="12192000" cy="6857990"/>
          </a:xfrm>
          <a:prstGeom prst="rect">
            <a:avLst/>
          </a:prstGeom>
        </p:spPr>
      </p:pic>
      <p:sp>
        <p:nvSpPr>
          <p:cNvPr id="88"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42E2C6B3-A0C3-1845-9F53-80295A0912A2}"/>
              </a:ext>
            </a:extLst>
          </p:cNvPr>
          <p:cNvSpPr>
            <a:spLocks noGrp="1"/>
          </p:cNvSpPr>
          <p:nvPr>
            <p:ph type="title"/>
          </p:nvPr>
        </p:nvSpPr>
        <p:spPr>
          <a:xfrm>
            <a:off x="709448" y="1913950"/>
            <a:ext cx="4204137" cy="1342754"/>
          </a:xfrm>
        </p:spPr>
        <p:txBody>
          <a:bodyPr>
            <a:normAutofit/>
          </a:bodyPr>
          <a:lstStyle/>
          <a:p>
            <a:pPr algn="ctr"/>
            <a:r>
              <a:rPr lang="en-US" sz="3600" b="1" dirty="0"/>
              <a:t>Microplastics</a:t>
            </a:r>
          </a:p>
        </p:txBody>
      </p:sp>
      <p:cxnSp>
        <p:nvCxnSpPr>
          <p:cNvPr id="89" name="Straight Connector 81">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698ABFF-559D-3948-AE6B-BD1F533546D1}"/>
              </a:ext>
            </a:extLst>
          </p:cNvPr>
          <p:cNvSpPr>
            <a:spLocks noGrp="1"/>
          </p:cNvSpPr>
          <p:nvPr>
            <p:ph idx="1"/>
          </p:nvPr>
        </p:nvSpPr>
        <p:spPr>
          <a:xfrm>
            <a:off x="289588" y="3208283"/>
            <a:ext cx="5421401" cy="2619839"/>
          </a:xfrm>
        </p:spPr>
        <p:txBody>
          <a:bodyPr anchor="ctr">
            <a:normAutofit/>
          </a:bodyPr>
          <a:lstStyle/>
          <a:p>
            <a:r>
              <a:rPr lang="en-US" sz="2200" dirty="0"/>
              <a:t>Small plastic particles less than 5 mm in size</a:t>
            </a:r>
          </a:p>
          <a:p>
            <a:r>
              <a:rPr lang="en-US" sz="2200" dirty="0"/>
              <a:t>Physically pervasive &amp; persistent</a:t>
            </a:r>
          </a:p>
          <a:p>
            <a:r>
              <a:rPr lang="en-US" sz="2200" dirty="0"/>
              <a:t>Associated with persistent, bioaccumulative and toxic (PBT) chemicals</a:t>
            </a:r>
          </a:p>
        </p:txBody>
      </p:sp>
      <p:sp>
        <p:nvSpPr>
          <p:cNvPr id="6" name="TextBox 5">
            <a:extLst>
              <a:ext uri="{FF2B5EF4-FFF2-40B4-BE49-F238E27FC236}">
                <a16:creationId xmlns:a16="http://schemas.microsoft.com/office/drawing/2014/main" id="{501BD45E-796E-434C-9AD6-7F2AA06E9A8E}"/>
              </a:ext>
            </a:extLst>
          </p:cNvPr>
          <p:cNvSpPr txBox="1"/>
          <p:nvPr/>
        </p:nvSpPr>
        <p:spPr>
          <a:xfrm>
            <a:off x="9410699" y="6172201"/>
            <a:ext cx="2781299" cy="361949"/>
          </a:xfrm>
          <a:prstGeom prst="rect">
            <a:avLst/>
          </a:prstGeom>
          <a:solidFill>
            <a:srgbClr val="000000">
              <a:alpha val="50000"/>
            </a:srgbClr>
          </a:solidFill>
          <a:ln>
            <a:noFill/>
          </a:ln>
        </p:spPr>
        <p:txBody>
          <a:bodyPr wrap="square" rtlCol="0">
            <a:noAutofit/>
          </a:bodyPr>
          <a:lstStyle/>
          <a:p>
            <a:pPr algn="ctr">
              <a:spcAft>
                <a:spcPts val="600"/>
              </a:spcAft>
            </a:pPr>
            <a:r>
              <a:rPr lang="en-US" sz="1300">
                <a:solidFill>
                  <a:srgbClr val="FFFFFF"/>
                </a:solidFill>
              </a:rPr>
              <a:t>(National Geographic, 2019)</a:t>
            </a:r>
          </a:p>
        </p:txBody>
      </p:sp>
      <p:sp>
        <p:nvSpPr>
          <p:cNvPr id="4" name="Oval 3">
            <a:extLst>
              <a:ext uri="{FF2B5EF4-FFF2-40B4-BE49-F238E27FC236}">
                <a16:creationId xmlns:a16="http://schemas.microsoft.com/office/drawing/2014/main" id="{D12551FC-0F93-804D-8DAF-E3A6DA5D302E}"/>
              </a:ext>
            </a:extLst>
          </p:cNvPr>
          <p:cNvSpPr/>
          <p:nvPr/>
        </p:nvSpPr>
        <p:spPr>
          <a:xfrm>
            <a:off x="7681630" y="386216"/>
            <a:ext cx="5253318" cy="5216824"/>
          </a:xfrm>
          <a:prstGeom prst="ellipse">
            <a:avLst/>
          </a:prstGeom>
          <a:solidFill>
            <a:schemeClr val="bg1">
              <a:alpha val="74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solidFill>
                <a:schemeClr val="tx1"/>
              </a:solidFill>
            </a:endParaRPr>
          </a:p>
          <a:p>
            <a:pPr algn="ctr"/>
            <a:endParaRPr lang="en-US" dirty="0">
              <a:solidFill>
                <a:schemeClr val="tx1"/>
              </a:solidFill>
            </a:endParaRPr>
          </a:p>
        </p:txBody>
      </p:sp>
      <p:sp>
        <p:nvSpPr>
          <p:cNvPr id="10" name="Title 1">
            <a:extLst>
              <a:ext uri="{FF2B5EF4-FFF2-40B4-BE49-F238E27FC236}">
                <a16:creationId xmlns:a16="http://schemas.microsoft.com/office/drawing/2014/main" id="{C127C970-C3EC-0744-8CA1-8F9B800B8870}"/>
              </a:ext>
            </a:extLst>
          </p:cNvPr>
          <p:cNvSpPr txBox="1">
            <a:spLocks/>
          </p:cNvSpPr>
          <p:nvPr/>
        </p:nvSpPr>
        <p:spPr>
          <a:xfrm>
            <a:off x="8245790" y="379666"/>
            <a:ext cx="4204137" cy="134275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t>Scale</a:t>
            </a:r>
          </a:p>
        </p:txBody>
      </p:sp>
      <p:cxnSp>
        <p:nvCxnSpPr>
          <p:cNvPr id="8" name="Straight Connector 7">
            <a:extLst>
              <a:ext uri="{FF2B5EF4-FFF2-40B4-BE49-F238E27FC236}">
                <a16:creationId xmlns:a16="http://schemas.microsoft.com/office/drawing/2014/main" id="{7F76CDB6-5595-944A-8BFF-A124E68C9092}"/>
              </a:ext>
            </a:extLst>
          </p:cNvPr>
          <p:cNvCxnSpPr>
            <a:cxnSpLocks/>
          </p:cNvCxnSpPr>
          <p:nvPr/>
        </p:nvCxnSpPr>
        <p:spPr>
          <a:xfrm>
            <a:off x="9815230" y="1756823"/>
            <a:ext cx="986118" cy="0"/>
          </a:xfrm>
          <a:prstGeom prst="line">
            <a:avLst/>
          </a:prstGeom>
          <a:ln w="28575"/>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0F1F9A6A-A13F-C74C-9E33-8931F9178294}"/>
              </a:ext>
            </a:extLst>
          </p:cNvPr>
          <p:cNvSpPr txBox="1"/>
          <p:nvPr/>
        </p:nvSpPr>
        <p:spPr>
          <a:xfrm>
            <a:off x="8260047" y="1977345"/>
            <a:ext cx="3887775" cy="2123658"/>
          </a:xfrm>
          <a:prstGeom prst="rect">
            <a:avLst/>
          </a:prstGeom>
          <a:noFill/>
        </p:spPr>
        <p:txBody>
          <a:bodyPr wrap="square" rtlCol="0">
            <a:spAutoFit/>
          </a:bodyPr>
          <a:lstStyle/>
          <a:p>
            <a:pPr marL="342900" indent="-342900">
              <a:buFont typeface="Arial" panose="020B0604020202020204" pitchFamily="34" charset="0"/>
              <a:buChar char="•"/>
            </a:pPr>
            <a:r>
              <a:rPr lang="en-US" sz="2200" dirty="0"/>
              <a:t>Over 400 million Mt of plastic produced annually </a:t>
            </a:r>
          </a:p>
          <a:p>
            <a:endParaRPr lang="en-US" sz="2200" dirty="0"/>
          </a:p>
          <a:p>
            <a:pPr marL="342900" indent="-342900">
              <a:buFont typeface="Arial" panose="020B0604020202020204" pitchFamily="34" charset="0"/>
              <a:buChar char="•"/>
            </a:pPr>
            <a:r>
              <a:rPr lang="en-US" sz="2200" dirty="0"/>
              <a:t>Low rate of plastic recycling</a:t>
            </a:r>
          </a:p>
          <a:p>
            <a:endParaRPr lang="en-US" sz="2200" dirty="0"/>
          </a:p>
          <a:p>
            <a:r>
              <a:rPr lang="en-US" sz="2200" b="1" dirty="0"/>
              <a:t>Where is all the plastic going? </a:t>
            </a:r>
          </a:p>
        </p:txBody>
      </p:sp>
      <p:graphicFrame>
        <p:nvGraphicFramePr>
          <p:cNvPr id="12" name="Diagram 11">
            <a:extLst>
              <a:ext uri="{FF2B5EF4-FFF2-40B4-BE49-F238E27FC236}">
                <a16:creationId xmlns:a16="http://schemas.microsoft.com/office/drawing/2014/main" id="{9EFE432C-1E94-FE41-944F-DB9290630E33}"/>
              </a:ext>
            </a:extLst>
          </p:cNvPr>
          <p:cNvGraphicFramePr/>
          <p:nvPr>
            <p:extLst>
              <p:ext uri="{D42A27DB-BD31-4B8C-83A1-F6EECF244321}">
                <p14:modId xmlns:p14="http://schemas.microsoft.com/office/powerpoint/2010/main" val="1496781084"/>
              </p:ext>
            </p:extLst>
          </p:nvPr>
        </p:nvGraphicFramePr>
        <p:xfrm>
          <a:off x="0" y="0"/>
          <a:ext cx="12191999" cy="2815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4" name="Picture 13" descr="Graphical user interface, text, application&#10;&#10;Description automatically generated">
            <a:extLst>
              <a:ext uri="{FF2B5EF4-FFF2-40B4-BE49-F238E27FC236}">
                <a16:creationId xmlns:a16="http://schemas.microsoft.com/office/drawing/2014/main" id="{6FEA5D4B-F057-D849-BBDA-210113B86B4F}"/>
              </a:ext>
            </a:extLst>
          </p:cNvPr>
          <p:cNvPicPr>
            <a:picLocks noChangeAspect="1"/>
          </p:cNvPicPr>
          <p:nvPr/>
        </p:nvPicPr>
        <p:blipFill>
          <a:blip r:embed="rId9"/>
          <a:stretch>
            <a:fillRect/>
          </a:stretch>
        </p:blipFill>
        <p:spPr>
          <a:xfrm>
            <a:off x="232650" y="2853951"/>
            <a:ext cx="6994445" cy="4483054"/>
          </a:xfrm>
          <a:prstGeom prst="rect">
            <a:avLst/>
          </a:prstGeom>
          <a:noFill/>
          <a:ln>
            <a:solidFill>
              <a:schemeClr val="dk1">
                <a:shade val="50000"/>
              </a:schemeClr>
            </a:solidFill>
          </a:ln>
        </p:spPr>
      </p:pic>
      <p:sp>
        <p:nvSpPr>
          <p:cNvPr id="16" name="Striped Right Arrow 15">
            <a:extLst>
              <a:ext uri="{FF2B5EF4-FFF2-40B4-BE49-F238E27FC236}">
                <a16:creationId xmlns:a16="http://schemas.microsoft.com/office/drawing/2014/main" id="{003B0720-EAE3-A849-AE4B-67FBC144EB83}"/>
              </a:ext>
            </a:extLst>
          </p:cNvPr>
          <p:cNvSpPr/>
          <p:nvPr/>
        </p:nvSpPr>
        <p:spPr>
          <a:xfrm rot="9083422">
            <a:off x="7459455" y="4490745"/>
            <a:ext cx="2294318" cy="478221"/>
          </a:xfrm>
          <a:prstGeom prst="stripedRightArrow">
            <a:avLst/>
          </a:prstGeom>
          <a:solidFill>
            <a:schemeClr val="accent4">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9255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iagram&#10;&#10;Description automatically generated">
            <a:extLst>
              <a:ext uri="{FF2B5EF4-FFF2-40B4-BE49-F238E27FC236}">
                <a16:creationId xmlns:a16="http://schemas.microsoft.com/office/drawing/2014/main" id="{C0A6AF10-B5E3-3F48-A500-87BB50442AA5}"/>
              </a:ext>
            </a:extLst>
          </p:cNvPr>
          <p:cNvPicPr>
            <a:picLocks noGrp="1" noChangeAspect="1"/>
          </p:cNvPicPr>
          <p:nvPr>
            <p:ph idx="1"/>
          </p:nvPr>
        </p:nvPicPr>
        <p:blipFill>
          <a:blip r:embed="rId3"/>
          <a:stretch>
            <a:fillRect/>
          </a:stretch>
        </p:blipFill>
        <p:spPr>
          <a:xfrm>
            <a:off x="4577989" y="450701"/>
            <a:ext cx="7614011" cy="5271238"/>
          </a:xfrm>
        </p:spPr>
      </p:pic>
      <p:sp>
        <p:nvSpPr>
          <p:cNvPr id="6" name="TextBox 5">
            <a:extLst>
              <a:ext uri="{FF2B5EF4-FFF2-40B4-BE49-F238E27FC236}">
                <a16:creationId xmlns:a16="http://schemas.microsoft.com/office/drawing/2014/main" id="{353ADE83-3AD8-FC48-9025-D4E278F7D91F}"/>
              </a:ext>
            </a:extLst>
          </p:cNvPr>
          <p:cNvSpPr txBox="1"/>
          <p:nvPr/>
        </p:nvSpPr>
        <p:spPr>
          <a:xfrm>
            <a:off x="10163795" y="5652207"/>
            <a:ext cx="2946400" cy="307777"/>
          </a:xfrm>
          <a:prstGeom prst="rect">
            <a:avLst/>
          </a:prstGeom>
          <a:noFill/>
        </p:spPr>
        <p:txBody>
          <a:bodyPr wrap="square" rtlCol="0">
            <a:spAutoFit/>
          </a:bodyPr>
          <a:lstStyle/>
          <a:p>
            <a:r>
              <a:rPr lang="en-US" sz="1400" dirty="0"/>
              <a:t>Figure: </a:t>
            </a:r>
            <a:r>
              <a:rPr lang="en-US" sz="1400" dirty="0" err="1"/>
              <a:t>Alimi</a:t>
            </a:r>
            <a:r>
              <a:rPr lang="en-US" sz="1400" dirty="0"/>
              <a:t> et al., 2018</a:t>
            </a:r>
          </a:p>
        </p:txBody>
      </p:sp>
      <p:sp>
        <p:nvSpPr>
          <p:cNvPr id="2" name="Title 1">
            <a:extLst>
              <a:ext uri="{FF2B5EF4-FFF2-40B4-BE49-F238E27FC236}">
                <a16:creationId xmlns:a16="http://schemas.microsoft.com/office/drawing/2014/main" id="{8A5D97DF-CAF7-464A-AD5C-D46DD481DEF3}"/>
              </a:ext>
            </a:extLst>
          </p:cNvPr>
          <p:cNvSpPr>
            <a:spLocks noGrp="1"/>
          </p:cNvSpPr>
          <p:nvPr>
            <p:ph type="title"/>
          </p:nvPr>
        </p:nvSpPr>
        <p:spPr>
          <a:xfrm>
            <a:off x="337457" y="191712"/>
            <a:ext cx="10515600" cy="1325563"/>
          </a:xfrm>
        </p:spPr>
        <p:txBody>
          <a:bodyPr>
            <a:normAutofit/>
          </a:bodyPr>
          <a:lstStyle/>
          <a:p>
            <a:r>
              <a:rPr lang="en-US" sz="3600" b="1" dirty="0"/>
              <a:t>Microplastic Movement</a:t>
            </a:r>
          </a:p>
        </p:txBody>
      </p:sp>
      <p:sp>
        <p:nvSpPr>
          <p:cNvPr id="3" name="TextBox 2">
            <a:extLst>
              <a:ext uri="{FF2B5EF4-FFF2-40B4-BE49-F238E27FC236}">
                <a16:creationId xmlns:a16="http://schemas.microsoft.com/office/drawing/2014/main" id="{887DBBDB-9E34-FE4B-8D2A-C90380F63921}"/>
              </a:ext>
            </a:extLst>
          </p:cNvPr>
          <p:cNvSpPr txBox="1"/>
          <p:nvPr/>
        </p:nvSpPr>
        <p:spPr>
          <a:xfrm>
            <a:off x="337457" y="1517275"/>
            <a:ext cx="5098768" cy="3323987"/>
          </a:xfrm>
          <a:prstGeom prst="rect">
            <a:avLst/>
          </a:prstGeom>
          <a:noFill/>
        </p:spPr>
        <p:txBody>
          <a:bodyPr wrap="square" rtlCol="0">
            <a:spAutoFit/>
          </a:bodyPr>
          <a:lstStyle/>
          <a:p>
            <a:pPr marL="285750" indent="-285750">
              <a:buFont typeface="Arial" panose="020B0604020202020204" pitchFamily="34" charset="0"/>
              <a:buChar char="•"/>
            </a:pPr>
            <a:r>
              <a:rPr lang="en-US" sz="2600" dirty="0"/>
              <a:t>80% of marine plastic litter originates from land-based sources (</a:t>
            </a:r>
            <a:r>
              <a:rPr lang="en-US" sz="2600" dirty="0" err="1"/>
              <a:t>Andrady</a:t>
            </a:r>
            <a:r>
              <a:rPr lang="en-US" sz="2600" dirty="0"/>
              <a:t>, 2011)</a:t>
            </a:r>
          </a:p>
          <a:p>
            <a:endParaRPr lang="en-US" sz="2600" dirty="0"/>
          </a:p>
          <a:p>
            <a:pPr marL="285750" indent="-285750">
              <a:buFont typeface="Arial" panose="020B0604020202020204" pitchFamily="34" charset="0"/>
              <a:buChar char="•"/>
            </a:pPr>
            <a:r>
              <a:rPr lang="en-US" sz="2600" dirty="0"/>
              <a:t>Estuaries are critical ecosystems of concern</a:t>
            </a:r>
          </a:p>
          <a:p>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pic>
        <p:nvPicPr>
          <p:cNvPr id="1026" name="Picture 2" descr="high tide king flooding new hampshire">
            <a:extLst>
              <a:ext uri="{FF2B5EF4-FFF2-40B4-BE49-F238E27FC236}">
                <a16:creationId xmlns:a16="http://schemas.microsoft.com/office/drawing/2014/main" id="{CA97E879-0367-254E-A6E7-57BE597CE562}"/>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5496185" y="473279"/>
            <a:ext cx="6695814" cy="546891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BBC702C-D09C-2746-947F-2FCCE6753C3E}"/>
              </a:ext>
            </a:extLst>
          </p:cNvPr>
          <p:cNvSpPr txBox="1"/>
          <p:nvPr/>
        </p:nvSpPr>
        <p:spPr>
          <a:xfrm>
            <a:off x="10054771" y="5537273"/>
            <a:ext cx="2137228" cy="369332"/>
          </a:xfrm>
          <a:prstGeom prst="rect">
            <a:avLst/>
          </a:prstGeom>
          <a:solidFill>
            <a:schemeClr val="bg2">
              <a:lumMod val="50000"/>
            </a:schemeClr>
          </a:solidFill>
        </p:spPr>
        <p:txBody>
          <a:bodyPr wrap="square" rtlCol="0">
            <a:spAutoFit/>
          </a:bodyPr>
          <a:lstStyle/>
          <a:p>
            <a:r>
              <a:rPr lang="en-US" dirty="0">
                <a:solidFill>
                  <a:schemeClr val="bg1"/>
                </a:solidFill>
              </a:rPr>
              <a:t>AP Photo: Jim Cole</a:t>
            </a:r>
          </a:p>
        </p:txBody>
      </p:sp>
      <p:pic>
        <p:nvPicPr>
          <p:cNvPr id="8" name="Picture 7" descr="Text&#10;&#10;Description automatically generated">
            <a:extLst>
              <a:ext uri="{FF2B5EF4-FFF2-40B4-BE49-F238E27FC236}">
                <a16:creationId xmlns:a16="http://schemas.microsoft.com/office/drawing/2014/main" id="{7140D578-C107-9340-892D-DEE31D3B493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9146" y="4344067"/>
            <a:ext cx="5327079" cy="1598124"/>
          </a:xfrm>
          <a:prstGeom prst="rect">
            <a:avLst/>
          </a:prstGeom>
        </p:spPr>
      </p:pic>
      <p:graphicFrame>
        <p:nvGraphicFramePr>
          <p:cNvPr id="11" name="Diagram 10">
            <a:extLst>
              <a:ext uri="{FF2B5EF4-FFF2-40B4-BE49-F238E27FC236}">
                <a16:creationId xmlns:a16="http://schemas.microsoft.com/office/drawing/2014/main" id="{9F48349A-113A-964C-848F-1BABD2C95BC5}"/>
              </a:ext>
            </a:extLst>
          </p:cNvPr>
          <p:cNvGraphicFramePr/>
          <p:nvPr>
            <p:extLst>
              <p:ext uri="{D42A27DB-BD31-4B8C-83A1-F6EECF244321}">
                <p14:modId xmlns:p14="http://schemas.microsoft.com/office/powerpoint/2010/main" val="2095782419"/>
              </p:ext>
            </p:extLst>
          </p:nvPr>
        </p:nvGraphicFramePr>
        <p:xfrm>
          <a:off x="0" y="0"/>
          <a:ext cx="12191999" cy="28156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7" name="TextBox 6">
            <a:extLst>
              <a:ext uri="{FF2B5EF4-FFF2-40B4-BE49-F238E27FC236}">
                <a16:creationId xmlns:a16="http://schemas.microsoft.com/office/drawing/2014/main" id="{83266167-DFBD-A748-8D18-36462D186AEA}"/>
              </a:ext>
            </a:extLst>
          </p:cNvPr>
          <p:cNvSpPr txBox="1"/>
          <p:nvPr/>
        </p:nvSpPr>
        <p:spPr>
          <a:xfrm>
            <a:off x="9324848" y="573882"/>
            <a:ext cx="3176337" cy="369332"/>
          </a:xfrm>
          <a:prstGeom prst="rect">
            <a:avLst/>
          </a:prstGeom>
          <a:noFill/>
        </p:spPr>
        <p:txBody>
          <a:bodyPr wrap="square" rtlCol="0">
            <a:spAutoFit/>
          </a:bodyPr>
          <a:lstStyle/>
          <a:p>
            <a:r>
              <a:rPr lang="en-US" dirty="0"/>
              <a:t>Hampton-Seabrook Estuary</a:t>
            </a:r>
          </a:p>
        </p:txBody>
      </p:sp>
    </p:spTree>
    <p:extLst>
      <p:ext uri="{BB962C8B-B14F-4D97-AF65-F5344CB8AC3E}">
        <p14:creationId xmlns:p14="http://schemas.microsoft.com/office/powerpoint/2010/main" val="3180213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2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animBg="1"/>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3C7CD-B0FC-6149-8AFA-21EF114F23DC}"/>
              </a:ext>
            </a:extLst>
          </p:cNvPr>
          <p:cNvSpPr>
            <a:spLocks noGrp="1"/>
          </p:cNvSpPr>
          <p:nvPr>
            <p:ph type="title"/>
          </p:nvPr>
        </p:nvSpPr>
        <p:spPr>
          <a:xfrm>
            <a:off x="4965430" y="629268"/>
            <a:ext cx="6586491" cy="702018"/>
          </a:xfrm>
        </p:spPr>
        <p:txBody>
          <a:bodyPr anchor="b">
            <a:normAutofit/>
          </a:bodyPr>
          <a:lstStyle/>
          <a:p>
            <a:pPr algn="ctr"/>
            <a:r>
              <a:rPr lang="en-US" sz="4100" b="1" dirty="0"/>
              <a:t>Study Design</a:t>
            </a:r>
          </a:p>
        </p:txBody>
      </p:sp>
      <p:sp>
        <p:nvSpPr>
          <p:cNvPr id="3" name="Content Placeholder 2">
            <a:extLst>
              <a:ext uri="{FF2B5EF4-FFF2-40B4-BE49-F238E27FC236}">
                <a16:creationId xmlns:a16="http://schemas.microsoft.com/office/drawing/2014/main" id="{4BBABE9E-F250-6A45-AF28-76B82EC88F8B}"/>
              </a:ext>
            </a:extLst>
          </p:cNvPr>
          <p:cNvSpPr>
            <a:spLocks noGrp="1"/>
          </p:cNvSpPr>
          <p:nvPr>
            <p:ph idx="1"/>
          </p:nvPr>
        </p:nvSpPr>
        <p:spPr>
          <a:xfrm>
            <a:off x="5217412" y="2241180"/>
            <a:ext cx="6813222" cy="2504172"/>
          </a:xfrm>
        </p:spPr>
        <p:txBody>
          <a:bodyPr>
            <a:normAutofit/>
          </a:bodyPr>
          <a:lstStyle/>
          <a:p>
            <a:pPr lvl="0"/>
            <a:r>
              <a:rPr lang="en-US" sz="2400" dirty="0"/>
              <a:t>Study Location: Hampton Seabrook Estuary (NH) </a:t>
            </a:r>
          </a:p>
          <a:p>
            <a:pPr lvl="0"/>
            <a:r>
              <a:rPr lang="en-US" sz="2400" dirty="0"/>
              <a:t>Sampling period: July-September 2021, twice monthly (neap + spring tide)</a:t>
            </a:r>
          </a:p>
          <a:p>
            <a:pPr lvl="0"/>
            <a:r>
              <a:rPr lang="en-US" sz="2400" dirty="0"/>
              <a:t>Established Protocol: NOAA Marine Debris Program </a:t>
            </a:r>
          </a:p>
          <a:p>
            <a:pPr lvl="0"/>
            <a:r>
              <a:rPr lang="en-US" sz="2400" dirty="0"/>
              <a:t>Started to collect and process samples! </a:t>
            </a:r>
          </a:p>
        </p:txBody>
      </p:sp>
      <p:cxnSp>
        <p:nvCxnSpPr>
          <p:cNvPr id="13" name="Straight Connector 12">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2B72C4"/>
            </a:solidFill>
          </a:ln>
        </p:spPr>
        <p:style>
          <a:lnRef idx="1">
            <a:schemeClr val="accent1"/>
          </a:lnRef>
          <a:fillRef idx="0">
            <a:schemeClr val="accent1"/>
          </a:fillRef>
          <a:effectRef idx="0">
            <a:schemeClr val="accent1"/>
          </a:effectRef>
          <a:fontRef idx="minor">
            <a:schemeClr val="tx1"/>
          </a:fontRef>
        </p:style>
      </p:cxnSp>
      <p:pic>
        <p:nvPicPr>
          <p:cNvPr id="5" name="Picture 4" descr="Text&#10;&#10;Description automatically generated with medium confidence">
            <a:extLst>
              <a:ext uri="{FF2B5EF4-FFF2-40B4-BE49-F238E27FC236}">
                <a16:creationId xmlns:a16="http://schemas.microsoft.com/office/drawing/2014/main" id="{37F11588-96A0-934F-BA6C-36DA893AB80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315200" y="5468471"/>
            <a:ext cx="4715434" cy="1236493"/>
          </a:xfrm>
          <a:prstGeom prst="rect">
            <a:avLst/>
          </a:prstGeom>
        </p:spPr>
      </p:pic>
      <p:graphicFrame>
        <p:nvGraphicFramePr>
          <p:cNvPr id="16" name="Diagram 15">
            <a:extLst>
              <a:ext uri="{FF2B5EF4-FFF2-40B4-BE49-F238E27FC236}">
                <a16:creationId xmlns:a16="http://schemas.microsoft.com/office/drawing/2014/main" id="{6BBDD4F2-F4DF-6943-B8E6-88289FB65EC4}"/>
              </a:ext>
            </a:extLst>
          </p:cNvPr>
          <p:cNvGraphicFramePr/>
          <p:nvPr>
            <p:extLst>
              <p:ext uri="{D42A27DB-BD31-4B8C-83A1-F6EECF244321}">
                <p14:modId xmlns:p14="http://schemas.microsoft.com/office/powerpoint/2010/main" val="2866499033"/>
              </p:ext>
            </p:extLst>
          </p:nvPr>
        </p:nvGraphicFramePr>
        <p:xfrm>
          <a:off x="0" y="0"/>
          <a:ext cx="12191999" cy="2815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7" name="Group 6">
            <a:extLst>
              <a:ext uri="{FF2B5EF4-FFF2-40B4-BE49-F238E27FC236}">
                <a16:creationId xmlns:a16="http://schemas.microsoft.com/office/drawing/2014/main" id="{4A3C9EA8-3C47-514D-B23E-C9D90EE21627}"/>
              </a:ext>
            </a:extLst>
          </p:cNvPr>
          <p:cNvGrpSpPr/>
          <p:nvPr/>
        </p:nvGrpSpPr>
        <p:grpSpPr>
          <a:xfrm>
            <a:off x="0" y="272732"/>
            <a:ext cx="4693920" cy="6668739"/>
            <a:chOff x="437085" y="308456"/>
            <a:chExt cx="4610022" cy="6549544"/>
          </a:xfrm>
        </p:grpSpPr>
        <p:pic>
          <p:nvPicPr>
            <p:cNvPr id="14" name="Picture 13" descr="Map&#10;&#10;Description automatically generated">
              <a:extLst>
                <a:ext uri="{FF2B5EF4-FFF2-40B4-BE49-F238E27FC236}">
                  <a16:creationId xmlns:a16="http://schemas.microsoft.com/office/drawing/2014/main" id="{B71876F1-DE7D-A545-B384-F44A41320CCA}"/>
                </a:ext>
              </a:extLst>
            </p:cNvPr>
            <p:cNvPicPr>
              <a:picLocks noChangeAspect="1"/>
            </p:cNvPicPr>
            <p:nvPr/>
          </p:nvPicPr>
          <p:blipFill>
            <a:blip r:embed="rId9"/>
            <a:stretch>
              <a:fillRect/>
            </a:stretch>
          </p:blipFill>
          <p:spPr>
            <a:xfrm>
              <a:off x="437085" y="308456"/>
              <a:ext cx="4610022" cy="6549544"/>
            </a:xfrm>
            <a:prstGeom prst="rect">
              <a:avLst/>
            </a:prstGeom>
            <a:ln>
              <a:noFill/>
            </a:ln>
          </p:spPr>
        </p:pic>
        <p:pic>
          <p:nvPicPr>
            <p:cNvPr id="15" name="Picture 14" descr="Map&#10;&#10;Description automatically generated">
              <a:extLst>
                <a:ext uri="{FF2B5EF4-FFF2-40B4-BE49-F238E27FC236}">
                  <a16:creationId xmlns:a16="http://schemas.microsoft.com/office/drawing/2014/main" id="{9FBCF692-2104-0D44-A5E7-CC0220B2567E}"/>
                </a:ext>
              </a:extLst>
            </p:cNvPr>
            <p:cNvPicPr>
              <a:picLocks noChangeAspect="1"/>
            </p:cNvPicPr>
            <p:nvPr/>
          </p:nvPicPr>
          <p:blipFill>
            <a:blip r:embed="rId10"/>
            <a:stretch>
              <a:fillRect/>
            </a:stretch>
          </p:blipFill>
          <p:spPr>
            <a:xfrm>
              <a:off x="523770" y="4782084"/>
              <a:ext cx="1388280" cy="1953667"/>
            </a:xfrm>
            <a:prstGeom prst="rect">
              <a:avLst/>
            </a:prstGeom>
            <a:ln w="38100">
              <a:solidFill>
                <a:schemeClr val="tx1"/>
              </a:solidFill>
            </a:ln>
          </p:spPr>
        </p:pic>
        <p:sp>
          <p:nvSpPr>
            <p:cNvPr id="17" name="Rectangle 16">
              <a:extLst>
                <a:ext uri="{FF2B5EF4-FFF2-40B4-BE49-F238E27FC236}">
                  <a16:creationId xmlns:a16="http://schemas.microsoft.com/office/drawing/2014/main" id="{D0F576C5-B92D-9E43-AE6D-1A106E2647AE}"/>
                </a:ext>
              </a:extLst>
            </p:cNvPr>
            <p:cNvSpPr/>
            <p:nvPr/>
          </p:nvSpPr>
          <p:spPr>
            <a:xfrm>
              <a:off x="1285649" y="5488777"/>
              <a:ext cx="69721" cy="90390"/>
            </a:xfrm>
            <a:prstGeom prst="rect">
              <a:avLst/>
            </a:prstGeom>
            <a:noFill/>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pic>
        <p:nvPicPr>
          <p:cNvPr id="11" name="Picture 10" descr="A picture containing text&#10;&#10;Description automatically generated">
            <a:extLst>
              <a:ext uri="{FF2B5EF4-FFF2-40B4-BE49-F238E27FC236}">
                <a16:creationId xmlns:a16="http://schemas.microsoft.com/office/drawing/2014/main" id="{E74A2389-4D45-1B45-B134-67A5A82ED8A5}"/>
              </a:ext>
            </a:extLst>
          </p:cNvPr>
          <p:cNvPicPr>
            <a:picLocks noChangeAspect="1"/>
          </p:cNvPicPr>
          <p:nvPr/>
        </p:nvPicPr>
        <p:blipFill>
          <a:blip r:embed="rId11"/>
          <a:stretch>
            <a:fillRect/>
          </a:stretch>
        </p:blipFill>
        <p:spPr>
          <a:xfrm>
            <a:off x="0" y="288433"/>
            <a:ext cx="5152650" cy="6653038"/>
          </a:xfrm>
          <a:prstGeom prst="rect">
            <a:avLst/>
          </a:prstGeom>
        </p:spPr>
      </p:pic>
    </p:spTree>
    <p:extLst>
      <p:ext uri="{BB962C8B-B14F-4D97-AF65-F5344CB8AC3E}">
        <p14:creationId xmlns:p14="http://schemas.microsoft.com/office/powerpoint/2010/main" val="172975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D7A453D2-15D8-4403-815F-291FA1634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8161EA6B-09CA-445B-AB0D-8DF76FA92D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30" name="Group 76">
            <a:extLst>
              <a:ext uri="{FF2B5EF4-FFF2-40B4-BE49-F238E27FC236}">
                <a16:creationId xmlns:a16="http://schemas.microsoft.com/office/drawing/2014/main" id="{2B35F886-1102-4486-830A-34F41439CE8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78" name="Oval 77">
              <a:extLst>
                <a:ext uri="{FF2B5EF4-FFF2-40B4-BE49-F238E27FC236}">
                  <a16:creationId xmlns:a16="http://schemas.microsoft.com/office/drawing/2014/main" id="{7DEFD1BC-7AD4-41EC-8E11-4E5E8AC541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8B0E5C8B-3874-4B3C-BAD4-9EFE85FEAC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E7DA6224-9378-452F-A53A-DD0BF19724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1DE869DF-C006-49F7-B9FF-0317F64E97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Oval 81">
              <a:extLst>
                <a:ext uri="{FF2B5EF4-FFF2-40B4-BE49-F238E27FC236}">
                  <a16:creationId xmlns:a16="http://schemas.microsoft.com/office/drawing/2014/main" id="{FD200C16-6204-4580-AB37-7E94176D04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F0DE7603-6DD0-4DB6-88FC-5402B9D4AA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5" name="Group 84">
            <a:extLst>
              <a:ext uri="{FF2B5EF4-FFF2-40B4-BE49-F238E27FC236}">
                <a16:creationId xmlns:a16="http://schemas.microsoft.com/office/drawing/2014/main" id="{975C268C-D419-4123-9FAD-0E2B7F9EE79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474192" y="584794"/>
            <a:ext cx="304800" cy="429768"/>
            <a:chOff x="215328" y="-46937"/>
            <a:chExt cx="304800" cy="2773841"/>
          </a:xfrm>
        </p:grpSpPr>
        <p:cxnSp>
          <p:nvCxnSpPr>
            <p:cNvPr id="86" name="Straight Connector 85">
              <a:extLst>
                <a:ext uri="{FF2B5EF4-FFF2-40B4-BE49-F238E27FC236}">
                  <a16:creationId xmlns:a16="http://schemas.microsoft.com/office/drawing/2014/main" id="{3A7E309C-A3BD-432E-8CB5-F0B6425281E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2F1F621C-4533-4835-ADE2-372F2763A07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8EFC8245-5168-4DAF-930D-09A7BDDA6C1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F192ED34-5046-4043-AEF8-2DF7C480619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pic>
        <p:nvPicPr>
          <p:cNvPr id="1028" name="Picture 4" descr="does not equal Icon - Download does not equal Icon 927924 | Noun Project">
            <a:extLst>
              <a:ext uri="{FF2B5EF4-FFF2-40B4-BE49-F238E27FC236}">
                <a16:creationId xmlns:a16="http://schemas.microsoft.com/office/drawing/2014/main" id="{1DF437E0-A907-634D-AAF2-B47C81E4CD3A}"/>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t="7717" r="-2" b="3178"/>
          <a:stretch/>
        </p:blipFill>
        <p:spPr bwMode="auto">
          <a:xfrm>
            <a:off x="4280448" y="406043"/>
            <a:ext cx="3549663" cy="3162873"/>
          </a:xfrm>
          <a:prstGeom prst="rect">
            <a:avLst/>
          </a:prstGeom>
          <a:noFill/>
          <a:extLst>
            <a:ext uri="{909E8E84-426E-40DD-AFC4-6F175D3DCCD1}">
              <a14:hiddenFill xmlns:a14="http://schemas.microsoft.com/office/drawing/2010/main">
                <a:solidFill>
                  <a:srgbClr val="FFFFFF"/>
                </a:solidFill>
              </a14:hiddenFill>
            </a:ext>
          </a:extLst>
        </p:spPr>
      </p:pic>
      <p:sp>
        <p:nvSpPr>
          <p:cNvPr id="91" name="Rectangle 90">
            <a:extLst>
              <a:ext uri="{FF2B5EF4-FFF2-40B4-BE49-F238E27FC236}">
                <a16:creationId xmlns:a16="http://schemas.microsoft.com/office/drawing/2014/main" id="{B8114C98-A349-4111-A123-E8EAB86ABE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3" name="Group 92">
            <a:extLst>
              <a:ext uri="{FF2B5EF4-FFF2-40B4-BE49-F238E27FC236}">
                <a16:creationId xmlns:a16="http://schemas.microsoft.com/office/drawing/2014/main" id="{670FB431-AE18-414D-92F4-1D12D199115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94" name="Straight Connector 93">
              <a:extLst>
                <a:ext uri="{FF2B5EF4-FFF2-40B4-BE49-F238E27FC236}">
                  <a16:creationId xmlns:a16="http://schemas.microsoft.com/office/drawing/2014/main" id="{24467063-D74E-4D42-8790-B9F6D69584B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A1D19BAC-1681-47BC-AAF5-92FAFFF6F4C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94347C2B-E846-452C-97AA-7E254FC1CE8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10EA2B35-7959-4C2A-84AA-FF5D94FEDE9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99" name="Rectangle 98">
            <a:extLst>
              <a:ext uri="{FF2B5EF4-FFF2-40B4-BE49-F238E27FC236}">
                <a16:creationId xmlns:a16="http://schemas.microsoft.com/office/drawing/2014/main" id="{E2D3D3F2-ABBB-4453-B1C5-1BEBF7E4DD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1" name="Group 100">
            <a:extLst>
              <a:ext uri="{FF2B5EF4-FFF2-40B4-BE49-F238E27FC236}">
                <a16:creationId xmlns:a16="http://schemas.microsoft.com/office/drawing/2014/main" id="{8214E4A5-A0D2-42C4-8D14-D2A7E495F0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102" name="Straight Connector 101">
              <a:extLst>
                <a:ext uri="{FF2B5EF4-FFF2-40B4-BE49-F238E27FC236}">
                  <a16:creationId xmlns:a16="http://schemas.microsoft.com/office/drawing/2014/main" id="{7494D7A0-6B21-41E8-A7D3-0033BBB7915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1E141D7D-32B0-448E-A666-EA8703AFCF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8D87E268-6345-420F-8B97-B37ED04100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35E1622E-7FA6-4760-A2BF-A8105EBF7B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38" name="Title 1">
            <a:extLst>
              <a:ext uri="{FF2B5EF4-FFF2-40B4-BE49-F238E27FC236}">
                <a16:creationId xmlns:a16="http://schemas.microsoft.com/office/drawing/2014/main" id="{D9A3A2D5-74D0-ED48-B415-E478F7243D59}"/>
              </a:ext>
            </a:extLst>
          </p:cNvPr>
          <p:cNvSpPr txBox="1">
            <a:spLocks/>
          </p:cNvSpPr>
          <p:nvPr/>
        </p:nvSpPr>
        <p:spPr>
          <a:xfrm>
            <a:off x="7976732" y="661997"/>
            <a:ext cx="3522225" cy="1285876"/>
          </a:xfrm>
          <a:prstGeom prst="rect">
            <a:avLst/>
          </a:prstGeom>
          <a:noFill/>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500" dirty="0"/>
              <a:t>Open Ocean</a:t>
            </a:r>
          </a:p>
        </p:txBody>
      </p:sp>
      <p:pic>
        <p:nvPicPr>
          <p:cNvPr id="5" name="Picture 6" descr="The Truth About Garbage Patches | OR&amp;R's Marine Debris Program">
            <a:extLst>
              <a:ext uri="{FF2B5EF4-FFF2-40B4-BE49-F238E27FC236}">
                <a16:creationId xmlns:a16="http://schemas.microsoft.com/office/drawing/2014/main" id="{2B391BF8-043A-9C44-9EED-868679DC8C23}"/>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7937551" y="388519"/>
            <a:ext cx="3396578" cy="3137101"/>
          </a:xfrm>
          <a:prstGeom prst="rect">
            <a:avLst/>
          </a:prstGeom>
          <a:noFill/>
          <a:extLst>
            <a:ext uri="{909E8E84-426E-40DD-AFC4-6F175D3DCCD1}">
              <a14:hiddenFill xmlns:a14="http://schemas.microsoft.com/office/drawing/2010/main">
                <a:solidFill>
                  <a:srgbClr val="FFFFFF"/>
                </a:solidFill>
              </a14:hiddenFill>
            </a:ext>
          </a:extLst>
        </p:spPr>
      </p:pic>
      <p:sp>
        <p:nvSpPr>
          <p:cNvPr id="40" name="Title 1">
            <a:extLst>
              <a:ext uri="{FF2B5EF4-FFF2-40B4-BE49-F238E27FC236}">
                <a16:creationId xmlns:a16="http://schemas.microsoft.com/office/drawing/2014/main" id="{A3B8D8D3-6EBA-0541-A4F9-C20B19AD2A3F}"/>
              </a:ext>
            </a:extLst>
          </p:cNvPr>
          <p:cNvSpPr txBox="1">
            <a:spLocks/>
          </p:cNvSpPr>
          <p:nvPr/>
        </p:nvSpPr>
        <p:spPr>
          <a:xfrm>
            <a:off x="8331839" y="574953"/>
            <a:ext cx="3522225" cy="1285876"/>
          </a:xfrm>
          <a:prstGeom prst="rect">
            <a:avLst/>
          </a:prstGeom>
          <a:noFill/>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500" dirty="0"/>
              <a:t>Open Ocean</a:t>
            </a:r>
          </a:p>
        </p:txBody>
      </p:sp>
      <p:sp>
        <p:nvSpPr>
          <p:cNvPr id="41" name="Title 1">
            <a:extLst>
              <a:ext uri="{FF2B5EF4-FFF2-40B4-BE49-F238E27FC236}">
                <a16:creationId xmlns:a16="http://schemas.microsoft.com/office/drawing/2014/main" id="{B47B0DC1-4EB6-AE4D-8487-B6307E9EA50F}"/>
              </a:ext>
            </a:extLst>
          </p:cNvPr>
          <p:cNvSpPr txBox="1">
            <a:spLocks/>
          </p:cNvSpPr>
          <p:nvPr/>
        </p:nvSpPr>
        <p:spPr>
          <a:xfrm>
            <a:off x="2519005" y="4200847"/>
            <a:ext cx="7360654" cy="1285876"/>
          </a:xfrm>
          <a:prstGeom prst="rect">
            <a:avLst/>
          </a:prstGeom>
          <a:noFill/>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500" dirty="0">
                <a:solidFill>
                  <a:schemeClr val="bg1"/>
                </a:solidFill>
              </a:rPr>
              <a:t>High amount of organic matter </a:t>
            </a:r>
          </a:p>
          <a:p>
            <a:endParaRPr lang="en-US" sz="3500" dirty="0">
              <a:solidFill>
                <a:schemeClr val="bg1"/>
              </a:solidFill>
            </a:endParaRPr>
          </a:p>
        </p:txBody>
      </p:sp>
      <p:pic>
        <p:nvPicPr>
          <p:cNvPr id="7" name="Picture 6" descr="A picture containing indoor&#10;&#10;Description automatically generated">
            <a:extLst>
              <a:ext uri="{FF2B5EF4-FFF2-40B4-BE49-F238E27FC236}">
                <a16:creationId xmlns:a16="http://schemas.microsoft.com/office/drawing/2014/main" id="{330DEFF0-50B6-694E-9AEE-1177A19B5F56}"/>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26592" y="3831793"/>
            <a:ext cx="1427250" cy="2923487"/>
          </a:xfrm>
          <a:prstGeom prst="rect">
            <a:avLst/>
          </a:prstGeom>
        </p:spPr>
      </p:pic>
      <p:sp>
        <p:nvSpPr>
          <p:cNvPr id="45" name="TextBox 44">
            <a:extLst>
              <a:ext uri="{FF2B5EF4-FFF2-40B4-BE49-F238E27FC236}">
                <a16:creationId xmlns:a16="http://schemas.microsoft.com/office/drawing/2014/main" id="{0E7A3596-0281-BD45-BE26-751D979FBAD8}"/>
              </a:ext>
            </a:extLst>
          </p:cNvPr>
          <p:cNvSpPr txBox="1"/>
          <p:nvPr/>
        </p:nvSpPr>
        <p:spPr>
          <a:xfrm>
            <a:off x="4111775" y="5468861"/>
            <a:ext cx="6096000" cy="630942"/>
          </a:xfrm>
          <a:prstGeom prst="rect">
            <a:avLst/>
          </a:prstGeom>
          <a:noFill/>
        </p:spPr>
        <p:txBody>
          <a:bodyPr wrap="square">
            <a:spAutoFit/>
          </a:bodyPr>
          <a:lstStyle/>
          <a:p>
            <a:r>
              <a:rPr lang="en-US" sz="3500" dirty="0">
                <a:solidFill>
                  <a:schemeClr val="bg1"/>
                </a:solidFill>
                <a:latin typeface="+mj-lt"/>
              </a:rPr>
              <a:t>High amount of silt/sediment</a:t>
            </a:r>
          </a:p>
        </p:txBody>
      </p:sp>
      <p:pic>
        <p:nvPicPr>
          <p:cNvPr id="11" name="Picture 10">
            <a:extLst>
              <a:ext uri="{FF2B5EF4-FFF2-40B4-BE49-F238E27FC236}">
                <a16:creationId xmlns:a16="http://schemas.microsoft.com/office/drawing/2014/main" id="{A9E9D37C-27C3-F24F-8132-50557F54122A}"/>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9677211" y="3708621"/>
            <a:ext cx="1580358" cy="2985959"/>
          </a:xfrm>
          <a:prstGeom prst="rect">
            <a:avLst/>
          </a:prstGeom>
        </p:spPr>
      </p:pic>
      <p:pic>
        <p:nvPicPr>
          <p:cNvPr id="18" name="Picture 17" descr="A picture containing text&#10;&#10;Description automatically generated">
            <a:extLst>
              <a:ext uri="{FF2B5EF4-FFF2-40B4-BE49-F238E27FC236}">
                <a16:creationId xmlns:a16="http://schemas.microsoft.com/office/drawing/2014/main" id="{C8F1A12C-9EFF-704F-BF9B-BFD7E349EE9C}"/>
              </a:ext>
            </a:extLst>
          </p:cNvPr>
          <p:cNvPicPr>
            <a:picLocks noChangeAspect="1"/>
          </p:cNvPicPr>
          <p:nvPr/>
        </p:nvPicPr>
        <p:blipFill>
          <a:blip r:embed="rId7"/>
          <a:stretch>
            <a:fillRect/>
          </a:stretch>
        </p:blipFill>
        <p:spPr>
          <a:xfrm>
            <a:off x="620990" y="3710547"/>
            <a:ext cx="10713139" cy="3062345"/>
          </a:xfrm>
          <a:prstGeom prst="rect">
            <a:avLst/>
          </a:prstGeom>
        </p:spPr>
      </p:pic>
      <p:pic>
        <p:nvPicPr>
          <p:cNvPr id="4" name="Picture 3" descr="A body of water with grass and trees in the background&#10;&#10;Description automatically generated with low confidence">
            <a:extLst>
              <a:ext uri="{FF2B5EF4-FFF2-40B4-BE49-F238E27FC236}">
                <a16:creationId xmlns:a16="http://schemas.microsoft.com/office/drawing/2014/main" id="{386EB5DF-B6EB-FB48-8FF8-DAFD29DC651F}"/>
              </a:ext>
            </a:extLst>
          </p:cNvPr>
          <p:cNvPicPr>
            <a:picLocks noChangeAspect="1"/>
          </p:cNvPicPr>
          <p:nvPr/>
        </p:nvPicPr>
        <p:blipFill>
          <a:blip r:embed="rId8"/>
          <a:stretch>
            <a:fillRect/>
          </a:stretch>
        </p:blipFill>
        <p:spPr>
          <a:xfrm>
            <a:off x="577079" y="404540"/>
            <a:ext cx="3556000" cy="3162300"/>
          </a:xfrm>
          <a:prstGeom prst="rect">
            <a:avLst/>
          </a:prstGeom>
        </p:spPr>
      </p:pic>
      <p:graphicFrame>
        <p:nvGraphicFramePr>
          <p:cNvPr id="54" name="Diagram 53">
            <a:extLst>
              <a:ext uri="{FF2B5EF4-FFF2-40B4-BE49-F238E27FC236}">
                <a16:creationId xmlns:a16="http://schemas.microsoft.com/office/drawing/2014/main" id="{5F891BCD-167C-874E-8415-E49D1AAD9E8D}"/>
              </a:ext>
            </a:extLst>
          </p:cNvPr>
          <p:cNvGraphicFramePr/>
          <p:nvPr>
            <p:extLst>
              <p:ext uri="{D42A27DB-BD31-4B8C-83A1-F6EECF244321}">
                <p14:modId xmlns:p14="http://schemas.microsoft.com/office/powerpoint/2010/main" val="597985732"/>
              </p:ext>
            </p:extLst>
          </p:nvPr>
        </p:nvGraphicFramePr>
        <p:xfrm>
          <a:off x="0" y="0"/>
          <a:ext cx="12191999" cy="281567"/>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2" name="Title 1">
            <a:extLst>
              <a:ext uri="{FF2B5EF4-FFF2-40B4-BE49-F238E27FC236}">
                <a16:creationId xmlns:a16="http://schemas.microsoft.com/office/drawing/2014/main" id="{3AEC9039-520C-6C46-9605-F6FA1A119789}"/>
              </a:ext>
            </a:extLst>
          </p:cNvPr>
          <p:cNvSpPr>
            <a:spLocks noGrp="1"/>
          </p:cNvSpPr>
          <p:nvPr>
            <p:ph type="title"/>
          </p:nvPr>
        </p:nvSpPr>
        <p:spPr>
          <a:xfrm>
            <a:off x="1533786" y="602589"/>
            <a:ext cx="2686053" cy="1285876"/>
          </a:xfrm>
          <a:noFill/>
        </p:spPr>
        <p:txBody>
          <a:bodyPr anchor="t">
            <a:normAutofit/>
          </a:bodyPr>
          <a:lstStyle/>
          <a:p>
            <a:r>
              <a:rPr lang="en-US" sz="3500" dirty="0"/>
              <a:t>Estuary </a:t>
            </a:r>
          </a:p>
        </p:txBody>
      </p:sp>
    </p:spTree>
    <p:extLst>
      <p:ext uri="{BB962C8B-B14F-4D97-AF65-F5344CB8AC3E}">
        <p14:creationId xmlns:p14="http://schemas.microsoft.com/office/powerpoint/2010/main" val="447112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CE404928-2D0E-FA4E-885C-D5D79D82D53A}"/>
              </a:ext>
            </a:extLst>
          </p:cNvPr>
          <p:cNvSpPr/>
          <p:nvPr/>
        </p:nvSpPr>
        <p:spPr>
          <a:xfrm>
            <a:off x="5222631" y="1075765"/>
            <a:ext cx="6969369" cy="5782235"/>
          </a:xfrm>
          <a:prstGeom prst="rect">
            <a:avLst/>
          </a:prstGeom>
          <a:solidFill>
            <a:srgbClr val="95C2B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5C80CEAF-031D-8F4D-A68B-3D5BF77EFA66}"/>
              </a:ext>
            </a:extLst>
          </p:cNvPr>
          <p:cNvSpPr/>
          <p:nvPr/>
        </p:nvSpPr>
        <p:spPr>
          <a:xfrm>
            <a:off x="0" y="1075765"/>
            <a:ext cx="5222631" cy="578223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6D12DCD-1421-864A-9490-09D914F7CD43}"/>
              </a:ext>
            </a:extLst>
          </p:cNvPr>
          <p:cNvSpPr>
            <a:spLocks noGrp="1"/>
          </p:cNvSpPr>
          <p:nvPr>
            <p:ph idx="1"/>
          </p:nvPr>
        </p:nvSpPr>
        <p:spPr>
          <a:xfrm>
            <a:off x="5332943" y="2049599"/>
            <a:ext cx="4825993" cy="511967"/>
          </a:xfrm>
        </p:spPr>
        <p:txBody>
          <a:bodyPr>
            <a:normAutofit/>
          </a:bodyPr>
          <a:lstStyle/>
          <a:p>
            <a:r>
              <a:rPr lang="en-US" sz="2400" dirty="0">
                <a:solidFill>
                  <a:schemeClr val="bg1"/>
                </a:solidFill>
              </a:rPr>
              <a:t>Designed smaller Manta Trawl net</a:t>
            </a:r>
          </a:p>
        </p:txBody>
      </p:sp>
      <p:pic>
        <p:nvPicPr>
          <p:cNvPr id="2050" name="Picture 2">
            <a:extLst>
              <a:ext uri="{FF2B5EF4-FFF2-40B4-BE49-F238E27FC236}">
                <a16:creationId xmlns:a16="http://schemas.microsoft.com/office/drawing/2014/main" id="{A7C3DA61-2623-BD44-A6AC-5591453DCC4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9239" y="1666262"/>
            <a:ext cx="4311243" cy="287677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couple of women on a boat&#10;&#10;Description automatically generated with low confidence">
            <a:extLst>
              <a:ext uri="{FF2B5EF4-FFF2-40B4-BE49-F238E27FC236}">
                <a16:creationId xmlns:a16="http://schemas.microsoft.com/office/drawing/2014/main" id="{75C91ABC-808C-1944-B323-C6A433B5563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782809" y="4464046"/>
            <a:ext cx="2196886" cy="2320687"/>
          </a:xfrm>
          <a:prstGeom prst="ellipse">
            <a:avLst/>
          </a:prstGeom>
        </p:spPr>
      </p:pic>
      <p:pic>
        <p:nvPicPr>
          <p:cNvPr id="12" name="Picture 11" descr="A picture containing water, outdoor, water sport, sport&#10;&#10;Description automatically generated">
            <a:extLst>
              <a:ext uri="{FF2B5EF4-FFF2-40B4-BE49-F238E27FC236}">
                <a16:creationId xmlns:a16="http://schemas.microsoft.com/office/drawing/2014/main" id="{CAE16F7D-A7C9-8E4D-9B91-58A69D21577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510589" y="2892070"/>
            <a:ext cx="2453965" cy="1840474"/>
          </a:xfrm>
          <a:prstGeom prst="ellipse">
            <a:avLst/>
          </a:prstGeom>
        </p:spPr>
      </p:pic>
      <p:pic>
        <p:nvPicPr>
          <p:cNvPr id="14" name="Picture 13" descr="A person holding a can&#10;&#10;Description automatically generated with medium confidence">
            <a:extLst>
              <a:ext uri="{FF2B5EF4-FFF2-40B4-BE49-F238E27FC236}">
                <a16:creationId xmlns:a16="http://schemas.microsoft.com/office/drawing/2014/main" id="{51CFAEA4-BEF7-2141-9231-31D345AF4AFE}"/>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447388" y="4468293"/>
            <a:ext cx="2206365" cy="2336939"/>
          </a:xfrm>
          <a:prstGeom prst="ellipse">
            <a:avLst/>
          </a:prstGeom>
        </p:spPr>
      </p:pic>
      <p:sp>
        <p:nvSpPr>
          <p:cNvPr id="18" name="Content Placeholder 2">
            <a:extLst>
              <a:ext uri="{FF2B5EF4-FFF2-40B4-BE49-F238E27FC236}">
                <a16:creationId xmlns:a16="http://schemas.microsoft.com/office/drawing/2014/main" id="{DE05ACB7-5433-134B-8375-7DF813EA2739}"/>
              </a:ext>
            </a:extLst>
          </p:cNvPr>
          <p:cNvSpPr txBox="1">
            <a:spLocks/>
          </p:cNvSpPr>
          <p:nvPr/>
        </p:nvSpPr>
        <p:spPr>
          <a:xfrm>
            <a:off x="218997" y="4718499"/>
            <a:ext cx="5003634" cy="183652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a:solidFill>
                  <a:schemeClr val="bg1"/>
                </a:solidFill>
              </a:rPr>
              <a:t>Large Manta Trawl net (3m)</a:t>
            </a:r>
          </a:p>
          <a:p>
            <a:r>
              <a:rPr lang="en-US" sz="2200" dirty="0">
                <a:solidFill>
                  <a:schemeClr val="bg1"/>
                </a:solidFill>
              </a:rPr>
              <a:t>Towed using a large vessel (1-1.5 knots)</a:t>
            </a:r>
          </a:p>
          <a:p>
            <a:r>
              <a:rPr lang="en-US" sz="2200" dirty="0">
                <a:solidFill>
                  <a:schemeClr val="bg1"/>
                </a:solidFill>
              </a:rPr>
              <a:t>Follows a transect for set time or distance (15 mins/ 0.5 miles)</a:t>
            </a:r>
          </a:p>
        </p:txBody>
      </p:sp>
      <p:sp>
        <p:nvSpPr>
          <p:cNvPr id="19" name="Content Placeholder 2">
            <a:extLst>
              <a:ext uri="{FF2B5EF4-FFF2-40B4-BE49-F238E27FC236}">
                <a16:creationId xmlns:a16="http://schemas.microsoft.com/office/drawing/2014/main" id="{F3D336C2-B117-0042-BEEF-91423C649DE1}"/>
              </a:ext>
            </a:extLst>
          </p:cNvPr>
          <p:cNvSpPr txBox="1">
            <a:spLocks/>
          </p:cNvSpPr>
          <p:nvPr/>
        </p:nvSpPr>
        <p:spPr>
          <a:xfrm>
            <a:off x="2576945" y="4225268"/>
            <a:ext cx="2189601" cy="4009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400" dirty="0">
                <a:solidFill>
                  <a:schemeClr val="bg1"/>
                </a:solidFill>
              </a:rPr>
              <a:t>Chesapeake Bay Program</a:t>
            </a:r>
          </a:p>
        </p:txBody>
      </p:sp>
      <p:sp>
        <p:nvSpPr>
          <p:cNvPr id="20" name="Content Placeholder 2">
            <a:extLst>
              <a:ext uri="{FF2B5EF4-FFF2-40B4-BE49-F238E27FC236}">
                <a16:creationId xmlns:a16="http://schemas.microsoft.com/office/drawing/2014/main" id="{A25E21E9-EF7E-7440-92C2-41A0B3C2D63A}"/>
              </a:ext>
            </a:extLst>
          </p:cNvPr>
          <p:cNvSpPr txBox="1">
            <a:spLocks/>
          </p:cNvSpPr>
          <p:nvPr/>
        </p:nvSpPr>
        <p:spPr>
          <a:xfrm>
            <a:off x="1051005" y="1161534"/>
            <a:ext cx="3928613" cy="45076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solidFill>
                  <a:schemeClr val="bg1"/>
                </a:solidFill>
              </a:rPr>
              <a:t>NOAA Field Protocol</a:t>
            </a:r>
          </a:p>
        </p:txBody>
      </p:sp>
      <p:sp>
        <p:nvSpPr>
          <p:cNvPr id="25" name="Content Placeholder 2">
            <a:extLst>
              <a:ext uri="{FF2B5EF4-FFF2-40B4-BE49-F238E27FC236}">
                <a16:creationId xmlns:a16="http://schemas.microsoft.com/office/drawing/2014/main" id="{AAA287D3-402B-3742-90DF-1013B542915E}"/>
              </a:ext>
            </a:extLst>
          </p:cNvPr>
          <p:cNvSpPr txBox="1">
            <a:spLocks/>
          </p:cNvSpPr>
          <p:nvPr/>
        </p:nvSpPr>
        <p:spPr>
          <a:xfrm>
            <a:off x="6599370" y="1128601"/>
            <a:ext cx="3928613" cy="45076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solidFill>
                  <a:schemeClr val="bg1"/>
                </a:solidFill>
              </a:rPr>
              <a:t>Modifications for Estuary</a:t>
            </a:r>
          </a:p>
        </p:txBody>
      </p:sp>
      <p:graphicFrame>
        <p:nvGraphicFramePr>
          <p:cNvPr id="28" name="Diagram 27">
            <a:extLst>
              <a:ext uri="{FF2B5EF4-FFF2-40B4-BE49-F238E27FC236}">
                <a16:creationId xmlns:a16="http://schemas.microsoft.com/office/drawing/2014/main" id="{4A3628DF-0B7D-F34C-996C-9B337DE5B804}"/>
              </a:ext>
            </a:extLst>
          </p:cNvPr>
          <p:cNvGraphicFramePr/>
          <p:nvPr>
            <p:extLst>
              <p:ext uri="{D42A27DB-BD31-4B8C-83A1-F6EECF244321}">
                <p14:modId xmlns:p14="http://schemas.microsoft.com/office/powerpoint/2010/main" val="3992552804"/>
              </p:ext>
            </p:extLst>
          </p:nvPr>
        </p:nvGraphicFramePr>
        <p:xfrm>
          <a:off x="0" y="0"/>
          <a:ext cx="12191999" cy="28156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24" name="TextBox 23">
            <a:extLst>
              <a:ext uri="{FF2B5EF4-FFF2-40B4-BE49-F238E27FC236}">
                <a16:creationId xmlns:a16="http://schemas.microsoft.com/office/drawing/2014/main" id="{909C3D08-565D-454C-B9EA-CDD88F23F0BD}"/>
              </a:ext>
            </a:extLst>
          </p:cNvPr>
          <p:cNvSpPr txBox="1"/>
          <p:nvPr/>
        </p:nvSpPr>
        <p:spPr>
          <a:xfrm>
            <a:off x="3212553" y="389952"/>
            <a:ext cx="5766891" cy="646331"/>
          </a:xfrm>
          <a:prstGeom prst="rect">
            <a:avLst/>
          </a:prstGeom>
          <a:noFill/>
        </p:spPr>
        <p:txBody>
          <a:bodyPr wrap="square" rtlCol="0">
            <a:spAutoFit/>
          </a:bodyPr>
          <a:lstStyle/>
          <a:p>
            <a:r>
              <a:rPr lang="en-US" sz="3600" dirty="0"/>
              <a:t>Field Sampling Methodology</a:t>
            </a:r>
          </a:p>
        </p:txBody>
      </p:sp>
      <p:sp>
        <p:nvSpPr>
          <p:cNvPr id="27" name="TextBox 26">
            <a:extLst>
              <a:ext uri="{FF2B5EF4-FFF2-40B4-BE49-F238E27FC236}">
                <a16:creationId xmlns:a16="http://schemas.microsoft.com/office/drawing/2014/main" id="{6C090FC1-ABD6-594D-A690-58D8AEA95035}"/>
              </a:ext>
            </a:extLst>
          </p:cNvPr>
          <p:cNvSpPr txBox="1"/>
          <p:nvPr/>
        </p:nvSpPr>
        <p:spPr>
          <a:xfrm>
            <a:off x="5332943" y="2522738"/>
            <a:ext cx="4555011" cy="738664"/>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chemeClr val="bg1"/>
                </a:solidFill>
              </a:rPr>
              <a:t>Modified collection method</a:t>
            </a:r>
          </a:p>
          <a:p>
            <a:endParaRPr lang="en-US" dirty="0"/>
          </a:p>
        </p:txBody>
      </p:sp>
      <p:sp>
        <p:nvSpPr>
          <p:cNvPr id="29" name="TextBox 28">
            <a:extLst>
              <a:ext uri="{FF2B5EF4-FFF2-40B4-BE49-F238E27FC236}">
                <a16:creationId xmlns:a16="http://schemas.microsoft.com/office/drawing/2014/main" id="{69A0BD32-8C23-3144-83E3-7C94C02DC9F4}"/>
              </a:ext>
            </a:extLst>
          </p:cNvPr>
          <p:cNvSpPr txBox="1"/>
          <p:nvPr/>
        </p:nvSpPr>
        <p:spPr>
          <a:xfrm>
            <a:off x="5332943" y="3104649"/>
            <a:ext cx="4362488" cy="738664"/>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chemeClr val="bg1"/>
                </a:solidFill>
              </a:rPr>
              <a:t>Added blanks and duplicates</a:t>
            </a:r>
          </a:p>
          <a:p>
            <a:endParaRPr lang="en-US" dirty="0"/>
          </a:p>
        </p:txBody>
      </p:sp>
      <p:sp>
        <p:nvSpPr>
          <p:cNvPr id="30" name="TextBox 29">
            <a:extLst>
              <a:ext uri="{FF2B5EF4-FFF2-40B4-BE49-F238E27FC236}">
                <a16:creationId xmlns:a16="http://schemas.microsoft.com/office/drawing/2014/main" id="{11F120CE-2A7F-6B45-82EE-23C0496645B1}"/>
              </a:ext>
            </a:extLst>
          </p:cNvPr>
          <p:cNvSpPr txBox="1"/>
          <p:nvPr/>
        </p:nvSpPr>
        <p:spPr>
          <a:xfrm>
            <a:off x="5332943" y="3610503"/>
            <a:ext cx="4221261" cy="1107996"/>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chemeClr val="bg1"/>
                </a:solidFill>
              </a:rPr>
              <a:t>Integrated secondary collection method (1 L grabs)</a:t>
            </a:r>
          </a:p>
          <a:p>
            <a:endParaRPr lang="en-US" dirty="0"/>
          </a:p>
        </p:txBody>
      </p:sp>
      <p:pic>
        <p:nvPicPr>
          <p:cNvPr id="32" name="Picture 31" descr="A picture containing text&#10;&#10;Description automatically generated">
            <a:extLst>
              <a:ext uri="{FF2B5EF4-FFF2-40B4-BE49-F238E27FC236}">
                <a16:creationId xmlns:a16="http://schemas.microsoft.com/office/drawing/2014/main" id="{05BC714D-CC9E-5A42-929F-4D1B1118BF31}"/>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10158937" y="4956364"/>
            <a:ext cx="1646192" cy="1753759"/>
          </a:xfrm>
          <a:prstGeom prst="ellipse">
            <a:avLst/>
          </a:prstGeom>
        </p:spPr>
      </p:pic>
      <p:pic>
        <p:nvPicPr>
          <p:cNvPr id="4" name="Picture 3" descr="Diagram&#10;&#10;Description automatically generated">
            <a:extLst>
              <a:ext uri="{FF2B5EF4-FFF2-40B4-BE49-F238E27FC236}">
                <a16:creationId xmlns:a16="http://schemas.microsoft.com/office/drawing/2014/main" id="{BD82A33C-9C5A-F744-AAB9-FC5601649A71}"/>
              </a:ext>
            </a:extLst>
          </p:cNvPr>
          <p:cNvPicPr>
            <a:picLocks noChangeAspect="1"/>
          </p:cNvPicPr>
          <p:nvPr/>
        </p:nvPicPr>
        <p:blipFill rotWithShape="1">
          <a:blip r:embed="rId13"/>
          <a:srcRect r="5851" b="20305"/>
          <a:stretch/>
        </p:blipFill>
        <p:spPr>
          <a:xfrm rot="253880">
            <a:off x="9886504" y="1443409"/>
            <a:ext cx="2159323" cy="1370868"/>
          </a:xfrm>
          <a:prstGeom prst="ellipse">
            <a:avLst/>
          </a:prstGeom>
        </p:spPr>
      </p:pic>
    </p:spTree>
    <p:extLst>
      <p:ext uri="{BB962C8B-B14F-4D97-AF65-F5344CB8AC3E}">
        <p14:creationId xmlns:p14="http://schemas.microsoft.com/office/powerpoint/2010/main" val="2311119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6" grpId="0" animBg="1"/>
      <p:bldP spid="3" grpId="0" build="p"/>
      <p:bldP spid="18" grpId="0"/>
      <p:bldP spid="20" grpId="0"/>
      <p:bldP spid="25" grpId="0"/>
      <p:bldP spid="27" grpId="0"/>
      <p:bldP spid="29" grpId="0"/>
      <p:bldP spid="3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3293906E-E767-7C46-AFF4-5C7B50E6605C}"/>
              </a:ext>
            </a:extLst>
          </p:cNvPr>
          <p:cNvGraphicFramePr/>
          <p:nvPr>
            <p:extLst>
              <p:ext uri="{D42A27DB-BD31-4B8C-83A1-F6EECF244321}">
                <p14:modId xmlns:p14="http://schemas.microsoft.com/office/powerpoint/2010/main" val="1648232058"/>
              </p:ext>
            </p:extLst>
          </p:nvPr>
        </p:nvGraphicFramePr>
        <p:xfrm>
          <a:off x="0" y="0"/>
          <a:ext cx="12191999" cy="2815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D5AA3873-7DD8-B54E-89FC-0A942F439FEE}"/>
              </a:ext>
            </a:extLst>
          </p:cNvPr>
          <p:cNvSpPr txBox="1"/>
          <p:nvPr/>
        </p:nvSpPr>
        <p:spPr>
          <a:xfrm>
            <a:off x="3212553" y="389952"/>
            <a:ext cx="5766891" cy="646331"/>
          </a:xfrm>
          <a:prstGeom prst="rect">
            <a:avLst/>
          </a:prstGeom>
          <a:noFill/>
        </p:spPr>
        <p:txBody>
          <a:bodyPr wrap="square" rtlCol="0">
            <a:spAutoFit/>
          </a:bodyPr>
          <a:lstStyle/>
          <a:p>
            <a:r>
              <a:rPr lang="en-US" sz="3600" dirty="0"/>
              <a:t>Lab Processing Methodology</a:t>
            </a:r>
          </a:p>
        </p:txBody>
      </p:sp>
      <p:sp>
        <p:nvSpPr>
          <p:cNvPr id="6" name="Rectangle 5">
            <a:extLst>
              <a:ext uri="{FF2B5EF4-FFF2-40B4-BE49-F238E27FC236}">
                <a16:creationId xmlns:a16="http://schemas.microsoft.com/office/drawing/2014/main" id="{B1647180-C5EE-3B42-B0D2-1CB85E663B79}"/>
              </a:ext>
            </a:extLst>
          </p:cNvPr>
          <p:cNvSpPr/>
          <p:nvPr/>
        </p:nvSpPr>
        <p:spPr>
          <a:xfrm>
            <a:off x="5222631" y="1075765"/>
            <a:ext cx="6969369" cy="5782235"/>
          </a:xfrm>
          <a:prstGeom prst="rect">
            <a:avLst/>
          </a:prstGeom>
          <a:solidFill>
            <a:srgbClr val="95C2B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ACD945C3-8C04-E640-9B71-F9651877C335}"/>
              </a:ext>
            </a:extLst>
          </p:cNvPr>
          <p:cNvSpPr/>
          <p:nvPr/>
        </p:nvSpPr>
        <p:spPr>
          <a:xfrm>
            <a:off x="0" y="1075765"/>
            <a:ext cx="5222631" cy="578223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Content Placeholder 2">
            <a:extLst>
              <a:ext uri="{FF2B5EF4-FFF2-40B4-BE49-F238E27FC236}">
                <a16:creationId xmlns:a16="http://schemas.microsoft.com/office/drawing/2014/main" id="{C3137FBF-B8CD-C642-86E6-25F908AAD687}"/>
              </a:ext>
            </a:extLst>
          </p:cNvPr>
          <p:cNvSpPr txBox="1">
            <a:spLocks/>
          </p:cNvSpPr>
          <p:nvPr/>
        </p:nvSpPr>
        <p:spPr>
          <a:xfrm>
            <a:off x="660291" y="1128602"/>
            <a:ext cx="3928613" cy="45076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a:solidFill>
                  <a:schemeClr val="bg1"/>
                </a:solidFill>
              </a:rPr>
              <a:t>NOAA Lab Protocol</a:t>
            </a:r>
          </a:p>
        </p:txBody>
      </p:sp>
      <p:sp>
        <p:nvSpPr>
          <p:cNvPr id="9" name="Content Placeholder 2">
            <a:extLst>
              <a:ext uri="{FF2B5EF4-FFF2-40B4-BE49-F238E27FC236}">
                <a16:creationId xmlns:a16="http://schemas.microsoft.com/office/drawing/2014/main" id="{DBBF6875-04E6-5641-A23A-4FA636E95039}"/>
              </a:ext>
            </a:extLst>
          </p:cNvPr>
          <p:cNvSpPr txBox="1">
            <a:spLocks/>
          </p:cNvSpPr>
          <p:nvPr/>
        </p:nvSpPr>
        <p:spPr>
          <a:xfrm>
            <a:off x="6599370" y="1128601"/>
            <a:ext cx="3928613" cy="45076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solidFill>
                  <a:schemeClr val="bg1"/>
                </a:solidFill>
              </a:rPr>
              <a:t>Modifications for Estuary</a:t>
            </a:r>
          </a:p>
        </p:txBody>
      </p:sp>
      <p:sp>
        <p:nvSpPr>
          <p:cNvPr id="12" name="Rectangle 11">
            <a:extLst>
              <a:ext uri="{FF2B5EF4-FFF2-40B4-BE49-F238E27FC236}">
                <a16:creationId xmlns:a16="http://schemas.microsoft.com/office/drawing/2014/main" id="{2785438B-92F0-8B43-88FF-C01BB08B0925}"/>
              </a:ext>
            </a:extLst>
          </p:cNvPr>
          <p:cNvSpPr/>
          <p:nvPr/>
        </p:nvSpPr>
        <p:spPr>
          <a:xfrm>
            <a:off x="376518" y="1722096"/>
            <a:ext cx="4558835" cy="485433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kitchenware, pan, camera lens&#10;&#10;Description automatically generated">
            <a:extLst>
              <a:ext uri="{FF2B5EF4-FFF2-40B4-BE49-F238E27FC236}">
                <a16:creationId xmlns:a16="http://schemas.microsoft.com/office/drawing/2014/main" id="{DE23D386-CB99-6A4D-9AB6-02AC5BC27E27}"/>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artisticPhotocopy detail="0"/>
                    </a14:imgEffect>
                  </a14:imgLayer>
                </a14:imgProps>
              </a:ext>
              <a:ext uri="{28A0092B-C50C-407E-A947-70E740481C1C}">
                <a14:useLocalDpi xmlns:a14="http://schemas.microsoft.com/office/drawing/2010/main"/>
              </a:ext>
            </a:extLst>
          </a:blip>
          <a:srcRect/>
          <a:stretch/>
        </p:blipFill>
        <p:spPr>
          <a:xfrm>
            <a:off x="1870353" y="1872025"/>
            <a:ext cx="1380311" cy="1106840"/>
          </a:xfrm>
          <a:prstGeom prst="rect">
            <a:avLst/>
          </a:prstGeom>
        </p:spPr>
      </p:pic>
      <p:pic>
        <p:nvPicPr>
          <p:cNvPr id="11" name="Picture 6" descr="POL-EKO Drying oven SLW">
            <a:extLst>
              <a:ext uri="{FF2B5EF4-FFF2-40B4-BE49-F238E27FC236}">
                <a16:creationId xmlns:a16="http://schemas.microsoft.com/office/drawing/2014/main" id="{81417A22-DBF9-F643-BBC0-C4BCBA429A0D}"/>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3441096" y="2874336"/>
            <a:ext cx="1380311" cy="138031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66A604E4-D13F-504F-B4EA-DCC33B87C0E0}"/>
              </a:ext>
            </a:extLst>
          </p:cNvPr>
          <p:cNvSpPr txBox="1"/>
          <p:nvPr/>
        </p:nvSpPr>
        <p:spPr>
          <a:xfrm>
            <a:off x="2293967" y="2567417"/>
            <a:ext cx="811504" cy="307777"/>
          </a:xfrm>
          <a:prstGeom prst="rect">
            <a:avLst/>
          </a:prstGeom>
          <a:solidFill>
            <a:schemeClr val="bg1">
              <a:lumMod val="95000"/>
              <a:alpha val="57887"/>
            </a:schemeClr>
          </a:solidFill>
        </p:spPr>
        <p:txBody>
          <a:bodyPr wrap="square" rtlCol="0">
            <a:spAutoFit/>
          </a:bodyPr>
          <a:lstStyle/>
          <a:p>
            <a:r>
              <a:rPr lang="en-US" sz="1400" dirty="0"/>
              <a:t>Sieve</a:t>
            </a:r>
          </a:p>
        </p:txBody>
      </p:sp>
      <p:sp>
        <p:nvSpPr>
          <p:cNvPr id="14" name="TextBox 13">
            <a:extLst>
              <a:ext uri="{FF2B5EF4-FFF2-40B4-BE49-F238E27FC236}">
                <a16:creationId xmlns:a16="http://schemas.microsoft.com/office/drawing/2014/main" id="{2FC9045C-BE30-8447-BC41-8E1DE8CF6F9A}"/>
              </a:ext>
            </a:extLst>
          </p:cNvPr>
          <p:cNvSpPr txBox="1"/>
          <p:nvPr/>
        </p:nvSpPr>
        <p:spPr>
          <a:xfrm>
            <a:off x="3955083" y="3365029"/>
            <a:ext cx="811504" cy="307777"/>
          </a:xfrm>
          <a:prstGeom prst="rect">
            <a:avLst/>
          </a:prstGeom>
          <a:noFill/>
        </p:spPr>
        <p:txBody>
          <a:bodyPr wrap="square" rtlCol="0">
            <a:spAutoFit/>
          </a:bodyPr>
          <a:lstStyle/>
          <a:p>
            <a:r>
              <a:rPr lang="en-US" sz="1400" dirty="0"/>
              <a:t>At 90 C</a:t>
            </a:r>
          </a:p>
        </p:txBody>
      </p:sp>
      <p:grpSp>
        <p:nvGrpSpPr>
          <p:cNvPr id="15" name="Group 14">
            <a:extLst>
              <a:ext uri="{FF2B5EF4-FFF2-40B4-BE49-F238E27FC236}">
                <a16:creationId xmlns:a16="http://schemas.microsoft.com/office/drawing/2014/main" id="{DD658B2E-3575-AA46-9C68-6A19D05277E5}"/>
              </a:ext>
            </a:extLst>
          </p:cNvPr>
          <p:cNvGrpSpPr/>
          <p:nvPr/>
        </p:nvGrpSpPr>
        <p:grpSpPr>
          <a:xfrm>
            <a:off x="2796254" y="4282473"/>
            <a:ext cx="1380311" cy="1752497"/>
            <a:chOff x="15985067" y="11367153"/>
            <a:chExt cx="4944533" cy="5726762"/>
          </a:xfrm>
        </p:grpSpPr>
        <p:sp>
          <p:nvSpPr>
            <p:cNvPr id="16" name="Rectangle 15">
              <a:extLst>
                <a:ext uri="{FF2B5EF4-FFF2-40B4-BE49-F238E27FC236}">
                  <a16:creationId xmlns:a16="http://schemas.microsoft.com/office/drawing/2014/main" id="{04254674-1A75-0542-B926-B7D375F44372}"/>
                </a:ext>
              </a:extLst>
            </p:cNvPr>
            <p:cNvSpPr/>
            <p:nvPr/>
          </p:nvSpPr>
          <p:spPr>
            <a:xfrm>
              <a:off x="16372114" y="15152914"/>
              <a:ext cx="4162855" cy="1780989"/>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7" name="Rectangle 16">
              <a:extLst>
                <a:ext uri="{FF2B5EF4-FFF2-40B4-BE49-F238E27FC236}">
                  <a16:creationId xmlns:a16="http://schemas.microsoft.com/office/drawing/2014/main" id="{695B0CA7-14BE-8A4C-BDFC-63D56E784C2A}"/>
                </a:ext>
              </a:extLst>
            </p:cNvPr>
            <p:cNvSpPr/>
            <p:nvPr/>
          </p:nvSpPr>
          <p:spPr>
            <a:xfrm>
              <a:off x="17735084" y="15481108"/>
              <a:ext cx="1436915" cy="1124600"/>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8" name="Oval 17">
              <a:extLst>
                <a:ext uri="{FF2B5EF4-FFF2-40B4-BE49-F238E27FC236}">
                  <a16:creationId xmlns:a16="http://schemas.microsoft.com/office/drawing/2014/main" id="{DE13F6C6-52BF-4341-94C9-70FCE8AF331E}"/>
                </a:ext>
              </a:extLst>
            </p:cNvPr>
            <p:cNvSpPr/>
            <p:nvPr/>
          </p:nvSpPr>
          <p:spPr>
            <a:xfrm>
              <a:off x="17909255" y="15481108"/>
              <a:ext cx="1088572" cy="11246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9" name="Oval 18">
              <a:extLst>
                <a:ext uri="{FF2B5EF4-FFF2-40B4-BE49-F238E27FC236}">
                  <a16:creationId xmlns:a16="http://schemas.microsoft.com/office/drawing/2014/main" id="{9612C857-CF12-754F-B799-3628DD26860B}"/>
                </a:ext>
              </a:extLst>
            </p:cNvPr>
            <p:cNvSpPr/>
            <p:nvPr/>
          </p:nvSpPr>
          <p:spPr>
            <a:xfrm>
              <a:off x="18082635" y="15660226"/>
              <a:ext cx="741813" cy="766364"/>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20" name="Rectangle 19">
              <a:extLst>
                <a:ext uri="{FF2B5EF4-FFF2-40B4-BE49-F238E27FC236}">
                  <a16:creationId xmlns:a16="http://schemas.microsoft.com/office/drawing/2014/main" id="{909DB3B0-18AD-8040-8BD4-0827DC800DC7}"/>
                </a:ext>
              </a:extLst>
            </p:cNvPr>
            <p:cNvSpPr/>
            <p:nvPr/>
          </p:nvSpPr>
          <p:spPr>
            <a:xfrm>
              <a:off x="16696267" y="16933903"/>
              <a:ext cx="440267" cy="15183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600"/>
            </a:p>
          </p:txBody>
        </p:sp>
        <p:sp>
          <p:nvSpPr>
            <p:cNvPr id="21" name="Rectangle 20">
              <a:extLst>
                <a:ext uri="{FF2B5EF4-FFF2-40B4-BE49-F238E27FC236}">
                  <a16:creationId xmlns:a16="http://schemas.microsoft.com/office/drawing/2014/main" id="{B6140DBC-32A1-D241-A5A3-21F62E541754}"/>
                </a:ext>
              </a:extLst>
            </p:cNvPr>
            <p:cNvSpPr/>
            <p:nvPr/>
          </p:nvSpPr>
          <p:spPr>
            <a:xfrm>
              <a:off x="19837388" y="16942085"/>
              <a:ext cx="440267" cy="15183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600"/>
            </a:p>
          </p:txBody>
        </p:sp>
        <p:sp>
          <p:nvSpPr>
            <p:cNvPr id="22" name="Rectangle 21">
              <a:extLst>
                <a:ext uri="{FF2B5EF4-FFF2-40B4-BE49-F238E27FC236}">
                  <a16:creationId xmlns:a16="http://schemas.microsoft.com/office/drawing/2014/main" id="{33725529-5A0D-D148-932B-3AD7D6D63CBF}"/>
                </a:ext>
              </a:extLst>
            </p:cNvPr>
            <p:cNvSpPr/>
            <p:nvPr/>
          </p:nvSpPr>
          <p:spPr>
            <a:xfrm>
              <a:off x="16696267" y="15002933"/>
              <a:ext cx="3581388" cy="14998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600"/>
            </a:p>
          </p:txBody>
        </p:sp>
        <p:pic>
          <p:nvPicPr>
            <p:cNvPr id="23" name="Picture 10" descr="beaker png - Clip Art Library">
              <a:extLst>
                <a:ext uri="{FF2B5EF4-FFF2-40B4-BE49-F238E27FC236}">
                  <a16:creationId xmlns:a16="http://schemas.microsoft.com/office/drawing/2014/main" id="{F5839499-7E46-7A48-8743-17F25C5F74A0}"/>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17164746" y="12438743"/>
              <a:ext cx="2489200" cy="2489200"/>
            </a:xfrm>
            <a:prstGeom prst="rect">
              <a:avLst/>
            </a:prstGeom>
            <a:noFill/>
            <a:extLst>
              <a:ext uri="{909E8E84-426E-40DD-AFC4-6F175D3DCCD1}">
                <a14:hiddenFill xmlns:a14="http://schemas.microsoft.com/office/drawing/2010/main">
                  <a:solidFill>
                    <a:srgbClr val="FFFFFF"/>
                  </a:solidFill>
                </a14:hiddenFill>
              </a:ext>
            </a:extLst>
          </p:spPr>
        </p:pic>
        <p:sp>
          <p:nvSpPr>
            <p:cNvPr id="24" name="Round Same Side Corner Rectangle 23">
              <a:extLst>
                <a:ext uri="{FF2B5EF4-FFF2-40B4-BE49-F238E27FC236}">
                  <a16:creationId xmlns:a16="http://schemas.microsoft.com/office/drawing/2014/main" id="{8DF2CEB2-4A68-3E42-8473-96A70BEB28FA}"/>
                </a:ext>
              </a:extLst>
            </p:cNvPr>
            <p:cNvSpPr/>
            <p:nvPr/>
          </p:nvSpPr>
          <p:spPr>
            <a:xfrm>
              <a:off x="15985067" y="14681200"/>
              <a:ext cx="4944533" cy="321733"/>
            </a:xfrm>
            <a:prstGeom prst="round2Same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cxnSp>
          <p:nvCxnSpPr>
            <p:cNvPr id="25" name="Straight Connector 24">
              <a:extLst>
                <a:ext uri="{FF2B5EF4-FFF2-40B4-BE49-F238E27FC236}">
                  <a16:creationId xmlns:a16="http://schemas.microsoft.com/office/drawing/2014/main" id="{7E45E242-757C-244C-ADF7-40E1EFFC867D}"/>
                </a:ext>
              </a:extLst>
            </p:cNvPr>
            <p:cNvCxnSpPr/>
            <p:nvPr/>
          </p:nvCxnSpPr>
          <p:spPr>
            <a:xfrm>
              <a:off x="17466251" y="14673018"/>
              <a:ext cx="1886190" cy="0"/>
            </a:xfrm>
            <a:prstGeom prst="line">
              <a:avLst/>
            </a:prstGeom>
          </p:spPr>
          <p:style>
            <a:lnRef idx="1">
              <a:schemeClr val="accent1"/>
            </a:lnRef>
            <a:fillRef idx="0">
              <a:schemeClr val="accent1"/>
            </a:fillRef>
            <a:effectRef idx="0">
              <a:schemeClr val="accent1"/>
            </a:effectRef>
            <a:fontRef idx="minor">
              <a:schemeClr val="tx1"/>
            </a:fontRef>
          </p:style>
        </p:cxnSp>
        <p:sp>
          <p:nvSpPr>
            <p:cNvPr id="26" name="Rounded Rectangle 25">
              <a:extLst>
                <a:ext uri="{FF2B5EF4-FFF2-40B4-BE49-F238E27FC236}">
                  <a16:creationId xmlns:a16="http://schemas.microsoft.com/office/drawing/2014/main" id="{F7D2EE7F-2FC2-DF49-90E4-21DEBE27D014}"/>
                </a:ext>
              </a:extLst>
            </p:cNvPr>
            <p:cNvSpPr/>
            <p:nvPr/>
          </p:nvSpPr>
          <p:spPr>
            <a:xfrm>
              <a:off x="18150367" y="14533431"/>
              <a:ext cx="577898" cy="13958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27" name="Rounded Rectangle 26">
              <a:extLst>
                <a:ext uri="{FF2B5EF4-FFF2-40B4-BE49-F238E27FC236}">
                  <a16:creationId xmlns:a16="http://schemas.microsoft.com/office/drawing/2014/main" id="{7CEEFA94-3CF1-6C45-8F84-F1BCCE0EC172}"/>
                </a:ext>
              </a:extLst>
            </p:cNvPr>
            <p:cNvSpPr/>
            <p:nvPr/>
          </p:nvSpPr>
          <p:spPr>
            <a:xfrm rot="800723">
              <a:off x="19170573" y="11367153"/>
              <a:ext cx="85786" cy="3200191"/>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28" name="Rounded Rectangle 27">
              <a:extLst>
                <a:ext uri="{FF2B5EF4-FFF2-40B4-BE49-F238E27FC236}">
                  <a16:creationId xmlns:a16="http://schemas.microsoft.com/office/drawing/2014/main" id="{480DB8D5-13B9-EA48-8488-2EA1340214F4}"/>
                </a:ext>
              </a:extLst>
            </p:cNvPr>
            <p:cNvSpPr/>
            <p:nvPr/>
          </p:nvSpPr>
          <p:spPr>
            <a:xfrm rot="792571" flipH="1">
              <a:off x="19017494" y="12853295"/>
              <a:ext cx="45719" cy="1714898"/>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grpSp>
      <p:grpSp>
        <p:nvGrpSpPr>
          <p:cNvPr id="29" name="Group 28">
            <a:extLst>
              <a:ext uri="{FF2B5EF4-FFF2-40B4-BE49-F238E27FC236}">
                <a16:creationId xmlns:a16="http://schemas.microsoft.com/office/drawing/2014/main" id="{66FA2172-3319-DD43-9902-C9782FF57800}"/>
              </a:ext>
            </a:extLst>
          </p:cNvPr>
          <p:cNvGrpSpPr/>
          <p:nvPr/>
        </p:nvGrpSpPr>
        <p:grpSpPr>
          <a:xfrm>
            <a:off x="1320124" y="4533149"/>
            <a:ext cx="1056362" cy="1490159"/>
            <a:chOff x="17255570" y="18349625"/>
            <a:chExt cx="2249237" cy="3718507"/>
          </a:xfrm>
        </p:grpSpPr>
        <p:grpSp>
          <p:nvGrpSpPr>
            <p:cNvPr id="30" name="Group 29">
              <a:extLst>
                <a:ext uri="{FF2B5EF4-FFF2-40B4-BE49-F238E27FC236}">
                  <a16:creationId xmlns:a16="http://schemas.microsoft.com/office/drawing/2014/main" id="{C9D55DED-12CF-2F44-A847-3B7EF00E86FC}"/>
                </a:ext>
              </a:extLst>
            </p:cNvPr>
            <p:cNvGrpSpPr/>
            <p:nvPr/>
          </p:nvGrpSpPr>
          <p:grpSpPr>
            <a:xfrm>
              <a:off x="17460377" y="18683519"/>
              <a:ext cx="1834975" cy="2531108"/>
              <a:chOff x="17044416" y="18635472"/>
              <a:chExt cx="2335210" cy="3221117"/>
            </a:xfrm>
          </p:grpSpPr>
          <p:sp>
            <p:nvSpPr>
              <p:cNvPr id="36" name="Rectangle 35">
                <a:extLst>
                  <a:ext uri="{FF2B5EF4-FFF2-40B4-BE49-F238E27FC236}">
                    <a16:creationId xmlns:a16="http://schemas.microsoft.com/office/drawing/2014/main" id="{2357307D-1B1A-1940-AC5E-B08AD4A42A44}"/>
                  </a:ext>
                </a:extLst>
              </p:cNvPr>
              <p:cNvSpPr/>
              <p:nvPr/>
            </p:nvSpPr>
            <p:spPr>
              <a:xfrm>
                <a:off x="18146708" y="20244816"/>
                <a:ext cx="128016" cy="1611773"/>
              </a:xfrm>
              <a:prstGeom prst="rect">
                <a:avLst/>
              </a:prstGeom>
              <a:gradFill>
                <a:gsLst>
                  <a:gs pos="0">
                    <a:schemeClr val="bg1">
                      <a:lumMod val="75000"/>
                    </a:schemeClr>
                  </a:gs>
                  <a:gs pos="58000">
                    <a:schemeClr val="accent1">
                      <a:lumMod val="45000"/>
                      <a:lumOff val="55000"/>
                    </a:schemeClr>
                  </a:gs>
                  <a:gs pos="62000">
                    <a:schemeClr val="accent1">
                      <a:lumMod val="45000"/>
                      <a:lumOff val="55000"/>
                    </a:schemeClr>
                  </a:gs>
                  <a:gs pos="100000">
                    <a:schemeClr val="bg1">
                      <a:lumMod val="65000"/>
                    </a:schemeClr>
                  </a:gs>
                </a:gsLst>
                <a:lin ang="16200000" scaled="1"/>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37" name="Triangle 36">
                <a:extLst>
                  <a:ext uri="{FF2B5EF4-FFF2-40B4-BE49-F238E27FC236}">
                    <a16:creationId xmlns:a16="http://schemas.microsoft.com/office/drawing/2014/main" id="{EB02D305-9397-9F4F-ACD0-444530A36618}"/>
                  </a:ext>
                </a:extLst>
              </p:cNvPr>
              <p:cNvSpPr/>
              <p:nvPr/>
            </p:nvSpPr>
            <p:spPr>
              <a:xfrm rot="10800000">
                <a:off x="17068245" y="18782093"/>
                <a:ext cx="2300259" cy="1700784"/>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38" name="Oval 37">
                <a:extLst>
                  <a:ext uri="{FF2B5EF4-FFF2-40B4-BE49-F238E27FC236}">
                    <a16:creationId xmlns:a16="http://schemas.microsoft.com/office/drawing/2014/main" id="{E365C938-8711-3346-B16B-35A658CC39AA}"/>
                  </a:ext>
                </a:extLst>
              </p:cNvPr>
              <p:cNvSpPr/>
              <p:nvPr/>
            </p:nvSpPr>
            <p:spPr>
              <a:xfrm>
                <a:off x="17044416" y="18635472"/>
                <a:ext cx="2335210" cy="27432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39" name="Rectangle 38">
                <a:extLst>
                  <a:ext uri="{FF2B5EF4-FFF2-40B4-BE49-F238E27FC236}">
                    <a16:creationId xmlns:a16="http://schemas.microsoft.com/office/drawing/2014/main" id="{31FBC27C-489A-1844-B291-ED9EDC20C082}"/>
                  </a:ext>
                </a:extLst>
              </p:cNvPr>
              <p:cNvSpPr/>
              <p:nvPr/>
            </p:nvSpPr>
            <p:spPr>
              <a:xfrm flipH="1">
                <a:off x="18168432" y="20244816"/>
                <a:ext cx="88004" cy="603504"/>
              </a:xfrm>
              <a:prstGeom prst="rect">
                <a:avLst/>
              </a:prstGeom>
              <a:gradFill>
                <a:gsLst>
                  <a:gs pos="0">
                    <a:schemeClr val="bg1">
                      <a:lumMod val="75000"/>
                    </a:schemeClr>
                  </a:gs>
                  <a:gs pos="58000">
                    <a:schemeClr val="accent1">
                      <a:lumMod val="45000"/>
                      <a:lumOff val="55000"/>
                    </a:schemeClr>
                  </a:gs>
                  <a:gs pos="62000">
                    <a:schemeClr val="accent1">
                      <a:lumMod val="45000"/>
                      <a:lumOff val="55000"/>
                    </a:schemeClr>
                  </a:gs>
                  <a:gs pos="100000">
                    <a:schemeClr val="bg1">
                      <a:lumMod val="65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grpSp>
        <p:sp>
          <p:nvSpPr>
            <p:cNvPr id="31" name="Rectangle 30">
              <a:extLst>
                <a:ext uri="{FF2B5EF4-FFF2-40B4-BE49-F238E27FC236}">
                  <a16:creationId xmlns:a16="http://schemas.microsoft.com/office/drawing/2014/main" id="{53D837A7-9F88-CD49-B4DC-4BD8FD2FCBA1}"/>
                </a:ext>
              </a:extLst>
            </p:cNvPr>
            <p:cNvSpPr/>
            <p:nvPr/>
          </p:nvSpPr>
          <p:spPr>
            <a:xfrm>
              <a:off x="17255570" y="21707856"/>
              <a:ext cx="2249237" cy="36027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600"/>
            </a:p>
          </p:txBody>
        </p:sp>
        <p:sp>
          <p:nvSpPr>
            <p:cNvPr id="32" name="Rectangle 31">
              <a:extLst>
                <a:ext uri="{FF2B5EF4-FFF2-40B4-BE49-F238E27FC236}">
                  <a16:creationId xmlns:a16="http://schemas.microsoft.com/office/drawing/2014/main" id="{8D9ACF6D-61FD-114F-940E-843C692DB245}"/>
                </a:ext>
              </a:extLst>
            </p:cNvPr>
            <p:cNvSpPr/>
            <p:nvPr/>
          </p:nvSpPr>
          <p:spPr>
            <a:xfrm>
              <a:off x="17351544" y="18349625"/>
              <a:ext cx="60090" cy="350696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600"/>
            </a:p>
          </p:txBody>
        </p:sp>
        <p:sp>
          <p:nvSpPr>
            <p:cNvPr id="33" name="Rectangle 32">
              <a:extLst>
                <a:ext uri="{FF2B5EF4-FFF2-40B4-BE49-F238E27FC236}">
                  <a16:creationId xmlns:a16="http://schemas.microsoft.com/office/drawing/2014/main" id="{F5076FB1-09F2-EC4E-9BC2-05A45C5BC9E8}"/>
                </a:ext>
              </a:extLst>
            </p:cNvPr>
            <p:cNvSpPr/>
            <p:nvPr/>
          </p:nvSpPr>
          <p:spPr>
            <a:xfrm flipV="1">
              <a:off x="17365913" y="19920893"/>
              <a:ext cx="802373" cy="5382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600"/>
            </a:p>
          </p:txBody>
        </p:sp>
        <p:sp>
          <p:nvSpPr>
            <p:cNvPr id="34" name="Triangle 33">
              <a:extLst>
                <a:ext uri="{FF2B5EF4-FFF2-40B4-BE49-F238E27FC236}">
                  <a16:creationId xmlns:a16="http://schemas.microsoft.com/office/drawing/2014/main" id="{54419A15-34FC-C84C-A686-FAB36FE78882}"/>
                </a:ext>
              </a:extLst>
            </p:cNvPr>
            <p:cNvSpPr/>
            <p:nvPr/>
          </p:nvSpPr>
          <p:spPr>
            <a:xfrm rot="10800000">
              <a:off x="17616647" y="18981559"/>
              <a:ext cx="1541885" cy="1153625"/>
            </a:xfrm>
            <a:prstGeom prst="triangle">
              <a:avLst/>
            </a:prstGeom>
            <a:gradFill flip="none" rotWithShape="1">
              <a:gsLst>
                <a:gs pos="0">
                  <a:schemeClr val="accent1">
                    <a:lumMod val="5000"/>
                    <a:lumOff val="95000"/>
                  </a:schemeClr>
                </a:gs>
                <a:gs pos="58000">
                  <a:schemeClr val="accent1">
                    <a:lumMod val="45000"/>
                    <a:lumOff val="55000"/>
                  </a:schemeClr>
                </a:gs>
                <a:gs pos="62000">
                  <a:schemeClr val="accent1">
                    <a:lumMod val="45000"/>
                    <a:lumOff val="55000"/>
                  </a:schemeClr>
                </a:gs>
                <a:gs pos="100000">
                  <a:schemeClr val="bg1">
                    <a:lumMod val="6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35" name="Oval 34">
              <a:extLst>
                <a:ext uri="{FF2B5EF4-FFF2-40B4-BE49-F238E27FC236}">
                  <a16:creationId xmlns:a16="http://schemas.microsoft.com/office/drawing/2014/main" id="{D8E9ED86-4094-A749-91BF-7361DBBE6683}"/>
                </a:ext>
              </a:extLst>
            </p:cNvPr>
            <p:cNvSpPr/>
            <p:nvPr/>
          </p:nvSpPr>
          <p:spPr>
            <a:xfrm>
              <a:off x="18142894" y="19926867"/>
              <a:ext cx="474588" cy="53831"/>
            </a:xfrm>
            <a:prstGeom prst="ellipse">
              <a:avLst/>
            </a:prstGeom>
            <a:no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grpSp>
      <p:sp>
        <p:nvSpPr>
          <p:cNvPr id="41" name="TextBox 40">
            <a:extLst>
              <a:ext uri="{FF2B5EF4-FFF2-40B4-BE49-F238E27FC236}">
                <a16:creationId xmlns:a16="http://schemas.microsoft.com/office/drawing/2014/main" id="{5E9ACC21-EF36-2F45-A124-0FA94007C468}"/>
              </a:ext>
            </a:extLst>
          </p:cNvPr>
          <p:cNvSpPr txBox="1"/>
          <p:nvPr/>
        </p:nvSpPr>
        <p:spPr>
          <a:xfrm>
            <a:off x="2959711" y="6072912"/>
            <a:ext cx="991065" cy="523220"/>
          </a:xfrm>
          <a:prstGeom prst="rect">
            <a:avLst/>
          </a:prstGeom>
          <a:noFill/>
        </p:spPr>
        <p:txBody>
          <a:bodyPr wrap="square" rtlCol="0">
            <a:spAutoFit/>
          </a:bodyPr>
          <a:lstStyle/>
          <a:p>
            <a:pPr algn="ctr"/>
            <a:r>
              <a:rPr lang="en-US" sz="1400" dirty="0"/>
              <a:t>WPO</a:t>
            </a:r>
          </a:p>
          <a:p>
            <a:pPr algn="ctr"/>
            <a:r>
              <a:rPr lang="en-US" sz="1400" dirty="0"/>
              <a:t>Fe + H</a:t>
            </a:r>
            <a:r>
              <a:rPr lang="en-US" sz="1400" baseline="-25000" dirty="0"/>
              <a:t>2</a:t>
            </a:r>
            <a:r>
              <a:rPr lang="en-US" sz="1400" dirty="0"/>
              <a:t>O</a:t>
            </a:r>
            <a:r>
              <a:rPr lang="en-US" sz="1400" baseline="-25000" dirty="0"/>
              <a:t>2</a:t>
            </a:r>
          </a:p>
        </p:txBody>
      </p:sp>
      <p:sp>
        <p:nvSpPr>
          <p:cNvPr id="42" name="TextBox 41">
            <a:extLst>
              <a:ext uri="{FF2B5EF4-FFF2-40B4-BE49-F238E27FC236}">
                <a16:creationId xmlns:a16="http://schemas.microsoft.com/office/drawing/2014/main" id="{6E58F072-C24D-DC4F-84E4-0F00E2B47BB1}"/>
              </a:ext>
            </a:extLst>
          </p:cNvPr>
          <p:cNvSpPr txBox="1"/>
          <p:nvPr/>
        </p:nvSpPr>
        <p:spPr>
          <a:xfrm>
            <a:off x="958293" y="6034970"/>
            <a:ext cx="1639600" cy="523220"/>
          </a:xfrm>
          <a:prstGeom prst="rect">
            <a:avLst/>
          </a:prstGeom>
          <a:noFill/>
        </p:spPr>
        <p:txBody>
          <a:bodyPr wrap="square" rtlCol="0">
            <a:spAutoFit/>
          </a:bodyPr>
          <a:lstStyle/>
          <a:p>
            <a:pPr algn="ctr"/>
            <a:r>
              <a:rPr lang="en-US" sz="1400" dirty="0"/>
              <a:t>Density Separation</a:t>
            </a:r>
          </a:p>
          <a:p>
            <a:pPr algn="ctr"/>
            <a:r>
              <a:rPr lang="en-US" sz="1400" dirty="0"/>
              <a:t>(NaCl)</a:t>
            </a:r>
          </a:p>
        </p:txBody>
      </p:sp>
      <p:pic>
        <p:nvPicPr>
          <p:cNvPr id="43" name="Picture 42">
            <a:extLst>
              <a:ext uri="{FF2B5EF4-FFF2-40B4-BE49-F238E27FC236}">
                <a16:creationId xmlns:a16="http://schemas.microsoft.com/office/drawing/2014/main" id="{E3E9AA6A-6B39-8443-A14F-C9AC1BDDBEC1}"/>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rot="2233918">
            <a:off x="3406295" y="2385293"/>
            <a:ext cx="646788" cy="261893"/>
          </a:xfrm>
          <a:prstGeom prst="rect">
            <a:avLst/>
          </a:prstGeom>
        </p:spPr>
      </p:pic>
      <p:pic>
        <p:nvPicPr>
          <p:cNvPr id="44" name="Picture 43">
            <a:extLst>
              <a:ext uri="{FF2B5EF4-FFF2-40B4-BE49-F238E27FC236}">
                <a16:creationId xmlns:a16="http://schemas.microsoft.com/office/drawing/2014/main" id="{6467C799-EE14-764C-B77E-922D5B2D9E55}"/>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rot="6811578">
            <a:off x="4027599" y="4657344"/>
            <a:ext cx="637409" cy="258095"/>
          </a:xfrm>
          <a:prstGeom prst="rect">
            <a:avLst/>
          </a:prstGeom>
        </p:spPr>
      </p:pic>
      <p:pic>
        <p:nvPicPr>
          <p:cNvPr id="46" name="Picture 45">
            <a:extLst>
              <a:ext uri="{FF2B5EF4-FFF2-40B4-BE49-F238E27FC236}">
                <a16:creationId xmlns:a16="http://schemas.microsoft.com/office/drawing/2014/main" id="{9497EFEB-9991-D14F-88DD-C7A699D12FB9}"/>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rot="11470753">
            <a:off x="2115881" y="5558747"/>
            <a:ext cx="637410" cy="258095"/>
          </a:xfrm>
          <a:prstGeom prst="rect">
            <a:avLst/>
          </a:prstGeom>
        </p:spPr>
      </p:pic>
      <p:pic>
        <p:nvPicPr>
          <p:cNvPr id="47" name="Picture 46">
            <a:extLst>
              <a:ext uri="{FF2B5EF4-FFF2-40B4-BE49-F238E27FC236}">
                <a16:creationId xmlns:a16="http://schemas.microsoft.com/office/drawing/2014/main" id="{2D1AEE7C-114B-6447-B2EC-4DB518878B36}"/>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rot="14359092">
            <a:off x="719735" y="4684220"/>
            <a:ext cx="637411" cy="258096"/>
          </a:xfrm>
          <a:prstGeom prst="rect">
            <a:avLst/>
          </a:prstGeom>
        </p:spPr>
      </p:pic>
      <p:sp>
        <p:nvSpPr>
          <p:cNvPr id="48" name="Rectangle 47">
            <a:extLst>
              <a:ext uri="{FF2B5EF4-FFF2-40B4-BE49-F238E27FC236}">
                <a16:creationId xmlns:a16="http://schemas.microsoft.com/office/drawing/2014/main" id="{B192D251-A203-A243-BC3D-6D5A0BF0966A}"/>
              </a:ext>
            </a:extLst>
          </p:cNvPr>
          <p:cNvSpPr/>
          <p:nvPr/>
        </p:nvSpPr>
        <p:spPr>
          <a:xfrm>
            <a:off x="5474567" y="1722095"/>
            <a:ext cx="6520460" cy="485433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02B9BA"/>
              </a:solidFill>
            </a:endParaRPr>
          </a:p>
        </p:txBody>
      </p:sp>
      <p:pic>
        <p:nvPicPr>
          <p:cNvPr id="51" name="Picture 50">
            <a:extLst>
              <a:ext uri="{FF2B5EF4-FFF2-40B4-BE49-F238E27FC236}">
                <a16:creationId xmlns:a16="http://schemas.microsoft.com/office/drawing/2014/main" id="{2074BECA-DB6F-AA47-BBA8-873D1AEEC960}"/>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t="6451"/>
          <a:stretch/>
        </p:blipFill>
        <p:spPr>
          <a:xfrm rot="2233918">
            <a:off x="9102164" y="2282045"/>
            <a:ext cx="957656" cy="387768"/>
          </a:xfrm>
          <a:prstGeom prst="rect">
            <a:avLst/>
          </a:prstGeom>
        </p:spPr>
      </p:pic>
      <p:pic>
        <p:nvPicPr>
          <p:cNvPr id="53" name="Picture 52">
            <a:extLst>
              <a:ext uri="{FF2B5EF4-FFF2-40B4-BE49-F238E27FC236}">
                <a16:creationId xmlns:a16="http://schemas.microsoft.com/office/drawing/2014/main" id="{16C1F1B5-D151-5A4A-A12B-09914883AC30}"/>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t="6451"/>
          <a:stretch/>
        </p:blipFill>
        <p:spPr>
          <a:xfrm rot="6811578">
            <a:off x="9865990" y="4607721"/>
            <a:ext cx="943771" cy="382145"/>
          </a:xfrm>
          <a:prstGeom prst="rect">
            <a:avLst/>
          </a:prstGeom>
        </p:spPr>
      </p:pic>
      <p:pic>
        <p:nvPicPr>
          <p:cNvPr id="62" name="Picture 61">
            <a:extLst>
              <a:ext uri="{FF2B5EF4-FFF2-40B4-BE49-F238E27FC236}">
                <a16:creationId xmlns:a16="http://schemas.microsoft.com/office/drawing/2014/main" id="{FD9430FA-83DF-4D4C-A95D-4BA304F991AB}"/>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t="6451"/>
          <a:stretch/>
        </p:blipFill>
        <p:spPr>
          <a:xfrm rot="16200000">
            <a:off x="5866403" y="3881080"/>
            <a:ext cx="943771" cy="382145"/>
          </a:xfrm>
          <a:prstGeom prst="rect">
            <a:avLst/>
          </a:prstGeom>
        </p:spPr>
      </p:pic>
      <p:pic>
        <p:nvPicPr>
          <p:cNvPr id="65" name="Picture 64" descr="A picture containing text, indoor, box, items&#10;&#10;Description automatically generated">
            <a:extLst>
              <a:ext uri="{FF2B5EF4-FFF2-40B4-BE49-F238E27FC236}">
                <a16:creationId xmlns:a16="http://schemas.microsoft.com/office/drawing/2014/main" id="{E04AA8A2-359A-1E43-8466-0ACC6C7C7C9A}"/>
              </a:ext>
            </a:extLst>
          </p:cNvPr>
          <p:cNvPicPr>
            <a:picLocks noChangeAspect="1"/>
          </p:cNvPicPr>
          <p:nvPr/>
        </p:nvPicPr>
        <p:blipFill rotWithShape="1">
          <a:blip r:embed="rId15" cstate="print">
            <a:extLst>
              <a:ext uri="{28A0092B-C50C-407E-A947-70E740481C1C}">
                <a14:useLocalDpi xmlns:a14="http://schemas.microsoft.com/office/drawing/2010/main"/>
              </a:ext>
            </a:extLst>
          </a:blip>
          <a:srcRect/>
          <a:stretch/>
        </p:blipFill>
        <p:spPr>
          <a:xfrm>
            <a:off x="5576859" y="4475773"/>
            <a:ext cx="1350554" cy="836201"/>
          </a:xfrm>
          <a:prstGeom prst="rect">
            <a:avLst/>
          </a:prstGeom>
        </p:spPr>
      </p:pic>
      <p:pic>
        <p:nvPicPr>
          <p:cNvPr id="67" name="Picture 66" descr="A picture containing kitchenware, pan, camera lens&#10;&#10;Description automatically generated">
            <a:extLst>
              <a:ext uri="{FF2B5EF4-FFF2-40B4-BE49-F238E27FC236}">
                <a16:creationId xmlns:a16="http://schemas.microsoft.com/office/drawing/2014/main" id="{9DB24DE9-04A5-E740-835F-C66FD4E96293}"/>
              </a:ext>
            </a:extLst>
          </p:cNvPr>
          <p:cNvPicPr>
            <a:picLocks noChangeAspect="1"/>
          </p:cNvPicPr>
          <p:nvPr/>
        </p:nvPicPr>
        <p:blipFill rotWithShape="1">
          <a:blip r:embed="rId8" cstate="print">
            <a:extLst>
              <a:ext uri="{BEBA8EAE-BF5A-486C-A8C5-ECC9F3942E4B}">
                <a14:imgProps xmlns:a14="http://schemas.microsoft.com/office/drawing/2010/main">
                  <a14:imgLayer r:embed="rId16">
                    <a14:imgEffect>
                      <a14:artisticPhotocopy detail="0"/>
                    </a14:imgEffect>
                  </a14:imgLayer>
                </a14:imgProps>
              </a:ext>
              <a:ext uri="{28A0092B-C50C-407E-A947-70E740481C1C}">
                <a14:useLocalDpi xmlns:a14="http://schemas.microsoft.com/office/drawing/2010/main"/>
              </a:ext>
            </a:extLst>
          </a:blip>
          <a:srcRect/>
          <a:stretch/>
        </p:blipFill>
        <p:spPr>
          <a:xfrm>
            <a:off x="7630326" y="1761396"/>
            <a:ext cx="1380311" cy="1106840"/>
          </a:xfrm>
          <a:prstGeom prst="rect">
            <a:avLst/>
          </a:prstGeom>
        </p:spPr>
      </p:pic>
      <p:sp>
        <p:nvSpPr>
          <p:cNvPr id="68" name="TextBox 67">
            <a:extLst>
              <a:ext uri="{FF2B5EF4-FFF2-40B4-BE49-F238E27FC236}">
                <a16:creationId xmlns:a16="http://schemas.microsoft.com/office/drawing/2014/main" id="{F2E05A34-A1FA-3749-8DD6-11609921DB44}"/>
              </a:ext>
            </a:extLst>
          </p:cNvPr>
          <p:cNvSpPr txBox="1"/>
          <p:nvPr/>
        </p:nvSpPr>
        <p:spPr>
          <a:xfrm>
            <a:off x="8069167" y="2373564"/>
            <a:ext cx="811504" cy="307777"/>
          </a:xfrm>
          <a:prstGeom prst="rect">
            <a:avLst/>
          </a:prstGeom>
          <a:solidFill>
            <a:schemeClr val="bg1">
              <a:lumMod val="95000"/>
              <a:alpha val="57887"/>
            </a:schemeClr>
          </a:solidFill>
        </p:spPr>
        <p:txBody>
          <a:bodyPr wrap="square" rtlCol="0">
            <a:spAutoFit/>
          </a:bodyPr>
          <a:lstStyle/>
          <a:p>
            <a:r>
              <a:rPr lang="en-US" sz="1400" dirty="0"/>
              <a:t>Sieve</a:t>
            </a:r>
          </a:p>
        </p:txBody>
      </p:sp>
      <p:pic>
        <p:nvPicPr>
          <p:cNvPr id="69" name="Picture 6" descr="POL-EKO Drying oven SLW">
            <a:extLst>
              <a:ext uri="{FF2B5EF4-FFF2-40B4-BE49-F238E27FC236}">
                <a16:creationId xmlns:a16="http://schemas.microsoft.com/office/drawing/2014/main" id="{C965ED40-3AE1-6949-939E-CAC78EC35551}"/>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9633002" y="2870226"/>
            <a:ext cx="1380311" cy="1380311"/>
          </a:xfrm>
          <a:prstGeom prst="rect">
            <a:avLst/>
          </a:prstGeom>
          <a:noFill/>
          <a:extLst>
            <a:ext uri="{909E8E84-426E-40DD-AFC4-6F175D3DCCD1}">
              <a14:hiddenFill xmlns:a14="http://schemas.microsoft.com/office/drawing/2010/main">
                <a:solidFill>
                  <a:srgbClr val="FFFFFF"/>
                </a:solidFill>
              </a14:hiddenFill>
            </a:ext>
          </a:extLst>
        </p:spPr>
      </p:pic>
      <p:sp>
        <p:nvSpPr>
          <p:cNvPr id="70" name="TextBox 69">
            <a:extLst>
              <a:ext uri="{FF2B5EF4-FFF2-40B4-BE49-F238E27FC236}">
                <a16:creationId xmlns:a16="http://schemas.microsoft.com/office/drawing/2014/main" id="{7CD99A61-B2D5-D74B-8C0D-9D6803FB929C}"/>
              </a:ext>
            </a:extLst>
          </p:cNvPr>
          <p:cNvSpPr txBox="1"/>
          <p:nvPr/>
        </p:nvSpPr>
        <p:spPr>
          <a:xfrm>
            <a:off x="10146989" y="3360919"/>
            <a:ext cx="811504" cy="307777"/>
          </a:xfrm>
          <a:prstGeom prst="rect">
            <a:avLst/>
          </a:prstGeom>
          <a:noFill/>
        </p:spPr>
        <p:txBody>
          <a:bodyPr wrap="square" rtlCol="0">
            <a:spAutoFit/>
          </a:bodyPr>
          <a:lstStyle/>
          <a:p>
            <a:r>
              <a:rPr lang="en-US" sz="1400" dirty="0"/>
              <a:t>At 60 C</a:t>
            </a:r>
          </a:p>
        </p:txBody>
      </p:sp>
      <p:pic>
        <p:nvPicPr>
          <p:cNvPr id="72" name="Picture 71">
            <a:extLst>
              <a:ext uri="{FF2B5EF4-FFF2-40B4-BE49-F238E27FC236}">
                <a16:creationId xmlns:a16="http://schemas.microsoft.com/office/drawing/2014/main" id="{A2D597AD-E572-F740-8699-CC89A36B9EFD}"/>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9229469" y="4840278"/>
            <a:ext cx="811411" cy="1438791"/>
          </a:xfrm>
          <a:prstGeom prst="rect">
            <a:avLst/>
          </a:prstGeom>
        </p:spPr>
      </p:pic>
      <p:pic>
        <p:nvPicPr>
          <p:cNvPr id="73" name="Picture 6" descr="POL-EKO Drying oven SLW">
            <a:extLst>
              <a:ext uri="{FF2B5EF4-FFF2-40B4-BE49-F238E27FC236}">
                <a16:creationId xmlns:a16="http://schemas.microsoft.com/office/drawing/2014/main" id="{857DA849-AAD4-B841-9EEA-6E8347042233}"/>
              </a:ext>
            </a:extLst>
          </p:cNvPr>
          <p:cNvPicPr>
            <a:picLocks noChangeAspect="1" noChangeArrowheads="1"/>
          </p:cNvPicPr>
          <p:nvPr/>
        </p:nvPicPr>
        <p:blipFill>
          <a:blip r:embed="rId18" cstate="print">
            <a:extLst>
              <a:ext uri="{28A0092B-C50C-407E-A947-70E740481C1C}">
                <a14:useLocalDpi xmlns:a14="http://schemas.microsoft.com/office/drawing/2010/main"/>
              </a:ext>
            </a:extLst>
          </a:blip>
          <a:srcRect/>
          <a:stretch>
            <a:fillRect/>
          </a:stretch>
        </p:blipFill>
        <p:spPr bwMode="auto">
          <a:xfrm>
            <a:off x="10069044" y="5511820"/>
            <a:ext cx="957808" cy="957808"/>
          </a:xfrm>
          <a:prstGeom prst="rect">
            <a:avLst/>
          </a:prstGeom>
          <a:noFill/>
          <a:extLst>
            <a:ext uri="{909E8E84-426E-40DD-AFC4-6F175D3DCCD1}">
              <a14:hiddenFill xmlns:a14="http://schemas.microsoft.com/office/drawing/2010/main">
                <a:solidFill>
                  <a:srgbClr val="FFFFFF"/>
                </a:solidFill>
              </a14:hiddenFill>
            </a:ext>
          </a:extLst>
        </p:spPr>
      </p:pic>
      <p:sp>
        <p:nvSpPr>
          <p:cNvPr id="74" name="TextBox 73">
            <a:extLst>
              <a:ext uri="{FF2B5EF4-FFF2-40B4-BE49-F238E27FC236}">
                <a16:creationId xmlns:a16="http://schemas.microsoft.com/office/drawing/2014/main" id="{E34E2205-E272-C84D-A8C9-674F741C4893}"/>
              </a:ext>
            </a:extLst>
          </p:cNvPr>
          <p:cNvSpPr txBox="1"/>
          <p:nvPr/>
        </p:nvSpPr>
        <p:spPr>
          <a:xfrm>
            <a:off x="10250300" y="5818423"/>
            <a:ext cx="728384" cy="307777"/>
          </a:xfrm>
          <a:prstGeom prst="rect">
            <a:avLst/>
          </a:prstGeom>
          <a:noFill/>
        </p:spPr>
        <p:txBody>
          <a:bodyPr wrap="square" rtlCol="0">
            <a:spAutoFit/>
          </a:bodyPr>
          <a:lstStyle/>
          <a:p>
            <a:r>
              <a:rPr lang="en-US" sz="1400" dirty="0"/>
              <a:t>At 60 C</a:t>
            </a:r>
          </a:p>
        </p:txBody>
      </p:sp>
      <p:pic>
        <p:nvPicPr>
          <p:cNvPr id="76" name="Picture 8" descr="Nile Red">
            <a:extLst>
              <a:ext uri="{FF2B5EF4-FFF2-40B4-BE49-F238E27FC236}">
                <a16:creationId xmlns:a16="http://schemas.microsoft.com/office/drawing/2014/main" id="{590AF5C0-9558-8140-8146-098EB2D9477D}"/>
              </a:ext>
            </a:extLst>
          </p:cNvPr>
          <p:cNvPicPr>
            <a:picLocks noChangeAspect="1" noChangeArrowheads="1"/>
          </p:cNvPicPr>
          <p:nvPr/>
        </p:nvPicPr>
        <p:blipFill>
          <a:blip r:embed="rId19" cstate="print">
            <a:extLst>
              <a:ext uri="{28A0092B-C50C-407E-A947-70E740481C1C}">
                <a14:useLocalDpi xmlns:a14="http://schemas.microsoft.com/office/drawing/2010/main"/>
              </a:ext>
            </a:extLst>
          </a:blip>
          <a:srcRect/>
          <a:stretch>
            <a:fillRect/>
          </a:stretch>
        </p:blipFill>
        <p:spPr bwMode="auto">
          <a:xfrm>
            <a:off x="7647046" y="5691625"/>
            <a:ext cx="890067" cy="821600"/>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4" descr="Glass Vacuum Filtration Assembly for 47mm Disc Filter">
            <a:extLst>
              <a:ext uri="{FF2B5EF4-FFF2-40B4-BE49-F238E27FC236}">
                <a16:creationId xmlns:a16="http://schemas.microsoft.com/office/drawing/2014/main" id="{E1CC2884-E113-234C-88BB-98C7B1828908}"/>
              </a:ext>
            </a:extLst>
          </p:cNvPr>
          <p:cNvPicPr>
            <a:picLocks noChangeAspect="1" noChangeArrowheads="1"/>
          </p:cNvPicPr>
          <p:nvPr/>
        </p:nvPicPr>
        <p:blipFill rotWithShape="1">
          <a:blip r:embed="rId20" cstate="print">
            <a:extLst>
              <a:ext uri="{28A0092B-C50C-407E-A947-70E740481C1C}">
                <a14:useLocalDpi xmlns:a14="http://schemas.microsoft.com/office/drawing/2010/main"/>
              </a:ext>
            </a:extLst>
          </a:blip>
          <a:srcRect/>
          <a:stretch/>
        </p:blipFill>
        <p:spPr bwMode="auto">
          <a:xfrm>
            <a:off x="6899421" y="5102620"/>
            <a:ext cx="911625" cy="1341763"/>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56">
            <a:extLst>
              <a:ext uri="{FF2B5EF4-FFF2-40B4-BE49-F238E27FC236}">
                <a16:creationId xmlns:a16="http://schemas.microsoft.com/office/drawing/2014/main" id="{F0003621-1C75-6A4D-AF9E-621E5B6F1028}"/>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t="6451"/>
          <a:stretch/>
        </p:blipFill>
        <p:spPr>
          <a:xfrm rot="13343477">
            <a:off x="6409539" y="5475868"/>
            <a:ext cx="943771" cy="382145"/>
          </a:xfrm>
          <a:prstGeom prst="rect">
            <a:avLst/>
          </a:prstGeom>
        </p:spPr>
      </p:pic>
      <p:pic>
        <p:nvPicPr>
          <p:cNvPr id="55" name="Picture 54">
            <a:extLst>
              <a:ext uri="{FF2B5EF4-FFF2-40B4-BE49-F238E27FC236}">
                <a16:creationId xmlns:a16="http://schemas.microsoft.com/office/drawing/2014/main" id="{56A66979-A86B-A842-B955-D07F1AC96F17}"/>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t="6451"/>
          <a:stretch/>
        </p:blipFill>
        <p:spPr>
          <a:xfrm rot="9783169">
            <a:off x="8373830" y="5826388"/>
            <a:ext cx="943771" cy="382145"/>
          </a:xfrm>
          <a:prstGeom prst="rect">
            <a:avLst/>
          </a:prstGeom>
        </p:spPr>
      </p:pic>
      <p:pic>
        <p:nvPicPr>
          <p:cNvPr id="56" name="Picture 55" descr="A picture containing microscope&#10;&#10;Description automatically generated">
            <a:extLst>
              <a:ext uri="{FF2B5EF4-FFF2-40B4-BE49-F238E27FC236}">
                <a16:creationId xmlns:a16="http://schemas.microsoft.com/office/drawing/2014/main" id="{2395B555-C90D-B445-AB4A-6376B50B40E4}"/>
              </a:ext>
            </a:extLst>
          </p:cNvPr>
          <p:cNvPicPr>
            <a:picLocks noChangeAspect="1"/>
          </p:cNvPicPr>
          <p:nvPr/>
        </p:nvPicPr>
        <p:blipFill rotWithShape="1">
          <a:blip r:embed="rId21" cstate="print">
            <a:extLst>
              <a:ext uri="{28A0092B-C50C-407E-A947-70E740481C1C}">
                <a14:useLocalDpi xmlns:a14="http://schemas.microsoft.com/office/drawing/2010/main"/>
              </a:ext>
            </a:extLst>
          </a:blip>
          <a:srcRect/>
          <a:stretch/>
        </p:blipFill>
        <p:spPr>
          <a:xfrm>
            <a:off x="5650941" y="2053782"/>
            <a:ext cx="1569764" cy="1516659"/>
          </a:xfrm>
          <a:prstGeom prst="rect">
            <a:avLst/>
          </a:prstGeom>
        </p:spPr>
      </p:pic>
      <p:sp>
        <p:nvSpPr>
          <p:cNvPr id="80" name="TextBox 79">
            <a:extLst>
              <a:ext uri="{FF2B5EF4-FFF2-40B4-BE49-F238E27FC236}">
                <a16:creationId xmlns:a16="http://schemas.microsoft.com/office/drawing/2014/main" id="{449A5DE2-9ED5-FC42-A98C-E16A54AC4C87}"/>
              </a:ext>
            </a:extLst>
          </p:cNvPr>
          <p:cNvSpPr txBox="1"/>
          <p:nvPr/>
        </p:nvSpPr>
        <p:spPr>
          <a:xfrm>
            <a:off x="9229132" y="6223379"/>
            <a:ext cx="991065" cy="307777"/>
          </a:xfrm>
          <a:prstGeom prst="rect">
            <a:avLst/>
          </a:prstGeom>
          <a:noFill/>
        </p:spPr>
        <p:txBody>
          <a:bodyPr wrap="square" rtlCol="0">
            <a:spAutoFit/>
          </a:bodyPr>
          <a:lstStyle/>
          <a:p>
            <a:pPr algn="ctr"/>
            <a:r>
              <a:rPr lang="en-US" sz="1400" dirty="0"/>
              <a:t>H</a:t>
            </a:r>
            <a:r>
              <a:rPr lang="en-US" sz="1400" baseline="-25000" dirty="0"/>
              <a:t>2</a:t>
            </a:r>
            <a:r>
              <a:rPr lang="en-US" sz="1400" dirty="0"/>
              <a:t>O</a:t>
            </a:r>
            <a:r>
              <a:rPr lang="en-US" sz="1400" baseline="-25000" dirty="0"/>
              <a:t>2</a:t>
            </a:r>
          </a:p>
        </p:txBody>
      </p:sp>
      <p:sp>
        <p:nvSpPr>
          <p:cNvPr id="81" name="TextBox 80">
            <a:extLst>
              <a:ext uri="{FF2B5EF4-FFF2-40B4-BE49-F238E27FC236}">
                <a16:creationId xmlns:a16="http://schemas.microsoft.com/office/drawing/2014/main" id="{F9A8FCD3-B64A-4346-8AA5-6E01B2E92B03}"/>
              </a:ext>
            </a:extLst>
          </p:cNvPr>
          <p:cNvSpPr txBox="1"/>
          <p:nvPr/>
        </p:nvSpPr>
        <p:spPr>
          <a:xfrm>
            <a:off x="5416797" y="3359122"/>
            <a:ext cx="1639600" cy="307777"/>
          </a:xfrm>
          <a:prstGeom prst="rect">
            <a:avLst/>
          </a:prstGeom>
          <a:noFill/>
        </p:spPr>
        <p:txBody>
          <a:bodyPr wrap="square" rtlCol="0">
            <a:spAutoFit/>
          </a:bodyPr>
          <a:lstStyle/>
          <a:p>
            <a:pPr algn="ctr"/>
            <a:r>
              <a:rPr lang="en-US" sz="1400" dirty="0"/>
              <a:t>Nikon Confocal</a:t>
            </a:r>
          </a:p>
        </p:txBody>
      </p:sp>
      <p:sp>
        <p:nvSpPr>
          <p:cNvPr id="82" name="TextBox 81">
            <a:extLst>
              <a:ext uri="{FF2B5EF4-FFF2-40B4-BE49-F238E27FC236}">
                <a16:creationId xmlns:a16="http://schemas.microsoft.com/office/drawing/2014/main" id="{0EC096EA-FA91-0F45-96FD-E78707E46631}"/>
              </a:ext>
            </a:extLst>
          </p:cNvPr>
          <p:cNvSpPr txBox="1"/>
          <p:nvPr/>
        </p:nvSpPr>
        <p:spPr>
          <a:xfrm>
            <a:off x="6862138" y="3251697"/>
            <a:ext cx="2902750" cy="2031325"/>
          </a:xfrm>
          <a:prstGeom prst="rect">
            <a:avLst/>
          </a:prstGeom>
          <a:noFill/>
        </p:spPr>
        <p:txBody>
          <a:bodyPr wrap="square" rtlCol="0">
            <a:spAutoFit/>
          </a:bodyPr>
          <a:lstStyle/>
          <a:p>
            <a:pPr algn="ctr"/>
            <a:r>
              <a:rPr lang="en-US" b="1" u="sng" dirty="0"/>
              <a:t>Outcomes</a:t>
            </a:r>
          </a:p>
          <a:p>
            <a:pPr algn="ctr"/>
            <a:endParaRPr lang="en-US" b="1" u="sng" dirty="0"/>
          </a:p>
          <a:p>
            <a:pPr algn="ctr"/>
            <a:r>
              <a:rPr lang="en-US" b="1" dirty="0">
                <a:solidFill>
                  <a:srgbClr val="02B9BA"/>
                </a:solidFill>
              </a:rPr>
              <a:t>Prevent plastic degradation</a:t>
            </a:r>
          </a:p>
          <a:p>
            <a:pPr algn="ctr"/>
            <a:r>
              <a:rPr lang="en-US" b="1" dirty="0">
                <a:solidFill>
                  <a:srgbClr val="02B9BA"/>
                </a:solidFill>
              </a:rPr>
              <a:t>Minimize residual OM</a:t>
            </a:r>
          </a:p>
          <a:p>
            <a:pPr algn="ctr"/>
            <a:r>
              <a:rPr lang="en-US" b="1" dirty="0">
                <a:solidFill>
                  <a:srgbClr val="02B9BA"/>
                </a:solidFill>
              </a:rPr>
              <a:t>Improve recovery rate</a:t>
            </a:r>
          </a:p>
          <a:p>
            <a:pPr algn="ctr"/>
            <a:r>
              <a:rPr lang="en-US" b="1" dirty="0">
                <a:solidFill>
                  <a:srgbClr val="02B9BA"/>
                </a:solidFill>
              </a:rPr>
              <a:t>Eliminate visual bias</a:t>
            </a:r>
          </a:p>
          <a:p>
            <a:endParaRPr lang="en-US" dirty="0"/>
          </a:p>
        </p:txBody>
      </p:sp>
      <p:pic>
        <p:nvPicPr>
          <p:cNvPr id="83" name="Picture 82">
            <a:extLst>
              <a:ext uri="{FF2B5EF4-FFF2-40B4-BE49-F238E27FC236}">
                <a16:creationId xmlns:a16="http://schemas.microsoft.com/office/drawing/2014/main" id="{E937DAC8-E15F-9541-818B-7AD5CEADEC71}"/>
              </a:ext>
            </a:extLst>
          </p:cNvPr>
          <p:cNvPicPr>
            <a:picLocks noChangeAspect="1"/>
          </p:cNvPicPr>
          <p:nvPr/>
        </p:nvPicPr>
        <p:blipFill rotWithShape="1">
          <a:blip r:embed="rId22" cstate="print">
            <a:extLst>
              <a:ext uri="{28A0092B-C50C-407E-A947-70E740481C1C}">
                <a14:useLocalDpi xmlns:a14="http://schemas.microsoft.com/office/drawing/2010/main"/>
              </a:ext>
            </a:extLst>
          </a:blip>
          <a:srcRect/>
          <a:stretch/>
        </p:blipFill>
        <p:spPr>
          <a:xfrm rot="1806618" flipV="1">
            <a:off x="10475355" y="4858019"/>
            <a:ext cx="787942" cy="319048"/>
          </a:xfrm>
          <a:prstGeom prst="rect">
            <a:avLst/>
          </a:prstGeom>
        </p:spPr>
      </p:pic>
      <p:grpSp>
        <p:nvGrpSpPr>
          <p:cNvPr id="84" name="Group 83">
            <a:extLst>
              <a:ext uri="{FF2B5EF4-FFF2-40B4-BE49-F238E27FC236}">
                <a16:creationId xmlns:a16="http://schemas.microsoft.com/office/drawing/2014/main" id="{1C346F72-5DF4-3149-8F5A-529E4F932572}"/>
              </a:ext>
            </a:extLst>
          </p:cNvPr>
          <p:cNvGrpSpPr/>
          <p:nvPr/>
        </p:nvGrpSpPr>
        <p:grpSpPr>
          <a:xfrm>
            <a:off x="11243926" y="4372686"/>
            <a:ext cx="622838" cy="878608"/>
            <a:chOff x="17255570" y="18349625"/>
            <a:chExt cx="2249237" cy="3718507"/>
          </a:xfrm>
        </p:grpSpPr>
        <p:grpSp>
          <p:nvGrpSpPr>
            <p:cNvPr id="85" name="Group 84">
              <a:extLst>
                <a:ext uri="{FF2B5EF4-FFF2-40B4-BE49-F238E27FC236}">
                  <a16:creationId xmlns:a16="http://schemas.microsoft.com/office/drawing/2014/main" id="{061F80BA-CB25-AB45-BBE9-FB47EC67C4F8}"/>
                </a:ext>
              </a:extLst>
            </p:cNvPr>
            <p:cNvGrpSpPr/>
            <p:nvPr/>
          </p:nvGrpSpPr>
          <p:grpSpPr>
            <a:xfrm>
              <a:off x="17460377" y="18683519"/>
              <a:ext cx="1834975" cy="2531108"/>
              <a:chOff x="17044416" y="18635472"/>
              <a:chExt cx="2335210" cy="3221117"/>
            </a:xfrm>
          </p:grpSpPr>
          <p:sp>
            <p:nvSpPr>
              <p:cNvPr id="91" name="Rectangle 90">
                <a:extLst>
                  <a:ext uri="{FF2B5EF4-FFF2-40B4-BE49-F238E27FC236}">
                    <a16:creationId xmlns:a16="http://schemas.microsoft.com/office/drawing/2014/main" id="{6ACA36A1-5D3E-9D46-AF9C-410048DFB6C8}"/>
                  </a:ext>
                </a:extLst>
              </p:cNvPr>
              <p:cNvSpPr/>
              <p:nvPr/>
            </p:nvSpPr>
            <p:spPr>
              <a:xfrm>
                <a:off x="18146708" y="20244816"/>
                <a:ext cx="128016" cy="1611773"/>
              </a:xfrm>
              <a:prstGeom prst="rect">
                <a:avLst/>
              </a:prstGeom>
              <a:gradFill>
                <a:gsLst>
                  <a:gs pos="0">
                    <a:schemeClr val="bg1">
                      <a:lumMod val="75000"/>
                    </a:schemeClr>
                  </a:gs>
                  <a:gs pos="58000">
                    <a:schemeClr val="accent1">
                      <a:lumMod val="45000"/>
                      <a:lumOff val="55000"/>
                    </a:schemeClr>
                  </a:gs>
                  <a:gs pos="62000">
                    <a:schemeClr val="accent1">
                      <a:lumMod val="45000"/>
                      <a:lumOff val="55000"/>
                    </a:schemeClr>
                  </a:gs>
                  <a:gs pos="100000">
                    <a:schemeClr val="bg1">
                      <a:lumMod val="65000"/>
                    </a:schemeClr>
                  </a:gs>
                </a:gsLst>
                <a:lin ang="16200000" scaled="1"/>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92" name="Triangle 91">
                <a:extLst>
                  <a:ext uri="{FF2B5EF4-FFF2-40B4-BE49-F238E27FC236}">
                    <a16:creationId xmlns:a16="http://schemas.microsoft.com/office/drawing/2014/main" id="{F8FC92AB-106B-D24F-A657-07DE6342E4D9}"/>
                  </a:ext>
                </a:extLst>
              </p:cNvPr>
              <p:cNvSpPr/>
              <p:nvPr/>
            </p:nvSpPr>
            <p:spPr>
              <a:xfrm rot="10800000">
                <a:off x="17068245" y="18782093"/>
                <a:ext cx="2300259" cy="1700784"/>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93" name="Oval 92">
                <a:extLst>
                  <a:ext uri="{FF2B5EF4-FFF2-40B4-BE49-F238E27FC236}">
                    <a16:creationId xmlns:a16="http://schemas.microsoft.com/office/drawing/2014/main" id="{95330379-0D92-474D-BC7E-897AF5CCCC33}"/>
                  </a:ext>
                </a:extLst>
              </p:cNvPr>
              <p:cNvSpPr/>
              <p:nvPr/>
            </p:nvSpPr>
            <p:spPr>
              <a:xfrm>
                <a:off x="17044416" y="18635472"/>
                <a:ext cx="2335210" cy="27432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94" name="Rectangle 93">
                <a:extLst>
                  <a:ext uri="{FF2B5EF4-FFF2-40B4-BE49-F238E27FC236}">
                    <a16:creationId xmlns:a16="http://schemas.microsoft.com/office/drawing/2014/main" id="{C39C4201-A5C4-054D-A9E4-C028D33AF3EE}"/>
                  </a:ext>
                </a:extLst>
              </p:cNvPr>
              <p:cNvSpPr/>
              <p:nvPr/>
            </p:nvSpPr>
            <p:spPr>
              <a:xfrm flipH="1">
                <a:off x="18168432" y="20244816"/>
                <a:ext cx="88004" cy="603504"/>
              </a:xfrm>
              <a:prstGeom prst="rect">
                <a:avLst/>
              </a:prstGeom>
              <a:gradFill>
                <a:gsLst>
                  <a:gs pos="0">
                    <a:schemeClr val="bg1">
                      <a:lumMod val="75000"/>
                    </a:schemeClr>
                  </a:gs>
                  <a:gs pos="58000">
                    <a:schemeClr val="accent1">
                      <a:lumMod val="45000"/>
                      <a:lumOff val="55000"/>
                    </a:schemeClr>
                  </a:gs>
                  <a:gs pos="62000">
                    <a:schemeClr val="accent1">
                      <a:lumMod val="45000"/>
                      <a:lumOff val="55000"/>
                    </a:schemeClr>
                  </a:gs>
                  <a:gs pos="100000">
                    <a:schemeClr val="bg1">
                      <a:lumMod val="65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grpSp>
        <p:sp>
          <p:nvSpPr>
            <p:cNvPr id="86" name="Rectangle 85">
              <a:extLst>
                <a:ext uri="{FF2B5EF4-FFF2-40B4-BE49-F238E27FC236}">
                  <a16:creationId xmlns:a16="http://schemas.microsoft.com/office/drawing/2014/main" id="{E32781A6-D0ED-CC4D-BDA0-79C5054B4373}"/>
                </a:ext>
              </a:extLst>
            </p:cNvPr>
            <p:cNvSpPr/>
            <p:nvPr/>
          </p:nvSpPr>
          <p:spPr>
            <a:xfrm>
              <a:off x="17255570" y="21707856"/>
              <a:ext cx="2249237" cy="36027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600"/>
            </a:p>
          </p:txBody>
        </p:sp>
        <p:sp>
          <p:nvSpPr>
            <p:cNvPr id="87" name="Rectangle 86">
              <a:extLst>
                <a:ext uri="{FF2B5EF4-FFF2-40B4-BE49-F238E27FC236}">
                  <a16:creationId xmlns:a16="http://schemas.microsoft.com/office/drawing/2014/main" id="{25E7D9B5-821A-BB4F-B841-BA3FCA869571}"/>
                </a:ext>
              </a:extLst>
            </p:cNvPr>
            <p:cNvSpPr/>
            <p:nvPr/>
          </p:nvSpPr>
          <p:spPr>
            <a:xfrm>
              <a:off x="17351544" y="18349625"/>
              <a:ext cx="60090" cy="350696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600"/>
            </a:p>
          </p:txBody>
        </p:sp>
        <p:sp>
          <p:nvSpPr>
            <p:cNvPr id="88" name="Rectangle 87">
              <a:extLst>
                <a:ext uri="{FF2B5EF4-FFF2-40B4-BE49-F238E27FC236}">
                  <a16:creationId xmlns:a16="http://schemas.microsoft.com/office/drawing/2014/main" id="{228C1C82-7494-B142-A4C7-6A21F70D76F5}"/>
                </a:ext>
              </a:extLst>
            </p:cNvPr>
            <p:cNvSpPr/>
            <p:nvPr/>
          </p:nvSpPr>
          <p:spPr>
            <a:xfrm flipV="1">
              <a:off x="17365913" y="19920893"/>
              <a:ext cx="802373" cy="5382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600"/>
            </a:p>
          </p:txBody>
        </p:sp>
        <p:sp>
          <p:nvSpPr>
            <p:cNvPr id="89" name="Triangle 88">
              <a:extLst>
                <a:ext uri="{FF2B5EF4-FFF2-40B4-BE49-F238E27FC236}">
                  <a16:creationId xmlns:a16="http://schemas.microsoft.com/office/drawing/2014/main" id="{F6FDAE02-2A53-4444-9D29-022FA13CFA5B}"/>
                </a:ext>
              </a:extLst>
            </p:cNvPr>
            <p:cNvSpPr/>
            <p:nvPr/>
          </p:nvSpPr>
          <p:spPr>
            <a:xfrm rot="10800000">
              <a:off x="17616647" y="18981559"/>
              <a:ext cx="1541885" cy="1153625"/>
            </a:xfrm>
            <a:prstGeom prst="triangle">
              <a:avLst/>
            </a:prstGeom>
            <a:gradFill flip="none" rotWithShape="1">
              <a:gsLst>
                <a:gs pos="0">
                  <a:schemeClr val="accent1">
                    <a:lumMod val="5000"/>
                    <a:lumOff val="95000"/>
                  </a:schemeClr>
                </a:gs>
                <a:gs pos="58000">
                  <a:schemeClr val="accent1">
                    <a:lumMod val="45000"/>
                    <a:lumOff val="55000"/>
                  </a:schemeClr>
                </a:gs>
                <a:gs pos="62000">
                  <a:schemeClr val="accent1">
                    <a:lumMod val="45000"/>
                    <a:lumOff val="55000"/>
                  </a:schemeClr>
                </a:gs>
                <a:gs pos="100000">
                  <a:schemeClr val="bg1">
                    <a:lumMod val="6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90" name="Oval 89">
              <a:extLst>
                <a:ext uri="{FF2B5EF4-FFF2-40B4-BE49-F238E27FC236}">
                  <a16:creationId xmlns:a16="http://schemas.microsoft.com/office/drawing/2014/main" id="{BFDD65CE-DF43-D04D-95BB-A97893F77E19}"/>
                </a:ext>
              </a:extLst>
            </p:cNvPr>
            <p:cNvSpPr/>
            <p:nvPr/>
          </p:nvSpPr>
          <p:spPr>
            <a:xfrm>
              <a:off x="18142894" y="19926867"/>
              <a:ext cx="474588" cy="53831"/>
            </a:xfrm>
            <a:prstGeom prst="ellipse">
              <a:avLst/>
            </a:prstGeom>
            <a:no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grpSp>
      <p:sp>
        <p:nvSpPr>
          <p:cNvPr id="95" name="TextBox 94">
            <a:extLst>
              <a:ext uri="{FF2B5EF4-FFF2-40B4-BE49-F238E27FC236}">
                <a16:creationId xmlns:a16="http://schemas.microsoft.com/office/drawing/2014/main" id="{28A2A382-8B73-724B-8B99-066EA7F239AE}"/>
              </a:ext>
            </a:extLst>
          </p:cNvPr>
          <p:cNvSpPr txBox="1"/>
          <p:nvPr/>
        </p:nvSpPr>
        <p:spPr>
          <a:xfrm>
            <a:off x="11100041" y="5279518"/>
            <a:ext cx="966719" cy="738664"/>
          </a:xfrm>
          <a:prstGeom prst="rect">
            <a:avLst/>
          </a:prstGeom>
          <a:noFill/>
        </p:spPr>
        <p:txBody>
          <a:bodyPr wrap="square" rtlCol="0">
            <a:spAutoFit/>
          </a:bodyPr>
          <a:lstStyle/>
          <a:p>
            <a:pPr algn="ctr"/>
            <a:r>
              <a:rPr lang="en-US" sz="1400" dirty="0"/>
              <a:t>Density Separation</a:t>
            </a:r>
          </a:p>
          <a:p>
            <a:pPr algn="ctr"/>
            <a:r>
              <a:rPr lang="en-US" sz="1400" dirty="0"/>
              <a:t>(ZnCL</a:t>
            </a:r>
            <a:r>
              <a:rPr lang="en-US" sz="1400" baseline="-25000" dirty="0"/>
              <a:t>2</a:t>
            </a:r>
            <a:r>
              <a:rPr lang="en-US" sz="1400" dirty="0"/>
              <a:t>)</a:t>
            </a:r>
          </a:p>
        </p:txBody>
      </p:sp>
      <p:sp>
        <p:nvSpPr>
          <p:cNvPr id="78" name="TextBox 77">
            <a:extLst>
              <a:ext uri="{FF2B5EF4-FFF2-40B4-BE49-F238E27FC236}">
                <a16:creationId xmlns:a16="http://schemas.microsoft.com/office/drawing/2014/main" id="{F278491A-0292-7349-B812-49FAFAA1B3D8}"/>
              </a:ext>
            </a:extLst>
          </p:cNvPr>
          <p:cNvSpPr txBox="1"/>
          <p:nvPr/>
        </p:nvSpPr>
        <p:spPr>
          <a:xfrm>
            <a:off x="1715749" y="3403547"/>
            <a:ext cx="1797255" cy="1446550"/>
          </a:xfrm>
          <a:prstGeom prst="rect">
            <a:avLst/>
          </a:prstGeom>
          <a:noFill/>
        </p:spPr>
        <p:txBody>
          <a:bodyPr wrap="square" rtlCol="0">
            <a:spAutoFit/>
          </a:bodyPr>
          <a:lstStyle/>
          <a:p>
            <a:pPr algn="ctr"/>
            <a:r>
              <a:rPr lang="en-US" sz="1400" b="1" u="sng" dirty="0"/>
              <a:t>Concerns</a:t>
            </a:r>
          </a:p>
          <a:p>
            <a:pPr algn="ctr"/>
            <a:r>
              <a:rPr lang="en-US" sz="1400" b="1" dirty="0">
                <a:solidFill>
                  <a:srgbClr val="02B9BA"/>
                </a:solidFill>
              </a:rPr>
              <a:t>Plastic degradation</a:t>
            </a:r>
          </a:p>
          <a:p>
            <a:pPr algn="ctr"/>
            <a:r>
              <a:rPr lang="en-US" sz="1400" b="1" dirty="0">
                <a:solidFill>
                  <a:srgbClr val="02B9BA"/>
                </a:solidFill>
              </a:rPr>
              <a:t>High OM</a:t>
            </a:r>
          </a:p>
          <a:p>
            <a:pPr algn="ctr"/>
            <a:r>
              <a:rPr lang="en-US" sz="1400" b="1" dirty="0">
                <a:solidFill>
                  <a:srgbClr val="02B9BA"/>
                </a:solidFill>
              </a:rPr>
              <a:t>Low plastic recovery</a:t>
            </a:r>
          </a:p>
          <a:p>
            <a:pPr algn="ctr"/>
            <a:r>
              <a:rPr lang="en-US" sz="1400" b="1" dirty="0">
                <a:solidFill>
                  <a:srgbClr val="02B9BA"/>
                </a:solidFill>
              </a:rPr>
              <a:t>Visual bias</a:t>
            </a:r>
          </a:p>
          <a:p>
            <a:endParaRPr lang="en-US" dirty="0"/>
          </a:p>
        </p:txBody>
      </p:sp>
      <p:pic>
        <p:nvPicPr>
          <p:cNvPr id="2050" name="Picture 2" descr="Free Microscope Cliparts, Download Free Microscope Cliparts png images,  Free ClipArts on Clipart Library">
            <a:extLst>
              <a:ext uri="{FF2B5EF4-FFF2-40B4-BE49-F238E27FC236}">
                <a16:creationId xmlns:a16="http://schemas.microsoft.com/office/drawing/2014/main" id="{7FD53924-5068-6648-B290-738129CB53B3}"/>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70576" y="2681342"/>
            <a:ext cx="1041865" cy="1585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8828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05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1" nodeType="clickEffect">
                                  <p:stCondLst>
                                    <p:cond delay="0"/>
                                  </p:stCondLst>
                                  <p:childTnLst>
                                    <p:set>
                                      <p:cBhvr>
                                        <p:cTn id="50" dur="1" fill="hold">
                                          <p:stCondLst>
                                            <p:cond delay="0"/>
                                          </p:stCondLst>
                                        </p:cTn>
                                        <p:tgtEl>
                                          <p:spTgt spid="7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67"/>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6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82">
                                            <p:txEl>
                                              <p:pRg st="0" end="0"/>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51"/>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69"/>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7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82">
                                            <p:txEl>
                                              <p:pRg st="2" end="2"/>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53"/>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72"/>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73"/>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80"/>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74"/>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82">
                                            <p:txEl>
                                              <p:pRg st="3" end="3"/>
                                            </p:txEl>
                                          </p:spTgt>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83"/>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84"/>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95"/>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82">
                                            <p:txEl>
                                              <p:pRg st="4" end="4"/>
                                            </p:txEl>
                                          </p:spTgt>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55"/>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76"/>
                                        </p:tgtEl>
                                        <p:attrNameLst>
                                          <p:attrName>style.visibility</p:attrName>
                                        </p:attrNameLst>
                                      </p:cBhvr>
                                      <p:to>
                                        <p:strVal val="visible"/>
                                      </p:to>
                                    </p:set>
                                  </p:childTnLst>
                                </p:cTn>
                              </p:par>
                              <p:par>
                                <p:cTn id="113" presetID="1" presetClass="entr" presetSubtype="0" fill="hold" nodeType="withEffect">
                                  <p:stCondLst>
                                    <p:cond delay="0"/>
                                  </p:stCondLst>
                                  <p:childTnLst>
                                    <p:set>
                                      <p:cBhvr>
                                        <p:cTn id="114" dur="1" fill="hold">
                                          <p:stCondLst>
                                            <p:cond delay="0"/>
                                          </p:stCondLst>
                                        </p:cTn>
                                        <p:tgtEl>
                                          <p:spTgt spid="75"/>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57"/>
                                        </p:tgtEl>
                                        <p:attrNameLst>
                                          <p:attrName>style.visibility</p:attrName>
                                        </p:attrNameLst>
                                      </p:cBhvr>
                                      <p:to>
                                        <p:strVal val="visible"/>
                                      </p:to>
                                    </p:set>
                                  </p:childTnLst>
                                </p:cTn>
                              </p:par>
                              <p:par>
                                <p:cTn id="119" presetID="1" presetClass="entr" presetSubtype="0" fill="hold" nodeType="withEffect">
                                  <p:stCondLst>
                                    <p:cond delay="0"/>
                                  </p:stCondLst>
                                  <p:childTnLst>
                                    <p:set>
                                      <p:cBhvr>
                                        <p:cTn id="120" dur="1" fill="hold">
                                          <p:stCondLst>
                                            <p:cond delay="0"/>
                                          </p:stCondLst>
                                        </p:cTn>
                                        <p:tgtEl>
                                          <p:spTgt spid="65"/>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nodeType="clickEffect">
                                  <p:stCondLst>
                                    <p:cond delay="0"/>
                                  </p:stCondLst>
                                  <p:childTnLst>
                                    <p:set>
                                      <p:cBhvr>
                                        <p:cTn id="124" dur="1" fill="hold">
                                          <p:stCondLst>
                                            <p:cond delay="0"/>
                                          </p:stCondLst>
                                        </p:cTn>
                                        <p:tgtEl>
                                          <p:spTgt spid="62"/>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81"/>
                                        </p:tgtEl>
                                        <p:attrNameLst>
                                          <p:attrName>style.visibility</p:attrName>
                                        </p:attrNameLst>
                                      </p:cBhvr>
                                      <p:to>
                                        <p:strVal val="visible"/>
                                      </p:to>
                                    </p:set>
                                  </p:childTnLst>
                                </p:cTn>
                              </p:par>
                              <p:par>
                                <p:cTn id="127" presetID="1" presetClass="entr" presetSubtype="0" fill="hold" nodeType="withEffect">
                                  <p:stCondLst>
                                    <p:cond delay="0"/>
                                  </p:stCondLst>
                                  <p:childTnLst>
                                    <p:set>
                                      <p:cBhvr>
                                        <p:cTn id="128" dur="1" fill="hold">
                                          <p:stCondLst>
                                            <p:cond delay="0"/>
                                          </p:stCondLst>
                                        </p:cTn>
                                        <p:tgtEl>
                                          <p:spTgt spid="56"/>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nodeType="clickEffect">
                                  <p:stCondLst>
                                    <p:cond delay="0"/>
                                  </p:stCondLst>
                                  <p:childTnLst>
                                    <p:set>
                                      <p:cBhvr>
                                        <p:cTn id="132" dur="1" fill="hold">
                                          <p:stCondLst>
                                            <p:cond delay="0"/>
                                          </p:stCondLst>
                                        </p:cTn>
                                        <p:tgtEl>
                                          <p:spTgt spid="8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2" grpId="0" animBg="1"/>
      <p:bldP spid="13" grpId="0" animBg="1"/>
      <p:bldP spid="14" grpId="0"/>
      <p:bldP spid="41" grpId="0"/>
      <p:bldP spid="42" grpId="0"/>
      <p:bldP spid="48" grpId="0" animBg="1"/>
      <p:bldP spid="68" grpId="0" animBg="1"/>
      <p:bldP spid="70" grpId="0"/>
      <p:bldP spid="74" grpId="0"/>
      <p:bldP spid="80" grpId="0"/>
      <p:bldP spid="81" grpId="0"/>
      <p:bldP spid="95" grpId="0"/>
      <p:bldP spid="78"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0B72F-85FA-E04C-B77C-67B590B6C687}"/>
              </a:ext>
            </a:extLst>
          </p:cNvPr>
          <p:cNvSpPr>
            <a:spLocks noGrp="1"/>
          </p:cNvSpPr>
          <p:nvPr>
            <p:ph type="title"/>
          </p:nvPr>
        </p:nvSpPr>
        <p:spPr>
          <a:xfrm>
            <a:off x="0" y="294022"/>
            <a:ext cx="10515600" cy="1325563"/>
          </a:xfrm>
        </p:spPr>
        <p:txBody>
          <a:bodyPr/>
          <a:lstStyle/>
          <a:p>
            <a:r>
              <a:rPr lang="en-US" dirty="0"/>
              <a:t>Results</a:t>
            </a:r>
          </a:p>
        </p:txBody>
      </p:sp>
      <p:graphicFrame>
        <p:nvGraphicFramePr>
          <p:cNvPr id="4" name="Diagram 3">
            <a:extLst>
              <a:ext uri="{FF2B5EF4-FFF2-40B4-BE49-F238E27FC236}">
                <a16:creationId xmlns:a16="http://schemas.microsoft.com/office/drawing/2014/main" id="{5596267D-04A4-744D-87E8-6E7A013EB8A8}"/>
              </a:ext>
            </a:extLst>
          </p:cNvPr>
          <p:cNvGraphicFramePr/>
          <p:nvPr>
            <p:extLst>
              <p:ext uri="{D42A27DB-BD31-4B8C-83A1-F6EECF244321}">
                <p14:modId xmlns:p14="http://schemas.microsoft.com/office/powerpoint/2010/main" val="1901354061"/>
              </p:ext>
            </p:extLst>
          </p:nvPr>
        </p:nvGraphicFramePr>
        <p:xfrm>
          <a:off x="0" y="0"/>
          <a:ext cx="12191999" cy="2815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descr="A picture containing text, indoor, plastic&#10;&#10;Description automatically generated">
            <a:extLst>
              <a:ext uri="{FF2B5EF4-FFF2-40B4-BE49-F238E27FC236}">
                <a16:creationId xmlns:a16="http://schemas.microsoft.com/office/drawing/2014/main" id="{01F927C9-F280-E04D-8D9B-2CA8E2B5A6C5}"/>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rot="16200000">
            <a:off x="1189424" y="3399544"/>
            <a:ext cx="2341892" cy="3688156"/>
          </a:xfrm>
          <a:prstGeom prst="roundRect">
            <a:avLst/>
          </a:prstGeom>
        </p:spPr>
      </p:pic>
      <p:pic>
        <p:nvPicPr>
          <p:cNvPr id="5" name="Picture 4" descr="A picture containing grass, green, light, night sky&#10;&#10;Description automatically generated">
            <a:extLst>
              <a:ext uri="{FF2B5EF4-FFF2-40B4-BE49-F238E27FC236}">
                <a16:creationId xmlns:a16="http://schemas.microsoft.com/office/drawing/2014/main" id="{24E1802A-3B6F-764A-8F9B-849DEECFB647}"/>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390725" y="884763"/>
            <a:ext cx="7585592" cy="5088472"/>
          </a:xfrm>
          <a:prstGeom prst="rect">
            <a:avLst/>
          </a:prstGeom>
        </p:spPr>
      </p:pic>
      <p:pic>
        <p:nvPicPr>
          <p:cNvPr id="9" name="Picture 8" descr="A picture containing indoor, green, night sky&#10;&#10;Description automatically generated">
            <a:extLst>
              <a:ext uri="{FF2B5EF4-FFF2-40B4-BE49-F238E27FC236}">
                <a16:creationId xmlns:a16="http://schemas.microsoft.com/office/drawing/2014/main" id="{00A9717A-4F04-1E40-B8EB-61E58B9C9457}"/>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390725" y="881398"/>
            <a:ext cx="7585593" cy="5095203"/>
          </a:xfrm>
          <a:prstGeom prst="rect">
            <a:avLst/>
          </a:prstGeom>
        </p:spPr>
      </p:pic>
      <p:pic>
        <p:nvPicPr>
          <p:cNvPr id="13" name="Picture 12" descr="A picture containing night, dark, lit, night sky&#10;&#10;Description automatically generated">
            <a:extLst>
              <a:ext uri="{FF2B5EF4-FFF2-40B4-BE49-F238E27FC236}">
                <a16:creationId xmlns:a16="http://schemas.microsoft.com/office/drawing/2014/main" id="{8CDD95CD-F10B-D845-80DC-C450DAE59824}"/>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4390725" y="887019"/>
            <a:ext cx="7585593" cy="5083961"/>
          </a:xfrm>
          <a:prstGeom prst="rect">
            <a:avLst/>
          </a:prstGeom>
        </p:spPr>
      </p:pic>
      <p:pic>
        <p:nvPicPr>
          <p:cNvPr id="7" name="Picture 6" descr="A picture containing indoor, blender&#10;&#10;Description automatically generated">
            <a:extLst>
              <a:ext uri="{FF2B5EF4-FFF2-40B4-BE49-F238E27FC236}">
                <a16:creationId xmlns:a16="http://schemas.microsoft.com/office/drawing/2014/main" id="{8865E398-4074-0C44-B9C9-96AE278D1461}"/>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1826236" y="443432"/>
            <a:ext cx="1647567" cy="3429000"/>
          </a:xfrm>
          <a:prstGeom prst="roundRect">
            <a:avLst/>
          </a:prstGeom>
        </p:spPr>
      </p:pic>
    </p:spTree>
    <p:extLst>
      <p:ext uri="{BB962C8B-B14F-4D97-AF65-F5344CB8AC3E}">
        <p14:creationId xmlns:p14="http://schemas.microsoft.com/office/powerpoint/2010/main" val="195607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ndoor, counter&#10;&#10;Description automatically generated">
            <a:extLst>
              <a:ext uri="{FF2B5EF4-FFF2-40B4-BE49-F238E27FC236}">
                <a16:creationId xmlns:a16="http://schemas.microsoft.com/office/drawing/2014/main" id="{84BE1E38-4D1F-6645-93A4-369B19393027}"/>
              </a:ext>
            </a:extLst>
          </p:cNvPr>
          <p:cNvPicPr>
            <a:picLocks noChangeAspect="1"/>
          </p:cNvPicPr>
          <p:nvPr/>
        </p:nvPicPr>
        <p:blipFill rotWithShape="1">
          <a:blip r:embed="rId3" cstate="print">
            <a:alphaModFix amt="20000"/>
            <a:extLst>
              <a:ext uri="{28A0092B-C50C-407E-A947-70E740481C1C}">
                <a14:useLocalDpi xmlns:a14="http://schemas.microsoft.com/office/drawing/2010/main"/>
              </a:ext>
            </a:extLst>
          </a:blip>
          <a:srcRect/>
          <a:stretch/>
        </p:blipFill>
        <p:spPr>
          <a:xfrm>
            <a:off x="-1" y="-108173"/>
            <a:ext cx="12191999" cy="6996153"/>
          </a:xfrm>
          <a:prstGeom prst="rect">
            <a:avLst/>
          </a:prstGeom>
        </p:spPr>
      </p:pic>
      <p:sp>
        <p:nvSpPr>
          <p:cNvPr id="2" name="Title 1">
            <a:extLst>
              <a:ext uri="{FF2B5EF4-FFF2-40B4-BE49-F238E27FC236}">
                <a16:creationId xmlns:a16="http://schemas.microsoft.com/office/drawing/2014/main" id="{D298D3FD-7F2B-1D4A-9155-5A644F358831}"/>
              </a:ext>
            </a:extLst>
          </p:cNvPr>
          <p:cNvSpPr>
            <a:spLocks noGrp="1"/>
          </p:cNvSpPr>
          <p:nvPr>
            <p:ph type="title"/>
          </p:nvPr>
        </p:nvSpPr>
        <p:spPr>
          <a:xfrm>
            <a:off x="377028" y="516958"/>
            <a:ext cx="10515600" cy="1325563"/>
          </a:xfrm>
        </p:spPr>
        <p:txBody>
          <a:bodyPr/>
          <a:lstStyle/>
          <a:p>
            <a:r>
              <a:rPr lang="en-US" dirty="0"/>
              <a:t>Take-Aways &amp; Conclusions</a:t>
            </a:r>
          </a:p>
        </p:txBody>
      </p:sp>
      <p:sp>
        <p:nvSpPr>
          <p:cNvPr id="3" name="Content Placeholder 2">
            <a:extLst>
              <a:ext uri="{FF2B5EF4-FFF2-40B4-BE49-F238E27FC236}">
                <a16:creationId xmlns:a16="http://schemas.microsoft.com/office/drawing/2014/main" id="{8860C460-4DEE-6343-8C4D-23460CCF9628}"/>
              </a:ext>
            </a:extLst>
          </p:cNvPr>
          <p:cNvSpPr>
            <a:spLocks noGrp="1"/>
          </p:cNvSpPr>
          <p:nvPr>
            <p:ph idx="1"/>
          </p:nvPr>
        </p:nvSpPr>
        <p:spPr>
          <a:xfrm>
            <a:off x="838198" y="1989704"/>
            <a:ext cx="10515600" cy="4351338"/>
          </a:xfrm>
        </p:spPr>
        <p:txBody>
          <a:bodyPr/>
          <a:lstStyle/>
          <a:p>
            <a:r>
              <a:rPr lang="en-US" sz="4000" dirty="0"/>
              <a:t>Developed a successful protocol</a:t>
            </a:r>
          </a:p>
          <a:p>
            <a:pPr marL="0" indent="0">
              <a:buNone/>
            </a:pPr>
            <a:endParaRPr lang="en-US" sz="4000" dirty="0"/>
          </a:p>
          <a:p>
            <a:r>
              <a:rPr lang="en-US" sz="4000" dirty="0"/>
              <a:t>Adaptable and scalable </a:t>
            </a:r>
          </a:p>
          <a:p>
            <a:pPr marL="0" indent="0">
              <a:buNone/>
            </a:pPr>
            <a:endParaRPr lang="en-US" sz="4000" dirty="0"/>
          </a:p>
          <a:p>
            <a:r>
              <a:rPr lang="en-US" sz="4000" dirty="0"/>
              <a:t>More accessible methodology</a:t>
            </a:r>
          </a:p>
          <a:p>
            <a:endParaRPr lang="en-US" dirty="0"/>
          </a:p>
          <a:p>
            <a:endParaRPr lang="en-US" dirty="0"/>
          </a:p>
        </p:txBody>
      </p:sp>
      <p:graphicFrame>
        <p:nvGraphicFramePr>
          <p:cNvPr id="6" name="Diagram 5">
            <a:extLst>
              <a:ext uri="{FF2B5EF4-FFF2-40B4-BE49-F238E27FC236}">
                <a16:creationId xmlns:a16="http://schemas.microsoft.com/office/drawing/2014/main" id="{F5E65319-149A-884C-934B-9C9FEE411043}"/>
              </a:ext>
            </a:extLst>
          </p:cNvPr>
          <p:cNvGraphicFramePr/>
          <p:nvPr>
            <p:extLst>
              <p:ext uri="{D42A27DB-BD31-4B8C-83A1-F6EECF244321}">
                <p14:modId xmlns:p14="http://schemas.microsoft.com/office/powerpoint/2010/main" val="1124125210"/>
              </p:ext>
            </p:extLst>
          </p:nvPr>
        </p:nvGraphicFramePr>
        <p:xfrm>
          <a:off x="0" y="0"/>
          <a:ext cx="12191999" cy="2815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735970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31212</TotalTime>
  <Words>2078</Words>
  <Application>Microsoft Macintosh PowerPoint</Application>
  <PresentationFormat>Widescreen</PresentationFormat>
  <Paragraphs>205</Paragraphs>
  <Slides>11</Slides>
  <Notes>10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Calibri</vt:lpstr>
      <vt:lpstr>Calibri Light</vt:lpstr>
      <vt:lpstr>Office Theme</vt:lpstr>
      <vt:lpstr>Developing a Protocol to Assess Microplastics in Estuarine Environments</vt:lpstr>
      <vt:lpstr>Microplastics</vt:lpstr>
      <vt:lpstr>Microplastic Movement</vt:lpstr>
      <vt:lpstr>Study Design</vt:lpstr>
      <vt:lpstr>Estuary </vt:lpstr>
      <vt:lpstr>PowerPoint Presentation</vt:lpstr>
      <vt:lpstr>PowerPoint Presentation</vt:lpstr>
      <vt:lpstr>Results</vt:lpstr>
      <vt:lpstr>Take-Aways &amp; Conclusions</vt:lpstr>
      <vt:lpstr>Questions?</vt:lpstr>
      <vt:lpstr>Sources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Microplastics in the Marine Environment</dc:title>
  <dc:creator>Mogensen, Hanna</dc:creator>
  <cp:lastModifiedBy>Hanna Mogensen</cp:lastModifiedBy>
  <cp:revision>105</cp:revision>
  <dcterms:created xsi:type="dcterms:W3CDTF">2020-12-06T20:58:20Z</dcterms:created>
  <dcterms:modified xsi:type="dcterms:W3CDTF">2022-04-09T18:07:15Z</dcterms:modified>
</cp:coreProperties>
</file>