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36576000" cy="29260800"/>
  <p:notesSz cx="6858000" cy="9144000"/>
  <p:embeddedFontLst>
    <p:embeddedFont>
      <p:font typeface="Libre Baskerville" panose="02000000000000000000" pitchFamily="2" charset="0"/>
      <p:regular r:id="rId3"/>
      <p:bold r:id="rId4"/>
      <p:italic r:id="rId5"/>
    </p:embeddedFont>
    <p:embeddedFont>
      <p:font typeface="Montserrat Light" panose="00000400000000000000" pitchFamily="2" charset="0"/>
      <p:regular r:id="rId6"/>
      <p:italic r:id="rId7"/>
    </p:embeddedFont>
  </p:embeddedFontLst>
  <p:custDataLst>
    <p:tags r:id="rId8"/>
  </p:custDataLst>
  <p:defaultTextStyle>
    <a:defPPr>
      <a:defRPr lang="en-US"/>
    </a:defPPr>
    <a:lvl1pPr algn="l" rtl="0" fontAlgn="base">
      <a:spcBef>
        <a:spcPct val="0"/>
      </a:spcBef>
      <a:spcAft>
        <a:spcPct val="0"/>
      </a:spcAft>
      <a:defRPr sz="3257" kern="1200">
        <a:solidFill>
          <a:schemeClr val="tx1"/>
        </a:solidFill>
        <a:latin typeface="Arial"/>
        <a:ea typeface="+mn-ea"/>
        <a:cs typeface="+mn-cs"/>
      </a:defRPr>
    </a:lvl1pPr>
    <a:lvl2pPr marL="391866" algn="l" rtl="0" fontAlgn="base">
      <a:spcBef>
        <a:spcPct val="0"/>
      </a:spcBef>
      <a:spcAft>
        <a:spcPct val="0"/>
      </a:spcAft>
      <a:defRPr sz="3257" kern="1200">
        <a:solidFill>
          <a:schemeClr val="tx1"/>
        </a:solidFill>
        <a:latin typeface="Arial"/>
        <a:ea typeface="+mn-ea"/>
        <a:cs typeface="+mn-cs"/>
      </a:defRPr>
    </a:lvl2pPr>
    <a:lvl3pPr marL="783732" algn="l" rtl="0" fontAlgn="base">
      <a:spcBef>
        <a:spcPct val="0"/>
      </a:spcBef>
      <a:spcAft>
        <a:spcPct val="0"/>
      </a:spcAft>
      <a:defRPr sz="3257" kern="1200">
        <a:solidFill>
          <a:schemeClr val="tx1"/>
        </a:solidFill>
        <a:latin typeface="Arial"/>
        <a:ea typeface="+mn-ea"/>
        <a:cs typeface="+mn-cs"/>
      </a:defRPr>
    </a:lvl3pPr>
    <a:lvl4pPr marL="1175598" algn="l" rtl="0" fontAlgn="base">
      <a:spcBef>
        <a:spcPct val="0"/>
      </a:spcBef>
      <a:spcAft>
        <a:spcPct val="0"/>
      </a:spcAft>
      <a:defRPr sz="3257" kern="1200">
        <a:solidFill>
          <a:schemeClr val="tx1"/>
        </a:solidFill>
        <a:latin typeface="Arial"/>
        <a:ea typeface="+mn-ea"/>
        <a:cs typeface="+mn-cs"/>
      </a:defRPr>
    </a:lvl4pPr>
    <a:lvl5pPr marL="1567464" algn="l" rtl="0" fontAlgn="base">
      <a:spcBef>
        <a:spcPct val="0"/>
      </a:spcBef>
      <a:spcAft>
        <a:spcPct val="0"/>
      </a:spcAft>
      <a:defRPr sz="3257" kern="1200">
        <a:solidFill>
          <a:schemeClr val="tx1"/>
        </a:solidFill>
        <a:latin typeface="Arial"/>
        <a:ea typeface="+mn-ea"/>
        <a:cs typeface="+mn-cs"/>
      </a:defRPr>
    </a:lvl5pPr>
    <a:lvl6pPr marL="1959331" algn="l" defTabSz="783732" rtl="0" eaLnBrk="1" latinLnBrk="0" hangingPunct="1">
      <a:defRPr sz="3257" kern="1200">
        <a:solidFill>
          <a:schemeClr val="tx1"/>
        </a:solidFill>
        <a:latin typeface="Arial"/>
        <a:ea typeface="+mn-ea"/>
        <a:cs typeface="+mn-cs"/>
      </a:defRPr>
    </a:lvl6pPr>
    <a:lvl7pPr marL="2351197" algn="l" defTabSz="783732" rtl="0" eaLnBrk="1" latinLnBrk="0" hangingPunct="1">
      <a:defRPr sz="3257" kern="1200">
        <a:solidFill>
          <a:schemeClr val="tx1"/>
        </a:solidFill>
        <a:latin typeface="Arial"/>
        <a:ea typeface="+mn-ea"/>
        <a:cs typeface="+mn-cs"/>
      </a:defRPr>
    </a:lvl7pPr>
    <a:lvl8pPr marL="2743063" algn="l" defTabSz="783732" rtl="0" eaLnBrk="1" latinLnBrk="0" hangingPunct="1">
      <a:defRPr sz="3257" kern="1200">
        <a:solidFill>
          <a:schemeClr val="tx1"/>
        </a:solidFill>
        <a:latin typeface="Arial"/>
        <a:ea typeface="+mn-ea"/>
        <a:cs typeface="+mn-cs"/>
      </a:defRPr>
    </a:lvl8pPr>
    <a:lvl9pPr marL="3134929" algn="l" defTabSz="783732" rtl="0" eaLnBrk="1" latinLnBrk="0" hangingPunct="1">
      <a:defRPr sz="3257"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9216" userDrawn="1">
          <p15:clr>
            <a:srgbClr val="A4A3A4"/>
          </p15:clr>
        </p15:guide>
        <p15:guide id="2" pos="115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C9379-C233-4445-B30A-1186A6EA99A6}" v="5" dt="2022-04-07T17:43:45.815"/>
    <p1510:client id="{6348276B-55B9-41F8-BCA9-6BB1FE65634A}" v="96" dt="2022-04-07T16:12:28.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0" d="100"/>
          <a:sy n="20" d="100"/>
        </p:scale>
        <p:origin x="1925" y="-288"/>
      </p:cViewPr>
      <p:guideLst>
        <p:guide orient="horz" pos="9216"/>
        <p:guide pos="1152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microsoft.com/office/2016/11/relationships/changesInfo" Target="changesInfos/changesInfo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by Perry" userId="055b9138b73f0dcb" providerId="LiveId" clId="{1D3C9379-C233-4445-B30A-1186A6EA99A6}"/>
    <pc:docChg chg="custSel modSld">
      <pc:chgData name="Shelby Perry" userId="055b9138b73f0dcb" providerId="LiveId" clId="{1D3C9379-C233-4445-B30A-1186A6EA99A6}" dt="2022-04-07T17:43:45.815" v="36" actId="1076"/>
      <pc:docMkLst>
        <pc:docMk/>
      </pc:docMkLst>
      <pc:sldChg chg="addSp delSp modSp mod">
        <pc:chgData name="Shelby Perry" userId="055b9138b73f0dcb" providerId="LiveId" clId="{1D3C9379-C233-4445-B30A-1186A6EA99A6}" dt="2022-04-07T17:43:45.815" v="36" actId="1076"/>
        <pc:sldMkLst>
          <pc:docMk/>
          <pc:sldMk cId="0" sldId="256"/>
        </pc:sldMkLst>
        <pc:spChg chg="mod">
          <ac:chgData name="Shelby Perry" userId="055b9138b73f0dcb" providerId="LiveId" clId="{1D3C9379-C233-4445-B30A-1186A6EA99A6}" dt="2022-04-07T17:40:20.607" v="12" actId="20577"/>
          <ac:spMkLst>
            <pc:docMk/>
            <pc:sldMk cId="0" sldId="256"/>
            <ac:spMk id="4" creationId="{76B130C0-E2C5-437D-A4EC-78A77CB5D4C8}"/>
          </ac:spMkLst>
        </pc:spChg>
        <pc:spChg chg="mod">
          <ac:chgData name="Shelby Perry" userId="055b9138b73f0dcb" providerId="LiveId" clId="{1D3C9379-C233-4445-B30A-1186A6EA99A6}" dt="2022-04-07T17:43:30.722" v="34" actId="1076"/>
          <ac:spMkLst>
            <pc:docMk/>
            <pc:sldMk cId="0" sldId="256"/>
            <ac:spMk id="17" creationId="{C12732B9-411C-4EE6-97D9-0DD579801D9E}"/>
          </ac:spMkLst>
        </pc:spChg>
        <pc:spChg chg="mod">
          <ac:chgData name="Shelby Perry" userId="055b9138b73f0dcb" providerId="LiveId" clId="{1D3C9379-C233-4445-B30A-1186A6EA99A6}" dt="2022-04-07T17:43:45.815" v="36" actId="1076"/>
          <ac:spMkLst>
            <pc:docMk/>
            <pc:sldMk cId="0" sldId="256"/>
            <ac:spMk id="30" creationId="{D73BEFC1-7549-40B5-A4BD-36562574DF50}"/>
          </ac:spMkLst>
        </pc:spChg>
        <pc:spChg chg="add mod">
          <ac:chgData name="Shelby Perry" userId="055b9138b73f0dcb" providerId="LiveId" clId="{1D3C9379-C233-4445-B30A-1186A6EA99A6}" dt="2022-04-07T17:42:10.237" v="31" actId="1076"/>
          <ac:spMkLst>
            <pc:docMk/>
            <pc:sldMk cId="0" sldId="256"/>
            <ac:spMk id="34" creationId="{E5E5589D-A376-43F1-883A-5D423FAE2AF3}"/>
          </ac:spMkLst>
        </pc:spChg>
        <pc:spChg chg="mod">
          <ac:chgData name="Shelby Perry" userId="055b9138b73f0dcb" providerId="LiveId" clId="{1D3C9379-C233-4445-B30A-1186A6EA99A6}" dt="2022-04-07T17:43:26.965" v="33" actId="1076"/>
          <ac:spMkLst>
            <pc:docMk/>
            <pc:sldMk cId="0" sldId="256"/>
            <ac:spMk id="37" creationId="{1B171059-A732-44A3-B2CF-7957D7B8F1BD}"/>
          </ac:spMkLst>
        </pc:spChg>
        <pc:picChg chg="del">
          <ac:chgData name="Shelby Perry" userId="055b9138b73f0dcb" providerId="LiveId" clId="{1D3C9379-C233-4445-B30A-1186A6EA99A6}" dt="2022-04-07T17:38:27.578" v="0" actId="21"/>
          <ac:picMkLst>
            <pc:docMk/>
            <pc:sldMk cId="0" sldId="256"/>
            <ac:picMk id="8" creationId="{C991B673-28B5-4734-BCEE-72C867C0E7EE}"/>
          </ac:picMkLst>
        </pc:picChg>
        <pc:picChg chg="mod">
          <ac:chgData name="Shelby Perry" userId="055b9138b73f0dcb" providerId="LiveId" clId="{1D3C9379-C233-4445-B30A-1186A6EA99A6}" dt="2022-04-07T17:43:13.833" v="32" actId="1076"/>
          <ac:picMkLst>
            <pc:docMk/>
            <pc:sldMk cId="0" sldId="256"/>
            <ac:picMk id="9" creationId="{25D7B5F9-3E76-4F02-B590-5A181DF38771}"/>
          </ac:picMkLst>
        </pc:picChg>
        <pc:picChg chg="add mod">
          <ac:chgData name="Shelby Perry" userId="055b9138b73f0dcb" providerId="LiveId" clId="{1D3C9379-C233-4445-B30A-1186A6EA99A6}" dt="2022-04-07T17:38:52.021" v="8" actId="1076"/>
          <ac:picMkLst>
            <pc:docMk/>
            <pc:sldMk cId="0" sldId="256"/>
            <ac:picMk id="10" creationId="{98F8CB3D-9A74-4EB3-A54D-D5511FCE7434}"/>
          </ac:picMkLst>
        </pc:picChg>
        <pc:picChg chg="add mod modCrop">
          <ac:chgData name="Shelby Perry" userId="055b9138b73f0dcb" providerId="LiveId" clId="{1D3C9379-C233-4445-B30A-1186A6EA99A6}" dt="2022-04-07T17:41:46.647" v="29" actId="1076"/>
          <ac:picMkLst>
            <pc:docMk/>
            <pc:sldMk cId="0" sldId="256"/>
            <ac:picMk id="14" creationId="{9EACE2F3-48F2-4F52-A669-9C41401CCB1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729" y="9090378"/>
            <a:ext cx="31088542" cy="6270978"/>
          </a:xfr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5486136" y="16580556"/>
            <a:ext cx="25603729" cy="7478889"/>
          </a:xfrm>
        </p:spPr>
        <p:txBody>
          <a:bodyPr/>
          <a:lstStyle>
            <a:defPPr>
              <a:defRPr kern="1200"/>
            </a:defPPr>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dirty="0"/>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dirty="0"/>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08DF5FCE-FDEA-4465-BCF6-C7F63911A9A6}" type="slidenum">
              <a:rPr lang="en-US"/>
              <a:pPr>
                <a:defRPr/>
              </a:pPr>
              <a:t>‹#›</a:t>
            </a:fld>
            <a:endParaRPr lang="en-US" dirty="0"/>
          </a:p>
        </p:txBody>
      </p:sp>
    </p:spTree>
    <p:extLst>
      <p:ext uri="{BB962C8B-B14F-4D97-AF65-F5344CB8AC3E}">
        <p14:creationId xmlns:p14="http://schemas.microsoft.com/office/powerpoint/2010/main" val="34160617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dirty="0"/>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dirty="0"/>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AE3CA81D-4204-48B1-A4D7-36EFD127B2F8}" type="slidenum">
              <a:rPr lang="en-US"/>
              <a:pPr>
                <a:defRPr/>
              </a:pPr>
              <a:t>‹#›</a:t>
            </a:fld>
            <a:endParaRPr lang="en-US" dirty="0"/>
          </a:p>
        </p:txBody>
      </p:sp>
    </p:spTree>
    <p:extLst>
      <p:ext uri="{BB962C8B-B14F-4D97-AF65-F5344CB8AC3E}">
        <p14:creationId xmlns:p14="http://schemas.microsoft.com/office/powerpoint/2010/main" val="28015509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866" y="1171223"/>
            <a:ext cx="8229864" cy="24968200"/>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1828271" y="1171223"/>
            <a:ext cx="24562593" cy="24968200"/>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dirty="0"/>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dirty="0"/>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B1D08C6D-384C-4677-A8CE-0D580832C4AA}" type="slidenum">
              <a:rPr lang="en-US"/>
              <a:pPr>
                <a:defRPr/>
              </a:pPr>
              <a:t>‹#›</a:t>
            </a:fld>
            <a:endParaRPr lang="en-US" dirty="0"/>
          </a:p>
        </p:txBody>
      </p:sp>
    </p:spTree>
    <p:extLst>
      <p:ext uri="{BB962C8B-B14F-4D97-AF65-F5344CB8AC3E}">
        <p14:creationId xmlns:p14="http://schemas.microsoft.com/office/powerpoint/2010/main" val="27230497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271" y="1171222"/>
            <a:ext cx="32919458" cy="4876800"/>
          </a:xfrm>
        </p:spPr>
        <p:txBody>
          <a:bodyPr/>
          <a:lstStyle>
            <a:defPPr>
              <a:defRPr kern="1200"/>
            </a:defPPr>
          </a:lstStyle>
          <a:p>
            <a:r>
              <a:rPr lang="en-US"/>
              <a:t>Click to edit Master title style</a:t>
            </a:r>
          </a:p>
        </p:txBody>
      </p:sp>
      <p:sp>
        <p:nvSpPr>
          <p:cNvPr id="3" name="Text Placeholder 2"/>
          <p:cNvSpPr>
            <a:spLocks noGrp="1"/>
          </p:cNvSpPr>
          <p:nvPr>
            <p:ph type="body" sz="half" idx="1"/>
          </p:nvPr>
        </p:nvSpPr>
        <p:spPr>
          <a:xfrm>
            <a:off x="1828271" y="6826956"/>
            <a:ext cx="16396229" cy="19312467"/>
          </a:xfrm>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51501" y="6826956"/>
            <a:ext cx="16396229" cy="19312467"/>
          </a:xfrm>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dirty="0"/>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dirty="0"/>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B947A3F5-B070-47AF-A223-F33332FE8B86}" type="slidenum">
              <a:rPr lang="en-US"/>
              <a:pPr>
                <a:defRPr/>
              </a:pPr>
              <a:t>‹#›</a:t>
            </a:fld>
            <a:endParaRPr lang="en-US" dirty="0"/>
          </a:p>
        </p:txBody>
      </p:sp>
    </p:spTree>
    <p:extLst>
      <p:ext uri="{BB962C8B-B14F-4D97-AF65-F5344CB8AC3E}">
        <p14:creationId xmlns:p14="http://schemas.microsoft.com/office/powerpoint/2010/main" val="12076196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dirty="0"/>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dirty="0"/>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A43242BF-F4C0-49CF-80EA-38D6C064D587}" type="slidenum">
              <a:rPr lang="en-US"/>
              <a:pPr>
                <a:defRPr/>
              </a:pPr>
              <a:t>‹#›</a:t>
            </a:fld>
            <a:endParaRPr lang="en-US" dirty="0"/>
          </a:p>
        </p:txBody>
      </p:sp>
    </p:spTree>
    <p:extLst>
      <p:ext uri="{BB962C8B-B14F-4D97-AF65-F5344CB8AC3E}">
        <p14:creationId xmlns:p14="http://schemas.microsoft.com/office/powerpoint/2010/main" val="20562984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0" y="18803056"/>
            <a:ext cx="31089865" cy="5810956"/>
          </a:xfrm>
        </p:spPr>
        <p:txBody>
          <a:bodyPr anchor="t"/>
          <a:lstStyle>
            <a:defPPr>
              <a:defRPr kern="1200"/>
            </a:defPPr>
            <a:lvl1pPr algn="l">
              <a:defRPr sz="3333" b="1" cap="all"/>
            </a:lvl1pPr>
          </a:lstStyle>
          <a:p>
            <a:r>
              <a:rPr lang="en-US"/>
              <a:t>Click to edit Master title style</a:t>
            </a:r>
          </a:p>
        </p:txBody>
      </p:sp>
      <p:sp>
        <p:nvSpPr>
          <p:cNvPr id="3" name="Text Placeholder 2"/>
          <p:cNvSpPr>
            <a:spLocks noGrp="1"/>
          </p:cNvSpPr>
          <p:nvPr>
            <p:ph type="body" idx="1"/>
          </p:nvPr>
        </p:nvSpPr>
        <p:spPr>
          <a:xfrm>
            <a:off x="2889250" y="12402256"/>
            <a:ext cx="31089865" cy="6400800"/>
          </a:xfrm>
        </p:spPr>
        <p:txBody>
          <a:bodyPr anchor="b"/>
          <a:lstStyle>
            <a:defPPr>
              <a:defRPr kern="1200"/>
            </a:defPPr>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dirty="0"/>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dirty="0"/>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029423EF-61E0-492B-A58A-8462960B8BF6}" type="slidenum">
              <a:rPr lang="en-US"/>
              <a:pPr>
                <a:defRPr/>
              </a:pPr>
              <a:t>‹#›</a:t>
            </a:fld>
            <a:endParaRPr lang="en-US" dirty="0"/>
          </a:p>
        </p:txBody>
      </p:sp>
    </p:spTree>
    <p:extLst>
      <p:ext uri="{BB962C8B-B14F-4D97-AF65-F5344CB8AC3E}">
        <p14:creationId xmlns:p14="http://schemas.microsoft.com/office/powerpoint/2010/main" val="12522720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1828271" y="6826956"/>
            <a:ext cx="16396229" cy="19312467"/>
          </a:xfrm>
        </p:spPr>
        <p:txBody>
          <a:bodyPr/>
          <a:lstStyle>
            <a:defPPr>
              <a:defRPr kern="1200"/>
            </a:defPPr>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51501" y="6826956"/>
            <a:ext cx="16396229" cy="19312467"/>
          </a:xfrm>
        </p:spPr>
        <p:txBody>
          <a:bodyPr/>
          <a:lstStyle>
            <a:defPPr>
              <a:defRPr kern="1200"/>
            </a:defPPr>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dirty="0"/>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dirty="0"/>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80F45B66-FD4B-43D3-97DD-29BBADAFE8FC}" type="slidenum">
              <a:rPr lang="en-US"/>
              <a:pPr>
                <a:defRPr/>
              </a:pPr>
              <a:t>‹#›</a:t>
            </a:fld>
            <a:endParaRPr lang="en-US" dirty="0"/>
          </a:p>
        </p:txBody>
      </p:sp>
    </p:spTree>
    <p:extLst>
      <p:ext uri="{BB962C8B-B14F-4D97-AF65-F5344CB8AC3E}">
        <p14:creationId xmlns:p14="http://schemas.microsoft.com/office/powerpoint/2010/main" val="12393544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1828271" y="6550378"/>
            <a:ext cx="16160750" cy="2729089"/>
          </a:xfrm>
        </p:spPr>
        <p:txBody>
          <a:bodyPr anchor="b"/>
          <a:lstStyle>
            <a:defPPr>
              <a:defRPr kern="1200"/>
            </a:defPPr>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1828271" y="9279467"/>
            <a:ext cx="16160750" cy="16858544"/>
          </a:xfrm>
        </p:spPr>
        <p:txBody>
          <a:bodyPr/>
          <a:lstStyle>
            <a:defPPr>
              <a:defRPr kern="1200"/>
            </a:defPPr>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365" y="6550378"/>
            <a:ext cx="16167365" cy="2729089"/>
          </a:xfrm>
        </p:spPr>
        <p:txBody>
          <a:bodyPr anchor="b"/>
          <a:lstStyle>
            <a:defPPr>
              <a:defRPr kern="1200"/>
            </a:defPPr>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18580365" y="9279467"/>
            <a:ext cx="16167365" cy="16858544"/>
          </a:xfrm>
        </p:spPr>
        <p:txBody>
          <a:bodyPr/>
          <a:lstStyle>
            <a:defPPr>
              <a:defRPr kern="1200"/>
            </a:defPPr>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dirty="0"/>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dirty="0"/>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134DC469-4A79-40F8-9FD1-29BC04AA7011}" type="slidenum">
              <a:rPr lang="en-US"/>
              <a:pPr>
                <a:defRPr/>
              </a:pPr>
              <a:t>‹#›</a:t>
            </a:fld>
            <a:endParaRPr lang="en-US" dirty="0"/>
          </a:p>
        </p:txBody>
      </p:sp>
    </p:spTree>
    <p:extLst>
      <p:ext uri="{BB962C8B-B14F-4D97-AF65-F5344CB8AC3E}">
        <p14:creationId xmlns:p14="http://schemas.microsoft.com/office/powerpoint/2010/main" val="6633682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a:defPPr>
            <a:lvl1pPr>
              <a:defRPr/>
            </a:lvl1pPr>
          </a:lstStyle>
          <a:p>
            <a:pPr>
              <a:defRPr/>
            </a:pPr>
            <a:endParaRPr lang="en-US" dirty="0"/>
          </a:p>
        </p:txBody>
      </p:sp>
      <p:sp>
        <p:nvSpPr>
          <p:cNvPr id="4" name="Rectangle 5"/>
          <p:cNvSpPr>
            <a:spLocks noGrp="1" noChangeArrowheads="1"/>
          </p:cNvSpPr>
          <p:nvPr>
            <p:ph type="ftr" sz="quarter" idx="11"/>
          </p:nvPr>
        </p:nvSpPr>
        <p:spPr/>
        <p:txBody>
          <a:bodyPr/>
          <a:lstStyle>
            <a:defPPr>
              <a:defRPr kern="1200"/>
            </a:defPPr>
            <a:lvl1pPr>
              <a:defRPr/>
            </a:lvl1pPr>
          </a:lstStyle>
          <a:p>
            <a:pPr>
              <a:defRPr/>
            </a:pPr>
            <a:endParaRPr lang="en-US" dirty="0"/>
          </a:p>
        </p:txBody>
      </p:sp>
      <p:sp>
        <p:nvSpPr>
          <p:cNvPr id="5" name="Rectangle 6"/>
          <p:cNvSpPr>
            <a:spLocks noGrp="1" noChangeArrowheads="1"/>
          </p:cNvSpPr>
          <p:nvPr>
            <p:ph type="sldNum" sz="quarter" idx="12"/>
          </p:nvPr>
        </p:nvSpPr>
        <p:spPr/>
        <p:txBody>
          <a:bodyPr/>
          <a:lstStyle>
            <a:defPPr>
              <a:defRPr kern="1200"/>
            </a:defPPr>
            <a:lvl1pPr>
              <a:defRPr/>
            </a:lvl1pPr>
          </a:lstStyle>
          <a:p>
            <a:pPr>
              <a:defRPr/>
            </a:pPr>
            <a:fld id="{E77ED9D9-385C-4EF3-825C-DD7EC451E098}" type="slidenum">
              <a:rPr lang="en-US"/>
              <a:pPr>
                <a:defRPr/>
              </a:pPr>
              <a:t>‹#›</a:t>
            </a:fld>
            <a:endParaRPr lang="en-US" dirty="0"/>
          </a:p>
        </p:txBody>
      </p:sp>
    </p:spTree>
    <p:extLst>
      <p:ext uri="{BB962C8B-B14F-4D97-AF65-F5344CB8AC3E}">
        <p14:creationId xmlns:p14="http://schemas.microsoft.com/office/powerpoint/2010/main" val="14684049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a:defPPr>
            <a:lvl1pPr>
              <a:defRPr/>
            </a:lvl1pPr>
          </a:lstStyle>
          <a:p>
            <a:pPr>
              <a:defRPr/>
            </a:pPr>
            <a:endParaRPr lang="en-US" dirty="0"/>
          </a:p>
        </p:txBody>
      </p:sp>
      <p:sp>
        <p:nvSpPr>
          <p:cNvPr id="3" name="Rectangle 5"/>
          <p:cNvSpPr>
            <a:spLocks noGrp="1" noChangeArrowheads="1"/>
          </p:cNvSpPr>
          <p:nvPr>
            <p:ph type="ftr" sz="quarter" idx="11"/>
          </p:nvPr>
        </p:nvSpPr>
        <p:spPr/>
        <p:txBody>
          <a:bodyPr/>
          <a:lstStyle>
            <a:defPPr>
              <a:defRPr kern="1200"/>
            </a:defPPr>
            <a:lvl1pPr>
              <a:defRPr/>
            </a:lvl1pPr>
          </a:lstStyle>
          <a:p>
            <a:pPr>
              <a:defRPr/>
            </a:pPr>
            <a:endParaRPr lang="en-US" dirty="0"/>
          </a:p>
        </p:txBody>
      </p:sp>
      <p:sp>
        <p:nvSpPr>
          <p:cNvPr id="4" name="Rectangle 6"/>
          <p:cNvSpPr>
            <a:spLocks noGrp="1" noChangeArrowheads="1"/>
          </p:cNvSpPr>
          <p:nvPr>
            <p:ph type="sldNum" sz="quarter" idx="12"/>
          </p:nvPr>
        </p:nvSpPr>
        <p:spPr/>
        <p:txBody>
          <a:bodyPr/>
          <a:lstStyle>
            <a:defPPr>
              <a:defRPr kern="1200"/>
            </a:defPPr>
            <a:lvl1pPr>
              <a:defRPr/>
            </a:lvl1pPr>
          </a:lstStyle>
          <a:p>
            <a:pPr>
              <a:defRPr/>
            </a:pPr>
            <a:fld id="{6D843B82-F4E2-4569-B1E8-B9E053E8F458}" type="slidenum">
              <a:rPr lang="en-US"/>
              <a:pPr>
                <a:defRPr/>
              </a:pPr>
              <a:t>‹#›</a:t>
            </a:fld>
            <a:endParaRPr lang="en-US" dirty="0"/>
          </a:p>
        </p:txBody>
      </p:sp>
    </p:spTree>
    <p:extLst>
      <p:ext uri="{BB962C8B-B14F-4D97-AF65-F5344CB8AC3E}">
        <p14:creationId xmlns:p14="http://schemas.microsoft.com/office/powerpoint/2010/main" val="35766520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165578"/>
            <a:ext cx="12033250" cy="4957234"/>
          </a:xfrm>
        </p:spPr>
        <p:txBody>
          <a:bodyPr anchor="b"/>
          <a:lstStyle>
            <a:defPPr>
              <a:defRPr kern="1200"/>
            </a:defPPr>
            <a:lvl1pPr algn="l">
              <a:defRPr sz="1667" b="1"/>
            </a:lvl1pPr>
          </a:lstStyle>
          <a:p>
            <a:r>
              <a:rPr lang="en-US"/>
              <a:t>Click to edit Master title style</a:t>
            </a:r>
          </a:p>
        </p:txBody>
      </p:sp>
      <p:sp>
        <p:nvSpPr>
          <p:cNvPr id="3" name="Content Placeholder 2"/>
          <p:cNvSpPr>
            <a:spLocks noGrp="1"/>
          </p:cNvSpPr>
          <p:nvPr>
            <p:ph idx="1"/>
          </p:nvPr>
        </p:nvSpPr>
        <p:spPr>
          <a:xfrm>
            <a:off x="14300729" y="1165578"/>
            <a:ext cx="20447000" cy="24972434"/>
          </a:xfrm>
        </p:spPr>
        <p:txBody>
          <a:bodyPr/>
          <a:lstStyle>
            <a:defPPr>
              <a:defRPr kern="1200"/>
            </a:defPPr>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271" y="6122812"/>
            <a:ext cx="12033250" cy="20015200"/>
          </a:xfrm>
        </p:spPr>
        <p:txBody>
          <a:bodyPr/>
          <a:lstStyle>
            <a:defPPr>
              <a:defRPr kern="1200"/>
            </a:defPPr>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dirty="0"/>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dirty="0"/>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63D2E94D-57D8-45DE-BBE8-59CBB7A5E382}" type="slidenum">
              <a:rPr lang="en-US"/>
              <a:pPr>
                <a:defRPr/>
              </a:pPr>
              <a:t>‹#›</a:t>
            </a:fld>
            <a:endParaRPr lang="en-US" dirty="0"/>
          </a:p>
        </p:txBody>
      </p:sp>
    </p:spTree>
    <p:extLst>
      <p:ext uri="{BB962C8B-B14F-4D97-AF65-F5344CB8AC3E}">
        <p14:creationId xmlns:p14="http://schemas.microsoft.com/office/powerpoint/2010/main" val="11514659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8886" y="20482278"/>
            <a:ext cx="21945865" cy="2418644"/>
          </a:xfrm>
        </p:spPr>
        <p:txBody>
          <a:bodyPr anchor="b"/>
          <a:lstStyle>
            <a:defPPr>
              <a:defRPr kern="1200"/>
            </a:defPPr>
            <a:lvl1pPr algn="l">
              <a:defRPr sz="1667" b="1"/>
            </a:lvl1pPr>
          </a:lstStyle>
          <a:p>
            <a:r>
              <a:rPr lang="en-US"/>
              <a:t>Click to edit Master title style</a:t>
            </a:r>
          </a:p>
        </p:txBody>
      </p:sp>
      <p:sp>
        <p:nvSpPr>
          <p:cNvPr id="3" name="Picture Placeholder 2"/>
          <p:cNvSpPr>
            <a:spLocks noGrp="1"/>
          </p:cNvSpPr>
          <p:nvPr>
            <p:ph type="pic" idx="1"/>
          </p:nvPr>
        </p:nvSpPr>
        <p:spPr>
          <a:xfrm>
            <a:off x="7168886" y="2614789"/>
            <a:ext cx="21945865" cy="17555634"/>
          </a:xfrm>
        </p:spPr>
        <p:txBody>
          <a:bodyPr/>
          <a:lstStyle>
            <a:defPPr>
              <a:defRPr kern="1200"/>
            </a:defPPr>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dirty="0"/>
          </a:p>
        </p:txBody>
      </p:sp>
      <p:sp>
        <p:nvSpPr>
          <p:cNvPr id="4" name="Text Placeholder 3"/>
          <p:cNvSpPr>
            <a:spLocks noGrp="1"/>
          </p:cNvSpPr>
          <p:nvPr>
            <p:ph type="body" sz="half" idx="2"/>
          </p:nvPr>
        </p:nvSpPr>
        <p:spPr>
          <a:xfrm>
            <a:off x="7168886" y="22900923"/>
            <a:ext cx="21945865" cy="3433233"/>
          </a:xfrm>
        </p:spPr>
        <p:txBody>
          <a:bodyPr/>
          <a:lstStyle>
            <a:defPPr>
              <a:defRPr kern="1200"/>
            </a:defPPr>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dirty="0"/>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dirty="0"/>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01FD068A-1390-4726-BE45-AB18C473BC6F}" type="slidenum">
              <a:rPr lang="en-US"/>
              <a:pPr>
                <a:defRPr/>
              </a:pPr>
              <a:t>‹#›</a:t>
            </a:fld>
            <a:endParaRPr lang="en-US" dirty="0"/>
          </a:p>
        </p:txBody>
      </p:sp>
    </p:spTree>
    <p:extLst>
      <p:ext uri="{BB962C8B-B14F-4D97-AF65-F5344CB8AC3E}">
        <p14:creationId xmlns:p14="http://schemas.microsoft.com/office/powerpoint/2010/main" val="355848895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271" y="1171222"/>
            <a:ext cx="3291945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54" tIns="235127" rIns="470254" bIns="235127" anchor="ctr" anchorCtr="0" compatLnSpc="1">
            <a:prstTxWarp prst="textNoShape">
              <a:avLst/>
            </a:prstTxWarp>
          </a:bodyPr>
          <a:lstStyle>
            <a:defPPr>
              <a:defRPr kern="1200"/>
            </a:defPPr>
          </a:lstStyle>
          <a:p>
            <a:pPr lvl="0"/>
            <a:r>
              <a:rPr lang="en-US"/>
              <a:t>Click to edit Master title style</a:t>
            </a:r>
          </a:p>
        </p:txBody>
      </p:sp>
      <p:sp>
        <p:nvSpPr>
          <p:cNvPr id="1027" name="Rectangle 3"/>
          <p:cNvSpPr>
            <a:spLocks noGrp="1" noChangeArrowheads="1"/>
          </p:cNvSpPr>
          <p:nvPr>
            <p:ph type="body" idx="1"/>
          </p:nvPr>
        </p:nvSpPr>
        <p:spPr bwMode="auto">
          <a:xfrm>
            <a:off x="1828271" y="6826956"/>
            <a:ext cx="32919458" cy="1931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54" tIns="235127" rIns="470254" bIns="235127" anchor="t" anchorCtr="0" compatLnSpc="1">
            <a:prstTxWarp prst="textNoShape">
              <a:avLst/>
            </a:prstTxWarp>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828271" y="26647422"/>
            <a:ext cx="8535458" cy="2032000"/>
          </a:xfrm>
          <a:prstGeom prst="rect">
            <a:avLst/>
          </a:prstGeom>
          <a:noFill/>
          <a:ln>
            <a:noFill/>
          </a:ln>
        </p:spPr>
        <p:txBody>
          <a:bodyPr vert="horz" wrap="square" lIns="470254" tIns="235127" rIns="470254" bIns="235127" anchor="t" anchorCtr="0" compatLnSpc="1">
            <a:prstTxWarp prst="textNoShape">
              <a:avLst/>
            </a:prstTxWarp>
          </a:bodyPr>
          <a:lstStyle>
            <a:defPPr>
              <a:defRPr kern="1200"/>
            </a:defPPr>
            <a:lvl1pPr>
              <a:defRPr sz="5916" smtClean="0">
                <a:latin typeface="Arial"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12496271" y="26647422"/>
            <a:ext cx="11583458" cy="2032000"/>
          </a:xfrm>
          <a:prstGeom prst="rect">
            <a:avLst/>
          </a:prstGeom>
          <a:noFill/>
          <a:ln>
            <a:noFill/>
          </a:ln>
        </p:spPr>
        <p:txBody>
          <a:bodyPr vert="horz" wrap="square" lIns="470254" tIns="235127" rIns="470254" bIns="235127" anchor="t" anchorCtr="0" compatLnSpc="1">
            <a:prstTxWarp prst="textNoShape">
              <a:avLst/>
            </a:prstTxWarp>
          </a:bodyPr>
          <a:lstStyle>
            <a:defPPr>
              <a:defRPr kern="1200"/>
            </a:defPPr>
            <a:lvl1pPr algn="ctr">
              <a:defRPr sz="5916" smtClean="0">
                <a:latin typeface="Arial"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26212271" y="26647422"/>
            <a:ext cx="8535458" cy="2032000"/>
          </a:xfrm>
          <a:prstGeom prst="rect">
            <a:avLst/>
          </a:prstGeom>
          <a:noFill/>
          <a:ln>
            <a:noFill/>
          </a:ln>
        </p:spPr>
        <p:txBody>
          <a:bodyPr vert="horz" wrap="square" lIns="470254" tIns="235127" rIns="470254" bIns="235127" anchor="t" anchorCtr="0" compatLnSpc="1">
            <a:prstTxWarp prst="textNoShape">
              <a:avLst/>
            </a:prstTxWarp>
          </a:bodyPr>
          <a:lstStyle>
            <a:defPPr>
              <a:defRPr kern="1200"/>
            </a:defPPr>
            <a:lvl1pPr algn="r">
              <a:defRPr sz="5916" smtClean="0">
                <a:latin typeface="Arial" pitchFamily="34" charset="0"/>
              </a:defRPr>
            </a:lvl1pPr>
          </a:lstStyle>
          <a:p>
            <a:pPr>
              <a:defRPr/>
            </a:pPr>
            <a:fld id="{D74CA0E6-19C8-4E24-ACA2-24DF946E6C7E}" type="slidenum">
              <a:rPr lang="en-US"/>
              <a:pPr>
                <a:defRPr/>
              </a:pPr>
              <a:t>‹#›</a:t>
            </a:fld>
            <a:endParaRPr lang="en-US" dirty="0"/>
          </a:p>
        </p:txBody>
      </p:sp>
      <p:pic>
        <p:nvPicPr>
          <p:cNvPr id="1031" name="New picture"/>
          <p:cNvPicPr/>
          <p:nvPr/>
        </p:nvPicPr>
        <p:blipFill>
          <a:blip r:embed="rId14"/>
          <a:stretch>
            <a:fillRect/>
          </a:stretch>
        </p:blipFill>
        <p:spPr>
          <a:xfrm rot="16200000">
            <a:off x="-9985022" y="14751755"/>
            <a:ext cx="12688711" cy="3640667"/>
          </a:xfrm>
          <a:prstGeom prst="rect">
            <a:avLst/>
          </a:prstGeom>
        </p:spPr>
      </p:pic>
      <p:pic>
        <p:nvPicPr>
          <p:cNvPr id="1032" name="New picture"/>
          <p:cNvPicPr/>
          <p:nvPr/>
        </p:nvPicPr>
        <p:blipFill>
          <a:blip r:embed="rId14"/>
          <a:stretch>
            <a:fillRect/>
          </a:stretch>
        </p:blipFill>
        <p:spPr>
          <a:xfrm rot="5400000">
            <a:off x="33872311" y="14751755"/>
            <a:ext cx="12688711" cy="3640667"/>
          </a:xfrm>
          <a:prstGeom prst="rect">
            <a:avLst/>
          </a:prstGeom>
        </p:spPr>
      </p:pic>
      <p:pic>
        <p:nvPicPr>
          <p:cNvPr id="1033" name="New picture"/>
          <p:cNvPicPr/>
          <p:nvPr/>
        </p:nvPicPr>
        <p:blipFill>
          <a:blip r:embed="rId15"/>
          <a:stretch>
            <a:fillRect/>
          </a:stretch>
        </p:blipFill>
        <p:spPr>
          <a:xfrm>
            <a:off x="5799667" y="29712356"/>
            <a:ext cx="24976667" cy="1377244"/>
          </a:xfrm>
          <a:prstGeom prst="rect">
            <a:avLst/>
          </a:prstGeom>
        </p:spPr>
      </p:pic>
      <p:sp>
        <p:nvSpPr>
          <p:cNvPr id="1034" name="New shape"/>
          <p:cNvSpPr/>
          <p:nvPr/>
        </p:nvSpPr>
        <p:spPr>
          <a:xfrm>
            <a:off x="5799667" y="30220355"/>
            <a:ext cx="18288000" cy="112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067" dirty="0">
                <a:solidFill>
                  <a:srgbClr val="808080"/>
                </a:solidFill>
              </a:rPr>
              <a:t>Template ID: intellectualsage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defPPr>
        <a:defRPr kern="1200"/>
      </a:defPPr>
      <a:lvl1pPr algn="ctr" defTabSz="3919646" rtl="0" eaLnBrk="0" fontAlgn="base" hangingPunct="0">
        <a:spcBef>
          <a:spcPct val="0"/>
        </a:spcBef>
        <a:spcAft>
          <a:spcPct val="0"/>
        </a:spcAft>
        <a:defRPr sz="18916">
          <a:solidFill>
            <a:schemeClr val="tx2"/>
          </a:solidFill>
          <a:latin typeface="+mj-lt"/>
          <a:ea typeface="+mj-ea"/>
          <a:cs typeface="+mj-cs"/>
        </a:defRPr>
      </a:lvl1pPr>
      <a:lvl2pPr algn="ctr" defTabSz="3919646" rtl="0" eaLnBrk="0" fontAlgn="base" hangingPunct="0">
        <a:spcBef>
          <a:spcPct val="0"/>
        </a:spcBef>
        <a:spcAft>
          <a:spcPct val="0"/>
        </a:spcAft>
        <a:defRPr sz="18916">
          <a:solidFill>
            <a:schemeClr val="tx2"/>
          </a:solidFill>
          <a:latin typeface="Arial"/>
        </a:defRPr>
      </a:lvl2pPr>
      <a:lvl3pPr algn="ctr" defTabSz="3919646" rtl="0" eaLnBrk="0" fontAlgn="base" hangingPunct="0">
        <a:spcBef>
          <a:spcPct val="0"/>
        </a:spcBef>
        <a:spcAft>
          <a:spcPct val="0"/>
        </a:spcAft>
        <a:defRPr sz="18916">
          <a:solidFill>
            <a:schemeClr val="tx2"/>
          </a:solidFill>
          <a:latin typeface="Arial"/>
        </a:defRPr>
      </a:lvl3pPr>
      <a:lvl4pPr algn="ctr" defTabSz="3919646" rtl="0" eaLnBrk="0" fontAlgn="base" hangingPunct="0">
        <a:spcBef>
          <a:spcPct val="0"/>
        </a:spcBef>
        <a:spcAft>
          <a:spcPct val="0"/>
        </a:spcAft>
        <a:defRPr sz="18916">
          <a:solidFill>
            <a:schemeClr val="tx2"/>
          </a:solidFill>
          <a:latin typeface="Arial"/>
        </a:defRPr>
      </a:lvl4pPr>
      <a:lvl5pPr algn="ctr" defTabSz="3919646" rtl="0" eaLnBrk="0" fontAlgn="base" hangingPunct="0">
        <a:spcBef>
          <a:spcPct val="0"/>
        </a:spcBef>
        <a:spcAft>
          <a:spcPct val="0"/>
        </a:spcAft>
        <a:defRPr sz="18916">
          <a:solidFill>
            <a:schemeClr val="tx2"/>
          </a:solidFill>
          <a:latin typeface="Arial"/>
        </a:defRPr>
      </a:lvl5pPr>
      <a:lvl6pPr marL="380985" algn="ctr" defTabSz="3919646" rtl="0" fontAlgn="base">
        <a:spcBef>
          <a:spcPct val="0"/>
        </a:spcBef>
        <a:spcAft>
          <a:spcPct val="0"/>
        </a:spcAft>
        <a:defRPr sz="18916">
          <a:solidFill>
            <a:schemeClr val="tx2"/>
          </a:solidFill>
          <a:latin typeface="Arial"/>
        </a:defRPr>
      </a:lvl6pPr>
      <a:lvl7pPr marL="761970" algn="ctr" defTabSz="3919646" rtl="0" fontAlgn="base">
        <a:spcBef>
          <a:spcPct val="0"/>
        </a:spcBef>
        <a:spcAft>
          <a:spcPct val="0"/>
        </a:spcAft>
        <a:defRPr sz="18916">
          <a:solidFill>
            <a:schemeClr val="tx2"/>
          </a:solidFill>
          <a:latin typeface="Arial"/>
        </a:defRPr>
      </a:lvl7pPr>
      <a:lvl8pPr marL="1142954" algn="ctr" defTabSz="3919646" rtl="0" fontAlgn="base">
        <a:spcBef>
          <a:spcPct val="0"/>
        </a:spcBef>
        <a:spcAft>
          <a:spcPct val="0"/>
        </a:spcAft>
        <a:defRPr sz="18916">
          <a:solidFill>
            <a:schemeClr val="tx2"/>
          </a:solidFill>
          <a:latin typeface="Arial"/>
        </a:defRPr>
      </a:lvl8pPr>
      <a:lvl9pPr marL="1523939" algn="ctr" defTabSz="3919646" rtl="0" fontAlgn="base">
        <a:spcBef>
          <a:spcPct val="0"/>
        </a:spcBef>
        <a:spcAft>
          <a:spcPct val="0"/>
        </a:spcAft>
        <a:defRPr sz="18916">
          <a:solidFill>
            <a:schemeClr val="tx2"/>
          </a:solidFill>
          <a:latin typeface="Arial"/>
        </a:defRPr>
      </a:lvl9pPr>
    </p:titleStyle>
    <p:bodyStyle>
      <a:defPPr>
        <a:defRPr kern="1200"/>
      </a:defPPr>
      <a:lvl1pPr marL="1468379" indent="-1468379" algn="l" defTabSz="3919646" rtl="0" eaLnBrk="0" fontAlgn="base" hangingPunct="0">
        <a:spcBef>
          <a:spcPct val="20000"/>
        </a:spcBef>
        <a:spcAft>
          <a:spcPct val="0"/>
        </a:spcAft>
        <a:buChar char="•"/>
        <a:defRPr sz="13749">
          <a:solidFill>
            <a:schemeClr val="tx1"/>
          </a:solidFill>
          <a:latin typeface="+mn-lt"/>
          <a:ea typeface="+mn-ea"/>
          <a:cs typeface="+mn-cs"/>
        </a:defRPr>
      </a:lvl1pPr>
      <a:lvl2pPr marL="3185456" indent="-1226295" algn="l" defTabSz="3919646" rtl="0" eaLnBrk="0" fontAlgn="base" hangingPunct="0">
        <a:spcBef>
          <a:spcPct val="20000"/>
        </a:spcBef>
        <a:spcAft>
          <a:spcPct val="0"/>
        </a:spcAft>
        <a:buChar char="–"/>
        <a:defRPr sz="12000">
          <a:solidFill>
            <a:schemeClr val="tx1"/>
          </a:solidFill>
          <a:latin typeface="+mn-lt"/>
        </a:defRPr>
      </a:lvl2pPr>
      <a:lvl3pPr marL="4898565" indent="-978919" algn="l" defTabSz="3919646" rtl="0" eaLnBrk="0" fontAlgn="base" hangingPunct="0">
        <a:spcBef>
          <a:spcPct val="20000"/>
        </a:spcBef>
        <a:spcAft>
          <a:spcPct val="0"/>
        </a:spcAft>
        <a:buChar char="•"/>
        <a:defRPr sz="10333">
          <a:solidFill>
            <a:schemeClr val="tx1"/>
          </a:solidFill>
          <a:latin typeface="+mn-lt"/>
        </a:defRPr>
      </a:lvl3pPr>
      <a:lvl4pPr marL="6857726" indent="-978919" algn="l" defTabSz="3919646" rtl="0" eaLnBrk="0" fontAlgn="base" hangingPunct="0">
        <a:spcBef>
          <a:spcPct val="20000"/>
        </a:spcBef>
        <a:spcAft>
          <a:spcPct val="0"/>
        </a:spcAft>
        <a:buChar char="–"/>
        <a:defRPr sz="8583">
          <a:solidFill>
            <a:schemeClr val="tx1"/>
          </a:solidFill>
          <a:latin typeface="+mn-lt"/>
        </a:defRPr>
      </a:lvl4pPr>
      <a:lvl5pPr marL="8818210" indent="-980242" algn="l" defTabSz="3919646" rtl="0" eaLnBrk="0" fontAlgn="base" hangingPunct="0">
        <a:spcBef>
          <a:spcPct val="20000"/>
        </a:spcBef>
        <a:spcAft>
          <a:spcPct val="0"/>
        </a:spcAft>
        <a:buChar char="»"/>
        <a:defRPr sz="8583">
          <a:solidFill>
            <a:schemeClr val="tx1"/>
          </a:solidFill>
          <a:latin typeface="+mn-lt"/>
        </a:defRPr>
      </a:lvl5pPr>
      <a:lvl6pPr marL="9199195" indent="-980242" algn="l" defTabSz="3919646" rtl="0" fontAlgn="base">
        <a:spcBef>
          <a:spcPct val="20000"/>
        </a:spcBef>
        <a:spcAft>
          <a:spcPct val="0"/>
        </a:spcAft>
        <a:buChar char="»"/>
        <a:defRPr sz="8583">
          <a:solidFill>
            <a:schemeClr val="tx1"/>
          </a:solidFill>
          <a:latin typeface="+mn-lt"/>
        </a:defRPr>
      </a:lvl6pPr>
      <a:lvl7pPr marL="9580179" indent="-980242" algn="l" defTabSz="3919646" rtl="0" fontAlgn="base">
        <a:spcBef>
          <a:spcPct val="20000"/>
        </a:spcBef>
        <a:spcAft>
          <a:spcPct val="0"/>
        </a:spcAft>
        <a:buChar char="»"/>
        <a:defRPr sz="8583">
          <a:solidFill>
            <a:schemeClr val="tx1"/>
          </a:solidFill>
          <a:latin typeface="+mn-lt"/>
        </a:defRPr>
      </a:lvl7pPr>
      <a:lvl8pPr marL="9961164" indent="-980242" algn="l" defTabSz="3919646" rtl="0" fontAlgn="base">
        <a:spcBef>
          <a:spcPct val="20000"/>
        </a:spcBef>
        <a:spcAft>
          <a:spcPct val="0"/>
        </a:spcAft>
        <a:buChar char="»"/>
        <a:defRPr sz="8583">
          <a:solidFill>
            <a:schemeClr val="tx1"/>
          </a:solidFill>
          <a:latin typeface="+mn-lt"/>
        </a:defRPr>
      </a:lvl8pPr>
      <a:lvl9pPr marL="10342149" indent="-980242" algn="l" defTabSz="3919646" rtl="0" fontAlgn="base">
        <a:spcBef>
          <a:spcPct val="20000"/>
        </a:spcBef>
        <a:spcAft>
          <a:spcPct val="0"/>
        </a:spcAft>
        <a:buChar char="»"/>
        <a:defRPr sz="8583">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BCDCDE"/>
            </a:gs>
            <a:gs pos="100000">
              <a:schemeClr val="bg1"/>
            </a:gs>
          </a:gsLst>
          <a:lin ang="5400000" scaled="1"/>
        </a:gradFill>
        <a:effectLst/>
      </p:bgPr>
    </p:bg>
    <p:spTree>
      <p:nvGrpSpPr>
        <p:cNvPr id="1" name=""/>
        <p:cNvGrpSpPr/>
        <p:nvPr/>
      </p:nvGrpSpPr>
      <p:grpSpPr>
        <a:xfrm>
          <a:off x="0" y="0"/>
          <a:ext cx="0" cy="0"/>
          <a:chOff x="0" y="0"/>
          <a:chExt cx="0" cy="0"/>
        </a:xfrm>
      </p:grpSpPr>
      <p:sp>
        <p:nvSpPr>
          <p:cNvPr id="19" name="Rectangle: Diagonal Corners Rounded 18">
            <a:extLst>
              <a:ext uri="{FF2B5EF4-FFF2-40B4-BE49-F238E27FC236}">
                <a16:creationId xmlns:a16="http://schemas.microsoft.com/office/drawing/2014/main" id="{406F193C-8566-41B6-8625-E7C934BB073C}"/>
              </a:ext>
            </a:extLst>
          </p:cNvPr>
          <p:cNvSpPr/>
          <p:nvPr/>
        </p:nvSpPr>
        <p:spPr bwMode="auto">
          <a:xfrm>
            <a:off x="571500" y="1675740"/>
            <a:ext cx="35433000" cy="5222286"/>
          </a:xfrm>
          <a:prstGeom prst="round2DiagRect">
            <a:avLst>
              <a:gd name="adj1" fmla="val 16667"/>
              <a:gd name="adj2" fmla="val 0"/>
            </a:avLst>
          </a:prstGeom>
          <a:solidFill>
            <a:srgbClr val="438086"/>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3919646"/>
            <a:endParaRPr lang="en-US" sz="3167" dirty="0"/>
          </a:p>
        </p:txBody>
      </p:sp>
      <p:sp>
        <p:nvSpPr>
          <p:cNvPr id="20" name="Title 11">
            <a:extLst>
              <a:ext uri="{FF2B5EF4-FFF2-40B4-BE49-F238E27FC236}">
                <a16:creationId xmlns:a16="http://schemas.microsoft.com/office/drawing/2014/main" id="{EE7A5C51-35F0-4B71-992D-43D344D16C04}"/>
              </a:ext>
            </a:extLst>
          </p:cNvPr>
          <p:cNvSpPr txBox="1"/>
          <p:nvPr/>
        </p:nvSpPr>
        <p:spPr>
          <a:xfrm>
            <a:off x="1143000" y="2136186"/>
            <a:ext cx="34290000" cy="2289113"/>
          </a:xfrm>
          <a:prstGeom prst="rect">
            <a:avLst/>
          </a:prstGeom>
        </p:spPr>
        <p:txBody>
          <a:bodyPr lIns="106680" tIns="53340" rIns="106680" bIns="53340"/>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a:lstStyle>
          <a:p>
            <a:pPr algn="ctr"/>
            <a:r>
              <a:rPr lang="en-US" sz="5000" dirty="0">
                <a:solidFill>
                  <a:schemeClr val="bg1"/>
                </a:solidFill>
                <a:latin typeface="Libre Baskerville" panose="02000000000000000000" pitchFamily="2" charset="0"/>
              </a:rPr>
              <a:t>THE EFFECTS OF FISH SIZE, STOCKING DENSITY, </a:t>
            </a:r>
          </a:p>
          <a:p>
            <a:pPr algn="ctr"/>
            <a:r>
              <a:rPr lang="en-US" sz="5000" dirty="0">
                <a:solidFill>
                  <a:schemeClr val="bg1"/>
                </a:solidFill>
                <a:latin typeface="Libre Baskerville" panose="02000000000000000000" pitchFamily="2" charset="0"/>
              </a:rPr>
              <a:t>AND PHOTOPERIOD ON JUVENILE LUMPFISH AGGRESSION</a:t>
            </a:r>
          </a:p>
        </p:txBody>
      </p:sp>
      <p:sp>
        <p:nvSpPr>
          <p:cNvPr id="21" name="Text Placeholder 16">
            <a:extLst>
              <a:ext uri="{FF2B5EF4-FFF2-40B4-BE49-F238E27FC236}">
                <a16:creationId xmlns:a16="http://schemas.microsoft.com/office/drawing/2014/main" id="{1F3AA395-C058-4F87-B3A3-A8A8BC543EF9}"/>
              </a:ext>
            </a:extLst>
          </p:cNvPr>
          <p:cNvSpPr txBox="1"/>
          <p:nvPr/>
        </p:nvSpPr>
        <p:spPr>
          <a:xfrm>
            <a:off x="1111250" y="4019952"/>
            <a:ext cx="34290000" cy="862162"/>
          </a:xfrm>
          <a:prstGeom prst="rect">
            <a:avLst/>
          </a:prstGeom>
        </p:spPr>
        <p:txBody>
          <a:bodyPr lIns="106680" tIns="53340" rIns="106680" bIns="53340"/>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a:lstStyle>
          <a:p>
            <a:pPr algn="ctr"/>
            <a:r>
              <a:rPr lang="en-US" sz="3667" dirty="0">
                <a:solidFill>
                  <a:schemeClr val="bg1"/>
                </a:solidFill>
                <a:latin typeface="Montserrat Light" panose="00000400000000000000" pitchFamily="50" charset="0"/>
              </a:rPr>
              <a:t>Shelby A. Perry and Elizabeth A. Fairchild</a:t>
            </a:r>
          </a:p>
          <a:p>
            <a:pPr algn="ctr"/>
            <a:r>
              <a:rPr lang="en-US" sz="3333" dirty="0">
                <a:solidFill>
                  <a:schemeClr val="bg1"/>
                </a:solidFill>
                <a:latin typeface="Montserrat Light" panose="00000400000000000000" pitchFamily="50" charset="0"/>
              </a:rPr>
              <a:t>shelby.perry@unh.edu</a:t>
            </a:r>
          </a:p>
          <a:p>
            <a:pPr algn="ctr"/>
            <a:r>
              <a:rPr lang="en-US" sz="3333" dirty="0">
                <a:solidFill>
                  <a:schemeClr val="bg1"/>
                </a:solidFill>
                <a:latin typeface="Montserrat Light" panose="00000400000000000000" pitchFamily="50" charset="0"/>
              </a:rPr>
              <a:t>University of New Hampshire, Department of Biological Sciences </a:t>
            </a:r>
          </a:p>
        </p:txBody>
      </p:sp>
      <p:sp>
        <p:nvSpPr>
          <p:cNvPr id="22" name="TextBox 19">
            <a:extLst>
              <a:ext uri="{FF2B5EF4-FFF2-40B4-BE49-F238E27FC236}">
                <a16:creationId xmlns:a16="http://schemas.microsoft.com/office/drawing/2014/main" id="{33A929B9-4AE7-4535-8E25-5C0801DF27B1}"/>
              </a:ext>
            </a:extLst>
          </p:cNvPr>
          <p:cNvSpPr txBox="1">
            <a:spLocks noChangeArrowheads="1"/>
          </p:cNvSpPr>
          <p:nvPr/>
        </p:nvSpPr>
        <p:spPr bwMode="auto">
          <a:xfrm>
            <a:off x="571499" y="8390816"/>
            <a:ext cx="10953746" cy="715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182" tIns="38091" rIns="76182" bIns="38091">
            <a:spAutoFit/>
          </a:bodyPr>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just">
              <a:lnSpc>
                <a:spcPct val="110000"/>
              </a:lnSpc>
            </a:pPr>
            <a:r>
              <a:rPr lang="en-US" sz="2800" dirty="0">
                <a:latin typeface="Times New Roman" panose="02020603050405020304" pitchFamily="18" charset="0"/>
                <a:cs typeface="Arial" pitchFamily="34" charset="0"/>
              </a:rPr>
              <a:t>Today in the salmonid aquaculture industry, lumpfish (</a:t>
            </a:r>
            <a:r>
              <a:rPr lang="en-US" sz="2800" i="1" dirty="0" err="1">
                <a:latin typeface="Times New Roman" panose="02020603050405020304" pitchFamily="18" charset="0"/>
                <a:cs typeface="Arial" pitchFamily="34" charset="0"/>
              </a:rPr>
              <a:t>Cyclopterus</a:t>
            </a:r>
            <a:r>
              <a:rPr lang="en-US" sz="2800" i="1" dirty="0">
                <a:latin typeface="Times New Roman" panose="02020603050405020304" pitchFamily="18" charset="0"/>
                <a:cs typeface="Arial" pitchFamily="34" charset="0"/>
              </a:rPr>
              <a:t> </a:t>
            </a:r>
            <a:r>
              <a:rPr lang="en-US" sz="2800" i="1" dirty="0" err="1">
                <a:latin typeface="Times New Roman" panose="02020603050405020304" pitchFamily="18" charset="0"/>
                <a:cs typeface="Arial" pitchFamily="34" charset="0"/>
              </a:rPr>
              <a:t>lumpus</a:t>
            </a:r>
            <a:r>
              <a:rPr lang="en-US" sz="2800" dirty="0">
                <a:latin typeface="Times New Roman" panose="02020603050405020304" pitchFamily="18" charset="0"/>
                <a:cs typeface="Arial" pitchFamily="34" charset="0"/>
              </a:rPr>
              <a:t>) currently are the most commonly used </a:t>
            </a:r>
            <a:r>
              <a:rPr lang="en-US" sz="2800" dirty="0" err="1">
                <a:latin typeface="Times New Roman" panose="02020603050405020304" pitchFamily="18" charset="0"/>
                <a:cs typeface="Arial" pitchFamily="34" charset="0"/>
              </a:rPr>
              <a:t>cleanerfish</a:t>
            </a:r>
            <a:r>
              <a:rPr lang="en-US" sz="2800" dirty="0">
                <a:latin typeface="Times New Roman" panose="02020603050405020304" pitchFamily="18" charset="0"/>
                <a:cs typeface="Arial" pitchFamily="34" charset="0"/>
              </a:rPr>
              <a:t> [1]. Since the emergence of promising data showcasing the lumpfish’s ability to effectively delouse salmon in sea pens [2-7], the demand for lumpfish has risen exponentially [1]. Lumpfish are reared </a:t>
            </a:r>
            <a:r>
              <a:rPr lang="en-US" sz="2800" dirty="0" err="1">
                <a:latin typeface="Times New Roman" panose="02020603050405020304" pitchFamily="18" charset="0"/>
                <a:cs typeface="Arial" pitchFamily="34" charset="0"/>
              </a:rPr>
              <a:t>untill</a:t>
            </a:r>
            <a:r>
              <a:rPr lang="en-US" sz="2800" dirty="0">
                <a:latin typeface="Times New Roman" panose="02020603050405020304" pitchFamily="18" charset="0"/>
                <a:cs typeface="Arial" pitchFamily="34" charset="0"/>
              </a:rPr>
              <a:t> they reach roughly 25 grams, upon which, they are implemented into salmonid pens. It is during this young juvenile period that cannibalism occurs. From observations during the 2019 and 2020 lumpfish rearing seasons at the University of New Hampshire Coastal Marine Laboratory (CML), this seemed to be a finite phase occurring when the fish were roughly 5g. Size grading the fish regularly is a standard protocol that hatcheries use to minimize cannibalism in lumpfish; however, despite this frequent and labor-intensive process, cannibalism persists and poses one of the largest causes of mortality in the hatchery. We question whether there are confounding stressors that contribute to cannibalism [8] and, if understood better, could be controlled to minimize fish loss.</a:t>
            </a:r>
            <a:endParaRPr lang="en-US" sz="2667" dirty="0">
              <a:latin typeface="Montserrat Light" panose="00000400000000000000" pitchFamily="50" charset="0"/>
              <a:cs typeface="Arial" pitchFamily="34" charset="0"/>
            </a:endParaRPr>
          </a:p>
        </p:txBody>
      </p:sp>
      <p:sp>
        <p:nvSpPr>
          <p:cNvPr id="23" name="Rectangle 22">
            <a:extLst>
              <a:ext uri="{FF2B5EF4-FFF2-40B4-BE49-F238E27FC236}">
                <a16:creationId xmlns:a16="http://schemas.microsoft.com/office/drawing/2014/main" id="{F0700EFA-F39A-4B67-A41D-B592D1296CBF}"/>
              </a:ext>
            </a:extLst>
          </p:cNvPr>
          <p:cNvSpPr>
            <a:spLocks noChangeArrowheads="1"/>
          </p:cNvSpPr>
          <p:nvPr/>
        </p:nvSpPr>
        <p:spPr bwMode="auto">
          <a:xfrm>
            <a:off x="571501" y="7435937"/>
            <a:ext cx="10953746" cy="680057"/>
          </a:xfrm>
          <a:prstGeom prst="rect">
            <a:avLst/>
          </a:prstGeom>
          <a:solidFill>
            <a:schemeClr val="accent2">
              <a:lumMod val="60000"/>
              <a:lumOff val="40000"/>
            </a:schemeClr>
          </a:solidFill>
          <a:ln w="12700">
            <a:noFill/>
            <a:miter lim="800000"/>
          </a:ln>
        </p:spPr>
        <p:txBody>
          <a:bodyPr wrap="none" lIns="228600" tIns="60960" rIns="228600" bIns="57136"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ctr" defTabSz="3918667">
              <a:defRPr/>
            </a:pPr>
            <a:r>
              <a:rPr lang="en-US" b="1" dirty="0">
                <a:solidFill>
                  <a:schemeClr val="bg1"/>
                </a:solidFill>
                <a:latin typeface="Libre Baskerville" panose="02000000000000000000" pitchFamily="2" charset="0"/>
              </a:rPr>
              <a:t>Introduction</a:t>
            </a:r>
          </a:p>
        </p:txBody>
      </p:sp>
      <p:sp>
        <p:nvSpPr>
          <p:cNvPr id="24" name="TextBox 19">
            <a:extLst>
              <a:ext uri="{FF2B5EF4-FFF2-40B4-BE49-F238E27FC236}">
                <a16:creationId xmlns:a16="http://schemas.microsoft.com/office/drawing/2014/main" id="{3C57D4F6-5B1E-4A2D-8728-4DE56B7226E3}"/>
              </a:ext>
            </a:extLst>
          </p:cNvPr>
          <p:cNvSpPr txBox="1">
            <a:spLocks noChangeArrowheads="1"/>
          </p:cNvSpPr>
          <p:nvPr/>
        </p:nvSpPr>
        <p:spPr bwMode="auto">
          <a:xfrm>
            <a:off x="12541253" y="8390816"/>
            <a:ext cx="4749819" cy="797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182" tIns="38091" rIns="76182" bIns="38091">
            <a:spAutoFit/>
          </a:bodyPr>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nSpc>
                <a:spcPct val="107000"/>
              </a:lnSpc>
              <a:spcBef>
                <a:spcPts val="0"/>
              </a:spcBef>
              <a:spcAft>
                <a:spcPts val="667"/>
              </a:spcAft>
            </a:pPr>
            <a:r>
              <a:rPr lang="en-US" sz="2800" b="1" dirty="0">
                <a:latin typeface="Times New Roman" panose="02020603050405020304" pitchFamily="18" charset="0"/>
                <a:ea typeface="Calibri" panose="020F0502020204030204" pitchFamily="34" charset="0"/>
              </a:rPr>
              <a:t>Experimental Design:  </a:t>
            </a:r>
          </a:p>
          <a:p>
            <a:pPr>
              <a:lnSpc>
                <a:spcPct val="107000"/>
              </a:lnSpc>
              <a:spcBef>
                <a:spcPts val="0"/>
              </a:spcBef>
              <a:spcAft>
                <a:spcPts val="667"/>
              </a:spcAft>
            </a:pPr>
            <a:r>
              <a:rPr lang="en-US" sz="2800" dirty="0">
                <a:latin typeface="Times New Roman" panose="02020603050405020304" pitchFamily="18" charset="0"/>
                <a:ea typeface="Calibri" panose="020F0502020204030204" pitchFamily="34" charset="0"/>
              </a:rPr>
              <a:t>Treatments include fish size (5g and 10g), stocking density (L=40g/L, M=65g/L, and H=90g/L), and photoperiod (ambient, low constant light, and high intensity constant light). A total of three replicates were used. The number of fish used for 5g treatments were as follows: 518 ambient 5g fish, 437 low constant 5g fish, and 472 high intensity 5g fish. For 10g fish, 161 fish were used in the low constant treatment and 140 fish for the high intensity treatment. </a:t>
            </a:r>
          </a:p>
        </p:txBody>
      </p:sp>
      <p:sp>
        <p:nvSpPr>
          <p:cNvPr id="30" name="TextBox 19">
            <a:extLst>
              <a:ext uri="{FF2B5EF4-FFF2-40B4-BE49-F238E27FC236}">
                <a16:creationId xmlns:a16="http://schemas.microsoft.com/office/drawing/2014/main" id="{D73BEFC1-7549-40B5-A4BD-36562574DF50}"/>
              </a:ext>
            </a:extLst>
          </p:cNvPr>
          <p:cNvSpPr txBox="1">
            <a:spLocks noChangeArrowheads="1"/>
          </p:cNvSpPr>
          <p:nvPr/>
        </p:nvSpPr>
        <p:spPr bwMode="auto">
          <a:xfrm>
            <a:off x="571499" y="24126205"/>
            <a:ext cx="10477500" cy="429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182" tIns="38091" rIns="76182" bIns="38091">
            <a:spAutoFit/>
          </a:bodyPr>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nSpc>
                <a:spcPct val="107000"/>
              </a:lnSpc>
              <a:spcBef>
                <a:spcPts val="0"/>
              </a:spcBef>
              <a:spcAft>
                <a:spcPts val="0"/>
              </a:spcAft>
            </a:pPr>
            <a:r>
              <a:rPr lang="en-US" sz="2800" dirty="0">
                <a:latin typeface="Times New Roman" panose="02020603050405020304" pitchFamily="18" charset="0"/>
                <a:ea typeface="Calibri" panose="020F0502020204030204" pitchFamily="34" charset="0"/>
              </a:rPr>
              <a:t>We aim to assess stressors that could impact aggression, and in turn cannibalism, in lumpfish reared intensively under varying size classes, stocking densities, and photoperiods.</a:t>
            </a:r>
          </a:p>
          <a:p>
            <a:pPr marL="380985">
              <a:lnSpc>
                <a:spcPct val="107000"/>
              </a:lnSpc>
              <a:spcBef>
                <a:spcPts val="0"/>
              </a:spcBef>
              <a:spcAft>
                <a:spcPts val="0"/>
              </a:spcAft>
            </a:pPr>
            <a:r>
              <a:rPr lang="en-US" sz="2800" dirty="0">
                <a:latin typeface="Times New Roman" panose="02020603050405020304" pitchFamily="18" charset="0"/>
                <a:ea typeface="Calibri" panose="020F0502020204030204" pitchFamily="34" charset="0"/>
              </a:rPr>
              <a:t>     </a:t>
            </a:r>
          </a:p>
          <a:p>
            <a:pPr marL="380985">
              <a:lnSpc>
                <a:spcPct val="107000"/>
              </a:lnSpc>
              <a:spcBef>
                <a:spcPts val="0"/>
              </a:spcBef>
              <a:spcAft>
                <a:spcPts val="0"/>
              </a:spcAft>
            </a:pPr>
            <a:r>
              <a:rPr lang="en-US" sz="2800" b="1" dirty="0">
                <a:latin typeface="Times New Roman" panose="02020603050405020304" pitchFamily="18" charset="0"/>
                <a:ea typeface="Calibri" panose="020F0502020204030204" pitchFamily="34" charset="0"/>
              </a:rPr>
              <a:t>Hypothesis: Cannibalism occurs only during a specific ontogenetic period during intensive lumpfish rearing and can be exacerbated by additional stressors including fish density and photoperiod/light intensity.</a:t>
            </a:r>
          </a:p>
          <a:p>
            <a:pPr algn="just">
              <a:lnSpc>
                <a:spcPct val="110000"/>
              </a:lnSpc>
            </a:pPr>
            <a:r>
              <a:rPr lang="en-US" sz="2800" dirty="0">
                <a:latin typeface="Montserrat Light" panose="00000400000000000000" pitchFamily="50" charset="0"/>
                <a:cs typeface="Arial" pitchFamily="34" charset="0"/>
              </a:rPr>
              <a:t>.</a:t>
            </a:r>
          </a:p>
        </p:txBody>
      </p:sp>
      <p:sp>
        <p:nvSpPr>
          <p:cNvPr id="32" name="TextBox 19">
            <a:extLst>
              <a:ext uri="{FF2B5EF4-FFF2-40B4-BE49-F238E27FC236}">
                <a16:creationId xmlns:a16="http://schemas.microsoft.com/office/drawing/2014/main" id="{D8586159-F4C4-4390-B155-F7761D6690ED}"/>
              </a:ext>
            </a:extLst>
          </p:cNvPr>
          <p:cNvSpPr txBox="1">
            <a:spLocks noChangeArrowheads="1"/>
          </p:cNvSpPr>
          <p:nvPr/>
        </p:nvSpPr>
        <p:spPr bwMode="auto">
          <a:xfrm>
            <a:off x="25050565" y="23426856"/>
            <a:ext cx="10953746" cy="139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182" tIns="38091" rIns="76182" bIns="38091">
            <a:spAutoFit/>
          </a:bodyPr>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just">
              <a:lnSpc>
                <a:spcPct val="110000"/>
              </a:lnSpc>
            </a:pPr>
            <a:r>
              <a:rPr lang="en-US" sz="2667" dirty="0">
                <a:latin typeface="Times New Roman" panose="02020603050405020304" pitchFamily="18" charset="0"/>
                <a:cs typeface="Times New Roman" panose="02020603050405020304" pitchFamily="18" charset="0"/>
              </a:rPr>
              <a:t>Thank you to everyone at the Coastal Marine Laboratory, especially Nathan </a:t>
            </a:r>
            <a:r>
              <a:rPr lang="en-US" sz="2667" dirty="0" err="1">
                <a:latin typeface="Times New Roman" panose="02020603050405020304" pitchFamily="18" charset="0"/>
                <a:cs typeface="Times New Roman" panose="02020603050405020304" pitchFamily="18" charset="0"/>
              </a:rPr>
              <a:t>Rennels</a:t>
            </a:r>
            <a:r>
              <a:rPr lang="en-US" sz="2667" dirty="0">
                <a:latin typeface="Times New Roman" panose="02020603050405020304" pitchFamily="18" charset="0"/>
                <a:cs typeface="Times New Roman" panose="02020603050405020304" pitchFamily="18" charset="0"/>
              </a:rPr>
              <a:t>, Lily Wong, Danielle </a:t>
            </a:r>
            <a:r>
              <a:rPr lang="en-US" sz="2667" dirty="0" err="1">
                <a:latin typeface="Times New Roman" panose="02020603050405020304" pitchFamily="18" charset="0"/>
                <a:cs typeface="Times New Roman" panose="02020603050405020304" pitchFamily="18" charset="0"/>
              </a:rPr>
              <a:t>Danis</a:t>
            </a:r>
            <a:r>
              <a:rPr lang="en-US" sz="2667" dirty="0">
                <a:latin typeface="Times New Roman" panose="02020603050405020304" pitchFamily="18" charset="0"/>
                <a:cs typeface="Times New Roman" panose="02020603050405020304" pitchFamily="18" charset="0"/>
              </a:rPr>
              <a:t>, and Samantha Brady. This research is funded by the New Hampshire Agricultural Experiment Station.</a:t>
            </a:r>
            <a:endParaRPr lang="en-US" dirty="0">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4F59AB0E-37A8-4432-8FCF-494C05933768}"/>
              </a:ext>
            </a:extLst>
          </p:cNvPr>
          <p:cNvSpPr>
            <a:spLocks noChangeArrowheads="1"/>
          </p:cNvSpPr>
          <p:nvPr/>
        </p:nvSpPr>
        <p:spPr bwMode="auto">
          <a:xfrm>
            <a:off x="25050754" y="22548954"/>
            <a:ext cx="10953746" cy="661664"/>
          </a:xfrm>
          <a:prstGeom prst="rect">
            <a:avLst/>
          </a:prstGeom>
          <a:solidFill>
            <a:schemeClr val="accent2">
              <a:lumMod val="60000"/>
              <a:lumOff val="40000"/>
            </a:schemeClr>
          </a:solidFill>
          <a:ln w="12700">
            <a:noFill/>
            <a:miter lim="800000"/>
          </a:ln>
        </p:spPr>
        <p:txBody>
          <a:bodyPr wrap="none" lIns="228600" tIns="60960" rIns="228600" bIns="57136"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ctr" defTabSz="3918667">
              <a:defRPr/>
            </a:pPr>
            <a:r>
              <a:rPr lang="en-US" b="1" dirty="0">
                <a:solidFill>
                  <a:schemeClr val="bg1"/>
                </a:solidFill>
                <a:latin typeface="Libre Baskerville" panose="02000000000000000000" pitchFamily="2" charset="0"/>
              </a:rPr>
              <a:t>Acknowledgements</a:t>
            </a:r>
          </a:p>
        </p:txBody>
      </p:sp>
      <p:pic>
        <p:nvPicPr>
          <p:cNvPr id="2" name="Picture 1">
            <a:extLst>
              <a:ext uri="{FF2B5EF4-FFF2-40B4-BE49-F238E27FC236}">
                <a16:creationId xmlns:a16="http://schemas.microsoft.com/office/drawing/2014/main" id="{811B80B4-A4AF-4E7D-8C80-AB8C1FA50C4A}"/>
              </a:ext>
            </a:extLst>
          </p:cNvPr>
          <p:cNvPicPr>
            <a:picLocks noChangeAspect="1"/>
          </p:cNvPicPr>
          <p:nvPr/>
        </p:nvPicPr>
        <p:blipFill>
          <a:blip r:embed="rId2"/>
          <a:stretch>
            <a:fillRect/>
          </a:stretch>
        </p:blipFill>
        <p:spPr>
          <a:xfrm>
            <a:off x="29165361" y="2033624"/>
            <a:ext cx="6553389" cy="2088893"/>
          </a:xfrm>
          <a:prstGeom prst="rect">
            <a:avLst/>
          </a:prstGeom>
        </p:spPr>
      </p:pic>
      <p:sp>
        <p:nvSpPr>
          <p:cNvPr id="37" name="Rectangle 36">
            <a:extLst>
              <a:ext uri="{FF2B5EF4-FFF2-40B4-BE49-F238E27FC236}">
                <a16:creationId xmlns:a16="http://schemas.microsoft.com/office/drawing/2014/main" id="{1B171059-A732-44A3-B2CF-7957D7B8F1BD}"/>
              </a:ext>
            </a:extLst>
          </p:cNvPr>
          <p:cNvSpPr>
            <a:spLocks noChangeArrowheads="1"/>
          </p:cNvSpPr>
          <p:nvPr/>
        </p:nvSpPr>
        <p:spPr bwMode="auto">
          <a:xfrm>
            <a:off x="571499" y="22951078"/>
            <a:ext cx="10953746" cy="680057"/>
          </a:xfrm>
          <a:prstGeom prst="rect">
            <a:avLst/>
          </a:prstGeom>
          <a:solidFill>
            <a:schemeClr val="accent2">
              <a:lumMod val="60000"/>
              <a:lumOff val="40000"/>
            </a:schemeClr>
          </a:solidFill>
          <a:ln w="12700">
            <a:noFill/>
            <a:miter lim="800000"/>
          </a:ln>
        </p:spPr>
        <p:txBody>
          <a:bodyPr wrap="none" lIns="228600" tIns="60960" rIns="228600" bIns="57136"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ctr" defTabSz="3918667">
              <a:defRPr/>
            </a:pPr>
            <a:r>
              <a:rPr lang="en-US" b="1" dirty="0">
                <a:solidFill>
                  <a:schemeClr val="bg1"/>
                </a:solidFill>
                <a:latin typeface="Libre Baskerville" panose="02000000000000000000" pitchFamily="2" charset="0"/>
              </a:rPr>
              <a:t>Objectives</a:t>
            </a:r>
          </a:p>
        </p:txBody>
      </p:sp>
      <p:sp>
        <p:nvSpPr>
          <p:cNvPr id="38" name="Rectangle 37">
            <a:extLst>
              <a:ext uri="{FF2B5EF4-FFF2-40B4-BE49-F238E27FC236}">
                <a16:creationId xmlns:a16="http://schemas.microsoft.com/office/drawing/2014/main" id="{354C53BA-5E56-4547-A848-4C2653B7FEA8}"/>
              </a:ext>
            </a:extLst>
          </p:cNvPr>
          <p:cNvSpPr>
            <a:spLocks noChangeArrowheads="1"/>
          </p:cNvSpPr>
          <p:nvPr/>
        </p:nvSpPr>
        <p:spPr bwMode="auto">
          <a:xfrm>
            <a:off x="12541253" y="7435936"/>
            <a:ext cx="10953746" cy="698452"/>
          </a:xfrm>
          <a:prstGeom prst="rect">
            <a:avLst/>
          </a:prstGeom>
          <a:solidFill>
            <a:schemeClr val="accent2">
              <a:lumMod val="60000"/>
              <a:lumOff val="40000"/>
            </a:schemeClr>
          </a:solidFill>
          <a:ln w="12700">
            <a:noFill/>
            <a:miter lim="800000"/>
          </a:ln>
        </p:spPr>
        <p:txBody>
          <a:bodyPr wrap="none" lIns="228600" tIns="60960" rIns="228600" bIns="57136"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ctr" defTabSz="3918667">
              <a:defRPr/>
            </a:pPr>
            <a:r>
              <a:rPr lang="en-US" b="1" dirty="0">
                <a:solidFill>
                  <a:schemeClr val="bg1"/>
                </a:solidFill>
                <a:latin typeface="Libre Baskerville" panose="02000000000000000000" pitchFamily="2" charset="0"/>
              </a:rPr>
              <a:t>Materials and Methods</a:t>
            </a:r>
          </a:p>
        </p:txBody>
      </p:sp>
      <p:sp>
        <p:nvSpPr>
          <p:cNvPr id="40" name="Rectangle 39">
            <a:extLst>
              <a:ext uri="{FF2B5EF4-FFF2-40B4-BE49-F238E27FC236}">
                <a16:creationId xmlns:a16="http://schemas.microsoft.com/office/drawing/2014/main" id="{4836CF8A-85FF-48D3-8293-20CF9ED235F0}"/>
              </a:ext>
            </a:extLst>
          </p:cNvPr>
          <p:cNvSpPr>
            <a:spLocks noChangeArrowheads="1"/>
          </p:cNvSpPr>
          <p:nvPr/>
        </p:nvSpPr>
        <p:spPr bwMode="auto">
          <a:xfrm>
            <a:off x="25050756" y="7454330"/>
            <a:ext cx="10953746" cy="661664"/>
          </a:xfrm>
          <a:prstGeom prst="rect">
            <a:avLst/>
          </a:prstGeom>
          <a:solidFill>
            <a:schemeClr val="accent2">
              <a:lumMod val="60000"/>
              <a:lumOff val="40000"/>
            </a:schemeClr>
          </a:solidFill>
          <a:ln w="12700">
            <a:noFill/>
            <a:miter lim="800000"/>
          </a:ln>
        </p:spPr>
        <p:txBody>
          <a:bodyPr wrap="none" lIns="228600" tIns="60960" rIns="228600" bIns="57136"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ctr" defTabSz="3918667">
              <a:defRPr/>
            </a:pPr>
            <a:r>
              <a:rPr lang="en-US" b="1" dirty="0">
                <a:solidFill>
                  <a:schemeClr val="bg1"/>
                </a:solidFill>
                <a:latin typeface="Libre Baskerville" panose="02000000000000000000" pitchFamily="2" charset="0"/>
              </a:rPr>
              <a:t>Results and Conclusions</a:t>
            </a:r>
          </a:p>
        </p:txBody>
      </p:sp>
      <p:sp>
        <p:nvSpPr>
          <p:cNvPr id="4" name="TextBox 3">
            <a:extLst>
              <a:ext uri="{FF2B5EF4-FFF2-40B4-BE49-F238E27FC236}">
                <a16:creationId xmlns:a16="http://schemas.microsoft.com/office/drawing/2014/main" id="{76B130C0-E2C5-437D-A4EC-78A77CB5D4C8}"/>
              </a:ext>
            </a:extLst>
          </p:cNvPr>
          <p:cNvSpPr txBox="1"/>
          <p:nvPr/>
        </p:nvSpPr>
        <p:spPr>
          <a:xfrm>
            <a:off x="17072212" y="16363814"/>
            <a:ext cx="7010005" cy="5693866"/>
          </a:xfrm>
          <a:prstGeom prst="rect">
            <a:avLst/>
          </a:prstGeom>
          <a:noFill/>
        </p:spPr>
        <p:txBody>
          <a:bodyPr wrap="square" rtlCol="0">
            <a:spAutoFit/>
          </a:bodyPr>
          <a:lstStyle/>
          <a:p>
            <a:r>
              <a:rPr lang="en-US" sz="2800" b="1" dirty="0">
                <a:latin typeface="Times New Roman" panose="02020603050405020304" pitchFamily="18" charset="0"/>
                <a:ea typeface="Calibri" panose="020F0502020204030204" pitchFamily="34" charset="0"/>
              </a:rPr>
              <a:t>Sampling: </a:t>
            </a:r>
            <a:endParaRPr lang="en-US" sz="2800" dirty="0">
              <a:latin typeface="Times New Roman" panose="02020603050405020304" pitchFamily="18" charset="0"/>
              <a:ea typeface="Calibri" panose="020F0502020204030204" pitchFamily="34" charset="0"/>
            </a:endParaRPr>
          </a:p>
          <a:p>
            <a:r>
              <a:rPr lang="en-US" sz="2800" dirty="0">
                <a:latin typeface="Times New Roman" panose="02020603050405020304" pitchFamily="18" charset="0"/>
                <a:ea typeface="Calibri" panose="020F0502020204030204" pitchFamily="34" charset="0"/>
              </a:rPr>
              <a:t>All fish were sampled biweekly for growth (wet weight, nearest 0.1 g) and aggression. In tanks that housed 5g fish, a subsample of the population (20 fish) was taken to approximate tank growth, whereas, in 10g fish tanks, all fish in each tank were sampled individually. </a:t>
            </a:r>
          </a:p>
          <a:p>
            <a:endParaRPr lang="en-US" sz="2800" b="1"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Fish Aggression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Fish aggression was</a:t>
            </a:r>
            <a:r>
              <a:rPr lang="en-US" sz="2800" dirty="0">
                <a:effectLst/>
                <a:latin typeface="Times New Roman" panose="02020603050405020304" pitchFamily="18" charset="0"/>
                <a:ea typeface="Calibri" panose="020F0502020204030204" pitchFamily="34" charset="0"/>
              </a:rPr>
              <a:t> tabulated using a scale from 0 to 5, with 0 representing a fish with an undamaged caudal fin, and 5, a fish with severe damage to the caudal peduncle </a:t>
            </a:r>
            <a:r>
              <a:rPr lang="en-US" sz="2800" dirty="0">
                <a:latin typeface="Times New Roman" panose="02020603050405020304" pitchFamily="18" charset="0"/>
                <a:ea typeface="Calibri" panose="020F0502020204030204" pitchFamily="34" charset="0"/>
              </a:rPr>
              <a:t>[9].</a:t>
            </a:r>
            <a:endParaRPr lang="en-US" sz="2800" dirty="0">
              <a:latin typeface="Times New Roman" panose="02020603050405020304" pitchFamily="18" charset="0"/>
              <a:cs typeface="Times New Roman" panose="02020603050405020304" pitchFamily="18" charset="0"/>
            </a:endParaRPr>
          </a:p>
        </p:txBody>
      </p:sp>
      <p:pic>
        <p:nvPicPr>
          <p:cNvPr id="9" name="Picture 8" descr="A picture containing swimming&#10;&#10;Description automatically generated">
            <a:extLst>
              <a:ext uri="{FF2B5EF4-FFF2-40B4-BE49-F238E27FC236}">
                <a16:creationId xmlns:a16="http://schemas.microsoft.com/office/drawing/2014/main" id="{25D7B5F9-3E76-4F02-B590-5A181DF387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0869" y="16459493"/>
            <a:ext cx="8255003" cy="5506103"/>
          </a:xfrm>
          <a:prstGeom prst="rect">
            <a:avLst/>
          </a:prstGeom>
        </p:spPr>
      </p:pic>
      <p:pic>
        <p:nvPicPr>
          <p:cNvPr id="15" name="Picture 14">
            <a:extLst>
              <a:ext uri="{FF2B5EF4-FFF2-40B4-BE49-F238E27FC236}">
                <a16:creationId xmlns:a16="http://schemas.microsoft.com/office/drawing/2014/main" id="{7AD6CD6F-0281-4E37-A23C-054F9EDFD2F7}"/>
              </a:ext>
            </a:extLst>
          </p:cNvPr>
          <p:cNvPicPr>
            <a:picLocks noChangeAspect="1"/>
          </p:cNvPicPr>
          <p:nvPr/>
        </p:nvPicPr>
        <p:blipFill>
          <a:blip r:embed="rId4"/>
          <a:stretch>
            <a:fillRect/>
          </a:stretch>
        </p:blipFill>
        <p:spPr>
          <a:xfrm>
            <a:off x="1174750" y="2317612"/>
            <a:ext cx="3223045" cy="1804905"/>
          </a:xfrm>
          <a:prstGeom prst="rect">
            <a:avLst/>
          </a:prstGeom>
        </p:spPr>
      </p:pic>
      <p:pic>
        <p:nvPicPr>
          <p:cNvPr id="16" name="Picture 15">
            <a:extLst>
              <a:ext uri="{FF2B5EF4-FFF2-40B4-BE49-F238E27FC236}">
                <a16:creationId xmlns:a16="http://schemas.microsoft.com/office/drawing/2014/main" id="{74CB3339-617F-43F5-9264-980C787E372E}"/>
              </a:ext>
            </a:extLst>
          </p:cNvPr>
          <p:cNvPicPr>
            <a:picLocks noChangeAspect="1"/>
          </p:cNvPicPr>
          <p:nvPr/>
        </p:nvPicPr>
        <p:blipFill>
          <a:blip r:embed="rId5"/>
          <a:stretch>
            <a:fillRect/>
          </a:stretch>
        </p:blipFill>
        <p:spPr>
          <a:xfrm>
            <a:off x="1174750" y="4715390"/>
            <a:ext cx="8701088" cy="1412249"/>
          </a:xfrm>
          <a:prstGeom prst="rect">
            <a:avLst/>
          </a:prstGeom>
        </p:spPr>
      </p:pic>
      <p:sp>
        <p:nvSpPr>
          <p:cNvPr id="17" name="TextBox 16">
            <a:extLst>
              <a:ext uri="{FF2B5EF4-FFF2-40B4-BE49-F238E27FC236}">
                <a16:creationId xmlns:a16="http://schemas.microsoft.com/office/drawing/2014/main" id="{C12732B9-411C-4EE6-97D9-0DD579801D9E}"/>
              </a:ext>
            </a:extLst>
          </p:cNvPr>
          <p:cNvSpPr txBox="1"/>
          <p:nvPr/>
        </p:nvSpPr>
        <p:spPr>
          <a:xfrm>
            <a:off x="7406483" y="21574227"/>
            <a:ext cx="2925762" cy="369332"/>
          </a:xfrm>
          <a:prstGeom prst="rect">
            <a:avLst/>
          </a:prstGeom>
          <a:noFill/>
        </p:spPr>
        <p:txBody>
          <a:bodyPr wrap="square" rtlCol="0">
            <a:spAutoFit/>
          </a:bodyPr>
          <a:lstStyle/>
          <a:p>
            <a:r>
              <a:rPr lang="en-US" sz="1800" b="0" i="0" dirty="0">
                <a:solidFill>
                  <a:srgbClr val="201F1E"/>
                </a:solidFill>
                <a:effectLst/>
                <a:latin typeface="Times New Roman" panose="02020603050405020304" pitchFamily="18" charset="0"/>
                <a:cs typeface="Times New Roman" panose="02020603050405020304" pitchFamily="18" charset="0"/>
              </a:rPr>
              <a:t>Tim Briggs/NH Sea Grant</a:t>
            </a:r>
            <a:endParaRPr lang="en-US" sz="1800" dirty="0">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07819E14-9FBC-44AB-8FF0-AC608BF4A557}"/>
              </a:ext>
            </a:extLst>
          </p:cNvPr>
          <p:cNvSpPr>
            <a:spLocks noChangeArrowheads="1"/>
          </p:cNvSpPr>
          <p:nvPr/>
        </p:nvSpPr>
        <p:spPr bwMode="auto">
          <a:xfrm>
            <a:off x="25050565" y="25023242"/>
            <a:ext cx="10953746" cy="661665"/>
          </a:xfrm>
          <a:prstGeom prst="rect">
            <a:avLst/>
          </a:prstGeom>
          <a:solidFill>
            <a:schemeClr val="accent2">
              <a:lumMod val="60000"/>
              <a:lumOff val="40000"/>
            </a:schemeClr>
          </a:solidFill>
          <a:ln w="12700">
            <a:noFill/>
            <a:miter lim="800000"/>
          </a:ln>
        </p:spPr>
        <p:txBody>
          <a:bodyPr wrap="none" lIns="228600" tIns="60960" rIns="228600" bIns="57136"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ctr" defTabSz="3918667">
              <a:defRPr/>
            </a:pPr>
            <a:r>
              <a:rPr lang="en-US" b="1" dirty="0">
                <a:solidFill>
                  <a:schemeClr val="bg1"/>
                </a:solidFill>
                <a:latin typeface="Libre Baskerville" panose="02000000000000000000" pitchFamily="2" charset="0"/>
              </a:rPr>
              <a:t>References</a:t>
            </a:r>
          </a:p>
        </p:txBody>
      </p:sp>
      <p:pic>
        <p:nvPicPr>
          <p:cNvPr id="3" name="Picture 2">
            <a:extLst>
              <a:ext uri="{FF2B5EF4-FFF2-40B4-BE49-F238E27FC236}">
                <a16:creationId xmlns:a16="http://schemas.microsoft.com/office/drawing/2014/main" id="{C5273738-832F-4E9D-8DD7-EFC2F035AE3B}"/>
              </a:ext>
            </a:extLst>
          </p:cNvPr>
          <p:cNvPicPr>
            <a:picLocks noChangeAspect="1"/>
          </p:cNvPicPr>
          <p:nvPr/>
        </p:nvPicPr>
        <p:blipFill>
          <a:blip r:embed="rId6"/>
          <a:stretch>
            <a:fillRect/>
          </a:stretch>
        </p:blipFill>
        <p:spPr>
          <a:xfrm>
            <a:off x="12541253" y="16942697"/>
            <a:ext cx="4194412" cy="11662659"/>
          </a:xfrm>
          <a:prstGeom prst="rect">
            <a:avLst/>
          </a:prstGeom>
        </p:spPr>
      </p:pic>
      <p:sp>
        <p:nvSpPr>
          <p:cNvPr id="5" name="TextBox 4">
            <a:extLst>
              <a:ext uri="{FF2B5EF4-FFF2-40B4-BE49-F238E27FC236}">
                <a16:creationId xmlns:a16="http://schemas.microsoft.com/office/drawing/2014/main" id="{5CAC1F0E-853F-4D32-9018-F936D049FC35}"/>
              </a:ext>
            </a:extLst>
          </p:cNvPr>
          <p:cNvSpPr txBox="1"/>
          <p:nvPr/>
        </p:nvSpPr>
        <p:spPr>
          <a:xfrm>
            <a:off x="25050565" y="25901146"/>
            <a:ext cx="10953746" cy="3153439"/>
          </a:xfrm>
          <a:prstGeom prst="rect">
            <a:avLst/>
          </a:prstGeom>
          <a:noFill/>
        </p:spPr>
        <p:txBody>
          <a:bodyPr wrap="square" rtlCol="0">
            <a:spAutoFit/>
          </a:bodyPr>
          <a:lstStyle/>
          <a:p>
            <a:pPr marL="228600" marR="0"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rPr>
              <a:t>Powell, A., J. W. Treasurer, C. L. Pooley, A. J. Keay, R. Lloyd, A. K. Imsland, and C. Garcia de Leaniz. (2017). Use of lumpfish for sea-lice control in salmon farming: challenges and opportunities. </a:t>
            </a:r>
            <a:r>
              <a:rPr lang="en-US" sz="1100" i="1" dirty="0">
                <a:effectLst/>
                <a:latin typeface="Times New Roman" panose="02020603050405020304" pitchFamily="18" charset="0"/>
                <a:ea typeface="Calibri" panose="020F0502020204030204" pitchFamily="34" charset="0"/>
              </a:rPr>
              <a:t>Reviews in Aquaculture 0</a:t>
            </a:r>
            <a:r>
              <a:rPr lang="en-US" sz="1100" dirty="0">
                <a:effectLst/>
                <a:latin typeface="Times New Roman" panose="02020603050405020304" pitchFamily="18" charset="0"/>
                <a:ea typeface="Calibri" panose="020F0502020204030204" pitchFamily="34" charset="0"/>
              </a:rPr>
              <a:t>: 1–20. doi: 10.1111/raq.12194</a:t>
            </a:r>
            <a:endParaRPr lang="en-US" sz="1400" dirty="0">
              <a:effectLst/>
              <a:latin typeface="Times New Roman" panose="02020603050405020304" pitchFamily="18" charset="0"/>
              <a:ea typeface="Calibri" panose="020F0502020204030204" pitchFamily="34" charset="0"/>
            </a:endParaRPr>
          </a:p>
          <a:p>
            <a:pPr marL="228600" marR="0"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rPr>
              <a:t>Imsland, A. K., P. Reynolds, G. Eliassen, T. A. Hangstad, A. Foss, E. Vikingstad, and T. A. Elvegård. (2014a). The use of lumpfish (Cyclopterus lumpus L.) to control sea lice (Lepeophtheirus salmonis Krøyer) infestations in intensively farmed Atlantic salmon (Salmo salar L.). </a:t>
            </a:r>
            <a:r>
              <a:rPr lang="en-US" sz="1100" i="1" dirty="0">
                <a:effectLst/>
                <a:latin typeface="Times New Roman" panose="02020603050405020304" pitchFamily="18" charset="0"/>
                <a:ea typeface="Calibri" panose="020F0502020204030204" pitchFamily="34" charset="0"/>
              </a:rPr>
              <a:t>Aquaculture 424–425</a:t>
            </a:r>
            <a:r>
              <a:rPr lang="en-US" sz="1100" dirty="0">
                <a:effectLst/>
                <a:latin typeface="Times New Roman" panose="02020603050405020304" pitchFamily="18" charset="0"/>
                <a:ea typeface="Calibri" panose="020F0502020204030204" pitchFamily="34" charset="0"/>
              </a:rPr>
              <a:t>: 18–23.</a:t>
            </a:r>
          </a:p>
          <a:p>
            <a:pPr marL="228600" marR="0"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rPr>
              <a:t>Imsland, A. K., P. Reynolds, G. Eliassen, T. A. Hangstad, A. V. Nytrø, A. Foss, E. Vikingstad, and T. A. Elvegård. (2014b). Assessment of growth and sea lice infection levels in Atlantic salmon stocked in small-scale cages with lumpfish. </a:t>
            </a:r>
            <a:r>
              <a:rPr lang="en-US" sz="1100" i="1" dirty="0">
                <a:effectLst/>
                <a:latin typeface="Times New Roman" panose="02020603050405020304" pitchFamily="18" charset="0"/>
                <a:ea typeface="Calibri" panose="020F0502020204030204" pitchFamily="34" charset="0"/>
              </a:rPr>
              <a:t>Aquaculture 433</a:t>
            </a:r>
            <a:r>
              <a:rPr lang="en-US" sz="1100" dirty="0">
                <a:effectLst/>
                <a:latin typeface="Times New Roman" panose="02020603050405020304" pitchFamily="18" charset="0"/>
                <a:ea typeface="Calibri" panose="020F0502020204030204" pitchFamily="34" charset="0"/>
              </a:rPr>
              <a:t>: 137-142.</a:t>
            </a:r>
          </a:p>
          <a:p>
            <a:pPr marL="228600" marR="0"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rPr>
              <a:t>Imsland, A. K., P. Reynolds, G. Eliassen, T. A. Hangstad, A. V. Nytrø, A. Foss, E. Vikingstad, and T. A. Elvegård. (2014c). Notes on the behaviour of lumpfish in sea pens with and without Atlantic salmon present. </a:t>
            </a:r>
            <a:r>
              <a:rPr lang="en-US" sz="1100" i="1" dirty="0">
                <a:effectLst/>
                <a:latin typeface="Times New Roman" panose="02020603050405020304" pitchFamily="18" charset="0"/>
                <a:ea typeface="Calibri" panose="020F0502020204030204" pitchFamily="34" charset="0"/>
              </a:rPr>
              <a:t>Journal of Ethology 32</a:t>
            </a:r>
            <a:r>
              <a:rPr lang="en-US" sz="1100" dirty="0">
                <a:effectLst/>
                <a:latin typeface="Times New Roman" panose="02020603050405020304" pitchFamily="18" charset="0"/>
                <a:ea typeface="Calibri" panose="020F0502020204030204" pitchFamily="34" charset="0"/>
              </a:rPr>
              <a:t>(2): 117–122.</a:t>
            </a:r>
          </a:p>
          <a:p>
            <a:pPr marL="228600"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rPr>
              <a:t>Imsland, A. K., P. Reynolds, G. Eliassen, T. A. Hangstad, A. V. Nytrø, A. Foss, E. Vikingstad, and T. A. Elvegård. (2015a). Assessment of suitable substrates for lumpfish in sea pens. </a:t>
            </a:r>
            <a:r>
              <a:rPr lang="en-US" sz="1100" i="1" dirty="0">
                <a:effectLst/>
                <a:latin typeface="Times New Roman" panose="02020603050405020304" pitchFamily="18" charset="0"/>
                <a:ea typeface="Calibri" panose="020F0502020204030204" pitchFamily="34" charset="0"/>
              </a:rPr>
              <a:t>Aquaculture International 23</a:t>
            </a:r>
            <a:r>
              <a:rPr lang="en-US" sz="1100" dirty="0">
                <a:effectLst/>
                <a:latin typeface="Times New Roman" panose="02020603050405020304" pitchFamily="18" charset="0"/>
                <a:ea typeface="Calibri" panose="020F0502020204030204" pitchFamily="34" charset="0"/>
              </a:rPr>
              <a:t>: 639–645.</a:t>
            </a:r>
          </a:p>
          <a:p>
            <a:pPr marL="228600"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rPr>
              <a:t>Imsland, A. K., P. Reynolds, G. Eliassen, T. A. Hangstad, A. V. Nytrø, A. Foss, E. Vikingstad, and T. A. Elvegård. (2015b). Feeding preferences of lumpfish (Cyclopterus lumpus L.) maintained in open net-pens with Atlantic salmon (Salmo salar L.). </a:t>
            </a:r>
            <a:r>
              <a:rPr lang="en-US" sz="1100" i="1" dirty="0">
                <a:effectLst/>
                <a:latin typeface="Times New Roman" panose="02020603050405020304" pitchFamily="18" charset="0"/>
                <a:ea typeface="Calibri" panose="020F0502020204030204" pitchFamily="34" charset="0"/>
              </a:rPr>
              <a:t>Aquaculture 436</a:t>
            </a:r>
            <a:r>
              <a:rPr lang="en-US" sz="1100" dirty="0">
                <a:effectLst/>
                <a:latin typeface="Times New Roman" panose="02020603050405020304" pitchFamily="18" charset="0"/>
                <a:ea typeface="Calibri" panose="020F0502020204030204" pitchFamily="34" charset="0"/>
              </a:rPr>
              <a:t>: 47-51.</a:t>
            </a:r>
          </a:p>
          <a:p>
            <a:pPr marL="228600"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rPr>
              <a:t>Imsland, A.K.D., A. Hanssen, A. V. Nytrø, P. Reynolds, T. M. Jonassen, T. A. Hangstad, T. A. Elvegård, T. C. Urskog, and B. Mikalsen. (2018). It works! Lumpfish can significantly lower sea lice infestation in large-scale salmon farming. </a:t>
            </a:r>
            <a:r>
              <a:rPr lang="en-US" sz="1100" i="1" dirty="0">
                <a:effectLst/>
                <a:latin typeface="Times New Roman" panose="02020603050405020304" pitchFamily="18" charset="0"/>
                <a:ea typeface="Calibri" panose="020F0502020204030204" pitchFamily="34" charset="0"/>
              </a:rPr>
              <a:t>Biology open, 7</a:t>
            </a:r>
            <a:r>
              <a:rPr lang="en-US" sz="1100" dirty="0">
                <a:effectLst/>
                <a:latin typeface="Times New Roman" panose="02020603050405020304" pitchFamily="18" charset="0"/>
                <a:ea typeface="Calibri" panose="020F0502020204030204" pitchFamily="34" charset="0"/>
              </a:rPr>
              <a:t>(9), p.bio036301.</a:t>
            </a:r>
          </a:p>
          <a:p>
            <a:pPr marL="228600" marR="0"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rPr>
              <a:t>Pereira, L. S., A. A. Agostinho, and K. O. Winemiller. (2017). Revisting cannibalism in fishes. </a:t>
            </a:r>
            <a:r>
              <a:rPr lang="en-US" sz="1100" i="1" dirty="0">
                <a:effectLst/>
                <a:latin typeface="Times New Roman" panose="02020603050405020304" pitchFamily="18" charset="0"/>
                <a:ea typeface="Calibri" panose="020F0502020204030204" pitchFamily="34" charset="0"/>
              </a:rPr>
              <a:t>Rev Fish Bio Fisheries 27</a:t>
            </a:r>
            <a:r>
              <a:rPr lang="en-US" sz="1100" dirty="0">
                <a:effectLst/>
                <a:latin typeface="Times New Roman" panose="02020603050405020304" pitchFamily="18" charset="0"/>
                <a:ea typeface="Calibri" panose="020F0502020204030204" pitchFamily="34" charset="0"/>
              </a:rPr>
              <a:t>(3): 1-15. doi:10.1007/s11160-017-9469-y</a:t>
            </a:r>
          </a:p>
          <a:p>
            <a:pPr marL="228600" marR="0" indent="-2286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rPr>
              <a:t>Spada, N. N. (2021). Improving larval and juvenile lumpfish, </a:t>
            </a:r>
            <a:r>
              <a:rPr lang="en-US" sz="1100" i="1" dirty="0">
                <a:effectLst/>
                <a:latin typeface="Times New Roman" panose="02020603050405020304" pitchFamily="18" charset="0"/>
                <a:ea typeface="Calibri" panose="020F0502020204030204" pitchFamily="34" charset="0"/>
              </a:rPr>
              <a:t>Cyclopterus lumpus</a:t>
            </a:r>
            <a:r>
              <a:rPr lang="en-US" sz="1100" dirty="0">
                <a:effectLst/>
                <a:latin typeface="Times New Roman" panose="02020603050405020304" pitchFamily="18" charset="0"/>
                <a:ea typeface="Calibri" panose="020F0502020204030204" pitchFamily="34" charset="0"/>
              </a:rPr>
              <a:t>, aquaculture: nutrition and growing conditions. Master’s Thesis, Dept. of Biological Sciences, University of New Hampshire, Durham, NH, 133 p.</a:t>
            </a:r>
          </a:p>
        </p:txBody>
      </p:sp>
      <p:sp>
        <p:nvSpPr>
          <p:cNvPr id="12" name="Rectangle 11">
            <a:extLst>
              <a:ext uri="{FF2B5EF4-FFF2-40B4-BE49-F238E27FC236}">
                <a16:creationId xmlns:a16="http://schemas.microsoft.com/office/drawing/2014/main" id="{03F63540-E210-47D1-939D-7CD953AE75DA}"/>
              </a:ext>
            </a:extLst>
          </p:cNvPr>
          <p:cNvSpPr/>
          <p:nvPr/>
        </p:nvSpPr>
        <p:spPr bwMode="auto">
          <a:xfrm>
            <a:off x="12877800" y="16459493"/>
            <a:ext cx="3124200" cy="48320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Fin Nipping Index</a:t>
            </a:r>
          </a:p>
        </p:txBody>
      </p:sp>
      <p:sp>
        <p:nvSpPr>
          <p:cNvPr id="25" name="TextBox 24">
            <a:extLst>
              <a:ext uri="{FF2B5EF4-FFF2-40B4-BE49-F238E27FC236}">
                <a16:creationId xmlns:a16="http://schemas.microsoft.com/office/drawing/2014/main" id="{560762AE-FAAC-4272-BACE-829D0D5B2444}"/>
              </a:ext>
            </a:extLst>
          </p:cNvPr>
          <p:cNvSpPr txBox="1"/>
          <p:nvPr/>
        </p:nvSpPr>
        <p:spPr>
          <a:xfrm>
            <a:off x="32705608" y="8350508"/>
            <a:ext cx="3382712"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Fin nipping is greater in 5g fish than 10g fish in both low and high lighting regimes.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Growing 5g fish in low constant light at 40g/L may reduce fin nipping, but data have not been analyzed yet.</a:t>
            </a:r>
          </a:p>
        </p:txBody>
      </p:sp>
      <p:sp>
        <p:nvSpPr>
          <p:cNvPr id="26" name="TextBox 25">
            <a:extLst>
              <a:ext uri="{FF2B5EF4-FFF2-40B4-BE49-F238E27FC236}">
                <a16:creationId xmlns:a16="http://schemas.microsoft.com/office/drawing/2014/main" id="{18E742AC-AC10-4579-95B9-10BA0EDA7873}"/>
              </a:ext>
            </a:extLst>
          </p:cNvPr>
          <p:cNvSpPr txBox="1"/>
          <p:nvPr/>
        </p:nvSpPr>
        <p:spPr>
          <a:xfrm>
            <a:off x="32705608" y="14630400"/>
            <a:ext cx="3382712" cy="6986528"/>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There appears to be little effect of photoperiod and stocking density on growth of 5g fish. </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Photoperiod and stocking density may affect growth of 10g fish, with lower stocking densities allowing for greater growth especially when subjected to low light.</a:t>
            </a:r>
          </a:p>
        </p:txBody>
      </p:sp>
      <p:pic>
        <p:nvPicPr>
          <p:cNvPr id="7" name="Picture 6" descr="Graphical user interface&#10;&#10;Description automatically generated with medium confidence">
            <a:extLst>
              <a:ext uri="{FF2B5EF4-FFF2-40B4-BE49-F238E27FC236}">
                <a16:creationId xmlns:a16="http://schemas.microsoft.com/office/drawing/2014/main" id="{9C84195A-BFAF-46CB-88D0-7981042EC1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35517" y="8672298"/>
            <a:ext cx="6746700" cy="6720102"/>
          </a:xfrm>
          <a:prstGeom prst="rect">
            <a:avLst/>
          </a:prstGeom>
        </p:spPr>
      </p:pic>
      <p:pic>
        <p:nvPicPr>
          <p:cNvPr id="13" name="Picture 12" descr="Chart, line chart&#10;&#10;Description automatically generated">
            <a:extLst>
              <a:ext uri="{FF2B5EF4-FFF2-40B4-BE49-F238E27FC236}">
                <a16:creationId xmlns:a16="http://schemas.microsoft.com/office/drawing/2014/main" id="{595F143F-C348-4742-956B-434D41FCE2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765000" y="14630400"/>
            <a:ext cx="7940608" cy="7196825"/>
          </a:xfrm>
          <a:prstGeom prst="rect">
            <a:avLst/>
          </a:prstGeom>
        </p:spPr>
      </p:pic>
      <p:pic>
        <p:nvPicPr>
          <p:cNvPr id="10" name="Picture 9" descr="Chart, bar chart&#10;&#10;Description automatically generated">
            <a:extLst>
              <a:ext uri="{FF2B5EF4-FFF2-40B4-BE49-F238E27FC236}">
                <a16:creationId xmlns:a16="http://schemas.microsoft.com/office/drawing/2014/main" id="{98F8CB3D-9A74-4EB3-A54D-D5511FCE74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65000" y="8472257"/>
            <a:ext cx="7940607" cy="5820194"/>
          </a:xfrm>
          <a:prstGeom prst="rect">
            <a:avLst/>
          </a:prstGeom>
        </p:spPr>
      </p:pic>
      <p:pic>
        <p:nvPicPr>
          <p:cNvPr id="14" name="Picture 13" descr="A picture containing indoor&#10;&#10;Description automatically generated">
            <a:extLst>
              <a:ext uri="{FF2B5EF4-FFF2-40B4-BE49-F238E27FC236}">
                <a16:creationId xmlns:a16="http://schemas.microsoft.com/office/drawing/2014/main" id="{9EACE2F3-48F2-4F52-A669-9C41401CCB1A}"/>
              </a:ext>
            </a:extLst>
          </p:cNvPr>
          <p:cNvPicPr>
            <a:picLocks noChangeAspect="1"/>
          </p:cNvPicPr>
          <p:nvPr/>
        </p:nvPicPr>
        <p:blipFill rotWithShape="1">
          <a:blip r:embed="rId10">
            <a:extLst>
              <a:ext uri="{28A0092B-C50C-407E-A947-70E740481C1C}">
                <a14:useLocalDpi xmlns:a14="http://schemas.microsoft.com/office/drawing/2010/main" val="0"/>
              </a:ext>
            </a:extLst>
          </a:blip>
          <a:srcRect l="14492" t="18614" r="15849" b="17082"/>
          <a:stretch/>
        </p:blipFill>
        <p:spPr>
          <a:xfrm>
            <a:off x="17072211" y="22879786"/>
            <a:ext cx="7010006" cy="4319755"/>
          </a:xfrm>
          <a:prstGeom prst="rect">
            <a:avLst/>
          </a:prstGeom>
        </p:spPr>
      </p:pic>
      <p:sp>
        <p:nvSpPr>
          <p:cNvPr id="34" name="TextBox 33">
            <a:extLst>
              <a:ext uri="{FF2B5EF4-FFF2-40B4-BE49-F238E27FC236}">
                <a16:creationId xmlns:a16="http://schemas.microsoft.com/office/drawing/2014/main" id="{E5E5589D-A376-43F1-883A-5D423FAE2AF3}"/>
              </a:ext>
            </a:extLst>
          </p:cNvPr>
          <p:cNvSpPr txBox="1"/>
          <p:nvPr/>
        </p:nvSpPr>
        <p:spPr>
          <a:xfrm>
            <a:off x="21493001" y="22879786"/>
            <a:ext cx="2925762" cy="369332"/>
          </a:xfrm>
          <a:prstGeom prst="rect">
            <a:avLst/>
          </a:prstGeom>
          <a:noFill/>
        </p:spPr>
        <p:txBody>
          <a:bodyPr wrap="square" rtlCol="0">
            <a:spAutoFit/>
          </a:bodyPr>
          <a:lstStyle/>
          <a:p>
            <a:r>
              <a:rPr lang="en-US" sz="1800" b="0" i="0" dirty="0">
                <a:solidFill>
                  <a:srgbClr val="201F1E"/>
                </a:solidFill>
                <a:effectLst/>
                <a:latin typeface="Times New Roman" panose="02020603050405020304" pitchFamily="18" charset="0"/>
                <a:cs typeface="Times New Roman" panose="02020603050405020304" pitchFamily="18" charset="0"/>
              </a:rPr>
              <a:t>Tim Briggs/NH Sea Grant</a:t>
            </a:r>
            <a:endParaRPr lang="en-US" sz="1800"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8.14"/>
  <p:tag name="AS_TITLE" val="Aspose.Slides for .NET 4.0 Client Profile"/>
  <p:tag name="AS_VERSION" val="20.8"/>
  <p:tag name="MAKESIGNSTEMPLATE" val="intellectualsage|09-2018"/>
</p:tagLst>
</file>

<file path=ppt/theme/theme1.xml><?xml version="1.0" encoding="utf-8"?>
<a:theme xmlns:a="http://schemas.openxmlformats.org/drawingml/2006/main" name="Default Desig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1621</TotalTime>
  <Words>1217</Words>
  <Application>Microsoft Office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Times New Roman</vt:lpstr>
      <vt:lpstr>Arial</vt:lpstr>
      <vt:lpstr>Montserrat Light</vt:lpstr>
      <vt:lpstr>Libre Baskerville</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Free Research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Shelby Perry</cp:lastModifiedBy>
  <cp:revision>28</cp:revision>
  <dcterms:modified xsi:type="dcterms:W3CDTF">2022-04-07T17:43:48Z</dcterms:modified>
  <cp:category>templates for scientific poster</cp:category>
</cp:coreProperties>
</file>