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64" r:id="rId2"/>
  </p:sldIdLst>
  <p:sldSz cx="43891200" cy="32918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120" userDrawn="1">
          <p15:clr>
            <a:srgbClr val="F26B43"/>
          </p15:clr>
        </p15:guide>
        <p15:guide id="4" pos="6720" userDrawn="1">
          <p15:clr>
            <a:srgbClr val="F26B43"/>
          </p15:clr>
        </p15:guide>
        <p15:guide id="6" pos="6552" userDrawn="1">
          <p15:clr>
            <a:srgbClr val="F26B43"/>
          </p15:clr>
        </p15:guide>
        <p15:guide id="7" pos="13176" userDrawn="1">
          <p15:clr>
            <a:srgbClr val="F26B43"/>
          </p15:clr>
        </p15:guide>
        <p15:guide id="8" pos="27480" userDrawn="1">
          <p15:clr>
            <a:srgbClr val="F26B43"/>
          </p15:clr>
        </p15:guide>
        <p15:guide id="12" orient="horz" pos="3000" userDrawn="1">
          <p15:clr>
            <a:srgbClr val="F26B43"/>
          </p15:clr>
        </p15:guide>
        <p15:guide id="13" orient="horz" pos="14304" userDrawn="1">
          <p15:clr>
            <a:srgbClr val="F26B43"/>
          </p15:clr>
        </p15:guide>
        <p15:guide id="14" orient="horz" pos="19848" userDrawn="1">
          <p15:clr>
            <a:srgbClr val="F26B43"/>
          </p15:clr>
        </p15:guide>
        <p15:guide id="21" orient="horz" pos="3600" userDrawn="1">
          <p15:clr>
            <a:srgbClr val="F26B43"/>
          </p15:clr>
        </p15:guide>
        <p15:guide id="22" pos="13368" userDrawn="1">
          <p15:clr>
            <a:srgbClr val="F26B43"/>
          </p15:clr>
        </p15:guide>
        <p15:guide id="23" orient="horz" pos="17736" userDrawn="1">
          <p15:clr>
            <a:srgbClr val="A4A3A4"/>
          </p15:clr>
        </p15:guide>
        <p15:guide id="24" orient="horz" pos="5760" userDrawn="1">
          <p15:clr>
            <a:srgbClr val="A4A3A4"/>
          </p15:clr>
        </p15:guide>
        <p15:guide id="25" pos="19488" userDrawn="1">
          <p15:clr>
            <a:srgbClr val="A4A3A4"/>
          </p15:clr>
        </p15:guide>
        <p15:guide id="26" pos="196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Luek" initials="JLL" lastIdx="7" clrIdx="0">
    <p:extLst>
      <p:ext uri="{19B8F6BF-5375-455C-9EA6-DF929625EA0E}">
        <p15:presenceInfo xmlns:p15="http://schemas.microsoft.com/office/powerpoint/2012/main" userId="Jenna Luek" providerId="None"/>
      </p:ext>
    </p:extLst>
  </p:cmAuthor>
  <p:cmAuthor id="2" name="Alexandria Hidrovo" initials="AH" lastIdx="4" clrIdx="1">
    <p:extLst>
      <p:ext uri="{19B8F6BF-5375-455C-9EA6-DF929625EA0E}">
        <p15:presenceInfo xmlns:p15="http://schemas.microsoft.com/office/powerpoint/2012/main" userId="b99c0dd38f471c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a:srgbClr val="0000FF"/>
    <a:srgbClr val="CC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E8B304-870A-4C42-810F-6C7CF8DD3C85}" v="73" dt="2022-04-04T22:13:05.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4660"/>
  </p:normalViewPr>
  <p:slideViewPr>
    <p:cSldViewPr snapToGrid="0">
      <p:cViewPr>
        <p:scale>
          <a:sx n="30" d="100"/>
          <a:sy n="30" d="100"/>
        </p:scale>
        <p:origin x="1212" y="-984"/>
      </p:cViewPr>
      <p:guideLst>
        <p:guide pos="120"/>
        <p:guide pos="6720"/>
        <p:guide pos="6552"/>
        <p:guide pos="13176"/>
        <p:guide pos="27480"/>
        <p:guide orient="horz" pos="3000"/>
        <p:guide orient="horz" pos="14304"/>
        <p:guide orient="horz" pos="19848"/>
        <p:guide orient="horz" pos="3600"/>
        <p:guide pos="13368"/>
        <p:guide orient="horz" pos="17736"/>
        <p:guide orient="horz" pos="5760"/>
        <p:guide pos="19488"/>
        <p:guide pos="19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ka Jude Ugwuodo" userId="2d834a9b-7a2e-4a98-88b0-47cd2e18fee1" providerId="ADAL" clId="{17940544-E461-4F8E-85C5-DD579B05FBC1}"/>
    <pc:docChg chg="undo custSel modSld">
      <pc:chgData name="Chika Jude Ugwuodo" userId="2d834a9b-7a2e-4a98-88b0-47cd2e18fee1" providerId="ADAL" clId="{17940544-E461-4F8E-85C5-DD579B05FBC1}" dt="2022-04-04T14:02:44.668" v="5" actId="478"/>
      <pc:docMkLst>
        <pc:docMk/>
      </pc:docMkLst>
      <pc:sldChg chg="addSp delSp mod">
        <pc:chgData name="Chika Jude Ugwuodo" userId="2d834a9b-7a2e-4a98-88b0-47cd2e18fee1" providerId="ADAL" clId="{17940544-E461-4F8E-85C5-DD579B05FBC1}" dt="2022-04-04T14:02:44.668" v="5" actId="478"/>
        <pc:sldMkLst>
          <pc:docMk/>
          <pc:sldMk cId="2961357542" sldId="264"/>
        </pc:sldMkLst>
        <pc:spChg chg="add del">
          <ac:chgData name="Chika Jude Ugwuodo" userId="2d834a9b-7a2e-4a98-88b0-47cd2e18fee1" providerId="ADAL" clId="{17940544-E461-4F8E-85C5-DD579B05FBC1}" dt="2022-04-04T14:02:44.088" v="4" actId="478"/>
          <ac:spMkLst>
            <pc:docMk/>
            <pc:sldMk cId="2961357542" sldId="264"/>
            <ac:spMk id="67" creationId="{6D9CB879-C573-414B-B56B-2084224E6906}"/>
          </ac:spMkLst>
        </pc:spChg>
        <pc:spChg chg="add del">
          <ac:chgData name="Chika Jude Ugwuodo" userId="2d834a9b-7a2e-4a98-88b0-47cd2e18fee1" providerId="ADAL" clId="{17940544-E461-4F8E-85C5-DD579B05FBC1}" dt="2022-04-04T14:02:44.668" v="5" actId="478"/>
          <ac:spMkLst>
            <pc:docMk/>
            <pc:sldMk cId="2961357542" sldId="264"/>
            <ac:spMk id="70" creationId="{8436DAEB-A136-4AF6-B0E2-780EDBD13D11}"/>
          </ac:spMkLst>
        </pc:spChg>
        <pc:spChg chg="add del">
          <ac:chgData name="Chika Jude Ugwuodo" userId="2d834a9b-7a2e-4a98-88b0-47cd2e18fee1" providerId="ADAL" clId="{17940544-E461-4F8E-85C5-DD579B05FBC1}" dt="2022-04-04T14:02:43.628" v="3" actId="478"/>
          <ac:spMkLst>
            <pc:docMk/>
            <pc:sldMk cId="2961357542" sldId="264"/>
            <ac:spMk id="647" creationId="{855CA57B-0175-473E-87DA-DEEE9E427693}"/>
          </ac:spMkLst>
        </pc:spChg>
      </pc:sldChg>
    </pc:docChg>
  </pc:docChgLst>
  <pc:docChgLst>
    <pc:chgData name="Chika Jude Ugwuodo" userId="2d834a9b-7a2e-4a98-88b0-47cd2e18fee1" providerId="ADAL" clId="{E8E8B304-870A-4C42-810F-6C7CF8DD3C85}"/>
    <pc:docChg chg="undo redo custSel modSld">
      <pc:chgData name="Chika Jude Ugwuodo" userId="2d834a9b-7a2e-4a98-88b0-47cd2e18fee1" providerId="ADAL" clId="{E8E8B304-870A-4C42-810F-6C7CF8DD3C85}" dt="2022-04-04T22:35:03.426" v="3286" actId="1038"/>
      <pc:docMkLst>
        <pc:docMk/>
      </pc:docMkLst>
      <pc:sldChg chg="addSp delSp modSp mod modAnim">
        <pc:chgData name="Chika Jude Ugwuodo" userId="2d834a9b-7a2e-4a98-88b0-47cd2e18fee1" providerId="ADAL" clId="{E8E8B304-870A-4C42-810F-6C7CF8DD3C85}" dt="2022-04-04T22:35:03.426" v="3286" actId="1038"/>
        <pc:sldMkLst>
          <pc:docMk/>
          <pc:sldMk cId="2961357542" sldId="264"/>
        </pc:sldMkLst>
        <pc:spChg chg="mod">
          <ac:chgData name="Chika Jude Ugwuodo" userId="2d834a9b-7a2e-4a98-88b0-47cd2e18fee1" providerId="ADAL" clId="{E8E8B304-870A-4C42-810F-6C7CF8DD3C85}" dt="2022-04-04T14:28:36.659" v="417" actId="14100"/>
          <ac:spMkLst>
            <pc:docMk/>
            <pc:sldMk cId="2961357542" sldId="264"/>
            <ac:spMk id="2" creationId="{A3FD0CD7-9B6B-4372-87F2-CAE16E11D0B5}"/>
          </ac:spMkLst>
        </pc:spChg>
        <pc:spChg chg="add mod">
          <ac:chgData name="Chika Jude Ugwuodo" userId="2d834a9b-7a2e-4a98-88b0-47cd2e18fee1" providerId="ADAL" clId="{E8E8B304-870A-4C42-810F-6C7CF8DD3C85}" dt="2022-04-04T22:13:42.872" v="2697" actId="208"/>
          <ac:spMkLst>
            <pc:docMk/>
            <pc:sldMk cId="2961357542" sldId="264"/>
            <ac:spMk id="5" creationId="{8C0C29D8-858B-4FFB-88B3-4911F767CBFC}"/>
          </ac:spMkLst>
        </pc:spChg>
        <pc:spChg chg="mod">
          <ac:chgData name="Chika Jude Ugwuodo" userId="2d834a9b-7a2e-4a98-88b0-47cd2e18fee1" providerId="ADAL" clId="{E8E8B304-870A-4C42-810F-6C7CF8DD3C85}" dt="2022-04-04T21:48:28.670" v="2454" actId="20577"/>
          <ac:spMkLst>
            <pc:docMk/>
            <pc:sldMk cId="2961357542" sldId="264"/>
            <ac:spMk id="61" creationId="{D81E3B80-48A4-4588-AC52-DB3F2BA46E7D}"/>
          </ac:spMkLst>
        </pc:spChg>
        <pc:spChg chg="del">
          <ac:chgData name="Chika Jude Ugwuodo" userId="2d834a9b-7a2e-4a98-88b0-47cd2e18fee1" providerId="ADAL" clId="{E8E8B304-870A-4C42-810F-6C7CF8DD3C85}" dt="2022-04-04T14:06:11.368" v="2" actId="478"/>
          <ac:spMkLst>
            <pc:docMk/>
            <pc:sldMk cId="2961357542" sldId="264"/>
            <ac:spMk id="67" creationId="{6D9CB879-C573-414B-B56B-2084224E6906}"/>
          </ac:spMkLst>
        </pc:spChg>
        <pc:spChg chg="mod">
          <ac:chgData name="Chika Jude Ugwuodo" userId="2d834a9b-7a2e-4a98-88b0-47cd2e18fee1" providerId="ADAL" clId="{E8E8B304-870A-4C42-810F-6C7CF8DD3C85}" dt="2022-04-04T14:28:20.523" v="414" actId="1076"/>
          <ac:spMkLst>
            <pc:docMk/>
            <pc:sldMk cId="2961357542" sldId="264"/>
            <ac:spMk id="68" creationId="{513B2162-9E11-43D3-B78C-4F2E0EA468F4}"/>
          </ac:spMkLst>
        </pc:spChg>
        <pc:spChg chg="del">
          <ac:chgData name="Chika Jude Ugwuodo" userId="2d834a9b-7a2e-4a98-88b0-47cd2e18fee1" providerId="ADAL" clId="{E8E8B304-870A-4C42-810F-6C7CF8DD3C85}" dt="2022-04-04T14:06:04.034" v="0" actId="478"/>
          <ac:spMkLst>
            <pc:docMk/>
            <pc:sldMk cId="2961357542" sldId="264"/>
            <ac:spMk id="70" creationId="{8436DAEB-A136-4AF6-B0E2-780EDBD13D11}"/>
          </ac:spMkLst>
        </pc:spChg>
        <pc:spChg chg="add del mod">
          <ac:chgData name="Chika Jude Ugwuodo" userId="2d834a9b-7a2e-4a98-88b0-47cd2e18fee1" providerId="ADAL" clId="{E8E8B304-870A-4C42-810F-6C7CF8DD3C85}" dt="2022-04-04T22:02:19.216" v="2598" actId="14100"/>
          <ac:spMkLst>
            <pc:docMk/>
            <pc:sldMk cId="2961357542" sldId="264"/>
            <ac:spMk id="82" creationId="{613948E6-5DA1-4B99-88D5-D81B8BCAF414}"/>
          </ac:spMkLst>
        </pc:spChg>
        <pc:spChg chg="add mod">
          <ac:chgData name="Chika Jude Ugwuodo" userId="2d834a9b-7a2e-4a98-88b0-47cd2e18fee1" providerId="ADAL" clId="{E8E8B304-870A-4C42-810F-6C7CF8DD3C85}" dt="2022-04-04T22:14:23.201" v="2718" actId="1035"/>
          <ac:spMkLst>
            <pc:docMk/>
            <pc:sldMk cId="2961357542" sldId="264"/>
            <ac:spMk id="86" creationId="{64EAE17F-277E-4908-B7CE-CF811552C700}"/>
          </ac:spMkLst>
        </pc:spChg>
        <pc:spChg chg="add mod">
          <ac:chgData name="Chika Jude Ugwuodo" userId="2d834a9b-7a2e-4a98-88b0-47cd2e18fee1" providerId="ADAL" clId="{E8E8B304-870A-4C42-810F-6C7CF8DD3C85}" dt="2022-04-04T14:34:16.239" v="486" actId="1036"/>
          <ac:spMkLst>
            <pc:docMk/>
            <pc:sldMk cId="2961357542" sldId="264"/>
            <ac:spMk id="87" creationId="{D9A4730C-2655-4E7A-9690-8F025D98D138}"/>
          </ac:spMkLst>
        </pc:spChg>
        <pc:spChg chg="add mod">
          <ac:chgData name="Chika Jude Ugwuodo" userId="2d834a9b-7a2e-4a98-88b0-47cd2e18fee1" providerId="ADAL" clId="{E8E8B304-870A-4C42-810F-6C7CF8DD3C85}" dt="2022-04-04T22:14:15.023" v="2705" actId="14100"/>
          <ac:spMkLst>
            <pc:docMk/>
            <pc:sldMk cId="2961357542" sldId="264"/>
            <ac:spMk id="100" creationId="{0783268A-6F52-41A3-BB12-795A7BFDE360}"/>
          </ac:spMkLst>
        </pc:spChg>
        <pc:spChg chg="add mod">
          <ac:chgData name="Chika Jude Ugwuodo" userId="2d834a9b-7a2e-4a98-88b0-47cd2e18fee1" providerId="ADAL" clId="{E8E8B304-870A-4C42-810F-6C7CF8DD3C85}" dt="2022-04-04T22:14:28.401" v="2725" actId="1036"/>
          <ac:spMkLst>
            <pc:docMk/>
            <pc:sldMk cId="2961357542" sldId="264"/>
            <ac:spMk id="102" creationId="{630929F7-83E7-4666-9F3E-F4BFACB0967A}"/>
          </ac:spMkLst>
        </pc:spChg>
        <pc:spChg chg="mod">
          <ac:chgData name="Chika Jude Ugwuodo" userId="2d834a9b-7a2e-4a98-88b0-47cd2e18fee1" providerId="ADAL" clId="{E8E8B304-870A-4C42-810F-6C7CF8DD3C85}" dt="2022-04-04T22:19:33.289" v="2745" actId="1035"/>
          <ac:spMkLst>
            <pc:docMk/>
            <pc:sldMk cId="2961357542" sldId="264"/>
            <ac:spMk id="236" creationId="{F60C8699-F365-46F2-8C48-540C0C792D73}"/>
          </ac:spMkLst>
        </pc:spChg>
        <pc:spChg chg="mod">
          <ac:chgData name="Chika Jude Ugwuodo" userId="2d834a9b-7a2e-4a98-88b0-47cd2e18fee1" providerId="ADAL" clId="{E8E8B304-870A-4C42-810F-6C7CF8DD3C85}" dt="2022-04-04T21:55:51.376" v="2501" actId="1035"/>
          <ac:spMkLst>
            <pc:docMk/>
            <pc:sldMk cId="2961357542" sldId="264"/>
            <ac:spMk id="237" creationId="{1793EF21-586E-4588-91DA-5F83C814CF3B}"/>
          </ac:spMkLst>
        </pc:spChg>
        <pc:spChg chg="mod">
          <ac:chgData name="Chika Jude Ugwuodo" userId="2d834a9b-7a2e-4a98-88b0-47cd2e18fee1" providerId="ADAL" clId="{E8E8B304-870A-4C42-810F-6C7CF8DD3C85}" dt="2022-04-04T21:55:56.764" v="2503" actId="403"/>
          <ac:spMkLst>
            <pc:docMk/>
            <pc:sldMk cId="2961357542" sldId="264"/>
            <ac:spMk id="238" creationId="{B13EC1A8-98BC-45E2-BAF2-2D1C65337D9B}"/>
          </ac:spMkLst>
        </pc:spChg>
        <pc:spChg chg="mod">
          <ac:chgData name="Chika Jude Ugwuodo" userId="2d834a9b-7a2e-4a98-88b0-47cd2e18fee1" providerId="ADAL" clId="{E8E8B304-870A-4C42-810F-6C7CF8DD3C85}" dt="2022-04-04T14:32:43.834" v="468" actId="1076"/>
          <ac:spMkLst>
            <pc:docMk/>
            <pc:sldMk cId="2961357542" sldId="264"/>
            <ac:spMk id="246" creationId="{AA81B0A9-7E33-483D-86FF-95F24F962670}"/>
          </ac:spMkLst>
        </pc:spChg>
        <pc:spChg chg="mod">
          <ac:chgData name="Chika Jude Ugwuodo" userId="2d834a9b-7a2e-4a98-88b0-47cd2e18fee1" providerId="ADAL" clId="{E8E8B304-870A-4C42-810F-6C7CF8DD3C85}" dt="2022-04-04T14:32:29.482" v="467" actId="14100"/>
          <ac:spMkLst>
            <pc:docMk/>
            <pc:sldMk cId="2961357542" sldId="264"/>
            <ac:spMk id="247" creationId="{F6928322-8F6C-44C4-8641-E10439D4DAD3}"/>
          </ac:spMkLst>
        </pc:spChg>
        <pc:spChg chg="mod">
          <ac:chgData name="Chika Jude Ugwuodo" userId="2d834a9b-7a2e-4a98-88b0-47cd2e18fee1" providerId="ADAL" clId="{E8E8B304-870A-4C42-810F-6C7CF8DD3C85}" dt="2022-04-04T14:16:23.086" v="123" actId="14100"/>
          <ac:spMkLst>
            <pc:docMk/>
            <pc:sldMk cId="2961357542" sldId="264"/>
            <ac:spMk id="248" creationId="{532198D2-4EF5-4332-8221-062AB2E75543}"/>
          </ac:spMkLst>
        </pc:spChg>
        <pc:spChg chg="del mod">
          <ac:chgData name="Chika Jude Ugwuodo" userId="2d834a9b-7a2e-4a98-88b0-47cd2e18fee1" providerId="ADAL" clId="{E8E8B304-870A-4C42-810F-6C7CF8DD3C85}" dt="2022-04-04T14:14:36.695" v="39" actId="478"/>
          <ac:spMkLst>
            <pc:docMk/>
            <pc:sldMk cId="2961357542" sldId="264"/>
            <ac:spMk id="249" creationId="{63833C09-A603-412E-9269-2727E859DD95}"/>
          </ac:spMkLst>
        </pc:spChg>
        <pc:spChg chg="mod">
          <ac:chgData name="Chika Jude Ugwuodo" userId="2d834a9b-7a2e-4a98-88b0-47cd2e18fee1" providerId="ADAL" clId="{E8E8B304-870A-4C42-810F-6C7CF8DD3C85}" dt="2022-04-04T14:23:27.492" v="315" actId="1076"/>
          <ac:spMkLst>
            <pc:docMk/>
            <pc:sldMk cId="2961357542" sldId="264"/>
            <ac:spMk id="250" creationId="{9C141212-5977-43E5-AEB1-FDFC20C2097F}"/>
          </ac:spMkLst>
        </pc:spChg>
        <pc:spChg chg="mod">
          <ac:chgData name="Chika Jude Ugwuodo" userId="2d834a9b-7a2e-4a98-88b0-47cd2e18fee1" providerId="ADAL" clId="{E8E8B304-870A-4C42-810F-6C7CF8DD3C85}" dt="2022-04-04T14:23:42.604" v="316" actId="1076"/>
          <ac:spMkLst>
            <pc:docMk/>
            <pc:sldMk cId="2961357542" sldId="264"/>
            <ac:spMk id="251" creationId="{D5C97B96-FA33-4964-AF8D-4E90ADB6387D}"/>
          </ac:spMkLst>
        </pc:spChg>
        <pc:spChg chg="mod">
          <ac:chgData name="Chika Jude Ugwuodo" userId="2d834a9b-7a2e-4a98-88b0-47cd2e18fee1" providerId="ADAL" clId="{E8E8B304-870A-4C42-810F-6C7CF8DD3C85}" dt="2022-04-04T14:16:47.124" v="217" actId="1037"/>
          <ac:spMkLst>
            <pc:docMk/>
            <pc:sldMk cId="2961357542" sldId="264"/>
            <ac:spMk id="252" creationId="{F1F760ED-B530-4B13-9BB4-89689F92889A}"/>
          </ac:spMkLst>
        </pc:spChg>
        <pc:spChg chg="mod">
          <ac:chgData name="Chika Jude Ugwuodo" userId="2d834a9b-7a2e-4a98-88b0-47cd2e18fee1" providerId="ADAL" clId="{E8E8B304-870A-4C42-810F-6C7CF8DD3C85}" dt="2022-04-04T15:45:04.302" v="1329" actId="14100"/>
          <ac:spMkLst>
            <pc:docMk/>
            <pc:sldMk cId="2961357542" sldId="264"/>
            <ac:spMk id="254" creationId="{2C674A13-5DF2-4DEC-8DB7-ADB49E9DF967}"/>
          </ac:spMkLst>
        </pc:spChg>
        <pc:spChg chg="mod">
          <ac:chgData name="Chika Jude Ugwuodo" userId="2d834a9b-7a2e-4a98-88b0-47cd2e18fee1" providerId="ADAL" clId="{E8E8B304-870A-4C42-810F-6C7CF8DD3C85}" dt="2022-04-04T22:35:03.426" v="3286" actId="1038"/>
          <ac:spMkLst>
            <pc:docMk/>
            <pc:sldMk cId="2961357542" sldId="264"/>
            <ac:spMk id="256" creationId="{41E00E43-B929-434A-84CC-E4F561F9F49D}"/>
          </ac:spMkLst>
        </pc:spChg>
        <pc:spChg chg="mod">
          <ac:chgData name="Chika Jude Ugwuodo" userId="2d834a9b-7a2e-4a98-88b0-47cd2e18fee1" providerId="ADAL" clId="{E8E8B304-870A-4C42-810F-6C7CF8DD3C85}" dt="2022-04-04T14:37:16.257" v="541" actId="14100"/>
          <ac:spMkLst>
            <pc:docMk/>
            <pc:sldMk cId="2961357542" sldId="264"/>
            <ac:spMk id="257" creationId="{2BE2C023-41E2-4922-A9EC-659946D4B696}"/>
          </ac:spMkLst>
        </pc:spChg>
        <pc:spChg chg="mod">
          <ac:chgData name="Chika Jude Ugwuodo" userId="2d834a9b-7a2e-4a98-88b0-47cd2e18fee1" providerId="ADAL" clId="{E8E8B304-870A-4C42-810F-6C7CF8DD3C85}" dt="2022-04-04T21:55:17.002" v="2493" actId="1035"/>
          <ac:spMkLst>
            <pc:docMk/>
            <pc:sldMk cId="2961357542" sldId="264"/>
            <ac:spMk id="260" creationId="{68BDC5FE-20AB-42CB-92D7-0CBB89665B89}"/>
          </ac:spMkLst>
        </pc:spChg>
        <pc:spChg chg="mod">
          <ac:chgData name="Chika Jude Ugwuodo" userId="2d834a9b-7a2e-4a98-88b0-47cd2e18fee1" providerId="ADAL" clId="{E8E8B304-870A-4C42-810F-6C7CF8DD3C85}" dt="2022-04-04T21:52:31.422" v="2479" actId="1036"/>
          <ac:spMkLst>
            <pc:docMk/>
            <pc:sldMk cId="2961357542" sldId="264"/>
            <ac:spMk id="261" creationId="{AB94F4A2-9D49-4217-A637-1C1996FB656F}"/>
          </ac:spMkLst>
        </pc:spChg>
        <pc:spChg chg="mod">
          <ac:chgData name="Chika Jude Ugwuodo" userId="2d834a9b-7a2e-4a98-88b0-47cd2e18fee1" providerId="ADAL" clId="{E8E8B304-870A-4C42-810F-6C7CF8DD3C85}" dt="2022-04-04T21:52:27.564" v="2472" actId="1036"/>
          <ac:spMkLst>
            <pc:docMk/>
            <pc:sldMk cId="2961357542" sldId="264"/>
            <ac:spMk id="262" creationId="{31FB5E9A-FAE4-4522-BDB9-B12FDD826532}"/>
          </ac:spMkLst>
        </pc:spChg>
        <pc:spChg chg="mod">
          <ac:chgData name="Chika Jude Ugwuodo" userId="2d834a9b-7a2e-4a98-88b0-47cd2e18fee1" providerId="ADAL" clId="{E8E8B304-870A-4C42-810F-6C7CF8DD3C85}" dt="2022-04-04T14:25:23.819" v="367" actId="1036"/>
          <ac:spMkLst>
            <pc:docMk/>
            <pc:sldMk cId="2961357542" sldId="264"/>
            <ac:spMk id="263" creationId="{4DC796D8-E40B-4E7D-829C-EE3CB76013FC}"/>
          </ac:spMkLst>
        </pc:spChg>
        <pc:spChg chg="mod">
          <ac:chgData name="Chika Jude Ugwuodo" userId="2d834a9b-7a2e-4a98-88b0-47cd2e18fee1" providerId="ADAL" clId="{E8E8B304-870A-4C42-810F-6C7CF8DD3C85}" dt="2022-04-04T15:40:45.168" v="1324" actId="1076"/>
          <ac:spMkLst>
            <pc:docMk/>
            <pc:sldMk cId="2961357542" sldId="264"/>
            <ac:spMk id="265" creationId="{DF2D8669-8205-4F09-895B-8B238B2A32B1}"/>
          </ac:spMkLst>
        </pc:spChg>
        <pc:spChg chg="mod">
          <ac:chgData name="Chika Jude Ugwuodo" userId="2d834a9b-7a2e-4a98-88b0-47cd2e18fee1" providerId="ADAL" clId="{E8E8B304-870A-4C42-810F-6C7CF8DD3C85}" dt="2022-04-04T14:26:13.946" v="405" actId="1035"/>
          <ac:spMkLst>
            <pc:docMk/>
            <pc:sldMk cId="2961357542" sldId="264"/>
            <ac:spMk id="267" creationId="{F832B71B-11C8-40CC-A70B-F4B034710ECC}"/>
          </ac:spMkLst>
        </pc:spChg>
        <pc:spChg chg="mod">
          <ac:chgData name="Chika Jude Ugwuodo" userId="2d834a9b-7a2e-4a98-88b0-47cd2e18fee1" providerId="ADAL" clId="{E8E8B304-870A-4C42-810F-6C7CF8DD3C85}" dt="2022-04-04T14:26:34.723" v="408" actId="14100"/>
          <ac:spMkLst>
            <pc:docMk/>
            <pc:sldMk cId="2961357542" sldId="264"/>
            <ac:spMk id="268" creationId="{A9D82EAF-13B4-4506-B5F9-91A1D9CB1F2B}"/>
          </ac:spMkLst>
        </pc:spChg>
        <pc:spChg chg="mod">
          <ac:chgData name="Chika Jude Ugwuodo" userId="2d834a9b-7a2e-4a98-88b0-47cd2e18fee1" providerId="ADAL" clId="{E8E8B304-870A-4C42-810F-6C7CF8DD3C85}" dt="2022-04-04T21:51:48.284" v="2458" actId="1076"/>
          <ac:spMkLst>
            <pc:docMk/>
            <pc:sldMk cId="2961357542" sldId="264"/>
            <ac:spMk id="269" creationId="{289FA774-6D30-482C-AF23-1A521877D3B4}"/>
          </ac:spMkLst>
        </pc:spChg>
        <pc:spChg chg="mod">
          <ac:chgData name="Chika Jude Ugwuodo" userId="2d834a9b-7a2e-4a98-88b0-47cd2e18fee1" providerId="ADAL" clId="{E8E8B304-870A-4C42-810F-6C7CF8DD3C85}" dt="2022-04-04T22:24:26.316" v="3215" actId="20577"/>
          <ac:spMkLst>
            <pc:docMk/>
            <pc:sldMk cId="2961357542" sldId="264"/>
            <ac:spMk id="415" creationId="{EF083357-80C6-477E-872F-8A8E8AAEA90A}"/>
          </ac:spMkLst>
        </pc:spChg>
        <pc:spChg chg="mod">
          <ac:chgData name="Chika Jude Ugwuodo" userId="2d834a9b-7a2e-4a98-88b0-47cd2e18fee1" providerId="ADAL" clId="{E8E8B304-870A-4C42-810F-6C7CF8DD3C85}" dt="2022-04-04T14:35:40.425" v="508" actId="14100"/>
          <ac:spMkLst>
            <pc:docMk/>
            <pc:sldMk cId="2961357542" sldId="264"/>
            <ac:spMk id="416" creationId="{1001A7BD-7F1A-4B2F-A486-5E191F49258B}"/>
          </ac:spMkLst>
        </pc:spChg>
        <pc:spChg chg="mod">
          <ac:chgData name="Chika Jude Ugwuodo" userId="2d834a9b-7a2e-4a98-88b0-47cd2e18fee1" providerId="ADAL" clId="{E8E8B304-870A-4C42-810F-6C7CF8DD3C85}" dt="2022-04-04T22:34:33.322" v="3279" actId="1076"/>
          <ac:spMkLst>
            <pc:docMk/>
            <pc:sldMk cId="2961357542" sldId="264"/>
            <ac:spMk id="459" creationId="{CC85D832-E8DA-4248-8F2A-6F9EB7EC09CA}"/>
          </ac:spMkLst>
        </pc:spChg>
        <pc:spChg chg="mod">
          <ac:chgData name="Chika Jude Ugwuodo" userId="2d834a9b-7a2e-4a98-88b0-47cd2e18fee1" providerId="ADAL" clId="{E8E8B304-870A-4C42-810F-6C7CF8DD3C85}" dt="2022-04-04T15:44:57.246" v="1328" actId="14100"/>
          <ac:spMkLst>
            <pc:docMk/>
            <pc:sldMk cId="2961357542" sldId="264"/>
            <ac:spMk id="487" creationId="{F2F8A79A-3FA0-475F-90D9-6C4CA283A687}"/>
          </ac:spMkLst>
        </pc:spChg>
        <pc:spChg chg="del">
          <ac:chgData name="Chika Jude Ugwuodo" userId="2d834a9b-7a2e-4a98-88b0-47cd2e18fee1" providerId="ADAL" clId="{E8E8B304-870A-4C42-810F-6C7CF8DD3C85}" dt="2022-04-04T14:06:08.408" v="1" actId="478"/>
          <ac:spMkLst>
            <pc:docMk/>
            <pc:sldMk cId="2961357542" sldId="264"/>
            <ac:spMk id="647" creationId="{855CA57B-0175-473E-87DA-DEEE9E427693}"/>
          </ac:spMkLst>
        </pc:spChg>
        <pc:spChg chg="mod">
          <ac:chgData name="Chika Jude Ugwuodo" userId="2d834a9b-7a2e-4a98-88b0-47cd2e18fee1" providerId="ADAL" clId="{E8E8B304-870A-4C42-810F-6C7CF8DD3C85}" dt="2022-04-04T22:34:20.354" v="3278" actId="403"/>
          <ac:spMkLst>
            <pc:docMk/>
            <pc:sldMk cId="2961357542" sldId="264"/>
            <ac:spMk id="807" creationId="{AD4C132F-200C-4827-94DB-0F19F97CF46A}"/>
          </ac:spMkLst>
        </pc:spChg>
        <pc:spChg chg="mod">
          <ac:chgData name="Chika Jude Ugwuodo" userId="2d834a9b-7a2e-4a98-88b0-47cd2e18fee1" providerId="ADAL" clId="{E8E8B304-870A-4C42-810F-6C7CF8DD3C85}" dt="2022-04-04T22:34:14.307" v="3276" actId="403"/>
          <ac:spMkLst>
            <pc:docMk/>
            <pc:sldMk cId="2961357542" sldId="264"/>
            <ac:spMk id="808" creationId="{2FFDAD6A-4878-44D2-89AC-016FEAA2B60D}"/>
          </ac:spMkLst>
        </pc:spChg>
        <pc:spChg chg="mod">
          <ac:chgData name="Chika Jude Ugwuodo" userId="2d834a9b-7a2e-4a98-88b0-47cd2e18fee1" providerId="ADAL" clId="{E8E8B304-870A-4C42-810F-6C7CF8DD3C85}" dt="2022-04-04T22:33:18.323" v="3256" actId="1037"/>
          <ac:spMkLst>
            <pc:docMk/>
            <pc:sldMk cId="2961357542" sldId="264"/>
            <ac:spMk id="810" creationId="{0B96CF8B-0CB3-495F-ABB6-FB123C2E0D6C}"/>
          </ac:spMkLst>
        </pc:spChg>
        <pc:spChg chg="mod">
          <ac:chgData name="Chika Jude Ugwuodo" userId="2d834a9b-7a2e-4a98-88b0-47cd2e18fee1" providerId="ADAL" clId="{E8E8B304-870A-4C42-810F-6C7CF8DD3C85}" dt="2022-04-04T22:33:37.962" v="3268" actId="1036"/>
          <ac:spMkLst>
            <pc:docMk/>
            <pc:sldMk cId="2961357542" sldId="264"/>
            <ac:spMk id="811" creationId="{47BDD7DD-E8F1-4D14-BB70-15CE30E5C094}"/>
          </ac:spMkLst>
        </pc:spChg>
        <pc:spChg chg="mod">
          <ac:chgData name="Chika Jude Ugwuodo" userId="2d834a9b-7a2e-4a98-88b0-47cd2e18fee1" providerId="ADAL" clId="{E8E8B304-870A-4C42-810F-6C7CF8DD3C85}" dt="2022-04-04T22:33:46.798" v="3269" actId="403"/>
          <ac:spMkLst>
            <pc:docMk/>
            <pc:sldMk cId="2961357542" sldId="264"/>
            <ac:spMk id="813" creationId="{E014658B-C67B-424E-AA86-5AD3E26DEE7E}"/>
          </ac:spMkLst>
        </pc:spChg>
        <pc:spChg chg="mod">
          <ac:chgData name="Chika Jude Ugwuodo" userId="2d834a9b-7a2e-4a98-88b0-47cd2e18fee1" providerId="ADAL" clId="{E8E8B304-870A-4C42-810F-6C7CF8DD3C85}" dt="2022-04-04T22:33:56.444" v="3271" actId="255"/>
          <ac:spMkLst>
            <pc:docMk/>
            <pc:sldMk cId="2961357542" sldId="264"/>
            <ac:spMk id="814" creationId="{84E519E5-B32A-4433-A7FB-8669580323CE}"/>
          </ac:spMkLst>
        </pc:spChg>
        <pc:spChg chg="mod">
          <ac:chgData name="Chika Jude Ugwuodo" userId="2d834a9b-7a2e-4a98-88b0-47cd2e18fee1" providerId="ADAL" clId="{E8E8B304-870A-4C42-810F-6C7CF8DD3C85}" dt="2022-04-04T22:34:08.714" v="3273" actId="255"/>
          <ac:spMkLst>
            <pc:docMk/>
            <pc:sldMk cId="2961357542" sldId="264"/>
            <ac:spMk id="815" creationId="{E5E4CD47-AE13-4195-8255-BF5115FCDC67}"/>
          </ac:spMkLst>
        </pc:spChg>
        <pc:spChg chg="mod">
          <ac:chgData name="Chika Jude Ugwuodo" userId="2d834a9b-7a2e-4a98-88b0-47cd2e18fee1" providerId="ADAL" clId="{E8E8B304-870A-4C42-810F-6C7CF8DD3C85}" dt="2022-04-04T14:09:51.093" v="7" actId="14100"/>
          <ac:spMkLst>
            <pc:docMk/>
            <pc:sldMk cId="2961357542" sldId="264"/>
            <ac:spMk id="819" creationId="{F9D57E7B-8E49-4AB8-8EC4-F1861F167E91}"/>
          </ac:spMkLst>
        </pc:spChg>
        <pc:spChg chg="mod">
          <ac:chgData name="Chika Jude Ugwuodo" userId="2d834a9b-7a2e-4a98-88b0-47cd2e18fee1" providerId="ADAL" clId="{E8E8B304-870A-4C42-810F-6C7CF8DD3C85}" dt="2022-04-04T14:24:53.151" v="345" actId="1035"/>
          <ac:spMkLst>
            <pc:docMk/>
            <pc:sldMk cId="2961357542" sldId="264"/>
            <ac:spMk id="842" creationId="{A76B34FF-179F-4F77-A7A0-D92FFE13C850}"/>
          </ac:spMkLst>
        </pc:spChg>
        <pc:grpChg chg="add mod">
          <ac:chgData name="Chika Jude Ugwuodo" userId="2d834a9b-7a2e-4a98-88b0-47cd2e18fee1" providerId="ADAL" clId="{E8E8B304-870A-4C42-810F-6C7CF8DD3C85}" dt="2022-04-04T22:02:21.808" v="2602" actId="164"/>
          <ac:grpSpMkLst>
            <pc:docMk/>
            <pc:sldMk cId="2961357542" sldId="264"/>
            <ac:grpSpMk id="4" creationId="{ECF00B70-E3C9-46A1-BDE3-9E1CA0F76401}"/>
          </ac:grpSpMkLst>
        </pc:grpChg>
        <pc:grpChg chg="mod">
          <ac:chgData name="Chika Jude Ugwuodo" userId="2d834a9b-7a2e-4a98-88b0-47cd2e18fee1" providerId="ADAL" clId="{E8E8B304-870A-4C42-810F-6C7CF8DD3C85}" dt="2022-04-04T22:32:27.389" v="3243" actId="14100"/>
          <ac:grpSpMkLst>
            <pc:docMk/>
            <pc:sldMk cId="2961357542" sldId="264"/>
            <ac:grpSpMk id="805" creationId="{2FED817D-5596-4149-88B8-2728D8B12144}"/>
          </ac:grpSpMkLst>
        </pc:grpChg>
        <pc:graphicFrameChg chg="mod modGraphic">
          <ac:chgData name="Chika Jude Ugwuodo" userId="2d834a9b-7a2e-4a98-88b0-47cd2e18fee1" providerId="ADAL" clId="{E8E8B304-870A-4C42-810F-6C7CF8DD3C85}" dt="2022-04-04T22:34:43.274" v="3282" actId="1036"/>
          <ac:graphicFrameMkLst>
            <pc:docMk/>
            <pc:sldMk cId="2961357542" sldId="264"/>
            <ac:graphicFrameMk id="812" creationId="{A37D88E4-E506-43CF-AA1D-4118A6657D30}"/>
          </ac:graphicFrameMkLst>
        </pc:graphicFrameChg>
        <pc:picChg chg="mod">
          <ac:chgData name="Chika Jude Ugwuodo" userId="2d834a9b-7a2e-4a98-88b0-47cd2e18fee1" providerId="ADAL" clId="{E8E8B304-870A-4C42-810F-6C7CF8DD3C85}" dt="2022-04-04T21:52:09.684" v="2463" actId="1076"/>
          <ac:picMkLst>
            <pc:docMk/>
            <pc:sldMk cId="2961357542" sldId="264"/>
            <ac:picMk id="9" creationId="{9A7BCAEF-929A-4771-90D8-314218D15353}"/>
          </ac:picMkLst>
        </pc:picChg>
        <pc:picChg chg="mod">
          <ac:chgData name="Chika Jude Ugwuodo" userId="2d834a9b-7a2e-4a98-88b0-47cd2e18fee1" providerId="ADAL" clId="{E8E8B304-870A-4C42-810F-6C7CF8DD3C85}" dt="2022-04-04T14:27:47.555" v="412" actId="1035"/>
          <ac:picMkLst>
            <pc:docMk/>
            <pc:sldMk cId="2961357542" sldId="264"/>
            <ac:picMk id="17" creationId="{1281C072-25C0-47A1-B896-A1FFC994DCD6}"/>
          </ac:picMkLst>
        </pc:picChg>
        <pc:picChg chg="mod">
          <ac:chgData name="Chika Jude Ugwuodo" userId="2d834a9b-7a2e-4a98-88b0-47cd2e18fee1" providerId="ADAL" clId="{E8E8B304-870A-4C42-810F-6C7CF8DD3C85}" dt="2022-04-04T14:21:21.901" v="280" actId="14100"/>
          <ac:picMkLst>
            <pc:docMk/>
            <pc:sldMk cId="2961357542" sldId="264"/>
            <ac:picMk id="19" creationId="{FEFBFEDD-F625-4812-8F7F-67A72E1CE157}"/>
          </ac:picMkLst>
        </pc:picChg>
        <pc:picChg chg="mod">
          <ac:chgData name="Chika Jude Ugwuodo" userId="2d834a9b-7a2e-4a98-88b0-47cd2e18fee1" providerId="ADAL" clId="{E8E8B304-870A-4C42-810F-6C7CF8DD3C85}" dt="2022-04-04T14:22:25.701" v="297" actId="1076"/>
          <ac:picMkLst>
            <pc:docMk/>
            <pc:sldMk cId="2961357542" sldId="264"/>
            <ac:picMk id="21" creationId="{F994C4C9-AABE-46BB-B0C1-4231CC514139}"/>
          </ac:picMkLst>
        </pc:picChg>
        <pc:picChg chg="mod">
          <ac:chgData name="Chika Jude Ugwuodo" userId="2d834a9b-7a2e-4a98-88b0-47cd2e18fee1" providerId="ADAL" clId="{E8E8B304-870A-4C42-810F-6C7CF8DD3C85}" dt="2022-04-04T14:22:53.772" v="298" actId="1076"/>
          <ac:picMkLst>
            <pc:docMk/>
            <pc:sldMk cId="2961357542" sldId="264"/>
            <ac:picMk id="23" creationId="{87733577-EF5D-4F48-B15F-88163CD30A26}"/>
          </ac:picMkLst>
        </pc:picChg>
        <pc:picChg chg="mod">
          <ac:chgData name="Chika Jude Ugwuodo" userId="2d834a9b-7a2e-4a98-88b0-47cd2e18fee1" providerId="ADAL" clId="{E8E8B304-870A-4C42-810F-6C7CF8DD3C85}" dt="2022-04-04T14:23:21.581" v="314" actId="1076"/>
          <ac:picMkLst>
            <pc:docMk/>
            <pc:sldMk cId="2961357542" sldId="264"/>
            <ac:picMk id="25" creationId="{8B0913D8-C36D-4CDF-A036-ECBA5E45F280}"/>
          </ac:picMkLst>
        </pc:picChg>
        <pc:picChg chg="mod">
          <ac:chgData name="Chika Jude Ugwuodo" userId="2d834a9b-7a2e-4a98-88b0-47cd2e18fee1" providerId="ADAL" clId="{E8E8B304-870A-4C42-810F-6C7CF8DD3C85}" dt="2022-04-04T14:23:57.021" v="318" actId="1076"/>
          <ac:picMkLst>
            <pc:docMk/>
            <pc:sldMk cId="2961357542" sldId="264"/>
            <ac:picMk id="27" creationId="{49F338FA-DF90-42F7-8899-8906896F6F93}"/>
          </ac:picMkLst>
        </pc:picChg>
        <pc:picChg chg="add mod">
          <ac:chgData name="Chika Jude Ugwuodo" userId="2d834a9b-7a2e-4a98-88b0-47cd2e18fee1" providerId="ADAL" clId="{E8E8B304-870A-4C42-810F-6C7CF8DD3C85}" dt="2022-04-04T22:02:21.808" v="2602" actId="164"/>
          <ac:picMkLst>
            <pc:docMk/>
            <pc:sldMk cId="2961357542" sldId="264"/>
            <ac:picMk id="28" creationId="{13C7E76D-6671-4F59-9D93-A630CB8A7AB2}"/>
          </ac:picMkLst>
        </pc:picChg>
        <pc:picChg chg="mod">
          <ac:chgData name="Chika Jude Ugwuodo" userId="2d834a9b-7a2e-4a98-88b0-47cd2e18fee1" providerId="ADAL" clId="{E8E8B304-870A-4C42-810F-6C7CF8DD3C85}" dt="2022-04-04T21:52:42.451" v="2480" actId="14100"/>
          <ac:picMkLst>
            <pc:docMk/>
            <pc:sldMk cId="2961357542" sldId="264"/>
            <ac:picMk id="29" creationId="{095C79D6-086D-4F0D-BA0D-4B6D004D8794}"/>
          </ac:picMkLst>
        </pc:picChg>
        <pc:picChg chg="mod">
          <ac:chgData name="Chika Jude Ugwuodo" userId="2d834a9b-7a2e-4a98-88b0-47cd2e18fee1" providerId="ADAL" clId="{E8E8B304-870A-4C42-810F-6C7CF8DD3C85}" dt="2022-04-04T21:54:20.187" v="2482" actId="1076"/>
          <ac:picMkLst>
            <pc:docMk/>
            <pc:sldMk cId="2961357542" sldId="264"/>
            <ac:picMk id="31" creationId="{F4339C35-B8CB-4B34-9070-1515187D1CD9}"/>
          </ac:picMkLst>
        </pc:picChg>
        <pc:picChg chg="mod">
          <ac:chgData name="Chika Jude Ugwuodo" userId="2d834a9b-7a2e-4a98-88b0-47cd2e18fee1" providerId="ADAL" clId="{E8E8B304-870A-4C42-810F-6C7CF8DD3C85}" dt="2022-04-04T21:52:23.027" v="2466" actId="1076"/>
          <ac:picMkLst>
            <pc:docMk/>
            <pc:sldMk cId="2961357542" sldId="264"/>
            <ac:picMk id="33" creationId="{5B6F79FA-5224-4BED-B705-09FDDECD487E}"/>
          </ac:picMkLst>
        </pc:picChg>
        <pc:picChg chg="add mod">
          <ac:chgData name="Chika Jude Ugwuodo" userId="2d834a9b-7a2e-4a98-88b0-47cd2e18fee1" providerId="ADAL" clId="{E8E8B304-870A-4C42-810F-6C7CF8DD3C85}" dt="2022-04-04T22:14:19.418" v="2715" actId="1035"/>
          <ac:picMkLst>
            <pc:docMk/>
            <pc:sldMk cId="2961357542" sldId="264"/>
            <ac:picMk id="85" creationId="{0A919B7C-AA3D-4C45-BE2A-D009DFCDFA79}"/>
          </ac:picMkLst>
        </pc:picChg>
        <pc:picChg chg="add mod modCrop">
          <ac:chgData name="Chika Jude Ugwuodo" userId="2d834a9b-7a2e-4a98-88b0-47cd2e18fee1" providerId="ADAL" clId="{E8E8B304-870A-4C42-810F-6C7CF8DD3C85}" dt="2022-04-04T22:02:21.808" v="2602" actId="164"/>
          <ac:picMkLst>
            <pc:docMk/>
            <pc:sldMk cId="2961357542" sldId="264"/>
            <ac:picMk id="97" creationId="{5DFF230B-266C-45DD-8059-D8587B36E35F}"/>
          </ac:picMkLst>
        </pc:picChg>
        <pc:picChg chg="add del mod">
          <ac:chgData name="Chika Jude Ugwuodo" userId="2d834a9b-7a2e-4a98-88b0-47cd2e18fee1" providerId="ADAL" clId="{E8E8B304-870A-4C42-810F-6C7CF8DD3C85}" dt="2022-04-04T21:59:53.626" v="2573" actId="478"/>
          <ac:picMkLst>
            <pc:docMk/>
            <pc:sldMk cId="2961357542" sldId="264"/>
            <ac:picMk id="101" creationId="{D892130B-BEC3-47CA-A0B9-EA9BF3FFF416}"/>
          </ac:picMkLst>
        </pc:picChg>
        <pc:picChg chg="mod">
          <ac:chgData name="Chika Jude Ugwuodo" userId="2d834a9b-7a2e-4a98-88b0-47cd2e18fee1" providerId="ADAL" clId="{E8E8B304-870A-4C42-810F-6C7CF8DD3C85}" dt="2022-04-04T14:32:03.243" v="461" actId="14100"/>
          <ac:picMkLst>
            <pc:docMk/>
            <pc:sldMk cId="2961357542" sldId="264"/>
            <ac:picMk id="832" creationId="{2D644C74-CC8C-49DB-9F65-4ED4E1114912}"/>
          </ac:picMkLst>
        </pc:picChg>
        <pc:cxnChg chg="mod">
          <ac:chgData name="Chika Jude Ugwuodo" userId="2d834a9b-7a2e-4a98-88b0-47cd2e18fee1" providerId="ADAL" clId="{E8E8B304-870A-4C42-810F-6C7CF8DD3C85}" dt="2022-04-04T14:37:16.257" v="541" actId="14100"/>
          <ac:cxnSpMkLst>
            <pc:docMk/>
            <pc:sldMk cId="2961357542" sldId="264"/>
            <ac:cxnSpMk id="35" creationId="{B75AA300-D132-4852-83ED-0225350195E5}"/>
          </ac:cxnSpMkLst>
        </pc:cxnChg>
        <pc:cxnChg chg="mod">
          <ac:chgData name="Chika Jude Ugwuodo" userId="2d834a9b-7a2e-4a98-88b0-47cd2e18fee1" providerId="ADAL" clId="{E8E8B304-870A-4C42-810F-6C7CF8DD3C85}" dt="2022-04-04T14:21:27.792" v="290" actId="1035"/>
          <ac:cxnSpMkLst>
            <pc:docMk/>
            <pc:sldMk cId="2961357542" sldId="264"/>
            <ac:cxnSpMk id="39" creationId="{DAAC5B04-FCB1-4596-9B39-5B870628CD88}"/>
          </ac:cxnSpMkLst>
        </pc:cxnChg>
        <pc:cxnChg chg="mod">
          <ac:chgData name="Chika Jude Ugwuodo" userId="2d834a9b-7a2e-4a98-88b0-47cd2e18fee1" providerId="ADAL" clId="{E8E8B304-870A-4C42-810F-6C7CF8DD3C85}" dt="2022-04-04T14:23:01.948" v="311" actId="1035"/>
          <ac:cxnSpMkLst>
            <pc:docMk/>
            <pc:sldMk cId="2961357542" sldId="264"/>
            <ac:cxnSpMk id="417" creationId="{19F8F444-F63A-42D5-8C6F-743C48AB2D13}"/>
          </ac:cxnSpMkLst>
        </pc:cxnChg>
        <pc:cxnChg chg="mod">
          <ac:chgData name="Chika Jude Ugwuodo" userId="2d834a9b-7a2e-4a98-88b0-47cd2e18fee1" providerId="ADAL" clId="{E8E8B304-870A-4C42-810F-6C7CF8DD3C85}" dt="2022-04-04T14:29:28.540" v="422" actId="14100"/>
          <ac:cxnSpMkLst>
            <pc:docMk/>
            <pc:sldMk cId="2961357542" sldId="264"/>
            <ac:cxnSpMk id="816" creationId="{62DDE87B-491C-4D2D-8191-139C2EDF6465}"/>
          </ac:cxnSpMkLst>
        </pc:cxnChg>
        <pc:cxnChg chg="mod">
          <ac:chgData name="Chika Jude Ugwuodo" userId="2d834a9b-7a2e-4a98-88b0-47cd2e18fee1" providerId="ADAL" clId="{E8E8B304-870A-4C42-810F-6C7CF8DD3C85}" dt="2022-04-04T14:29:25.613" v="421" actId="1076"/>
          <ac:cxnSpMkLst>
            <pc:docMk/>
            <pc:sldMk cId="2961357542" sldId="264"/>
            <ac:cxnSpMk id="817" creationId="{2DBE70A6-4AF4-444B-870F-DCF72B6E0C66}"/>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AD8FF-D94E-49D1-8D54-693F1D303CF3}" type="doc">
      <dgm:prSet loTypeId="urn:microsoft.com/office/officeart/2005/8/layout/process1" loCatId="process" qsTypeId="urn:microsoft.com/office/officeart/2005/8/quickstyle/simple1" qsCatId="simple" csTypeId="urn:microsoft.com/office/officeart/2005/8/colors/accent1_2" csCatId="accent1" phldr="1"/>
      <dgm:spPr/>
    </dgm:pt>
    <dgm:pt modelId="{1DCE1B2E-C010-47F1-97D5-986981120D0D}">
      <dgm:prSet phldrT="[Text]" custT="1"/>
      <dgm:spPr>
        <a:xfrm>
          <a:off x="5030" y="475833"/>
          <a:ext cx="1819762" cy="1295103"/>
        </a:xfrm>
        <a:prstGeom prst="roundRect">
          <a:avLst>
            <a:gd name="adj" fmla="val 10000"/>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3200" dirty="0">
              <a:solidFill>
                <a:sysClr val="windowText" lastClr="000000"/>
              </a:solidFill>
              <a:latin typeface="Times New Roman" panose="02020603050405020304" pitchFamily="18" charset="0"/>
              <a:ea typeface="+mn-ea"/>
              <a:cs typeface="Times New Roman" panose="02020603050405020304" pitchFamily="18" charset="0"/>
            </a:rPr>
            <a:t>Lipid extraction</a:t>
          </a:r>
        </a:p>
      </dgm:t>
    </dgm:pt>
    <dgm:pt modelId="{711E91DA-1741-4F94-A9A1-CD1A58974133}" type="parTrans" cxnId="{09B41FEA-17B0-43D4-BE83-60578FC9F780}">
      <dgm:prSet/>
      <dgm:spPr/>
      <dgm:t>
        <a:bodyPr/>
        <a:lstStyle/>
        <a:p>
          <a:endParaRPr lang="en-US"/>
        </a:p>
      </dgm:t>
    </dgm:pt>
    <dgm:pt modelId="{C743B0D7-8D86-4ACB-8787-1FFAC48AFC3A}" type="sibTrans" cxnId="{09B41FEA-17B0-43D4-BE83-60578FC9F780}">
      <dgm:prSet/>
      <dgm:spPr>
        <a:xfrm>
          <a:off x="1932550" y="989765"/>
          <a:ext cx="228446" cy="267239"/>
        </a:xfrm>
        <a:prstGeom prst="rightArrow">
          <a:avLst>
            <a:gd name="adj1" fmla="val 60000"/>
            <a:gd name="adj2" fmla="val 50000"/>
          </a:avLst>
        </a:prstGeom>
        <a:solidFill>
          <a:srgbClr val="4472C4">
            <a:lumMod val="7500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C49B0EF8-DEE7-4D9F-8A01-9B5F0C4FF92C}">
      <dgm:prSet phldrT="[Text]" custT="1"/>
      <dgm:spPr>
        <a:xfrm>
          <a:off x="2255823" y="475833"/>
          <a:ext cx="2392430" cy="1295103"/>
        </a:xfrm>
        <a:prstGeom prst="roundRect">
          <a:avLst>
            <a:gd name="adj" fmla="val 10000"/>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3200" dirty="0">
              <a:solidFill>
                <a:sysClr val="windowText" lastClr="000000"/>
              </a:solidFill>
              <a:latin typeface="Times New Roman" panose="02020603050405020304" pitchFamily="18" charset="0"/>
              <a:ea typeface="+mn-ea"/>
              <a:cs typeface="Times New Roman" panose="02020603050405020304" pitchFamily="18" charset="0"/>
            </a:rPr>
            <a:t>Fatty acid methylation</a:t>
          </a:r>
        </a:p>
      </dgm:t>
    </dgm:pt>
    <dgm:pt modelId="{BACABF2B-929D-49AC-B378-B592A4F65A57}" type="parTrans" cxnId="{088F4E63-545F-4F9B-A3F5-1974A343A1F7}">
      <dgm:prSet/>
      <dgm:spPr/>
      <dgm:t>
        <a:bodyPr/>
        <a:lstStyle/>
        <a:p>
          <a:endParaRPr lang="en-US"/>
        </a:p>
      </dgm:t>
    </dgm:pt>
    <dgm:pt modelId="{DDF6553E-DBFF-4802-91B0-BDB98CC5CCAE}" type="sibTrans" cxnId="{088F4E63-545F-4F9B-A3F5-1974A343A1F7}">
      <dgm:prSet/>
      <dgm:spPr>
        <a:xfrm>
          <a:off x="4756012" y="989765"/>
          <a:ext cx="228446" cy="267239"/>
        </a:xfrm>
        <a:prstGeom prst="rightArrow">
          <a:avLst>
            <a:gd name="adj1" fmla="val 60000"/>
            <a:gd name="adj2" fmla="val 50000"/>
          </a:avLst>
        </a:prstGeom>
        <a:solidFill>
          <a:srgbClr val="4472C4">
            <a:lumMod val="7500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4EA4B471-1192-418A-BE40-C5731243F1E3}">
      <dgm:prSet phldrT="[Text]" custT="1"/>
      <dgm:spPr>
        <a:xfrm>
          <a:off x="5079286" y="475833"/>
          <a:ext cx="1077579" cy="1295103"/>
        </a:xfrm>
        <a:prstGeom prst="roundRect">
          <a:avLst>
            <a:gd name="adj" fmla="val 10000"/>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3200" dirty="0">
              <a:solidFill>
                <a:sysClr val="windowText" lastClr="000000"/>
              </a:solidFill>
              <a:latin typeface="Times New Roman" panose="02020603050405020304" pitchFamily="18" charset="0"/>
              <a:ea typeface="+mn-ea"/>
              <a:cs typeface="Times New Roman" panose="02020603050405020304" pitchFamily="18" charset="0"/>
            </a:rPr>
            <a:t>GC-MS</a:t>
          </a:r>
          <a:endParaRPr lang="en-US" sz="40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7334B391-3AFB-40A8-B219-05469E5B547A}" type="parTrans" cxnId="{F8AC2907-BF3F-42E6-84DD-DDBFF4C40426}">
      <dgm:prSet/>
      <dgm:spPr/>
      <dgm:t>
        <a:bodyPr/>
        <a:lstStyle/>
        <a:p>
          <a:endParaRPr lang="en-US"/>
        </a:p>
      </dgm:t>
    </dgm:pt>
    <dgm:pt modelId="{E0AC75E5-1E49-4FB6-B925-56535C2C4007}" type="sibTrans" cxnId="{F8AC2907-BF3F-42E6-84DD-DDBFF4C40426}">
      <dgm:prSet/>
      <dgm:spPr/>
      <dgm:t>
        <a:bodyPr/>
        <a:lstStyle/>
        <a:p>
          <a:endParaRPr lang="en-US"/>
        </a:p>
      </dgm:t>
    </dgm:pt>
    <dgm:pt modelId="{2D6D18F7-71CA-422B-B55B-A3AF15884D77}" type="pres">
      <dgm:prSet presAssocID="{8F1AD8FF-D94E-49D1-8D54-693F1D303CF3}" presName="Name0" presStyleCnt="0">
        <dgm:presLayoutVars>
          <dgm:dir/>
          <dgm:resizeHandles val="exact"/>
        </dgm:presLayoutVars>
      </dgm:prSet>
      <dgm:spPr/>
    </dgm:pt>
    <dgm:pt modelId="{8CBF6150-232C-4491-B1E4-0BD72A83BCD4}" type="pres">
      <dgm:prSet presAssocID="{1DCE1B2E-C010-47F1-97D5-986981120D0D}" presName="node" presStyleLbl="node1" presStyleIdx="0" presStyleCnt="3" custScaleX="168875">
        <dgm:presLayoutVars>
          <dgm:bulletEnabled val="1"/>
        </dgm:presLayoutVars>
      </dgm:prSet>
      <dgm:spPr/>
    </dgm:pt>
    <dgm:pt modelId="{83B8BF8F-DEBC-41AB-8DC4-05BD963D02F0}" type="pres">
      <dgm:prSet presAssocID="{C743B0D7-8D86-4ACB-8787-1FFAC48AFC3A}" presName="sibTrans" presStyleLbl="sibTrans2D1" presStyleIdx="0" presStyleCnt="2"/>
      <dgm:spPr/>
    </dgm:pt>
    <dgm:pt modelId="{751B1DDE-4048-41C1-9522-25B936B6E9A0}" type="pres">
      <dgm:prSet presAssocID="{C743B0D7-8D86-4ACB-8787-1FFAC48AFC3A}" presName="connectorText" presStyleLbl="sibTrans2D1" presStyleIdx="0" presStyleCnt="2"/>
      <dgm:spPr/>
    </dgm:pt>
    <dgm:pt modelId="{7B3CF23B-C143-4002-8036-59CAEE011237}" type="pres">
      <dgm:prSet presAssocID="{C49B0EF8-DEE7-4D9F-8A01-9B5F0C4FF92C}" presName="node" presStyleLbl="node1" presStyleIdx="1" presStyleCnt="3" custScaleX="222019">
        <dgm:presLayoutVars>
          <dgm:bulletEnabled val="1"/>
        </dgm:presLayoutVars>
      </dgm:prSet>
      <dgm:spPr/>
    </dgm:pt>
    <dgm:pt modelId="{B597EAD2-61C5-46F8-9632-CD517797BA1F}" type="pres">
      <dgm:prSet presAssocID="{DDF6553E-DBFF-4802-91B0-BDB98CC5CCAE}" presName="sibTrans" presStyleLbl="sibTrans2D1" presStyleIdx="1" presStyleCnt="2"/>
      <dgm:spPr/>
    </dgm:pt>
    <dgm:pt modelId="{A0FF9189-9A30-46CF-AE56-7F792BDC880A}" type="pres">
      <dgm:prSet presAssocID="{DDF6553E-DBFF-4802-91B0-BDB98CC5CCAE}" presName="connectorText" presStyleLbl="sibTrans2D1" presStyleIdx="1" presStyleCnt="2"/>
      <dgm:spPr/>
    </dgm:pt>
    <dgm:pt modelId="{B7EDAD73-E82D-4E2A-812B-68C0D6B05B33}" type="pres">
      <dgm:prSet presAssocID="{4EA4B471-1192-418A-BE40-C5731243F1E3}" presName="node" presStyleLbl="node1" presStyleIdx="2" presStyleCnt="3">
        <dgm:presLayoutVars>
          <dgm:bulletEnabled val="1"/>
        </dgm:presLayoutVars>
      </dgm:prSet>
      <dgm:spPr/>
    </dgm:pt>
  </dgm:ptLst>
  <dgm:cxnLst>
    <dgm:cxn modelId="{F8AC2907-BF3F-42E6-84DD-DDBFF4C40426}" srcId="{8F1AD8FF-D94E-49D1-8D54-693F1D303CF3}" destId="{4EA4B471-1192-418A-BE40-C5731243F1E3}" srcOrd="2" destOrd="0" parTransId="{7334B391-3AFB-40A8-B219-05469E5B547A}" sibTransId="{E0AC75E5-1E49-4FB6-B925-56535C2C4007}"/>
    <dgm:cxn modelId="{CCE9080A-D9D0-4A0F-A7CB-08A7CD8262F6}" type="presOf" srcId="{C49B0EF8-DEE7-4D9F-8A01-9B5F0C4FF92C}" destId="{7B3CF23B-C143-4002-8036-59CAEE011237}" srcOrd="0" destOrd="0" presId="urn:microsoft.com/office/officeart/2005/8/layout/process1"/>
    <dgm:cxn modelId="{61D3FE1C-AF6A-43B9-8287-0B11FFD98CD4}" type="presOf" srcId="{DDF6553E-DBFF-4802-91B0-BDB98CC5CCAE}" destId="{B597EAD2-61C5-46F8-9632-CD517797BA1F}" srcOrd="0" destOrd="0" presId="urn:microsoft.com/office/officeart/2005/8/layout/process1"/>
    <dgm:cxn modelId="{088F4E63-545F-4F9B-A3F5-1974A343A1F7}" srcId="{8F1AD8FF-D94E-49D1-8D54-693F1D303CF3}" destId="{C49B0EF8-DEE7-4D9F-8A01-9B5F0C4FF92C}" srcOrd="1" destOrd="0" parTransId="{BACABF2B-929D-49AC-B378-B592A4F65A57}" sibTransId="{DDF6553E-DBFF-4802-91B0-BDB98CC5CCAE}"/>
    <dgm:cxn modelId="{8AB46E6D-B2C9-46CB-8F45-664B5C87D47C}" type="presOf" srcId="{1DCE1B2E-C010-47F1-97D5-986981120D0D}" destId="{8CBF6150-232C-4491-B1E4-0BD72A83BCD4}" srcOrd="0" destOrd="0" presId="urn:microsoft.com/office/officeart/2005/8/layout/process1"/>
    <dgm:cxn modelId="{A0986985-B6FC-4A5D-A160-524333AAE684}" type="presOf" srcId="{C743B0D7-8D86-4ACB-8787-1FFAC48AFC3A}" destId="{751B1DDE-4048-41C1-9522-25B936B6E9A0}" srcOrd="1" destOrd="0" presId="urn:microsoft.com/office/officeart/2005/8/layout/process1"/>
    <dgm:cxn modelId="{6E51468E-325F-4A8B-9F88-315835F5C1AB}" type="presOf" srcId="{8F1AD8FF-D94E-49D1-8D54-693F1D303CF3}" destId="{2D6D18F7-71CA-422B-B55B-A3AF15884D77}" srcOrd="0" destOrd="0" presId="urn:microsoft.com/office/officeart/2005/8/layout/process1"/>
    <dgm:cxn modelId="{724178B6-F62E-4AFD-B9AF-4A5E9A48C2A2}" type="presOf" srcId="{DDF6553E-DBFF-4802-91B0-BDB98CC5CCAE}" destId="{A0FF9189-9A30-46CF-AE56-7F792BDC880A}" srcOrd="1" destOrd="0" presId="urn:microsoft.com/office/officeart/2005/8/layout/process1"/>
    <dgm:cxn modelId="{44B778E2-96AC-4C2F-A26F-914C1299010C}" type="presOf" srcId="{4EA4B471-1192-418A-BE40-C5731243F1E3}" destId="{B7EDAD73-E82D-4E2A-812B-68C0D6B05B33}" srcOrd="0" destOrd="0" presId="urn:microsoft.com/office/officeart/2005/8/layout/process1"/>
    <dgm:cxn modelId="{4B966DE7-EF0E-4D1E-A5CC-1AE7A392C840}" type="presOf" srcId="{C743B0D7-8D86-4ACB-8787-1FFAC48AFC3A}" destId="{83B8BF8F-DEBC-41AB-8DC4-05BD963D02F0}" srcOrd="0" destOrd="0" presId="urn:microsoft.com/office/officeart/2005/8/layout/process1"/>
    <dgm:cxn modelId="{09B41FEA-17B0-43D4-BE83-60578FC9F780}" srcId="{8F1AD8FF-D94E-49D1-8D54-693F1D303CF3}" destId="{1DCE1B2E-C010-47F1-97D5-986981120D0D}" srcOrd="0" destOrd="0" parTransId="{711E91DA-1741-4F94-A9A1-CD1A58974133}" sibTransId="{C743B0D7-8D86-4ACB-8787-1FFAC48AFC3A}"/>
    <dgm:cxn modelId="{FF131664-91E8-4DA4-B729-D67DE2307F49}" type="presParOf" srcId="{2D6D18F7-71CA-422B-B55B-A3AF15884D77}" destId="{8CBF6150-232C-4491-B1E4-0BD72A83BCD4}" srcOrd="0" destOrd="0" presId="urn:microsoft.com/office/officeart/2005/8/layout/process1"/>
    <dgm:cxn modelId="{C44402F1-A59E-474F-8F85-D1859C3F65E2}" type="presParOf" srcId="{2D6D18F7-71CA-422B-B55B-A3AF15884D77}" destId="{83B8BF8F-DEBC-41AB-8DC4-05BD963D02F0}" srcOrd="1" destOrd="0" presId="urn:microsoft.com/office/officeart/2005/8/layout/process1"/>
    <dgm:cxn modelId="{81F02A0E-41EB-41A3-8427-F53D929B6372}" type="presParOf" srcId="{83B8BF8F-DEBC-41AB-8DC4-05BD963D02F0}" destId="{751B1DDE-4048-41C1-9522-25B936B6E9A0}" srcOrd="0" destOrd="0" presId="urn:microsoft.com/office/officeart/2005/8/layout/process1"/>
    <dgm:cxn modelId="{536102B4-75EA-407A-91D6-1AC6F0EEBFC2}" type="presParOf" srcId="{2D6D18F7-71CA-422B-B55B-A3AF15884D77}" destId="{7B3CF23B-C143-4002-8036-59CAEE011237}" srcOrd="2" destOrd="0" presId="urn:microsoft.com/office/officeart/2005/8/layout/process1"/>
    <dgm:cxn modelId="{2851C383-160E-46A8-8136-CAFEA6407702}" type="presParOf" srcId="{2D6D18F7-71CA-422B-B55B-A3AF15884D77}" destId="{B597EAD2-61C5-46F8-9632-CD517797BA1F}" srcOrd="3" destOrd="0" presId="urn:microsoft.com/office/officeart/2005/8/layout/process1"/>
    <dgm:cxn modelId="{F2B45B60-3C0B-40AF-81DD-D961E68E3058}" type="presParOf" srcId="{B597EAD2-61C5-46F8-9632-CD517797BA1F}" destId="{A0FF9189-9A30-46CF-AE56-7F792BDC880A}" srcOrd="0" destOrd="0" presId="urn:microsoft.com/office/officeart/2005/8/layout/process1"/>
    <dgm:cxn modelId="{8926AE58-D34A-4A78-B48F-834222924AFF}" type="presParOf" srcId="{2D6D18F7-71CA-422B-B55B-A3AF15884D77}" destId="{B7EDAD73-E82D-4E2A-812B-68C0D6B05B33}"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F6150-232C-4491-B1E4-0BD72A83BCD4}">
      <dsp:nvSpPr>
        <dsp:cNvPr id="0" name=""/>
        <dsp:cNvSpPr/>
      </dsp:nvSpPr>
      <dsp:spPr>
        <a:xfrm>
          <a:off x="6542" y="264720"/>
          <a:ext cx="2367061" cy="1158607"/>
        </a:xfrm>
        <a:prstGeom prst="roundRect">
          <a:avLst>
            <a:gd name="adj" fmla="val 10000"/>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Text" lastClr="000000"/>
              </a:solidFill>
              <a:latin typeface="Times New Roman" panose="02020603050405020304" pitchFamily="18" charset="0"/>
              <a:ea typeface="+mn-ea"/>
              <a:cs typeface="Times New Roman" panose="02020603050405020304" pitchFamily="18" charset="0"/>
            </a:rPr>
            <a:t>Lipid extraction</a:t>
          </a:r>
        </a:p>
      </dsp:txBody>
      <dsp:txXfrm>
        <a:off x="40476" y="298654"/>
        <a:ext cx="2299193" cy="1090739"/>
      </dsp:txXfrm>
    </dsp:sp>
    <dsp:sp modelId="{83B8BF8F-DEBC-41AB-8DC4-05BD963D02F0}">
      <dsp:nvSpPr>
        <dsp:cNvPr id="0" name=""/>
        <dsp:cNvSpPr/>
      </dsp:nvSpPr>
      <dsp:spPr>
        <a:xfrm>
          <a:off x="2513770" y="670217"/>
          <a:ext cx="297152" cy="347612"/>
        </a:xfrm>
        <a:prstGeom prst="rightArrow">
          <a:avLst>
            <a:gd name="adj1" fmla="val 60000"/>
            <a:gd name="adj2" fmla="val 50000"/>
          </a:avLst>
        </a:prstGeom>
        <a:solidFill>
          <a:srgbClr val="4472C4">
            <a:lumMod val="7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Calibri" panose="020F0502020204030204"/>
            <a:ea typeface="+mn-ea"/>
            <a:cs typeface="+mn-cs"/>
          </a:endParaRPr>
        </a:p>
      </dsp:txBody>
      <dsp:txXfrm>
        <a:off x="2513770" y="739739"/>
        <a:ext cx="208006" cy="208568"/>
      </dsp:txXfrm>
    </dsp:sp>
    <dsp:sp modelId="{7B3CF23B-C143-4002-8036-59CAEE011237}">
      <dsp:nvSpPr>
        <dsp:cNvPr id="0" name=""/>
        <dsp:cNvSpPr/>
      </dsp:nvSpPr>
      <dsp:spPr>
        <a:xfrm>
          <a:off x="2934269" y="264720"/>
          <a:ext cx="3111961" cy="1158607"/>
        </a:xfrm>
        <a:prstGeom prst="roundRect">
          <a:avLst>
            <a:gd name="adj" fmla="val 10000"/>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Text" lastClr="000000"/>
              </a:solidFill>
              <a:latin typeface="Times New Roman" panose="02020603050405020304" pitchFamily="18" charset="0"/>
              <a:ea typeface="+mn-ea"/>
              <a:cs typeface="Times New Roman" panose="02020603050405020304" pitchFamily="18" charset="0"/>
            </a:rPr>
            <a:t>Fatty acid methylation</a:t>
          </a:r>
        </a:p>
      </dsp:txBody>
      <dsp:txXfrm>
        <a:off x="2968203" y="298654"/>
        <a:ext cx="3044093" cy="1090739"/>
      </dsp:txXfrm>
    </dsp:sp>
    <dsp:sp modelId="{B597EAD2-61C5-46F8-9632-CD517797BA1F}">
      <dsp:nvSpPr>
        <dsp:cNvPr id="0" name=""/>
        <dsp:cNvSpPr/>
      </dsp:nvSpPr>
      <dsp:spPr>
        <a:xfrm>
          <a:off x="6186398" y="670217"/>
          <a:ext cx="297152" cy="347612"/>
        </a:xfrm>
        <a:prstGeom prst="rightArrow">
          <a:avLst>
            <a:gd name="adj1" fmla="val 60000"/>
            <a:gd name="adj2" fmla="val 50000"/>
          </a:avLst>
        </a:prstGeom>
        <a:solidFill>
          <a:srgbClr val="4472C4">
            <a:lumMod val="75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Calibri" panose="020F0502020204030204"/>
            <a:ea typeface="+mn-ea"/>
            <a:cs typeface="+mn-cs"/>
          </a:endParaRPr>
        </a:p>
      </dsp:txBody>
      <dsp:txXfrm>
        <a:off x="6186398" y="739739"/>
        <a:ext cx="208006" cy="208568"/>
      </dsp:txXfrm>
    </dsp:sp>
    <dsp:sp modelId="{B7EDAD73-E82D-4E2A-812B-68C0D6B05B33}">
      <dsp:nvSpPr>
        <dsp:cNvPr id="0" name=""/>
        <dsp:cNvSpPr/>
      </dsp:nvSpPr>
      <dsp:spPr>
        <a:xfrm>
          <a:off x="6606897" y="264720"/>
          <a:ext cx="1401664" cy="1158607"/>
        </a:xfrm>
        <a:prstGeom prst="roundRect">
          <a:avLst>
            <a:gd name="adj" fmla="val 10000"/>
          </a:avLst>
        </a:prstGeom>
        <a:solidFill>
          <a:srgbClr val="4472C4">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Text" lastClr="000000"/>
              </a:solidFill>
              <a:latin typeface="Times New Roman" panose="02020603050405020304" pitchFamily="18" charset="0"/>
              <a:ea typeface="+mn-ea"/>
              <a:cs typeface="Times New Roman" panose="02020603050405020304" pitchFamily="18" charset="0"/>
            </a:rPr>
            <a:t>GC-MS</a:t>
          </a:r>
          <a:endParaRPr lang="en-US" sz="4000"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6640831" y="298654"/>
        <a:ext cx="1333796" cy="10907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716"/>
          </a:xfrm>
          <a:prstGeom prst="rect">
            <a:avLst/>
          </a:prstGeom>
        </p:spPr>
        <p:txBody>
          <a:bodyPr vert="horz" lIns="20089" tIns="10045" rIns="20089" bIns="10045" rtlCol="0"/>
          <a:lstStyle>
            <a:lvl1pPr algn="l">
              <a:defRPr sz="300"/>
            </a:lvl1pPr>
          </a:lstStyle>
          <a:p>
            <a:endParaRPr lang="en-US"/>
          </a:p>
        </p:txBody>
      </p:sp>
      <p:sp>
        <p:nvSpPr>
          <p:cNvPr id="3" name="Date Placeholder 2"/>
          <p:cNvSpPr>
            <a:spLocks noGrp="1"/>
          </p:cNvSpPr>
          <p:nvPr>
            <p:ph type="dt" idx="1"/>
          </p:nvPr>
        </p:nvSpPr>
        <p:spPr>
          <a:xfrm>
            <a:off x="3978020" y="0"/>
            <a:ext cx="3043343" cy="466716"/>
          </a:xfrm>
          <a:prstGeom prst="rect">
            <a:avLst/>
          </a:prstGeom>
        </p:spPr>
        <p:txBody>
          <a:bodyPr vert="horz" lIns="20089" tIns="10045" rIns="20089" bIns="10045" rtlCol="0"/>
          <a:lstStyle>
            <a:lvl1pPr algn="r">
              <a:defRPr sz="300"/>
            </a:lvl1pPr>
          </a:lstStyle>
          <a:p>
            <a:fld id="{168148BC-DD45-C045-BD9D-92563F27DD95}" type="datetimeFigureOut">
              <a:rPr lang="en-US" smtClean="0"/>
              <a:t>4/4/2022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20089" tIns="10045" rIns="20089" bIns="10045" rtlCol="0" anchor="ctr"/>
          <a:lstStyle/>
          <a:p>
            <a:endParaRPr lang="en-US"/>
          </a:p>
        </p:txBody>
      </p:sp>
      <p:sp>
        <p:nvSpPr>
          <p:cNvPr id="5" name="Notes Placeholder 4"/>
          <p:cNvSpPr>
            <a:spLocks noGrp="1"/>
          </p:cNvSpPr>
          <p:nvPr>
            <p:ph type="body" sz="quarter" idx="3"/>
          </p:nvPr>
        </p:nvSpPr>
        <p:spPr>
          <a:xfrm>
            <a:off x="702310" y="4479839"/>
            <a:ext cx="5618480" cy="3665799"/>
          </a:xfrm>
          <a:prstGeom prst="rect">
            <a:avLst/>
          </a:prstGeom>
        </p:spPr>
        <p:txBody>
          <a:bodyPr vert="horz" lIns="20089" tIns="10045" rIns="20089" bIns="100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85"/>
            <a:ext cx="3043343" cy="466715"/>
          </a:xfrm>
          <a:prstGeom prst="rect">
            <a:avLst/>
          </a:prstGeom>
        </p:spPr>
        <p:txBody>
          <a:bodyPr vert="horz" lIns="20089" tIns="10045" rIns="20089" bIns="10045" rtlCol="0" anchor="b"/>
          <a:lstStyle>
            <a:lvl1pPr algn="l">
              <a:defRPr sz="300"/>
            </a:lvl1pPr>
          </a:lstStyle>
          <a:p>
            <a:endParaRPr lang="en-US"/>
          </a:p>
        </p:txBody>
      </p:sp>
      <p:sp>
        <p:nvSpPr>
          <p:cNvPr id="7" name="Slide Number Placeholder 6"/>
          <p:cNvSpPr>
            <a:spLocks noGrp="1"/>
          </p:cNvSpPr>
          <p:nvPr>
            <p:ph type="sldNum" sz="quarter" idx="5"/>
          </p:nvPr>
        </p:nvSpPr>
        <p:spPr>
          <a:xfrm>
            <a:off x="3978020" y="8842385"/>
            <a:ext cx="3043343" cy="466715"/>
          </a:xfrm>
          <a:prstGeom prst="rect">
            <a:avLst/>
          </a:prstGeom>
        </p:spPr>
        <p:txBody>
          <a:bodyPr vert="horz" lIns="20089" tIns="10045" rIns="20089" bIns="10045" rtlCol="0" anchor="b"/>
          <a:lstStyle>
            <a:lvl1pPr algn="r">
              <a:defRPr sz="300"/>
            </a:lvl1pPr>
          </a:lstStyle>
          <a:p>
            <a:fld id="{DEBE8BC9-FD43-9844-A008-8626E44290D6}" type="slidenum">
              <a:rPr lang="en-US" smtClean="0"/>
              <a:t>‹#›</a:t>
            </a:fld>
            <a:endParaRPr lang="en-US"/>
          </a:p>
        </p:txBody>
      </p:sp>
    </p:spTree>
    <p:extLst>
      <p:ext uri="{BB962C8B-B14F-4D97-AF65-F5344CB8AC3E}">
        <p14:creationId xmlns:p14="http://schemas.microsoft.com/office/powerpoint/2010/main" val="132091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300">
              <a:latin typeface="Times New Roman" panose="02020603050405020304" pitchFamily="18" charset="0"/>
              <a:cs typeface="Times New Roman" panose="02020603050405020304" pitchFamily="18" charset="0"/>
            </a:endParaRPr>
          </a:p>
          <a:p>
            <a:endParaRPr lang="en-US" b="1"/>
          </a:p>
        </p:txBody>
      </p:sp>
      <p:sp>
        <p:nvSpPr>
          <p:cNvPr id="4" name="Slide Number Placeholder 3"/>
          <p:cNvSpPr>
            <a:spLocks noGrp="1"/>
          </p:cNvSpPr>
          <p:nvPr>
            <p:ph type="sldNum" sz="quarter" idx="5"/>
          </p:nvPr>
        </p:nvSpPr>
        <p:spPr/>
        <p:txBody>
          <a:bodyPr/>
          <a:lstStyle/>
          <a:p>
            <a:fld id="{DEBE8BC9-FD43-9844-A008-8626E44290D6}" type="slidenum">
              <a:rPr lang="en-US" smtClean="0"/>
              <a:t>1</a:t>
            </a:fld>
            <a:endParaRPr lang="en-US"/>
          </a:p>
        </p:txBody>
      </p:sp>
    </p:spTree>
    <p:extLst>
      <p:ext uri="{BB962C8B-B14F-4D97-AF65-F5344CB8AC3E}">
        <p14:creationId xmlns:p14="http://schemas.microsoft.com/office/powerpoint/2010/main" val="223262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5088"/>
            <a:ext cx="37308367" cy="7058025"/>
          </a:xfrm>
        </p:spPr>
        <p:txBody>
          <a:bodyPr/>
          <a:lstStyle/>
          <a:p>
            <a:r>
              <a:rPr lang="en-US"/>
              <a:t>Click to edit Master title style</a:t>
            </a:r>
          </a:p>
        </p:txBody>
      </p:sp>
      <p:sp>
        <p:nvSpPr>
          <p:cNvPr id="3" name="Subtitle 2"/>
          <p:cNvSpPr>
            <a:spLocks noGrp="1"/>
          </p:cNvSpPr>
          <p:nvPr>
            <p:ph type="subTitle" idx="1"/>
          </p:nvPr>
        </p:nvSpPr>
        <p:spPr>
          <a:xfrm>
            <a:off x="6582834" y="18654713"/>
            <a:ext cx="30725533" cy="8410575"/>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2A9ADFC-AFA7-4BFE-99A7-3AC4F4F8D7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8FBCEF-0F3F-4770-BEC9-164CC7890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2ED98C-06BE-426E-A609-E201CF4AA942}"/>
              </a:ext>
            </a:extLst>
          </p:cNvPr>
          <p:cNvSpPr>
            <a:spLocks noGrp="1" noChangeArrowheads="1"/>
          </p:cNvSpPr>
          <p:nvPr>
            <p:ph type="sldNum" sz="quarter" idx="12"/>
          </p:nvPr>
        </p:nvSpPr>
        <p:spPr>
          <a:ln/>
        </p:spPr>
        <p:txBody>
          <a:bodyPr/>
          <a:lstStyle>
            <a:lvl1pPr>
              <a:defRPr/>
            </a:lvl1pPr>
          </a:lstStyle>
          <a:p>
            <a:fld id="{2866D040-091C-4DEB-AE68-D74881006DC4}" type="slidenum">
              <a:rPr lang="en-US" altLang="en-US"/>
              <a:pPr/>
              <a:t>‹#›</a:t>
            </a:fld>
            <a:endParaRPr lang="en-US" altLang="en-US"/>
          </a:p>
        </p:txBody>
      </p:sp>
    </p:spTree>
    <p:extLst>
      <p:ext uri="{BB962C8B-B14F-4D97-AF65-F5344CB8AC3E}">
        <p14:creationId xmlns:p14="http://schemas.microsoft.com/office/powerpoint/2010/main" val="240736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AD2427-E5E5-4566-A632-E45E082DF9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582FF0-76E4-4390-9745-3715D41F3F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79C912-69A9-4D73-8E63-47737481E019}"/>
              </a:ext>
            </a:extLst>
          </p:cNvPr>
          <p:cNvSpPr>
            <a:spLocks noGrp="1" noChangeArrowheads="1"/>
          </p:cNvSpPr>
          <p:nvPr>
            <p:ph type="sldNum" sz="quarter" idx="12"/>
          </p:nvPr>
        </p:nvSpPr>
        <p:spPr>
          <a:ln/>
        </p:spPr>
        <p:txBody>
          <a:bodyPr/>
          <a:lstStyle>
            <a:lvl1pPr>
              <a:defRPr/>
            </a:lvl1pPr>
          </a:lstStyle>
          <a:p>
            <a:fld id="{06AEBD06-6C83-42C4-B92C-0D2DB04C4A31}" type="slidenum">
              <a:rPr lang="en-US" altLang="en-US"/>
              <a:pPr/>
              <a:t>‹#›</a:t>
            </a:fld>
            <a:endParaRPr lang="en-US" altLang="en-US"/>
          </a:p>
        </p:txBody>
      </p:sp>
    </p:spTree>
    <p:extLst>
      <p:ext uri="{BB962C8B-B14F-4D97-AF65-F5344CB8AC3E}">
        <p14:creationId xmlns:p14="http://schemas.microsoft.com/office/powerpoint/2010/main" val="113195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319213"/>
            <a:ext cx="9874251" cy="280868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985" y="1319213"/>
            <a:ext cx="29423783" cy="280868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7B3BB0-11FF-4AF1-BA68-4687D0920D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DB85B4-343B-42A4-8480-CF6873FADA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2B9076-DD71-4233-AE7F-89F775862335}"/>
              </a:ext>
            </a:extLst>
          </p:cNvPr>
          <p:cNvSpPr>
            <a:spLocks noGrp="1" noChangeArrowheads="1"/>
          </p:cNvSpPr>
          <p:nvPr>
            <p:ph type="sldNum" sz="quarter" idx="12"/>
          </p:nvPr>
        </p:nvSpPr>
        <p:spPr>
          <a:ln/>
        </p:spPr>
        <p:txBody>
          <a:bodyPr/>
          <a:lstStyle>
            <a:lvl1pPr>
              <a:defRPr/>
            </a:lvl1pPr>
          </a:lstStyle>
          <a:p>
            <a:fld id="{45651CE5-18E2-4B39-BE6A-EDACDB65C056}" type="slidenum">
              <a:rPr lang="en-US" altLang="en-US"/>
              <a:pPr/>
              <a:t>‹#›</a:t>
            </a:fld>
            <a:endParaRPr lang="en-US" altLang="en-US"/>
          </a:p>
        </p:txBody>
      </p:sp>
    </p:spTree>
    <p:extLst>
      <p:ext uri="{BB962C8B-B14F-4D97-AF65-F5344CB8AC3E}">
        <p14:creationId xmlns:p14="http://schemas.microsoft.com/office/powerpoint/2010/main" val="183396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2EA8E2-AA5A-4EBB-B24D-C7BC0F0934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D6E711-3F69-4FEC-A611-11A8F1F84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003052-F4BA-4417-919E-03D772EBF35B}"/>
              </a:ext>
            </a:extLst>
          </p:cNvPr>
          <p:cNvSpPr>
            <a:spLocks noGrp="1" noChangeArrowheads="1"/>
          </p:cNvSpPr>
          <p:nvPr>
            <p:ph type="sldNum" sz="quarter" idx="12"/>
          </p:nvPr>
        </p:nvSpPr>
        <p:spPr>
          <a:ln/>
        </p:spPr>
        <p:txBody>
          <a:bodyPr/>
          <a:lstStyle>
            <a:lvl1pPr>
              <a:defRPr/>
            </a:lvl1pPr>
          </a:lstStyle>
          <a:p>
            <a:fld id="{AB7ACFBB-F1A0-4E55-A475-37AC8C65459F}" type="slidenum">
              <a:rPr lang="en-US" altLang="en-US"/>
              <a:pPr/>
              <a:t>‹#›</a:t>
            </a:fld>
            <a:endParaRPr lang="en-US" altLang="en-US"/>
          </a:p>
        </p:txBody>
      </p:sp>
    </p:spTree>
    <p:extLst>
      <p:ext uri="{BB962C8B-B14F-4D97-AF65-F5344CB8AC3E}">
        <p14:creationId xmlns:p14="http://schemas.microsoft.com/office/powerpoint/2010/main" val="253344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2645"/>
            <a:ext cx="37308367" cy="653891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3467101" y="13951745"/>
            <a:ext cx="37308367" cy="7200900"/>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FF7ECB05-4D68-42E4-B4E8-19671DA9A8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697112-506C-4DC2-8E26-F148C9E95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C9DC7B-5EA9-45CE-B2F5-AADF932BF30E}"/>
              </a:ext>
            </a:extLst>
          </p:cNvPr>
          <p:cNvSpPr>
            <a:spLocks noGrp="1" noChangeArrowheads="1"/>
          </p:cNvSpPr>
          <p:nvPr>
            <p:ph type="sldNum" sz="quarter" idx="12"/>
          </p:nvPr>
        </p:nvSpPr>
        <p:spPr>
          <a:ln/>
        </p:spPr>
        <p:txBody>
          <a:bodyPr/>
          <a:lstStyle>
            <a:lvl1pPr>
              <a:defRPr/>
            </a:lvl1pPr>
          </a:lstStyle>
          <a:p>
            <a:fld id="{6B96B309-E801-4C0D-B1F0-F32E6B9F76E2}" type="slidenum">
              <a:rPr lang="en-US" altLang="en-US"/>
              <a:pPr/>
              <a:t>‹#›</a:t>
            </a:fld>
            <a:endParaRPr lang="en-US" altLang="en-US"/>
          </a:p>
        </p:txBody>
      </p:sp>
    </p:spTree>
    <p:extLst>
      <p:ext uri="{BB962C8B-B14F-4D97-AF65-F5344CB8AC3E}">
        <p14:creationId xmlns:p14="http://schemas.microsoft.com/office/powerpoint/2010/main" val="135748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984" y="7681913"/>
            <a:ext cx="19649016" cy="2172414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47201" y="7681913"/>
            <a:ext cx="19649017" cy="2172414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81403E-9B60-4CC4-BA5D-B38A2BC468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9477BF-46B9-4394-A650-2B09098A2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164E59-5702-48B5-83C1-A1301199BA23}"/>
              </a:ext>
            </a:extLst>
          </p:cNvPr>
          <p:cNvSpPr>
            <a:spLocks noGrp="1" noChangeArrowheads="1"/>
          </p:cNvSpPr>
          <p:nvPr>
            <p:ph type="sldNum" sz="quarter" idx="12"/>
          </p:nvPr>
        </p:nvSpPr>
        <p:spPr>
          <a:ln/>
        </p:spPr>
        <p:txBody>
          <a:bodyPr/>
          <a:lstStyle>
            <a:lvl1pPr>
              <a:defRPr/>
            </a:lvl1pPr>
          </a:lstStyle>
          <a:p>
            <a:fld id="{885EF7FB-BE9D-4610-87ED-56ABE89C089C}" type="slidenum">
              <a:rPr lang="en-US" altLang="en-US"/>
              <a:pPr/>
              <a:t>‹#›</a:t>
            </a:fld>
            <a:endParaRPr lang="en-US" altLang="en-US"/>
          </a:p>
        </p:txBody>
      </p:sp>
    </p:spTree>
    <p:extLst>
      <p:ext uri="{BB962C8B-B14F-4D97-AF65-F5344CB8AC3E}">
        <p14:creationId xmlns:p14="http://schemas.microsoft.com/office/powerpoint/2010/main" val="166569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985" y="7367588"/>
            <a:ext cx="19392900" cy="307181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194985" y="10439400"/>
            <a:ext cx="19392900" cy="1896665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967" y="7367588"/>
            <a:ext cx="19399251" cy="307181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96967" y="10439400"/>
            <a:ext cx="19399251" cy="1896665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E7AAE34-6A74-4E5A-AAAF-1854C2FBA3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8718842-9BB6-45E8-BCD1-EE8F8A71C8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C07426B-12D9-4D5B-ADC3-DAF65158BD7A}"/>
              </a:ext>
            </a:extLst>
          </p:cNvPr>
          <p:cNvSpPr>
            <a:spLocks noGrp="1" noChangeArrowheads="1"/>
          </p:cNvSpPr>
          <p:nvPr>
            <p:ph type="sldNum" sz="quarter" idx="12"/>
          </p:nvPr>
        </p:nvSpPr>
        <p:spPr>
          <a:ln/>
        </p:spPr>
        <p:txBody>
          <a:bodyPr/>
          <a:lstStyle>
            <a:lvl1pPr>
              <a:defRPr/>
            </a:lvl1pPr>
          </a:lstStyle>
          <a:p>
            <a:fld id="{C5D65820-EBEC-4080-B1FB-CAE7E8B87DFD}" type="slidenum">
              <a:rPr lang="en-US" altLang="en-US"/>
              <a:pPr/>
              <a:t>‹#›</a:t>
            </a:fld>
            <a:endParaRPr lang="en-US" altLang="en-US"/>
          </a:p>
        </p:txBody>
      </p:sp>
    </p:spTree>
    <p:extLst>
      <p:ext uri="{BB962C8B-B14F-4D97-AF65-F5344CB8AC3E}">
        <p14:creationId xmlns:p14="http://schemas.microsoft.com/office/powerpoint/2010/main" val="292059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17E703A-13D0-4111-B847-258D8E78F5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2831D06-8BD5-4069-9FFD-3AC57B240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4165CC4-B166-4143-BAA9-3DE9A74F497A}"/>
              </a:ext>
            </a:extLst>
          </p:cNvPr>
          <p:cNvSpPr>
            <a:spLocks noGrp="1" noChangeArrowheads="1"/>
          </p:cNvSpPr>
          <p:nvPr>
            <p:ph type="sldNum" sz="quarter" idx="12"/>
          </p:nvPr>
        </p:nvSpPr>
        <p:spPr>
          <a:ln/>
        </p:spPr>
        <p:txBody>
          <a:bodyPr/>
          <a:lstStyle>
            <a:lvl1pPr>
              <a:defRPr/>
            </a:lvl1pPr>
          </a:lstStyle>
          <a:p>
            <a:fld id="{886B8010-9767-4BC4-A1A4-42B99A4B2C65}" type="slidenum">
              <a:rPr lang="en-US" altLang="en-US"/>
              <a:pPr/>
              <a:t>‹#›</a:t>
            </a:fld>
            <a:endParaRPr lang="en-US" altLang="en-US"/>
          </a:p>
        </p:txBody>
      </p:sp>
    </p:spTree>
    <p:extLst>
      <p:ext uri="{BB962C8B-B14F-4D97-AF65-F5344CB8AC3E}">
        <p14:creationId xmlns:p14="http://schemas.microsoft.com/office/powerpoint/2010/main" val="224402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A8195E-AB0D-47BD-9569-7B0AF92D9AC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BEAFEDF-1766-41C1-9ED2-4BCF842324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56877E8-5BBF-458F-A06F-65F680F07776}"/>
              </a:ext>
            </a:extLst>
          </p:cNvPr>
          <p:cNvSpPr>
            <a:spLocks noGrp="1" noChangeArrowheads="1"/>
          </p:cNvSpPr>
          <p:nvPr>
            <p:ph type="sldNum" sz="quarter" idx="12"/>
          </p:nvPr>
        </p:nvSpPr>
        <p:spPr>
          <a:ln/>
        </p:spPr>
        <p:txBody>
          <a:bodyPr/>
          <a:lstStyle>
            <a:lvl1pPr>
              <a:defRPr/>
            </a:lvl1pPr>
          </a:lstStyle>
          <a:p>
            <a:fld id="{D7EC120D-12FB-47EE-AE97-EA26D0939161}" type="slidenum">
              <a:rPr lang="en-US" altLang="en-US"/>
              <a:pPr/>
              <a:t>‹#›</a:t>
            </a:fld>
            <a:endParaRPr lang="en-US" altLang="en-US"/>
          </a:p>
        </p:txBody>
      </p:sp>
    </p:spTree>
    <p:extLst>
      <p:ext uri="{BB962C8B-B14F-4D97-AF65-F5344CB8AC3E}">
        <p14:creationId xmlns:p14="http://schemas.microsoft.com/office/powerpoint/2010/main" val="314658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09688"/>
            <a:ext cx="14439900" cy="557927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17159817" y="1309688"/>
            <a:ext cx="24536400" cy="2809637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985" y="6888957"/>
            <a:ext cx="14439900" cy="225171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FF09A9EA-D0BD-4919-AED6-5A04E04ABD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AE20FA-50B6-4FE4-BB6A-C645B0EF9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4AE439-D3E2-4C96-A265-2E60B204F24D}"/>
              </a:ext>
            </a:extLst>
          </p:cNvPr>
          <p:cNvSpPr>
            <a:spLocks noGrp="1" noChangeArrowheads="1"/>
          </p:cNvSpPr>
          <p:nvPr>
            <p:ph type="sldNum" sz="quarter" idx="12"/>
          </p:nvPr>
        </p:nvSpPr>
        <p:spPr>
          <a:ln/>
        </p:spPr>
        <p:txBody>
          <a:bodyPr/>
          <a:lstStyle>
            <a:lvl1pPr>
              <a:defRPr/>
            </a:lvl1pPr>
          </a:lstStyle>
          <a:p>
            <a:fld id="{CC89209F-4809-4E07-9B8C-72039DFAC898}" type="slidenum">
              <a:rPr lang="en-US" altLang="en-US"/>
              <a:pPr/>
              <a:t>‹#›</a:t>
            </a:fld>
            <a:endParaRPr lang="en-US" altLang="en-US"/>
          </a:p>
        </p:txBody>
      </p:sp>
    </p:spTree>
    <p:extLst>
      <p:ext uri="{BB962C8B-B14F-4D97-AF65-F5344CB8AC3E}">
        <p14:creationId xmlns:p14="http://schemas.microsoft.com/office/powerpoint/2010/main" val="35904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4" y="23043358"/>
            <a:ext cx="26335567" cy="271938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8602134" y="2940845"/>
            <a:ext cx="26335567" cy="19752468"/>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8602134" y="25762745"/>
            <a:ext cx="26335567" cy="3864768"/>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B29E9517-0ADF-49C5-8B36-1F26916093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7BFABC-5EAD-4B68-AC1F-AFBD16EC59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8C9E4B-8EB8-4ED7-9479-70B90814928C}"/>
              </a:ext>
            </a:extLst>
          </p:cNvPr>
          <p:cNvSpPr>
            <a:spLocks noGrp="1" noChangeArrowheads="1"/>
          </p:cNvSpPr>
          <p:nvPr>
            <p:ph type="sldNum" sz="quarter" idx="12"/>
          </p:nvPr>
        </p:nvSpPr>
        <p:spPr>
          <a:ln/>
        </p:spPr>
        <p:txBody>
          <a:bodyPr/>
          <a:lstStyle>
            <a:lvl1pPr>
              <a:defRPr/>
            </a:lvl1pPr>
          </a:lstStyle>
          <a:p>
            <a:fld id="{F88D1D09-617C-40F4-83EA-5DDBF9B13010}" type="slidenum">
              <a:rPr lang="en-US" altLang="en-US"/>
              <a:pPr/>
              <a:t>‹#›</a:t>
            </a:fld>
            <a:endParaRPr lang="en-US" altLang="en-US"/>
          </a:p>
        </p:txBody>
      </p:sp>
    </p:spTree>
    <p:extLst>
      <p:ext uri="{BB962C8B-B14F-4D97-AF65-F5344CB8AC3E}">
        <p14:creationId xmlns:p14="http://schemas.microsoft.com/office/powerpoint/2010/main" val="4168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727BC5-7637-4444-8628-2C734D033D7D}"/>
              </a:ext>
            </a:extLst>
          </p:cNvPr>
          <p:cNvSpPr>
            <a:spLocks noGrp="1" noChangeArrowheads="1"/>
          </p:cNvSpPr>
          <p:nvPr>
            <p:ph type="title"/>
          </p:nvPr>
        </p:nvSpPr>
        <p:spPr bwMode="auto">
          <a:xfrm>
            <a:off x="2195513" y="1319213"/>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E016AB-E09C-4F11-9314-417345B1F48E}"/>
              </a:ext>
            </a:extLst>
          </p:cNvPr>
          <p:cNvSpPr>
            <a:spLocks noGrp="1" noChangeArrowheads="1"/>
          </p:cNvSpPr>
          <p:nvPr>
            <p:ph type="body" idx="1"/>
          </p:nvPr>
        </p:nvSpPr>
        <p:spPr bwMode="auto">
          <a:xfrm>
            <a:off x="2195513" y="7681913"/>
            <a:ext cx="39500175" cy="217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13502" tIns="156751" rIns="313502" bIns="15675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4B64949-334B-4BA1-94C1-F8594C4CC42A}"/>
              </a:ext>
            </a:extLst>
          </p:cNvPr>
          <p:cNvSpPr>
            <a:spLocks noGrp="1" noChangeArrowheads="1"/>
          </p:cNvSpPr>
          <p:nvPr>
            <p:ph type="dt" sz="half" idx="2"/>
          </p:nvPr>
        </p:nvSpPr>
        <p:spPr bwMode="auto">
          <a:xfrm>
            <a:off x="2195513" y="29978350"/>
            <a:ext cx="102393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eaLnBrk="1" hangingPunct="1">
              <a:defRPr sz="6400" smtClean="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0BC09350-0DB3-4766-BA28-8D0377B0F97F}"/>
              </a:ext>
            </a:extLst>
          </p:cNvPr>
          <p:cNvSpPr>
            <a:spLocks noGrp="1" noChangeArrowheads="1"/>
          </p:cNvSpPr>
          <p:nvPr>
            <p:ph type="ftr" sz="quarter" idx="3"/>
          </p:nvPr>
        </p:nvSpPr>
        <p:spPr bwMode="auto">
          <a:xfrm>
            <a:off x="14997113" y="29978350"/>
            <a:ext cx="138969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ctr" eaLnBrk="1" hangingPunct="1">
              <a:defRPr sz="6400" smtClean="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DB472CB-3E11-4834-9843-9FF125412D24}"/>
              </a:ext>
            </a:extLst>
          </p:cNvPr>
          <p:cNvSpPr>
            <a:spLocks noGrp="1" noChangeArrowheads="1"/>
          </p:cNvSpPr>
          <p:nvPr>
            <p:ph type="sldNum" sz="quarter" idx="4"/>
          </p:nvPr>
        </p:nvSpPr>
        <p:spPr bwMode="auto">
          <a:xfrm>
            <a:off x="31456313" y="29978350"/>
            <a:ext cx="10239375" cy="2286000"/>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r" eaLnBrk="1" hangingPunct="1">
              <a:defRPr sz="6400"/>
            </a:lvl1pPr>
          </a:lstStyle>
          <a:p>
            <a:fld id="{5A6F9393-812B-492E-9B87-6019232D0A69}" type="slidenum">
              <a:rPr lang="en-US" altLang="en-US"/>
              <a:pPr/>
              <a:t>‹#›</a:t>
            </a:fld>
            <a:endParaRPr lang="en-US" altLang="en-US"/>
          </a:p>
        </p:txBody>
      </p:sp>
    </p:spTree>
    <p:extLst>
      <p:ext uri="{BB962C8B-B14F-4D97-AF65-F5344CB8AC3E}">
        <p14:creationId xmlns:p14="http://schemas.microsoft.com/office/powerpoint/2010/main" val="3769006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79888" rtl="0" eaLnBrk="0" fontAlgn="base" hangingPunct="0">
        <a:spcBef>
          <a:spcPct val="0"/>
        </a:spcBef>
        <a:spcAft>
          <a:spcPct val="0"/>
        </a:spcAft>
        <a:defRPr sz="20100">
          <a:solidFill>
            <a:schemeClr val="tx2"/>
          </a:solidFill>
          <a:latin typeface="+mj-lt"/>
          <a:ea typeface="MS PGothic" panose="020B0600070205080204" pitchFamily="34" charset="-128"/>
          <a:cs typeface="+mj-cs"/>
        </a:defRPr>
      </a:lvl1pPr>
      <a:lvl2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2pPr>
      <a:lvl3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3pPr>
      <a:lvl4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4pPr>
      <a:lvl5pPr algn="ctr" defTabSz="4179888" rtl="0" eaLnBrk="0" fontAlgn="base" hangingPunct="0">
        <a:spcBef>
          <a:spcPct val="0"/>
        </a:spcBef>
        <a:spcAft>
          <a:spcPct val="0"/>
        </a:spcAft>
        <a:defRPr sz="20100">
          <a:solidFill>
            <a:schemeClr val="tx2"/>
          </a:solidFill>
          <a:latin typeface="Arial" charset="0"/>
          <a:ea typeface="MS PGothic" panose="020B0600070205080204" pitchFamily="34" charset="-128"/>
        </a:defRPr>
      </a:lvl5pPr>
      <a:lvl6pPr marL="609585" algn="ctr" defTabSz="4180313" rtl="0" fontAlgn="base">
        <a:spcBef>
          <a:spcPct val="0"/>
        </a:spcBef>
        <a:spcAft>
          <a:spcPct val="0"/>
        </a:spcAft>
        <a:defRPr sz="20133">
          <a:solidFill>
            <a:schemeClr val="tx2"/>
          </a:solidFill>
          <a:latin typeface="Arial" charset="0"/>
        </a:defRPr>
      </a:lvl6pPr>
      <a:lvl7pPr marL="1219170" algn="ctr" defTabSz="4180313" rtl="0" fontAlgn="base">
        <a:spcBef>
          <a:spcPct val="0"/>
        </a:spcBef>
        <a:spcAft>
          <a:spcPct val="0"/>
        </a:spcAft>
        <a:defRPr sz="20133">
          <a:solidFill>
            <a:schemeClr val="tx2"/>
          </a:solidFill>
          <a:latin typeface="Arial" charset="0"/>
        </a:defRPr>
      </a:lvl7pPr>
      <a:lvl8pPr marL="1828754" algn="ctr" defTabSz="4180313" rtl="0" fontAlgn="base">
        <a:spcBef>
          <a:spcPct val="0"/>
        </a:spcBef>
        <a:spcAft>
          <a:spcPct val="0"/>
        </a:spcAft>
        <a:defRPr sz="20133">
          <a:solidFill>
            <a:schemeClr val="tx2"/>
          </a:solidFill>
          <a:latin typeface="Arial" charset="0"/>
        </a:defRPr>
      </a:lvl8pPr>
      <a:lvl9pPr marL="2438339" algn="ctr" defTabSz="4180313" rtl="0" fontAlgn="base">
        <a:spcBef>
          <a:spcPct val="0"/>
        </a:spcBef>
        <a:spcAft>
          <a:spcPct val="0"/>
        </a:spcAft>
        <a:defRPr sz="20133">
          <a:solidFill>
            <a:schemeClr val="tx2"/>
          </a:solidFill>
          <a:latin typeface="Arial" charset="0"/>
        </a:defRPr>
      </a:lvl9pPr>
    </p:titleStyle>
    <p:bodyStyle>
      <a:lvl1pPr marL="1566863" indent="-1566863" algn="l" defTabSz="4179888" rtl="0" eaLnBrk="0" fontAlgn="base" hangingPunct="0">
        <a:spcBef>
          <a:spcPct val="20000"/>
        </a:spcBef>
        <a:spcAft>
          <a:spcPct val="0"/>
        </a:spcAft>
        <a:buChar char="•"/>
        <a:defRPr sz="14600">
          <a:solidFill>
            <a:schemeClr val="tx1"/>
          </a:solidFill>
          <a:latin typeface="+mn-lt"/>
          <a:ea typeface="MS PGothic" panose="020B0600070205080204" pitchFamily="34" charset="-128"/>
          <a:cs typeface="+mn-cs"/>
        </a:defRPr>
      </a:lvl1pPr>
      <a:lvl2pPr marL="3395663" indent="-1306513" algn="l" defTabSz="4179888" rtl="0" eaLnBrk="0" fontAlgn="base" hangingPunct="0">
        <a:spcBef>
          <a:spcPct val="20000"/>
        </a:spcBef>
        <a:spcAft>
          <a:spcPct val="0"/>
        </a:spcAft>
        <a:buChar char="–"/>
        <a:defRPr sz="12800">
          <a:solidFill>
            <a:schemeClr val="tx1"/>
          </a:solidFill>
          <a:latin typeface="+mn-lt"/>
          <a:ea typeface="MS PGothic" panose="020B0600070205080204" pitchFamily="34" charset="-128"/>
        </a:defRPr>
      </a:lvl2pPr>
      <a:lvl3pPr marL="5224463" indent="-1044575" algn="l" defTabSz="4179888" rtl="0" eaLnBrk="0" fontAlgn="base" hangingPunct="0">
        <a:spcBef>
          <a:spcPct val="20000"/>
        </a:spcBef>
        <a:spcAft>
          <a:spcPct val="0"/>
        </a:spcAft>
        <a:buChar char="•"/>
        <a:defRPr sz="10900">
          <a:solidFill>
            <a:schemeClr val="tx1"/>
          </a:solidFill>
          <a:latin typeface="+mn-lt"/>
          <a:ea typeface="MS PGothic" panose="020B0600070205080204" pitchFamily="34" charset="-128"/>
        </a:defRPr>
      </a:lvl3pPr>
      <a:lvl4pPr marL="7313613" indent="-1044575" algn="l" defTabSz="4179888" rtl="0" eaLnBrk="0" fontAlgn="base" hangingPunct="0">
        <a:spcBef>
          <a:spcPct val="20000"/>
        </a:spcBef>
        <a:spcAft>
          <a:spcPct val="0"/>
        </a:spcAft>
        <a:buChar char="–"/>
        <a:defRPr sz="9200">
          <a:solidFill>
            <a:schemeClr val="tx1"/>
          </a:solidFill>
          <a:latin typeface="+mn-lt"/>
          <a:ea typeface="MS PGothic" panose="020B0600070205080204" pitchFamily="34" charset="-128"/>
        </a:defRPr>
      </a:lvl4pPr>
      <a:lvl5pPr marL="9402763" indent="-1042988" algn="l" defTabSz="4179888" rtl="0" eaLnBrk="0" fontAlgn="base" hangingPunct="0">
        <a:spcBef>
          <a:spcPct val="20000"/>
        </a:spcBef>
        <a:spcAft>
          <a:spcPct val="0"/>
        </a:spcAft>
        <a:buChar char="»"/>
        <a:defRPr sz="9200">
          <a:solidFill>
            <a:schemeClr val="tx1"/>
          </a:solidFill>
          <a:latin typeface="+mn-lt"/>
          <a:ea typeface="MS PGothic" panose="020B0600070205080204" pitchFamily="34" charset="-128"/>
        </a:defRPr>
      </a:lvl5pPr>
      <a:lvl6pPr marL="10013700" indent="-1043491" algn="l" defTabSz="4180313" rtl="0" fontAlgn="base">
        <a:spcBef>
          <a:spcPct val="20000"/>
        </a:spcBef>
        <a:spcAft>
          <a:spcPct val="0"/>
        </a:spcAft>
        <a:buChar char="»"/>
        <a:defRPr sz="9200">
          <a:solidFill>
            <a:schemeClr val="tx1"/>
          </a:solidFill>
          <a:latin typeface="+mn-lt"/>
        </a:defRPr>
      </a:lvl6pPr>
      <a:lvl7pPr marL="10623285" indent="-1043491" algn="l" defTabSz="4180313" rtl="0" fontAlgn="base">
        <a:spcBef>
          <a:spcPct val="20000"/>
        </a:spcBef>
        <a:spcAft>
          <a:spcPct val="0"/>
        </a:spcAft>
        <a:buChar char="»"/>
        <a:defRPr sz="9200">
          <a:solidFill>
            <a:schemeClr val="tx1"/>
          </a:solidFill>
          <a:latin typeface="+mn-lt"/>
        </a:defRPr>
      </a:lvl7pPr>
      <a:lvl8pPr marL="11232870" indent="-1043491" algn="l" defTabSz="4180313" rtl="0" fontAlgn="base">
        <a:spcBef>
          <a:spcPct val="20000"/>
        </a:spcBef>
        <a:spcAft>
          <a:spcPct val="0"/>
        </a:spcAft>
        <a:buChar char="»"/>
        <a:defRPr sz="9200">
          <a:solidFill>
            <a:schemeClr val="tx1"/>
          </a:solidFill>
          <a:latin typeface="+mn-lt"/>
        </a:defRPr>
      </a:lvl8pPr>
      <a:lvl9pPr marL="11842455" indent="-1043491" algn="l" defTabSz="4180313" rtl="0" fontAlgn="base">
        <a:spcBef>
          <a:spcPct val="20000"/>
        </a:spcBef>
        <a:spcAft>
          <a:spcPct val="0"/>
        </a:spcAft>
        <a:buChar char="»"/>
        <a:defRPr sz="92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diagramQuickStyle" Target="../diagrams/quickStyle1.xml"/><Relationship Id="rId12" Type="http://schemas.openxmlformats.org/officeDocument/2006/relationships/image" Target="../media/image4.png"/><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3.png"/><Relationship Id="rId24" Type="http://schemas.openxmlformats.org/officeDocument/2006/relationships/image" Target="../media/image16.svg"/><Relationship Id="rId5" Type="http://schemas.openxmlformats.org/officeDocument/2006/relationships/diagramData" Target="../diagrams/data1.xml"/><Relationship Id="rId15" Type="http://schemas.openxmlformats.org/officeDocument/2006/relationships/image" Target="../media/image7.png"/><Relationship Id="rId23" Type="http://schemas.openxmlformats.org/officeDocument/2006/relationships/image" Target="../media/image15.png"/><Relationship Id="rId10" Type="http://schemas.openxmlformats.org/officeDocument/2006/relationships/image" Target="../media/image2.jpeg"/><Relationship Id="rId19" Type="http://schemas.openxmlformats.org/officeDocument/2006/relationships/image" Target="../media/image11.png"/><Relationship Id="rId4" Type="http://schemas.openxmlformats.org/officeDocument/2006/relationships/hyperlink" Target="mailto:chikajude.ugwuodo@unh.edu" TargetMode="External"/><Relationship Id="rId9" Type="http://schemas.microsoft.com/office/2007/relationships/diagramDrawing" Target="../diagrams/drawing1.xml"/><Relationship Id="rId14" Type="http://schemas.openxmlformats.org/officeDocument/2006/relationships/image" Target="../media/image6.png"/><Relationship Id="rId22"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Text Box 36">
            <a:extLst>
              <a:ext uri="{FF2B5EF4-FFF2-40B4-BE49-F238E27FC236}">
                <a16:creationId xmlns:a16="http://schemas.microsoft.com/office/drawing/2014/main" id="{513B2162-9E11-43D3-B78C-4F2E0EA468F4}"/>
              </a:ext>
            </a:extLst>
          </p:cNvPr>
          <p:cNvSpPr txBox="1">
            <a:spLocks noChangeArrowheads="1"/>
          </p:cNvSpPr>
          <p:nvPr/>
        </p:nvSpPr>
        <p:spPr bwMode="auto">
          <a:xfrm>
            <a:off x="128504" y="5692779"/>
            <a:ext cx="18445495" cy="914400"/>
          </a:xfrm>
          <a:prstGeom prst="roundRect">
            <a:avLst/>
          </a:prstGeom>
          <a:solidFill>
            <a:schemeClr val="accent6">
              <a:lumMod val="75000"/>
            </a:schemeClr>
          </a:solidFill>
          <a:ln>
            <a:solidFill>
              <a:srgbClr val="003300"/>
            </a:solid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5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Abstract</a:t>
            </a:r>
            <a:endParaRPr kumimoji="0" lang="en-US" altLang="en-US" sz="5333"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4" name="Picture 163" descr="A close up of a sign&#10;&#10;Description automatically generated">
            <a:extLst>
              <a:ext uri="{FF2B5EF4-FFF2-40B4-BE49-F238E27FC236}">
                <a16:creationId xmlns:a16="http://schemas.microsoft.com/office/drawing/2014/main" id="{CE747F92-7713-4CF9-A8A5-21D3F080D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4401" y="491475"/>
            <a:ext cx="3861160" cy="3755992"/>
          </a:xfrm>
          <a:prstGeom prst="rect">
            <a:avLst/>
          </a:prstGeom>
        </p:spPr>
      </p:pic>
      <p:sp>
        <p:nvSpPr>
          <p:cNvPr id="165" name="TextBox 2">
            <a:extLst>
              <a:ext uri="{FF2B5EF4-FFF2-40B4-BE49-F238E27FC236}">
                <a16:creationId xmlns:a16="http://schemas.microsoft.com/office/drawing/2014/main" id="{AAAC1C89-9A4F-4AD5-BCC8-F12792ADE3E3}"/>
              </a:ext>
            </a:extLst>
          </p:cNvPr>
          <p:cNvSpPr txBox="1">
            <a:spLocks noChangeArrowheads="1"/>
          </p:cNvSpPr>
          <p:nvPr/>
        </p:nvSpPr>
        <p:spPr bwMode="auto">
          <a:xfrm>
            <a:off x="9980568" y="351396"/>
            <a:ext cx="2681853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8600">
                <a:solidFill>
                  <a:schemeClr val="tx1"/>
                </a:solidFill>
                <a:latin typeface="Arial" panose="020B0604020202020204" pitchFamily="34" charset="0"/>
                <a:ea typeface="MS PGothic" panose="020B0600070205080204" pitchFamily="34" charset="-128"/>
              </a:defRPr>
            </a:lvl1pPr>
            <a:lvl2pPr marL="742950" indent="-285750">
              <a:defRPr sz="8600">
                <a:solidFill>
                  <a:schemeClr val="tx1"/>
                </a:solidFill>
                <a:latin typeface="Arial" panose="020B0604020202020204" pitchFamily="34" charset="0"/>
                <a:ea typeface="MS PGothic" panose="020B0600070205080204" pitchFamily="34" charset="-128"/>
              </a:defRPr>
            </a:lvl2pPr>
            <a:lvl3pPr marL="1143000" indent="-228600">
              <a:defRPr sz="8600">
                <a:solidFill>
                  <a:schemeClr val="tx1"/>
                </a:solidFill>
                <a:latin typeface="Arial" panose="020B0604020202020204" pitchFamily="34" charset="0"/>
                <a:ea typeface="MS PGothic" panose="020B0600070205080204" pitchFamily="34" charset="-128"/>
              </a:defRPr>
            </a:lvl3pPr>
            <a:lvl4pPr marL="1600200" indent="-228600">
              <a:defRPr sz="8600">
                <a:solidFill>
                  <a:schemeClr val="tx1"/>
                </a:solidFill>
                <a:latin typeface="Arial" panose="020B0604020202020204" pitchFamily="34" charset="0"/>
                <a:ea typeface="MS PGothic" panose="020B0600070205080204" pitchFamily="34" charset="-128"/>
              </a:defRPr>
            </a:lvl4pPr>
            <a:lvl5pPr marL="2057400" indent="-228600">
              <a:defRPr sz="8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600">
                <a:solidFill>
                  <a:schemeClr val="tx1"/>
                </a:solidFill>
                <a:latin typeface="Arial" panose="020B0604020202020204" pitchFamily="34" charset="0"/>
                <a:ea typeface="MS PGothic" panose="020B0600070205080204" pitchFamily="34" charset="-128"/>
              </a:defRPr>
            </a:lvl9pPr>
          </a:lstStyle>
          <a:p>
            <a:pPr algn="ctr" defTabSz="914400" fontAlgn="base">
              <a:spcBef>
                <a:spcPct val="0"/>
              </a:spcBef>
              <a:spcAft>
                <a:spcPct val="0"/>
              </a:spcAft>
            </a:pPr>
            <a:r>
              <a:rPr lang="en-GB" sz="8000" b="1" dirty="0">
                <a:effectLst/>
                <a:latin typeface="Times New Roman" panose="02020603050405020304" pitchFamily="18" charset="0"/>
                <a:ea typeface="Calibri" panose="020F0502020204030204" pitchFamily="34" charset="0"/>
                <a:cs typeface="Times New Roman" panose="02020603050405020304" pitchFamily="18" charset="0"/>
              </a:rPr>
              <a:t>Environmental and Engineered Factors Influence Membrane Features of Shale Taxa</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7" name="Rectangle 486">
            <a:extLst>
              <a:ext uri="{FF2B5EF4-FFF2-40B4-BE49-F238E27FC236}">
                <a16:creationId xmlns:a16="http://schemas.microsoft.com/office/drawing/2014/main" id="{F2F8A79A-3FA0-475F-90D9-6C4CA283A687}"/>
              </a:ext>
            </a:extLst>
          </p:cNvPr>
          <p:cNvSpPr/>
          <p:nvPr/>
        </p:nvSpPr>
        <p:spPr bwMode="auto">
          <a:xfrm>
            <a:off x="18908486" y="6691495"/>
            <a:ext cx="10548254" cy="16544233"/>
          </a:xfrm>
          <a:prstGeom prst="rect">
            <a:avLst/>
          </a:prstGeom>
          <a:noFill/>
          <a:ln w="9525" cap="flat" cmpd="sng" algn="ctr">
            <a:solidFill>
              <a:srgbClr val="00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459" name="TextBox 458">
            <a:extLst>
              <a:ext uri="{FF2B5EF4-FFF2-40B4-BE49-F238E27FC236}">
                <a16:creationId xmlns:a16="http://schemas.microsoft.com/office/drawing/2014/main" id="{CC85D832-E8DA-4248-8F2A-6F9EB7EC09CA}"/>
              </a:ext>
            </a:extLst>
          </p:cNvPr>
          <p:cNvSpPr txBox="1"/>
          <p:nvPr/>
        </p:nvSpPr>
        <p:spPr>
          <a:xfrm>
            <a:off x="5501777" y="23484068"/>
            <a:ext cx="10709952" cy="1569660"/>
          </a:xfrm>
          <a:prstGeom prst="rect">
            <a:avLst/>
          </a:prstGeom>
          <a:noFill/>
          <a:ln>
            <a:noFill/>
          </a:ln>
        </p:spPr>
        <p:txBody>
          <a:bodyPr wrap="square" rtlCol="0">
            <a:spAutoFit/>
          </a:bodyPr>
          <a:lstStyle/>
          <a:p>
            <a:pPr algn="just"/>
            <a:r>
              <a:rPr lang="en-US" sz="3200" b="1" dirty="0">
                <a:latin typeface="Times New Roman" panose="02020603050405020304" pitchFamily="18" charset="0"/>
                <a:ea typeface="Tahoma" panose="020B0604030504040204" pitchFamily="34" charset="0"/>
                <a:cs typeface="Times New Roman" panose="02020603050405020304" pitchFamily="18" charset="0"/>
              </a:rPr>
              <a:t>Fig. 3. </a:t>
            </a:r>
            <a:r>
              <a:rPr lang="en-US" sz="3200" dirty="0">
                <a:latin typeface="Times New Roman" panose="02020603050405020304" pitchFamily="18" charset="0"/>
                <a:ea typeface="Tahoma" panose="020B0604030504040204" pitchFamily="34" charset="0"/>
                <a:cs typeface="Times New Roman" panose="02020603050405020304" pitchFamily="18" charset="0"/>
              </a:rPr>
              <a:t>1-L Sartorius Biostat® Q-plus system, showing the vessels used for replicate growth experiments, the peristaltic pump for continuous flow culture, and the control unit. </a:t>
            </a:r>
          </a:p>
        </p:txBody>
      </p:sp>
      <p:sp>
        <p:nvSpPr>
          <p:cNvPr id="58" name="TextBox 57">
            <a:extLst>
              <a:ext uri="{FF2B5EF4-FFF2-40B4-BE49-F238E27FC236}">
                <a16:creationId xmlns:a16="http://schemas.microsoft.com/office/drawing/2014/main" id="{9BD5C072-2D20-4A4C-99AD-F936276E8A2E}"/>
              </a:ext>
            </a:extLst>
          </p:cNvPr>
          <p:cNvSpPr txBox="1"/>
          <p:nvPr/>
        </p:nvSpPr>
        <p:spPr>
          <a:xfrm>
            <a:off x="8937091" y="2817830"/>
            <a:ext cx="29382461" cy="1754326"/>
          </a:xfrm>
          <a:prstGeom prst="rect">
            <a:avLst/>
          </a:prstGeom>
          <a:noFill/>
        </p:spPr>
        <p:txBody>
          <a:bodyPr wrap="square" rtlCol="0">
            <a:spAutoFit/>
          </a:bodyPr>
          <a:lstStyle/>
          <a:p>
            <a:pPr algn="ct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Chika Ugwuodo</a:t>
            </a:r>
            <a:r>
              <a:rPr lang="en-GB" sz="5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chikajude.ugwuodo@unh.edu</a:t>
            </a: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 Fabrizio Colosimo,</a:t>
            </a:r>
            <a:r>
              <a:rPr lang="en-GB" sz="5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 Jishnu Adhikari,</a:t>
            </a:r>
            <a:r>
              <a:rPr lang="en-GB" sz="5400" baseline="30000" dirty="0">
                <a:effectLst/>
                <a:latin typeface="Times New Roman" panose="02020603050405020304" pitchFamily="18" charset="0"/>
                <a:ea typeface="Calibri" panose="020F0502020204030204" pitchFamily="34" charset="0"/>
                <a:cs typeface="Times New Roman" panose="02020603050405020304" pitchFamily="18" charset="0"/>
              </a:rPr>
              <a:t> 3</a:t>
            </a: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5400" dirty="0" err="1">
                <a:effectLst/>
                <a:latin typeface="Times New Roman" panose="02020603050405020304" pitchFamily="18" charset="0"/>
                <a:ea typeface="Calibri" panose="020F0502020204030204" pitchFamily="34" charset="0"/>
                <a:cs typeface="Times New Roman" panose="02020603050405020304" pitchFamily="18" charset="0"/>
              </a:rPr>
              <a:t>Yuxiang</a:t>
            </a: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 Shen,</a:t>
            </a:r>
            <a:r>
              <a:rPr lang="en-GB" sz="54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GB" sz="5400" baseline="30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GB" sz="5400" dirty="0" err="1">
                <a:effectLst/>
                <a:latin typeface="Times New Roman" panose="02020603050405020304" pitchFamily="18" charset="0"/>
                <a:ea typeface="Calibri" panose="020F0502020204030204" pitchFamily="34" charset="0"/>
                <a:cs typeface="Times New Roman" panose="02020603050405020304" pitchFamily="18" charset="0"/>
              </a:rPr>
              <a:t>Appala</a:t>
            </a: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 Raju Badireddy,</a:t>
            </a:r>
            <a:r>
              <a:rPr lang="en-GB" sz="54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GB" sz="5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Paula J. Mouser</a:t>
            </a:r>
            <a:r>
              <a:rPr lang="en-GB" sz="54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5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A2F988B6-2015-419C-B149-69B0A408CEA1}"/>
              </a:ext>
            </a:extLst>
          </p:cNvPr>
          <p:cNvSpPr txBox="1"/>
          <p:nvPr/>
        </p:nvSpPr>
        <p:spPr>
          <a:xfrm>
            <a:off x="5214761" y="4837876"/>
            <a:ext cx="35730220" cy="642562"/>
          </a:xfrm>
          <a:prstGeom prst="rect">
            <a:avLst/>
          </a:prstGeom>
          <a:noFill/>
        </p:spPr>
        <p:txBody>
          <a:bodyPr wrap="square" rtlCol="0">
            <a:spAutoFit/>
          </a:bodyPr>
          <a:lstStyle/>
          <a:p>
            <a:pPr marL="0" marR="0">
              <a:lnSpc>
                <a:spcPct val="107000"/>
              </a:lnSpc>
              <a:spcBef>
                <a:spcPts val="0"/>
              </a:spcBef>
              <a:spcAft>
                <a:spcPts val="800"/>
              </a:spcAft>
            </a:pPr>
            <a:r>
              <a:rPr lang="en-GB" sz="36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University of New Hampshire, Durham; </a:t>
            </a:r>
            <a:r>
              <a:rPr lang="en-GB" sz="3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New England Biolabs, Ipswich, Massachusetts; </a:t>
            </a:r>
            <a:r>
              <a:rPr lang="en-GB" sz="36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Sanborn, Head and Associates, Concord, New Hampshire, USA</a:t>
            </a: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6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University of Vermont, Burlington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 name="TextBox 60">
            <a:extLst>
              <a:ext uri="{FF2B5EF4-FFF2-40B4-BE49-F238E27FC236}">
                <a16:creationId xmlns:a16="http://schemas.microsoft.com/office/drawing/2014/main" id="{D81E3B80-48A4-4588-AC52-DB3F2BA46E7D}"/>
              </a:ext>
            </a:extLst>
          </p:cNvPr>
          <p:cNvSpPr txBox="1"/>
          <p:nvPr/>
        </p:nvSpPr>
        <p:spPr>
          <a:xfrm>
            <a:off x="242292" y="6685013"/>
            <a:ext cx="18253240" cy="6380080"/>
          </a:xfrm>
          <a:prstGeom prst="rect">
            <a:avLst/>
          </a:prstGeom>
          <a:noFill/>
        </p:spPr>
        <p:txBody>
          <a:bodyPr wrap="square" rtlCol="0">
            <a:spAutoFit/>
          </a:bodyPr>
          <a:lstStyle/>
          <a:p>
            <a:pPr marL="0" marR="0" algn="just">
              <a:lnSpc>
                <a:spcPct val="107000"/>
              </a:lnSpc>
              <a:spcBef>
                <a:spcPts val="0"/>
              </a:spcBef>
              <a:spcAft>
                <a:spcPts val="800"/>
              </a:spcAft>
            </a:pPr>
            <a:r>
              <a:rPr lang="en-US" sz="3200" dirty="0">
                <a:effectLst/>
                <a:latin typeface="Times New Roman" panose="02020603050405020304" pitchFamily="18" charset="0"/>
                <a:ea typeface="Tahoma" panose="020B0604030504040204" pitchFamily="34" charset="0"/>
                <a:cs typeface="Times New Roman" panose="02020603050405020304" pitchFamily="18" charset="0"/>
              </a:rPr>
              <a:t>Halotolerant anaerobic microbial communities, dominated by members of the bacterial genus, </a:t>
            </a:r>
            <a:r>
              <a:rPr lang="en-US" sz="3200" i="1" dirty="0">
                <a:effectLst/>
                <a:latin typeface="Times New Roman" panose="02020603050405020304" pitchFamily="18" charset="0"/>
                <a:ea typeface="Tahoma" panose="020B0604030504040204" pitchFamily="34" charset="0"/>
                <a:cs typeface="Times New Roman" panose="02020603050405020304" pitchFamily="18" charset="0"/>
              </a:rPr>
              <a:t>Halanaerobium</a:t>
            </a:r>
            <a:r>
              <a:rPr lang="en-US" sz="3200" dirty="0">
                <a:effectLst/>
                <a:latin typeface="Times New Roman" panose="02020603050405020304" pitchFamily="18" charset="0"/>
                <a:ea typeface="Tahoma" panose="020B0604030504040204" pitchFamily="34" charset="0"/>
                <a:cs typeface="Times New Roman" panose="02020603050405020304" pitchFamily="18" charset="0"/>
              </a:rPr>
              <a:t>, colonize fractured shale and adapt to extreme subsurface conditions. The activities of these microorganisms </a:t>
            </a:r>
            <a:r>
              <a:rPr lang="en-US" sz="3200" i="1" dirty="0">
                <a:effectLst/>
                <a:latin typeface="Times New Roman" panose="02020603050405020304" pitchFamily="18" charset="0"/>
                <a:ea typeface="Tahoma" panose="020B0604030504040204" pitchFamily="34" charset="0"/>
                <a:cs typeface="Times New Roman" panose="02020603050405020304" pitchFamily="18" charset="0"/>
              </a:rPr>
              <a:t>in situ</a:t>
            </a:r>
            <a:r>
              <a:rPr lang="en-US" sz="3200" dirty="0">
                <a:effectLst/>
                <a:latin typeface="Times New Roman" panose="02020603050405020304" pitchFamily="18" charset="0"/>
                <a:ea typeface="Tahoma" panose="020B0604030504040204" pitchFamily="34" charset="0"/>
                <a:cs typeface="Times New Roman" panose="02020603050405020304" pitchFamily="18" charset="0"/>
              </a:rPr>
              <a:t> and how they alter system biogeochemistry, effective energy capture and well longevity, remain poorly understood. The cell membrane plays numerous roles including protection, transport, respiration and cell-surface interactions. Membrane functions depend on biophysical and mechanical properties, which depend on its lipidome. For </a:t>
            </a:r>
            <a:r>
              <a:rPr lang="en-US" sz="3200" i="1" dirty="0">
                <a:effectLst/>
                <a:latin typeface="Times New Roman" panose="02020603050405020304" pitchFamily="18" charset="0"/>
                <a:ea typeface="Tahoma" panose="020B0604030504040204" pitchFamily="34" charset="0"/>
                <a:cs typeface="Times New Roman" panose="02020603050405020304" pitchFamily="18" charset="0"/>
              </a:rPr>
              <a:t>Halanaerobium</a:t>
            </a:r>
            <a:r>
              <a:rPr lang="en-US" sz="3200" dirty="0">
                <a:effectLst/>
                <a:latin typeface="Times New Roman" panose="02020603050405020304" pitchFamily="18" charset="0"/>
                <a:ea typeface="Tahoma" panose="020B0604030504040204" pitchFamily="34" charset="0"/>
                <a:cs typeface="Times New Roman" panose="02020603050405020304" pitchFamily="18" charset="0"/>
              </a:rPr>
              <a:t> and other persistent microbial taxa of fractured shale, salinity and hydraulic retention time (HRT) are important perturbants of cell membrane structure. Hence, we used a suite of analytical techniques to investigate the effects of salinity (7%, 13% and 20% NaCl) and HRT (19.2 h, 24 h and 48 h) on membrane fatty acid composition and mechanics of model organism, </a:t>
            </a:r>
            <a:r>
              <a:rPr lang="en-US" sz="3200" i="1" dirty="0">
                <a:effectLst/>
                <a:latin typeface="Times New Roman" panose="02020603050405020304" pitchFamily="18" charset="0"/>
                <a:ea typeface="Tahoma" panose="020B0604030504040204" pitchFamily="34" charset="0"/>
                <a:cs typeface="Times New Roman" panose="02020603050405020304" pitchFamily="18" charset="0"/>
              </a:rPr>
              <a:t>Halanaerobium</a:t>
            </a:r>
            <a:r>
              <a:rPr lang="en-US" sz="32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i="1" dirty="0">
                <a:effectLst/>
                <a:latin typeface="Times New Roman" panose="02020603050405020304" pitchFamily="18" charset="0"/>
                <a:ea typeface="Tahoma" panose="020B0604030504040204" pitchFamily="34" charset="0"/>
                <a:cs typeface="Times New Roman" panose="02020603050405020304" pitchFamily="18" charset="0"/>
              </a:rPr>
              <a:t>congolense</a:t>
            </a:r>
            <a:r>
              <a:rPr lang="en-US" sz="3200" dirty="0">
                <a:effectLst/>
                <a:latin typeface="Times New Roman" panose="02020603050405020304" pitchFamily="18" charset="0"/>
                <a:ea typeface="Tahoma" panose="020B0604030504040204" pitchFamily="34" charset="0"/>
                <a:cs typeface="Times New Roman" panose="02020603050405020304" pitchFamily="18" charset="0"/>
              </a:rPr>
              <a:t> WG10 and mixed enrichment cultures from hydraulically fractured shale wells. Our findings show that salinity and HRT induce changes in membrane fatty acid chemistry and biophysical properties of </a:t>
            </a:r>
            <a:r>
              <a:rPr lang="en-US" sz="3200" i="1" dirty="0">
                <a:effectLst/>
                <a:latin typeface="Times New Roman" panose="02020603050405020304" pitchFamily="18" charset="0"/>
                <a:ea typeface="Tahoma" panose="020B0604030504040204" pitchFamily="34" charset="0"/>
                <a:cs typeface="Times New Roman" panose="02020603050405020304" pitchFamily="18" charset="0"/>
              </a:rPr>
              <a:t>H.</a:t>
            </a:r>
            <a:r>
              <a:rPr lang="en-US" sz="32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i="1" dirty="0">
                <a:effectLst/>
                <a:latin typeface="Times New Roman" panose="02020603050405020304" pitchFamily="18" charset="0"/>
                <a:ea typeface="Tahoma" panose="020B0604030504040204" pitchFamily="34" charset="0"/>
                <a:cs typeface="Times New Roman" panose="02020603050405020304" pitchFamily="18" charset="0"/>
              </a:rPr>
              <a:t>congolense</a:t>
            </a:r>
            <a:r>
              <a:rPr lang="en-US" sz="3200" dirty="0">
                <a:effectLst/>
                <a:latin typeface="Times New Roman" panose="02020603050405020304" pitchFamily="18" charset="0"/>
                <a:ea typeface="Tahoma" panose="020B0604030504040204" pitchFamily="34" charset="0"/>
                <a:cs typeface="Times New Roman" panose="02020603050405020304" pitchFamily="18" charset="0"/>
              </a:rPr>
              <a:t> WG10 in distinct and complementary ways. </a:t>
            </a:r>
          </a:p>
        </p:txBody>
      </p:sp>
      <p:sp>
        <p:nvSpPr>
          <p:cNvPr id="2" name="Rectangle 1">
            <a:extLst>
              <a:ext uri="{FF2B5EF4-FFF2-40B4-BE49-F238E27FC236}">
                <a16:creationId xmlns:a16="http://schemas.microsoft.com/office/drawing/2014/main" id="{A3FD0CD7-9B6B-4372-87F2-CAE16E11D0B5}"/>
              </a:ext>
            </a:extLst>
          </p:cNvPr>
          <p:cNvSpPr/>
          <p:nvPr/>
        </p:nvSpPr>
        <p:spPr bwMode="auto">
          <a:xfrm>
            <a:off x="189196" y="6691495"/>
            <a:ext cx="18380590" cy="64035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grpSp>
        <p:nvGrpSpPr>
          <p:cNvPr id="805" name="Group 804">
            <a:extLst>
              <a:ext uri="{FF2B5EF4-FFF2-40B4-BE49-F238E27FC236}">
                <a16:creationId xmlns:a16="http://schemas.microsoft.com/office/drawing/2014/main" id="{2FED817D-5596-4149-88B8-2728D8B12144}"/>
              </a:ext>
            </a:extLst>
          </p:cNvPr>
          <p:cNvGrpSpPr/>
          <p:nvPr/>
        </p:nvGrpSpPr>
        <p:grpSpPr>
          <a:xfrm>
            <a:off x="312699" y="26397420"/>
            <a:ext cx="17812015" cy="6303436"/>
            <a:chOff x="4987862" y="6885525"/>
            <a:chExt cx="13693617" cy="8389793"/>
          </a:xfrm>
        </p:grpSpPr>
        <p:grpSp>
          <p:nvGrpSpPr>
            <p:cNvPr id="806" name="Group 805">
              <a:extLst>
                <a:ext uri="{FF2B5EF4-FFF2-40B4-BE49-F238E27FC236}">
                  <a16:creationId xmlns:a16="http://schemas.microsoft.com/office/drawing/2014/main" id="{DC4D2853-CF47-4974-8A09-1F3B86548536}"/>
                </a:ext>
              </a:extLst>
            </p:cNvPr>
            <p:cNvGrpSpPr/>
            <p:nvPr/>
          </p:nvGrpSpPr>
          <p:grpSpPr>
            <a:xfrm>
              <a:off x="6197741" y="6885525"/>
              <a:ext cx="2759679" cy="3931210"/>
              <a:chOff x="2118605" y="1226460"/>
              <a:chExt cx="1294646" cy="1373862"/>
            </a:xfrm>
          </p:grpSpPr>
          <p:sp>
            <p:nvSpPr>
              <p:cNvPr id="819" name="Rectangle: Rounded Corners 818">
                <a:extLst>
                  <a:ext uri="{FF2B5EF4-FFF2-40B4-BE49-F238E27FC236}">
                    <a16:creationId xmlns:a16="http://schemas.microsoft.com/office/drawing/2014/main" id="{F9D57E7B-8E49-4AB8-8EC4-F1861F167E91}"/>
                  </a:ext>
                </a:extLst>
              </p:cNvPr>
              <p:cNvSpPr/>
              <p:nvPr/>
            </p:nvSpPr>
            <p:spPr>
              <a:xfrm>
                <a:off x="2118605" y="1253619"/>
                <a:ext cx="1294646" cy="1346703"/>
              </a:xfrm>
              <a:prstGeom prst="roundRect">
                <a:avLst/>
              </a:prstGeom>
              <a:solidFill>
                <a:srgbClr val="A5A5A5">
                  <a:lumMod val="20000"/>
                  <a:lumOff val="80000"/>
                </a:srgbClr>
              </a:solidFill>
              <a:ln w="412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0" name="Rectangle 819">
                <a:extLst>
                  <a:ext uri="{FF2B5EF4-FFF2-40B4-BE49-F238E27FC236}">
                    <a16:creationId xmlns:a16="http://schemas.microsoft.com/office/drawing/2014/main" id="{2F897D26-A537-4C01-957E-D522D5D3B59B}"/>
                  </a:ext>
                </a:extLst>
              </p:cNvPr>
              <p:cNvSpPr/>
              <p:nvPr/>
            </p:nvSpPr>
            <p:spPr>
              <a:xfrm>
                <a:off x="2118605" y="1226460"/>
                <a:ext cx="1294646" cy="79109"/>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1" name="Rectangle: Rounded Corners 820">
                <a:extLst>
                  <a:ext uri="{FF2B5EF4-FFF2-40B4-BE49-F238E27FC236}">
                    <a16:creationId xmlns:a16="http://schemas.microsoft.com/office/drawing/2014/main" id="{C9E6A5AB-606A-490C-9F87-700B4A0FA484}"/>
                  </a:ext>
                </a:extLst>
              </p:cNvPr>
              <p:cNvSpPr/>
              <p:nvPr/>
            </p:nvSpPr>
            <p:spPr>
              <a:xfrm>
                <a:off x="2209138" y="1452798"/>
                <a:ext cx="1113577" cy="1032095"/>
              </a:xfrm>
              <a:prstGeom prst="roundRect">
                <a:avLst/>
              </a:prstGeom>
              <a:solidFill>
                <a:srgbClr val="FFC000">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2" name="Rectangle 821">
                <a:extLst>
                  <a:ext uri="{FF2B5EF4-FFF2-40B4-BE49-F238E27FC236}">
                    <a16:creationId xmlns:a16="http://schemas.microsoft.com/office/drawing/2014/main" id="{AAE4E909-1F44-460F-8474-15B74E283CB2}"/>
                  </a:ext>
                </a:extLst>
              </p:cNvPr>
              <p:cNvSpPr/>
              <p:nvPr/>
            </p:nvSpPr>
            <p:spPr>
              <a:xfrm>
                <a:off x="2851939" y="1226460"/>
                <a:ext cx="45719" cy="1075855"/>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3" name="Isosceles Triangle 822">
                <a:extLst>
                  <a:ext uri="{FF2B5EF4-FFF2-40B4-BE49-F238E27FC236}">
                    <a16:creationId xmlns:a16="http://schemas.microsoft.com/office/drawing/2014/main" id="{CF8A0A9A-C293-4BDD-BA74-31E87F990D09}"/>
                  </a:ext>
                </a:extLst>
              </p:cNvPr>
              <p:cNvSpPr/>
              <p:nvPr/>
            </p:nvSpPr>
            <p:spPr>
              <a:xfrm rot="5400000">
                <a:off x="2761177" y="1794712"/>
                <a:ext cx="45719" cy="208229"/>
              </a:xfrm>
              <a:prstGeom prst="triangl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4" name="Isosceles Triangle 823">
                <a:extLst>
                  <a:ext uri="{FF2B5EF4-FFF2-40B4-BE49-F238E27FC236}">
                    <a16:creationId xmlns:a16="http://schemas.microsoft.com/office/drawing/2014/main" id="{D5E2BB57-6560-4538-BECD-B076C8CD1F11}"/>
                  </a:ext>
                </a:extLst>
              </p:cNvPr>
              <p:cNvSpPr/>
              <p:nvPr/>
            </p:nvSpPr>
            <p:spPr>
              <a:xfrm rot="5400000">
                <a:off x="2761176" y="1985026"/>
                <a:ext cx="45719" cy="208229"/>
              </a:xfrm>
              <a:prstGeom prst="triangl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5" name="Isosceles Triangle 824">
                <a:extLst>
                  <a:ext uri="{FF2B5EF4-FFF2-40B4-BE49-F238E27FC236}">
                    <a16:creationId xmlns:a16="http://schemas.microsoft.com/office/drawing/2014/main" id="{1D764489-D859-49C8-B3A8-E27292A14F6A}"/>
                  </a:ext>
                </a:extLst>
              </p:cNvPr>
              <p:cNvSpPr/>
              <p:nvPr/>
            </p:nvSpPr>
            <p:spPr>
              <a:xfrm rot="5400000">
                <a:off x="2761175" y="2154735"/>
                <a:ext cx="45719" cy="208229"/>
              </a:xfrm>
              <a:prstGeom prst="triangl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6" name="Isosceles Triangle 825">
                <a:extLst>
                  <a:ext uri="{FF2B5EF4-FFF2-40B4-BE49-F238E27FC236}">
                    <a16:creationId xmlns:a16="http://schemas.microsoft.com/office/drawing/2014/main" id="{08A061FF-5691-45D1-A5B1-2BD3DD047690}"/>
                  </a:ext>
                </a:extLst>
              </p:cNvPr>
              <p:cNvSpPr/>
              <p:nvPr/>
            </p:nvSpPr>
            <p:spPr>
              <a:xfrm rot="16200000" flipH="1">
                <a:off x="2978915" y="1794712"/>
                <a:ext cx="45719" cy="208229"/>
              </a:xfrm>
              <a:prstGeom prst="triangl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7" name="Isosceles Triangle 826">
                <a:extLst>
                  <a:ext uri="{FF2B5EF4-FFF2-40B4-BE49-F238E27FC236}">
                    <a16:creationId xmlns:a16="http://schemas.microsoft.com/office/drawing/2014/main" id="{97D87817-BD91-410B-9000-1D5BB3679351}"/>
                  </a:ext>
                </a:extLst>
              </p:cNvPr>
              <p:cNvSpPr/>
              <p:nvPr/>
            </p:nvSpPr>
            <p:spPr>
              <a:xfrm rot="16200000" flipH="1">
                <a:off x="2978914" y="1985026"/>
                <a:ext cx="45719" cy="208229"/>
              </a:xfrm>
              <a:prstGeom prst="triangl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8" name="Isosceles Triangle 827">
                <a:extLst>
                  <a:ext uri="{FF2B5EF4-FFF2-40B4-BE49-F238E27FC236}">
                    <a16:creationId xmlns:a16="http://schemas.microsoft.com/office/drawing/2014/main" id="{38BCA424-51C7-4F62-ABA6-4DFD847B39D8}"/>
                  </a:ext>
                </a:extLst>
              </p:cNvPr>
              <p:cNvSpPr/>
              <p:nvPr/>
            </p:nvSpPr>
            <p:spPr>
              <a:xfrm rot="16200000" flipH="1">
                <a:off x="2978913" y="2154735"/>
                <a:ext cx="45719" cy="208229"/>
              </a:xfrm>
              <a:prstGeom prst="triangl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9" name="Rectangle 828">
                <a:extLst>
                  <a:ext uri="{FF2B5EF4-FFF2-40B4-BE49-F238E27FC236}">
                    <a16:creationId xmlns:a16="http://schemas.microsoft.com/office/drawing/2014/main" id="{40B37BDF-5106-4DA3-A79F-E8197A182F19}"/>
                  </a:ext>
                </a:extLst>
              </p:cNvPr>
              <p:cNvSpPr/>
              <p:nvPr/>
            </p:nvSpPr>
            <p:spPr>
              <a:xfrm>
                <a:off x="2335660" y="1226461"/>
                <a:ext cx="45719" cy="1075854"/>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0" name="Rectangle 829">
                <a:extLst>
                  <a:ext uri="{FF2B5EF4-FFF2-40B4-BE49-F238E27FC236}">
                    <a16:creationId xmlns:a16="http://schemas.microsoft.com/office/drawing/2014/main" id="{2B9DAC38-304D-450D-BBB3-B05228BC6CEE}"/>
                  </a:ext>
                </a:extLst>
              </p:cNvPr>
              <p:cNvSpPr/>
              <p:nvPr/>
            </p:nvSpPr>
            <p:spPr>
              <a:xfrm>
                <a:off x="2418594" y="1226461"/>
                <a:ext cx="45719" cy="1075854"/>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07" name="TextBox 806">
              <a:extLst>
                <a:ext uri="{FF2B5EF4-FFF2-40B4-BE49-F238E27FC236}">
                  <a16:creationId xmlns:a16="http://schemas.microsoft.com/office/drawing/2014/main" id="{AD4C132F-200C-4827-94DB-0F19F97CF46A}"/>
                </a:ext>
              </a:extLst>
            </p:cNvPr>
            <p:cNvSpPr txBox="1"/>
            <p:nvPr/>
          </p:nvSpPr>
          <p:spPr>
            <a:xfrm>
              <a:off x="4987862" y="11063573"/>
              <a:ext cx="5304874" cy="2089197"/>
            </a:xfrm>
            <a:prstGeom prst="rect">
              <a:avLst/>
            </a:prstGeom>
            <a:solidFill>
              <a:srgbClr val="E7E6E6">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prstClr val="black"/>
                  </a:solidFill>
                  <a:latin typeface="Times New Roman" panose="02020603050405020304" pitchFamily="18" charset="0"/>
                  <a:cs typeface="Times New Roman" panose="02020603050405020304" pitchFamily="18" charset="0"/>
                </a:rPr>
                <a:t>Shale taxa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were grown at 40°C under </a:t>
              </a:r>
              <a:r>
                <a:rPr kumimoji="0" lang="en-US" sz="32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varying salinities (7%, 13% and 20%) and HRTs (19.2 h, 24 h and 48 h)</a:t>
              </a:r>
              <a:endParaRPr kumimoji="0" lang="en-US" sz="320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8" name="Arrow: Pentagon 807">
              <a:extLst>
                <a:ext uri="{FF2B5EF4-FFF2-40B4-BE49-F238E27FC236}">
                  <a16:creationId xmlns:a16="http://schemas.microsoft.com/office/drawing/2014/main" id="{2FFDAD6A-4878-44D2-89AC-016FEAA2B60D}"/>
                </a:ext>
              </a:extLst>
            </p:cNvPr>
            <p:cNvSpPr/>
            <p:nvPr/>
          </p:nvSpPr>
          <p:spPr>
            <a:xfrm>
              <a:off x="9323218" y="8310783"/>
              <a:ext cx="1979886" cy="1578787"/>
            </a:xfrm>
            <a:prstGeom prst="homePlate">
              <a:avLst/>
            </a:prstGeom>
            <a:solidFill>
              <a:srgbClr val="E7E6E6">
                <a:lumMod val="9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Analyses</a:t>
              </a:r>
            </a:p>
          </p:txBody>
        </p:sp>
        <p:grpSp>
          <p:nvGrpSpPr>
            <p:cNvPr id="809" name="Group 808">
              <a:extLst>
                <a:ext uri="{FF2B5EF4-FFF2-40B4-BE49-F238E27FC236}">
                  <a16:creationId xmlns:a16="http://schemas.microsoft.com/office/drawing/2014/main" id="{0E115FDD-89C7-4DDF-9739-23C9C4F26F27}"/>
                </a:ext>
              </a:extLst>
            </p:cNvPr>
            <p:cNvGrpSpPr/>
            <p:nvPr/>
          </p:nvGrpSpPr>
          <p:grpSpPr>
            <a:xfrm>
              <a:off x="11523343" y="7533174"/>
              <a:ext cx="1766978" cy="3861700"/>
              <a:chOff x="5252637" y="1546733"/>
              <a:chExt cx="1338663" cy="3472942"/>
            </a:xfrm>
          </p:grpSpPr>
          <p:cxnSp>
            <p:nvCxnSpPr>
              <p:cNvPr id="816" name="Straight Connector 815">
                <a:extLst>
                  <a:ext uri="{FF2B5EF4-FFF2-40B4-BE49-F238E27FC236}">
                    <a16:creationId xmlns:a16="http://schemas.microsoft.com/office/drawing/2014/main" id="{62DDE87B-491C-4D2D-8191-139C2EDF6465}"/>
                  </a:ext>
                </a:extLst>
              </p:cNvPr>
              <p:cNvCxnSpPr>
                <a:cxnSpLocks/>
              </p:cNvCxnSpPr>
              <p:nvPr/>
            </p:nvCxnSpPr>
            <p:spPr>
              <a:xfrm>
                <a:off x="5252637" y="1554111"/>
                <a:ext cx="1" cy="3465564"/>
              </a:xfrm>
              <a:prstGeom prst="line">
                <a:avLst/>
              </a:prstGeom>
              <a:noFill/>
              <a:ln w="111125" cap="flat" cmpd="sng" algn="ctr">
                <a:solidFill>
                  <a:sysClr val="windowText" lastClr="000000"/>
                </a:solidFill>
                <a:prstDash val="solid"/>
                <a:miter lim="800000"/>
              </a:ln>
              <a:effectLst/>
            </p:spPr>
          </p:cxnSp>
          <p:cxnSp>
            <p:nvCxnSpPr>
              <p:cNvPr id="817" name="Straight Arrow Connector 816">
                <a:extLst>
                  <a:ext uri="{FF2B5EF4-FFF2-40B4-BE49-F238E27FC236}">
                    <a16:creationId xmlns:a16="http://schemas.microsoft.com/office/drawing/2014/main" id="{2DBE70A6-4AF4-444B-870F-DCF72B6E0C66}"/>
                  </a:ext>
                </a:extLst>
              </p:cNvPr>
              <p:cNvCxnSpPr/>
              <p:nvPr/>
            </p:nvCxnSpPr>
            <p:spPr>
              <a:xfrm>
                <a:off x="5252637" y="1546733"/>
                <a:ext cx="1338663" cy="0"/>
              </a:xfrm>
              <a:prstGeom prst="straightConnector1">
                <a:avLst/>
              </a:prstGeom>
              <a:noFill/>
              <a:ln w="111125" cap="flat" cmpd="sng" algn="ctr">
                <a:solidFill>
                  <a:sysClr val="windowText" lastClr="000000"/>
                </a:solidFill>
                <a:prstDash val="solid"/>
                <a:miter lim="800000"/>
                <a:tailEnd type="triangle"/>
              </a:ln>
              <a:effectLst/>
            </p:spPr>
          </p:cxnSp>
          <p:cxnSp>
            <p:nvCxnSpPr>
              <p:cNvPr id="818" name="Straight Arrow Connector 817">
                <a:extLst>
                  <a:ext uri="{FF2B5EF4-FFF2-40B4-BE49-F238E27FC236}">
                    <a16:creationId xmlns:a16="http://schemas.microsoft.com/office/drawing/2014/main" id="{F5ADF9E6-432F-4206-B92A-C7366576FA26}"/>
                  </a:ext>
                </a:extLst>
              </p:cNvPr>
              <p:cNvCxnSpPr/>
              <p:nvPr/>
            </p:nvCxnSpPr>
            <p:spPr>
              <a:xfrm>
                <a:off x="5252637" y="5019675"/>
                <a:ext cx="1338663" cy="0"/>
              </a:xfrm>
              <a:prstGeom prst="straightConnector1">
                <a:avLst/>
              </a:prstGeom>
              <a:noFill/>
              <a:ln w="111125" cap="flat" cmpd="sng" algn="ctr">
                <a:solidFill>
                  <a:sysClr val="windowText" lastClr="000000"/>
                </a:solidFill>
                <a:prstDash val="solid"/>
                <a:miter lim="800000"/>
                <a:tailEnd type="triangle"/>
              </a:ln>
              <a:effectLst/>
            </p:spPr>
          </p:cxnSp>
        </p:grpSp>
        <p:sp>
          <p:nvSpPr>
            <p:cNvPr id="810" name="TextBox 809">
              <a:extLst>
                <a:ext uri="{FF2B5EF4-FFF2-40B4-BE49-F238E27FC236}">
                  <a16:creationId xmlns:a16="http://schemas.microsoft.com/office/drawing/2014/main" id="{0B96CF8B-0CB3-495F-ABB6-FB123C2E0D6C}"/>
                </a:ext>
              </a:extLst>
            </p:cNvPr>
            <p:cNvSpPr txBox="1"/>
            <p:nvPr/>
          </p:nvSpPr>
          <p:spPr>
            <a:xfrm>
              <a:off x="13202330" y="6936859"/>
              <a:ext cx="3067218" cy="8602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Fatty acid analysis</a:t>
              </a:r>
            </a:p>
          </p:txBody>
        </p:sp>
        <p:sp>
          <p:nvSpPr>
            <p:cNvPr id="811" name="TextBox 810">
              <a:extLst>
                <a:ext uri="{FF2B5EF4-FFF2-40B4-BE49-F238E27FC236}">
                  <a16:creationId xmlns:a16="http://schemas.microsoft.com/office/drawing/2014/main" id="{47BDD7DD-E8F1-4D14-BB70-15CE30E5C094}"/>
                </a:ext>
              </a:extLst>
            </p:cNvPr>
            <p:cNvSpPr txBox="1"/>
            <p:nvPr/>
          </p:nvSpPr>
          <p:spPr>
            <a:xfrm>
              <a:off x="13093977" y="10960329"/>
              <a:ext cx="3634303" cy="8602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Membrane properties</a:t>
              </a:r>
            </a:p>
          </p:txBody>
        </p:sp>
        <p:graphicFrame>
          <p:nvGraphicFramePr>
            <p:cNvPr id="812" name="Diagram 811">
              <a:extLst>
                <a:ext uri="{FF2B5EF4-FFF2-40B4-BE49-F238E27FC236}">
                  <a16:creationId xmlns:a16="http://schemas.microsoft.com/office/drawing/2014/main" id="{A37D88E4-E506-43CF-AA1D-4118A6657D30}"/>
                </a:ext>
              </a:extLst>
            </p:cNvPr>
            <p:cNvGraphicFramePr/>
            <p:nvPr>
              <p:extLst>
                <p:ext uri="{D42A27DB-BD31-4B8C-83A1-F6EECF244321}">
                  <p14:modId xmlns:p14="http://schemas.microsoft.com/office/powerpoint/2010/main" val="1536070816"/>
                </p:ext>
              </p:extLst>
            </p:nvPr>
          </p:nvGraphicFramePr>
          <p:xfrm>
            <a:off x="11668902" y="7763527"/>
            <a:ext cx="6161896" cy="22467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13" name="TextBox 812">
              <a:extLst>
                <a:ext uri="{FF2B5EF4-FFF2-40B4-BE49-F238E27FC236}">
                  <a16:creationId xmlns:a16="http://schemas.microsoft.com/office/drawing/2014/main" id="{E014658B-C67B-424E-AA86-5AD3E26DEE7E}"/>
                </a:ext>
              </a:extLst>
            </p:cNvPr>
            <p:cNvSpPr txBox="1"/>
            <p:nvPr/>
          </p:nvSpPr>
          <p:spPr>
            <a:xfrm>
              <a:off x="10664459" y="12212626"/>
              <a:ext cx="2610631" cy="1433763"/>
            </a:xfrm>
            <a:prstGeom prst="rect">
              <a:avLst/>
            </a:prstGeom>
            <a:solidFill>
              <a:srgbClr val="ED7D31">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Hyperspectral imaging</a:t>
              </a: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4" name="TextBox 813">
              <a:extLst>
                <a:ext uri="{FF2B5EF4-FFF2-40B4-BE49-F238E27FC236}">
                  <a16:creationId xmlns:a16="http://schemas.microsoft.com/office/drawing/2014/main" id="{84E519E5-B32A-4433-A7FB-8669580323CE}"/>
                </a:ext>
              </a:extLst>
            </p:cNvPr>
            <p:cNvSpPr txBox="1"/>
            <p:nvPr/>
          </p:nvSpPr>
          <p:spPr>
            <a:xfrm>
              <a:off x="13439427" y="12080074"/>
              <a:ext cx="2633919" cy="2580774"/>
            </a:xfrm>
            <a:prstGeom prst="rect">
              <a:avLst/>
            </a:prstGeom>
            <a:solidFill>
              <a:srgbClr val="ED7D31">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Dynamic light scattering to measure </a:t>
              </a:r>
              <a:r>
                <a:rPr kumimoji="0" lang="en-US" sz="3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cell size and surface charge</a:t>
              </a:r>
            </a:p>
          </p:txBody>
        </p:sp>
        <p:sp>
          <p:nvSpPr>
            <p:cNvPr id="815" name="TextBox 814">
              <a:extLst>
                <a:ext uri="{FF2B5EF4-FFF2-40B4-BE49-F238E27FC236}">
                  <a16:creationId xmlns:a16="http://schemas.microsoft.com/office/drawing/2014/main" id="{E5E4CD47-AE13-4195-8255-BF5115FCDC67}"/>
                </a:ext>
              </a:extLst>
            </p:cNvPr>
            <p:cNvSpPr txBox="1"/>
            <p:nvPr/>
          </p:nvSpPr>
          <p:spPr>
            <a:xfrm>
              <a:off x="16315025" y="12080074"/>
              <a:ext cx="2366454" cy="3195244"/>
            </a:xfrm>
            <a:prstGeom prst="rect">
              <a:avLst/>
            </a:prstGeom>
            <a:solidFill>
              <a:srgbClr val="ED7D31">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Atomic force microscopy to measure </a:t>
              </a:r>
              <a:r>
                <a:rPr kumimoji="0" lang="en-US" sz="3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membrane elasticity</a:t>
              </a:r>
            </a:p>
          </p:txBody>
        </p:sp>
      </p:grpSp>
      <p:pic>
        <p:nvPicPr>
          <p:cNvPr id="832" name="Picture 831" descr="A picture containing indoor, kitchen, table, cluttered&#10;&#10;Description automatically generated">
            <a:extLst>
              <a:ext uri="{FF2B5EF4-FFF2-40B4-BE49-F238E27FC236}">
                <a16:creationId xmlns:a16="http://schemas.microsoft.com/office/drawing/2014/main" id="{2D644C74-CC8C-49DB-9F65-4ED4E111491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692" t="23647" r="2285" b="14453"/>
          <a:stretch/>
        </p:blipFill>
        <p:spPr>
          <a:xfrm>
            <a:off x="353072" y="22700177"/>
            <a:ext cx="4861690" cy="2892749"/>
          </a:xfrm>
          <a:prstGeom prst="rect">
            <a:avLst/>
          </a:prstGeom>
        </p:spPr>
      </p:pic>
      <p:sp>
        <p:nvSpPr>
          <p:cNvPr id="842" name="Text Box 36">
            <a:extLst>
              <a:ext uri="{FF2B5EF4-FFF2-40B4-BE49-F238E27FC236}">
                <a16:creationId xmlns:a16="http://schemas.microsoft.com/office/drawing/2014/main" id="{A76B34FF-179F-4F77-A7A0-D92FFE13C850}"/>
              </a:ext>
            </a:extLst>
          </p:cNvPr>
          <p:cNvSpPr txBox="1">
            <a:spLocks noChangeArrowheads="1"/>
          </p:cNvSpPr>
          <p:nvPr/>
        </p:nvSpPr>
        <p:spPr bwMode="auto">
          <a:xfrm>
            <a:off x="18908145" y="23425560"/>
            <a:ext cx="10548598" cy="914400"/>
          </a:xfrm>
          <a:prstGeom prst="roundRect">
            <a:avLst/>
          </a:prstGeom>
          <a:solidFill>
            <a:schemeClr val="accent6">
              <a:lumMod val="75000"/>
            </a:schemeClr>
          </a:solidFill>
          <a:ln>
            <a:solidFill>
              <a:srgbClr val="003300"/>
            </a:solid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Next Steps</a:t>
            </a:r>
            <a:endParaRPr kumimoji="0" lang="en-US"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50" name="TextBox 249">
            <a:extLst>
              <a:ext uri="{FF2B5EF4-FFF2-40B4-BE49-F238E27FC236}">
                <a16:creationId xmlns:a16="http://schemas.microsoft.com/office/drawing/2014/main" id="{9C141212-5977-43E5-AEB1-FDFC20C2097F}"/>
              </a:ext>
            </a:extLst>
          </p:cNvPr>
          <p:cNvSpPr txBox="1"/>
          <p:nvPr/>
        </p:nvSpPr>
        <p:spPr>
          <a:xfrm>
            <a:off x="19287420" y="11523694"/>
            <a:ext cx="267120"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B</a:t>
            </a:r>
          </a:p>
        </p:txBody>
      </p:sp>
      <p:sp>
        <p:nvSpPr>
          <p:cNvPr id="251" name="TextBox 250">
            <a:extLst>
              <a:ext uri="{FF2B5EF4-FFF2-40B4-BE49-F238E27FC236}">
                <a16:creationId xmlns:a16="http://schemas.microsoft.com/office/drawing/2014/main" id="{D5C97B96-FA33-4964-AF8D-4E90ADB6387D}"/>
              </a:ext>
            </a:extLst>
          </p:cNvPr>
          <p:cNvSpPr txBox="1"/>
          <p:nvPr/>
        </p:nvSpPr>
        <p:spPr>
          <a:xfrm>
            <a:off x="19283191" y="16103362"/>
            <a:ext cx="365798"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C</a:t>
            </a:r>
          </a:p>
        </p:txBody>
      </p:sp>
      <p:sp>
        <p:nvSpPr>
          <p:cNvPr id="252" name="TextBox 251">
            <a:extLst>
              <a:ext uri="{FF2B5EF4-FFF2-40B4-BE49-F238E27FC236}">
                <a16:creationId xmlns:a16="http://schemas.microsoft.com/office/drawing/2014/main" id="{F1F760ED-B530-4B13-9BB4-89689F92889A}"/>
              </a:ext>
            </a:extLst>
          </p:cNvPr>
          <p:cNvSpPr txBox="1"/>
          <p:nvPr/>
        </p:nvSpPr>
        <p:spPr>
          <a:xfrm>
            <a:off x="19285599" y="6777042"/>
            <a:ext cx="365798"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A</a:t>
            </a:r>
          </a:p>
        </p:txBody>
      </p:sp>
      <p:sp>
        <p:nvSpPr>
          <p:cNvPr id="254" name="Rectangle 253">
            <a:extLst>
              <a:ext uri="{FF2B5EF4-FFF2-40B4-BE49-F238E27FC236}">
                <a16:creationId xmlns:a16="http://schemas.microsoft.com/office/drawing/2014/main" id="{2C674A13-5DF2-4DEC-8DB7-ADB49E9DF967}"/>
              </a:ext>
            </a:extLst>
          </p:cNvPr>
          <p:cNvSpPr/>
          <p:nvPr/>
        </p:nvSpPr>
        <p:spPr bwMode="auto">
          <a:xfrm>
            <a:off x="29618372" y="6685014"/>
            <a:ext cx="14046395" cy="79015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257" name="Rectangle 256">
            <a:extLst>
              <a:ext uri="{FF2B5EF4-FFF2-40B4-BE49-F238E27FC236}">
                <a16:creationId xmlns:a16="http://schemas.microsoft.com/office/drawing/2014/main" id="{2BE2C023-41E2-4922-A9EC-659946D4B696}"/>
              </a:ext>
            </a:extLst>
          </p:cNvPr>
          <p:cNvSpPr/>
          <p:nvPr/>
        </p:nvSpPr>
        <p:spPr bwMode="auto">
          <a:xfrm>
            <a:off x="29618372" y="14592414"/>
            <a:ext cx="14030535" cy="864331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261" name="TextBox 260">
            <a:extLst>
              <a:ext uri="{FF2B5EF4-FFF2-40B4-BE49-F238E27FC236}">
                <a16:creationId xmlns:a16="http://schemas.microsoft.com/office/drawing/2014/main" id="{AB94F4A2-9D49-4217-A637-1C1996FB656F}"/>
              </a:ext>
            </a:extLst>
          </p:cNvPr>
          <p:cNvSpPr txBox="1"/>
          <p:nvPr/>
        </p:nvSpPr>
        <p:spPr>
          <a:xfrm>
            <a:off x="29932674" y="21548065"/>
            <a:ext cx="6552129" cy="1569660"/>
          </a:xfrm>
          <a:prstGeom prst="rect">
            <a:avLst/>
          </a:prstGeom>
          <a:noFill/>
        </p:spPr>
        <p:txBody>
          <a:bodyPr wrap="square">
            <a:spAutoFit/>
          </a:bodyPr>
          <a:lstStyle/>
          <a:p>
            <a:pPr algn="just"/>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Figure 7. </a:t>
            </a:r>
            <a:r>
              <a:rPr lang="en-GB" sz="3200" dirty="0">
                <a:latin typeface="Times New Roman" panose="02020603050405020304" pitchFamily="18" charset="0"/>
                <a:ea typeface="Calibri" panose="020F0502020204030204" pitchFamily="34" charset="0"/>
                <a:cs typeface="Times New Roman" panose="02020603050405020304" pitchFamily="18" charset="0"/>
              </a:rPr>
              <a:t>E</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ffects of salinity and HRT on membrane elasticity </a:t>
            </a:r>
            <a:r>
              <a:rPr lang="en-GB" sz="3200" dirty="0">
                <a:latin typeface="Times New Roman" panose="02020603050405020304" pitchFamily="18" charset="0"/>
                <a:ea typeface="Calibri" panose="020F0502020204030204" pitchFamily="34" charset="0"/>
                <a:cs typeface="Times New Roman" panose="02020603050405020304" pitchFamily="18" charset="0"/>
              </a:rPr>
              <a:t>of</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H. congolense </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WG10. </a:t>
            </a:r>
            <a:endParaRPr lang="en-US" sz="3200" dirty="0">
              <a:latin typeface="Times New Roman" panose="02020603050405020304" pitchFamily="18" charset="0"/>
              <a:cs typeface="Times New Roman" panose="02020603050405020304" pitchFamily="18" charset="0"/>
            </a:endParaRPr>
          </a:p>
        </p:txBody>
      </p:sp>
      <p:sp>
        <p:nvSpPr>
          <p:cNvPr id="262" name="TextBox 261">
            <a:extLst>
              <a:ext uri="{FF2B5EF4-FFF2-40B4-BE49-F238E27FC236}">
                <a16:creationId xmlns:a16="http://schemas.microsoft.com/office/drawing/2014/main" id="{31FB5E9A-FAE4-4522-BDB9-B12FDD826532}"/>
              </a:ext>
            </a:extLst>
          </p:cNvPr>
          <p:cNvSpPr txBox="1"/>
          <p:nvPr/>
        </p:nvSpPr>
        <p:spPr>
          <a:xfrm>
            <a:off x="37392255" y="21515408"/>
            <a:ext cx="5663502" cy="1569660"/>
          </a:xfrm>
          <a:prstGeom prst="rect">
            <a:avLst/>
          </a:prstGeom>
          <a:noFill/>
        </p:spPr>
        <p:txBody>
          <a:bodyPr wrap="square">
            <a:spAutoFit/>
          </a:bodyPr>
          <a:lstStyle/>
          <a:p>
            <a:pPr algn="just"/>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Figure 8. </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Effects of salinity and HRT on cell size of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H. congolense </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WG10.</a:t>
            </a:r>
            <a:endParaRPr lang="en-US" sz="3200" dirty="0">
              <a:latin typeface="Times New Roman" panose="02020603050405020304" pitchFamily="18" charset="0"/>
              <a:cs typeface="Times New Roman" panose="02020603050405020304" pitchFamily="18" charset="0"/>
            </a:endParaRPr>
          </a:p>
        </p:txBody>
      </p:sp>
      <p:sp>
        <p:nvSpPr>
          <p:cNvPr id="263" name="Rectangle 262">
            <a:extLst>
              <a:ext uri="{FF2B5EF4-FFF2-40B4-BE49-F238E27FC236}">
                <a16:creationId xmlns:a16="http://schemas.microsoft.com/office/drawing/2014/main" id="{4DC796D8-E40B-4E7D-829C-EE3CB76013FC}"/>
              </a:ext>
            </a:extLst>
          </p:cNvPr>
          <p:cNvSpPr/>
          <p:nvPr/>
        </p:nvSpPr>
        <p:spPr bwMode="auto">
          <a:xfrm>
            <a:off x="18908143" y="24504859"/>
            <a:ext cx="10548598" cy="3386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236" name="TextBox 235">
            <a:extLst>
              <a:ext uri="{FF2B5EF4-FFF2-40B4-BE49-F238E27FC236}">
                <a16:creationId xmlns:a16="http://schemas.microsoft.com/office/drawing/2014/main" id="{F60C8699-F365-46F2-8C48-540C0C792D73}"/>
              </a:ext>
            </a:extLst>
          </p:cNvPr>
          <p:cNvSpPr txBox="1"/>
          <p:nvPr/>
        </p:nvSpPr>
        <p:spPr>
          <a:xfrm>
            <a:off x="353071" y="31431792"/>
            <a:ext cx="5546120" cy="1077218"/>
          </a:xfrm>
          <a:prstGeom prst="rect">
            <a:avLst/>
          </a:prstGeom>
          <a:noFill/>
        </p:spPr>
        <p:txBody>
          <a:bodyPr wrap="square" rtlCol="0">
            <a:spAutoFit/>
          </a:bodyPr>
          <a:lstStyle/>
          <a:p>
            <a:pPr algn="just"/>
            <a:r>
              <a:rPr lang="en-US" sz="3200" b="1" dirty="0">
                <a:latin typeface="Times New Roman" panose="02020603050405020304" pitchFamily="18" charset="0"/>
                <a:ea typeface="Tahoma" panose="020B0604030504040204" pitchFamily="34" charset="0"/>
                <a:cs typeface="Times New Roman" panose="02020603050405020304" pitchFamily="18" charset="0"/>
              </a:rPr>
              <a:t>Fig. 4. </a:t>
            </a:r>
            <a:r>
              <a:rPr lang="en-US" sz="3200" dirty="0">
                <a:latin typeface="Times New Roman" panose="02020603050405020304" pitchFamily="18" charset="0"/>
                <a:ea typeface="Tahoma" panose="020B0604030504040204" pitchFamily="34" charset="0"/>
                <a:cs typeface="Times New Roman" panose="02020603050405020304" pitchFamily="18" charset="0"/>
              </a:rPr>
              <a:t>Overview of research design.</a:t>
            </a:r>
            <a:r>
              <a:rPr lang="en-US" sz="3200" b="1" dirty="0">
                <a:latin typeface="Times New Roman" panose="02020603050405020304" pitchFamily="18" charset="0"/>
                <a:ea typeface="Tahoma" panose="020B0604030504040204" pitchFamily="34" charset="0"/>
                <a:cs typeface="Times New Roman" panose="02020603050405020304" pitchFamily="18" charset="0"/>
              </a:rPr>
              <a:t>  </a:t>
            </a: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37" name="TextBox 236">
            <a:extLst>
              <a:ext uri="{FF2B5EF4-FFF2-40B4-BE49-F238E27FC236}">
                <a16:creationId xmlns:a16="http://schemas.microsoft.com/office/drawing/2014/main" id="{1793EF21-586E-4588-91DA-5F83C814CF3B}"/>
              </a:ext>
            </a:extLst>
          </p:cNvPr>
          <p:cNvSpPr txBox="1"/>
          <p:nvPr/>
        </p:nvSpPr>
        <p:spPr>
          <a:xfrm>
            <a:off x="19045911" y="24570743"/>
            <a:ext cx="10166713" cy="3321037"/>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v"/>
            </a:pPr>
            <a:r>
              <a:rPr lang="en-GB" sz="3200" dirty="0">
                <a:latin typeface="Times New Roman" panose="02020603050405020304" pitchFamily="18" charset="0"/>
                <a:ea typeface="Calibri" panose="020F0502020204030204" pitchFamily="34" charset="0"/>
                <a:cs typeface="Times New Roman" panose="02020603050405020304" pitchFamily="18" charset="0"/>
              </a:rPr>
              <a:t>Explore lipidomics data from EMSL to integrate intact polar lipid (IPL) chemistry with fatty acid composition</a:t>
            </a:r>
            <a:br>
              <a:rPr lang="en-GB" sz="3200" dirty="0">
                <a:latin typeface="Times New Roman" panose="02020603050405020304" pitchFamily="18" charset="0"/>
                <a:ea typeface="Calibri" panose="020F0502020204030204" pitchFamily="34" charset="0"/>
                <a:cs typeface="Times New Roman" panose="02020603050405020304" pitchFamily="18" charset="0"/>
              </a:rPr>
            </a:b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buFont typeface="Wingdings" panose="05000000000000000000" pitchFamily="2" charset="2"/>
              <a:buChar char="v"/>
            </a:pP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Establish molecular </a:t>
            </a:r>
            <a:r>
              <a:rPr lang="en-GB" sz="3200" dirty="0">
                <a:latin typeface="Times New Roman" panose="02020603050405020304" pitchFamily="18" charset="0"/>
                <a:ea typeface="Calibri" panose="020F0502020204030204" pitchFamily="34" charset="0"/>
                <a:cs typeface="Times New Roman" panose="02020603050405020304" pitchFamily="18" charset="0"/>
              </a:rPr>
              <a:t>basis for membrane remodelling by drawing insights from transcriptomics, metabolomics and proteomics data from EMSL and JGI</a:t>
            </a:r>
          </a:p>
        </p:txBody>
      </p:sp>
      <p:sp>
        <p:nvSpPr>
          <p:cNvPr id="238" name="TextBox 237">
            <a:extLst>
              <a:ext uri="{FF2B5EF4-FFF2-40B4-BE49-F238E27FC236}">
                <a16:creationId xmlns:a16="http://schemas.microsoft.com/office/drawing/2014/main" id="{B13EC1A8-98BC-45E2-BAF2-2D1C65337D9B}"/>
              </a:ext>
            </a:extLst>
          </p:cNvPr>
          <p:cNvSpPr txBox="1"/>
          <p:nvPr/>
        </p:nvSpPr>
        <p:spPr>
          <a:xfrm>
            <a:off x="18913456" y="29415176"/>
            <a:ext cx="10299168" cy="2691506"/>
          </a:xfrm>
          <a:prstGeom prst="rect">
            <a:avLst/>
          </a:prstGeom>
          <a:noFill/>
        </p:spPr>
        <p:txBody>
          <a:bodyPr wrap="square">
            <a:spAutoFit/>
          </a:bodyPr>
          <a:lstStyle/>
          <a:p>
            <a:pPr algn="just">
              <a:lnSpc>
                <a:spcPct val="107000"/>
              </a:lnSpc>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We would like to thank the U.S. Department of Energy, Office of Science, Office of Biological and Environmental Research (BER) and the Established Program to Stimulate Competitive Research (EPSCoR) program for funding this project (Award Number DESC0019444).</a:t>
            </a:r>
          </a:p>
        </p:txBody>
      </p:sp>
      <p:sp>
        <p:nvSpPr>
          <p:cNvPr id="246" name="Text Box 36">
            <a:extLst>
              <a:ext uri="{FF2B5EF4-FFF2-40B4-BE49-F238E27FC236}">
                <a16:creationId xmlns:a16="http://schemas.microsoft.com/office/drawing/2014/main" id="{AA81B0A9-7E33-483D-86FF-95F24F962670}"/>
              </a:ext>
            </a:extLst>
          </p:cNvPr>
          <p:cNvSpPr txBox="1">
            <a:spLocks noChangeArrowheads="1"/>
          </p:cNvSpPr>
          <p:nvPr/>
        </p:nvSpPr>
        <p:spPr bwMode="auto">
          <a:xfrm>
            <a:off x="194416" y="21433813"/>
            <a:ext cx="18523943" cy="914400"/>
          </a:xfrm>
          <a:prstGeom prst="roundRect">
            <a:avLst/>
          </a:prstGeom>
          <a:solidFill>
            <a:schemeClr val="accent6">
              <a:lumMod val="75000"/>
            </a:schemeClr>
          </a:solidFill>
          <a:ln>
            <a:solidFill>
              <a:srgbClr val="003300"/>
            </a:solid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5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Methods</a:t>
            </a:r>
            <a:endParaRPr kumimoji="0" lang="en-US" altLang="en-US" sz="5333"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47" name="Rectangle 246">
            <a:extLst>
              <a:ext uri="{FF2B5EF4-FFF2-40B4-BE49-F238E27FC236}">
                <a16:creationId xmlns:a16="http://schemas.microsoft.com/office/drawing/2014/main" id="{F6928322-8F6C-44C4-8641-E10439D4DAD3}"/>
              </a:ext>
            </a:extLst>
          </p:cNvPr>
          <p:cNvSpPr/>
          <p:nvPr/>
        </p:nvSpPr>
        <p:spPr bwMode="auto">
          <a:xfrm>
            <a:off x="189195" y="22542063"/>
            <a:ext cx="18462907" cy="1014938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260" name="TextBox 259">
            <a:extLst>
              <a:ext uri="{FF2B5EF4-FFF2-40B4-BE49-F238E27FC236}">
                <a16:creationId xmlns:a16="http://schemas.microsoft.com/office/drawing/2014/main" id="{68BDC5FE-20AB-42CB-92D7-0CBB89665B89}"/>
              </a:ext>
            </a:extLst>
          </p:cNvPr>
          <p:cNvSpPr txBox="1"/>
          <p:nvPr/>
        </p:nvSpPr>
        <p:spPr>
          <a:xfrm>
            <a:off x="19077459" y="20647000"/>
            <a:ext cx="10387211" cy="2554545"/>
          </a:xfrm>
          <a:prstGeom prst="rect">
            <a:avLst/>
          </a:prstGeom>
          <a:noFill/>
        </p:spPr>
        <p:txBody>
          <a:bodyPr wrap="square">
            <a:spAutoFit/>
          </a:bodyPr>
          <a:lstStyle/>
          <a:p>
            <a:pPr algn="just">
              <a:spcBef>
                <a:spcPts val="1200"/>
              </a:spcBef>
            </a:pPr>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Figure</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200" b="1" dirty="0">
                <a:latin typeface="Times New Roman" panose="02020603050405020304" pitchFamily="18" charset="0"/>
                <a:ea typeface="Calibri" panose="020F0502020204030204" pitchFamily="34" charset="0"/>
                <a:cs typeface="Times New Roman" panose="02020603050405020304" pitchFamily="18" charset="0"/>
              </a:rPr>
              <a:t>5</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Mean chain length and double bond index (DBI) of membrane phospholipids in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H. congolense</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WG10 respond </a:t>
            </a:r>
            <a:r>
              <a:rPr lang="en-GB" sz="3200" dirty="0">
                <a:latin typeface="Times New Roman" panose="02020603050405020304" pitchFamily="18" charset="0"/>
                <a:ea typeface="Calibri" panose="020F0502020204030204" pitchFamily="34" charset="0"/>
                <a:cs typeface="Times New Roman" panose="02020603050405020304" pitchFamily="18" charset="0"/>
              </a:rPr>
              <a:t>significantly</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to salinity (</a:t>
            </a:r>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A</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and hydraulic retention time (HRT) (</a:t>
            </a:r>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B)</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HRT does not significantly alter DBI and chain length in the mixed culture (</a:t>
            </a:r>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C</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65" name="Text Box 36">
            <a:extLst>
              <a:ext uri="{FF2B5EF4-FFF2-40B4-BE49-F238E27FC236}">
                <a16:creationId xmlns:a16="http://schemas.microsoft.com/office/drawing/2014/main" id="{DF2D8669-8205-4F09-895B-8B238B2A32B1}"/>
              </a:ext>
            </a:extLst>
          </p:cNvPr>
          <p:cNvSpPr txBox="1">
            <a:spLocks noChangeArrowheads="1"/>
          </p:cNvSpPr>
          <p:nvPr/>
        </p:nvSpPr>
        <p:spPr bwMode="auto">
          <a:xfrm>
            <a:off x="29618372" y="23425560"/>
            <a:ext cx="14046395" cy="914400"/>
          </a:xfrm>
          <a:prstGeom prst="roundRect">
            <a:avLst/>
          </a:prstGeom>
          <a:solidFill>
            <a:schemeClr val="accent6">
              <a:lumMod val="75000"/>
            </a:schemeClr>
          </a:solidFill>
          <a:ln>
            <a:solidFill>
              <a:srgbClr val="003300"/>
            </a:solid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wrap="square" anchor="ctr">
            <a:sp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New Roman" panose="02020603050405020304" pitchFamily="18" charset="0"/>
                <a:ea typeface="Verdana" panose="020B0604030504040204" pitchFamily="34" charset="0"/>
                <a:cs typeface="Times New Roman" panose="02020603050405020304" pitchFamily="18" charset="0"/>
              </a:rPr>
              <a:t>Summary/Implications</a:t>
            </a:r>
          </a:p>
        </p:txBody>
      </p:sp>
      <p:sp>
        <p:nvSpPr>
          <p:cNvPr id="267" name="Text Box 36">
            <a:extLst>
              <a:ext uri="{FF2B5EF4-FFF2-40B4-BE49-F238E27FC236}">
                <a16:creationId xmlns:a16="http://schemas.microsoft.com/office/drawing/2014/main" id="{F832B71B-11C8-40CC-A70B-F4B034710ECC}"/>
              </a:ext>
            </a:extLst>
          </p:cNvPr>
          <p:cNvSpPr txBox="1">
            <a:spLocks noChangeArrowheads="1"/>
          </p:cNvSpPr>
          <p:nvPr/>
        </p:nvSpPr>
        <p:spPr bwMode="auto">
          <a:xfrm>
            <a:off x="18908143" y="28118912"/>
            <a:ext cx="10548598" cy="914400"/>
          </a:xfrm>
          <a:prstGeom prst="roundRect">
            <a:avLst/>
          </a:prstGeom>
          <a:solidFill>
            <a:schemeClr val="accent6">
              <a:lumMod val="75000"/>
            </a:schemeClr>
          </a:solidFill>
          <a:ln>
            <a:solidFill>
              <a:srgbClr val="003300"/>
            </a:solid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5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Acknowledgements</a:t>
            </a:r>
            <a:endParaRPr kumimoji="0" lang="en-US"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8" name="Rectangle 267">
            <a:extLst>
              <a:ext uri="{FF2B5EF4-FFF2-40B4-BE49-F238E27FC236}">
                <a16:creationId xmlns:a16="http://schemas.microsoft.com/office/drawing/2014/main" id="{A9D82EAF-13B4-4506-B5F9-91A1D9CB1F2B}"/>
              </a:ext>
            </a:extLst>
          </p:cNvPr>
          <p:cNvSpPr/>
          <p:nvPr/>
        </p:nvSpPr>
        <p:spPr bwMode="auto">
          <a:xfrm>
            <a:off x="18908141" y="29260568"/>
            <a:ext cx="10548598" cy="3430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415" name="TextBox 414">
            <a:extLst>
              <a:ext uri="{FF2B5EF4-FFF2-40B4-BE49-F238E27FC236}">
                <a16:creationId xmlns:a16="http://schemas.microsoft.com/office/drawing/2014/main" id="{EF083357-80C6-477E-872F-8A8E8AAEA90A}"/>
              </a:ext>
            </a:extLst>
          </p:cNvPr>
          <p:cNvSpPr txBox="1"/>
          <p:nvPr/>
        </p:nvSpPr>
        <p:spPr>
          <a:xfrm>
            <a:off x="29704636" y="24490024"/>
            <a:ext cx="13873865" cy="8094524"/>
          </a:xfrm>
          <a:prstGeom prst="rect">
            <a:avLst/>
          </a:prstGeom>
          <a:noFill/>
        </p:spPr>
        <p:txBody>
          <a:bodyPr wrap="square">
            <a:spAutoFit/>
          </a:bodyPr>
          <a:lstStyle/>
          <a:p>
            <a:pPr marL="457200" indent="-457200" algn="just">
              <a:spcBef>
                <a:spcPts val="1200"/>
              </a:spcBef>
              <a:buFont typeface="Wingdings" panose="05000000000000000000" pitchFamily="2" charset="2"/>
              <a:buChar char="v"/>
            </a:pPr>
            <a:r>
              <a:rPr lang="en-US" sz="3200" dirty="0">
                <a:latin typeface="Times New Roman" panose="02020603050405020304" pitchFamily="18" charset="0"/>
                <a:ea typeface="Calibri" panose="020F0502020204030204" pitchFamily="34" charset="0"/>
                <a:cs typeface="Times New Roman" panose="02020603050405020304" pitchFamily="18" charset="0"/>
              </a:rPr>
              <a:t>Chain length and DBI of membrane phospholipids in </a:t>
            </a:r>
            <a:r>
              <a:rPr lang="en-US" sz="3200" i="1" dirty="0">
                <a:latin typeface="Times New Roman" panose="02020603050405020304" pitchFamily="18" charset="0"/>
                <a:ea typeface="Calibri" panose="020F0502020204030204" pitchFamily="34" charset="0"/>
                <a:cs typeface="Times New Roman" panose="02020603050405020304" pitchFamily="18" charset="0"/>
              </a:rPr>
              <a:t>H. congolense</a:t>
            </a:r>
            <a:r>
              <a:rPr lang="en-US" sz="3200" dirty="0">
                <a:latin typeface="Times New Roman" panose="02020603050405020304" pitchFamily="18" charset="0"/>
                <a:ea typeface="Calibri" panose="020F0502020204030204" pitchFamily="34" charset="0"/>
                <a:cs typeface="Times New Roman" panose="02020603050405020304" pitchFamily="18" charset="0"/>
              </a:rPr>
              <a:t> WG10 were significantly lower at 13% NaCl (optimal salinity) than at 7% (low salt stress) and 20% (high salt stress) (</a:t>
            </a:r>
            <a:r>
              <a:rPr lang="en-US" sz="3200" b="1" dirty="0">
                <a:latin typeface="Times New Roman" panose="02020603050405020304" pitchFamily="18" charset="0"/>
                <a:ea typeface="Calibri" panose="020F0502020204030204" pitchFamily="34" charset="0"/>
                <a:cs typeface="Times New Roman" panose="02020603050405020304" pitchFamily="18" charset="0"/>
              </a:rPr>
              <a:t>Figure 5A</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spcBef>
                <a:spcPts val="1200"/>
              </a:spcBef>
              <a:buFont typeface="Wingdings" panose="05000000000000000000" pitchFamily="2" charset="2"/>
              <a:buChar char="v"/>
            </a:pPr>
            <a:r>
              <a:rPr lang="en-US" sz="3200" dirty="0">
                <a:latin typeface="Times New Roman" panose="02020603050405020304" pitchFamily="18" charset="0"/>
                <a:ea typeface="Calibri" panose="020F0502020204030204" pitchFamily="34" charset="0"/>
                <a:cs typeface="Times New Roman" panose="02020603050405020304" pitchFamily="18" charset="0"/>
              </a:rPr>
              <a:t>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 optimum temperature and salinity, an </a:t>
            </a:r>
            <a:r>
              <a:rPr lang="en-US" sz="3200" dirty="0">
                <a:latin typeface="Times New Roman" panose="02020603050405020304" pitchFamily="18" charset="0"/>
                <a:ea typeface="Calibri" panose="020F0502020204030204" pitchFamily="34" charset="0"/>
                <a:cs typeface="Times New Roman" panose="02020603050405020304" pitchFamily="18" charset="0"/>
              </a:rPr>
              <a:t>increase in HRT from 24 h to 48 h resulted in an increase in chain length and DBI in </a:t>
            </a:r>
            <a:r>
              <a:rPr lang="en-US" sz="3200" i="1" dirty="0">
                <a:latin typeface="Times New Roman" panose="02020603050405020304" pitchFamily="18" charset="0"/>
                <a:ea typeface="Calibri" panose="020F0502020204030204" pitchFamily="34" charset="0"/>
                <a:cs typeface="Times New Roman" panose="02020603050405020304" pitchFamily="18" charset="0"/>
              </a:rPr>
              <a:t>H. congolense </a:t>
            </a:r>
            <a:r>
              <a:rPr lang="en-US" sz="3200" dirty="0">
                <a:latin typeface="Times New Roman" panose="02020603050405020304" pitchFamily="18" charset="0"/>
                <a:ea typeface="Calibri" panose="020F0502020204030204" pitchFamily="34" charset="0"/>
                <a:cs typeface="Times New Roman" panose="02020603050405020304" pitchFamily="18" charset="0"/>
              </a:rPr>
              <a:t>WG10 (</a:t>
            </a:r>
            <a:r>
              <a:rPr lang="en-US" sz="3200" b="1" dirty="0">
                <a:latin typeface="Times New Roman" panose="02020603050405020304" pitchFamily="18" charset="0"/>
                <a:ea typeface="Calibri" panose="020F0502020204030204" pitchFamily="34" charset="0"/>
                <a:cs typeface="Times New Roman" panose="02020603050405020304" pitchFamily="18" charset="0"/>
              </a:rPr>
              <a:t>Figure 5B</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For the mixed cultures, chain length and DBI did not vary significantly with HRT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Figure 5C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spcBef>
                <a:spcPts val="1200"/>
              </a:spcBef>
              <a:buFont typeface="Wingdings" panose="05000000000000000000" pitchFamily="2" charset="2"/>
              <a:buChar char="v"/>
            </a:pP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Membrane </a:t>
            </a:r>
            <a:r>
              <a:rPr lang="en-GB" sz="3200" dirty="0">
                <a:latin typeface="Times New Roman" panose="02020603050405020304" pitchFamily="18" charset="0"/>
                <a:ea typeface="Calibri" panose="020F0502020204030204" pitchFamily="34" charset="0"/>
                <a:cs typeface="Times New Roman" panose="02020603050405020304" pitchFamily="18" charset="0"/>
              </a:rPr>
              <a:t>PUFA </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composition of </a:t>
            </a:r>
            <a:r>
              <a:rPr lang="en-GB" sz="3200" i="1" dirty="0">
                <a:effectLst/>
                <a:latin typeface="Times New Roman" panose="02020603050405020304" pitchFamily="18" charset="0"/>
                <a:ea typeface="Calibri" panose="020F0502020204030204" pitchFamily="34" charset="0"/>
                <a:cs typeface="Times New Roman" panose="02020603050405020304" pitchFamily="18" charset="0"/>
              </a:rPr>
              <a:t>H. congolense </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WG10 was significantly lower at 13% NaCl than at 7% and 20% (</a:t>
            </a:r>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Figure 6A</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3200" dirty="0">
                <a:latin typeface="Times New Roman" panose="02020603050405020304" pitchFamily="18" charset="0"/>
                <a:ea typeface="Calibri" panose="020F0502020204030204" pitchFamily="34" charset="0"/>
                <a:cs typeface="Times New Roman" panose="02020603050405020304" pitchFamily="18" charset="0"/>
              </a:rPr>
              <a:t>increase in HRT from 24 h to 48 h resulted in an increase in membrane PUFA composition (</a:t>
            </a:r>
            <a:r>
              <a:rPr lang="en-US" sz="3200" b="1" dirty="0">
                <a:latin typeface="Times New Roman" panose="02020603050405020304" pitchFamily="18" charset="0"/>
                <a:ea typeface="Calibri" panose="020F0502020204030204" pitchFamily="34" charset="0"/>
                <a:cs typeface="Times New Roman" panose="02020603050405020304" pitchFamily="18" charset="0"/>
              </a:rPr>
              <a:t>Figure 6B).</a:t>
            </a:r>
          </a:p>
          <a:p>
            <a:pPr marL="457200" indent="-457200" algn="just">
              <a:spcBef>
                <a:spcPts val="1200"/>
              </a:spcBef>
              <a:buFont typeface="Wingdings" panose="05000000000000000000" pitchFamily="2" charset="2"/>
              <a:buChar char="v"/>
            </a:pPr>
            <a:r>
              <a:rPr lang="en-US" sz="3200" dirty="0">
                <a:latin typeface="Times New Roman" panose="02020603050405020304" pitchFamily="18" charset="0"/>
                <a:ea typeface="Calibri" panose="020F0502020204030204" pitchFamily="34" charset="0"/>
                <a:cs typeface="Times New Roman" panose="02020603050405020304" pitchFamily="18" charset="0"/>
              </a:rPr>
              <a:t>Membrane elasticity of </a:t>
            </a:r>
            <a:r>
              <a:rPr lang="en-US" sz="3200" i="1" dirty="0">
                <a:latin typeface="Times New Roman" panose="02020603050405020304" pitchFamily="18" charset="0"/>
                <a:ea typeface="Calibri" panose="020F0502020204030204" pitchFamily="34" charset="0"/>
                <a:cs typeface="Times New Roman" panose="02020603050405020304" pitchFamily="18" charset="0"/>
              </a:rPr>
              <a:t>H. congolense </a:t>
            </a:r>
            <a:r>
              <a:rPr lang="en-US" sz="3200" dirty="0">
                <a:latin typeface="Times New Roman" panose="02020603050405020304" pitchFamily="18" charset="0"/>
                <a:ea typeface="Calibri" panose="020F0502020204030204" pitchFamily="34" charset="0"/>
                <a:cs typeface="Times New Roman" panose="02020603050405020304" pitchFamily="18" charset="0"/>
              </a:rPr>
              <a:t>WG10 was lower at 13% NaCl than at 7% and 20% (</a:t>
            </a:r>
            <a:r>
              <a:rPr lang="en-US" sz="3200" b="1" dirty="0">
                <a:latin typeface="Times New Roman" panose="02020603050405020304" pitchFamily="18" charset="0"/>
                <a:ea typeface="Calibri" panose="020F0502020204030204" pitchFamily="34" charset="0"/>
                <a:cs typeface="Times New Roman" panose="02020603050405020304" pitchFamily="18" charset="0"/>
              </a:rPr>
              <a:t>Figure 7</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a:spcBef>
                <a:spcPts val="1200"/>
              </a:spcBef>
              <a:buFont typeface="Wingdings" panose="05000000000000000000" pitchFamily="2" charset="2"/>
              <a:buChar char="v"/>
            </a:pPr>
            <a:r>
              <a:rPr lang="en-US" sz="3200" b="1" dirty="0">
                <a:latin typeface="Times New Roman" panose="02020603050405020304" pitchFamily="18" charset="0"/>
                <a:ea typeface="Calibri" panose="020F0502020204030204" pitchFamily="34" charset="0"/>
                <a:cs typeface="Times New Roman" panose="02020603050405020304" pitchFamily="18" charset="0"/>
              </a:rPr>
              <a:t>Therefore, environmental and engineered factors could disrupt the physical and biogeochemical equilibria of fractured shale by inducing physiologically relevant changes in the membrane of persistent microbial taxa</a:t>
            </a:r>
          </a:p>
        </p:txBody>
      </p:sp>
      <p:sp>
        <p:nvSpPr>
          <p:cNvPr id="416" name="Rectangle 415">
            <a:extLst>
              <a:ext uri="{FF2B5EF4-FFF2-40B4-BE49-F238E27FC236}">
                <a16:creationId xmlns:a16="http://schemas.microsoft.com/office/drawing/2014/main" id="{1001A7BD-7F1A-4B2F-A486-5E191F49258B}"/>
              </a:ext>
            </a:extLst>
          </p:cNvPr>
          <p:cNvSpPr/>
          <p:nvPr/>
        </p:nvSpPr>
        <p:spPr bwMode="auto">
          <a:xfrm>
            <a:off x="29620156" y="24490023"/>
            <a:ext cx="14079753" cy="820142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08E6B270-5676-49F3-8F3A-0E3E309B51E1}"/>
              </a:ext>
            </a:extLst>
          </p:cNvPr>
          <p:cNvPicPr>
            <a:picLocks noChangeAspect="1"/>
          </p:cNvPicPr>
          <p:nvPr/>
        </p:nvPicPr>
        <p:blipFill>
          <a:blip r:embed="rId11"/>
          <a:stretch>
            <a:fillRect/>
          </a:stretch>
        </p:blipFill>
        <p:spPr>
          <a:xfrm>
            <a:off x="157425" y="335943"/>
            <a:ext cx="8087473" cy="2477665"/>
          </a:xfrm>
          <a:prstGeom prst="rect">
            <a:avLst/>
          </a:prstGeom>
        </p:spPr>
      </p:pic>
      <p:pic>
        <p:nvPicPr>
          <p:cNvPr id="9" name="Picture 8">
            <a:extLst>
              <a:ext uri="{FF2B5EF4-FFF2-40B4-BE49-F238E27FC236}">
                <a16:creationId xmlns:a16="http://schemas.microsoft.com/office/drawing/2014/main" id="{9A7BCAEF-929A-4771-90D8-314218D15353}"/>
              </a:ext>
            </a:extLst>
          </p:cNvPr>
          <p:cNvPicPr>
            <a:picLocks noChangeAspect="1"/>
          </p:cNvPicPr>
          <p:nvPr/>
        </p:nvPicPr>
        <p:blipFill>
          <a:blip r:embed="rId12"/>
          <a:stretch>
            <a:fillRect/>
          </a:stretch>
        </p:blipFill>
        <p:spPr>
          <a:xfrm>
            <a:off x="29808037" y="14944365"/>
            <a:ext cx="6930432" cy="6352895"/>
          </a:xfrm>
          <a:prstGeom prst="rect">
            <a:avLst/>
          </a:prstGeom>
        </p:spPr>
      </p:pic>
      <p:pic>
        <p:nvPicPr>
          <p:cNvPr id="17" name="Picture 16">
            <a:extLst>
              <a:ext uri="{FF2B5EF4-FFF2-40B4-BE49-F238E27FC236}">
                <a16:creationId xmlns:a16="http://schemas.microsoft.com/office/drawing/2014/main" id="{1281C072-25C0-47A1-B896-A1FFC994DCD6}"/>
              </a:ext>
            </a:extLst>
          </p:cNvPr>
          <p:cNvPicPr>
            <a:picLocks noChangeAspect="1"/>
          </p:cNvPicPr>
          <p:nvPr/>
        </p:nvPicPr>
        <p:blipFill>
          <a:blip r:embed="rId13"/>
          <a:stretch>
            <a:fillRect/>
          </a:stretch>
        </p:blipFill>
        <p:spPr>
          <a:xfrm>
            <a:off x="19741695" y="6976013"/>
            <a:ext cx="3976690" cy="4308081"/>
          </a:xfrm>
          <a:prstGeom prst="rect">
            <a:avLst/>
          </a:prstGeom>
        </p:spPr>
      </p:pic>
      <p:pic>
        <p:nvPicPr>
          <p:cNvPr id="19" name="Picture 18">
            <a:extLst>
              <a:ext uri="{FF2B5EF4-FFF2-40B4-BE49-F238E27FC236}">
                <a16:creationId xmlns:a16="http://schemas.microsoft.com/office/drawing/2014/main" id="{FEFBFEDD-F625-4812-8F7F-67A72E1CE157}"/>
              </a:ext>
            </a:extLst>
          </p:cNvPr>
          <p:cNvPicPr>
            <a:picLocks noChangeAspect="1"/>
          </p:cNvPicPr>
          <p:nvPr/>
        </p:nvPicPr>
        <p:blipFill>
          <a:blip r:embed="rId14"/>
          <a:stretch>
            <a:fillRect/>
          </a:stretch>
        </p:blipFill>
        <p:spPr>
          <a:xfrm>
            <a:off x="24859646" y="6954555"/>
            <a:ext cx="3976691" cy="4308082"/>
          </a:xfrm>
          <a:prstGeom prst="rect">
            <a:avLst/>
          </a:prstGeom>
        </p:spPr>
      </p:pic>
      <p:sp>
        <p:nvSpPr>
          <p:cNvPr id="248" name="Text Box 36">
            <a:extLst>
              <a:ext uri="{FF2B5EF4-FFF2-40B4-BE49-F238E27FC236}">
                <a16:creationId xmlns:a16="http://schemas.microsoft.com/office/drawing/2014/main" id="{532198D2-4EF5-4332-8221-062AB2E75543}"/>
              </a:ext>
            </a:extLst>
          </p:cNvPr>
          <p:cNvSpPr txBox="1">
            <a:spLocks noChangeArrowheads="1"/>
          </p:cNvSpPr>
          <p:nvPr/>
        </p:nvSpPr>
        <p:spPr bwMode="auto">
          <a:xfrm>
            <a:off x="18908486" y="5681824"/>
            <a:ext cx="24791422" cy="914400"/>
          </a:xfrm>
          <a:prstGeom prst="roundRect">
            <a:avLst/>
          </a:prstGeom>
          <a:solidFill>
            <a:schemeClr val="accent6">
              <a:lumMod val="75000"/>
            </a:schemeClr>
          </a:solidFill>
          <a:ln>
            <a:solidFill>
              <a:srgbClr val="003300"/>
            </a:solid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kumimoji="0" lang="en-US" altLang="en-US" sz="54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rPr>
              <a:t>Results</a:t>
            </a:r>
            <a:endParaRPr kumimoji="0" lang="en-US"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F994C4C9-AABE-46BB-B0C1-4231CC514139}"/>
              </a:ext>
            </a:extLst>
          </p:cNvPr>
          <p:cNvPicPr>
            <a:picLocks noChangeAspect="1"/>
          </p:cNvPicPr>
          <p:nvPr/>
        </p:nvPicPr>
        <p:blipFill>
          <a:blip r:embed="rId15"/>
          <a:stretch>
            <a:fillRect/>
          </a:stretch>
        </p:blipFill>
        <p:spPr>
          <a:xfrm>
            <a:off x="24863633" y="11733819"/>
            <a:ext cx="3972704" cy="4303762"/>
          </a:xfrm>
          <a:prstGeom prst="rect">
            <a:avLst/>
          </a:prstGeom>
        </p:spPr>
      </p:pic>
      <p:pic>
        <p:nvPicPr>
          <p:cNvPr id="23" name="Picture 22">
            <a:extLst>
              <a:ext uri="{FF2B5EF4-FFF2-40B4-BE49-F238E27FC236}">
                <a16:creationId xmlns:a16="http://schemas.microsoft.com/office/drawing/2014/main" id="{87733577-EF5D-4F48-B15F-88163CD30A26}"/>
              </a:ext>
            </a:extLst>
          </p:cNvPr>
          <p:cNvPicPr>
            <a:picLocks noChangeAspect="1"/>
          </p:cNvPicPr>
          <p:nvPr/>
        </p:nvPicPr>
        <p:blipFill>
          <a:blip r:embed="rId16"/>
          <a:stretch>
            <a:fillRect/>
          </a:stretch>
        </p:blipFill>
        <p:spPr>
          <a:xfrm>
            <a:off x="19745682" y="11732542"/>
            <a:ext cx="3972703" cy="4303762"/>
          </a:xfrm>
          <a:prstGeom prst="rect">
            <a:avLst/>
          </a:prstGeom>
        </p:spPr>
      </p:pic>
      <p:pic>
        <p:nvPicPr>
          <p:cNvPr id="25" name="Picture 24">
            <a:extLst>
              <a:ext uri="{FF2B5EF4-FFF2-40B4-BE49-F238E27FC236}">
                <a16:creationId xmlns:a16="http://schemas.microsoft.com/office/drawing/2014/main" id="{8B0913D8-C36D-4CDF-A036-ECBA5E45F280}"/>
              </a:ext>
            </a:extLst>
          </p:cNvPr>
          <p:cNvPicPr>
            <a:picLocks noChangeAspect="1"/>
          </p:cNvPicPr>
          <p:nvPr/>
        </p:nvPicPr>
        <p:blipFill>
          <a:blip r:embed="rId17"/>
          <a:stretch>
            <a:fillRect/>
          </a:stretch>
        </p:blipFill>
        <p:spPr>
          <a:xfrm>
            <a:off x="19777008" y="16192306"/>
            <a:ext cx="3972704" cy="4303762"/>
          </a:xfrm>
          <a:prstGeom prst="rect">
            <a:avLst/>
          </a:prstGeom>
        </p:spPr>
      </p:pic>
      <p:pic>
        <p:nvPicPr>
          <p:cNvPr id="27" name="Picture 26">
            <a:extLst>
              <a:ext uri="{FF2B5EF4-FFF2-40B4-BE49-F238E27FC236}">
                <a16:creationId xmlns:a16="http://schemas.microsoft.com/office/drawing/2014/main" id="{49F338FA-DF90-42F7-8899-8906896F6F93}"/>
              </a:ext>
            </a:extLst>
          </p:cNvPr>
          <p:cNvPicPr>
            <a:picLocks noChangeAspect="1"/>
          </p:cNvPicPr>
          <p:nvPr/>
        </p:nvPicPr>
        <p:blipFill>
          <a:blip r:embed="rId18"/>
          <a:stretch>
            <a:fillRect/>
          </a:stretch>
        </p:blipFill>
        <p:spPr>
          <a:xfrm>
            <a:off x="24859646" y="16217930"/>
            <a:ext cx="3972704" cy="4303762"/>
          </a:xfrm>
          <a:prstGeom prst="rect">
            <a:avLst/>
          </a:prstGeom>
        </p:spPr>
      </p:pic>
      <p:pic>
        <p:nvPicPr>
          <p:cNvPr id="29" name="Picture 28">
            <a:extLst>
              <a:ext uri="{FF2B5EF4-FFF2-40B4-BE49-F238E27FC236}">
                <a16:creationId xmlns:a16="http://schemas.microsoft.com/office/drawing/2014/main" id="{095C79D6-086D-4F0D-BA0D-4B6D004D8794}"/>
              </a:ext>
            </a:extLst>
          </p:cNvPr>
          <p:cNvPicPr>
            <a:picLocks noChangeAspect="1"/>
          </p:cNvPicPr>
          <p:nvPr/>
        </p:nvPicPr>
        <p:blipFill>
          <a:blip r:embed="rId19"/>
          <a:stretch>
            <a:fillRect/>
          </a:stretch>
        </p:blipFill>
        <p:spPr>
          <a:xfrm>
            <a:off x="36799104" y="6976013"/>
            <a:ext cx="5866595" cy="6355477"/>
          </a:xfrm>
          <a:prstGeom prst="rect">
            <a:avLst/>
          </a:prstGeom>
        </p:spPr>
      </p:pic>
      <p:pic>
        <p:nvPicPr>
          <p:cNvPr id="31" name="Picture 30">
            <a:extLst>
              <a:ext uri="{FF2B5EF4-FFF2-40B4-BE49-F238E27FC236}">
                <a16:creationId xmlns:a16="http://schemas.microsoft.com/office/drawing/2014/main" id="{F4339C35-B8CB-4B34-9070-1515187D1CD9}"/>
              </a:ext>
            </a:extLst>
          </p:cNvPr>
          <p:cNvPicPr>
            <a:picLocks noChangeAspect="1"/>
          </p:cNvPicPr>
          <p:nvPr/>
        </p:nvPicPr>
        <p:blipFill>
          <a:blip r:embed="rId20"/>
          <a:stretch>
            <a:fillRect/>
          </a:stretch>
        </p:blipFill>
        <p:spPr>
          <a:xfrm>
            <a:off x="29891638" y="6914795"/>
            <a:ext cx="5866595" cy="6355477"/>
          </a:xfrm>
          <a:prstGeom prst="rect">
            <a:avLst/>
          </a:prstGeom>
        </p:spPr>
      </p:pic>
      <p:sp>
        <p:nvSpPr>
          <p:cNvPr id="264" name="TextBox 263">
            <a:extLst>
              <a:ext uri="{FF2B5EF4-FFF2-40B4-BE49-F238E27FC236}">
                <a16:creationId xmlns:a16="http://schemas.microsoft.com/office/drawing/2014/main" id="{8CB53DDC-181D-4A5D-BBEC-954BE6314935}"/>
              </a:ext>
            </a:extLst>
          </p:cNvPr>
          <p:cNvSpPr txBox="1"/>
          <p:nvPr/>
        </p:nvSpPr>
        <p:spPr>
          <a:xfrm>
            <a:off x="29625138" y="6766186"/>
            <a:ext cx="365798"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A</a:t>
            </a:r>
          </a:p>
        </p:txBody>
      </p:sp>
      <p:sp>
        <p:nvSpPr>
          <p:cNvPr id="269" name="TextBox 268">
            <a:extLst>
              <a:ext uri="{FF2B5EF4-FFF2-40B4-BE49-F238E27FC236}">
                <a16:creationId xmlns:a16="http://schemas.microsoft.com/office/drawing/2014/main" id="{289FA774-6D30-482C-AF23-1A521877D3B4}"/>
              </a:ext>
            </a:extLst>
          </p:cNvPr>
          <p:cNvSpPr txBox="1"/>
          <p:nvPr/>
        </p:nvSpPr>
        <p:spPr>
          <a:xfrm>
            <a:off x="37044977" y="6777042"/>
            <a:ext cx="267120"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B</a:t>
            </a:r>
          </a:p>
        </p:txBody>
      </p:sp>
      <p:sp>
        <p:nvSpPr>
          <p:cNvPr id="256" name="TextBox 255">
            <a:extLst>
              <a:ext uri="{FF2B5EF4-FFF2-40B4-BE49-F238E27FC236}">
                <a16:creationId xmlns:a16="http://schemas.microsoft.com/office/drawing/2014/main" id="{41E00E43-B929-434A-84CC-E4F561F9F49D}"/>
              </a:ext>
            </a:extLst>
          </p:cNvPr>
          <p:cNvSpPr txBox="1"/>
          <p:nvPr/>
        </p:nvSpPr>
        <p:spPr>
          <a:xfrm>
            <a:off x="29880927" y="13438707"/>
            <a:ext cx="12523808" cy="1077218"/>
          </a:xfrm>
          <a:prstGeom prst="rect">
            <a:avLst/>
          </a:prstGeom>
          <a:noFill/>
        </p:spPr>
        <p:txBody>
          <a:bodyPr wrap="square">
            <a:spAutoFit/>
          </a:bodyPr>
          <a:lstStyle/>
          <a:p>
            <a:pPr algn="just"/>
            <a:r>
              <a:rPr lang="en-GB" sz="3200" b="1" dirty="0">
                <a:effectLst/>
                <a:latin typeface="Times New Roman" panose="02020603050405020304" pitchFamily="18" charset="0"/>
                <a:ea typeface="Calibri" panose="020F0502020204030204" pitchFamily="34" charset="0"/>
                <a:cs typeface="Times New Roman" panose="02020603050405020304" pitchFamily="18" charset="0"/>
              </a:rPr>
              <a:t>Figure 6</a:t>
            </a:r>
            <a:r>
              <a:rPr lang="en-GB" sz="3200" b="1" dirty="0">
                <a:latin typeface="Times New Roman" panose="02020603050405020304" pitchFamily="18" charset="0"/>
                <a:ea typeface="Calibri" panose="020F0502020204030204" pitchFamily="34" charset="0"/>
                <a:cs typeface="Times New Roman" panose="02020603050405020304" pitchFamily="18" charset="0"/>
              </a:rPr>
              <a:t>.</a:t>
            </a:r>
            <a:r>
              <a:rPr lang="en-GB" sz="3200" dirty="0">
                <a:latin typeface="Times New Roman" panose="02020603050405020304" pitchFamily="18" charset="0"/>
                <a:ea typeface="Calibri" panose="020F0502020204030204" pitchFamily="34" charset="0"/>
                <a:cs typeface="Times New Roman" panose="02020603050405020304" pitchFamily="18" charset="0"/>
              </a:rPr>
              <a:t> Membrane polyunsaturated fatty acid (PUFA) composition of </a:t>
            </a:r>
            <a:r>
              <a:rPr lang="en-GB" sz="3200" i="1" dirty="0">
                <a:latin typeface="Times New Roman" panose="02020603050405020304" pitchFamily="18" charset="0"/>
                <a:ea typeface="Calibri" panose="020F0502020204030204" pitchFamily="34" charset="0"/>
                <a:cs typeface="Times New Roman" panose="02020603050405020304" pitchFamily="18" charset="0"/>
              </a:rPr>
              <a:t>H. congolense </a:t>
            </a:r>
            <a:r>
              <a:rPr lang="en-GB" sz="3200" dirty="0">
                <a:latin typeface="Times New Roman" panose="02020603050405020304" pitchFamily="18" charset="0"/>
                <a:ea typeface="Calibri" panose="020F0502020204030204" pitchFamily="34" charset="0"/>
                <a:cs typeface="Times New Roman" panose="02020603050405020304" pitchFamily="18" charset="0"/>
              </a:rPr>
              <a:t>WG10 changes with salinity (</a:t>
            </a:r>
            <a:r>
              <a:rPr lang="en-GB" sz="3200" b="1" dirty="0">
                <a:latin typeface="Times New Roman" panose="02020603050405020304" pitchFamily="18" charset="0"/>
                <a:ea typeface="Calibri" panose="020F0502020204030204" pitchFamily="34" charset="0"/>
                <a:cs typeface="Times New Roman" panose="02020603050405020304" pitchFamily="18" charset="0"/>
              </a:rPr>
              <a:t>A</a:t>
            </a:r>
            <a:r>
              <a:rPr lang="en-GB" sz="3200" dirty="0">
                <a:latin typeface="Times New Roman" panose="02020603050405020304" pitchFamily="18" charset="0"/>
                <a:ea typeface="Calibri" panose="020F0502020204030204" pitchFamily="34" charset="0"/>
                <a:cs typeface="Times New Roman" panose="02020603050405020304" pitchFamily="18" charset="0"/>
              </a:rPr>
              <a:t>) and HRT (</a:t>
            </a:r>
            <a:r>
              <a:rPr lang="en-GB" sz="3200" b="1" dirty="0">
                <a:latin typeface="Times New Roman" panose="02020603050405020304" pitchFamily="18" charset="0"/>
                <a:ea typeface="Calibri" panose="020F0502020204030204" pitchFamily="34" charset="0"/>
                <a:cs typeface="Times New Roman" panose="02020603050405020304" pitchFamily="18" charset="0"/>
              </a:rPr>
              <a:t>B</a:t>
            </a:r>
            <a:r>
              <a:rPr lang="en-GB"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5B6F79FA-5224-4BED-B705-09FDDECD487E}"/>
              </a:ext>
            </a:extLst>
          </p:cNvPr>
          <p:cNvPicPr>
            <a:picLocks noChangeAspect="1"/>
          </p:cNvPicPr>
          <p:nvPr/>
        </p:nvPicPr>
        <p:blipFill>
          <a:blip r:embed="rId21"/>
          <a:stretch>
            <a:fillRect/>
          </a:stretch>
        </p:blipFill>
        <p:spPr>
          <a:xfrm>
            <a:off x="37052770" y="14691900"/>
            <a:ext cx="6025922" cy="6528081"/>
          </a:xfrm>
          <a:prstGeom prst="rect">
            <a:avLst/>
          </a:prstGeom>
        </p:spPr>
      </p:pic>
      <p:cxnSp>
        <p:nvCxnSpPr>
          <p:cNvPr id="35" name="Straight Connector 34">
            <a:extLst>
              <a:ext uri="{FF2B5EF4-FFF2-40B4-BE49-F238E27FC236}">
                <a16:creationId xmlns:a16="http://schemas.microsoft.com/office/drawing/2014/main" id="{B75AA300-D132-4852-83ED-0225350195E5}"/>
              </a:ext>
            </a:extLst>
          </p:cNvPr>
          <p:cNvCxnSpPr>
            <a:cxnSpLocks/>
          </p:cNvCxnSpPr>
          <p:nvPr/>
        </p:nvCxnSpPr>
        <p:spPr bwMode="auto">
          <a:xfrm>
            <a:off x="36799104" y="14592806"/>
            <a:ext cx="0" cy="8648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DAAC5B04-FCB1-4596-9B39-5B870628CD88}"/>
              </a:ext>
            </a:extLst>
          </p:cNvPr>
          <p:cNvCxnSpPr>
            <a:cxnSpLocks/>
          </p:cNvCxnSpPr>
          <p:nvPr/>
        </p:nvCxnSpPr>
        <p:spPr bwMode="auto">
          <a:xfrm>
            <a:off x="18908486" y="11400940"/>
            <a:ext cx="10548253" cy="0"/>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cxnSp>
        <p:nvCxnSpPr>
          <p:cNvPr id="417" name="Straight Connector 416">
            <a:extLst>
              <a:ext uri="{FF2B5EF4-FFF2-40B4-BE49-F238E27FC236}">
                <a16:creationId xmlns:a16="http://schemas.microsoft.com/office/drawing/2014/main" id="{19F8F444-F63A-42D5-8C6F-743C48AB2D13}"/>
              </a:ext>
            </a:extLst>
          </p:cNvPr>
          <p:cNvCxnSpPr>
            <a:cxnSpLocks/>
          </p:cNvCxnSpPr>
          <p:nvPr/>
        </p:nvCxnSpPr>
        <p:spPr bwMode="auto">
          <a:xfrm>
            <a:off x="18908486" y="16102403"/>
            <a:ext cx="10548598" cy="0"/>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sp>
        <p:nvSpPr>
          <p:cNvPr id="87" name="Text Box 36">
            <a:extLst>
              <a:ext uri="{FF2B5EF4-FFF2-40B4-BE49-F238E27FC236}">
                <a16:creationId xmlns:a16="http://schemas.microsoft.com/office/drawing/2014/main" id="{D9A4730C-2655-4E7A-9690-8F025D98D138}"/>
              </a:ext>
            </a:extLst>
          </p:cNvPr>
          <p:cNvSpPr txBox="1">
            <a:spLocks noChangeArrowheads="1"/>
          </p:cNvSpPr>
          <p:nvPr/>
        </p:nvSpPr>
        <p:spPr bwMode="auto">
          <a:xfrm>
            <a:off x="117519" y="13233096"/>
            <a:ext cx="18523943" cy="914400"/>
          </a:xfrm>
          <a:prstGeom prst="roundRect">
            <a:avLst/>
          </a:prstGeom>
          <a:solidFill>
            <a:schemeClr val="accent6">
              <a:lumMod val="75000"/>
            </a:schemeClr>
          </a:solidFill>
          <a:ln>
            <a:solidFill>
              <a:srgbClr val="003300"/>
            </a:solid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nchor="ctr">
            <a:noAutofit/>
          </a:bodyPr>
          <a:lstStyle>
            <a:lvl1pPr defTabSz="3135313">
              <a:spcBef>
                <a:spcPct val="20000"/>
              </a:spcBef>
              <a:buChar char="•"/>
              <a:defRPr sz="11000">
                <a:solidFill>
                  <a:schemeClr val="tx1"/>
                </a:solidFill>
                <a:latin typeface="Arial" panose="020B0604020202020204" pitchFamily="34" charset="0"/>
              </a:defRPr>
            </a:lvl1pPr>
            <a:lvl2pPr marL="742950" indent="-285750" defTabSz="3135313">
              <a:spcBef>
                <a:spcPct val="20000"/>
              </a:spcBef>
              <a:buChar char="–"/>
              <a:defRPr sz="9600">
                <a:solidFill>
                  <a:schemeClr val="tx1"/>
                </a:solidFill>
                <a:latin typeface="Arial" panose="020B0604020202020204" pitchFamily="34" charset="0"/>
              </a:defRPr>
            </a:lvl2pPr>
            <a:lvl3pPr marL="1143000" indent="-228600" defTabSz="3135313">
              <a:spcBef>
                <a:spcPct val="20000"/>
              </a:spcBef>
              <a:buChar char="•"/>
              <a:defRPr sz="8200">
                <a:solidFill>
                  <a:schemeClr val="tx1"/>
                </a:solidFill>
                <a:latin typeface="Arial" panose="020B0604020202020204" pitchFamily="34" charset="0"/>
              </a:defRPr>
            </a:lvl3pPr>
            <a:lvl4pPr marL="1600200" indent="-228600" defTabSz="3135313">
              <a:spcBef>
                <a:spcPct val="20000"/>
              </a:spcBef>
              <a:buChar char="–"/>
              <a:defRPr sz="6900">
                <a:solidFill>
                  <a:schemeClr val="tx1"/>
                </a:solidFill>
                <a:latin typeface="Arial" panose="020B0604020202020204" pitchFamily="34" charset="0"/>
              </a:defRPr>
            </a:lvl4pPr>
            <a:lvl5pPr marL="2057400" indent="-228600" defTabSz="3135313">
              <a:spcBef>
                <a:spcPct val="20000"/>
              </a:spcBef>
              <a:buChar char="»"/>
              <a:defRPr sz="6900">
                <a:solidFill>
                  <a:schemeClr val="tx1"/>
                </a:solidFill>
                <a:latin typeface="Arial" panose="020B0604020202020204" pitchFamily="34" charset="0"/>
              </a:defRPr>
            </a:lvl5pPr>
            <a:lvl6pPr marL="25146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6pPr>
            <a:lvl7pPr marL="29718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7pPr>
            <a:lvl8pPr marL="34290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8pPr>
            <a:lvl9pPr marL="3886200" indent="-228600" defTabSz="3135313" eaLnBrk="0" fontAlgn="base" hangingPunct="0">
              <a:spcBef>
                <a:spcPct val="20000"/>
              </a:spcBef>
              <a:spcAft>
                <a:spcPct val="0"/>
              </a:spcAft>
              <a:buChar char="»"/>
              <a:defRPr sz="6900">
                <a:solidFill>
                  <a:schemeClr val="tx1"/>
                </a:solidFill>
                <a:latin typeface="Arial" panose="020B0604020202020204" pitchFamily="34" charset="0"/>
              </a:defRPr>
            </a:lvl9pPr>
          </a:lstStyle>
          <a:p>
            <a:pPr marL="0" marR="0" lvl="0" indent="0" algn="ctr" defTabSz="3135313" rtl="0" eaLnBrk="1" fontAlgn="base" latinLnBrk="0" hangingPunct="1">
              <a:lnSpc>
                <a:spcPct val="100000"/>
              </a:lnSpc>
              <a:spcBef>
                <a:spcPct val="50000"/>
              </a:spcBef>
              <a:spcAft>
                <a:spcPct val="0"/>
              </a:spcAft>
              <a:buClrTx/>
              <a:buSzTx/>
              <a:buFontTx/>
              <a:buNone/>
              <a:tabLst/>
              <a:defRPr/>
            </a:pPr>
            <a:r>
              <a:rPr lang="en-US" altLang="en-US" sz="5400" b="1"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Background</a:t>
            </a:r>
            <a:endParaRPr kumimoji="0" lang="en-US" altLang="en-US" sz="5333"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ECF00B70-E3C9-46A1-BDE3-9E1CA0F76401}"/>
              </a:ext>
            </a:extLst>
          </p:cNvPr>
          <p:cNvGrpSpPr/>
          <p:nvPr/>
        </p:nvGrpSpPr>
        <p:grpSpPr>
          <a:xfrm>
            <a:off x="260504" y="14040159"/>
            <a:ext cx="7382170" cy="7235394"/>
            <a:chOff x="260504" y="14040159"/>
            <a:chExt cx="7382170" cy="7235394"/>
          </a:xfrm>
        </p:grpSpPr>
        <p:pic>
          <p:nvPicPr>
            <p:cNvPr id="97" name="Picture 96" descr="Figure 2 HF Concept.eps">
              <a:extLst>
                <a:ext uri="{FF2B5EF4-FFF2-40B4-BE49-F238E27FC236}">
                  <a16:creationId xmlns:a16="http://schemas.microsoft.com/office/drawing/2014/main" id="{5DFF230B-266C-45DD-8059-D8587B36E35F}"/>
                </a:ext>
              </a:extLst>
            </p:cNvPr>
            <p:cNvPicPr>
              <a:picLocks noChangeAspect="1"/>
            </p:cNvPicPr>
            <p:nvPr/>
          </p:nvPicPr>
          <p:blipFill rotWithShape="1">
            <a:blip r:embed="rId22">
              <a:extLst>
                <a:ext uri="{28A0092B-C50C-407E-A947-70E740481C1C}">
                  <a14:useLocalDpi xmlns:a14="http://schemas.microsoft.com/office/drawing/2010/main" val="0"/>
                </a:ext>
              </a:extLst>
            </a:blip>
            <a:srcRect l="44498" t="5919" r="4382" b="4446"/>
            <a:stretch/>
          </p:blipFill>
          <p:spPr>
            <a:xfrm>
              <a:off x="260504" y="15168691"/>
              <a:ext cx="7382170" cy="6106862"/>
            </a:xfrm>
            <a:prstGeom prst="rect">
              <a:avLst/>
            </a:prstGeom>
            <a:solidFill>
              <a:schemeClr val="bg1"/>
            </a:solidFill>
          </p:spPr>
        </p:pic>
        <p:pic>
          <p:nvPicPr>
            <p:cNvPr id="28" name="Graphic 27" descr="Oil Rig with solid fill">
              <a:extLst>
                <a:ext uri="{FF2B5EF4-FFF2-40B4-BE49-F238E27FC236}">
                  <a16:creationId xmlns:a16="http://schemas.microsoft.com/office/drawing/2014/main" id="{13C7E76D-6671-4F59-9D93-A630CB8A7AB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254990" y="14040159"/>
              <a:ext cx="1465855" cy="1465855"/>
            </a:xfrm>
            <a:prstGeom prst="rect">
              <a:avLst/>
            </a:prstGeom>
          </p:spPr>
        </p:pic>
      </p:grpSp>
      <p:sp>
        <p:nvSpPr>
          <p:cNvPr id="100" name="TextBox 99">
            <a:extLst>
              <a:ext uri="{FF2B5EF4-FFF2-40B4-BE49-F238E27FC236}">
                <a16:creationId xmlns:a16="http://schemas.microsoft.com/office/drawing/2014/main" id="{0783268A-6F52-41A3-BB12-795A7BFDE360}"/>
              </a:ext>
            </a:extLst>
          </p:cNvPr>
          <p:cNvSpPr txBox="1"/>
          <p:nvPr/>
        </p:nvSpPr>
        <p:spPr>
          <a:xfrm>
            <a:off x="8524268" y="14596953"/>
            <a:ext cx="6812121" cy="1569660"/>
          </a:xfrm>
          <a:prstGeom prst="rect">
            <a:avLst/>
          </a:prstGeom>
          <a:noFill/>
          <a:ln>
            <a:noFill/>
          </a:ln>
        </p:spPr>
        <p:txBody>
          <a:bodyPr wrap="square" rtlCol="0">
            <a:spAutoFit/>
          </a:bodyPr>
          <a:lstStyle/>
          <a:p>
            <a:pPr algn="just"/>
            <a:r>
              <a:rPr lang="en-US" sz="3200" b="1" dirty="0">
                <a:latin typeface="Times New Roman" panose="02020603050405020304" pitchFamily="18" charset="0"/>
                <a:ea typeface="Tahoma" panose="020B0604030504040204" pitchFamily="34" charset="0"/>
                <a:cs typeface="Times New Roman" panose="02020603050405020304" pitchFamily="18" charset="0"/>
              </a:rPr>
              <a:t>Fig. 1. </a:t>
            </a:r>
            <a:r>
              <a:rPr lang="en-US" sz="3200" dirty="0">
                <a:latin typeface="Times New Roman" panose="02020603050405020304" pitchFamily="18" charset="0"/>
                <a:ea typeface="Tahoma" panose="020B0604030504040204" pitchFamily="34" charset="0"/>
                <a:cs typeface="Times New Roman" panose="02020603050405020304" pitchFamily="18" charset="0"/>
              </a:rPr>
              <a:t>Hydraulically fractured shale subsurface is a complex ecosystem of biomass-fluid-mineral interactions.</a:t>
            </a:r>
          </a:p>
        </p:txBody>
      </p:sp>
      <p:sp>
        <p:nvSpPr>
          <p:cNvPr id="102" name="TextBox 101">
            <a:extLst>
              <a:ext uri="{FF2B5EF4-FFF2-40B4-BE49-F238E27FC236}">
                <a16:creationId xmlns:a16="http://schemas.microsoft.com/office/drawing/2014/main" id="{630929F7-83E7-4666-9F3E-F4BFACB0967A}"/>
              </a:ext>
            </a:extLst>
          </p:cNvPr>
          <p:cNvSpPr txBox="1"/>
          <p:nvPr/>
        </p:nvSpPr>
        <p:spPr>
          <a:xfrm>
            <a:off x="8074662" y="19705047"/>
            <a:ext cx="10432582" cy="1569660"/>
          </a:xfrm>
          <a:prstGeom prst="rect">
            <a:avLst/>
          </a:prstGeom>
          <a:noFill/>
          <a:ln>
            <a:noFill/>
          </a:ln>
        </p:spPr>
        <p:txBody>
          <a:bodyPr wrap="square" rtlCol="0">
            <a:spAutoFit/>
          </a:bodyPr>
          <a:lstStyle/>
          <a:p>
            <a:pPr algn="just"/>
            <a:r>
              <a:rPr lang="en-US" sz="3200" b="1" dirty="0">
                <a:latin typeface="Times New Roman" panose="02020603050405020304" pitchFamily="18" charset="0"/>
                <a:ea typeface="Tahoma" panose="020B0604030504040204" pitchFamily="34" charset="0"/>
                <a:cs typeface="Times New Roman" panose="02020603050405020304" pitchFamily="18" charset="0"/>
              </a:rPr>
              <a:t>Fig. 2. </a:t>
            </a:r>
            <a:r>
              <a:rPr lang="en-US" sz="3200" dirty="0">
                <a:latin typeface="Times New Roman" panose="02020603050405020304" pitchFamily="18" charset="0"/>
                <a:ea typeface="Tahoma" panose="020B0604030504040204" pitchFamily="34" charset="0"/>
                <a:cs typeface="Times New Roman" panose="02020603050405020304" pitchFamily="18" charset="0"/>
              </a:rPr>
              <a:t>Microbial membrane comprises a lipid bilayer and modulates several cellular physiologies including respiration, transport and cell-matrix interactions.</a:t>
            </a:r>
          </a:p>
        </p:txBody>
      </p:sp>
      <p:sp>
        <p:nvSpPr>
          <p:cNvPr id="82" name="Rectangle 81">
            <a:extLst>
              <a:ext uri="{FF2B5EF4-FFF2-40B4-BE49-F238E27FC236}">
                <a16:creationId xmlns:a16="http://schemas.microsoft.com/office/drawing/2014/main" id="{613948E6-5DA1-4B99-88D5-D81B8BCAF414}"/>
              </a:ext>
            </a:extLst>
          </p:cNvPr>
          <p:cNvSpPr/>
          <p:nvPr/>
        </p:nvSpPr>
        <p:spPr bwMode="auto">
          <a:xfrm>
            <a:off x="180291" y="14202687"/>
            <a:ext cx="18462907" cy="71285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
        <p:nvSpPr>
          <p:cNvPr id="5" name="Isosceles Triangle 4">
            <a:extLst>
              <a:ext uri="{FF2B5EF4-FFF2-40B4-BE49-F238E27FC236}">
                <a16:creationId xmlns:a16="http://schemas.microsoft.com/office/drawing/2014/main" id="{8C0C29D8-858B-4FFB-88B3-4911F767CBFC}"/>
              </a:ext>
            </a:extLst>
          </p:cNvPr>
          <p:cNvSpPr/>
          <p:nvPr/>
        </p:nvSpPr>
        <p:spPr bwMode="auto">
          <a:xfrm rot="16200000" flipH="1">
            <a:off x="8127438" y="14677275"/>
            <a:ext cx="396556" cy="412287"/>
          </a:xfrm>
          <a:prstGeom prst="triangl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pic>
        <p:nvPicPr>
          <p:cNvPr id="85" name="Content Placeholder 4">
            <a:extLst>
              <a:ext uri="{FF2B5EF4-FFF2-40B4-BE49-F238E27FC236}">
                <a16:creationId xmlns:a16="http://schemas.microsoft.com/office/drawing/2014/main" id="{0A919B7C-AA3D-4C45-BE2A-D009DFCDFA79}"/>
              </a:ext>
            </a:extLst>
          </p:cNvPr>
          <p:cNvPicPr>
            <a:picLocks noChangeAspect="1"/>
          </p:cNvPicPr>
          <p:nvPr/>
        </p:nvPicPr>
        <p:blipFill>
          <a:blip r:embed="rId25"/>
          <a:stretch>
            <a:fillRect/>
          </a:stretch>
        </p:blipFill>
        <p:spPr>
          <a:xfrm>
            <a:off x="7715435" y="16224391"/>
            <a:ext cx="10846491" cy="3389527"/>
          </a:xfrm>
          <a:prstGeom prst="rect">
            <a:avLst/>
          </a:prstGeom>
        </p:spPr>
      </p:pic>
      <p:sp>
        <p:nvSpPr>
          <p:cNvPr id="86" name="Isosceles Triangle 85">
            <a:extLst>
              <a:ext uri="{FF2B5EF4-FFF2-40B4-BE49-F238E27FC236}">
                <a16:creationId xmlns:a16="http://schemas.microsoft.com/office/drawing/2014/main" id="{64EAE17F-277E-4908-B7CE-CF811552C700}"/>
              </a:ext>
            </a:extLst>
          </p:cNvPr>
          <p:cNvSpPr/>
          <p:nvPr/>
        </p:nvSpPr>
        <p:spPr bwMode="auto">
          <a:xfrm flipH="1">
            <a:off x="8167116" y="19301652"/>
            <a:ext cx="396556" cy="412287"/>
          </a:xfrm>
          <a:prstGeom prst="triangle">
            <a:avLst/>
          </a:prstGeom>
          <a:solidFill>
            <a:srgbClr val="00206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613575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833</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Default Design</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Ellman, Morgan S</dc:creator>
  <cp:lastModifiedBy>Chika Jude Ugwuodo</cp:lastModifiedBy>
  <cp:revision>4</cp:revision>
  <cp:lastPrinted>2022-04-04T15:36:44Z</cp:lastPrinted>
  <dcterms:created xsi:type="dcterms:W3CDTF">2017-04-07T15:22:10Z</dcterms:created>
  <dcterms:modified xsi:type="dcterms:W3CDTF">2022-04-04T22:35:10Z</dcterms:modified>
</cp:coreProperties>
</file>