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3"/>
  </p:sldMasterIdLst>
  <p:sldIdLst>
    <p:sldId id="267" r:id="rId4"/>
  </p:sldIdLst>
  <p:sldSz cx="51206400" cy="384048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p15:clr>
            <a:srgbClr val="A4A3A4"/>
          </p15:clr>
        </p15:guide>
        <p15:guide id="2" pos="1612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berle, Romy" initials="ER" lastIdx="1" clrIdx="0">
    <p:extLst>
      <p:ext uri="{19B8F6BF-5375-455C-9EA6-DF929625EA0E}">
        <p15:presenceInfo xmlns:p15="http://schemas.microsoft.com/office/powerpoint/2012/main" userId="S::ree1010@unh.edu::2e56a4c2-ce93-4aa1-9508-ef95aa41db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6E0A3"/>
    <a:srgbClr val="86DCDE"/>
    <a:srgbClr val="A0B2F2"/>
    <a:srgbClr val="9698FC"/>
    <a:srgbClr val="3DC8CB"/>
    <a:srgbClr val="E1FCD0"/>
    <a:srgbClr val="FFD5FF"/>
    <a:srgbClr val="000000"/>
    <a:srgbClr val="FFC9C9"/>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434" autoAdjust="0"/>
  </p:normalViewPr>
  <p:slideViewPr>
    <p:cSldViewPr snapToGrid="0">
      <p:cViewPr>
        <p:scale>
          <a:sx n="12" d="100"/>
          <a:sy n="12" d="100"/>
        </p:scale>
        <p:origin x="1300" y="56"/>
      </p:cViewPr>
      <p:guideLst>
        <p:guide orient="horz" pos="12096"/>
        <p:guide pos="161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Master" Target="slideMasters/slideMaster1.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E0F47D-0870-4558-BB89-BA417E9757A4}" type="doc">
      <dgm:prSet loTypeId="urn:microsoft.com/office/officeart/2005/8/layout/cycle2" loCatId="cycle" qsTypeId="urn:microsoft.com/office/officeart/2005/8/quickstyle/simple3" qsCatId="simple" csTypeId="urn:microsoft.com/office/officeart/2005/8/colors/colorful5" csCatId="colorful" phldr="1"/>
      <dgm:spPr/>
      <dgm:t>
        <a:bodyPr/>
        <a:lstStyle/>
        <a:p>
          <a:endParaRPr lang="en-US"/>
        </a:p>
      </dgm:t>
    </dgm:pt>
    <dgm:pt modelId="{B18B2743-37F5-4F72-AD91-3F660EAC1559}">
      <dgm:prSet phldrT="[Text]"/>
      <dgm:spPr/>
      <dgm:t>
        <a:bodyPr/>
        <a:lstStyle/>
        <a:p>
          <a:r>
            <a:rPr lang="en-US" dirty="0"/>
            <a:t>Educated Self-Advocates on Restraint in October</a:t>
          </a:r>
        </a:p>
      </dgm:t>
    </dgm:pt>
    <dgm:pt modelId="{E14380EF-C2BA-4ACF-A8B8-F3B8AF94A45A}" type="parTrans" cxnId="{EF56F997-F097-430A-A6E1-525B30981197}">
      <dgm:prSet/>
      <dgm:spPr/>
      <dgm:t>
        <a:bodyPr/>
        <a:lstStyle/>
        <a:p>
          <a:endParaRPr lang="en-US"/>
        </a:p>
      </dgm:t>
    </dgm:pt>
    <dgm:pt modelId="{9CEA75DD-02C1-4F7E-8159-385EA110FA32}" type="sibTrans" cxnId="{EF56F997-F097-430A-A6E1-525B30981197}">
      <dgm:prSet/>
      <dgm:spPr/>
      <dgm:t>
        <a:bodyPr/>
        <a:lstStyle/>
        <a:p>
          <a:endParaRPr lang="en-US"/>
        </a:p>
      </dgm:t>
    </dgm:pt>
    <dgm:pt modelId="{628FA419-85A3-4BBD-8AF2-D4B5FC4ADD93}">
      <dgm:prSet phldrT="[Text]"/>
      <dgm:spPr/>
      <dgm:t>
        <a:bodyPr/>
        <a:lstStyle/>
        <a:p>
          <a:r>
            <a:rPr lang="en-US" dirty="0"/>
            <a:t>Researched Restraint &amp; Trauma Link </a:t>
          </a:r>
        </a:p>
      </dgm:t>
    </dgm:pt>
    <dgm:pt modelId="{0B9E0E40-4F55-4B57-B235-0DCC50DB13BE}" type="parTrans" cxnId="{A7B94CEF-2D82-47DA-B225-962441099D74}">
      <dgm:prSet/>
      <dgm:spPr/>
      <dgm:t>
        <a:bodyPr/>
        <a:lstStyle/>
        <a:p>
          <a:endParaRPr lang="en-US"/>
        </a:p>
      </dgm:t>
    </dgm:pt>
    <dgm:pt modelId="{5A8B78AE-ACF4-4ABB-A3C4-296F3C132179}" type="sibTrans" cxnId="{A7B94CEF-2D82-47DA-B225-962441099D74}">
      <dgm:prSet/>
      <dgm:spPr/>
      <dgm:t>
        <a:bodyPr/>
        <a:lstStyle/>
        <a:p>
          <a:endParaRPr lang="en-US"/>
        </a:p>
      </dgm:t>
    </dgm:pt>
    <dgm:pt modelId="{0BB8C8DB-AD8B-4118-81F7-448E6B80F84C}">
      <dgm:prSet phldrT="[Text]"/>
      <dgm:spPr/>
      <dgm:t>
        <a:bodyPr/>
        <a:lstStyle/>
        <a:p>
          <a:r>
            <a:rPr lang="en-US" dirty="0"/>
            <a:t>Behavior Regulations OADS Listening Sessions</a:t>
          </a:r>
        </a:p>
      </dgm:t>
    </dgm:pt>
    <dgm:pt modelId="{ABC824CA-C0D9-41AE-AC0B-1AA7EA420384}" type="parTrans" cxnId="{F15DA5D9-11B0-49C9-BA20-2C8D33916510}">
      <dgm:prSet/>
      <dgm:spPr/>
      <dgm:t>
        <a:bodyPr/>
        <a:lstStyle/>
        <a:p>
          <a:endParaRPr lang="en-US"/>
        </a:p>
      </dgm:t>
    </dgm:pt>
    <dgm:pt modelId="{CBB235B4-3E7E-4910-A232-5F1AF2F1C352}" type="sibTrans" cxnId="{F15DA5D9-11B0-49C9-BA20-2C8D33916510}">
      <dgm:prSet/>
      <dgm:spPr/>
      <dgm:t>
        <a:bodyPr/>
        <a:lstStyle/>
        <a:p>
          <a:endParaRPr lang="en-US"/>
        </a:p>
      </dgm:t>
    </dgm:pt>
    <dgm:pt modelId="{6CE78BC9-C5A0-44C0-B892-1220F03A2D2F}">
      <dgm:prSet phldrT="[Text]"/>
      <dgm:spPr/>
      <dgm:t>
        <a:bodyPr/>
        <a:lstStyle/>
        <a:p>
          <a:r>
            <a:rPr lang="en-US" dirty="0"/>
            <a:t>Organized &amp; Educated Self-Advocates</a:t>
          </a:r>
        </a:p>
      </dgm:t>
    </dgm:pt>
    <dgm:pt modelId="{89F6AB29-79D9-4A7D-87A7-9E3BF8B206CA}" type="parTrans" cxnId="{FCE62B2D-CD21-415A-A981-2181DD83B3C7}">
      <dgm:prSet/>
      <dgm:spPr/>
      <dgm:t>
        <a:bodyPr/>
        <a:lstStyle/>
        <a:p>
          <a:endParaRPr lang="en-US"/>
        </a:p>
      </dgm:t>
    </dgm:pt>
    <dgm:pt modelId="{6232CB8B-7133-4D3A-A4B1-84A90D645EC1}" type="sibTrans" cxnId="{FCE62B2D-CD21-415A-A981-2181DD83B3C7}">
      <dgm:prSet/>
      <dgm:spPr/>
      <dgm:t>
        <a:bodyPr/>
        <a:lstStyle/>
        <a:p>
          <a:endParaRPr lang="en-US"/>
        </a:p>
      </dgm:t>
    </dgm:pt>
    <dgm:pt modelId="{70A89651-7BEA-447C-9CE2-F22EB8A14FF7}">
      <dgm:prSet phldrT="[Text]"/>
      <dgm:spPr/>
      <dgm:t>
        <a:bodyPr/>
        <a:lstStyle/>
        <a:p>
          <a:r>
            <a:rPr lang="en-US" dirty="0"/>
            <a:t>Supported Self-Advocates on position statements</a:t>
          </a:r>
        </a:p>
      </dgm:t>
    </dgm:pt>
    <dgm:pt modelId="{EB67CBBA-767E-4D74-9507-50CB78318775}" type="parTrans" cxnId="{268C48A4-4AC3-425B-9692-12CA0558D456}">
      <dgm:prSet/>
      <dgm:spPr/>
      <dgm:t>
        <a:bodyPr/>
        <a:lstStyle/>
        <a:p>
          <a:endParaRPr lang="en-US"/>
        </a:p>
      </dgm:t>
    </dgm:pt>
    <dgm:pt modelId="{8F8D8565-27A6-4459-A31A-E441C4AB52DC}" type="sibTrans" cxnId="{268C48A4-4AC3-425B-9692-12CA0558D456}">
      <dgm:prSet/>
      <dgm:spPr/>
      <dgm:t>
        <a:bodyPr/>
        <a:lstStyle/>
        <a:p>
          <a:endParaRPr lang="en-US"/>
        </a:p>
      </dgm:t>
    </dgm:pt>
    <dgm:pt modelId="{33C43336-EAA0-482F-9B7B-832914845631}" type="pres">
      <dgm:prSet presAssocID="{DBE0F47D-0870-4558-BB89-BA417E9757A4}" presName="cycle" presStyleCnt="0">
        <dgm:presLayoutVars>
          <dgm:dir/>
          <dgm:resizeHandles val="exact"/>
        </dgm:presLayoutVars>
      </dgm:prSet>
      <dgm:spPr/>
    </dgm:pt>
    <dgm:pt modelId="{CF2A8325-4E73-49C8-82C0-073349A58EE5}" type="pres">
      <dgm:prSet presAssocID="{B18B2743-37F5-4F72-AD91-3F660EAC1559}" presName="node" presStyleLbl="node1" presStyleIdx="0" presStyleCnt="5">
        <dgm:presLayoutVars>
          <dgm:bulletEnabled val="1"/>
        </dgm:presLayoutVars>
      </dgm:prSet>
      <dgm:spPr/>
    </dgm:pt>
    <dgm:pt modelId="{E9A1872B-98F5-4855-AB6D-BBCABED3128F}" type="pres">
      <dgm:prSet presAssocID="{9CEA75DD-02C1-4F7E-8159-385EA110FA32}" presName="sibTrans" presStyleLbl="sibTrans2D1" presStyleIdx="0" presStyleCnt="5"/>
      <dgm:spPr/>
    </dgm:pt>
    <dgm:pt modelId="{DCD33870-1C1D-43F5-939C-F41662CA144B}" type="pres">
      <dgm:prSet presAssocID="{9CEA75DD-02C1-4F7E-8159-385EA110FA32}" presName="connectorText" presStyleLbl="sibTrans2D1" presStyleIdx="0" presStyleCnt="5"/>
      <dgm:spPr/>
    </dgm:pt>
    <dgm:pt modelId="{7E039076-8E18-4F13-8EC9-9F5FBD4151AF}" type="pres">
      <dgm:prSet presAssocID="{628FA419-85A3-4BBD-8AF2-D4B5FC4ADD93}" presName="node" presStyleLbl="node1" presStyleIdx="1" presStyleCnt="5">
        <dgm:presLayoutVars>
          <dgm:bulletEnabled val="1"/>
        </dgm:presLayoutVars>
      </dgm:prSet>
      <dgm:spPr/>
    </dgm:pt>
    <dgm:pt modelId="{E40E4BFA-3433-4449-8CF3-B08687F243BF}" type="pres">
      <dgm:prSet presAssocID="{5A8B78AE-ACF4-4ABB-A3C4-296F3C132179}" presName="sibTrans" presStyleLbl="sibTrans2D1" presStyleIdx="1" presStyleCnt="5"/>
      <dgm:spPr/>
    </dgm:pt>
    <dgm:pt modelId="{D1EA8EC4-F329-400C-A03A-E577C0BB6F77}" type="pres">
      <dgm:prSet presAssocID="{5A8B78AE-ACF4-4ABB-A3C4-296F3C132179}" presName="connectorText" presStyleLbl="sibTrans2D1" presStyleIdx="1" presStyleCnt="5"/>
      <dgm:spPr/>
    </dgm:pt>
    <dgm:pt modelId="{AD8DE9CE-FD09-4481-9E93-70C16C420818}" type="pres">
      <dgm:prSet presAssocID="{0BB8C8DB-AD8B-4118-81F7-448E6B80F84C}" presName="node" presStyleLbl="node1" presStyleIdx="2" presStyleCnt="5">
        <dgm:presLayoutVars>
          <dgm:bulletEnabled val="1"/>
        </dgm:presLayoutVars>
      </dgm:prSet>
      <dgm:spPr/>
    </dgm:pt>
    <dgm:pt modelId="{16B0B808-1293-4083-A320-29D313213215}" type="pres">
      <dgm:prSet presAssocID="{CBB235B4-3E7E-4910-A232-5F1AF2F1C352}" presName="sibTrans" presStyleLbl="sibTrans2D1" presStyleIdx="2" presStyleCnt="5"/>
      <dgm:spPr/>
    </dgm:pt>
    <dgm:pt modelId="{024CD084-7EB5-40A4-97B8-0A0B0CC3DFA2}" type="pres">
      <dgm:prSet presAssocID="{CBB235B4-3E7E-4910-A232-5F1AF2F1C352}" presName="connectorText" presStyleLbl="sibTrans2D1" presStyleIdx="2" presStyleCnt="5"/>
      <dgm:spPr/>
    </dgm:pt>
    <dgm:pt modelId="{87AA3C84-3951-4A25-B0E3-B3F6E7C9C26F}" type="pres">
      <dgm:prSet presAssocID="{6CE78BC9-C5A0-44C0-B892-1220F03A2D2F}" presName="node" presStyleLbl="node1" presStyleIdx="3" presStyleCnt="5">
        <dgm:presLayoutVars>
          <dgm:bulletEnabled val="1"/>
        </dgm:presLayoutVars>
      </dgm:prSet>
      <dgm:spPr/>
    </dgm:pt>
    <dgm:pt modelId="{BF962BA6-19A0-4967-87FD-BC43C5DAF3F4}" type="pres">
      <dgm:prSet presAssocID="{6232CB8B-7133-4D3A-A4B1-84A90D645EC1}" presName="sibTrans" presStyleLbl="sibTrans2D1" presStyleIdx="3" presStyleCnt="5"/>
      <dgm:spPr/>
    </dgm:pt>
    <dgm:pt modelId="{6933283B-D27D-4904-9C17-28B434157449}" type="pres">
      <dgm:prSet presAssocID="{6232CB8B-7133-4D3A-A4B1-84A90D645EC1}" presName="connectorText" presStyleLbl="sibTrans2D1" presStyleIdx="3" presStyleCnt="5"/>
      <dgm:spPr/>
    </dgm:pt>
    <dgm:pt modelId="{4C76A253-6C83-4E36-BAEB-BF4DA74E1E86}" type="pres">
      <dgm:prSet presAssocID="{70A89651-7BEA-447C-9CE2-F22EB8A14FF7}" presName="node" presStyleLbl="node1" presStyleIdx="4" presStyleCnt="5">
        <dgm:presLayoutVars>
          <dgm:bulletEnabled val="1"/>
        </dgm:presLayoutVars>
      </dgm:prSet>
      <dgm:spPr/>
    </dgm:pt>
    <dgm:pt modelId="{F99DD31A-8387-4C02-84B2-422F8112E5C7}" type="pres">
      <dgm:prSet presAssocID="{8F8D8565-27A6-4459-A31A-E441C4AB52DC}" presName="sibTrans" presStyleLbl="sibTrans2D1" presStyleIdx="4" presStyleCnt="5"/>
      <dgm:spPr/>
    </dgm:pt>
    <dgm:pt modelId="{A798E339-528F-4475-B392-02F37C42BB0D}" type="pres">
      <dgm:prSet presAssocID="{8F8D8565-27A6-4459-A31A-E441C4AB52DC}" presName="connectorText" presStyleLbl="sibTrans2D1" presStyleIdx="4" presStyleCnt="5"/>
      <dgm:spPr/>
    </dgm:pt>
  </dgm:ptLst>
  <dgm:cxnLst>
    <dgm:cxn modelId="{6303B917-A027-4572-8232-DE35CDC05801}" type="presOf" srcId="{628FA419-85A3-4BBD-8AF2-D4B5FC4ADD93}" destId="{7E039076-8E18-4F13-8EC9-9F5FBD4151AF}" srcOrd="0" destOrd="0" presId="urn:microsoft.com/office/officeart/2005/8/layout/cycle2"/>
    <dgm:cxn modelId="{1089B221-E0AD-4877-A7A7-659D9387B075}" type="presOf" srcId="{6CE78BC9-C5A0-44C0-B892-1220F03A2D2F}" destId="{87AA3C84-3951-4A25-B0E3-B3F6E7C9C26F}" srcOrd="0" destOrd="0" presId="urn:microsoft.com/office/officeart/2005/8/layout/cycle2"/>
    <dgm:cxn modelId="{C2639823-FB7A-4C34-AAB3-41399FF9AD1E}" type="presOf" srcId="{CBB235B4-3E7E-4910-A232-5F1AF2F1C352}" destId="{16B0B808-1293-4083-A320-29D313213215}" srcOrd="0" destOrd="0" presId="urn:microsoft.com/office/officeart/2005/8/layout/cycle2"/>
    <dgm:cxn modelId="{F9B9D925-3361-4877-B11C-81F8F8FEA6CA}" type="presOf" srcId="{6232CB8B-7133-4D3A-A4B1-84A90D645EC1}" destId="{6933283B-D27D-4904-9C17-28B434157449}" srcOrd="1" destOrd="0" presId="urn:microsoft.com/office/officeart/2005/8/layout/cycle2"/>
    <dgm:cxn modelId="{FCE62B2D-CD21-415A-A981-2181DD83B3C7}" srcId="{DBE0F47D-0870-4558-BB89-BA417E9757A4}" destId="{6CE78BC9-C5A0-44C0-B892-1220F03A2D2F}" srcOrd="3" destOrd="0" parTransId="{89F6AB29-79D9-4A7D-87A7-9E3BF8B206CA}" sibTransId="{6232CB8B-7133-4D3A-A4B1-84A90D645EC1}"/>
    <dgm:cxn modelId="{40A85A37-770C-4054-BBF0-4AD782708FD9}" type="presOf" srcId="{5A8B78AE-ACF4-4ABB-A3C4-296F3C132179}" destId="{D1EA8EC4-F329-400C-A03A-E577C0BB6F77}" srcOrd="1" destOrd="0" presId="urn:microsoft.com/office/officeart/2005/8/layout/cycle2"/>
    <dgm:cxn modelId="{BDD4CE45-4E2D-4926-9606-30219AEABD6B}" type="presOf" srcId="{5A8B78AE-ACF4-4ABB-A3C4-296F3C132179}" destId="{E40E4BFA-3433-4449-8CF3-B08687F243BF}" srcOrd="0" destOrd="0" presId="urn:microsoft.com/office/officeart/2005/8/layout/cycle2"/>
    <dgm:cxn modelId="{176E9A69-52CA-454F-BE36-5DADE9A5B625}" type="presOf" srcId="{0BB8C8DB-AD8B-4118-81F7-448E6B80F84C}" destId="{AD8DE9CE-FD09-4481-9E93-70C16C420818}" srcOrd="0" destOrd="0" presId="urn:microsoft.com/office/officeart/2005/8/layout/cycle2"/>
    <dgm:cxn modelId="{2B3B3689-2D5A-412C-B058-182F6E1EA890}" type="presOf" srcId="{6232CB8B-7133-4D3A-A4B1-84A90D645EC1}" destId="{BF962BA6-19A0-4967-87FD-BC43C5DAF3F4}" srcOrd="0" destOrd="0" presId="urn:microsoft.com/office/officeart/2005/8/layout/cycle2"/>
    <dgm:cxn modelId="{BCA9528A-AB13-44F0-811A-E6172FFF82FC}" type="presOf" srcId="{9CEA75DD-02C1-4F7E-8159-385EA110FA32}" destId="{DCD33870-1C1D-43F5-939C-F41662CA144B}" srcOrd="1" destOrd="0" presId="urn:microsoft.com/office/officeart/2005/8/layout/cycle2"/>
    <dgm:cxn modelId="{4DB41991-B9CC-4266-A383-07FDDE15128A}" type="presOf" srcId="{B18B2743-37F5-4F72-AD91-3F660EAC1559}" destId="{CF2A8325-4E73-49C8-82C0-073349A58EE5}" srcOrd="0" destOrd="0" presId="urn:microsoft.com/office/officeart/2005/8/layout/cycle2"/>
    <dgm:cxn modelId="{121BB995-0C88-4925-ABF5-DC713C60D4E0}" type="presOf" srcId="{70A89651-7BEA-447C-9CE2-F22EB8A14FF7}" destId="{4C76A253-6C83-4E36-BAEB-BF4DA74E1E86}" srcOrd="0" destOrd="0" presId="urn:microsoft.com/office/officeart/2005/8/layout/cycle2"/>
    <dgm:cxn modelId="{EF56F997-F097-430A-A6E1-525B30981197}" srcId="{DBE0F47D-0870-4558-BB89-BA417E9757A4}" destId="{B18B2743-37F5-4F72-AD91-3F660EAC1559}" srcOrd="0" destOrd="0" parTransId="{E14380EF-C2BA-4ACF-A8B8-F3B8AF94A45A}" sibTransId="{9CEA75DD-02C1-4F7E-8159-385EA110FA32}"/>
    <dgm:cxn modelId="{268C48A4-4AC3-425B-9692-12CA0558D456}" srcId="{DBE0F47D-0870-4558-BB89-BA417E9757A4}" destId="{70A89651-7BEA-447C-9CE2-F22EB8A14FF7}" srcOrd="4" destOrd="0" parTransId="{EB67CBBA-767E-4D74-9507-50CB78318775}" sibTransId="{8F8D8565-27A6-4459-A31A-E441C4AB52DC}"/>
    <dgm:cxn modelId="{03FA1AA6-16ED-4E5A-8F50-469E353351E9}" type="presOf" srcId="{9CEA75DD-02C1-4F7E-8159-385EA110FA32}" destId="{E9A1872B-98F5-4855-AB6D-BBCABED3128F}" srcOrd="0" destOrd="0" presId="urn:microsoft.com/office/officeart/2005/8/layout/cycle2"/>
    <dgm:cxn modelId="{D4714CBF-D70C-48EE-86B8-20C44E4B1CEB}" type="presOf" srcId="{8F8D8565-27A6-4459-A31A-E441C4AB52DC}" destId="{F99DD31A-8387-4C02-84B2-422F8112E5C7}" srcOrd="0" destOrd="0" presId="urn:microsoft.com/office/officeart/2005/8/layout/cycle2"/>
    <dgm:cxn modelId="{F2690DC4-0FCE-49AB-A58E-6BB265DDF386}" type="presOf" srcId="{8F8D8565-27A6-4459-A31A-E441C4AB52DC}" destId="{A798E339-528F-4475-B392-02F37C42BB0D}" srcOrd="1" destOrd="0" presId="urn:microsoft.com/office/officeart/2005/8/layout/cycle2"/>
    <dgm:cxn modelId="{F15DA5D9-11B0-49C9-BA20-2C8D33916510}" srcId="{DBE0F47D-0870-4558-BB89-BA417E9757A4}" destId="{0BB8C8DB-AD8B-4118-81F7-448E6B80F84C}" srcOrd="2" destOrd="0" parTransId="{ABC824CA-C0D9-41AE-AC0B-1AA7EA420384}" sibTransId="{CBB235B4-3E7E-4910-A232-5F1AF2F1C352}"/>
    <dgm:cxn modelId="{B5EFA5DA-4DC7-48FB-AE7C-86F6CA0A24FB}" type="presOf" srcId="{DBE0F47D-0870-4558-BB89-BA417E9757A4}" destId="{33C43336-EAA0-482F-9B7B-832914845631}" srcOrd="0" destOrd="0" presId="urn:microsoft.com/office/officeart/2005/8/layout/cycle2"/>
    <dgm:cxn modelId="{A022F9EB-0139-4437-A455-95AA8CFCD745}" type="presOf" srcId="{CBB235B4-3E7E-4910-A232-5F1AF2F1C352}" destId="{024CD084-7EB5-40A4-97B8-0A0B0CC3DFA2}" srcOrd="1" destOrd="0" presId="urn:microsoft.com/office/officeart/2005/8/layout/cycle2"/>
    <dgm:cxn modelId="{A7B94CEF-2D82-47DA-B225-962441099D74}" srcId="{DBE0F47D-0870-4558-BB89-BA417E9757A4}" destId="{628FA419-85A3-4BBD-8AF2-D4B5FC4ADD93}" srcOrd="1" destOrd="0" parTransId="{0B9E0E40-4F55-4B57-B235-0DCC50DB13BE}" sibTransId="{5A8B78AE-ACF4-4ABB-A3C4-296F3C132179}"/>
    <dgm:cxn modelId="{618C3A7C-BAD0-4B84-9700-43534F047BEA}" type="presParOf" srcId="{33C43336-EAA0-482F-9B7B-832914845631}" destId="{CF2A8325-4E73-49C8-82C0-073349A58EE5}" srcOrd="0" destOrd="0" presId="urn:microsoft.com/office/officeart/2005/8/layout/cycle2"/>
    <dgm:cxn modelId="{6032881A-8CCD-4560-B78D-AAE6F18959E2}" type="presParOf" srcId="{33C43336-EAA0-482F-9B7B-832914845631}" destId="{E9A1872B-98F5-4855-AB6D-BBCABED3128F}" srcOrd="1" destOrd="0" presId="urn:microsoft.com/office/officeart/2005/8/layout/cycle2"/>
    <dgm:cxn modelId="{7ED50437-C908-41B7-8B7D-6B4C211CD471}" type="presParOf" srcId="{E9A1872B-98F5-4855-AB6D-BBCABED3128F}" destId="{DCD33870-1C1D-43F5-939C-F41662CA144B}" srcOrd="0" destOrd="0" presId="urn:microsoft.com/office/officeart/2005/8/layout/cycle2"/>
    <dgm:cxn modelId="{5DC3A64E-03D4-4220-985D-3792C341D39F}" type="presParOf" srcId="{33C43336-EAA0-482F-9B7B-832914845631}" destId="{7E039076-8E18-4F13-8EC9-9F5FBD4151AF}" srcOrd="2" destOrd="0" presId="urn:microsoft.com/office/officeart/2005/8/layout/cycle2"/>
    <dgm:cxn modelId="{16D72CAE-09A1-4748-A462-E534D0104386}" type="presParOf" srcId="{33C43336-EAA0-482F-9B7B-832914845631}" destId="{E40E4BFA-3433-4449-8CF3-B08687F243BF}" srcOrd="3" destOrd="0" presId="urn:microsoft.com/office/officeart/2005/8/layout/cycle2"/>
    <dgm:cxn modelId="{60B8AB04-8989-46E1-A61A-F19478CD83D8}" type="presParOf" srcId="{E40E4BFA-3433-4449-8CF3-B08687F243BF}" destId="{D1EA8EC4-F329-400C-A03A-E577C0BB6F77}" srcOrd="0" destOrd="0" presId="urn:microsoft.com/office/officeart/2005/8/layout/cycle2"/>
    <dgm:cxn modelId="{E913DDA8-58D0-4B5B-B76E-572850EDC49E}" type="presParOf" srcId="{33C43336-EAA0-482F-9B7B-832914845631}" destId="{AD8DE9CE-FD09-4481-9E93-70C16C420818}" srcOrd="4" destOrd="0" presId="urn:microsoft.com/office/officeart/2005/8/layout/cycle2"/>
    <dgm:cxn modelId="{C2F5C604-F87B-4019-8C31-374929227CB4}" type="presParOf" srcId="{33C43336-EAA0-482F-9B7B-832914845631}" destId="{16B0B808-1293-4083-A320-29D313213215}" srcOrd="5" destOrd="0" presId="urn:microsoft.com/office/officeart/2005/8/layout/cycle2"/>
    <dgm:cxn modelId="{2711BC81-A7A0-4919-8B8D-D565592B61D6}" type="presParOf" srcId="{16B0B808-1293-4083-A320-29D313213215}" destId="{024CD084-7EB5-40A4-97B8-0A0B0CC3DFA2}" srcOrd="0" destOrd="0" presId="urn:microsoft.com/office/officeart/2005/8/layout/cycle2"/>
    <dgm:cxn modelId="{E57648D9-23DD-441A-8F9C-6C60E4003B35}" type="presParOf" srcId="{33C43336-EAA0-482F-9B7B-832914845631}" destId="{87AA3C84-3951-4A25-B0E3-B3F6E7C9C26F}" srcOrd="6" destOrd="0" presId="urn:microsoft.com/office/officeart/2005/8/layout/cycle2"/>
    <dgm:cxn modelId="{407D6D28-1E17-4053-8977-EC4C3B7F4F0C}" type="presParOf" srcId="{33C43336-EAA0-482F-9B7B-832914845631}" destId="{BF962BA6-19A0-4967-87FD-BC43C5DAF3F4}" srcOrd="7" destOrd="0" presId="urn:microsoft.com/office/officeart/2005/8/layout/cycle2"/>
    <dgm:cxn modelId="{6B390E5C-C327-43B1-B1BD-D74F28A90551}" type="presParOf" srcId="{BF962BA6-19A0-4967-87FD-BC43C5DAF3F4}" destId="{6933283B-D27D-4904-9C17-28B434157449}" srcOrd="0" destOrd="0" presId="urn:microsoft.com/office/officeart/2005/8/layout/cycle2"/>
    <dgm:cxn modelId="{8CB439EA-D1F3-4069-A9C7-507CE96BD9CF}" type="presParOf" srcId="{33C43336-EAA0-482F-9B7B-832914845631}" destId="{4C76A253-6C83-4E36-BAEB-BF4DA74E1E86}" srcOrd="8" destOrd="0" presId="urn:microsoft.com/office/officeart/2005/8/layout/cycle2"/>
    <dgm:cxn modelId="{D5A8E674-5C1C-49C4-8925-2DE6C8B33165}" type="presParOf" srcId="{33C43336-EAA0-482F-9B7B-832914845631}" destId="{F99DD31A-8387-4C02-84B2-422F8112E5C7}" srcOrd="9" destOrd="0" presId="urn:microsoft.com/office/officeart/2005/8/layout/cycle2"/>
    <dgm:cxn modelId="{A4EA8760-5CE6-4EBA-A532-9BF5F17B1DE4}" type="presParOf" srcId="{F99DD31A-8387-4C02-84B2-422F8112E5C7}" destId="{A798E339-528F-4475-B392-02F37C42BB0D}"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2A8325-4E73-49C8-82C0-073349A58EE5}">
      <dsp:nvSpPr>
        <dsp:cNvPr id="0" name=""/>
        <dsp:cNvSpPr/>
      </dsp:nvSpPr>
      <dsp:spPr>
        <a:xfrm>
          <a:off x="7460910" y="3522"/>
          <a:ext cx="3571303" cy="3571303"/>
        </a:xfrm>
        <a:prstGeom prst="ellipse">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Educated Self-Advocates on Restraint in October</a:t>
          </a:r>
        </a:p>
      </dsp:txBody>
      <dsp:txXfrm>
        <a:off x="7983915" y="526527"/>
        <a:ext cx="2525293" cy="2525293"/>
      </dsp:txXfrm>
    </dsp:sp>
    <dsp:sp modelId="{E9A1872B-98F5-4855-AB6D-BBCABED3128F}">
      <dsp:nvSpPr>
        <dsp:cNvPr id="0" name=""/>
        <dsp:cNvSpPr/>
      </dsp:nvSpPr>
      <dsp:spPr>
        <a:xfrm rot="2160000">
          <a:off x="10919349" y="2746756"/>
          <a:ext cx="949393" cy="1205315"/>
        </a:xfrm>
        <a:prstGeom prst="rightArrow">
          <a:avLst>
            <a:gd name="adj1" fmla="val 60000"/>
            <a:gd name="adj2" fmla="val 50000"/>
          </a:avLst>
        </a:prstGeom>
        <a:gradFill rotWithShape="0">
          <a:gsLst>
            <a:gs pos="0">
              <a:schemeClr val="accent5">
                <a:hueOff val="0"/>
                <a:satOff val="0"/>
                <a:lumOff val="0"/>
                <a:alphaOff val="0"/>
                <a:lumMod val="110000"/>
                <a:satMod val="105000"/>
                <a:tint val="67000"/>
              </a:schemeClr>
            </a:gs>
            <a:gs pos="50000">
              <a:schemeClr val="accent5">
                <a:hueOff val="0"/>
                <a:satOff val="0"/>
                <a:lumOff val="0"/>
                <a:alphaOff val="0"/>
                <a:lumMod val="105000"/>
                <a:satMod val="103000"/>
                <a:tint val="73000"/>
              </a:schemeClr>
            </a:gs>
            <a:gs pos="100000">
              <a:schemeClr val="accent5">
                <a:hueOff val="0"/>
                <a:satOff val="0"/>
                <a:lumOff val="0"/>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10946547" y="2904113"/>
        <a:ext cx="664575" cy="723189"/>
      </dsp:txXfrm>
    </dsp:sp>
    <dsp:sp modelId="{7E039076-8E18-4F13-8EC9-9F5FBD4151AF}">
      <dsp:nvSpPr>
        <dsp:cNvPr id="0" name=""/>
        <dsp:cNvSpPr/>
      </dsp:nvSpPr>
      <dsp:spPr>
        <a:xfrm>
          <a:off x="11799355" y="3155587"/>
          <a:ext cx="3571303" cy="3571303"/>
        </a:xfrm>
        <a:prstGeom prst="ellipse">
          <a:avLst/>
        </a:prstGeom>
        <a:gradFill rotWithShape="0">
          <a:gsLst>
            <a:gs pos="0">
              <a:schemeClr val="accent5">
                <a:hueOff val="-1711787"/>
                <a:satOff val="-13284"/>
                <a:lumOff val="2255"/>
                <a:alphaOff val="0"/>
                <a:lumMod val="110000"/>
                <a:satMod val="105000"/>
                <a:tint val="67000"/>
              </a:schemeClr>
            </a:gs>
            <a:gs pos="50000">
              <a:schemeClr val="accent5">
                <a:hueOff val="-1711787"/>
                <a:satOff val="-13284"/>
                <a:lumOff val="2255"/>
                <a:alphaOff val="0"/>
                <a:lumMod val="105000"/>
                <a:satMod val="103000"/>
                <a:tint val="73000"/>
              </a:schemeClr>
            </a:gs>
            <a:gs pos="100000">
              <a:schemeClr val="accent5">
                <a:hueOff val="-1711787"/>
                <a:satOff val="-13284"/>
                <a:lumOff val="2255"/>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Researched Restraint &amp; Trauma Link </a:t>
          </a:r>
        </a:p>
      </dsp:txBody>
      <dsp:txXfrm>
        <a:off x="12322360" y="3678592"/>
        <a:ext cx="2525293" cy="2525293"/>
      </dsp:txXfrm>
    </dsp:sp>
    <dsp:sp modelId="{E40E4BFA-3433-4449-8CF3-B08687F243BF}">
      <dsp:nvSpPr>
        <dsp:cNvPr id="0" name=""/>
        <dsp:cNvSpPr/>
      </dsp:nvSpPr>
      <dsp:spPr>
        <a:xfrm rot="6480000">
          <a:off x="12290044" y="6863101"/>
          <a:ext cx="949393" cy="1205315"/>
        </a:xfrm>
        <a:prstGeom prst="rightArrow">
          <a:avLst>
            <a:gd name="adj1" fmla="val 60000"/>
            <a:gd name="adj2" fmla="val 50000"/>
          </a:avLst>
        </a:prstGeom>
        <a:gradFill rotWithShape="0">
          <a:gsLst>
            <a:gs pos="0">
              <a:schemeClr val="accent5">
                <a:hueOff val="-1711787"/>
                <a:satOff val="-13284"/>
                <a:lumOff val="2255"/>
                <a:alphaOff val="0"/>
                <a:lumMod val="110000"/>
                <a:satMod val="105000"/>
                <a:tint val="67000"/>
              </a:schemeClr>
            </a:gs>
            <a:gs pos="50000">
              <a:schemeClr val="accent5">
                <a:hueOff val="-1711787"/>
                <a:satOff val="-13284"/>
                <a:lumOff val="2255"/>
                <a:alphaOff val="0"/>
                <a:lumMod val="105000"/>
                <a:satMod val="103000"/>
                <a:tint val="73000"/>
              </a:schemeClr>
            </a:gs>
            <a:gs pos="100000">
              <a:schemeClr val="accent5">
                <a:hueOff val="-1711787"/>
                <a:satOff val="-13284"/>
                <a:lumOff val="2255"/>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rot="10800000">
        <a:off x="12476460" y="6968725"/>
        <a:ext cx="664575" cy="723189"/>
      </dsp:txXfrm>
    </dsp:sp>
    <dsp:sp modelId="{AD8DE9CE-FD09-4481-9E93-70C16C420818}">
      <dsp:nvSpPr>
        <dsp:cNvPr id="0" name=""/>
        <dsp:cNvSpPr/>
      </dsp:nvSpPr>
      <dsp:spPr>
        <a:xfrm>
          <a:off x="10142216" y="8255736"/>
          <a:ext cx="3571303" cy="3571303"/>
        </a:xfrm>
        <a:prstGeom prst="ellipse">
          <a:avLst/>
        </a:prstGeom>
        <a:gradFill rotWithShape="0">
          <a:gsLst>
            <a:gs pos="0">
              <a:schemeClr val="accent5">
                <a:hueOff val="-3423573"/>
                <a:satOff val="-26569"/>
                <a:lumOff val="4509"/>
                <a:alphaOff val="0"/>
                <a:lumMod val="110000"/>
                <a:satMod val="105000"/>
                <a:tint val="67000"/>
              </a:schemeClr>
            </a:gs>
            <a:gs pos="50000">
              <a:schemeClr val="accent5">
                <a:hueOff val="-3423573"/>
                <a:satOff val="-26569"/>
                <a:lumOff val="4509"/>
                <a:alphaOff val="0"/>
                <a:lumMod val="105000"/>
                <a:satMod val="103000"/>
                <a:tint val="73000"/>
              </a:schemeClr>
            </a:gs>
            <a:gs pos="100000">
              <a:schemeClr val="accent5">
                <a:hueOff val="-3423573"/>
                <a:satOff val="-26569"/>
                <a:lumOff val="4509"/>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Behavior Regulations OADS Listening Sessions</a:t>
          </a:r>
        </a:p>
      </dsp:txBody>
      <dsp:txXfrm>
        <a:off x="10665221" y="8778741"/>
        <a:ext cx="2525293" cy="2525293"/>
      </dsp:txXfrm>
    </dsp:sp>
    <dsp:sp modelId="{16B0B808-1293-4083-A320-29D313213215}">
      <dsp:nvSpPr>
        <dsp:cNvPr id="0" name=""/>
        <dsp:cNvSpPr/>
      </dsp:nvSpPr>
      <dsp:spPr>
        <a:xfrm rot="10800000">
          <a:off x="8798734" y="9438730"/>
          <a:ext cx="949393" cy="1205315"/>
        </a:xfrm>
        <a:prstGeom prst="rightArrow">
          <a:avLst>
            <a:gd name="adj1" fmla="val 60000"/>
            <a:gd name="adj2" fmla="val 50000"/>
          </a:avLst>
        </a:prstGeom>
        <a:gradFill rotWithShape="0">
          <a:gsLst>
            <a:gs pos="0">
              <a:schemeClr val="accent5">
                <a:hueOff val="-3423573"/>
                <a:satOff val="-26569"/>
                <a:lumOff val="4509"/>
                <a:alphaOff val="0"/>
                <a:lumMod val="110000"/>
                <a:satMod val="105000"/>
                <a:tint val="67000"/>
              </a:schemeClr>
            </a:gs>
            <a:gs pos="50000">
              <a:schemeClr val="accent5">
                <a:hueOff val="-3423573"/>
                <a:satOff val="-26569"/>
                <a:lumOff val="4509"/>
                <a:alphaOff val="0"/>
                <a:lumMod val="105000"/>
                <a:satMod val="103000"/>
                <a:tint val="73000"/>
              </a:schemeClr>
            </a:gs>
            <a:gs pos="100000">
              <a:schemeClr val="accent5">
                <a:hueOff val="-3423573"/>
                <a:satOff val="-26569"/>
                <a:lumOff val="4509"/>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rot="10800000">
        <a:off x="9083552" y="9679793"/>
        <a:ext cx="664575" cy="723189"/>
      </dsp:txXfrm>
    </dsp:sp>
    <dsp:sp modelId="{87AA3C84-3951-4A25-B0E3-B3F6E7C9C26F}">
      <dsp:nvSpPr>
        <dsp:cNvPr id="0" name=""/>
        <dsp:cNvSpPr/>
      </dsp:nvSpPr>
      <dsp:spPr>
        <a:xfrm>
          <a:off x="4779603" y="8255736"/>
          <a:ext cx="3571303" cy="3571303"/>
        </a:xfrm>
        <a:prstGeom prst="ellipse">
          <a:avLst/>
        </a:prstGeom>
        <a:gradFill rotWithShape="0">
          <a:gsLst>
            <a:gs pos="0">
              <a:schemeClr val="accent5">
                <a:hueOff val="-5135360"/>
                <a:satOff val="-39853"/>
                <a:lumOff val="6764"/>
                <a:alphaOff val="0"/>
                <a:lumMod val="110000"/>
                <a:satMod val="105000"/>
                <a:tint val="67000"/>
              </a:schemeClr>
            </a:gs>
            <a:gs pos="50000">
              <a:schemeClr val="accent5">
                <a:hueOff val="-5135360"/>
                <a:satOff val="-39853"/>
                <a:lumOff val="6764"/>
                <a:alphaOff val="0"/>
                <a:lumMod val="105000"/>
                <a:satMod val="103000"/>
                <a:tint val="73000"/>
              </a:schemeClr>
            </a:gs>
            <a:gs pos="100000">
              <a:schemeClr val="accent5">
                <a:hueOff val="-5135360"/>
                <a:satOff val="-39853"/>
                <a:lumOff val="6764"/>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Organized &amp; Educated Self-Advocates</a:t>
          </a:r>
        </a:p>
      </dsp:txBody>
      <dsp:txXfrm>
        <a:off x="5302608" y="8778741"/>
        <a:ext cx="2525293" cy="2525293"/>
      </dsp:txXfrm>
    </dsp:sp>
    <dsp:sp modelId="{BF962BA6-19A0-4967-87FD-BC43C5DAF3F4}">
      <dsp:nvSpPr>
        <dsp:cNvPr id="0" name=""/>
        <dsp:cNvSpPr/>
      </dsp:nvSpPr>
      <dsp:spPr>
        <a:xfrm rot="15120000">
          <a:off x="5270292" y="6914210"/>
          <a:ext cx="949393" cy="1205315"/>
        </a:xfrm>
        <a:prstGeom prst="rightArrow">
          <a:avLst>
            <a:gd name="adj1" fmla="val 60000"/>
            <a:gd name="adj2" fmla="val 50000"/>
          </a:avLst>
        </a:prstGeom>
        <a:gradFill rotWithShape="0">
          <a:gsLst>
            <a:gs pos="0">
              <a:schemeClr val="accent5">
                <a:hueOff val="-5135360"/>
                <a:satOff val="-39853"/>
                <a:lumOff val="6764"/>
                <a:alphaOff val="0"/>
                <a:lumMod val="110000"/>
                <a:satMod val="105000"/>
                <a:tint val="67000"/>
              </a:schemeClr>
            </a:gs>
            <a:gs pos="50000">
              <a:schemeClr val="accent5">
                <a:hueOff val="-5135360"/>
                <a:satOff val="-39853"/>
                <a:lumOff val="6764"/>
                <a:alphaOff val="0"/>
                <a:lumMod val="105000"/>
                <a:satMod val="103000"/>
                <a:tint val="73000"/>
              </a:schemeClr>
            </a:gs>
            <a:gs pos="100000">
              <a:schemeClr val="accent5">
                <a:hueOff val="-5135360"/>
                <a:satOff val="-39853"/>
                <a:lumOff val="6764"/>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rot="10800000">
        <a:off x="5456708" y="7290712"/>
        <a:ext cx="664575" cy="723189"/>
      </dsp:txXfrm>
    </dsp:sp>
    <dsp:sp modelId="{4C76A253-6C83-4E36-BAEB-BF4DA74E1E86}">
      <dsp:nvSpPr>
        <dsp:cNvPr id="0" name=""/>
        <dsp:cNvSpPr/>
      </dsp:nvSpPr>
      <dsp:spPr>
        <a:xfrm>
          <a:off x="3122464" y="3155587"/>
          <a:ext cx="3571303" cy="3571303"/>
        </a:xfrm>
        <a:prstGeom prst="ellipse">
          <a:avLst/>
        </a:prstGeom>
        <a:gradFill rotWithShape="0">
          <a:gsLst>
            <a:gs pos="0">
              <a:schemeClr val="accent5">
                <a:hueOff val="-6847147"/>
                <a:satOff val="-53138"/>
                <a:lumOff val="9018"/>
                <a:alphaOff val="0"/>
                <a:lumMod val="110000"/>
                <a:satMod val="105000"/>
                <a:tint val="67000"/>
              </a:schemeClr>
            </a:gs>
            <a:gs pos="50000">
              <a:schemeClr val="accent5">
                <a:hueOff val="-6847147"/>
                <a:satOff val="-53138"/>
                <a:lumOff val="9018"/>
                <a:alphaOff val="0"/>
                <a:lumMod val="105000"/>
                <a:satMod val="103000"/>
                <a:tint val="73000"/>
              </a:schemeClr>
            </a:gs>
            <a:gs pos="100000">
              <a:schemeClr val="accent5">
                <a:hueOff val="-6847147"/>
                <a:satOff val="-53138"/>
                <a:lumOff val="9018"/>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3180" tIns="43180" rIns="43180" bIns="43180" numCol="1" spcCol="1270" anchor="ctr" anchorCtr="0">
          <a:noAutofit/>
        </a:bodyPr>
        <a:lstStyle/>
        <a:p>
          <a:pPr marL="0" lvl="0" indent="0" algn="ctr" defTabSz="1511300">
            <a:lnSpc>
              <a:spcPct val="90000"/>
            </a:lnSpc>
            <a:spcBef>
              <a:spcPct val="0"/>
            </a:spcBef>
            <a:spcAft>
              <a:spcPct val="35000"/>
            </a:spcAft>
            <a:buNone/>
          </a:pPr>
          <a:r>
            <a:rPr lang="en-US" sz="3400" kern="1200" dirty="0"/>
            <a:t>Supported Self-Advocates on position statements</a:t>
          </a:r>
        </a:p>
      </dsp:txBody>
      <dsp:txXfrm>
        <a:off x="3645469" y="3678592"/>
        <a:ext cx="2525293" cy="2525293"/>
      </dsp:txXfrm>
    </dsp:sp>
    <dsp:sp modelId="{F99DD31A-8387-4C02-84B2-422F8112E5C7}">
      <dsp:nvSpPr>
        <dsp:cNvPr id="0" name=""/>
        <dsp:cNvSpPr/>
      </dsp:nvSpPr>
      <dsp:spPr>
        <a:xfrm rot="19440000">
          <a:off x="6580904" y="2778343"/>
          <a:ext cx="949393" cy="1205315"/>
        </a:xfrm>
        <a:prstGeom prst="rightArrow">
          <a:avLst>
            <a:gd name="adj1" fmla="val 60000"/>
            <a:gd name="adj2" fmla="val 50000"/>
          </a:avLst>
        </a:prstGeom>
        <a:gradFill rotWithShape="0">
          <a:gsLst>
            <a:gs pos="0">
              <a:schemeClr val="accent5">
                <a:hueOff val="-6847147"/>
                <a:satOff val="-53138"/>
                <a:lumOff val="9018"/>
                <a:alphaOff val="0"/>
                <a:lumMod val="110000"/>
                <a:satMod val="105000"/>
                <a:tint val="67000"/>
              </a:schemeClr>
            </a:gs>
            <a:gs pos="50000">
              <a:schemeClr val="accent5">
                <a:hueOff val="-6847147"/>
                <a:satOff val="-53138"/>
                <a:lumOff val="9018"/>
                <a:alphaOff val="0"/>
                <a:lumMod val="105000"/>
                <a:satMod val="103000"/>
                <a:tint val="73000"/>
              </a:schemeClr>
            </a:gs>
            <a:gs pos="100000">
              <a:schemeClr val="accent5">
                <a:hueOff val="-6847147"/>
                <a:satOff val="-53138"/>
                <a:lumOff val="9018"/>
                <a:alphaOff val="0"/>
                <a:lumMod val="105000"/>
                <a:satMod val="109000"/>
                <a:tint val="81000"/>
              </a:schemeClr>
            </a:gs>
          </a:gsLst>
          <a:lin ang="5400000" scaled="0"/>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6608102" y="3103112"/>
        <a:ext cx="664575" cy="723189"/>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 Col. Layoutw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7" name="SmartArt Placeholder 36">
            <a:extLst>
              <a:ext uri="{FF2B5EF4-FFF2-40B4-BE49-F238E27FC236}">
                <a16:creationId xmlns:a16="http://schemas.microsoft.com/office/drawing/2014/main" id="{D4E5B714-5556-47FD-ADF1-8FCD0BA6B7F7}"/>
              </a:ext>
            </a:extLst>
          </p:cNvPr>
          <p:cNvSpPr>
            <a:spLocks noGrp="1"/>
          </p:cNvSpPr>
          <p:nvPr>
            <p:ph type="dgm" sz="quarter" idx="25"/>
          </p:nvPr>
        </p:nvSpPr>
        <p:spPr>
          <a:xfrm>
            <a:off x="17525999" y="9794575"/>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38" name="Text Placeholder 32">
            <a:extLst>
              <a:ext uri="{FF2B5EF4-FFF2-40B4-BE49-F238E27FC236}">
                <a16:creationId xmlns:a16="http://schemas.microsoft.com/office/drawing/2014/main" id="{D59C50AB-C35B-4268-BB6E-2D6FF5E4099D}"/>
              </a:ext>
            </a:extLst>
          </p:cNvPr>
          <p:cNvSpPr>
            <a:spLocks noGrp="1"/>
          </p:cNvSpPr>
          <p:nvPr>
            <p:ph type="body" sz="quarter" idx="26" hasCustomPrompt="1"/>
          </p:nvPr>
        </p:nvSpPr>
        <p:spPr>
          <a:xfrm>
            <a:off x="17525999" y="8747141"/>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39" name="SmartArt Placeholder 36">
            <a:extLst>
              <a:ext uri="{FF2B5EF4-FFF2-40B4-BE49-F238E27FC236}">
                <a16:creationId xmlns:a16="http://schemas.microsoft.com/office/drawing/2014/main" id="{6C4EF26D-0435-4FE0-BFA0-8B6169AE2858}"/>
              </a:ext>
            </a:extLst>
          </p:cNvPr>
          <p:cNvSpPr>
            <a:spLocks noGrp="1"/>
          </p:cNvSpPr>
          <p:nvPr>
            <p:ph type="dgm" sz="quarter" idx="27"/>
          </p:nvPr>
        </p:nvSpPr>
        <p:spPr>
          <a:xfrm>
            <a:off x="17525999" y="19159549"/>
            <a:ext cx="15255875" cy="7803500"/>
          </a:xfrm>
        </p:spPr>
        <p:txBody>
          <a:bodyPr>
            <a:normAutofit/>
          </a:bodyPr>
          <a:lstStyle>
            <a:lvl1pPr marL="0" indent="0">
              <a:buNone/>
              <a:defRPr sz="4800">
                <a:solidFill>
                  <a:srgbClr val="000000"/>
                </a:solidFill>
                <a:latin typeface="+mn-lt"/>
              </a:defRPr>
            </a:lvl1pPr>
          </a:lstStyle>
          <a:p>
            <a:endParaRPr lang="en-US" dirty="0"/>
          </a:p>
        </p:txBody>
      </p:sp>
      <p:sp>
        <p:nvSpPr>
          <p:cNvPr id="40" name="Text Placeholder 32">
            <a:extLst>
              <a:ext uri="{FF2B5EF4-FFF2-40B4-BE49-F238E27FC236}">
                <a16:creationId xmlns:a16="http://schemas.microsoft.com/office/drawing/2014/main" id="{88649020-F558-430C-8D5E-555E113B140B}"/>
              </a:ext>
            </a:extLst>
          </p:cNvPr>
          <p:cNvSpPr>
            <a:spLocks noGrp="1"/>
          </p:cNvSpPr>
          <p:nvPr>
            <p:ph type="body" sz="quarter" idx="28" hasCustomPrompt="1"/>
          </p:nvPr>
        </p:nvSpPr>
        <p:spPr>
          <a:xfrm>
            <a:off x="17525999" y="18112115"/>
            <a:ext cx="15255875" cy="442580"/>
          </a:xfrm>
        </p:spPr>
        <p:txBody>
          <a:bodyPr>
            <a:noAutofit/>
          </a:bodyPr>
          <a:lstStyle>
            <a:lvl1pPr marL="0" indent="0" algn="ctr">
              <a:buNone/>
              <a:defRPr sz="4400" b="0">
                <a:solidFill>
                  <a:srgbClr val="000000"/>
                </a:solidFill>
                <a:latin typeface="+mj-lt"/>
              </a:defRPr>
            </a:lvl1pPr>
            <a:lvl2pPr marL="2925952" indent="-685800" algn="l">
              <a:buFont typeface="Arial" panose="020B0604020202020204" pitchFamily="34" charset="0"/>
              <a:buChar char="•"/>
              <a:defRPr sz="5400">
                <a:solidFill>
                  <a:srgbClr val="000000"/>
                </a:solidFill>
                <a:latin typeface="+mj-lt"/>
              </a:defRPr>
            </a:lvl2pPr>
            <a:lvl3pPr marL="5166104" indent="-685800" algn="l">
              <a:buFont typeface="Arial" panose="020B0604020202020204" pitchFamily="34" charset="0"/>
              <a:buChar char="•"/>
              <a:defRPr sz="48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r>
              <a:rPr lang="en-US" dirty="0">
                <a:solidFill>
                  <a:srgbClr val="000000"/>
                </a:solidFill>
              </a:rPr>
              <a:t>CHART NAME</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8" name="Table Placeholder 47">
            <a:extLst>
              <a:ext uri="{FF2B5EF4-FFF2-40B4-BE49-F238E27FC236}">
                <a16:creationId xmlns:a16="http://schemas.microsoft.com/office/drawing/2014/main" id="{6644D896-4DFD-44FC-8F1A-9555270A4AEC}"/>
              </a:ext>
            </a:extLst>
          </p:cNvPr>
          <p:cNvSpPr>
            <a:spLocks noGrp="1"/>
          </p:cNvSpPr>
          <p:nvPr>
            <p:ph type="tbl" sz="quarter" idx="34" hasCustomPrompt="1"/>
          </p:nvPr>
        </p:nvSpPr>
        <p:spPr>
          <a:xfrm>
            <a:off x="34594800" y="15833725"/>
            <a:ext cx="15255876" cy="9571038"/>
          </a:xfrm>
        </p:spPr>
        <p:txBody>
          <a:bodyPr>
            <a:normAutofit/>
          </a:bodyPr>
          <a:lstStyle>
            <a:lvl1pPr marL="0" indent="0">
              <a:buNone/>
              <a:defRPr sz="4400" b="0">
                <a:solidFill>
                  <a:srgbClr val="000000"/>
                </a:solidFill>
              </a:defRPr>
            </a:lvl1pPr>
          </a:lstStyle>
          <a:p>
            <a:r>
              <a:rPr lang="en-US" dirty="0"/>
              <a:t>Table Graphic</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Tree>
    <p:extLst>
      <p:ext uri="{BB962C8B-B14F-4D97-AF65-F5344CB8AC3E}">
        <p14:creationId xmlns:p14="http://schemas.microsoft.com/office/powerpoint/2010/main" val="476911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 Graphics">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cxnSp>
        <p:nvCxnSpPr>
          <p:cNvPr id="22" name="Straight Connector 21">
            <a:extLst>
              <a:ext uri="{FF2B5EF4-FFF2-40B4-BE49-F238E27FC236}">
                <a16:creationId xmlns:a16="http://schemas.microsoft.com/office/drawing/2014/main" id="{A71F523E-6844-4196-B1BF-276691DCAA33}"/>
              </a:ext>
            </a:extLst>
          </p:cNvPr>
          <p:cNvCxnSpPr>
            <a:cxnSpLocks/>
          </p:cNvCxnSpPr>
          <p:nvPr userDrawn="1"/>
        </p:nvCxnSpPr>
        <p:spPr>
          <a:xfrm>
            <a:off x="170688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A99AEAD5-0AB7-4011-A07A-974DEC4B3534}"/>
              </a:ext>
            </a:extLst>
          </p:cNvPr>
          <p:cNvCxnSpPr>
            <a:cxnSpLocks/>
          </p:cNvCxnSpPr>
          <p:nvPr userDrawn="1"/>
        </p:nvCxnSpPr>
        <p:spPr>
          <a:xfrm>
            <a:off x="34137600" y="6629400"/>
            <a:ext cx="0" cy="29626560"/>
          </a:xfrm>
          <a:prstGeom prst="line">
            <a:avLst/>
          </a:prstGeom>
          <a:ln w="111125">
            <a:solidFill>
              <a:schemeClr val="bg1">
                <a:lumMod val="65000"/>
                <a:alpha val="13000"/>
              </a:schemeClr>
            </a:solidFill>
            <a:headEnd type="oval"/>
            <a:tailEnd type="oval"/>
          </a:ln>
        </p:spPr>
        <p:style>
          <a:lnRef idx="1">
            <a:schemeClr val="accent1"/>
          </a:lnRef>
          <a:fillRef idx="0">
            <a:schemeClr val="accent1"/>
          </a:fillRef>
          <a:effectRef idx="0">
            <a:schemeClr val="accent1"/>
          </a:effectRef>
          <a:fontRef idx="minor">
            <a:schemeClr val="tx1"/>
          </a:fontRef>
        </p:style>
      </p:cxnSp>
      <p:sp>
        <p:nvSpPr>
          <p:cNvPr id="26" name="Text Placeholder 24">
            <a:extLst>
              <a:ext uri="{FF2B5EF4-FFF2-40B4-BE49-F238E27FC236}">
                <a16:creationId xmlns:a16="http://schemas.microsoft.com/office/drawing/2014/main" id="{E7FD4349-FBF5-485C-B163-66C1C3AD3CD3}"/>
              </a:ext>
            </a:extLst>
          </p:cNvPr>
          <p:cNvSpPr>
            <a:spLocks noGrp="1"/>
          </p:cNvSpPr>
          <p:nvPr>
            <p:ph type="body" sz="quarter" idx="16" hasCustomPrompt="1"/>
          </p:nvPr>
        </p:nvSpPr>
        <p:spPr>
          <a:xfrm>
            <a:off x="1143000" y="713168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Introduction</a:t>
            </a:r>
          </a:p>
        </p:txBody>
      </p:sp>
      <p:sp>
        <p:nvSpPr>
          <p:cNvPr id="27" name="Text Placeholder 24">
            <a:extLst>
              <a:ext uri="{FF2B5EF4-FFF2-40B4-BE49-F238E27FC236}">
                <a16:creationId xmlns:a16="http://schemas.microsoft.com/office/drawing/2014/main" id="{0982BCBE-AFE8-41EB-BFA4-BFBDD6B55E45}"/>
              </a:ext>
            </a:extLst>
          </p:cNvPr>
          <p:cNvSpPr>
            <a:spLocks noGrp="1"/>
          </p:cNvSpPr>
          <p:nvPr>
            <p:ph type="body" sz="quarter" idx="17" hasCustomPrompt="1"/>
          </p:nvPr>
        </p:nvSpPr>
        <p:spPr>
          <a:xfrm>
            <a:off x="1143000" y="15833725"/>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Methods</a:t>
            </a:r>
          </a:p>
        </p:txBody>
      </p:sp>
      <p:sp>
        <p:nvSpPr>
          <p:cNvPr id="28" name="Text Placeholder 24">
            <a:extLst>
              <a:ext uri="{FF2B5EF4-FFF2-40B4-BE49-F238E27FC236}">
                <a16:creationId xmlns:a16="http://schemas.microsoft.com/office/drawing/2014/main" id="{DB3F42E8-246D-4224-AD03-CB2245340057}"/>
              </a:ext>
            </a:extLst>
          </p:cNvPr>
          <p:cNvSpPr>
            <a:spLocks noGrp="1"/>
          </p:cNvSpPr>
          <p:nvPr>
            <p:ph type="body" sz="quarter" idx="18" hasCustomPrompt="1"/>
          </p:nvPr>
        </p:nvSpPr>
        <p:spPr>
          <a:xfrm>
            <a:off x="175259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Data Analysis</a:t>
            </a:r>
          </a:p>
        </p:txBody>
      </p:sp>
      <p:sp>
        <p:nvSpPr>
          <p:cNvPr id="29" name="Text Placeholder 24">
            <a:extLst>
              <a:ext uri="{FF2B5EF4-FFF2-40B4-BE49-F238E27FC236}">
                <a16:creationId xmlns:a16="http://schemas.microsoft.com/office/drawing/2014/main" id="{8A61EC1D-ECDA-4EBA-8DAF-47715AE183FD}"/>
              </a:ext>
            </a:extLst>
          </p:cNvPr>
          <p:cNvSpPr>
            <a:spLocks noGrp="1"/>
          </p:cNvSpPr>
          <p:nvPr>
            <p:ph type="body" sz="quarter" idx="19" hasCustomPrompt="1"/>
          </p:nvPr>
        </p:nvSpPr>
        <p:spPr>
          <a:xfrm>
            <a:off x="34594799" y="713168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Conclusions</a:t>
            </a:r>
          </a:p>
        </p:txBody>
      </p:sp>
      <p:sp>
        <p:nvSpPr>
          <p:cNvPr id="30" name="Text Placeholder 24">
            <a:extLst>
              <a:ext uri="{FF2B5EF4-FFF2-40B4-BE49-F238E27FC236}">
                <a16:creationId xmlns:a16="http://schemas.microsoft.com/office/drawing/2014/main" id="{F5DCBA4E-B872-499F-A879-6FBFC6716958}"/>
              </a:ext>
            </a:extLst>
          </p:cNvPr>
          <p:cNvSpPr>
            <a:spLocks noGrp="1"/>
          </p:cNvSpPr>
          <p:nvPr>
            <p:ph type="body" sz="quarter" idx="20" hasCustomPrompt="1"/>
          </p:nvPr>
        </p:nvSpPr>
        <p:spPr>
          <a:xfrm>
            <a:off x="17525999" y="27567903"/>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Results</a:t>
            </a:r>
          </a:p>
        </p:txBody>
      </p:sp>
      <p:sp>
        <p:nvSpPr>
          <p:cNvPr id="31" name="Text Placeholder 24">
            <a:extLst>
              <a:ext uri="{FF2B5EF4-FFF2-40B4-BE49-F238E27FC236}">
                <a16:creationId xmlns:a16="http://schemas.microsoft.com/office/drawing/2014/main" id="{802E50DF-1161-44B5-9287-7FC1C132487D}"/>
              </a:ext>
            </a:extLst>
          </p:cNvPr>
          <p:cNvSpPr>
            <a:spLocks noGrp="1"/>
          </p:cNvSpPr>
          <p:nvPr>
            <p:ph type="body" sz="quarter" idx="21" hasCustomPrompt="1"/>
          </p:nvPr>
        </p:nvSpPr>
        <p:spPr>
          <a:xfrm>
            <a:off x="34533840" y="26684604"/>
            <a:ext cx="8549640" cy="777875"/>
          </a:xfrm>
        </p:spPr>
        <p:txBody>
          <a:bodyPr>
            <a:noAutofit/>
          </a:bodyPr>
          <a:lstStyle>
            <a:lvl1pPr marL="0" indent="0">
              <a:buNone/>
              <a:defRPr sz="6000" b="1">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References</a:t>
            </a:r>
          </a:p>
        </p:txBody>
      </p:sp>
      <p:sp>
        <p:nvSpPr>
          <p:cNvPr id="33" name="Text Placeholder 32">
            <a:extLst>
              <a:ext uri="{FF2B5EF4-FFF2-40B4-BE49-F238E27FC236}">
                <a16:creationId xmlns:a16="http://schemas.microsoft.com/office/drawing/2014/main" id="{EB3740D2-AC41-4077-AC0F-7F503C9DB7E6}"/>
              </a:ext>
            </a:extLst>
          </p:cNvPr>
          <p:cNvSpPr>
            <a:spLocks noGrp="1"/>
          </p:cNvSpPr>
          <p:nvPr>
            <p:ph type="body" sz="quarter" idx="22"/>
          </p:nvPr>
        </p:nvSpPr>
        <p:spPr>
          <a:xfrm>
            <a:off x="1127125" y="8686800"/>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4" name="Text Placeholder 32">
            <a:extLst>
              <a:ext uri="{FF2B5EF4-FFF2-40B4-BE49-F238E27FC236}">
                <a16:creationId xmlns:a16="http://schemas.microsoft.com/office/drawing/2014/main" id="{78747FA0-5496-4ED0-A864-0E0D987631DF}"/>
              </a:ext>
            </a:extLst>
          </p:cNvPr>
          <p:cNvSpPr>
            <a:spLocks noGrp="1"/>
          </p:cNvSpPr>
          <p:nvPr>
            <p:ph type="body" sz="quarter" idx="23"/>
          </p:nvPr>
        </p:nvSpPr>
        <p:spPr>
          <a:xfrm>
            <a:off x="34594799" y="8686799"/>
            <a:ext cx="15255875" cy="16718313"/>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 Placeholder 32">
            <a:extLst>
              <a:ext uri="{FF2B5EF4-FFF2-40B4-BE49-F238E27FC236}">
                <a16:creationId xmlns:a16="http://schemas.microsoft.com/office/drawing/2014/main" id="{4197A8BD-EA93-4A17-A7F7-B06ACAE121F8}"/>
              </a:ext>
            </a:extLst>
          </p:cNvPr>
          <p:cNvSpPr>
            <a:spLocks noGrp="1"/>
          </p:cNvSpPr>
          <p:nvPr>
            <p:ph type="body" sz="quarter" idx="29"/>
          </p:nvPr>
        </p:nvSpPr>
        <p:spPr>
          <a:xfrm>
            <a:off x="34533840" y="28050230"/>
            <a:ext cx="15255875" cy="6072838"/>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2" name="Text Placeholder 32">
            <a:extLst>
              <a:ext uri="{FF2B5EF4-FFF2-40B4-BE49-F238E27FC236}">
                <a16:creationId xmlns:a16="http://schemas.microsoft.com/office/drawing/2014/main" id="{7B51564D-3ACB-4399-8604-517C5E9F0278}"/>
              </a:ext>
            </a:extLst>
          </p:cNvPr>
          <p:cNvSpPr>
            <a:spLocks noGrp="1"/>
          </p:cNvSpPr>
          <p:nvPr>
            <p:ph type="body" sz="quarter" idx="30"/>
          </p:nvPr>
        </p:nvSpPr>
        <p:spPr>
          <a:xfrm>
            <a:off x="17525999" y="28950632"/>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3" name="Text Placeholder 32">
            <a:extLst>
              <a:ext uri="{FF2B5EF4-FFF2-40B4-BE49-F238E27FC236}">
                <a16:creationId xmlns:a16="http://schemas.microsoft.com/office/drawing/2014/main" id="{DC7DAC54-3985-4757-A505-128505FF56D9}"/>
              </a:ext>
            </a:extLst>
          </p:cNvPr>
          <p:cNvSpPr>
            <a:spLocks noGrp="1"/>
          </p:cNvSpPr>
          <p:nvPr>
            <p:ph type="body" sz="quarter" idx="31"/>
          </p:nvPr>
        </p:nvSpPr>
        <p:spPr>
          <a:xfrm>
            <a:off x="1127124" y="17449198"/>
            <a:ext cx="15255875" cy="6072838"/>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5" name="Text Placeholder 24">
            <a:extLst>
              <a:ext uri="{FF2B5EF4-FFF2-40B4-BE49-F238E27FC236}">
                <a16:creationId xmlns:a16="http://schemas.microsoft.com/office/drawing/2014/main" id="{8A5FD83F-9CEC-4766-B689-6D0213F39600}"/>
              </a:ext>
            </a:extLst>
          </p:cNvPr>
          <p:cNvSpPr>
            <a:spLocks noGrp="1"/>
          </p:cNvSpPr>
          <p:nvPr>
            <p:ph type="body" sz="quarter" idx="32" hasCustomPrompt="1"/>
          </p:nvPr>
        </p:nvSpPr>
        <p:spPr>
          <a:xfrm>
            <a:off x="1143000" y="24359634"/>
            <a:ext cx="8549640" cy="777875"/>
          </a:xfrm>
        </p:spPr>
        <p:txBody>
          <a:bodyPr>
            <a:noAutofit/>
          </a:bodyPr>
          <a:lstStyle>
            <a:lvl1pPr marL="0" indent="0">
              <a:buNone/>
              <a:defRPr sz="4400" b="0">
                <a:solidFill>
                  <a:srgbClr val="000000"/>
                </a:solidFill>
                <a:latin typeface="+mj-lt"/>
              </a:defRPr>
            </a:lvl1pPr>
            <a:lvl2pPr marL="2240152" indent="0">
              <a:buNone/>
              <a:defRPr/>
            </a:lvl2pPr>
            <a:lvl3pPr marL="4480304" indent="0">
              <a:buNone/>
              <a:defRPr/>
            </a:lvl3pPr>
            <a:lvl4pPr marL="6720456" indent="0">
              <a:buNone/>
              <a:defRPr/>
            </a:lvl4pPr>
            <a:lvl5pPr marL="8960608" indent="0">
              <a:buNone/>
              <a:defRPr/>
            </a:lvl5pPr>
          </a:lstStyle>
          <a:p>
            <a:pPr lvl="0"/>
            <a:r>
              <a:rPr lang="en-US" dirty="0"/>
              <a:t>SUBHEADING </a:t>
            </a:r>
          </a:p>
        </p:txBody>
      </p:sp>
      <p:sp>
        <p:nvSpPr>
          <p:cNvPr id="46" name="Text Placeholder 32">
            <a:extLst>
              <a:ext uri="{FF2B5EF4-FFF2-40B4-BE49-F238E27FC236}">
                <a16:creationId xmlns:a16="http://schemas.microsoft.com/office/drawing/2014/main" id="{83687E18-E83F-4F7A-8CBD-5B5FD9D67672}"/>
              </a:ext>
            </a:extLst>
          </p:cNvPr>
          <p:cNvSpPr>
            <a:spLocks noGrp="1"/>
          </p:cNvSpPr>
          <p:nvPr>
            <p:ph type="body" sz="quarter" idx="33"/>
          </p:nvPr>
        </p:nvSpPr>
        <p:spPr>
          <a:xfrm>
            <a:off x="1127124" y="25405113"/>
            <a:ext cx="15355253" cy="4952967"/>
          </a:xfrm>
        </p:spPr>
        <p:txBody>
          <a:bodyPr>
            <a:normAutofit/>
          </a:bodyPr>
          <a:lstStyle>
            <a:lvl1pPr marL="685800" indent="-685800" algn="l">
              <a:buFont typeface="Arial" panose="020B0604020202020204" pitchFamily="34" charset="0"/>
              <a:buChar char="•"/>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0" name="Picture Placeholder 49">
            <a:extLst>
              <a:ext uri="{FF2B5EF4-FFF2-40B4-BE49-F238E27FC236}">
                <a16:creationId xmlns:a16="http://schemas.microsoft.com/office/drawing/2014/main" id="{67B96688-53FC-4DD8-A4D1-751C3FDE97BD}"/>
              </a:ext>
            </a:extLst>
          </p:cNvPr>
          <p:cNvSpPr>
            <a:spLocks noGrp="1"/>
          </p:cNvSpPr>
          <p:nvPr>
            <p:ph type="pic" sz="quarter" idx="35"/>
          </p:nvPr>
        </p:nvSpPr>
        <p:spPr>
          <a:xfrm>
            <a:off x="1143000" y="31273750"/>
            <a:ext cx="15255875" cy="4338359"/>
          </a:xfrm>
        </p:spPr>
        <p:txBody>
          <a:bodyPr>
            <a:normAutofit/>
          </a:bodyPr>
          <a:lstStyle>
            <a:lvl1pPr marL="0" indent="0">
              <a:buNone/>
              <a:defRPr sz="4800"/>
            </a:lvl1pPr>
          </a:lstStyle>
          <a:p>
            <a:endParaRPr lang="en-US" dirty="0"/>
          </a:p>
        </p:txBody>
      </p:sp>
      <p:sp>
        <p:nvSpPr>
          <p:cNvPr id="32" name="Text Placeholder 32">
            <a:extLst>
              <a:ext uri="{FF2B5EF4-FFF2-40B4-BE49-F238E27FC236}">
                <a16:creationId xmlns:a16="http://schemas.microsoft.com/office/drawing/2014/main" id="{9C60D2B8-A23E-4047-A79D-2EC5ECDF044A}"/>
              </a:ext>
            </a:extLst>
          </p:cNvPr>
          <p:cNvSpPr>
            <a:spLocks noGrp="1"/>
          </p:cNvSpPr>
          <p:nvPr>
            <p:ph type="body" sz="quarter" idx="36"/>
          </p:nvPr>
        </p:nvSpPr>
        <p:spPr>
          <a:xfrm>
            <a:off x="17553271" y="8747140"/>
            <a:ext cx="15255875" cy="16718313"/>
          </a:xfrm>
        </p:spPr>
        <p:txBody>
          <a:bodyPr>
            <a:normAutofit/>
          </a:bodyPr>
          <a:lstStyle>
            <a:lvl1pPr marL="0" indent="0" algn="l">
              <a:buNone/>
              <a:defRPr sz="4000">
                <a:solidFill>
                  <a:srgbClr val="000000"/>
                </a:solidFill>
                <a:latin typeface="+mj-lt"/>
              </a:defRPr>
            </a:lvl1pPr>
            <a:lvl2pPr marL="2925952" indent="-685800" algn="l">
              <a:buFont typeface="Arial" panose="020B0604020202020204" pitchFamily="34" charset="0"/>
              <a:buChar char="•"/>
              <a:defRPr sz="4000">
                <a:solidFill>
                  <a:srgbClr val="000000"/>
                </a:solidFill>
                <a:latin typeface="+mj-lt"/>
              </a:defRPr>
            </a:lvl2pPr>
            <a:lvl3pPr marL="5166104" indent="-685800" algn="l">
              <a:buFont typeface="Arial" panose="020B0604020202020204" pitchFamily="34" charset="0"/>
              <a:buChar char="•"/>
              <a:defRPr sz="4000">
                <a:solidFill>
                  <a:srgbClr val="000000"/>
                </a:solidFill>
                <a:latin typeface="+mj-lt"/>
              </a:defRPr>
            </a:lvl3pPr>
            <a:lvl4pPr marL="7291956" indent="-571500" algn="l">
              <a:buFont typeface="Arial" panose="020B0604020202020204" pitchFamily="34" charset="0"/>
              <a:buChar char="•"/>
              <a:defRPr sz="4000">
                <a:solidFill>
                  <a:srgbClr val="000000"/>
                </a:solidFill>
                <a:latin typeface="+mj-lt"/>
              </a:defRPr>
            </a:lvl4pPr>
            <a:lvl5pPr marL="9532108" indent="-571500" algn="l">
              <a:buFont typeface="Arial" panose="020B0604020202020204" pitchFamily="34" charset="0"/>
              <a:buChar char="•"/>
              <a:defRPr sz="4000">
                <a:solidFill>
                  <a:srgbClr val="000000"/>
                </a:solidFill>
                <a:latin typeface="+mj-l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1256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844C22C2-0175-4738-9627-BAF0A82CB4E0}"/>
              </a:ext>
            </a:extLst>
          </p:cNvPr>
          <p:cNvSpPr>
            <a:spLocks noGrp="1"/>
          </p:cNvSpPr>
          <p:nvPr>
            <p:ph type="title" hasCustomPrompt="1"/>
          </p:nvPr>
        </p:nvSpPr>
        <p:spPr>
          <a:xfrm>
            <a:off x="1143000" y="1347919"/>
            <a:ext cx="44165520" cy="777557"/>
          </a:xfrm>
        </p:spPr>
        <p:txBody>
          <a:bodyPr>
            <a:normAutofit/>
          </a:bodyPr>
          <a:lstStyle>
            <a:lvl1pPr>
              <a:defRPr sz="12500">
                <a:solidFill>
                  <a:schemeClr val="bg1"/>
                </a:solidFill>
              </a:defRPr>
            </a:lvl1pPr>
          </a:lstStyle>
          <a:p>
            <a:r>
              <a:rPr lang="en-US" dirty="0"/>
              <a:t>Click to add poster title</a:t>
            </a:r>
          </a:p>
        </p:txBody>
      </p:sp>
      <p:sp>
        <p:nvSpPr>
          <p:cNvPr id="16" name="Text Placeholder 15">
            <a:extLst>
              <a:ext uri="{FF2B5EF4-FFF2-40B4-BE49-F238E27FC236}">
                <a16:creationId xmlns:a16="http://schemas.microsoft.com/office/drawing/2014/main" id="{41776752-92DC-4443-8EA3-D91E06CA382D}"/>
              </a:ext>
            </a:extLst>
          </p:cNvPr>
          <p:cNvSpPr>
            <a:spLocks noGrp="1"/>
          </p:cNvSpPr>
          <p:nvPr>
            <p:ph type="body" sz="quarter" idx="13" hasCustomPrompt="1"/>
          </p:nvPr>
        </p:nvSpPr>
        <p:spPr>
          <a:xfrm>
            <a:off x="1143000" y="2674620"/>
            <a:ext cx="23453725" cy="777557"/>
          </a:xfrm>
        </p:spPr>
        <p:txBody>
          <a:bodyPr>
            <a:noAutofit/>
          </a:bodyPr>
          <a:lstStyle>
            <a:lvl1pPr marL="0" indent="0">
              <a:buNone/>
              <a:defRPr sz="6600">
                <a:solidFill>
                  <a:schemeClr val="bg1"/>
                </a:solidFill>
              </a:defRPr>
            </a:lvl1pPr>
            <a:lvl2pPr marL="2240152" indent="0">
              <a:buNone/>
              <a:defRPr sz="7200">
                <a:solidFill>
                  <a:schemeClr val="bg1"/>
                </a:solidFill>
              </a:defRPr>
            </a:lvl2pPr>
            <a:lvl3pPr marL="4480304" indent="0">
              <a:buNone/>
              <a:defRPr sz="6600">
                <a:solidFill>
                  <a:schemeClr val="bg1"/>
                </a:solidFill>
              </a:defRPr>
            </a:lvl3pPr>
            <a:lvl4pPr marL="6720456" indent="0">
              <a:buNone/>
              <a:defRPr sz="5400">
                <a:solidFill>
                  <a:schemeClr val="bg1"/>
                </a:solidFill>
              </a:defRPr>
            </a:lvl4pPr>
            <a:lvl5pPr marL="8960608" indent="0">
              <a:buNone/>
              <a:defRPr sz="5400">
                <a:solidFill>
                  <a:schemeClr val="bg1"/>
                </a:solidFill>
              </a:defRPr>
            </a:lvl5pPr>
          </a:lstStyle>
          <a:p>
            <a:pPr lvl="0"/>
            <a:r>
              <a:rPr lang="en-US" dirty="0"/>
              <a:t>Click to Add Authors</a:t>
            </a:r>
          </a:p>
        </p:txBody>
      </p:sp>
      <p:sp>
        <p:nvSpPr>
          <p:cNvPr id="18" name="Text Placeholder 17">
            <a:extLst>
              <a:ext uri="{FF2B5EF4-FFF2-40B4-BE49-F238E27FC236}">
                <a16:creationId xmlns:a16="http://schemas.microsoft.com/office/drawing/2014/main" id="{6DED9357-F131-42AC-ACD1-E2AB0C9CD46B}"/>
              </a:ext>
            </a:extLst>
          </p:cNvPr>
          <p:cNvSpPr>
            <a:spLocks noGrp="1"/>
          </p:cNvSpPr>
          <p:nvPr>
            <p:ph type="body" sz="quarter" idx="14" hasCustomPrompt="1"/>
          </p:nvPr>
        </p:nvSpPr>
        <p:spPr>
          <a:xfrm>
            <a:off x="1143000" y="3774767"/>
            <a:ext cx="23453725" cy="777875"/>
          </a:xfrm>
        </p:spPr>
        <p:txBody>
          <a:bodyPr>
            <a:noAutofit/>
          </a:bodyPr>
          <a:lstStyle>
            <a:lvl1pPr marL="0" indent="0">
              <a:buNone/>
              <a:defRPr sz="6000">
                <a:solidFill>
                  <a:schemeClr val="bg1"/>
                </a:solidFill>
              </a:defRPr>
            </a:lvl1pPr>
            <a:lvl2pPr marL="2240152" indent="0">
              <a:buNone/>
              <a:defRPr sz="6000">
                <a:solidFill>
                  <a:schemeClr val="bg1"/>
                </a:solidFill>
              </a:defRPr>
            </a:lvl2pPr>
            <a:lvl3pPr marL="4480304" indent="0">
              <a:buNone/>
              <a:defRPr sz="5400">
                <a:solidFill>
                  <a:schemeClr val="bg1"/>
                </a:solidFill>
              </a:defRPr>
            </a:lvl3pPr>
            <a:lvl4pPr marL="6720456" indent="0">
              <a:buNone/>
              <a:defRPr sz="4400">
                <a:solidFill>
                  <a:schemeClr val="bg1"/>
                </a:solidFill>
              </a:defRPr>
            </a:lvl4pPr>
            <a:lvl5pPr marL="8960608" indent="0">
              <a:buNone/>
              <a:defRPr sz="4400">
                <a:solidFill>
                  <a:schemeClr val="bg1"/>
                </a:solidFill>
              </a:defRPr>
            </a:lvl5pPr>
          </a:lstStyle>
          <a:p>
            <a:pPr lvl="0"/>
            <a:r>
              <a:rPr lang="en-US" dirty="0"/>
              <a:t>NH-ME LEND, Institute on Disability, University of New Hampshire</a:t>
            </a:r>
          </a:p>
        </p:txBody>
      </p:sp>
    </p:spTree>
    <p:extLst>
      <p:ext uri="{BB962C8B-B14F-4D97-AF65-F5344CB8AC3E}">
        <p14:creationId xmlns:p14="http://schemas.microsoft.com/office/powerpoint/2010/main" val="1273314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226526" y="6914431"/>
            <a:ext cx="44165520" cy="24367494"/>
          </a:xfrm>
          <a:prstGeom prst="rect">
            <a:avLst/>
          </a:prstGeom>
        </p:spPr>
        <p:txBody>
          <a:bodyPr vert="horz" lIns="106674" tIns="53337" rIns="106674" bIns="53337"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Title 1">
            <a:extLst>
              <a:ext uri="{FF2B5EF4-FFF2-40B4-BE49-F238E27FC236}">
                <a16:creationId xmlns:a16="http://schemas.microsoft.com/office/drawing/2014/main" id="{2320380B-A931-4C1A-AE1D-8A14265C3EBC}"/>
              </a:ext>
            </a:extLst>
          </p:cNvPr>
          <p:cNvSpPr txBox="1">
            <a:spLocks/>
          </p:cNvSpPr>
          <p:nvPr userDrawn="1"/>
        </p:nvSpPr>
        <p:spPr>
          <a:xfrm>
            <a:off x="-587828" y="0"/>
            <a:ext cx="51794228" cy="5440679"/>
          </a:xfrm>
          <a:prstGeom prst="rect">
            <a:avLst/>
          </a:prstGeom>
          <a:solidFill>
            <a:srgbClr val="003591"/>
          </a:solidFill>
          <a:ln w="101600" cap="flat" cmpd="sng" algn="ctr">
            <a:solidFill>
              <a:srgbClr val="002060"/>
            </a:solidFill>
            <a:prstDash val="solid"/>
            <a:miter lim="800000"/>
          </a:ln>
        </p:spPr>
        <p:style>
          <a:lnRef idx="2">
            <a:schemeClr val="dk1"/>
          </a:lnRef>
          <a:fillRef idx="1">
            <a:schemeClr val="lt1"/>
          </a:fillRef>
          <a:effectRef idx="0">
            <a:schemeClr val="dk1"/>
          </a:effectRef>
          <a:fontRef idx="minor">
            <a:schemeClr val="dk1"/>
          </a:fontRef>
        </p:style>
        <p:txBody>
          <a:bodyPr anchor="ctr">
            <a:normAutofit/>
          </a:bodyPr>
          <a:lstStyle>
            <a:lvl1pPr algn="l" defTabSz="4480304" rtl="0" eaLnBrk="1" latinLnBrk="0" hangingPunct="1">
              <a:lnSpc>
                <a:spcPct val="90000"/>
              </a:lnSpc>
              <a:spcBef>
                <a:spcPct val="0"/>
              </a:spcBef>
              <a:buNone/>
              <a:defRPr sz="216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en-US" sz="9300" i="1" dirty="0">
                <a:solidFill>
                  <a:schemeClr val="bg1"/>
                </a:solidFill>
                <a:latin typeface="Myriad Pro" panose="020B0503030403020204" pitchFamily="34" charset="0"/>
                <a:cs typeface="Arial" panose="020B0604020202020204" pitchFamily="34" charset="0"/>
              </a:rPr>
              <a:t> </a:t>
            </a:r>
          </a:p>
        </p:txBody>
      </p:sp>
      <p:sp>
        <p:nvSpPr>
          <p:cNvPr id="14" name="Arrow: Pentagon 13">
            <a:extLst>
              <a:ext uri="{FF2B5EF4-FFF2-40B4-BE49-F238E27FC236}">
                <a16:creationId xmlns:a16="http://schemas.microsoft.com/office/drawing/2014/main" id="{9FEDE908-957E-4EF9-8184-398597C8E13C}"/>
              </a:ext>
            </a:extLst>
          </p:cNvPr>
          <p:cNvSpPr/>
          <p:nvPr userDrawn="1"/>
        </p:nvSpPr>
        <p:spPr>
          <a:xfrm rot="5400000">
            <a:off x="42118232" y="782380"/>
            <a:ext cx="7103005" cy="5904004"/>
          </a:xfrm>
          <a:prstGeom prst="homePlate">
            <a:avLst>
              <a:gd name="adj" fmla="val 32067"/>
            </a:avLst>
          </a:prstGeom>
          <a:solidFill>
            <a:srgbClr val="003591"/>
          </a:solidFill>
          <a:ln w="47625" cap="rnd">
            <a:noFill/>
            <a:prstDash val="dash"/>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descr="University of New Hampshire logo">
            <a:extLst>
              <a:ext uri="{FF2B5EF4-FFF2-40B4-BE49-F238E27FC236}">
                <a16:creationId xmlns:a16="http://schemas.microsoft.com/office/drawing/2014/main" id="{03A346C1-A4EF-44B4-8A47-C043BCF1DFCD}"/>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44774944" y="1037087"/>
            <a:ext cx="1747670" cy="2104513"/>
          </a:xfrm>
          <a:prstGeom prst="rect">
            <a:avLst/>
          </a:prstGeom>
        </p:spPr>
      </p:pic>
      <p:pic>
        <p:nvPicPr>
          <p:cNvPr id="18" name="Picture 17" descr="NH ME Lend Program logo">
            <a:extLst>
              <a:ext uri="{FF2B5EF4-FFF2-40B4-BE49-F238E27FC236}">
                <a16:creationId xmlns:a16="http://schemas.microsoft.com/office/drawing/2014/main" id="{CE8913CD-8CA7-4288-944E-D0E9A6B9EE17}"/>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3061757" y="3492424"/>
            <a:ext cx="5366548" cy="1335308"/>
          </a:xfrm>
          <a:prstGeom prst="rect">
            <a:avLst/>
          </a:prstGeom>
        </p:spPr>
      </p:pic>
      <p:sp>
        <p:nvSpPr>
          <p:cNvPr id="2" name="Title Placeholder 1"/>
          <p:cNvSpPr>
            <a:spLocks noGrp="1"/>
          </p:cNvSpPr>
          <p:nvPr>
            <p:ph type="title"/>
          </p:nvPr>
        </p:nvSpPr>
        <p:spPr>
          <a:xfrm>
            <a:off x="3226526" y="1835792"/>
            <a:ext cx="44165520" cy="1769094"/>
          </a:xfrm>
          <a:prstGeom prst="rect">
            <a:avLst/>
          </a:prstGeom>
        </p:spPr>
        <p:txBody>
          <a:bodyPr vert="horz" lIns="106674" tIns="53337" rIns="106674" bIns="53337" rtlCol="0" anchor="ctr">
            <a:normAutofit/>
          </a:bodyPr>
          <a:lstStyle/>
          <a:p>
            <a:r>
              <a:rPr lang="en-US"/>
              <a:t>Click to edit Master title style</a:t>
            </a:r>
            <a:endParaRPr lang="en-US" dirty="0"/>
          </a:p>
        </p:txBody>
      </p:sp>
      <p:grpSp>
        <p:nvGrpSpPr>
          <p:cNvPr id="10" name="Group 9" descr="NH-ME LEND Program partners' logos. Includes Dartmouth-Hitchcock, Institute on Disability, University of Maine Center for Community Inclusion and Disability Studies UCED">
            <a:extLst>
              <a:ext uri="{FF2B5EF4-FFF2-40B4-BE49-F238E27FC236}">
                <a16:creationId xmlns:a16="http://schemas.microsoft.com/office/drawing/2014/main" id="{37EA225B-B34E-41A1-8265-3497517326CB}"/>
              </a:ext>
            </a:extLst>
          </p:cNvPr>
          <p:cNvGrpSpPr/>
          <p:nvPr userDrawn="1"/>
        </p:nvGrpSpPr>
        <p:grpSpPr>
          <a:xfrm>
            <a:off x="30838140" y="35555594"/>
            <a:ext cx="19342560" cy="1812119"/>
            <a:chOff x="30606540" y="36072358"/>
            <a:chExt cx="19342560" cy="1812119"/>
          </a:xfrm>
        </p:grpSpPr>
        <p:pic>
          <p:nvPicPr>
            <p:cNvPr id="1026" name="Picture 2" descr="Dartmouth Hitchcock's Logo">
              <a:extLst>
                <a:ext uri="{FF2B5EF4-FFF2-40B4-BE49-F238E27FC236}">
                  <a16:creationId xmlns:a16="http://schemas.microsoft.com/office/drawing/2014/main" id="{E5BF99D5-1638-47BF-B81C-5C6525C64497}"/>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30606540" y="36072358"/>
              <a:ext cx="6945032" cy="879704"/>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University of Maine Center for Community Inclusion and disability Studies">
              <a:extLst>
                <a:ext uri="{FF2B5EF4-FFF2-40B4-BE49-F238E27FC236}">
                  <a16:creationId xmlns:a16="http://schemas.microsoft.com/office/drawing/2014/main" id="{B7BB1FF8-10EB-4871-B422-03AA4CCFBE54}"/>
                </a:ext>
              </a:extLst>
            </p:cNvPr>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45186600" y="36228488"/>
              <a:ext cx="4762500" cy="155257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descr="Text&#10;&#10;Description automatically generated with medium confidence">
              <a:extLst>
                <a:ext uri="{FF2B5EF4-FFF2-40B4-BE49-F238E27FC236}">
                  <a16:creationId xmlns:a16="http://schemas.microsoft.com/office/drawing/2014/main" id="{B01FE5DB-398C-4F63-A9B2-24215D3F3C9B}"/>
                </a:ext>
              </a:extLst>
            </p:cNvPr>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38188623" y="36125072"/>
              <a:ext cx="6360926" cy="1759405"/>
            </a:xfrm>
            <a:prstGeom prst="rect">
              <a:avLst/>
            </a:prstGeom>
          </p:spPr>
        </p:pic>
      </p:grpSp>
      <p:sp>
        <p:nvSpPr>
          <p:cNvPr id="19" name="TextBox 18">
            <a:extLst>
              <a:ext uri="{FF2B5EF4-FFF2-40B4-BE49-F238E27FC236}">
                <a16:creationId xmlns:a16="http://schemas.microsoft.com/office/drawing/2014/main" id="{E00C1324-6F8D-481B-906B-64A12369AB49}"/>
              </a:ext>
            </a:extLst>
          </p:cNvPr>
          <p:cNvSpPr txBox="1"/>
          <p:nvPr userDrawn="1"/>
        </p:nvSpPr>
        <p:spPr>
          <a:xfrm>
            <a:off x="1348740" y="35711725"/>
            <a:ext cx="28852349" cy="1759870"/>
          </a:xfrm>
          <a:prstGeom prst="rect">
            <a:avLst/>
          </a:prstGeom>
          <a:noFill/>
        </p:spPr>
        <p:txBody>
          <a:bodyPr wrap="square">
            <a:spAutoFit/>
          </a:bodyPr>
          <a:lstStyle/>
          <a:p>
            <a:pPr algn="l"/>
            <a:r>
              <a:rPr lang="en-US" sz="3600" b="0" i="1" dirty="0">
                <a:solidFill>
                  <a:srgbClr val="333333"/>
                </a:solidFill>
                <a:effectLst/>
                <a:latin typeface="Source Sans Pro" panose="020B0503030403020204" pitchFamily="34" charset="0"/>
              </a:rPr>
              <a:t>NH-ME LEND is supported by a grant (#</a:t>
            </a:r>
            <a:r>
              <a:rPr lang="en-US" sz="3600" b="0" i="0" dirty="0">
                <a:solidFill>
                  <a:srgbClr val="333333"/>
                </a:solidFill>
                <a:effectLst/>
                <a:latin typeface="Source Sans Pro" panose="020B0503030403020204" pitchFamily="34" charset="0"/>
              </a:rPr>
              <a:t>T73MC33246</a:t>
            </a:r>
            <a:r>
              <a:rPr lang="en-US" sz="3600" b="0" i="1" dirty="0">
                <a:solidFill>
                  <a:srgbClr val="333333"/>
                </a:solidFill>
                <a:effectLst/>
                <a:latin typeface="Source Sans Pro" panose="020B0503030403020204" pitchFamily="34" charset="0"/>
              </a:rPr>
              <a:t>) from the Maternal and Child Health Bureau, Health Resources and Services Administration (HRSA), U.S. Department of Health and Human Services and administered by the Association of University Centers on Disabilities (AUCD). </a:t>
            </a:r>
          </a:p>
          <a:p>
            <a:pPr algn="l"/>
            <a:r>
              <a:rPr lang="en-US" sz="3600" b="0" i="1" dirty="0">
                <a:solidFill>
                  <a:srgbClr val="333333"/>
                </a:solidFill>
                <a:effectLst/>
                <a:latin typeface="Source Sans Pro" panose="020B0503030403020204" pitchFamily="34" charset="0"/>
              </a:rPr>
              <a:t>Learn more at iod.unh.edu/nh-me-lend</a:t>
            </a:r>
            <a:endParaRPr lang="en-US" sz="3600" dirty="0"/>
          </a:p>
        </p:txBody>
      </p:sp>
    </p:spTree>
    <p:extLst>
      <p:ext uri="{BB962C8B-B14F-4D97-AF65-F5344CB8AC3E}">
        <p14:creationId xmlns:p14="http://schemas.microsoft.com/office/powerpoint/2010/main" val="2663834418"/>
      </p:ext>
    </p:extLst>
  </p:cSld>
  <p:clrMap bg1="lt1" tx1="dk1" bg2="lt2" tx2="dk2" accent1="accent1" accent2="accent2" accent3="accent3" accent4="accent4" accent5="accent5" accent6="accent6" hlink="hlink" folHlink="folHlink"/>
  <p:sldLayoutIdLst>
    <p:sldLayoutId id="2147483718" r:id="rId1"/>
    <p:sldLayoutId id="2147483716" r:id="rId2"/>
    <p:sldLayoutId id="2147483715" r:id="rId3"/>
  </p:sldLayoutIdLst>
  <p:txStyles>
    <p:titleStyle>
      <a:lvl1pPr algn="l" defTabSz="4480304" rtl="0" eaLnBrk="1" latinLnBrk="0" hangingPunct="1">
        <a:lnSpc>
          <a:spcPct val="90000"/>
        </a:lnSpc>
        <a:spcBef>
          <a:spcPct val="0"/>
        </a:spcBef>
        <a:buNone/>
        <a:defRPr sz="21600" kern="1200">
          <a:solidFill>
            <a:schemeClr val="bg1"/>
          </a:solidFill>
          <a:latin typeface="+mj-lt"/>
          <a:ea typeface="+mj-ea"/>
          <a:cs typeface="+mj-cs"/>
        </a:defRPr>
      </a:lvl1pPr>
    </p:titleStyle>
    <p:bodyStyle>
      <a:lvl1pPr marL="1120076" indent="-1120076" algn="l" defTabSz="4480304" rtl="0" eaLnBrk="1" latinLnBrk="0" hangingPunct="1">
        <a:lnSpc>
          <a:spcPct val="90000"/>
        </a:lnSpc>
        <a:spcBef>
          <a:spcPts val="4900"/>
        </a:spcBef>
        <a:buFont typeface="Arial" panose="020B0604020202020204" pitchFamily="34" charset="0"/>
        <a:buChar char="•"/>
        <a:defRPr sz="7200" kern="1200">
          <a:solidFill>
            <a:srgbClr val="000000"/>
          </a:solidFill>
          <a:latin typeface="+mj-lt"/>
          <a:ea typeface="+mn-ea"/>
          <a:cs typeface="+mn-cs"/>
        </a:defRPr>
      </a:lvl1pPr>
      <a:lvl2pPr marL="3360228" indent="-1120076" algn="l" defTabSz="4480304" rtl="0" eaLnBrk="1" latinLnBrk="0" hangingPunct="1">
        <a:lnSpc>
          <a:spcPct val="90000"/>
        </a:lnSpc>
        <a:spcBef>
          <a:spcPts val="2450"/>
        </a:spcBef>
        <a:buFont typeface="Arial" panose="020B0604020202020204" pitchFamily="34" charset="0"/>
        <a:buChar char="•"/>
        <a:defRPr sz="7200" kern="1200">
          <a:solidFill>
            <a:srgbClr val="000000"/>
          </a:solidFill>
          <a:latin typeface="+mj-lt"/>
          <a:ea typeface="+mn-ea"/>
          <a:cs typeface="+mn-cs"/>
        </a:defRPr>
      </a:lvl2pPr>
      <a:lvl3pPr marL="5600380" indent="-1120076" algn="l" defTabSz="4480304" rtl="0" eaLnBrk="1" latinLnBrk="0" hangingPunct="1">
        <a:lnSpc>
          <a:spcPct val="90000"/>
        </a:lnSpc>
        <a:spcBef>
          <a:spcPts val="2450"/>
        </a:spcBef>
        <a:buFont typeface="Arial" panose="020B0604020202020204" pitchFamily="34" charset="0"/>
        <a:buChar char="•"/>
        <a:defRPr sz="6600" kern="1200">
          <a:solidFill>
            <a:srgbClr val="000000"/>
          </a:solidFill>
          <a:latin typeface="+mj-lt"/>
          <a:ea typeface="+mn-ea"/>
          <a:cs typeface="+mn-cs"/>
        </a:defRPr>
      </a:lvl3pPr>
      <a:lvl4pPr marL="7840532" indent="-1120076" algn="l" defTabSz="4480304" rtl="0" eaLnBrk="1" latinLnBrk="0" hangingPunct="1">
        <a:lnSpc>
          <a:spcPct val="90000"/>
        </a:lnSpc>
        <a:spcBef>
          <a:spcPts val="2450"/>
        </a:spcBef>
        <a:buFont typeface="Arial" panose="020B0604020202020204" pitchFamily="34" charset="0"/>
        <a:buChar char="•"/>
        <a:defRPr sz="5400" kern="1200">
          <a:solidFill>
            <a:srgbClr val="000000"/>
          </a:solidFill>
          <a:latin typeface="+mj-lt"/>
          <a:ea typeface="+mn-ea"/>
          <a:cs typeface="+mn-cs"/>
        </a:defRPr>
      </a:lvl4pPr>
      <a:lvl5pPr marL="10080684" indent="-1120076" algn="l" defTabSz="4480304" rtl="0" eaLnBrk="1" latinLnBrk="0" hangingPunct="1">
        <a:lnSpc>
          <a:spcPct val="90000"/>
        </a:lnSpc>
        <a:spcBef>
          <a:spcPts val="2450"/>
        </a:spcBef>
        <a:buFont typeface="Arial" panose="020B0604020202020204" pitchFamily="34" charset="0"/>
        <a:buChar char="•"/>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p:bodyStyle>
    <p:otherStyle>
      <a:defPPr>
        <a:defRPr lang="en-US"/>
      </a:defPPr>
      <a:lvl1pPr marL="0" algn="l" defTabSz="4480304" rtl="0" eaLnBrk="1" latinLnBrk="0" hangingPunct="1">
        <a:defRPr sz="8800" kern="1200">
          <a:solidFill>
            <a:schemeClr val="tx1"/>
          </a:solidFill>
          <a:latin typeface="+mn-lt"/>
          <a:ea typeface="+mn-ea"/>
          <a:cs typeface="+mn-cs"/>
        </a:defRPr>
      </a:lvl1pPr>
      <a:lvl2pPr marL="2240152" algn="l" defTabSz="4480304" rtl="0" eaLnBrk="1" latinLnBrk="0" hangingPunct="1">
        <a:defRPr sz="8800" kern="1200">
          <a:solidFill>
            <a:schemeClr val="tx1"/>
          </a:solidFill>
          <a:latin typeface="+mn-lt"/>
          <a:ea typeface="+mn-ea"/>
          <a:cs typeface="+mn-cs"/>
        </a:defRPr>
      </a:lvl2pPr>
      <a:lvl3pPr marL="4480304" algn="l" defTabSz="4480304" rtl="0" eaLnBrk="1" latinLnBrk="0" hangingPunct="1">
        <a:defRPr sz="8800" kern="1200">
          <a:solidFill>
            <a:schemeClr val="tx1"/>
          </a:solidFill>
          <a:latin typeface="+mn-lt"/>
          <a:ea typeface="+mn-ea"/>
          <a:cs typeface="+mn-cs"/>
        </a:defRPr>
      </a:lvl3pPr>
      <a:lvl4pPr marL="6720456" algn="l" defTabSz="4480304" rtl="0" eaLnBrk="1" latinLnBrk="0" hangingPunct="1">
        <a:defRPr sz="8800" kern="1200">
          <a:solidFill>
            <a:schemeClr val="tx1"/>
          </a:solidFill>
          <a:latin typeface="+mn-lt"/>
          <a:ea typeface="+mn-ea"/>
          <a:cs typeface="+mn-cs"/>
        </a:defRPr>
      </a:lvl4pPr>
      <a:lvl5pPr marL="8960608" algn="l" defTabSz="4480304" rtl="0" eaLnBrk="1" latinLnBrk="0" hangingPunct="1">
        <a:defRPr sz="8800" kern="1200">
          <a:solidFill>
            <a:schemeClr val="tx1"/>
          </a:solidFill>
          <a:latin typeface="+mn-lt"/>
          <a:ea typeface="+mn-ea"/>
          <a:cs typeface="+mn-cs"/>
        </a:defRPr>
      </a:lvl5pPr>
      <a:lvl6pPr marL="11200760" algn="l" defTabSz="4480304" rtl="0" eaLnBrk="1" latinLnBrk="0" hangingPunct="1">
        <a:defRPr sz="8800" kern="1200">
          <a:solidFill>
            <a:schemeClr val="tx1"/>
          </a:solidFill>
          <a:latin typeface="+mn-lt"/>
          <a:ea typeface="+mn-ea"/>
          <a:cs typeface="+mn-cs"/>
        </a:defRPr>
      </a:lvl6pPr>
      <a:lvl7pPr marL="13440912" algn="l" defTabSz="4480304" rtl="0" eaLnBrk="1" latinLnBrk="0" hangingPunct="1">
        <a:defRPr sz="8800" kern="1200">
          <a:solidFill>
            <a:schemeClr val="tx1"/>
          </a:solidFill>
          <a:latin typeface="+mn-lt"/>
          <a:ea typeface="+mn-ea"/>
          <a:cs typeface="+mn-cs"/>
        </a:defRPr>
      </a:lvl7pPr>
      <a:lvl8pPr marL="15681064" algn="l" defTabSz="4480304" rtl="0" eaLnBrk="1" latinLnBrk="0" hangingPunct="1">
        <a:defRPr sz="8800" kern="1200">
          <a:solidFill>
            <a:schemeClr val="tx1"/>
          </a:solidFill>
          <a:latin typeface="+mn-lt"/>
          <a:ea typeface="+mn-ea"/>
          <a:cs typeface="+mn-cs"/>
        </a:defRPr>
      </a:lvl8pPr>
      <a:lvl9pPr marL="17921216" algn="l" defTabSz="4480304" rtl="0" eaLnBrk="1" latinLnBrk="0" hangingPunct="1">
        <a:defRPr sz="8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Layout" Target="../diagrams/layout1.xml"/><Relationship Id="rId7" Type="http://schemas.openxmlformats.org/officeDocument/2006/relationships/hyperlink" Target="https://www.maine.gov/sos/cec/rules/10/chaps10.htm?utm_medium=email&amp;utm_source=govdelivery" TargetMode="Externa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7EAA69-AEE4-4D62-99A9-7E4079B60790}"/>
              </a:ext>
            </a:extLst>
          </p:cNvPr>
          <p:cNvSpPr>
            <a:spLocks noGrp="1"/>
          </p:cNvSpPr>
          <p:nvPr>
            <p:ph type="title"/>
          </p:nvPr>
        </p:nvSpPr>
        <p:spPr/>
        <p:txBody>
          <a:bodyPr/>
          <a:lstStyle/>
          <a:p>
            <a:r>
              <a:rPr lang="en-US" dirty="0"/>
              <a:t>Eliminating Planned Adult Restraints: Providing Alternatives</a:t>
            </a:r>
          </a:p>
        </p:txBody>
      </p:sp>
      <p:sp>
        <p:nvSpPr>
          <p:cNvPr id="3" name="Text Placeholder 2">
            <a:extLst>
              <a:ext uri="{FF2B5EF4-FFF2-40B4-BE49-F238E27FC236}">
                <a16:creationId xmlns:a16="http://schemas.microsoft.com/office/drawing/2014/main" id="{9F74E58B-446B-4FDA-9499-A83123281BF2}"/>
              </a:ext>
            </a:extLst>
          </p:cNvPr>
          <p:cNvSpPr>
            <a:spLocks noGrp="1"/>
          </p:cNvSpPr>
          <p:nvPr>
            <p:ph type="body" sz="quarter" idx="13"/>
          </p:nvPr>
        </p:nvSpPr>
        <p:spPr>
          <a:xfrm>
            <a:off x="1143000" y="2674620"/>
            <a:ext cx="24932639" cy="777557"/>
          </a:xfrm>
        </p:spPr>
        <p:txBody>
          <a:bodyPr/>
          <a:lstStyle/>
          <a:p>
            <a:r>
              <a:rPr lang="en-US" dirty="0"/>
              <a:t>Monique Stairs, Bachelor of Liberal Studies, Management Minor</a:t>
            </a:r>
          </a:p>
        </p:txBody>
      </p:sp>
      <p:sp>
        <p:nvSpPr>
          <p:cNvPr id="4" name="Text Placeholder 3">
            <a:extLst>
              <a:ext uri="{FF2B5EF4-FFF2-40B4-BE49-F238E27FC236}">
                <a16:creationId xmlns:a16="http://schemas.microsoft.com/office/drawing/2014/main" id="{C0F6F248-952F-4B38-B070-5A71F6DDAF80}"/>
              </a:ext>
            </a:extLst>
          </p:cNvPr>
          <p:cNvSpPr>
            <a:spLocks noGrp="1"/>
          </p:cNvSpPr>
          <p:nvPr>
            <p:ph type="body" sz="quarter" idx="14"/>
          </p:nvPr>
        </p:nvSpPr>
        <p:spPr/>
        <p:txBody>
          <a:bodyPr/>
          <a:lstStyle/>
          <a:p>
            <a:endParaRPr lang="en-US"/>
          </a:p>
        </p:txBody>
      </p:sp>
      <p:sp>
        <p:nvSpPr>
          <p:cNvPr id="5" name="Text Placeholder 4">
            <a:extLst>
              <a:ext uri="{FF2B5EF4-FFF2-40B4-BE49-F238E27FC236}">
                <a16:creationId xmlns:a16="http://schemas.microsoft.com/office/drawing/2014/main" id="{374CCEF6-D6F0-4C51-B2B7-3AFA434FD0D9}"/>
              </a:ext>
            </a:extLst>
          </p:cNvPr>
          <p:cNvSpPr>
            <a:spLocks noGrp="1"/>
          </p:cNvSpPr>
          <p:nvPr>
            <p:ph type="body" sz="quarter" idx="16"/>
          </p:nvPr>
        </p:nvSpPr>
        <p:spPr>
          <a:xfrm>
            <a:off x="1143000" y="7131685"/>
            <a:ext cx="15758652" cy="1079627"/>
          </a:xfrm>
          <a:solidFill>
            <a:srgbClr val="86DCDE"/>
          </a:solidFill>
        </p:spPr>
        <p:txBody>
          <a:bodyPr/>
          <a:lstStyle/>
          <a:p>
            <a:pPr algn="ctr"/>
            <a:r>
              <a:rPr lang="en-US" dirty="0"/>
              <a:t>Background- Leadership Placement Partner</a:t>
            </a:r>
          </a:p>
        </p:txBody>
      </p:sp>
      <p:sp>
        <p:nvSpPr>
          <p:cNvPr id="6" name="Text Placeholder 5">
            <a:extLst>
              <a:ext uri="{FF2B5EF4-FFF2-40B4-BE49-F238E27FC236}">
                <a16:creationId xmlns:a16="http://schemas.microsoft.com/office/drawing/2014/main" id="{99C3D527-6B90-49C4-A54A-81B7CF9F25E6}"/>
              </a:ext>
            </a:extLst>
          </p:cNvPr>
          <p:cNvSpPr>
            <a:spLocks noGrp="1"/>
          </p:cNvSpPr>
          <p:nvPr>
            <p:ph type="body" sz="quarter" idx="17"/>
          </p:nvPr>
        </p:nvSpPr>
        <p:spPr>
          <a:xfrm>
            <a:off x="1142999" y="15404468"/>
            <a:ext cx="15255875" cy="962359"/>
          </a:xfrm>
          <a:solidFill>
            <a:srgbClr val="76E0A3"/>
          </a:solidFill>
        </p:spPr>
        <p:txBody>
          <a:bodyPr/>
          <a:lstStyle/>
          <a:p>
            <a:pPr algn="ctr"/>
            <a:r>
              <a:rPr lang="en-US" dirty="0"/>
              <a:t>Project Activities</a:t>
            </a:r>
          </a:p>
        </p:txBody>
      </p:sp>
      <p:sp>
        <p:nvSpPr>
          <p:cNvPr id="7" name="Text Placeholder 6">
            <a:extLst>
              <a:ext uri="{FF2B5EF4-FFF2-40B4-BE49-F238E27FC236}">
                <a16:creationId xmlns:a16="http://schemas.microsoft.com/office/drawing/2014/main" id="{A27DCC75-C1A6-4C9B-8CF2-7F548AEB1F09}"/>
              </a:ext>
            </a:extLst>
          </p:cNvPr>
          <p:cNvSpPr>
            <a:spLocks noGrp="1"/>
          </p:cNvSpPr>
          <p:nvPr>
            <p:ph type="body" sz="quarter" idx="18"/>
          </p:nvPr>
        </p:nvSpPr>
        <p:spPr>
          <a:xfrm>
            <a:off x="35322201" y="8470420"/>
            <a:ext cx="15255875" cy="1010604"/>
          </a:xfrm>
          <a:solidFill>
            <a:srgbClr val="A0B2F2"/>
          </a:solidFill>
        </p:spPr>
        <p:txBody>
          <a:bodyPr/>
          <a:lstStyle/>
          <a:p>
            <a:pPr algn="ctr"/>
            <a:r>
              <a:rPr lang="en-US" dirty="0"/>
              <a:t>Goals of Leadership Project </a:t>
            </a:r>
          </a:p>
        </p:txBody>
      </p:sp>
      <p:sp>
        <p:nvSpPr>
          <p:cNvPr id="8" name="Text Placeholder 7">
            <a:extLst>
              <a:ext uri="{FF2B5EF4-FFF2-40B4-BE49-F238E27FC236}">
                <a16:creationId xmlns:a16="http://schemas.microsoft.com/office/drawing/2014/main" id="{6D40A36F-8EA5-47E8-ADE3-65EFC530BE20}"/>
              </a:ext>
            </a:extLst>
          </p:cNvPr>
          <p:cNvSpPr>
            <a:spLocks noGrp="1"/>
          </p:cNvSpPr>
          <p:nvPr>
            <p:ph type="body" sz="quarter" idx="19"/>
          </p:nvPr>
        </p:nvSpPr>
        <p:spPr>
          <a:xfrm>
            <a:off x="35015489" y="23031500"/>
            <a:ext cx="15194916" cy="1010604"/>
          </a:xfrm>
          <a:solidFill>
            <a:srgbClr val="76E0A3"/>
          </a:solidFill>
        </p:spPr>
        <p:txBody>
          <a:bodyPr/>
          <a:lstStyle/>
          <a:p>
            <a:pPr algn="ctr"/>
            <a:r>
              <a:rPr lang="en-US" dirty="0"/>
              <a:t>Outcomes </a:t>
            </a:r>
          </a:p>
        </p:txBody>
      </p:sp>
      <p:sp>
        <p:nvSpPr>
          <p:cNvPr id="11" name="Text Placeholder 10">
            <a:extLst>
              <a:ext uri="{FF2B5EF4-FFF2-40B4-BE49-F238E27FC236}">
                <a16:creationId xmlns:a16="http://schemas.microsoft.com/office/drawing/2014/main" id="{8E2B1EC4-7CC4-4BAA-A9B0-8ACB6319770B}"/>
              </a:ext>
            </a:extLst>
          </p:cNvPr>
          <p:cNvSpPr>
            <a:spLocks noGrp="1"/>
          </p:cNvSpPr>
          <p:nvPr>
            <p:ph type="body" sz="quarter" idx="22"/>
          </p:nvPr>
        </p:nvSpPr>
        <p:spPr>
          <a:xfrm>
            <a:off x="1127125" y="8686800"/>
            <a:ext cx="15271749" cy="6274717"/>
          </a:xfrm>
        </p:spPr>
        <p:txBody>
          <a:bodyPr>
            <a:normAutofit/>
          </a:bodyPr>
          <a:lstStyle/>
          <a:p>
            <a:pPr algn="just"/>
            <a:r>
              <a:rPr lang="en-US" b="0" i="0" dirty="0">
                <a:solidFill>
                  <a:srgbClr val="000000"/>
                </a:solidFill>
                <a:effectLst/>
                <a:latin typeface="Arial" panose="020B0604020202020204" pitchFamily="34" charset="0"/>
                <a:cs typeface="Arial" panose="020B0604020202020204" pitchFamily="34" charset="0"/>
              </a:rPr>
              <a:t>The University of Maine Center for Community Inclusion and Disability Studies (CCIDS) is Maine’s University Center for Excellence in Developmental Disabilities (UCEDD). CCIDS brings together the resources of the university and Maine communities to enhance the quality of life for individuals with developmental disabilities and their families. </a:t>
            </a:r>
            <a:r>
              <a:rPr lang="en-US" dirty="0">
                <a:latin typeface="Arial" panose="020B0604020202020204" pitchFamily="34" charset="0"/>
                <a:cs typeface="Arial" panose="020B0604020202020204" pitchFamily="34" charset="0"/>
              </a:rPr>
              <a:t>Their </a:t>
            </a:r>
            <a:r>
              <a:rPr lang="en-US" b="0" i="0" dirty="0">
                <a:solidFill>
                  <a:srgbClr val="000000"/>
                </a:solidFill>
                <a:effectLst/>
                <a:latin typeface="Arial" panose="020B0604020202020204" pitchFamily="34" charset="0"/>
                <a:cs typeface="Arial" panose="020B0604020202020204" pitchFamily="34" charset="0"/>
              </a:rPr>
              <a:t>statewide mission is met through i</a:t>
            </a:r>
            <a:r>
              <a:rPr lang="en-US" dirty="0">
                <a:latin typeface="Arial" panose="020B0604020202020204" pitchFamily="34" charset="0"/>
                <a:cs typeface="Arial" panose="020B0604020202020204" pitchFamily="34" charset="0"/>
              </a:rPr>
              <a:t>nterdisciplinary education, research and evaluation, community engagement, and dissemination of state-of-the-art information that reflect the guiding principles of inclusion, diversity, universal design and access, and social justice. </a:t>
            </a:r>
          </a:p>
          <a:p>
            <a:pPr>
              <a:lnSpc>
                <a:spcPct val="120000"/>
              </a:lnSpc>
              <a:spcBef>
                <a:spcPts val="0"/>
              </a:spcBef>
            </a:pPr>
            <a:r>
              <a:rPr lang="en-US" dirty="0">
                <a:latin typeface="Open Sans"/>
              </a:rPr>
              <a:t>                    </a:t>
            </a:r>
            <a:endParaRPr lang="en-US" dirty="0"/>
          </a:p>
        </p:txBody>
      </p:sp>
      <p:sp>
        <p:nvSpPr>
          <p:cNvPr id="12" name="Text Placeholder 11">
            <a:extLst>
              <a:ext uri="{FF2B5EF4-FFF2-40B4-BE49-F238E27FC236}">
                <a16:creationId xmlns:a16="http://schemas.microsoft.com/office/drawing/2014/main" id="{DE81BDD1-2B60-4107-BE85-291858BCF35C}"/>
              </a:ext>
            </a:extLst>
          </p:cNvPr>
          <p:cNvSpPr>
            <a:spLocks noGrp="1"/>
          </p:cNvSpPr>
          <p:nvPr>
            <p:ph type="body" sz="quarter" idx="23"/>
          </p:nvPr>
        </p:nvSpPr>
        <p:spPr>
          <a:xfrm>
            <a:off x="35717324" y="11323094"/>
            <a:ext cx="14996547" cy="9125106"/>
          </a:xfrm>
        </p:spPr>
        <p:txBody>
          <a:bodyPr>
            <a:normAutofit/>
          </a:bodyPr>
          <a:lstStyle/>
          <a:p>
            <a:r>
              <a:rPr lang="en-US" dirty="0">
                <a:latin typeface="Arial" panose="020B0604020202020204" pitchFamily="34" charset="0"/>
                <a:cs typeface="Arial" panose="020B0604020202020204" pitchFamily="34" charset="0"/>
              </a:rPr>
              <a:t>Goal # 1                                                                                                            I came into my leadership placement with the goal of strengthening my skills around systems change through policy work.  I wanted to be able to use data and research to back up the experiences and stories of people living with disabilities.  I also wanted to expand my experience of communicating with federal level policy makers and diversify and expand relationships to broaden my policy base through local, state and federal policy.  </a:t>
            </a:r>
          </a:p>
          <a:p>
            <a:r>
              <a:rPr lang="en-US" dirty="0">
                <a:latin typeface="Arial" panose="020B0604020202020204" pitchFamily="34" charset="0"/>
                <a:cs typeface="Arial" panose="020B0604020202020204" pitchFamily="34" charset="0"/>
              </a:rPr>
              <a:t>Goal #2                                                                                                                             I had the additional goal to use the knowledge and skills I gained from data and research collection to educate and enhance the testimony of self-advocates. I wanted to choose one issue that is important to self-advocates to focus my leadership learnings on and support self-advocates to write their own testimony/position statements with data points.  </a:t>
            </a:r>
          </a:p>
          <a:p>
            <a:endParaRPr lang="en-US" dirty="0"/>
          </a:p>
        </p:txBody>
      </p:sp>
      <p:graphicFrame>
        <p:nvGraphicFramePr>
          <p:cNvPr id="14" name="SmartArt Placeholder 13">
            <a:extLst>
              <a:ext uri="{FF2B5EF4-FFF2-40B4-BE49-F238E27FC236}">
                <a16:creationId xmlns:a16="http://schemas.microsoft.com/office/drawing/2014/main" id="{735F0253-F7CB-4EFC-9016-998273991FFB}"/>
              </a:ext>
            </a:extLst>
          </p:cNvPr>
          <p:cNvGraphicFramePr>
            <a:graphicFrameLocks noGrp="1"/>
          </p:cNvGraphicFramePr>
          <p:nvPr>
            <p:ph type="dgm" sz="quarter" idx="27"/>
            <p:extLst>
              <p:ext uri="{D42A27DB-BD31-4B8C-83A1-F6EECF244321}">
                <p14:modId xmlns:p14="http://schemas.microsoft.com/office/powerpoint/2010/main" val="425826512"/>
              </p:ext>
            </p:extLst>
          </p:nvPr>
        </p:nvGraphicFramePr>
        <p:xfrm>
          <a:off x="16829077" y="22497579"/>
          <a:ext cx="18493124" cy="11830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9" name="Text Placeholder 18">
            <a:extLst>
              <a:ext uri="{FF2B5EF4-FFF2-40B4-BE49-F238E27FC236}">
                <a16:creationId xmlns:a16="http://schemas.microsoft.com/office/drawing/2014/main" id="{14F9C7FF-43D8-48F1-AE37-A8410A588B82}"/>
              </a:ext>
            </a:extLst>
          </p:cNvPr>
          <p:cNvSpPr>
            <a:spLocks noGrp="1"/>
          </p:cNvSpPr>
          <p:nvPr>
            <p:ph type="body" sz="quarter" idx="31"/>
          </p:nvPr>
        </p:nvSpPr>
        <p:spPr>
          <a:xfrm>
            <a:off x="1158874" y="16987683"/>
            <a:ext cx="15240000" cy="9125106"/>
          </a:xfrm>
        </p:spPr>
        <p:txBody>
          <a:bodyPr>
            <a:normAutofit fontScale="92500" lnSpcReduction="20000"/>
          </a:bodyPr>
          <a:lstStyle/>
          <a:p>
            <a:pPr marL="571500" indent="-571500">
              <a:buFont typeface="Arial" panose="020B0604020202020204" pitchFamily="34" charset="0"/>
              <a:buChar char="•"/>
            </a:pPr>
            <a:r>
              <a:rPr lang="en-US" dirty="0"/>
              <a:t>Extensive search of available research regarding the use of restraints in adults living with I/DD and the alternative options available to use rather than restraint.                                            </a:t>
            </a:r>
          </a:p>
          <a:p>
            <a:pPr marL="571500" indent="-571500">
              <a:buFont typeface="Arial" panose="020B0604020202020204" pitchFamily="34" charset="0"/>
              <a:buChar char="•"/>
            </a:pPr>
            <a:r>
              <a:rPr lang="en-US" dirty="0"/>
              <a:t>Meetings with the Coalition Against Adult Restraint to coordinate.  </a:t>
            </a:r>
          </a:p>
          <a:p>
            <a:pPr marL="571500" indent="-571500">
              <a:buFont typeface="Arial" panose="020B0604020202020204" pitchFamily="34" charset="0"/>
              <a:buChar char="•"/>
            </a:pPr>
            <a:r>
              <a:rPr lang="en-US" dirty="0"/>
              <a:t>Educating self-advocates about the Behavior Management Regulations.  </a:t>
            </a:r>
          </a:p>
          <a:p>
            <a:pPr marL="571500" indent="-571500">
              <a:buFont typeface="Arial" panose="020B0604020202020204" pitchFamily="34" charset="0"/>
              <a:buChar char="•"/>
            </a:pPr>
            <a:r>
              <a:rPr lang="en-US" dirty="0"/>
              <a:t>Working collaboratively across the disability network to strategize, inform, support, and prepare self-advocates.  </a:t>
            </a:r>
          </a:p>
          <a:p>
            <a:pPr marL="571500" indent="-571500">
              <a:buFont typeface="Arial" panose="020B0604020202020204" pitchFamily="34" charset="0"/>
              <a:buChar char="•"/>
            </a:pPr>
            <a:r>
              <a:rPr lang="en-US" dirty="0"/>
              <a:t>Assisting self-advocates and family members to write their statements.  </a:t>
            </a:r>
          </a:p>
          <a:p>
            <a:pPr marL="571500" indent="-571500">
              <a:buFont typeface="Arial" panose="020B0604020202020204" pitchFamily="34" charset="0"/>
              <a:buChar char="•"/>
            </a:pPr>
            <a:r>
              <a:rPr lang="en-US" dirty="0"/>
              <a:t>Shared Research articles I found within the DD Network and within stakeholder groups to inform policy work.  </a:t>
            </a:r>
          </a:p>
          <a:p>
            <a:pPr marL="571500" indent="-571500">
              <a:buFont typeface="Arial" panose="020B0604020202020204" pitchFamily="34" charset="0"/>
              <a:buChar char="•"/>
            </a:pPr>
            <a:r>
              <a:rPr lang="en-US" dirty="0"/>
              <a:t>Wrote a statement to share on the OADS listening session.                      </a:t>
            </a:r>
          </a:p>
          <a:p>
            <a:pPr marL="571500" indent="-571500">
              <a:buFont typeface="Arial" panose="020B0604020202020204" pitchFamily="34" charset="0"/>
              <a:buChar char="•"/>
            </a:pPr>
            <a:endParaRPr lang="en-US" dirty="0"/>
          </a:p>
          <a:p>
            <a:pPr marL="571500" indent="-571500">
              <a:buFont typeface="Arial" panose="020B0604020202020204" pitchFamily="34" charset="0"/>
              <a:buChar char="•"/>
            </a:pPr>
            <a:endParaRPr lang="en-US" dirty="0"/>
          </a:p>
          <a:p>
            <a:pPr marL="571500" indent="-571500">
              <a:buFont typeface="Arial" panose="020B0604020202020204" pitchFamily="34" charset="0"/>
              <a:buChar char="•"/>
            </a:pPr>
            <a:endParaRPr lang="en-US" dirty="0"/>
          </a:p>
          <a:p>
            <a:pPr marL="571500" indent="-571500">
              <a:buFont typeface="Arial" panose="020B0604020202020204" pitchFamily="34" charset="0"/>
              <a:buChar char="•"/>
            </a:pPr>
            <a:endParaRPr lang="en-US" dirty="0"/>
          </a:p>
          <a:p>
            <a:endParaRPr lang="en-US" dirty="0"/>
          </a:p>
        </p:txBody>
      </p:sp>
      <p:sp>
        <p:nvSpPr>
          <p:cNvPr id="20" name="Text Placeholder 19">
            <a:extLst>
              <a:ext uri="{FF2B5EF4-FFF2-40B4-BE49-F238E27FC236}">
                <a16:creationId xmlns:a16="http://schemas.microsoft.com/office/drawing/2014/main" id="{1234E1C7-5A24-495D-830A-0FE7CDEEBAD3}"/>
              </a:ext>
            </a:extLst>
          </p:cNvPr>
          <p:cNvSpPr>
            <a:spLocks noGrp="1"/>
          </p:cNvSpPr>
          <p:nvPr>
            <p:ph type="body" sz="quarter" idx="32"/>
          </p:nvPr>
        </p:nvSpPr>
        <p:spPr>
          <a:xfrm>
            <a:off x="1142999" y="26806714"/>
            <a:ext cx="15240000" cy="1204311"/>
          </a:xfrm>
          <a:solidFill>
            <a:srgbClr val="A0B2F2"/>
          </a:solidFill>
        </p:spPr>
        <p:txBody>
          <a:bodyPr/>
          <a:lstStyle/>
          <a:p>
            <a:pPr algn="ctr"/>
            <a:r>
              <a:rPr lang="en-US" sz="6000" b="1" dirty="0">
                <a:latin typeface="Open Sans"/>
              </a:rPr>
              <a:t>OADS Listening Sessions</a:t>
            </a:r>
            <a:r>
              <a:rPr lang="en-US" sz="6000" dirty="0">
                <a:latin typeface="Open Sans"/>
              </a:rPr>
              <a:t> </a:t>
            </a:r>
          </a:p>
        </p:txBody>
      </p:sp>
      <p:sp>
        <p:nvSpPr>
          <p:cNvPr id="21" name="Text Placeholder 20">
            <a:extLst>
              <a:ext uri="{FF2B5EF4-FFF2-40B4-BE49-F238E27FC236}">
                <a16:creationId xmlns:a16="http://schemas.microsoft.com/office/drawing/2014/main" id="{221DA9A9-99D3-4EEE-9A65-FC422F9F641B}"/>
              </a:ext>
            </a:extLst>
          </p:cNvPr>
          <p:cNvSpPr>
            <a:spLocks noGrp="1"/>
          </p:cNvSpPr>
          <p:nvPr>
            <p:ph type="body" sz="quarter" idx="33"/>
          </p:nvPr>
        </p:nvSpPr>
        <p:spPr>
          <a:xfrm>
            <a:off x="1011871" y="28453976"/>
            <a:ext cx="15240001" cy="6275443"/>
          </a:xfrm>
        </p:spPr>
        <p:txBody>
          <a:bodyPr>
            <a:normAutofit lnSpcReduction="10000"/>
          </a:bodyPr>
          <a:lstStyle/>
          <a:p>
            <a:pPr marL="0" indent="0">
              <a:buNone/>
            </a:pPr>
            <a:r>
              <a:rPr lang="en-US" b="0" i="0" dirty="0">
                <a:solidFill>
                  <a:srgbClr val="333333"/>
                </a:solidFill>
                <a:effectLst/>
                <a:latin typeface="Verdana" panose="020B0604030504040204" pitchFamily="34" charset="0"/>
              </a:rPr>
              <a:t>The Department of Health and Human Services, Office of Aging and Disability Services </a:t>
            </a:r>
            <a:r>
              <a:rPr lang="en-US" dirty="0">
                <a:solidFill>
                  <a:srgbClr val="333333"/>
                </a:solidFill>
                <a:latin typeface="Verdana" panose="020B0604030504040204" pitchFamily="34" charset="0"/>
              </a:rPr>
              <a:t>announced they would be</a:t>
            </a:r>
            <a:r>
              <a:rPr lang="en-US" b="0" i="0" dirty="0">
                <a:solidFill>
                  <a:srgbClr val="333333"/>
                </a:solidFill>
                <a:effectLst/>
                <a:latin typeface="Verdana" panose="020B0604030504040204" pitchFamily="34" charset="0"/>
              </a:rPr>
              <a:t> hosting three virtual listening sessions on 14-197 C.M.R. Chapter 5, Regulations Governing Behavioral Support, Modification and Management for People with Intellectual Disabilities or Autism in Maine.  The goal of the virtual listening sessions is to gather input on the current rule which can be found </a:t>
            </a:r>
            <a:r>
              <a:rPr lang="en-US" b="0" i="0" u="none" strike="noStrike" dirty="0">
                <a:solidFill>
                  <a:srgbClr val="2176AE"/>
                </a:solidFill>
                <a:effectLst/>
                <a:latin typeface="Verdana" panose="020B0604030504040204" pitchFamily="34" charset="0"/>
                <a:hlinkClick r:id="rId7"/>
              </a:rPr>
              <a:t>here</a:t>
            </a:r>
            <a:r>
              <a:rPr lang="en-US" b="0" i="0" dirty="0">
                <a:solidFill>
                  <a:srgbClr val="333333"/>
                </a:solidFill>
                <a:effectLst/>
                <a:latin typeface="Verdana" panose="020B0604030504040204" pitchFamily="34" charset="0"/>
              </a:rPr>
              <a:t>. </a:t>
            </a:r>
          </a:p>
          <a:p>
            <a:pPr marL="0" indent="0">
              <a:buNone/>
            </a:pPr>
            <a:r>
              <a:rPr lang="en-US" b="0" i="0" dirty="0">
                <a:solidFill>
                  <a:srgbClr val="333333"/>
                </a:solidFill>
                <a:effectLst/>
                <a:latin typeface="Verdana" panose="020B0604030504040204" pitchFamily="34" charset="0"/>
              </a:rPr>
              <a:t>These listening sessions presented an opportunity to advocate for the elimination of planned restraints</a:t>
            </a:r>
            <a:r>
              <a:rPr lang="en-US" dirty="0">
                <a:solidFill>
                  <a:srgbClr val="333333"/>
                </a:solidFill>
                <a:latin typeface="Verdana" panose="020B0604030504040204" pitchFamily="34" charset="0"/>
              </a:rPr>
              <a:t> for adults receiving services.  </a:t>
            </a:r>
            <a:endParaRPr lang="en-US" dirty="0"/>
          </a:p>
        </p:txBody>
      </p:sp>
      <p:sp>
        <p:nvSpPr>
          <p:cNvPr id="24" name="TextBox 23">
            <a:extLst>
              <a:ext uri="{FF2B5EF4-FFF2-40B4-BE49-F238E27FC236}">
                <a16:creationId xmlns:a16="http://schemas.microsoft.com/office/drawing/2014/main" id="{63E9BB8E-15EE-48C8-84F2-DA9A10F83917}"/>
              </a:ext>
            </a:extLst>
          </p:cNvPr>
          <p:cNvSpPr txBox="1"/>
          <p:nvPr/>
        </p:nvSpPr>
        <p:spPr>
          <a:xfrm>
            <a:off x="34954531" y="24610501"/>
            <a:ext cx="14835184" cy="7478970"/>
          </a:xfrm>
          <a:prstGeom prst="rect">
            <a:avLst/>
          </a:prstGeom>
          <a:noFill/>
        </p:spPr>
        <p:txBody>
          <a:bodyPr wrap="square" rtlCol="0">
            <a:spAutoFit/>
          </a:bodyPr>
          <a:lstStyle/>
          <a:p>
            <a:pPr marL="571500" indent="-571500">
              <a:buFont typeface="Arial" panose="020B0604020202020204" pitchFamily="34" charset="0"/>
              <a:buChar char="•"/>
            </a:pPr>
            <a:r>
              <a:rPr lang="en-US" sz="4000" dirty="0">
                <a:solidFill>
                  <a:srgbClr val="000000"/>
                </a:solidFill>
                <a:latin typeface="Arial" panose="020B0604020202020204" pitchFamily="34" charset="0"/>
                <a:cs typeface="Arial" panose="020B0604020202020204" pitchFamily="34" charset="0"/>
              </a:rPr>
              <a:t>Self-advocates participated in the OADS listening sessions and advocated for the elimination of restraints.  </a:t>
            </a:r>
          </a:p>
          <a:p>
            <a:pPr marL="571500" indent="-571500">
              <a:buFont typeface="Arial" panose="020B0604020202020204" pitchFamily="34" charset="0"/>
              <a:buChar char="•"/>
            </a:pPr>
            <a:r>
              <a:rPr lang="en-US" sz="4000" dirty="0">
                <a:solidFill>
                  <a:srgbClr val="000000"/>
                </a:solidFill>
                <a:latin typeface="Arial" panose="020B0604020202020204" pitchFamily="34" charset="0"/>
                <a:cs typeface="Arial" panose="020B0604020202020204" pitchFamily="34" charset="0"/>
              </a:rPr>
              <a:t>Research articles I collected were shared within the disability network and shared with policy makers at DHHS, OADS during listening sessions.  These articles are now being cited and used to make changes within Maine’s system of care, especially in looking at adopting a Trauma Informed Care Model.  </a:t>
            </a:r>
          </a:p>
          <a:p>
            <a:pPr marL="571500" indent="-571500">
              <a:buFont typeface="Arial" panose="020B0604020202020204" pitchFamily="34" charset="0"/>
              <a:buChar char="•"/>
            </a:pPr>
            <a:r>
              <a:rPr lang="en-US" sz="4000" dirty="0">
                <a:solidFill>
                  <a:srgbClr val="000000"/>
                </a:solidFill>
                <a:latin typeface="Arial" panose="020B0604020202020204" pitchFamily="34" charset="0"/>
                <a:cs typeface="Arial" panose="020B0604020202020204" pitchFamily="34" charset="0"/>
              </a:rPr>
              <a:t>Self-advocates learned how systems change works and how powerful their voices are collectively.  </a:t>
            </a:r>
          </a:p>
          <a:p>
            <a:pPr marL="571500" indent="-571500">
              <a:buFont typeface="Arial" panose="020B0604020202020204" pitchFamily="34" charset="0"/>
              <a:buChar char="•"/>
            </a:pPr>
            <a:r>
              <a:rPr lang="en-US" sz="4000" dirty="0">
                <a:solidFill>
                  <a:srgbClr val="000000"/>
                </a:solidFill>
                <a:latin typeface="Arial" panose="020B0604020202020204" pitchFamily="34" charset="0"/>
                <a:cs typeface="Arial" panose="020B0604020202020204" pitchFamily="34" charset="0"/>
              </a:rPr>
              <a:t>OADS has agreed to hire and expert to assist in the phase out and elimination of the use of restraints in Maine.  </a:t>
            </a:r>
          </a:p>
        </p:txBody>
      </p:sp>
      <p:sp>
        <p:nvSpPr>
          <p:cNvPr id="28" name="Text Placeholder 6">
            <a:extLst>
              <a:ext uri="{FF2B5EF4-FFF2-40B4-BE49-F238E27FC236}">
                <a16:creationId xmlns:a16="http://schemas.microsoft.com/office/drawing/2014/main" id="{C71A6DC0-9374-43B0-932C-0B576F233F73}"/>
              </a:ext>
            </a:extLst>
          </p:cNvPr>
          <p:cNvSpPr txBox="1">
            <a:spLocks/>
          </p:cNvSpPr>
          <p:nvPr/>
        </p:nvSpPr>
        <p:spPr>
          <a:xfrm>
            <a:off x="18088394" y="19402605"/>
            <a:ext cx="15255875" cy="1010604"/>
          </a:xfrm>
          <a:prstGeom prst="rect">
            <a:avLst/>
          </a:prstGeom>
          <a:solidFill>
            <a:srgbClr val="86DCDE"/>
          </a:solidFill>
        </p:spPr>
        <p:txBody>
          <a:bodyPr vert="horz" lIns="106674" tIns="53337" rIns="106674" bIns="53337" rtlCol="0">
            <a:noAutofit/>
          </a:bodyPr>
          <a:lstStyle>
            <a:lvl1pPr marL="0" indent="0" algn="l" defTabSz="4480304" rtl="0" eaLnBrk="1" latinLnBrk="0" hangingPunct="1">
              <a:lnSpc>
                <a:spcPct val="90000"/>
              </a:lnSpc>
              <a:spcBef>
                <a:spcPts val="4900"/>
              </a:spcBef>
              <a:buFont typeface="Arial" panose="020B0604020202020204" pitchFamily="34" charset="0"/>
              <a:buNone/>
              <a:defRPr sz="6000" b="1" kern="1200">
                <a:solidFill>
                  <a:srgbClr val="000000"/>
                </a:solidFill>
                <a:latin typeface="+mj-lt"/>
                <a:ea typeface="+mn-ea"/>
                <a:cs typeface="+mn-cs"/>
              </a:defRPr>
            </a:lvl1pPr>
            <a:lvl2pPr marL="2240152" indent="0" algn="l" defTabSz="4480304" rtl="0" eaLnBrk="1" latinLnBrk="0" hangingPunct="1">
              <a:lnSpc>
                <a:spcPct val="90000"/>
              </a:lnSpc>
              <a:spcBef>
                <a:spcPts val="2450"/>
              </a:spcBef>
              <a:buFont typeface="Arial" panose="020B0604020202020204" pitchFamily="34" charset="0"/>
              <a:buNone/>
              <a:defRPr sz="7200" kern="1200">
                <a:solidFill>
                  <a:srgbClr val="000000"/>
                </a:solidFill>
                <a:latin typeface="+mj-lt"/>
                <a:ea typeface="+mn-ea"/>
                <a:cs typeface="+mn-cs"/>
              </a:defRPr>
            </a:lvl2pPr>
            <a:lvl3pPr marL="4480304" indent="0" algn="l" defTabSz="4480304" rtl="0" eaLnBrk="1" latinLnBrk="0" hangingPunct="1">
              <a:lnSpc>
                <a:spcPct val="90000"/>
              </a:lnSpc>
              <a:spcBef>
                <a:spcPts val="2450"/>
              </a:spcBef>
              <a:buFont typeface="Arial" panose="020B0604020202020204" pitchFamily="34" charset="0"/>
              <a:buNone/>
              <a:defRPr sz="6600" kern="1200">
                <a:solidFill>
                  <a:srgbClr val="000000"/>
                </a:solidFill>
                <a:latin typeface="+mj-lt"/>
                <a:ea typeface="+mn-ea"/>
                <a:cs typeface="+mn-cs"/>
              </a:defRPr>
            </a:lvl3pPr>
            <a:lvl4pPr marL="6720456"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4pPr>
            <a:lvl5pPr marL="8960608" indent="0" algn="l" defTabSz="4480304" rtl="0" eaLnBrk="1" latinLnBrk="0" hangingPunct="1">
              <a:lnSpc>
                <a:spcPct val="90000"/>
              </a:lnSpc>
              <a:spcBef>
                <a:spcPts val="2450"/>
              </a:spcBef>
              <a:buFont typeface="Arial" panose="020B0604020202020204" pitchFamily="34" charset="0"/>
              <a:buNone/>
              <a:defRPr sz="5400" kern="1200">
                <a:solidFill>
                  <a:srgbClr val="000000"/>
                </a:solidFill>
                <a:latin typeface="+mj-lt"/>
                <a:ea typeface="+mn-ea"/>
                <a:cs typeface="+mn-cs"/>
              </a:defRPr>
            </a:lvl5pPr>
            <a:lvl6pPr marL="12320836"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6pPr>
            <a:lvl7pPr marL="14560988"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7pPr>
            <a:lvl8pPr marL="16801140"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8pPr>
            <a:lvl9pPr marL="19041292" indent="-1120076" algn="l" defTabSz="4480304" rtl="0" eaLnBrk="1" latinLnBrk="0" hangingPunct="1">
              <a:lnSpc>
                <a:spcPct val="90000"/>
              </a:lnSpc>
              <a:spcBef>
                <a:spcPts val="2450"/>
              </a:spcBef>
              <a:buFont typeface="Arial" panose="020B0604020202020204" pitchFamily="34" charset="0"/>
              <a:buChar char="•"/>
              <a:defRPr sz="8800" kern="1200">
                <a:solidFill>
                  <a:schemeClr val="tx1"/>
                </a:solidFill>
                <a:latin typeface="+mn-lt"/>
                <a:ea typeface="+mn-ea"/>
                <a:cs typeface="+mn-cs"/>
              </a:defRPr>
            </a:lvl9pPr>
          </a:lstStyle>
          <a:p>
            <a:pPr algn="ctr"/>
            <a:r>
              <a:rPr lang="en-US" dirty="0"/>
              <a:t>Milestones of Project Timeline</a:t>
            </a:r>
          </a:p>
        </p:txBody>
      </p:sp>
      <p:pic>
        <p:nvPicPr>
          <p:cNvPr id="1028" name="Picture 4" descr="Word Cloud">
            <a:extLst>
              <a:ext uri="{FF2B5EF4-FFF2-40B4-BE49-F238E27FC236}">
                <a16:creationId xmlns:a16="http://schemas.microsoft.com/office/drawing/2014/main" id="{E31C1A42-E035-40FD-A29D-1D01C9750EA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924568" y="7559665"/>
            <a:ext cx="15583528" cy="9661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3790505"/>
      </p:ext>
    </p:extLst>
  </p:cSld>
  <p:clrMapOvr>
    <a:masterClrMapping/>
  </p:clrMapOvr>
</p:sld>
</file>

<file path=ppt/theme/theme1.xml><?xml version="1.0" encoding="utf-8"?>
<a:theme xmlns:a="http://schemas.openxmlformats.org/drawingml/2006/main" name="LEND Poster_Footer">
  <a:themeElements>
    <a:clrScheme name="IOD">
      <a:dk1>
        <a:srgbClr val="013591"/>
      </a:dk1>
      <a:lt1>
        <a:sysClr val="window" lastClr="FFFFFF"/>
      </a:lt1>
      <a:dk2>
        <a:srgbClr val="013591"/>
      </a:dk2>
      <a:lt2>
        <a:srgbClr val="FFFFFF"/>
      </a:lt2>
      <a:accent1>
        <a:srgbClr val="8EAADB"/>
      </a:accent1>
      <a:accent2>
        <a:srgbClr val="98A4AD"/>
      </a:accent2>
      <a:accent3>
        <a:srgbClr val="C55A11"/>
      </a:accent3>
      <a:accent4>
        <a:srgbClr val="FFC000"/>
      </a:accent4>
      <a:accent5>
        <a:srgbClr val="0563C1"/>
      </a:accent5>
      <a:accent6>
        <a:srgbClr val="70AD47"/>
      </a:accent6>
      <a:hlink>
        <a:srgbClr val="013591"/>
      </a:hlink>
      <a:folHlink>
        <a:srgbClr val="E26B2A"/>
      </a:folHlink>
    </a:clrScheme>
    <a:fontScheme name="IOD fonts">
      <a:majorFont>
        <a:latin typeface="Myriad Pro"/>
        <a:ea typeface=""/>
        <a:cs typeface=""/>
      </a:majorFont>
      <a:minorFont>
        <a:latin typeface="Minion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NDPoster_42x56" id="{17DF64F6-1E8F-4FA5-B6DA-431A78952D9C}" vid="{52F4D419-9F43-421F-8BE3-691DE9A1392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E8B49EBC-8012-49EB-A634-9AC004CF8E85}">
  <ds:schemaRefs>
    <ds:schemaRef ds:uri="ESRI.ArcGIS.Mapping.OfficeIntegration.PowerPointInfo"/>
  </ds:schemaRefs>
</ds:datastoreItem>
</file>

<file path=customXml/itemProps2.xml><?xml version="1.0" encoding="utf-8"?>
<ds:datastoreItem xmlns:ds="http://schemas.openxmlformats.org/officeDocument/2006/customXml" ds:itemID="{1966D790-D06C-4361-94B8-8BED25FA40AD}">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
  <TotalTime>3549</TotalTime>
  <Words>590</Words>
  <Application>Microsoft Office PowerPoint</Application>
  <PresentationFormat>Custom</PresentationFormat>
  <Paragraphs>33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Minion Pro</vt:lpstr>
      <vt:lpstr>Myriad Pro</vt:lpstr>
      <vt:lpstr>Open Sans</vt:lpstr>
      <vt:lpstr>Source Sans Pro</vt:lpstr>
      <vt:lpstr>Verdana</vt:lpstr>
      <vt:lpstr>LEND Poster_Footer</vt:lpstr>
      <vt:lpstr>Eliminating Planned Adult Restraints: Providing Alternatives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EXAMPLE LAYOUT</dc:title>
  <dc:creator>Humphreys, Elizabeth</dc:creator>
  <cp:lastModifiedBy>Monique Stairs</cp:lastModifiedBy>
  <cp:revision>24</cp:revision>
  <dcterms:created xsi:type="dcterms:W3CDTF">2021-03-10T15:35:21Z</dcterms:created>
  <dcterms:modified xsi:type="dcterms:W3CDTF">2021-04-16T16:03:40Z</dcterms:modified>
</cp:coreProperties>
</file>