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3"/>
  </p:sldMasterIdLst>
  <p:sldIdLst>
    <p:sldId id="267" r:id="rId4"/>
  </p:sldIdLst>
  <p:sldSz cx="51206400" cy="384048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berle, Romy" initials="ER" lastIdx="1" clrIdx="0">
    <p:extLst>
      <p:ext uri="{19B8F6BF-5375-455C-9EA6-DF929625EA0E}">
        <p15:presenceInfo xmlns:p15="http://schemas.microsoft.com/office/powerpoint/2012/main" userId="S::ree1010@unh.edu::2e56a4c2-ce93-4aa1-9508-ef95aa41d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751"/>
    <a:srgbClr val="457735"/>
    <a:srgbClr val="6EC6FC"/>
    <a:srgbClr val="83CAE7"/>
    <a:srgbClr val="8ED6DC"/>
    <a:srgbClr val="000000"/>
    <a:srgbClr val="08020E"/>
    <a:srgbClr val="2E0957"/>
    <a:srgbClr val="C7AC37"/>
    <a:srgbClr val="4A7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1D7BA-C86B-4E33-BE21-C6C0F6BD4FAF}" v="30" dt="2021-05-01T01:07:25.5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273" autoAdjust="0"/>
    <p:restoredTop sz="94421" autoAdjust="0"/>
  </p:normalViewPr>
  <p:slideViewPr>
    <p:cSldViewPr snapToGrid="0">
      <p:cViewPr>
        <p:scale>
          <a:sx n="18" d="100"/>
          <a:sy n="18" d="100"/>
        </p:scale>
        <p:origin x="1276" y="100"/>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4711D2-0197-44AC-B346-720BA6530F8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CF6A50E-DB1F-4DE3-91BC-3EEC3223F592}">
      <dgm:prSet phldrT="[Text]"/>
      <dgm:spPr>
        <a:solidFill>
          <a:srgbClr val="C7AC37"/>
        </a:solidFill>
      </dgm:spPr>
      <dgm:t>
        <a:bodyPr/>
        <a:lstStyle/>
        <a:p>
          <a:r>
            <a:rPr lang="en-US" dirty="0"/>
            <a:t>Key Concepts</a:t>
          </a:r>
        </a:p>
      </dgm:t>
    </dgm:pt>
    <dgm:pt modelId="{1B30269A-888A-4201-AE56-82E6FBA9D34C}" type="parTrans" cxnId="{575A3D16-7102-43A9-A9A4-F7453FEB5442}">
      <dgm:prSet/>
      <dgm:spPr/>
      <dgm:t>
        <a:bodyPr/>
        <a:lstStyle/>
        <a:p>
          <a:endParaRPr lang="en-US"/>
        </a:p>
      </dgm:t>
    </dgm:pt>
    <dgm:pt modelId="{8D6E7AA7-9E85-46F8-B643-E06E81DC02C3}" type="sibTrans" cxnId="{575A3D16-7102-43A9-A9A4-F7453FEB5442}">
      <dgm:prSet/>
      <dgm:spPr/>
      <dgm:t>
        <a:bodyPr/>
        <a:lstStyle/>
        <a:p>
          <a:endParaRPr lang="en-US"/>
        </a:p>
      </dgm:t>
    </dgm:pt>
    <dgm:pt modelId="{E4242F46-1E06-4F59-A8DB-682683CE1B84}">
      <dgm:prSet phldrT="[Text]"/>
      <dgm:spPr>
        <a:solidFill>
          <a:srgbClr val="457735"/>
        </a:solidFill>
      </dgm:spPr>
      <dgm:t>
        <a:bodyPr/>
        <a:lstStyle/>
        <a:p>
          <a:r>
            <a:rPr lang="en-US" dirty="0"/>
            <a:t>Staying Informed</a:t>
          </a:r>
        </a:p>
      </dgm:t>
    </dgm:pt>
    <dgm:pt modelId="{0707F09B-9745-4183-9801-AE85BA8F8B56}" type="parTrans" cxnId="{35183977-D647-4634-8102-1323E3504849}">
      <dgm:prSet/>
      <dgm:spPr>
        <a:solidFill>
          <a:schemeClr val="bg2">
            <a:lumMod val="85000"/>
          </a:schemeClr>
        </a:solidFill>
      </dgm:spPr>
      <dgm:t>
        <a:bodyPr/>
        <a:lstStyle/>
        <a:p>
          <a:endParaRPr lang="en-US"/>
        </a:p>
      </dgm:t>
    </dgm:pt>
    <dgm:pt modelId="{6C367D64-4AD4-4736-B069-3EE11AE7AD60}" type="sibTrans" cxnId="{35183977-D647-4634-8102-1323E3504849}">
      <dgm:prSet/>
      <dgm:spPr/>
      <dgm:t>
        <a:bodyPr/>
        <a:lstStyle/>
        <a:p>
          <a:endParaRPr lang="en-US"/>
        </a:p>
      </dgm:t>
    </dgm:pt>
    <dgm:pt modelId="{45AC418E-537F-4244-94E1-F179F4DE5C07}">
      <dgm:prSet phldrT="[Text]"/>
      <dgm:spPr>
        <a:solidFill>
          <a:srgbClr val="457735"/>
        </a:solidFill>
      </dgm:spPr>
      <dgm:t>
        <a:bodyPr/>
        <a:lstStyle/>
        <a:p>
          <a:r>
            <a:rPr lang="en-US"/>
            <a:t>Public Outreach</a:t>
          </a:r>
        </a:p>
      </dgm:t>
    </dgm:pt>
    <dgm:pt modelId="{597A13EF-1583-45E2-B01D-5BA4DBBD797F}" type="parTrans" cxnId="{3370AF2F-3158-4232-AFF7-84A3A7292F83}">
      <dgm:prSet/>
      <dgm:spPr>
        <a:solidFill>
          <a:schemeClr val="bg2">
            <a:lumMod val="85000"/>
          </a:schemeClr>
        </a:solidFill>
      </dgm:spPr>
      <dgm:t>
        <a:bodyPr/>
        <a:lstStyle/>
        <a:p>
          <a:endParaRPr lang="en-US"/>
        </a:p>
      </dgm:t>
    </dgm:pt>
    <dgm:pt modelId="{08354D25-9379-44B6-BCCC-356AD9C51FBD}" type="sibTrans" cxnId="{3370AF2F-3158-4232-AFF7-84A3A7292F83}">
      <dgm:prSet/>
      <dgm:spPr/>
      <dgm:t>
        <a:bodyPr/>
        <a:lstStyle/>
        <a:p>
          <a:endParaRPr lang="en-US"/>
        </a:p>
      </dgm:t>
    </dgm:pt>
    <dgm:pt modelId="{C3FEC9D0-7C3F-4816-A976-269CAC00F388}">
      <dgm:prSet phldrT="[Text]"/>
      <dgm:spPr>
        <a:solidFill>
          <a:srgbClr val="457735"/>
        </a:solidFill>
      </dgm:spPr>
      <dgm:t>
        <a:bodyPr/>
        <a:lstStyle/>
        <a:p>
          <a:r>
            <a:rPr lang="en-US"/>
            <a:t>Relationship Building</a:t>
          </a:r>
        </a:p>
      </dgm:t>
    </dgm:pt>
    <dgm:pt modelId="{3F691A37-3B71-4EB8-A7E2-91872967C049}" type="parTrans" cxnId="{8ECD679D-7546-4817-A5EB-14FE1994D2FA}">
      <dgm:prSet/>
      <dgm:spPr>
        <a:solidFill>
          <a:schemeClr val="bg2">
            <a:lumMod val="85000"/>
          </a:schemeClr>
        </a:solidFill>
      </dgm:spPr>
      <dgm:t>
        <a:bodyPr/>
        <a:lstStyle/>
        <a:p>
          <a:endParaRPr lang="en-US"/>
        </a:p>
      </dgm:t>
    </dgm:pt>
    <dgm:pt modelId="{33CB2613-EC5C-452B-B90E-260CF39C4A7C}" type="sibTrans" cxnId="{8ECD679D-7546-4817-A5EB-14FE1994D2FA}">
      <dgm:prSet/>
      <dgm:spPr/>
      <dgm:t>
        <a:bodyPr/>
        <a:lstStyle/>
        <a:p>
          <a:endParaRPr lang="en-US"/>
        </a:p>
      </dgm:t>
    </dgm:pt>
    <dgm:pt modelId="{C23874D1-8FC1-41A6-8A6D-1CDC03E2E489}">
      <dgm:prSet/>
      <dgm:spPr>
        <a:solidFill>
          <a:srgbClr val="457735"/>
        </a:solidFill>
      </dgm:spPr>
      <dgm:t>
        <a:bodyPr/>
        <a:lstStyle/>
        <a:p>
          <a:r>
            <a:rPr lang="en-US" dirty="0"/>
            <a:t>Issue Framing</a:t>
          </a:r>
        </a:p>
      </dgm:t>
    </dgm:pt>
    <dgm:pt modelId="{11B43606-8897-489C-9D6C-639CA3F4CAFF}" type="parTrans" cxnId="{181F7429-C484-4E42-A297-3BFC73502301}">
      <dgm:prSet/>
      <dgm:spPr>
        <a:solidFill>
          <a:schemeClr val="bg2">
            <a:lumMod val="85000"/>
          </a:schemeClr>
        </a:solidFill>
      </dgm:spPr>
      <dgm:t>
        <a:bodyPr/>
        <a:lstStyle/>
        <a:p>
          <a:endParaRPr lang="en-US"/>
        </a:p>
      </dgm:t>
    </dgm:pt>
    <dgm:pt modelId="{07841C11-0293-4D57-A3A1-3DCDE8E47E67}" type="sibTrans" cxnId="{181F7429-C484-4E42-A297-3BFC73502301}">
      <dgm:prSet/>
      <dgm:spPr/>
      <dgm:t>
        <a:bodyPr/>
        <a:lstStyle/>
        <a:p>
          <a:endParaRPr lang="en-US"/>
        </a:p>
      </dgm:t>
    </dgm:pt>
    <dgm:pt modelId="{FC6CD708-6E0D-4D09-B593-FE0DDEFA25FF}">
      <dgm:prSet/>
      <dgm:spPr>
        <a:solidFill>
          <a:srgbClr val="457735"/>
        </a:solidFill>
      </dgm:spPr>
      <dgm:t>
        <a:bodyPr/>
        <a:lstStyle/>
        <a:p>
          <a:r>
            <a:rPr lang="en-US"/>
            <a:t>Appeal to Self Interest</a:t>
          </a:r>
        </a:p>
      </dgm:t>
    </dgm:pt>
    <dgm:pt modelId="{9EEE492D-025D-4F29-94FC-2AC93E0961CD}" type="parTrans" cxnId="{1C59D212-A6C0-43AC-BAD3-5083BFD6EE8C}">
      <dgm:prSet/>
      <dgm:spPr>
        <a:solidFill>
          <a:schemeClr val="bg2">
            <a:lumMod val="85000"/>
          </a:schemeClr>
        </a:solidFill>
      </dgm:spPr>
      <dgm:t>
        <a:bodyPr/>
        <a:lstStyle/>
        <a:p>
          <a:endParaRPr lang="en-US"/>
        </a:p>
      </dgm:t>
    </dgm:pt>
    <dgm:pt modelId="{9D806231-2FA7-4971-AD56-E98FFC009CD6}" type="sibTrans" cxnId="{1C59D212-A6C0-43AC-BAD3-5083BFD6EE8C}">
      <dgm:prSet/>
      <dgm:spPr/>
      <dgm:t>
        <a:bodyPr/>
        <a:lstStyle/>
        <a:p>
          <a:endParaRPr lang="en-US"/>
        </a:p>
      </dgm:t>
    </dgm:pt>
    <dgm:pt modelId="{6A38C6E9-AE2E-45A7-929D-A8803A373AC5}" type="pres">
      <dgm:prSet presAssocID="{064711D2-0197-44AC-B346-720BA6530F8A}" presName="cycle" presStyleCnt="0">
        <dgm:presLayoutVars>
          <dgm:chMax val="1"/>
          <dgm:dir/>
          <dgm:animLvl val="ctr"/>
          <dgm:resizeHandles val="exact"/>
        </dgm:presLayoutVars>
      </dgm:prSet>
      <dgm:spPr/>
    </dgm:pt>
    <dgm:pt modelId="{187007FB-DE88-4F91-882E-EA09969FEE7B}" type="pres">
      <dgm:prSet presAssocID="{5CF6A50E-DB1F-4DE3-91BC-3EEC3223F592}" presName="centerShape" presStyleLbl="node0" presStyleIdx="0" presStyleCnt="1"/>
      <dgm:spPr/>
    </dgm:pt>
    <dgm:pt modelId="{5FBE9951-131A-45C7-A9B4-BFC5AF94DC47}" type="pres">
      <dgm:prSet presAssocID="{0707F09B-9745-4183-9801-AE85BA8F8B56}" presName="parTrans" presStyleLbl="bgSibTrans2D1" presStyleIdx="0" presStyleCnt="5"/>
      <dgm:spPr/>
    </dgm:pt>
    <dgm:pt modelId="{0AF495AE-E498-44F3-8B6E-75E612E34E36}" type="pres">
      <dgm:prSet presAssocID="{E4242F46-1E06-4F59-A8DB-682683CE1B84}" presName="node" presStyleLbl="node1" presStyleIdx="0" presStyleCnt="5">
        <dgm:presLayoutVars>
          <dgm:bulletEnabled val="1"/>
        </dgm:presLayoutVars>
      </dgm:prSet>
      <dgm:spPr/>
    </dgm:pt>
    <dgm:pt modelId="{E9B25A44-B6D8-49F7-9C4A-3FF2E454EBBE}" type="pres">
      <dgm:prSet presAssocID="{597A13EF-1583-45E2-B01D-5BA4DBBD797F}" presName="parTrans" presStyleLbl="bgSibTrans2D1" presStyleIdx="1" presStyleCnt="5"/>
      <dgm:spPr/>
    </dgm:pt>
    <dgm:pt modelId="{B4C80541-724A-4ADF-AD55-5EA8E9CBCFF2}" type="pres">
      <dgm:prSet presAssocID="{45AC418E-537F-4244-94E1-F179F4DE5C07}" presName="node" presStyleLbl="node1" presStyleIdx="1" presStyleCnt="5">
        <dgm:presLayoutVars>
          <dgm:bulletEnabled val="1"/>
        </dgm:presLayoutVars>
      </dgm:prSet>
      <dgm:spPr/>
    </dgm:pt>
    <dgm:pt modelId="{4426FC7F-FD6E-4D90-9D0B-13C2E0296C41}" type="pres">
      <dgm:prSet presAssocID="{3F691A37-3B71-4EB8-A7E2-91872967C049}" presName="parTrans" presStyleLbl="bgSibTrans2D1" presStyleIdx="2" presStyleCnt="5"/>
      <dgm:spPr/>
    </dgm:pt>
    <dgm:pt modelId="{88C9294F-919F-43B4-83F5-FCBBF19A0AED}" type="pres">
      <dgm:prSet presAssocID="{C3FEC9D0-7C3F-4816-A976-269CAC00F388}" presName="node" presStyleLbl="node1" presStyleIdx="2" presStyleCnt="5">
        <dgm:presLayoutVars>
          <dgm:bulletEnabled val="1"/>
        </dgm:presLayoutVars>
      </dgm:prSet>
      <dgm:spPr/>
    </dgm:pt>
    <dgm:pt modelId="{4CF7E514-645E-485D-B5D0-7B1AA1A4555D}" type="pres">
      <dgm:prSet presAssocID="{11B43606-8897-489C-9D6C-639CA3F4CAFF}" presName="parTrans" presStyleLbl="bgSibTrans2D1" presStyleIdx="3" presStyleCnt="5"/>
      <dgm:spPr/>
    </dgm:pt>
    <dgm:pt modelId="{977265FD-CBAE-46D3-8E69-926A348852D9}" type="pres">
      <dgm:prSet presAssocID="{C23874D1-8FC1-41A6-8A6D-1CDC03E2E489}" presName="node" presStyleLbl="node1" presStyleIdx="3" presStyleCnt="5">
        <dgm:presLayoutVars>
          <dgm:bulletEnabled val="1"/>
        </dgm:presLayoutVars>
      </dgm:prSet>
      <dgm:spPr/>
    </dgm:pt>
    <dgm:pt modelId="{ACB825B8-A135-4288-BD41-BC56275D2408}" type="pres">
      <dgm:prSet presAssocID="{9EEE492D-025D-4F29-94FC-2AC93E0961CD}" presName="parTrans" presStyleLbl="bgSibTrans2D1" presStyleIdx="4" presStyleCnt="5"/>
      <dgm:spPr/>
    </dgm:pt>
    <dgm:pt modelId="{C0E3E0A9-4966-44D4-8B52-578B24FA1406}" type="pres">
      <dgm:prSet presAssocID="{FC6CD708-6E0D-4D09-B593-FE0DDEFA25FF}" presName="node" presStyleLbl="node1" presStyleIdx="4" presStyleCnt="5">
        <dgm:presLayoutVars>
          <dgm:bulletEnabled val="1"/>
        </dgm:presLayoutVars>
      </dgm:prSet>
      <dgm:spPr/>
    </dgm:pt>
  </dgm:ptLst>
  <dgm:cxnLst>
    <dgm:cxn modelId="{053EB805-DD79-4E94-91D7-D4896726D652}" type="presOf" srcId="{064711D2-0197-44AC-B346-720BA6530F8A}" destId="{6A38C6E9-AE2E-45A7-929D-A8803A373AC5}" srcOrd="0" destOrd="0" presId="urn:microsoft.com/office/officeart/2005/8/layout/radial4"/>
    <dgm:cxn modelId="{E7E6460B-E0DA-4318-9646-65305DD93129}" type="presOf" srcId="{45AC418E-537F-4244-94E1-F179F4DE5C07}" destId="{B4C80541-724A-4ADF-AD55-5EA8E9CBCFF2}" srcOrd="0" destOrd="0" presId="urn:microsoft.com/office/officeart/2005/8/layout/radial4"/>
    <dgm:cxn modelId="{1C59D212-A6C0-43AC-BAD3-5083BFD6EE8C}" srcId="{5CF6A50E-DB1F-4DE3-91BC-3EEC3223F592}" destId="{FC6CD708-6E0D-4D09-B593-FE0DDEFA25FF}" srcOrd="4" destOrd="0" parTransId="{9EEE492D-025D-4F29-94FC-2AC93E0961CD}" sibTransId="{9D806231-2FA7-4971-AD56-E98FFC009CD6}"/>
    <dgm:cxn modelId="{575A3D16-7102-43A9-A9A4-F7453FEB5442}" srcId="{064711D2-0197-44AC-B346-720BA6530F8A}" destId="{5CF6A50E-DB1F-4DE3-91BC-3EEC3223F592}" srcOrd="0" destOrd="0" parTransId="{1B30269A-888A-4201-AE56-82E6FBA9D34C}" sibTransId="{8D6E7AA7-9E85-46F8-B643-E06E81DC02C3}"/>
    <dgm:cxn modelId="{CA03DB28-59A7-422C-BC2E-11314F8714DB}" type="presOf" srcId="{C23874D1-8FC1-41A6-8A6D-1CDC03E2E489}" destId="{977265FD-CBAE-46D3-8E69-926A348852D9}" srcOrd="0" destOrd="0" presId="urn:microsoft.com/office/officeart/2005/8/layout/radial4"/>
    <dgm:cxn modelId="{181F7429-C484-4E42-A297-3BFC73502301}" srcId="{5CF6A50E-DB1F-4DE3-91BC-3EEC3223F592}" destId="{C23874D1-8FC1-41A6-8A6D-1CDC03E2E489}" srcOrd="3" destOrd="0" parTransId="{11B43606-8897-489C-9D6C-639CA3F4CAFF}" sibTransId="{07841C11-0293-4D57-A3A1-3DCDE8E47E67}"/>
    <dgm:cxn modelId="{3370AF2F-3158-4232-AFF7-84A3A7292F83}" srcId="{5CF6A50E-DB1F-4DE3-91BC-3EEC3223F592}" destId="{45AC418E-537F-4244-94E1-F179F4DE5C07}" srcOrd="1" destOrd="0" parTransId="{597A13EF-1583-45E2-B01D-5BA4DBBD797F}" sibTransId="{08354D25-9379-44B6-BCCC-356AD9C51FBD}"/>
    <dgm:cxn modelId="{1B9E5E36-AD19-4B8E-B3BF-0F86304F2887}" type="presOf" srcId="{E4242F46-1E06-4F59-A8DB-682683CE1B84}" destId="{0AF495AE-E498-44F3-8B6E-75E612E34E36}" srcOrd="0" destOrd="0" presId="urn:microsoft.com/office/officeart/2005/8/layout/radial4"/>
    <dgm:cxn modelId="{9A41CE5D-087F-45E9-80E4-7859495B4427}" type="presOf" srcId="{C3FEC9D0-7C3F-4816-A976-269CAC00F388}" destId="{88C9294F-919F-43B4-83F5-FCBBF19A0AED}" srcOrd="0" destOrd="0" presId="urn:microsoft.com/office/officeart/2005/8/layout/radial4"/>
    <dgm:cxn modelId="{56427844-2E71-4277-AC51-F6318A1B8C7E}" type="presOf" srcId="{597A13EF-1583-45E2-B01D-5BA4DBBD797F}" destId="{E9B25A44-B6D8-49F7-9C4A-3FF2E454EBBE}" srcOrd="0" destOrd="0" presId="urn:microsoft.com/office/officeart/2005/8/layout/radial4"/>
    <dgm:cxn modelId="{35183977-D647-4634-8102-1323E3504849}" srcId="{5CF6A50E-DB1F-4DE3-91BC-3EEC3223F592}" destId="{E4242F46-1E06-4F59-A8DB-682683CE1B84}" srcOrd="0" destOrd="0" parTransId="{0707F09B-9745-4183-9801-AE85BA8F8B56}" sibTransId="{6C367D64-4AD4-4736-B069-3EE11AE7AD60}"/>
    <dgm:cxn modelId="{8ECD679D-7546-4817-A5EB-14FE1994D2FA}" srcId="{5CF6A50E-DB1F-4DE3-91BC-3EEC3223F592}" destId="{C3FEC9D0-7C3F-4816-A976-269CAC00F388}" srcOrd="2" destOrd="0" parTransId="{3F691A37-3B71-4EB8-A7E2-91872967C049}" sibTransId="{33CB2613-EC5C-452B-B90E-260CF39C4A7C}"/>
    <dgm:cxn modelId="{EFEA18A2-2F84-4CA6-BB6F-9CD804B755B1}" type="presOf" srcId="{11B43606-8897-489C-9D6C-639CA3F4CAFF}" destId="{4CF7E514-645E-485D-B5D0-7B1AA1A4555D}" srcOrd="0" destOrd="0" presId="urn:microsoft.com/office/officeart/2005/8/layout/radial4"/>
    <dgm:cxn modelId="{67CDCBAC-6A85-4493-B693-334D91EE2DE5}" type="presOf" srcId="{9EEE492D-025D-4F29-94FC-2AC93E0961CD}" destId="{ACB825B8-A135-4288-BD41-BC56275D2408}" srcOrd="0" destOrd="0" presId="urn:microsoft.com/office/officeart/2005/8/layout/radial4"/>
    <dgm:cxn modelId="{EF0910D1-AF71-4899-8A6A-82CF3C852822}" type="presOf" srcId="{FC6CD708-6E0D-4D09-B593-FE0DDEFA25FF}" destId="{C0E3E0A9-4966-44D4-8B52-578B24FA1406}" srcOrd="0" destOrd="0" presId="urn:microsoft.com/office/officeart/2005/8/layout/radial4"/>
    <dgm:cxn modelId="{440370EB-2323-4C25-ACA0-41685FE27A85}" type="presOf" srcId="{3F691A37-3B71-4EB8-A7E2-91872967C049}" destId="{4426FC7F-FD6E-4D90-9D0B-13C2E0296C41}" srcOrd="0" destOrd="0" presId="urn:microsoft.com/office/officeart/2005/8/layout/radial4"/>
    <dgm:cxn modelId="{78DD47F5-BC6C-4EB3-80B0-6C2F732EC3CF}" type="presOf" srcId="{0707F09B-9745-4183-9801-AE85BA8F8B56}" destId="{5FBE9951-131A-45C7-A9B4-BFC5AF94DC47}" srcOrd="0" destOrd="0" presId="urn:microsoft.com/office/officeart/2005/8/layout/radial4"/>
    <dgm:cxn modelId="{904428F8-4023-4976-B14D-EEFAA9D746B1}" type="presOf" srcId="{5CF6A50E-DB1F-4DE3-91BC-3EEC3223F592}" destId="{187007FB-DE88-4F91-882E-EA09969FEE7B}" srcOrd="0" destOrd="0" presId="urn:microsoft.com/office/officeart/2005/8/layout/radial4"/>
    <dgm:cxn modelId="{C96A5040-24AD-4383-AC91-7EDC69F91E1E}" type="presParOf" srcId="{6A38C6E9-AE2E-45A7-929D-A8803A373AC5}" destId="{187007FB-DE88-4F91-882E-EA09969FEE7B}" srcOrd="0" destOrd="0" presId="urn:microsoft.com/office/officeart/2005/8/layout/radial4"/>
    <dgm:cxn modelId="{4F67CE35-DBAC-45D5-8D7C-1C12F2EA86CB}" type="presParOf" srcId="{6A38C6E9-AE2E-45A7-929D-A8803A373AC5}" destId="{5FBE9951-131A-45C7-A9B4-BFC5AF94DC47}" srcOrd="1" destOrd="0" presId="urn:microsoft.com/office/officeart/2005/8/layout/radial4"/>
    <dgm:cxn modelId="{6EEC99BD-FFC6-4EE6-975F-81C5DEC07175}" type="presParOf" srcId="{6A38C6E9-AE2E-45A7-929D-A8803A373AC5}" destId="{0AF495AE-E498-44F3-8B6E-75E612E34E36}" srcOrd="2" destOrd="0" presId="urn:microsoft.com/office/officeart/2005/8/layout/radial4"/>
    <dgm:cxn modelId="{88DB668F-BB50-4E3C-971E-1EA2B5088038}" type="presParOf" srcId="{6A38C6E9-AE2E-45A7-929D-A8803A373AC5}" destId="{E9B25A44-B6D8-49F7-9C4A-3FF2E454EBBE}" srcOrd="3" destOrd="0" presId="urn:microsoft.com/office/officeart/2005/8/layout/radial4"/>
    <dgm:cxn modelId="{C44C38E1-CE41-4DEB-A5DB-C0F1A4E9D77B}" type="presParOf" srcId="{6A38C6E9-AE2E-45A7-929D-A8803A373AC5}" destId="{B4C80541-724A-4ADF-AD55-5EA8E9CBCFF2}" srcOrd="4" destOrd="0" presId="urn:microsoft.com/office/officeart/2005/8/layout/radial4"/>
    <dgm:cxn modelId="{A31D99D0-9843-4A7A-BFF8-5A5F6F81E443}" type="presParOf" srcId="{6A38C6E9-AE2E-45A7-929D-A8803A373AC5}" destId="{4426FC7F-FD6E-4D90-9D0B-13C2E0296C41}" srcOrd="5" destOrd="0" presId="urn:microsoft.com/office/officeart/2005/8/layout/radial4"/>
    <dgm:cxn modelId="{52F58226-4CFE-4A97-B640-6682621B4BAB}" type="presParOf" srcId="{6A38C6E9-AE2E-45A7-929D-A8803A373AC5}" destId="{88C9294F-919F-43B4-83F5-FCBBF19A0AED}" srcOrd="6" destOrd="0" presId="urn:microsoft.com/office/officeart/2005/8/layout/radial4"/>
    <dgm:cxn modelId="{789911B0-62A7-46B5-842D-2F0E517504A4}" type="presParOf" srcId="{6A38C6E9-AE2E-45A7-929D-A8803A373AC5}" destId="{4CF7E514-645E-485D-B5D0-7B1AA1A4555D}" srcOrd="7" destOrd="0" presId="urn:microsoft.com/office/officeart/2005/8/layout/radial4"/>
    <dgm:cxn modelId="{980BAF95-963C-460D-93CF-4BF984BF9F76}" type="presParOf" srcId="{6A38C6E9-AE2E-45A7-929D-A8803A373AC5}" destId="{977265FD-CBAE-46D3-8E69-926A348852D9}" srcOrd="8" destOrd="0" presId="urn:microsoft.com/office/officeart/2005/8/layout/radial4"/>
    <dgm:cxn modelId="{DC110208-CBB7-466D-A445-2322F1558D72}" type="presParOf" srcId="{6A38C6E9-AE2E-45A7-929D-A8803A373AC5}" destId="{ACB825B8-A135-4288-BD41-BC56275D2408}" srcOrd="9" destOrd="0" presId="urn:microsoft.com/office/officeart/2005/8/layout/radial4"/>
    <dgm:cxn modelId="{0A93CE6A-920B-46D8-9622-C320E90D647D}" type="presParOf" srcId="{6A38C6E9-AE2E-45A7-929D-A8803A373AC5}" destId="{C0E3E0A9-4966-44D4-8B52-578B24FA1406}"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091316-B018-475B-B45D-50908EDF425C}"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43847B59-21BE-401E-806C-370281F78062}">
      <dgm:prSet phldrT="[Text]"/>
      <dgm:spPr>
        <a:solidFill>
          <a:srgbClr val="457735"/>
        </a:solidFill>
      </dgm:spPr>
      <dgm:t>
        <a:bodyPr/>
        <a:lstStyle/>
        <a:p>
          <a:pPr algn="ctr"/>
          <a:endParaRPr lang="en-US" dirty="0"/>
        </a:p>
        <a:p>
          <a:pPr algn="ctr"/>
          <a:r>
            <a:rPr lang="en-US" dirty="0">
              <a:solidFill>
                <a:schemeClr val="bg1"/>
              </a:solidFill>
            </a:rPr>
            <a:t>Relationship building with policy makers is essential.</a:t>
          </a:r>
        </a:p>
      </dgm:t>
    </dgm:pt>
    <dgm:pt modelId="{ED9F3F95-5F74-4758-8B7E-3BB83D4FF3D5}" type="parTrans" cxnId="{DE21B305-D477-430F-834E-5CF806353BBB}">
      <dgm:prSet/>
      <dgm:spPr/>
      <dgm:t>
        <a:bodyPr/>
        <a:lstStyle/>
        <a:p>
          <a:endParaRPr lang="en-US"/>
        </a:p>
      </dgm:t>
    </dgm:pt>
    <dgm:pt modelId="{4ADE89BF-7AA1-4E68-AFD9-73C01F73D3C1}" type="sibTrans" cxnId="{DE21B305-D477-430F-834E-5CF806353BBB}">
      <dgm:prSet/>
      <dgm:spPr/>
      <dgm:t>
        <a:bodyPr/>
        <a:lstStyle/>
        <a:p>
          <a:endParaRPr lang="en-US"/>
        </a:p>
      </dgm:t>
    </dgm:pt>
    <dgm:pt modelId="{EB38FE5D-BA43-453B-9AE0-7924BDD5E9E5}">
      <dgm:prSet phldrT="[Text]"/>
      <dgm:spPr>
        <a:solidFill>
          <a:srgbClr val="CFB751"/>
        </a:solidFill>
      </dgm:spPr>
      <dgm:t>
        <a:bodyPr/>
        <a:lstStyle/>
        <a:p>
          <a:pPr algn="ctr"/>
          <a:endParaRPr lang="en-US" dirty="0"/>
        </a:p>
      </dgm:t>
    </dgm:pt>
    <dgm:pt modelId="{E1E273FC-7EF5-4B47-9951-5AFC399883B0}" type="parTrans" cxnId="{8DE1605A-7466-404B-9352-772A4D722AC8}">
      <dgm:prSet/>
      <dgm:spPr/>
      <dgm:t>
        <a:bodyPr/>
        <a:lstStyle/>
        <a:p>
          <a:endParaRPr lang="en-US"/>
        </a:p>
      </dgm:t>
    </dgm:pt>
    <dgm:pt modelId="{56D56F67-5630-40C1-B277-72B864A27E78}" type="sibTrans" cxnId="{8DE1605A-7466-404B-9352-772A4D722AC8}">
      <dgm:prSet/>
      <dgm:spPr/>
      <dgm:t>
        <a:bodyPr/>
        <a:lstStyle/>
        <a:p>
          <a:endParaRPr lang="en-US"/>
        </a:p>
      </dgm:t>
    </dgm:pt>
    <dgm:pt modelId="{909CDEA2-CAF1-4A8C-853B-34D07C13140C}">
      <dgm:prSet/>
      <dgm:spPr/>
      <dgm:t>
        <a:bodyPr/>
        <a:lstStyle/>
        <a:p>
          <a:endParaRPr lang="en-US"/>
        </a:p>
      </dgm:t>
    </dgm:pt>
    <dgm:pt modelId="{E9A8438C-2E78-40D2-82D6-3BF56C25B334}" type="parTrans" cxnId="{89214A38-D5C0-47BB-A39B-12E984233036}">
      <dgm:prSet/>
      <dgm:spPr/>
      <dgm:t>
        <a:bodyPr/>
        <a:lstStyle/>
        <a:p>
          <a:endParaRPr lang="en-US"/>
        </a:p>
      </dgm:t>
    </dgm:pt>
    <dgm:pt modelId="{559323C3-C1DC-4CCF-9EB7-0AFBD3B8CE01}" type="sibTrans" cxnId="{89214A38-D5C0-47BB-A39B-12E984233036}">
      <dgm:prSet/>
      <dgm:spPr/>
      <dgm:t>
        <a:bodyPr/>
        <a:lstStyle/>
        <a:p>
          <a:endParaRPr lang="en-US"/>
        </a:p>
      </dgm:t>
    </dgm:pt>
    <dgm:pt modelId="{5F2A5D49-A15A-44DC-9A5B-9BF2F4095F8C}">
      <dgm:prSet/>
      <dgm:spPr/>
      <dgm:t>
        <a:bodyPr/>
        <a:lstStyle/>
        <a:p>
          <a:endParaRPr lang="en-US"/>
        </a:p>
      </dgm:t>
    </dgm:pt>
    <dgm:pt modelId="{CDAB16A6-7388-42D2-A609-70BEC9F41F3B}" type="parTrans" cxnId="{3D6827A8-535C-4D8C-9A05-AC88CCA71B68}">
      <dgm:prSet/>
      <dgm:spPr/>
      <dgm:t>
        <a:bodyPr/>
        <a:lstStyle/>
        <a:p>
          <a:endParaRPr lang="en-US"/>
        </a:p>
      </dgm:t>
    </dgm:pt>
    <dgm:pt modelId="{5BBD5192-E28E-4AC8-8523-D68261C3A064}" type="sibTrans" cxnId="{3D6827A8-535C-4D8C-9A05-AC88CCA71B68}">
      <dgm:prSet/>
      <dgm:spPr/>
      <dgm:t>
        <a:bodyPr/>
        <a:lstStyle/>
        <a:p>
          <a:endParaRPr lang="en-US"/>
        </a:p>
      </dgm:t>
    </dgm:pt>
    <dgm:pt modelId="{7860322E-A40D-4315-847B-02E98ACC3B7D}" type="pres">
      <dgm:prSet presAssocID="{4B091316-B018-475B-B45D-50908EDF425C}" presName="Name0" presStyleCnt="0">
        <dgm:presLayoutVars>
          <dgm:chMax val="2"/>
          <dgm:chPref val="2"/>
          <dgm:animLvl val="lvl"/>
        </dgm:presLayoutVars>
      </dgm:prSet>
      <dgm:spPr/>
    </dgm:pt>
    <dgm:pt modelId="{796DCA34-156E-4930-BDE0-EB65E380E1F9}" type="pres">
      <dgm:prSet presAssocID="{4B091316-B018-475B-B45D-50908EDF425C}" presName="LeftText" presStyleLbl="revTx" presStyleIdx="0" presStyleCnt="0">
        <dgm:presLayoutVars>
          <dgm:bulletEnabled val="1"/>
        </dgm:presLayoutVars>
      </dgm:prSet>
      <dgm:spPr/>
    </dgm:pt>
    <dgm:pt modelId="{387D347A-D0A5-4A2F-9A31-FEBDC1024B19}" type="pres">
      <dgm:prSet presAssocID="{4B091316-B018-475B-B45D-50908EDF425C}" presName="LeftNode" presStyleLbl="bgImgPlace1" presStyleIdx="0" presStyleCnt="2">
        <dgm:presLayoutVars>
          <dgm:chMax val="2"/>
          <dgm:chPref val="2"/>
        </dgm:presLayoutVars>
      </dgm:prSet>
      <dgm:spPr/>
    </dgm:pt>
    <dgm:pt modelId="{A2D478F2-64DC-40F1-9B95-98B883A7A248}" type="pres">
      <dgm:prSet presAssocID="{4B091316-B018-475B-B45D-50908EDF425C}" presName="RightText" presStyleLbl="revTx" presStyleIdx="0" presStyleCnt="0">
        <dgm:presLayoutVars>
          <dgm:bulletEnabled val="1"/>
        </dgm:presLayoutVars>
      </dgm:prSet>
      <dgm:spPr/>
    </dgm:pt>
    <dgm:pt modelId="{03E06C2C-0CC2-4A5D-9DAF-BFE517596841}" type="pres">
      <dgm:prSet presAssocID="{4B091316-B018-475B-B45D-50908EDF425C}" presName="RightNode" presStyleLbl="bgImgPlace1" presStyleIdx="1" presStyleCnt="2" custLinFactNeighborY="0">
        <dgm:presLayoutVars>
          <dgm:chMax val="0"/>
          <dgm:chPref val="0"/>
        </dgm:presLayoutVars>
      </dgm:prSet>
      <dgm:spPr/>
    </dgm:pt>
    <dgm:pt modelId="{10D51D81-6BF0-4798-A309-4290A3C4AA9B}" type="pres">
      <dgm:prSet presAssocID="{4B091316-B018-475B-B45D-50908EDF425C}" presName="TopArrow" presStyleLbl="node1" presStyleIdx="0" presStyleCnt="2" custLinFactNeighborX="1449" custLinFactNeighborY="-483"/>
      <dgm:spPr/>
    </dgm:pt>
    <dgm:pt modelId="{183B618C-98DE-4826-BF77-0C4D83A5918E}" type="pres">
      <dgm:prSet presAssocID="{4B091316-B018-475B-B45D-50908EDF425C}" presName="BottomArrow" presStyleLbl="node1" presStyleIdx="1" presStyleCnt="2"/>
      <dgm:spPr/>
    </dgm:pt>
  </dgm:ptLst>
  <dgm:cxnLst>
    <dgm:cxn modelId="{DE21B305-D477-430F-834E-5CF806353BBB}" srcId="{4B091316-B018-475B-B45D-50908EDF425C}" destId="{43847B59-21BE-401E-806C-370281F78062}" srcOrd="0" destOrd="0" parTransId="{ED9F3F95-5F74-4758-8B7E-3BB83D4FF3D5}" sibTransId="{4ADE89BF-7AA1-4E68-AFD9-73C01F73D3C1}"/>
    <dgm:cxn modelId="{E1369A15-6F74-428F-99F9-27A0B0CA1093}" type="presOf" srcId="{43847B59-21BE-401E-806C-370281F78062}" destId="{387D347A-D0A5-4A2F-9A31-FEBDC1024B19}" srcOrd="1" destOrd="0" presId="urn:microsoft.com/office/officeart/2009/layout/ReverseList"/>
    <dgm:cxn modelId="{89214A38-D5C0-47BB-A39B-12E984233036}" srcId="{4B091316-B018-475B-B45D-50908EDF425C}" destId="{909CDEA2-CAF1-4A8C-853B-34D07C13140C}" srcOrd="3" destOrd="0" parTransId="{E9A8438C-2E78-40D2-82D6-3BF56C25B334}" sibTransId="{559323C3-C1DC-4CCF-9EB7-0AFBD3B8CE01}"/>
    <dgm:cxn modelId="{6C03BC4D-ED49-46C2-BCFE-3E23CD9AC6FF}" type="presOf" srcId="{EB38FE5D-BA43-453B-9AE0-7924BDD5E9E5}" destId="{03E06C2C-0CC2-4A5D-9DAF-BFE517596841}" srcOrd="1" destOrd="0" presId="urn:microsoft.com/office/officeart/2009/layout/ReverseList"/>
    <dgm:cxn modelId="{8DE1605A-7466-404B-9352-772A4D722AC8}" srcId="{4B091316-B018-475B-B45D-50908EDF425C}" destId="{EB38FE5D-BA43-453B-9AE0-7924BDD5E9E5}" srcOrd="1" destOrd="0" parTransId="{E1E273FC-7EF5-4B47-9951-5AFC399883B0}" sibTransId="{56D56F67-5630-40C1-B277-72B864A27E78}"/>
    <dgm:cxn modelId="{75A26F7D-AD30-406E-B92D-55B7B1BBDF8B}" type="presOf" srcId="{4B091316-B018-475B-B45D-50908EDF425C}" destId="{7860322E-A40D-4315-847B-02E98ACC3B7D}" srcOrd="0" destOrd="0" presId="urn:microsoft.com/office/officeart/2009/layout/ReverseList"/>
    <dgm:cxn modelId="{2831E398-F0FB-47B5-B4A5-6BE5991AE157}" type="presOf" srcId="{43847B59-21BE-401E-806C-370281F78062}" destId="{796DCA34-156E-4930-BDE0-EB65E380E1F9}" srcOrd="0" destOrd="0" presId="urn:microsoft.com/office/officeart/2009/layout/ReverseList"/>
    <dgm:cxn modelId="{3D6827A8-535C-4D8C-9A05-AC88CCA71B68}" srcId="{4B091316-B018-475B-B45D-50908EDF425C}" destId="{5F2A5D49-A15A-44DC-9A5B-9BF2F4095F8C}" srcOrd="2" destOrd="0" parTransId="{CDAB16A6-7388-42D2-A609-70BEC9F41F3B}" sibTransId="{5BBD5192-E28E-4AC8-8523-D68261C3A064}"/>
    <dgm:cxn modelId="{E3CBB6E5-62AE-43C3-B8BF-E429FE147CFE}" type="presOf" srcId="{EB38FE5D-BA43-453B-9AE0-7924BDD5E9E5}" destId="{A2D478F2-64DC-40F1-9B95-98B883A7A248}" srcOrd="0" destOrd="0" presId="urn:microsoft.com/office/officeart/2009/layout/ReverseList"/>
    <dgm:cxn modelId="{ABECFDA2-BDE5-448F-99E5-960F5A986890}" type="presParOf" srcId="{7860322E-A40D-4315-847B-02E98ACC3B7D}" destId="{796DCA34-156E-4930-BDE0-EB65E380E1F9}" srcOrd="0" destOrd="0" presId="urn:microsoft.com/office/officeart/2009/layout/ReverseList"/>
    <dgm:cxn modelId="{D23E425E-64DC-4E3F-87D0-5A3B8748499B}" type="presParOf" srcId="{7860322E-A40D-4315-847B-02E98ACC3B7D}" destId="{387D347A-D0A5-4A2F-9A31-FEBDC1024B19}" srcOrd="1" destOrd="0" presId="urn:microsoft.com/office/officeart/2009/layout/ReverseList"/>
    <dgm:cxn modelId="{5AEDEFA1-4215-40F4-8497-4F6F426D3FA3}" type="presParOf" srcId="{7860322E-A40D-4315-847B-02E98ACC3B7D}" destId="{A2D478F2-64DC-40F1-9B95-98B883A7A248}" srcOrd="2" destOrd="0" presId="urn:microsoft.com/office/officeart/2009/layout/ReverseList"/>
    <dgm:cxn modelId="{CA3424D2-C83F-46AC-A2EA-0A49F43CA489}" type="presParOf" srcId="{7860322E-A40D-4315-847B-02E98ACC3B7D}" destId="{03E06C2C-0CC2-4A5D-9DAF-BFE517596841}" srcOrd="3" destOrd="0" presId="urn:microsoft.com/office/officeart/2009/layout/ReverseList"/>
    <dgm:cxn modelId="{305E574C-2DDF-455F-BFCA-6F2D3CED5CB3}" type="presParOf" srcId="{7860322E-A40D-4315-847B-02E98ACC3B7D}" destId="{10D51D81-6BF0-4798-A309-4290A3C4AA9B}" srcOrd="4" destOrd="0" presId="urn:microsoft.com/office/officeart/2009/layout/ReverseList"/>
    <dgm:cxn modelId="{4D41B44A-8499-45B5-864A-0EF0FFD63D90}" type="presParOf" srcId="{7860322E-A40D-4315-847B-02E98ACC3B7D}" destId="{183B618C-98DE-4826-BF77-0C4D83A5918E}" srcOrd="5" destOrd="0" presId="urn:microsoft.com/office/officeart/2009/layout/Reverse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007FB-DE88-4F91-882E-EA09969FEE7B}">
      <dsp:nvSpPr>
        <dsp:cNvPr id="0" name=""/>
        <dsp:cNvSpPr/>
      </dsp:nvSpPr>
      <dsp:spPr>
        <a:xfrm>
          <a:off x="5657950" y="6823943"/>
          <a:ext cx="3921162" cy="3921162"/>
        </a:xfrm>
        <a:prstGeom prst="ellipse">
          <a:avLst/>
        </a:prstGeom>
        <a:solidFill>
          <a:srgbClr val="C7AC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2489200">
            <a:lnSpc>
              <a:spcPct val="90000"/>
            </a:lnSpc>
            <a:spcBef>
              <a:spcPct val="0"/>
            </a:spcBef>
            <a:spcAft>
              <a:spcPct val="35000"/>
            </a:spcAft>
            <a:buNone/>
          </a:pPr>
          <a:r>
            <a:rPr lang="en-US" sz="5600" kern="1200" dirty="0"/>
            <a:t>Key Concepts</a:t>
          </a:r>
        </a:p>
      </dsp:txBody>
      <dsp:txXfrm>
        <a:off x="6232191" y="7398184"/>
        <a:ext cx="2772680" cy="2772680"/>
      </dsp:txXfrm>
    </dsp:sp>
    <dsp:sp modelId="{5FBE9951-131A-45C7-A9B4-BFC5AF94DC47}">
      <dsp:nvSpPr>
        <dsp:cNvPr id="0" name=""/>
        <dsp:cNvSpPr/>
      </dsp:nvSpPr>
      <dsp:spPr>
        <a:xfrm rot="10800000">
          <a:off x="1863718" y="8225758"/>
          <a:ext cx="3585548" cy="1117531"/>
        </a:xfrm>
        <a:prstGeom prst="leftArrow">
          <a:avLst>
            <a:gd name="adj1" fmla="val 60000"/>
            <a:gd name="adj2" fmla="val 50000"/>
          </a:avLst>
        </a:prstGeom>
        <a:solidFill>
          <a:schemeClr val="bg2">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0AF495AE-E498-44F3-8B6E-75E612E34E36}">
      <dsp:nvSpPr>
        <dsp:cNvPr id="0" name=""/>
        <dsp:cNvSpPr/>
      </dsp:nvSpPr>
      <dsp:spPr>
        <a:xfrm>
          <a:off x="1166" y="7294482"/>
          <a:ext cx="3725104" cy="2980083"/>
        </a:xfrm>
        <a:prstGeom prst="roundRect">
          <a:avLst>
            <a:gd name="adj" fmla="val 1000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Staying Informed</a:t>
          </a:r>
        </a:p>
      </dsp:txBody>
      <dsp:txXfrm>
        <a:off x="88450" y="7381766"/>
        <a:ext cx="3550536" cy="2805515"/>
      </dsp:txXfrm>
    </dsp:sp>
    <dsp:sp modelId="{E9B25A44-B6D8-49F7-9C4A-3FF2E454EBBE}">
      <dsp:nvSpPr>
        <dsp:cNvPr id="0" name=""/>
        <dsp:cNvSpPr/>
      </dsp:nvSpPr>
      <dsp:spPr>
        <a:xfrm rot="13500000">
          <a:off x="3024173" y="5424174"/>
          <a:ext cx="3585548" cy="1117531"/>
        </a:xfrm>
        <a:prstGeom prst="leftArrow">
          <a:avLst>
            <a:gd name="adj1" fmla="val 60000"/>
            <a:gd name="adj2" fmla="val 50000"/>
          </a:avLst>
        </a:prstGeom>
        <a:solidFill>
          <a:schemeClr val="bg2">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B4C80541-724A-4ADF-AD55-5EA8E9CBCFF2}">
      <dsp:nvSpPr>
        <dsp:cNvPr id="0" name=""/>
        <dsp:cNvSpPr/>
      </dsp:nvSpPr>
      <dsp:spPr>
        <a:xfrm>
          <a:off x="1686712" y="3225215"/>
          <a:ext cx="3725104" cy="2980083"/>
        </a:xfrm>
        <a:prstGeom prst="roundRect">
          <a:avLst>
            <a:gd name="adj" fmla="val 1000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kern="1200"/>
            <a:t>Public Outreach</a:t>
          </a:r>
        </a:p>
      </dsp:txBody>
      <dsp:txXfrm>
        <a:off x="1773996" y="3312499"/>
        <a:ext cx="3550536" cy="2805515"/>
      </dsp:txXfrm>
    </dsp:sp>
    <dsp:sp modelId="{4426FC7F-FD6E-4D90-9D0B-13C2E0296C41}">
      <dsp:nvSpPr>
        <dsp:cNvPr id="0" name=""/>
        <dsp:cNvSpPr/>
      </dsp:nvSpPr>
      <dsp:spPr>
        <a:xfrm rot="16200000">
          <a:off x="5825757" y="4263720"/>
          <a:ext cx="3585548" cy="1117531"/>
        </a:xfrm>
        <a:prstGeom prst="leftArrow">
          <a:avLst>
            <a:gd name="adj1" fmla="val 60000"/>
            <a:gd name="adj2" fmla="val 50000"/>
          </a:avLst>
        </a:prstGeom>
        <a:solidFill>
          <a:schemeClr val="bg2">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88C9294F-919F-43B4-83F5-FCBBF19A0AED}">
      <dsp:nvSpPr>
        <dsp:cNvPr id="0" name=""/>
        <dsp:cNvSpPr/>
      </dsp:nvSpPr>
      <dsp:spPr>
        <a:xfrm>
          <a:off x="5755979" y="1539670"/>
          <a:ext cx="3725104" cy="2980083"/>
        </a:xfrm>
        <a:prstGeom prst="roundRect">
          <a:avLst>
            <a:gd name="adj" fmla="val 1000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kern="1200"/>
            <a:t>Relationship Building</a:t>
          </a:r>
        </a:p>
      </dsp:txBody>
      <dsp:txXfrm>
        <a:off x="5843263" y="1626954"/>
        <a:ext cx="3550536" cy="2805515"/>
      </dsp:txXfrm>
    </dsp:sp>
    <dsp:sp modelId="{4CF7E514-645E-485D-B5D0-7B1AA1A4555D}">
      <dsp:nvSpPr>
        <dsp:cNvPr id="0" name=""/>
        <dsp:cNvSpPr/>
      </dsp:nvSpPr>
      <dsp:spPr>
        <a:xfrm rot="18900000">
          <a:off x="8627341" y="5424174"/>
          <a:ext cx="3585548" cy="1117531"/>
        </a:xfrm>
        <a:prstGeom prst="leftArrow">
          <a:avLst>
            <a:gd name="adj1" fmla="val 60000"/>
            <a:gd name="adj2" fmla="val 50000"/>
          </a:avLst>
        </a:prstGeom>
        <a:solidFill>
          <a:schemeClr val="bg2">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977265FD-CBAE-46D3-8E69-926A348852D9}">
      <dsp:nvSpPr>
        <dsp:cNvPr id="0" name=""/>
        <dsp:cNvSpPr/>
      </dsp:nvSpPr>
      <dsp:spPr>
        <a:xfrm>
          <a:off x="9825246" y="3225215"/>
          <a:ext cx="3725104" cy="2980083"/>
        </a:xfrm>
        <a:prstGeom prst="roundRect">
          <a:avLst>
            <a:gd name="adj" fmla="val 1000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Issue Framing</a:t>
          </a:r>
        </a:p>
      </dsp:txBody>
      <dsp:txXfrm>
        <a:off x="9912530" y="3312499"/>
        <a:ext cx="3550536" cy="2805515"/>
      </dsp:txXfrm>
    </dsp:sp>
    <dsp:sp modelId="{ACB825B8-A135-4288-BD41-BC56275D2408}">
      <dsp:nvSpPr>
        <dsp:cNvPr id="0" name=""/>
        <dsp:cNvSpPr/>
      </dsp:nvSpPr>
      <dsp:spPr>
        <a:xfrm>
          <a:off x="9787795" y="8225758"/>
          <a:ext cx="3585548" cy="1117531"/>
        </a:xfrm>
        <a:prstGeom prst="leftArrow">
          <a:avLst>
            <a:gd name="adj1" fmla="val 60000"/>
            <a:gd name="adj2" fmla="val 50000"/>
          </a:avLst>
        </a:prstGeom>
        <a:solidFill>
          <a:schemeClr val="bg2">
            <a:lumMod val="85000"/>
          </a:schemeClr>
        </a:solidFill>
        <a:ln>
          <a:noFill/>
        </a:ln>
        <a:effectLst/>
      </dsp:spPr>
      <dsp:style>
        <a:lnRef idx="0">
          <a:scrgbClr r="0" g="0" b="0"/>
        </a:lnRef>
        <a:fillRef idx="1">
          <a:scrgbClr r="0" g="0" b="0"/>
        </a:fillRef>
        <a:effectRef idx="0">
          <a:scrgbClr r="0" g="0" b="0"/>
        </a:effectRef>
        <a:fontRef idx="minor">
          <a:schemeClr val="lt1"/>
        </a:fontRef>
      </dsp:style>
    </dsp:sp>
    <dsp:sp modelId="{C0E3E0A9-4966-44D4-8B52-578B24FA1406}">
      <dsp:nvSpPr>
        <dsp:cNvPr id="0" name=""/>
        <dsp:cNvSpPr/>
      </dsp:nvSpPr>
      <dsp:spPr>
        <a:xfrm>
          <a:off x="11510791" y="7294482"/>
          <a:ext cx="3725104" cy="2980083"/>
        </a:xfrm>
        <a:prstGeom prst="roundRect">
          <a:avLst>
            <a:gd name="adj" fmla="val 1000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2311400">
            <a:lnSpc>
              <a:spcPct val="90000"/>
            </a:lnSpc>
            <a:spcBef>
              <a:spcPct val="0"/>
            </a:spcBef>
            <a:spcAft>
              <a:spcPct val="35000"/>
            </a:spcAft>
            <a:buNone/>
          </a:pPr>
          <a:r>
            <a:rPr lang="en-US" sz="5200" kern="1200"/>
            <a:t>Appeal to Self Interest</a:t>
          </a:r>
        </a:p>
      </dsp:txBody>
      <dsp:txXfrm>
        <a:off x="11598075" y="7381766"/>
        <a:ext cx="3550536" cy="280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D347A-D0A5-4A2F-9A31-FEBDC1024B19}">
      <dsp:nvSpPr>
        <dsp:cNvPr id="0" name=""/>
        <dsp:cNvSpPr/>
      </dsp:nvSpPr>
      <dsp:spPr>
        <a:xfrm rot="16200000">
          <a:off x="1933809" y="2914443"/>
          <a:ext cx="6171390" cy="3771373"/>
        </a:xfrm>
        <a:prstGeom prst="round2SameRect">
          <a:avLst>
            <a:gd name="adj1" fmla="val 16670"/>
            <a:gd name="adj2" fmla="val 0"/>
          </a:avLst>
        </a:prstGeom>
        <a:solidFill>
          <a:srgbClr val="45773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311150" rIns="280035" bIns="311150" numCol="1" spcCol="1270" anchor="t" anchorCtr="0">
          <a:noAutofit/>
        </a:bodyPr>
        <a:lstStyle/>
        <a:p>
          <a:pPr marL="0" lvl="0" indent="0" algn="ctr" defTabSz="2178050">
            <a:lnSpc>
              <a:spcPct val="90000"/>
            </a:lnSpc>
            <a:spcBef>
              <a:spcPct val="0"/>
            </a:spcBef>
            <a:spcAft>
              <a:spcPct val="35000"/>
            </a:spcAft>
            <a:buNone/>
          </a:pPr>
          <a:endParaRPr lang="en-US" sz="4900" kern="1200" dirty="0"/>
        </a:p>
        <a:p>
          <a:pPr marL="0" lvl="0" indent="0" algn="ctr" defTabSz="2178050">
            <a:lnSpc>
              <a:spcPct val="90000"/>
            </a:lnSpc>
            <a:spcBef>
              <a:spcPct val="0"/>
            </a:spcBef>
            <a:spcAft>
              <a:spcPct val="35000"/>
            </a:spcAft>
            <a:buNone/>
          </a:pPr>
          <a:r>
            <a:rPr lang="en-US" sz="4900" kern="1200" dirty="0">
              <a:solidFill>
                <a:schemeClr val="bg1"/>
              </a:solidFill>
            </a:rPr>
            <a:t>Relationship building with policy makers is essential.</a:t>
          </a:r>
        </a:p>
      </dsp:txBody>
      <dsp:txXfrm rot="5400000">
        <a:off x="3317953" y="1898571"/>
        <a:ext cx="3587237" cy="5803118"/>
      </dsp:txXfrm>
    </dsp:sp>
    <dsp:sp modelId="{03E06C2C-0CC2-4A5D-9DAF-BFE517596841}">
      <dsp:nvSpPr>
        <dsp:cNvPr id="0" name=""/>
        <dsp:cNvSpPr/>
      </dsp:nvSpPr>
      <dsp:spPr>
        <a:xfrm rot="5400000">
          <a:off x="5876433" y="2914443"/>
          <a:ext cx="6171390" cy="3771373"/>
        </a:xfrm>
        <a:prstGeom prst="round2SameRect">
          <a:avLst>
            <a:gd name="adj1" fmla="val 16670"/>
            <a:gd name="adj2" fmla="val 0"/>
          </a:avLst>
        </a:prstGeom>
        <a:solidFill>
          <a:srgbClr val="CFB75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0035" tIns="311150" rIns="186690" bIns="311150" numCol="1" spcCol="1270" anchor="t" anchorCtr="0">
          <a:noAutofit/>
        </a:bodyPr>
        <a:lstStyle/>
        <a:p>
          <a:pPr marL="0" lvl="0" indent="0" algn="ctr" defTabSz="2178050">
            <a:lnSpc>
              <a:spcPct val="90000"/>
            </a:lnSpc>
            <a:spcBef>
              <a:spcPct val="0"/>
            </a:spcBef>
            <a:spcAft>
              <a:spcPct val="35000"/>
            </a:spcAft>
            <a:buNone/>
          </a:pPr>
          <a:endParaRPr lang="en-US" sz="4900" kern="1200" dirty="0"/>
        </a:p>
      </dsp:txBody>
      <dsp:txXfrm rot="-5400000">
        <a:off x="7076441" y="1898571"/>
        <a:ext cx="3587237" cy="5803118"/>
      </dsp:txXfrm>
    </dsp:sp>
    <dsp:sp modelId="{10D51D81-6BF0-4798-A309-4290A3C4AA9B}">
      <dsp:nvSpPr>
        <dsp:cNvPr id="0" name=""/>
        <dsp:cNvSpPr/>
      </dsp:nvSpPr>
      <dsp:spPr>
        <a:xfrm>
          <a:off x="5076247" y="-19041"/>
          <a:ext cx="3942624" cy="394243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B618C-98DE-4826-BF77-0C4D83A5918E}">
      <dsp:nvSpPr>
        <dsp:cNvPr id="0" name=""/>
        <dsp:cNvSpPr/>
      </dsp:nvSpPr>
      <dsp:spPr>
        <a:xfrm rot="10800000">
          <a:off x="5019119" y="5656868"/>
          <a:ext cx="3942624" cy="3942432"/>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 Col. Layoutw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7" name="SmartArt Placeholder 36">
            <a:extLst>
              <a:ext uri="{FF2B5EF4-FFF2-40B4-BE49-F238E27FC236}">
                <a16:creationId xmlns:a16="http://schemas.microsoft.com/office/drawing/2014/main" id="{D4E5B714-5556-47FD-ADF1-8FCD0BA6B7F7}"/>
              </a:ext>
            </a:extLst>
          </p:cNvPr>
          <p:cNvSpPr>
            <a:spLocks noGrp="1"/>
          </p:cNvSpPr>
          <p:nvPr>
            <p:ph type="dgm" sz="quarter" idx="25"/>
          </p:nvPr>
        </p:nvSpPr>
        <p:spPr>
          <a:xfrm>
            <a:off x="17525999" y="9794575"/>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38" name="Text Placeholder 32">
            <a:extLst>
              <a:ext uri="{FF2B5EF4-FFF2-40B4-BE49-F238E27FC236}">
                <a16:creationId xmlns:a16="http://schemas.microsoft.com/office/drawing/2014/main" id="{D59C50AB-C35B-4268-BB6E-2D6FF5E4099D}"/>
              </a:ext>
            </a:extLst>
          </p:cNvPr>
          <p:cNvSpPr>
            <a:spLocks noGrp="1"/>
          </p:cNvSpPr>
          <p:nvPr>
            <p:ph type="body" sz="quarter" idx="26" hasCustomPrompt="1"/>
          </p:nvPr>
        </p:nvSpPr>
        <p:spPr>
          <a:xfrm>
            <a:off x="17525999" y="8747141"/>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39" name="SmartArt Placeholder 36">
            <a:extLst>
              <a:ext uri="{FF2B5EF4-FFF2-40B4-BE49-F238E27FC236}">
                <a16:creationId xmlns:a16="http://schemas.microsoft.com/office/drawing/2014/main" id="{6C4EF26D-0435-4FE0-BFA0-8B6169AE2858}"/>
              </a:ext>
            </a:extLst>
          </p:cNvPr>
          <p:cNvSpPr>
            <a:spLocks noGrp="1"/>
          </p:cNvSpPr>
          <p:nvPr>
            <p:ph type="dgm" sz="quarter" idx="27"/>
          </p:nvPr>
        </p:nvSpPr>
        <p:spPr>
          <a:xfrm>
            <a:off x="17525999" y="19159549"/>
            <a:ext cx="15255875" cy="7803500"/>
          </a:xfrm>
        </p:spPr>
        <p:txBody>
          <a:bodyPr>
            <a:normAutofit/>
          </a:bodyPr>
          <a:lstStyle>
            <a:lvl1pPr marL="0" indent="0">
              <a:buNone/>
              <a:defRPr sz="4800">
                <a:solidFill>
                  <a:srgbClr val="000000"/>
                </a:solidFill>
                <a:latin typeface="+mn-lt"/>
              </a:defRPr>
            </a:lvl1pPr>
          </a:lstStyle>
          <a:p>
            <a:endParaRPr lang="en-US" dirty="0"/>
          </a:p>
        </p:txBody>
      </p:sp>
      <p:sp>
        <p:nvSpPr>
          <p:cNvPr id="40" name="Text Placeholder 32">
            <a:extLst>
              <a:ext uri="{FF2B5EF4-FFF2-40B4-BE49-F238E27FC236}">
                <a16:creationId xmlns:a16="http://schemas.microsoft.com/office/drawing/2014/main" id="{88649020-F558-430C-8D5E-555E113B140B}"/>
              </a:ext>
            </a:extLst>
          </p:cNvPr>
          <p:cNvSpPr>
            <a:spLocks noGrp="1"/>
          </p:cNvSpPr>
          <p:nvPr>
            <p:ph type="body" sz="quarter" idx="28" hasCustomPrompt="1"/>
          </p:nvPr>
        </p:nvSpPr>
        <p:spPr>
          <a:xfrm>
            <a:off x="17525999" y="18112115"/>
            <a:ext cx="15255875" cy="442580"/>
          </a:xfrm>
        </p:spPr>
        <p:txBody>
          <a:bodyPr>
            <a:noAutofit/>
          </a:bodyPr>
          <a:lstStyle>
            <a:lvl1pPr marL="0" indent="0" algn="ctr">
              <a:buNone/>
              <a:defRPr sz="4400" b="0">
                <a:solidFill>
                  <a:srgbClr val="000000"/>
                </a:solidFill>
                <a:latin typeface="+mj-lt"/>
              </a:defRPr>
            </a:lvl1pPr>
            <a:lvl2pPr marL="2925952" indent="-685800" algn="l">
              <a:buFont typeface="Arial" panose="020B0604020202020204" pitchFamily="34" charset="0"/>
              <a:buChar char="•"/>
              <a:defRPr sz="5400">
                <a:solidFill>
                  <a:srgbClr val="000000"/>
                </a:solidFill>
                <a:latin typeface="+mj-lt"/>
              </a:defRPr>
            </a:lvl2pPr>
            <a:lvl3pPr marL="5166104" indent="-685800" algn="l">
              <a:buFont typeface="Arial" panose="020B0604020202020204" pitchFamily="34" charset="0"/>
              <a:buChar char="•"/>
              <a:defRPr sz="48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r>
              <a:rPr lang="en-US" dirty="0">
                <a:solidFill>
                  <a:srgbClr val="000000"/>
                </a:solidFill>
              </a:rPr>
              <a:t>CHART NAME</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able Placeholder 47">
            <a:extLst>
              <a:ext uri="{FF2B5EF4-FFF2-40B4-BE49-F238E27FC236}">
                <a16:creationId xmlns:a16="http://schemas.microsoft.com/office/drawing/2014/main" id="{6644D896-4DFD-44FC-8F1A-9555270A4AEC}"/>
              </a:ext>
            </a:extLst>
          </p:cNvPr>
          <p:cNvSpPr>
            <a:spLocks noGrp="1"/>
          </p:cNvSpPr>
          <p:nvPr>
            <p:ph type="tbl" sz="quarter" idx="34" hasCustomPrompt="1"/>
          </p:nvPr>
        </p:nvSpPr>
        <p:spPr>
          <a:xfrm>
            <a:off x="34594800" y="15833725"/>
            <a:ext cx="15255876" cy="9571038"/>
          </a:xfrm>
        </p:spPr>
        <p:txBody>
          <a:bodyPr>
            <a:normAutofit/>
          </a:bodyPr>
          <a:lstStyle>
            <a:lvl1pPr marL="0" indent="0">
              <a:buNone/>
              <a:defRPr sz="4400" b="0">
                <a:solidFill>
                  <a:srgbClr val="000000"/>
                </a:solidFill>
              </a:defRPr>
            </a:lvl1pPr>
          </a:lstStyle>
          <a:p>
            <a:r>
              <a:rPr lang="en-US" dirty="0"/>
              <a:t>Table Graphic</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Tree>
    <p:extLst>
      <p:ext uri="{BB962C8B-B14F-4D97-AF65-F5344CB8AC3E}">
        <p14:creationId xmlns:p14="http://schemas.microsoft.com/office/powerpoint/2010/main" val="47691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Graphics">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cxnSp>
        <p:nvCxnSpPr>
          <p:cNvPr id="22" name="Straight Connector 21">
            <a:extLst>
              <a:ext uri="{FF2B5EF4-FFF2-40B4-BE49-F238E27FC236}">
                <a16:creationId xmlns:a16="http://schemas.microsoft.com/office/drawing/2014/main" id="{A71F523E-6844-4196-B1BF-276691DCAA33}"/>
              </a:ext>
            </a:extLst>
          </p:cNvPr>
          <p:cNvCxnSpPr>
            <a:cxnSpLocks/>
          </p:cNvCxnSpPr>
          <p:nvPr userDrawn="1"/>
        </p:nvCxnSpPr>
        <p:spPr>
          <a:xfrm>
            <a:off x="170688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9AEAD5-0AB7-4011-A07A-974DEC4B3534}"/>
              </a:ext>
            </a:extLst>
          </p:cNvPr>
          <p:cNvCxnSpPr>
            <a:cxnSpLocks/>
          </p:cNvCxnSpPr>
          <p:nvPr userDrawn="1"/>
        </p:nvCxnSpPr>
        <p:spPr>
          <a:xfrm>
            <a:off x="34137600" y="6629400"/>
            <a:ext cx="0" cy="29626560"/>
          </a:xfrm>
          <a:prstGeom prst="line">
            <a:avLst/>
          </a:prstGeom>
          <a:ln w="111125">
            <a:solidFill>
              <a:schemeClr val="bg1">
                <a:lumMod val="65000"/>
                <a:alpha val="13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Text Placeholder 24">
            <a:extLst>
              <a:ext uri="{FF2B5EF4-FFF2-40B4-BE49-F238E27FC236}">
                <a16:creationId xmlns:a16="http://schemas.microsoft.com/office/drawing/2014/main" id="{E7FD4349-FBF5-485C-B163-66C1C3AD3CD3}"/>
              </a:ext>
            </a:extLst>
          </p:cNvPr>
          <p:cNvSpPr>
            <a:spLocks noGrp="1"/>
          </p:cNvSpPr>
          <p:nvPr>
            <p:ph type="body" sz="quarter" idx="16" hasCustomPrompt="1"/>
          </p:nvPr>
        </p:nvSpPr>
        <p:spPr>
          <a:xfrm>
            <a:off x="1143000" y="713168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Introduction</a:t>
            </a:r>
          </a:p>
        </p:txBody>
      </p:sp>
      <p:sp>
        <p:nvSpPr>
          <p:cNvPr id="27" name="Text Placeholder 24">
            <a:extLst>
              <a:ext uri="{FF2B5EF4-FFF2-40B4-BE49-F238E27FC236}">
                <a16:creationId xmlns:a16="http://schemas.microsoft.com/office/drawing/2014/main" id="{0982BCBE-AFE8-41EB-BFA4-BFBDD6B55E45}"/>
              </a:ext>
            </a:extLst>
          </p:cNvPr>
          <p:cNvSpPr>
            <a:spLocks noGrp="1"/>
          </p:cNvSpPr>
          <p:nvPr>
            <p:ph type="body" sz="quarter" idx="17" hasCustomPrompt="1"/>
          </p:nvPr>
        </p:nvSpPr>
        <p:spPr>
          <a:xfrm>
            <a:off x="1143000" y="15833725"/>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Methods</a:t>
            </a:r>
          </a:p>
        </p:txBody>
      </p:sp>
      <p:sp>
        <p:nvSpPr>
          <p:cNvPr id="28" name="Text Placeholder 24">
            <a:extLst>
              <a:ext uri="{FF2B5EF4-FFF2-40B4-BE49-F238E27FC236}">
                <a16:creationId xmlns:a16="http://schemas.microsoft.com/office/drawing/2014/main" id="{DB3F42E8-246D-4224-AD03-CB2245340057}"/>
              </a:ext>
            </a:extLst>
          </p:cNvPr>
          <p:cNvSpPr>
            <a:spLocks noGrp="1"/>
          </p:cNvSpPr>
          <p:nvPr>
            <p:ph type="body" sz="quarter" idx="18" hasCustomPrompt="1"/>
          </p:nvPr>
        </p:nvSpPr>
        <p:spPr>
          <a:xfrm>
            <a:off x="175259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Data Analysis</a:t>
            </a:r>
          </a:p>
        </p:txBody>
      </p:sp>
      <p:sp>
        <p:nvSpPr>
          <p:cNvPr id="29" name="Text Placeholder 24">
            <a:extLst>
              <a:ext uri="{FF2B5EF4-FFF2-40B4-BE49-F238E27FC236}">
                <a16:creationId xmlns:a16="http://schemas.microsoft.com/office/drawing/2014/main" id="{8A61EC1D-ECDA-4EBA-8DAF-47715AE183FD}"/>
              </a:ext>
            </a:extLst>
          </p:cNvPr>
          <p:cNvSpPr>
            <a:spLocks noGrp="1"/>
          </p:cNvSpPr>
          <p:nvPr>
            <p:ph type="body" sz="quarter" idx="19" hasCustomPrompt="1"/>
          </p:nvPr>
        </p:nvSpPr>
        <p:spPr>
          <a:xfrm>
            <a:off x="34594799" y="713168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Conclusions</a:t>
            </a:r>
          </a:p>
        </p:txBody>
      </p:sp>
      <p:sp>
        <p:nvSpPr>
          <p:cNvPr id="30" name="Text Placeholder 24">
            <a:extLst>
              <a:ext uri="{FF2B5EF4-FFF2-40B4-BE49-F238E27FC236}">
                <a16:creationId xmlns:a16="http://schemas.microsoft.com/office/drawing/2014/main" id="{F5DCBA4E-B872-499F-A879-6FBFC6716958}"/>
              </a:ext>
            </a:extLst>
          </p:cNvPr>
          <p:cNvSpPr>
            <a:spLocks noGrp="1"/>
          </p:cNvSpPr>
          <p:nvPr>
            <p:ph type="body" sz="quarter" idx="20" hasCustomPrompt="1"/>
          </p:nvPr>
        </p:nvSpPr>
        <p:spPr>
          <a:xfrm>
            <a:off x="17525999" y="27567903"/>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Results</a:t>
            </a:r>
          </a:p>
        </p:txBody>
      </p:sp>
      <p:sp>
        <p:nvSpPr>
          <p:cNvPr id="31" name="Text Placeholder 24">
            <a:extLst>
              <a:ext uri="{FF2B5EF4-FFF2-40B4-BE49-F238E27FC236}">
                <a16:creationId xmlns:a16="http://schemas.microsoft.com/office/drawing/2014/main" id="{802E50DF-1161-44B5-9287-7FC1C132487D}"/>
              </a:ext>
            </a:extLst>
          </p:cNvPr>
          <p:cNvSpPr>
            <a:spLocks noGrp="1"/>
          </p:cNvSpPr>
          <p:nvPr>
            <p:ph type="body" sz="quarter" idx="21" hasCustomPrompt="1"/>
          </p:nvPr>
        </p:nvSpPr>
        <p:spPr>
          <a:xfrm>
            <a:off x="34533840" y="26684604"/>
            <a:ext cx="8549640" cy="777875"/>
          </a:xfrm>
        </p:spPr>
        <p:txBody>
          <a:bodyPr>
            <a:noAutofit/>
          </a:bodyPr>
          <a:lstStyle>
            <a:lvl1pPr marL="0" indent="0">
              <a:buNone/>
              <a:defRPr sz="6000" b="1">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References</a:t>
            </a:r>
          </a:p>
        </p:txBody>
      </p:sp>
      <p:sp>
        <p:nvSpPr>
          <p:cNvPr id="33" name="Text Placeholder 32">
            <a:extLst>
              <a:ext uri="{FF2B5EF4-FFF2-40B4-BE49-F238E27FC236}">
                <a16:creationId xmlns:a16="http://schemas.microsoft.com/office/drawing/2014/main" id="{EB3740D2-AC41-4077-AC0F-7F503C9DB7E6}"/>
              </a:ext>
            </a:extLst>
          </p:cNvPr>
          <p:cNvSpPr>
            <a:spLocks noGrp="1"/>
          </p:cNvSpPr>
          <p:nvPr>
            <p:ph type="body" sz="quarter" idx="22"/>
          </p:nvPr>
        </p:nvSpPr>
        <p:spPr>
          <a:xfrm>
            <a:off x="1127125" y="8686800"/>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32">
            <a:extLst>
              <a:ext uri="{FF2B5EF4-FFF2-40B4-BE49-F238E27FC236}">
                <a16:creationId xmlns:a16="http://schemas.microsoft.com/office/drawing/2014/main" id="{78747FA0-5496-4ED0-A864-0E0D987631DF}"/>
              </a:ext>
            </a:extLst>
          </p:cNvPr>
          <p:cNvSpPr>
            <a:spLocks noGrp="1"/>
          </p:cNvSpPr>
          <p:nvPr>
            <p:ph type="body" sz="quarter" idx="23"/>
          </p:nvPr>
        </p:nvSpPr>
        <p:spPr>
          <a:xfrm>
            <a:off x="34594799" y="8686799"/>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Text Placeholder 32">
            <a:extLst>
              <a:ext uri="{FF2B5EF4-FFF2-40B4-BE49-F238E27FC236}">
                <a16:creationId xmlns:a16="http://schemas.microsoft.com/office/drawing/2014/main" id="{4197A8BD-EA93-4A17-A7F7-B06ACAE121F8}"/>
              </a:ext>
            </a:extLst>
          </p:cNvPr>
          <p:cNvSpPr>
            <a:spLocks noGrp="1"/>
          </p:cNvSpPr>
          <p:nvPr>
            <p:ph type="body" sz="quarter" idx="29"/>
          </p:nvPr>
        </p:nvSpPr>
        <p:spPr>
          <a:xfrm>
            <a:off x="34533840" y="28050230"/>
            <a:ext cx="15255875" cy="6072838"/>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Text Placeholder 32">
            <a:extLst>
              <a:ext uri="{FF2B5EF4-FFF2-40B4-BE49-F238E27FC236}">
                <a16:creationId xmlns:a16="http://schemas.microsoft.com/office/drawing/2014/main" id="{7B51564D-3ACB-4399-8604-517C5E9F0278}"/>
              </a:ext>
            </a:extLst>
          </p:cNvPr>
          <p:cNvSpPr>
            <a:spLocks noGrp="1"/>
          </p:cNvSpPr>
          <p:nvPr>
            <p:ph type="body" sz="quarter" idx="30"/>
          </p:nvPr>
        </p:nvSpPr>
        <p:spPr>
          <a:xfrm>
            <a:off x="17525999" y="28950632"/>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Text Placeholder 32">
            <a:extLst>
              <a:ext uri="{FF2B5EF4-FFF2-40B4-BE49-F238E27FC236}">
                <a16:creationId xmlns:a16="http://schemas.microsoft.com/office/drawing/2014/main" id="{DC7DAC54-3985-4757-A505-128505FF56D9}"/>
              </a:ext>
            </a:extLst>
          </p:cNvPr>
          <p:cNvSpPr>
            <a:spLocks noGrp="1"/>
          </p:cNvSpPr>
          <p:nvPr>
            <p:ph type="body" sz="quarter" idx="31"/>
          </p:nvPr>
        </p:nvSpPr>
        <p:spPr>
          <a:xfrm>
            <a:off x="1127124" y="17449198"/>
            <a:ext cx="15255875" cy="6072838"/>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24">
            <a:extLst>
              <a:ext uri="{FF2B5EF4-FFF2-40B4-BE49-F238E27FC236}">
                <a16:creationId xmlns:a16="http://schemas.microsoft.com/office/drawing/2014/main" id="{8A5FD83F-9CEC-4766-B689-6D0213F39600}"/>
              </a:ext>
            </a:extLst>
          </p:cNvPr>
          <p:cNvSpPr>
            <a:spLocks noGrp="1"/>
          </p:cNvSpPr>
          <p:nvPr>
            <p:ph type="body" sz="quarter" idx="32" hasCustomPrompt="1"/>
          </p:nvPr>
        </p:nvSpPr>
        <p:spPr>
          <a:xfrm>
            <a:off x="1143000" y="24359634"/>
            <a:ext cx="8549640" cy="777875"/>
          </a:xfrm>
        </p:spPr>
        <p:txBody>
          <a:bodyPr>
            <a:noAutofit/>
          </a:bodyPr>
          <a:lstStyle>
            <a:lvl1pPr marL="0" indent="0">
              <a:buNone/>
              <a:defRPr sz="4400" b="0">
                <a:solidFill>
                  <a:srgbClr val="000000"/>
                </a:solidFill>
                <a:latin typeface="+mj-lt"/>
              </a:defRPr>
            </a:lvl1pPr>
            <a:lvl2pPr marL="2240152" indent="0">
              <a:buNone/>
              <a:defRPr/>
            </a:lvl2pPr>
            <a:lvl3pPr marL="4480304" indent="0">
              <a:buNone/>
              <a:defRPr/>
            </a:lvl3pPr>
            <a:lvl4pPr marL="6720456" indent="0">
              <a:buNone/>
              <a:defRPr/>
            </a:lvl4pPr>
            <a:lvl5pPr marL="8960608" indent="0">
              <a:buNone/>
              <a:defRPr/>
            </a:lvl5pPr>
          </a:lstStyle>
          <a:p>
            <a:pPr lvl="0"/>
            <a:r>
              <a:rPr lang="en-US" dirty="0"/>
              <a:t>SUBHEADING </a:t>
            </a:r>
          </a:p>
        </p:txBody>
      </p:sp>
      <p:sp>
        <p:nvSpPr>
          <p:cNvPr id="46" name="Text Placeholder 32">
            <a:extLst>
              <a:ext uri="{FF2B5EF4-FFF2-40B4-BE49-F238E27FC236}">
                <a16:creationId xmlns:a16="http://schemas.microsoft.com/office/drawing/2014/main" id="{83687E18-E83F-4F7A-8CBD-5B5FD9D67672}"/>
              </a:ext>
            </a:extLst>
          </p:cNvPr>
          <p:cNvSpPr>
            <a:spLocks noGrp="1"/>
          </p:cNvSpPr>
          <p:nvPr>
            <p:ph type="body" sz="quarter" idx="33"/>
          </p:nvPr>
        </p:nvSpPr>
        <p:spPr>
          <a:xfrm>
            <a:off x="1127124" y="25405113"/>
            <a:ext cx="15355253" cy="4952967"/>
          </a:xfrm>
        </p:spPr>
        <p:txBody>
          <a:bodyPr>
            <a:normAutofit/>
          </a:bodyPr>
          <a:lstStyle>
            <a:lvl1pPr marL="685800" indent="-685800" algn="l">
              <a:buFont typeface="Arial" panose="020B0604020202020204" pitchFamily="34" charset="0"/>
              <a:buChar char="•"/>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0" name="Picture Placeholder 49">
            <a:extLst>
              <a:ext uri="{FF2B5EF4-FFF2-40B4-BE49-F238E27FC236}">
                <a16:creationId xmlns:a16="http://schemas.microsoft.com/office/drawing/2014/main" id="{67B96688-53FC-4DD8-A4D1-751C3FDE97BD}"/>
              </a:ext>
            </a:extLst>
          </p:cNvPr>
          <p:cNvSpPr>
            <a:spLocks noGrp="1"/>
          </p:cNvSpPr>
          <p:nvPr>
            <p:ph type="pic" sz="quarter" idx="35"/>
          </p:nvPr>
        </p:nvSpPr>
        <p:spPr>
          <a:xfrm>
            <a:off x="1143000" y="31273750"/>
            <a:ext cx="15255875" cy="4338359"/>
          </a:xfrm>
        </p:spPr>
        <p:txBody>
          <a:bodyPr>
            <a:normAutofit/>
          </a:bodyPr>
          <a:lstStyle>
            <a:lvl1pPr marL="0" indent="0">
              <a:buNone/>
              <a:defRPr sz="4800"/>
            </a:lvl1pPr>
          </a:lstStyle>
          <a:p>
            <a:endParaRPr lang="en-US" dirty="0"/>
          </a:p>
        </p:txBody>
      </p:sp>
      <p:sp>
        <p:nvSpPr>
          <p:cNvPr id="32" name="Text Placeholder 32">
            <a:extLst>
              <a:ext uri="{FF2B5EF4-FFF2-40B4-BE49-F238E27FC236}">
                <a16:creationId xmlns:a16="http://schemas.microsoft.com/office/drawing/2014/main" id="{9C60D2B8-A23E-4047-A79D-2EC5ECDF044A}"/>
              </a:ext>
            </a:extLst>
          </p:cNvPr>
          <p:cNvSpPr>
            <a:spLocks noGrp="1"/>
          </p:cNvSpPr>
          <p:nvPr>
            <p:ph type="body" sz="quarter" idx="36"/>
          </p:nvPr>
        </p:nvSpPr>
        <p:spPr>
          <a:xfrm>
            <a:off x="17553271" y="8747140"/>
            <a:ext cx="15255875" cy="16718313"/>
          </a:xfrm>
        </p:spPr>
        <p:txBody>
          <a:bodyPr>
            <a:normAutofit/>
          </a:bodyPr>
          <a:lstStyle>
            <a:lvl1pPr marL="0" indent="0" algn="l">
              <a:buNone/>
              <a:defRPr sz="4000">
                <a:solidFill>
                  <a:srgbClr val="000000"/>
                </a:solidFill>
                <a:latin typeface="+mj-lt"/>
              </a:defRPr>
            </a:lvl1pPr>
            <a:lvl2pPr marL="2925952" indent="-685800" algn="l">
              <a:buFont typeface="Arial" panose="020B0604020202020204" pitchFamily="34" charset="0"/>
              <a:buChar char="•"/>
              <a:defRPr sz="4000">
                <a:solidFill>
                  <a:srgbClr val="000000"/>
                </a:solidFill>
                <a:latin typeface="+mj-lt"/>
              </a:defRPr>
            </a:lvl2pPr>
            <a:lvl3pPr marL="5166104" indent="-685800" algn="l">
              <a:buFont typeface="Arial" panose="020B0604020202020204" pitchFamily="34" charset="0"/>
              <a:buChar char="•"/>
              <a:defRPr sz="4000">
                <a:solidFill>
                  <a:srgbClr val="000000"/>
                </a:solidFill>
                <a:latin typeface="+mj-lt"/>
              </a:defRPr>
            </a:lvl3pPr>
            <a:lvl4pPr marL="7291956" indent="-571500" algn="l">
              <a:buFont typeface="Arial" panose="020B0604020202020204" pitchFamily="34" charset="0"/>
              <a:buChar char="•"/>
              <a:defRPr sz="4000">
                <a:solidFill>
                  <a:srgbClr val="000000"/>
                </a:solidFill>
                <a:latin typeface="+mj-lt"/>
              </a:defRPr>
            </a:lvl4pPr>
            <a:lvl5pPr marL="9532108" indent="-571500" algn="l">
              <a:buFont typeface="Arial" panose="020B0604020202020204" pitchFamily="34" charset="0"/>
              <a:buChar char="•"/>
              <a:defRPr sz="4000">
                <a:solidFill>
                  <a:srgbClr val="000000"/>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4125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44C22C2-0175-4738-9627-BAF0A82CB4E0}"/>
              </a:ext>
            </a:extLst>
          </p:cNvPr>
          <p:cNvSpPr>
            <a:spLocks noGrp="1"/>
          </p:cNvSpPr>
          <p:nvPr>
            <p:ph type="title" hasCustomPrompt="1"/>
          </p:nvPr>
        </p:nvSpPr>
        <p:spPr>
          <a:xfrm>
            <a:off x="1143000" y="1347919"/>
            <a:ext cx="44165520" cy="777557"/>
          </a:xfrm>
        </p:spPr>
        <p:txBody>
          <a:bodyPr>
            <a:normAutofit/>
          </a:bodyPr>
          <a:lstStyle>
            <a:lvl1pPr>
              <a:defRPr sz="12500">
                <a:solidFill>
                  <a:schemeClr val="bg1"/>
                </a:solidFill>
              </a:defRPr>
            </a:lvl1pPr>
          </a:lstStyle>
          <a:p>
            <a:r>
              <a:rPr lang="en-US" dirty="0"/>
              <a:t>Click to add poster title</a:t>
            </a:r>
          </a:p>
        </p:txBody>
      </p:sp>
      <p:sp>
        <p:nvSpPr>
          <p:cNvPr id="16" name="Text Placeholder 15">
            <a:extLst>
              <a:ext uri="{FF2B5EF4-FFF2-40B4-BE49-F238E27FC236}">
                <a16:creationId xmlns:a16="http://schemas.microsoft.com/office/drawing/2014/main" id="{41776752-92DC-4443-8EA3-D91E06CA382D}"/>
              </a:ext>
            </a:extLst>
          </p:cNvPr>
          <p:cNvSpPr>
            <a:spLocks noGrp="1"/>
          </p:cNvSpPr>
          <p:nvPr>
            <p:ph type="body" sz="quarter" idx="13" hasCustomPrompt="1"/>
          </p:nvPr>
        </p:nvSpPr>
        <p:spPr>
          <a:xfrm>
            <a:off x="1143000" y="2674620"/>
            <a:ext cx="23453725" cy="777557"/>
          </a:xfrm>
        </p:spPr>
        <p:txBody>
          <a:bodyPr>
            <a:noAutofit/>
          </a:bodyPr>
          <a:lstStyle>
            <a:lvl1pPr marL="0" indent="0">
              <a:buNone/>
              <a:defRPr sz="6600">
                <a:solidFill>
                  <a:schemeClr val="bg1"/>
                </a:solidFill>
              </a:defRPr>
            </a:lvl1pPr>
            <a:lvl2pPr marL="2240152" indent="0">
              <a:buNone/>
              <a:defRPr sz="7200">
                <a:solidFill>
                  <a:schemeClr val="bg1"/>
                </a:solidFill>
              </a:defRPr>
            </a:lvl2pPr>
            <a:lvl3pPr marL="4480304" indent="0">
              <a:buNone/>
              <a:defRPr sz="6600">
                <a:solidFill>
                  <a:schemeClr val="bg1"/>
                </a:solidFill>
              </a:defRPr>
            </a:lvl3pPr>
            <a:lvl4pPr marL="6720456" indent="0">
              <a:buNone/>
              <a:defRPr sz="5400">
                <a:solidFill>
                  <a:schemeClr val="bg1"/>
                </a:solidFill>
              </a:defRPr>
            </a:lvl4pPr>
            <a:lvl5pPr marL="8960608" indent="0">
              <a:buNone/>
              <a:defRPr sz="5400">
                <a:solidFill>
                  <a:schemeClr val="bg1"/>
                </a:solidFill>
              </a:defRPr>
            </a:lvl5pPr>
          </a:lstStyle>
          <a:p>
            <a:pPr lvl="0"/>
            <a:r>
              <a:rPr lang="en-US" dirty="0"/>
              <a:t>Click to Add Authors</a:t>
            </a:r>
          </a:p>
        </p:txBody>
      </p:sp>
      <p:sp>
        <p:nvSpPr>
          <p:cNvPr id="18" name="Text Placeholder 17">
            <a:extLst>
              <a:ext uri="{FF2B5EF4-FFF2-40B4-BE49-F238E27FC236}">
                <a16:creationId xmlns:a16="http://schemas.microsoft.com/office/drawing/2014/main" id="{6DED9357-F131-42AC-ACD1-E2AB0C9CD46B}"/>
              </a:ext>
            </a:extLst>
          </p:cNvPr>
          <p:cNvSpPr>
            <a:spLocks noGrp="1"/>
          </p:cNvSpPr>
          <p:nvPr>
            <p:ph type="body" sz="quarter" idx="14" hasCustomPrompt="1"/>
          </p:nvPr>
        </p:nvSpPr>
        <p:spPr>
          <a:xfrm>
            <a:off x="1143000" y="3774767"/>
            <a:ext cx="23453725" cy="777875"/>
          </a:xfrm>
        </p:spPr>
        <p:txBody>
          <a:bodyPr>
            <a:noAutofit/>
          </a:bodyPr>
          <a:lstStyle>
            <a:lvl1pPr marL="0" indent="0">
              <a:buNone/>
              <a:defRPr sz="6000">
                <a:solidFill>
                  <a:schemeClr val="bg1"/>
                </a:solidFill>
              </a:defRPr>
            </a:lvl1pPr>
            <a:lvl2pPr marL="2240152" indent="0">
              <a:buNone/>
              <a:defRPr sz="6000">
                <a:solidFill>
                  <a:schemeClr val="bg1"/>
                </a:solidFill>
              </a:defRPr>
            </a:lvl2pPr>
            <a:lvl3pPr marL="4480304" indent="0">
              <a:buNone/>
              <a:defRPr sz="5400">
                <a:solidFill>
                  <a:schemeClr val="bg1"/>
                </a:solidFill>
              </a:defRPr>
            </a:lvl3pPr>
            <a:lvl4pPr marL="6720456" indent="0">
              <a:buNone/>
              <a:defRPr sz="4400">
                <a:solidFill>
                  <a:schemeClr val="bg1"/>
                </a:solidFill>
              </a:defRPr>
            </a:lvl4pPr>
            <a:lvl5pPr marL="8960608" indent="0">
              <a:buNone/>
              <a:defRPr sz="4400">
                <a:solidFill>
                  <a:schemeClr val="bg1"/>
                </a:solidFill>
              </a:defRPr>
            </a:lvl5pPr>
          </a:lstStyle>
          <a:p>
            <a:pPr lvl="0"/>
            <a:r>
              <a:rPr lang="en-US" dirty="0"/>
              <a:t>NH-ME LEND, Institute on Disability, University of New Hampshire</a:t>
            </a:r>
          </a:p>
        </p:txBody>
      </p:sp>
    </p:spTree>
    <p:extLst>
      <p:ext uri="{BB962C8B-B14F-4D97-AF65-F5344CB8AC3E}">
        <p14:creationId xmlns:p14="http://schemas.microsoft.com/office/powerpoint/2010/main" val="127331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6526" y="6914431"/>
            <a:ext cx="44165520" cy="24367494"/>
          </a:xfrm>
          <a:prstGeom prst="rect">
            <a:avLst/>
          </a:prstGeom>
        </p:spPr>
        <p:txBody>
          <a:bodyPr vert="horz" lIns="106674" tIns="53337" rIns="106674" bIns="5333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2320380B-A931-4C1A-AE1D-8A14265C3EBC}"/>
              </a:ext>
            </a:extLst>
          </p:cNvPr>
          <p:cNvSpPr txBox="1">
            <a:spLocks/>
          </p:cNvSpPr>
          <p:nvPr userDrawn="1"/>
        </p:nvSpPr>
        <p:spPr>
          <a:xfrm>
            <a:off x="-587828" y="0"/>
            <a:ext cx="51794228" cy="5440679"/>
          </a:xfrm>
          <a:prstGeom prst="rect">
            <a:avLst/>
          </a:prstGeom>
          <a:solidFill>
            <a:srgbClr val="003591"/>
          </a:solidFill>
          <a:ln w="101600" cap="flat" cmpd="sng" algn="ctr">
            <a:solidFill>
              <a:srgbClr val="002060"/>
            </a:solidFill>
            <a:prstDash val="solid"/>
            <a:miter lim="800000"/>
          </a:ln>
        </p:spPr>
        <p:style>
          <a:lnRef idx="2">
            <a:schemeClr val="dk1"/>
          </a:lnRef>
          <a:fillRef idx="1">
            <a:schemeClr val="lt1"/>
          </a:fillRef>
          <a:effectRef idx="0">
            <a:schemeClr val="dk1"/>
          </a:effectRef>
          <a:fontRef idx="minor">
            <a:schemeClr val="dk1"/>
          </a:fontRef>
        </p:style>
        <p:txBody>
          <a:bodyPr anchor="ctr">
            <a:normAutofit/>
          </a:bodyPr>
          <a:lstStyle>
            <a:lvl1pPr algn="l" defTabSz="4480304" rtl="0" eaLnBrk="1" latinLnBrk="0" hangingPunct="1">
              <a:lnSpc>
                <a:spcPct val="90000"/>
              </a:lnSpc>
              <a:spcBef>
                <a:spcPct val="0"/>
              </a:spcBef>
              <a:buNone/>
              <a:defRPr sz="216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9300" i="1" dirty="0">
                <a:solidFill>
                  <a:schemeClr val="bg1"/>
                </a:solidFill>
                <a:latin typeface="Myriad Pro" panose="020B0503030403020204" pitchFamily="34" charset="0"/>
                <a:cs typeface="Arial" panose="020B0604020202020204" pitchFamily="34" charset="0"/>
              </a:rPr>
              <a:t> </a:t>
            </a:r>
          </a:p>
        </p:txBody>
      </p:sp>
      <p:sp>
        <p:nvSpPr>
          <p:cNvPr id="14" name="Arrow: Pentagon 13">
            <a:extLst>
              <a:ext uri="{FF2B5EF4-FFF2-40B4-BE49-F238E27FC236}">
                <a16:creationId xmlns:a16="http://schemas.microsoft.com/office/drawing/2014/main" id="{9FEDE908-957E-4EF9-8184-398597C8E13C}"/>
              </a:ext>
            </a:extLst>
          </p:cNvPr>
          <p:cNvSpPr/>
          <p:nvPr userDrawn="1"/>
        </p:nvSpPr>
        <p:spPr>
          <a:xfrm rot="5400000">
            <a:off x="42118232" y="782380"/>
            <a:ext cx="7103005" cy="5904004"/>
          </a:xfrm>
          <a:prstGeom prst="homePlate">
            <a:avLst>
              <a:gd name="adj" fmla="val 32067"/>
            </a:avLst>
          </a:prstGeom>
          <a:solidFill>
            <a:srgbClr val="003591"/>
          </a:solidFill>
          <a:ln w="47625" cap="rnd">
            <a:no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University of New Hampshire logo">
            <a:extLst>
              <a:ext uri="{FF2B5EF4-FFF2-40B4-BE49-F238E27FC236}">
                <a16:creationId xmlns:a16="http://schemas.microsoft.com/office/drawing/2014/main" id="{03A346C1-A4EF-44B4-8A47-C043BCF1DFC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774944" y="1037087"/>
            <a:ext cx="1747670" cy="2104513"/>
          </a:xfrm>
          <a:prstGeom prst="rect">
            <a:avLst/>
          </a:prstGeom>
        </p:spPr>
      </p:pic>
      <p:pic>
        <p:nvPicPr>
          <p:cNvPr id="18" name="Picture 17" descr="NH ME Lend Program logo">
            <a:extLst>
              <a:ext uri="{FF2B5EF4-FFF2-40B4-BE49-F238E27FC236}">
                <a16:creationId xmlns:a16="http://schemas.microsoft.com/office/drawing/2014/main" id="{CE8913CD-8CA7-4288-944E-D0E9A6B9EE1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3061757" y="3492424"/>
            <a:ext cx="5366548" cy="1335308"/>
          </a:xfrm>
          <a:prstGeom prst="rect">
            <a:avLst/>
          </a:prstGeom>
        </p:spPr>
      </p:pic>
      <p:sp>
        <p:nvSpPr>
          <p:cNvPr id="2" name="Title Placeholder 1"/>
          <p:cNvSpPr>
            <a:spLocks noGrp="1"/>
          </p:cNvSpPr>
          <p:nvPr>
            <p:ph type="title"/>
          </p:nvPr>
        </p:nvSpPr>
        <p:spPr>
          <a:xfrm>
            <a:off x="3226526" y="1835792"/>
            <a:ext cx="44165520" cy="1769094"/>
          </a:xfrm>
          <a:prstGeom prst="rect">
            <a:avLst/>
          </a:prstGeom>
        </p:spPr>
        <p:txBody>
          <a:bodyPr vert="horz" lIns="106674" tIns="53337" rIns="106674" bIns="53337" rtlCol="0" anchor="ctr">
            <a:normAutofit/>
          </a:bodyPr>
          <a:lstStyle/>
          <a:p>
            <a:r>
              <a:rPr lang="en-US"/>
              <a:t>Click to edit Master title style</a:t>
            </a:r>
            <a:endParaRPr lang="en-US" dirty="0"/>
          </a:p>
        </p:txBody>
      </p:sp>
      <p:grpSp>
        <p:nvGrpSpPr>
          <p:cNvPr id="10" name="Group 9" descr="NH-ME LEND Program partners' logos. Includes Dartmouth-Hitchcock, Institute on Disability, University of Maine Center for Community Inclusion and Disability Studies UCED">
            <a:extLst>
              <a:ext uri="{FF2B5EF4-FFF2-40B4-BE49-F238E27FC236}">
                <a16:creationId xmlns:a16="http://schemas.microsoft.com/office/drawing/2014/main" id="{37EA225B-B34E-41A1-8265-3497517326CB}"/>
              </a:ext>
            </a:extLst>
          </p:cNvPr>
          <p:cNvGrpSpPr/>
          <p:nvPr userDrawn="1"/>
        </p:nvGrpSpPr>
        <p:grpSpPr>
          <a:xfrm>
            <a:off x="30838140" y="35555594"/>
            <a:ext cx="19342560" cy="1812119"/>
            <a:chOff x="30606540" y="36072358"/>
            <a:chExt cx="19342560" cy="1812119"/>
          </a:xfrm>
        </p:grpSpPr>
        <p:pic>
          <p:nvPicPr>
            <p:cNvPr id="1026" name="Picture 2" descr="Dartmouth Hitchcock's Logo">
              <a:extLst>
                <a:ext uri="{FF2B5EF4-FFF2-40B4-BE49-F238E27FC236}">
                  <a16:creationId xmlns:a16="http://schemas.microsoft.com/office/drawing/2014/main" id="{E5BF99D5-1638-47BF-B81C-5C6525C6449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0606540" y="36072358"/>
              <a:ext cx="6945032" cy="879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iversity of Maine Center for Community Inclusion and disability Studies">
              <a:extLst>
                <a:ext uri="{FF2B5EF4-FFF2-40B4-BE49-F238E27FC236}">
                  <a16:creationId xmlns:a16="http://schemas.microsoft.com/office/drawing/2014/main" id="{B7BB1FF8-10EB-4871-B422-03AA4CCFBE5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186600" y="36228488"/>
              <a:ext cx="476250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ext&#10;&#10;Description automatically generated with medium confidence">
              <a:extLst>
                <a:ext uri="{FF2B5EF4-FFF2-40B4-BE49-F238E27FC236}">
                  <a16:creationId xmlns:a16="http://schemas.microsoft.com/office/drawing/2014/main" id="{B01FE5DB-398C-4F63-A9B2-24215D3F3C9B}"/>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8188623" y="36125072"/>
              <a:ext cx="6360926" cy="1759405"/>
            </a:xfrm>
            <a:prstGeom prst="rect">
              <a:avLst/>
            </a:prstGeom>
          </p:spPr>
        </p:pic>
      </p:grpSp>
      <p:sp>
        <p:nvSpPr>
          <p:cNvPr id="19" name="TextBox 18">
            <a:extLst>
              <a:ext uri="{FF2B5EF4-FFF2-40B4-BE49-F238E27FC236}">
                <a16:creationId xmlns:a16="http://schemas.microsoft.com/office/drawing/2014/main" id="{E00C1324-6F8D-481B-906B-64A12369AB49}"/>
              </a:ext>
            </a:extLst>
          </p:cNvPr>
          <p:cNvSpPr txBox="1"/>
          <p:nvPr userDrawn="1"/>
        </p:nvSpPr>
        <p:spPr>
          <a:xfrm>
            <a:off x="1348740" y="35711725"/>
            <a:ext cx="28852349" cy="1759870"/>
          </a:xfrm>
          <a:prstGeom prst="rect">
            <a:avLst/>
          </a:prstGeom>
          <a:noFill/>
        </p:spPr>
        <p:txBody>
          <a:bodyPr wrap="square">
            <a:spAutoFit/>
          </a:bodyPr>
          <a:lstStyle/>
          <a:p>
            <a:pPr algn="l"/>
            <a:r>
              <a:rPr lang="en-US" sz="3600" b="0" i="1" dirty="0">
                <a:solidFill>
                  <a:srgbClr val="333333"/>
                </a:solidFill>
                <a:effectLst/>
                <a:latin typeface="Source Sans Pro" panose="020B0503030403020204" pitchFamily="34" charset="0"/>
              </a:rPr>
              <a:t>NH-ME LEND is supported by a grant (#</a:t>
            </a:r>
            <a:r>
              <a:rPr lang="en-US" sz="3600" b="0" i="0" dirty="0">
                <a:solidFill>
                  <a:srgbClr val="333333"/>
                </a:solidFill>
                <a:effectLst/>
                <a:latin typeface="Source Sans Pro" panose="020B0503030403020204" pitchFamily="34" charset="0"/>
              </a:rPr>
              <a:t>T73MC33246</a:t>
            </a:r>
            <a:r>
              <a:rPr lang="en-US" sz="3600" b="0" i="1" dirty="0">
                <a:solidFill>
                  <a:srgbClr val="333333"/>
                </a:solidFill>
                <a:effectLst/>
                <a:latin typeface="Source Sans Pro" panose="020B0503030403020204" pitchFamily="34" charset="0"/>
              </a:rPr>
              <a:t>) from the Maternal and Child Health Bureau, Health Resources and Services Administration (HRSA), U.S. Department of Health and Human Services and administered by the Association of University Centers on Disabilities (AUCD). </a:t>
            </a:r>
          </a:p>
          <a:p>
            <a:pPr algn="l"/>
            <a:r>
              <a:rPr lang="en-US" sz="3600" b="0" i="1" dirty="0">
                <a:solidFill>
                  <a:srgbClr val="333333"/>
                </a:solidFill>
                <a:effectLst/>
                <a:latin typeface="Source Sans Pro" panose="020B0503030403020204" pitchFamily="34" charset="0"/>
              </a:rPr>
              <a:t>Learn more at iod.unh.edu/nh-me-lend</a:t>
            </a:r>
            <a:endParaRPr lang="en-US" sz="3600" dirty="0"/>
          </a:p>
        </p:txBody>
      </p:sp>
    </p:spTree>
    <p:extLst>
      <p:ext uri="{BB962C8B-B14F-4D97-AF65-F5344CB8AC3E}">
        <p14:creationId xmlns:p14="http://schemas.microsoft.com/office/powerpoint/2010/main" val="2663834418"/>
      </p:ext>
    </p:extLst>
  </p:cSld>
  <p:clrMap bg1="lt1" tx1="dk1" bg2="lt2" tx2="dk2" accent1="accent1" accent2="accent2" accent3="accent3" accent4="accent4" accent5="accent5" accent6="accent6" hlink="hlink" folHlink="folHlink"/>
  <p:sldLayoutIdLst>
    <p:sldLayoutId id="2147483718" r:id="rId1"/>
    <p:sldLayoutId id="2147483716" r:id="rId2"/>
    <p:sldLayoutId id="2147483715" r:id="rId3"/>
  </p:sldLayoutIdLst>
  <p:txStyles>
    <p:titleStyle>
      <a:lvl1pPr algn="l" defTabSz="4480304" rtl="0" eaLnBrk="1" latinLnBrk="0" hangingPunct="1">
        <a:lnSpc>
          <a:spcPct val="90000"/>
        </a:lnSpc>
        <a:spcBef>
          <a:spcPct val="0"/>
        </a:spcBef>
        <a:buNone/>
        <a:defRPr sz="21600" kern="1200">
          <a:solidFill>
            <a:schemeClr val="bg1"/>
          </a:solidFill>
          <a:latin typeface="+mj-lt"/>
          <a:ea typeface="+mj-ea"/>
          <a:cs typeface="+mj-cs"/>
        </a:defRPr>
      </a:lvl1pPr>
    </p:titleStyle>
    <p:bodyStyle>
      <a:lvl1pPr marL="1120076" indent="-1120076" algn="l" defTabSz="4480304" rtl="0" eaLnBrk="1" latinLnBrk="0" hangingPunct="1">
        <a:lnSpc>
          <a:spcPct val="90000"/>
        </a:lnSpc>
        <a:spcBef>
          <a:spcPts val="4900"/>
        </a:spcBef>
        <a:buFont typeface="Arial" panose="020B0604020202020204" pitchFamily="34" charset="0"/>
        <a:buChar char="•"/>
        <a:defRPr sz="7200" kern="1200">
          <a:solidFill>
            <a:srgbClr val="000000"/>
          </a:solidFill>
          <a:latin typeface="+mj-lt"/>
          <a:ea typeface="+mn-ea"/>
          <a:cs typeface="+mn-cs"/>
        </a:defRPr>
      </a:lvl1pPr>
      <a:lvl2pPr marL="3360228" indent="-1120076" algn="l" defTabSz="4480304" rtl="0" eaLnBrk="1" latinLnBrk="0" hangingPunct="1">
        <a:lnSpc>
          <a:spcPct val="90000"/>
        </a:lnSpc>
        <a:spcBef>
          <a:spcPts val="2450"/>
        </a:spcBef>
        <a:buFont typeface="Arial" panose="020B0604020202020204" pitchFamily="34" charset="0"/>
        <a:buChar char="•"/>
        <a:defRPr sz="7200" kern="1200">
          <a:solidFill>
            <a:srgbClr val="000000"/>
          </a:solidFill>
          <a:latin typeface="+mj-lt"/>
          <a:ea typeface="+mn-ea"/>
          <a:cs typeface="+mn-cs"/>
        </a:defRPr>
      </a:lvl2pPr>
      <a:lvl3pPr marL="5600380" indent="-1120076" algn="l" defTabSz="4480304" rtl="0" eaLnBrk="1" latinLnBrk="0" hangingPunct="1">
        <a:lnSpc>
          <a:spcPct val="90000"/>
        </a:lnSpc>
        <a:spcBef>
          <a:spcPts val="2450"/>
        </a:spcBef>
        <a:buFont typeface="Arial" panose="020B0604020202020204" pitchFamily="34" charset="0"/>
        <a:buChar char="•"/>
        <a:defRPr sz="6600" kern="1200">
          <a:solidFill>
            <a:srgbClr val="000000"/>
          </a:solidFill>
          <a:latin typeface="+mj-lt"/>
          <a:ea typeface="+mn-ea"/>
          <a:cs typeface="+mn-cs"/>
        </a:defRPr>
      </a:lvl3pPr>
      <a:lvl4pPr marL="7840532"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4pPr>
      <a:lvl5pPr marL="10080684" indent="-1120076"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p:bodyStyle>
    <p:otherStyle>
      <a:defPPr>
        <a:defRPr lang="en-US"/>
      </a:defPPr>
      <a:lvl1pPr marL="0" algn="l" defTabSz="4480304" rtl="0" eaLnBrk="1" latinLnBrk="0" hangingPunct="1">
        <a:defRPr sz="8800" kern="1200">
          <a:solidFill>
            <a:schemeClr val="tx1"/>
          </a:solidFill>
          <a:latin typeface="+mn-lt"/>
          <a:ea typeface="+mn-ea"/>
          <a:cs typeface="+mn-cs"/>
        </a:defRPr>
      </a:lvl1pPr>
      <a:lvl2pPr marL="2240152" algn="l" defTabSz="4480304" rtl="0" eaLnBrk="1" latinLnBrk="0" hangingPunct="1">
        <a:defRPr sz="8800" kern="1200">
          <a:solidFill>
            <a:schemeClr val="tx1"/>
          </a:solidFill>
          <a:latin typeface="+mn-lt"/>
          <a:ea typeface="+mn-ea"/>
          <a:cs typeface="+mn-cs"/>
        </a:defRPr>
      </a:lvl2pPr>
      <a:lvl3pPr marL="4480304" algn="l" defTabSz="4480304" rtl="0" eaLnBrk="1" latinLnBrk="0" hangingPunct="1">
        <a:defRPr sz="8800" kern="1200">
          <a:solidFill>
            <a:schemeClr val="tx1"/>
          </a:solidFill>
          <a:latin typeface="+mn-lt"/>
          <a:ea typeface="+mn-ea"/>
          <a:cs typeface="+mn-cs"/>
        </a:defRPr>
      </a:lvl3pPr>
      <a:lvl4pPr marL="6720456" algn="l" defTabSz="4480304" rtl="0" eaLnBrk="1" latinLnBrk="0" hangingPunct="1">
        <a:defRPr sz="8800" kern="1200">
          <a:solidFill>
            <a:schemeClr val="tx1"/>
          </a:solidFill>
          <a:latin typeface="+mn-lt"/>
          <a:ea typeface="+mn-ea"/>
          <a:cs typeface="+mn-cs"/>
        </a:defRPr>
      </a:lvl4pPr>
      <a:lvl5pPr marL="8960608" algn="l" defTabSz="4480304" rtl="0" eaLnBrk="1" latinLnBrk="0" hangingPunct="1">
        <a:defRPr sz="8800" kern="1200">
          <a:solidFill>
            <a:schemeClr val="tx1"/>
          </a:solidFill>
          <a:latin typeface="+mn-lt"/>
          <a:ea typeface="+mn-ea"/>
          <a:cs typeface="+mn-cs"/>
        </a:defRPr>
      </a:lvl5pPr>
      <a:lvl6pPr marL="11200760" algn="l" defTabSz="4480304" rtl="0" eaLnBrk="1" latinLnBrk="0" hangingPunct="1">
        <a:defRPr sz="8800" kern="1200">
          <a:solidFill>
            <a:schemeClr val="tx1"/>
          </a:solidFill>
          <a:latin typeface="+mn-lt"/>
          <a:ea typeface="+mn-ea"/>
          <a:cs typeface="+mn-cs"/>
        </a:defRPr>
      </a:lvl6pPr>
      <a:lvl7pPr marL="13440912" algn="l" defTabSz="4480304" rtl="0" eaLnBrk="1" latinLnBrk="0" hangingPunct="1">
        <a:defRPr sz="8800" kern="1200">
          <a:solidFill>
            <a:schemeClr val="tx1"/>
          </a:solidFill>
          <a:latin typeface="+mn-lt"/>
          <a:ea typeface="+mn-ea"/>
          <a:cs typeface="+mn-cs"/>
        </a:defRPr>
      </a:lvl7pPr>
      <a:lvl8pPr marL="15681064" algn="l" defTabSz="4480304" rtl="0" eaLnBrk="1" latinLnBrk="0" hangingPunct="1">
        <a:defRPr sz="8800" kern="1200">
          <a:solidFill>
            <a:schemeClr val="tx1"/>
          </a:solidFill>
          <a:latin typeface="+mn-lt"/>
          <a:ea typeface="+mn-ea"/>
          <a:cs typeface="+mn-cs"/>
        </a:defRPr>
      </a:lvl8pPr>
      <a:lvl9pPr marL="17921216" algn="l" defTabSz="4480304" rtl="0" eaLnBrk="1" latinLnBrk="0" hangingPunct="1">
        <a:defRPr sz="8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Colors" Target="../diagrams/colors1.xml"/><Relationship Id="rId12" Type="http://schemas.openxmlformats.org/officeDocument/2006/relationships/diagramQuickStyle" Target="../diagrams/quickStyle2.xml"/><Relationship Id="rId2" Type="http://schemas.openxmlformats.org/officeDocument/2006/relationships/image" Target="../media/image6.png"/><Relationship Id="rId16" Type="http://schemas.openxmlformats.org/officeDocument/2006/relationships/image" Target="../media/image10.sv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Layout" Target="../diagrams/layout2.xml"/><Relationship Id="rId5" Type="http://schemas.openxmlformats.org/officeDocument/2006/relationships/diagramLayout" Target="../diagrams/layout1.xml"/><Relationship Id="rId15" Type="http://schemas.openxmlformats.org/officeDocument/2006/relationships/image" Target="../media/image9.png"/><Relationship Id="rId10" Type="http://schemas.openxmlformats.org/officeDocument/2006/relationships/diagramData" Target="../diagrams/data2.xml"/><Relationship Id="rId4" Type="http://schemas.openxmlformats.org/officeDocument/2006/relationships/diagramData" Target="../diagrams/data1.xml"/><Relationship Id="rId9" Type="http://schemas.openxmlformats.org/officeDocument/2006/relationships/image" Target="../media/image8.png"/><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29D6DEE-AB8E-4EA0-9A82-4EAD1E868F3B}"/>
              </a:ext>
            </a:extLst>
          </p:cNvPr>
          <p:cNvPicPr>
            <a:picLocks noChangeAspect="1"/>
          </p:cNvPicPr>
          <p:nvPr/>
        </p:nvPicPr>
        <p:blipFill>
          <a:blip r:embed="rId2"/>
          <a:stretch>
            <a:fillRect/>
          </a:stretch>
        </p:blipFill>
        <p:spPr>
          <a:xfrm>
            <a:off x="34166140" y="21989794"/>
            <a:ext cx="16392525" cy="9667875"/>
          </a:xfrm>
          <a:prstGeom prst="rect">
            <a:avLst/>
          </a:prstGeom>
        </p:spPr>
      </p:pic>
      <p:sp>
        <p:nvSpPr>
          <p:cNvPr id="27" name="Rectangle: Rounded Corners 26">
            <a:extLst>
              <a:ext uri="{FF2B5EF4-FFF2-40B4-BE49-F238E27FC236}">
                <a16:creationId xmlns:a16="http://schemas.microsoft.com/office/drawing/2014/main" id="{03311FE6-A271-4D7A-8C90-0AFB5E790A6C}"/>
              </a:ext>
            </a:extLst>
          </p:cNvPr>
          <p:cNvSpPr/>
          <p:nvPr/>
        </p:nvSpPr>
        <p:spPr>
          <a:xfrm>
            <a:off x="34276939" y="5800471"/>
            <a:ext cx="16456998" cy="11884918"/>
          </a:xfrm>
          <a:prstGeom prst="roundRect">
            <a:avLst>
              <a:gd name="adj" fmla="val 5000"/>
            </a:avLst>
          </a:pr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sz="6600" dirty="0"/>
          </a:p>
        </p:txBody>
      </p:sp>
      <p:sp>
        <p:nvSpPr>
          <p:cNvPr id="2" name="Title 1">
            <a:extLst>
              <a:ext uri="{FF2B5EF4-FFF2-40B4-BE49-F238E27FC236}">
                <a16:creationId xmlns:a16="http://schemas.microsoft.com/office/drawing/2014/main" id="{877EAA69-AEE4-4D62-99A9-7E4079B60790}"/>
              </a:ext>
            </a:extLst>
          </p:cNvPr>
          <p:cNvSpPr>
            <a:spLocks noGrp="1"/>
          </p:cNvSpPr>
          <p:nvPr>
            <p:ph type="title"/>
          </p:nvPr>
        </p:nvSpPr>
        <p:spPr/>
        <p:txBody>
          <a:bodyPr/>
          <a:lstStyle/>
          <a:p>
            <a:r>
              <a:rPr lang="en-US" dirty="0"/>
              <a:t>The Role of Policy and Advocacy For All</a:t>
            </a:r>
          </a:p>
        </p:txBody>
      </p:sp>
      <p:sp>
        <p:nvSpPr>
          <p:cNvPr id="3" name="Text Placeholder 2">
            <a:extLst>
              <a:ext uri="{FF2B5EF4-FFF2-40B4-BE49-F238E27FC236}">
                <a16:creationId xmlns:a16="http://schemas.microsoft.com/office/drawing/2014/main" id="{9F74E58B-446B-4FDA-9499-A83123281BF2}"/>
              </a:ext>
            </a:extLst>
          </p:cNvPr>
          <p:cNvSpPr>
            <a:spLocks noGrp="1"/>
          </p:cNvSpPr>
          <p:nvPr>
            <p:ph type="body" sz="quarter" idx="13"/>
          </p:nvPr>
        </p:nvSpPr>
        <p:spPr/>
        <p:txBody>
          <a:bodyPr/>
          <a:lstStyle/>
          <a:p>
            <a:r>
              <a:rPr lang="en-US" dirty="0"/>
              <a:t>Katie Buckley, MSW Candidate 2021</a:t>
            </a:r>
          </a:p>
        </p:txBody>
      </p:sp>
      <p:sp>
        <p:nvSpPr>
          <p:cNvPr id="4" name="Text Placeholder 3">
            <a:extLst>
              <a:ext uri="{FF2B5EF4-FFF2-40B4-BE49-F238E27FC236}">
                <a16:creationId xmlns:a16="http://schemas.microsoft.com/office/drawing/2014/main" id="{C0F6F248-952F-4B38-B070-5A71F6DDAF80}"/>
              </a:ext>
            </a:extLst>
          </p:cNvPr>
          <p:cNvSpPr>
            <a:spLocks noGrp="1"/>
          </p:cNvSpPr>
          <p:nvPr>
            <p:ph type="body" sz="quarter" idx="14"/>
          </p:nvPr>
        </p:nvSpPr>
        <p:spPr/>
        <p:txBody>
          <a:bodyPr/>
          <a:lstStyle/>
          <a:p>
            <a:endParaRPr lang="en-US"/>
          </a:p>
        </p:txBody>
      </p:sp>
      <p:pic>
        <p:nvPicPr>
          <p:cNvPr id="26" name="Picture 25" descr="Community Crossroads">
            <a:extLst>
              <a:ext uri="{FF2B5EF4-FFF2-40B4-BE49-F238E27FC236}">
                <a16:creationId xmlns:a16="http://schemas.microsoft.com/office/drawing/2014/main" id="{B78495F2-D68B-4E59-BC54-B2DE63A30E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853779" y="31509574"/>
            <a:ext cx="12929870" cy="4491723"/>
          </a:xfrm>
          <a:prstGeom prst="rect">
            <a:avLst/>
          </a:prstGeom>
          <a:noFill/>
          <a:ln>
            <a:noFill/>
          </a:ln>
        </p:spPr>
      </p:pic>
      <p:sp>
        <p:nvSpPr>
          <p:cNvPr id="29" name="Text Placeholder 18">
            <a:extLst>
              <a:ext uri="{FF2B5EF4-FFF2-40B4-BE49-F238E27FC236}">
                <a16:creationId xmlns:a16="http://schemas.microsoft.com/office/drawing/2014/main" id="{32E50C28-1CB0-4107-85DE-28D9E47EE976}"/>
              </a:ext>
            </a:extLst>
          </p:cNvPr>
          <p:cNvSpPr txBox="1">
            <a:spLocks/>
          </p:cNvSpPr>
          <p:nvPr/>
        </p:nvSpPr>
        <p:spPr>
          <a:xfrm>
            <a:off x="15212696" y="16265739"/>
            <a:ext cx="32495914" cy="1922943"/>
          </a:xfrm>
          <a:prstGeom prst="rect">
            <a:avLst/>
          </a:prstGeom>
        </p:spPr>
        <p:txBody>
          <a:bodyPr vert="horz" lIns="106674" tIns="53337" rIns="106674" bIns="53337" rtlCol="0">
            <a:noAutofit/>
          </a:bodyPr>
          <a:lstStyle>
            <a:lvl1pPr marL="0" indent="0" algn="l" defTabSz="4480304" rtl="0" eaLnBrk="1" latinLnBrk="0" hangingPunct="1">
              <a:lnSpc>
                <a:spcPct val="90000"/>
              </a:lnSpc>
              <a:spcBef>
                <a:spcPts val="4900"/>
              </a:spcBef>
              <a:buFont typeface="Arial" panose="020B0604020202020204" pitchFamily="34" charset="0"/>
              <a:buNone/>
              <a:defRPr sz="4000" kern="1200">
                <a:solidFill>
                  <a:srgbClr val="000000"/>
                </a:solidFill>
                <a:latin typeface="+mj-lt"/>
                <a:ea typeface="+mn-ea"/>
                <a:cs typeface="+mn-cs"/>
              </a:defRPr>
            </a:lvl1pPr>
            <a:lvl2pPr marL="2925952" indent="-6858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2pPr>
            <a:lvl3pPr marL="5166104" indent="-6858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3pPr>
            <a:lvl4pPr marL="7291956"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4pPr>
            <a:lvl5pPr marL="9532108"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pPr algn="ctr"/>
            <a:endParaRPr lang="en-US" sz="8000" dirty="0">
              <a:solidFill>
                <a:srgbClr val="FF0000"/>
              </a:solidFill>
            </a:endParaRPr>
          </a:p>
        </p:txBody>
      </p:sp>
      <p:sp>
        <p:nvSpPr>
          <p:cNvPr id="6" name="Text Placeholder 5">
            <a:extLst>
              <a:ext uri="{FF2B5EF4-FFF2-40B4-BE49-F238E27FC236}">
                <a16:creationId xmlns:a16="http://schemas.microsoft.com/office/drawing/2014/main" id="{A2633E2A-CA9F-4213-A2E7-B3B2018E646A}"/>
              </a:ext>
            </a:extLst>
          </p:cNvPr>
          <p:cNvSpPr>
            <a:spLocks noGrp="1"/>
          </p:cNvSpPr>
          <p:nvPr>
            <p:ph type="body" sz="quarter" idx="28"/>
          </p:nvPr>
        </p:nvSpPr>
        <p:spPr>
          <a:xfrm>
            <a:off x="34166140" y="18169502"/>
            <a:ext cx="16282131" cy="3034021"/>
          </a:xfrm>
        </p:spPr>
        <p:txBody>
          <a:bodyPr/>
          <a:lstStyle/>
          <a:p>
            <a:r>
              <a:rPr lang="en-US" sz="6000" dirty="0"/>
              <a:t>Virtual Candidate Event where bipartisan members learned about the lived experiences, contributions, and challenges faced by these politically engaged group of NH citizens.</a:t>
            </a:r>
          </a:p>
        </p:txBody>
      </p:sp>
      <p:graphicFrame>
        <p:nvGraphicFramePr>
          <p:cNvPr id="17" name="Diagram 16">
            <a:extLst>
              <a:ext uri="{FF2B5EF4-FFF2-40B4-BE49-F238E27FC236}">
                <a16:creationId xmlns:a16="http://schemas.microsoft.com/office/drawing/2014/main" id="{8317C8E7-4D2B-4ED8-9814-C4D6F3152093}"/>
              </a:ext>
            </a:extLst>
          </p:cNvPr>
          <p:cNvGraphicFramePr/>
          <p:nvPr>
            <p:extLst>
              <p:ext uri="{D42A27DB-BD31-4B8C-83A1-F6EECF244321}">
                <p14:modId xmlns:p14="http://schemas.microsoft.com/office/powerpoint/2010/main" val="713497436"/>
              </p:ext>
            </p:extLst>
          </p:nvPr>
        </p:nvGraphicFramePr>
        <p:xfrm>
          <a:off x="17857505" y="4507908"/>
          <a:ext cx="15237063" cy="12284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ectangle 13">
            <a:extLst>
              <a:ext uri="{FF2B5EF4-FFF2-40B4-BE49-F238E27FC236}">
                <a16:creationId xmlns:a16="http://schemas.microsoft.com/office/drawing/2014/main" id="{702E3899-A9BF-40DA-84F3-F035F48EEE43}"/>
              </a:ext>
            </a:extLst>
          </p:cNvPr>
          <p:cNvSpPr/>
          <p:nvPr/>
        </p:nvSpPr>
        <p:spPr>
          <a:xfrm>
            <a:off x="290093" y="28145872"/>
            <a:ext cx="16639129" cy="1733657"/>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j-lt"/>
              </a:rPr>
              <a:t>Background</a:t>
            </a:r>
          </a:p>
        </p:txBody>
      </p:sp>
      <p:sp>
        <p:nvSpPr>
          <p:cNvPr id="19" name="Rectangle 18">
            <a:extLst>
              <a:ext uri="{FF2B5EF4-FFF2-40B4-BE49-F238E27FC236}">
                <a16:creationId xmlns:a16="http://schemas.microsoft.com/office/drawing/2014/main" id="{421AF17A-E15C-4225-92F8-5F96F8F4B8A5}"/>
              </a:ext>
            </a:extLst>
          </p:cNvPr>
          <p:cNvSpPr/>
          <p:nvPr/>
        </p:nvSpPr>
        <p:spPr>
          <a:xfrm>
            <a:off x="472463" y="5749303"/>
            <a:ext cx="16411619" cy="7095982"/>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t>Community Crossroads strives to provide people in need of long term supports, either through age or disability, with the information, guidance, support and advocacy they need to remain in their chosen homes and live full, independent lives.  </a:t>
            </a:r>
          </a:p>
        </p:txBody>
      </p:sp>
      <p:sp>
        <p:nvSpPr>
          <p:cNvPr id="31" name="Rectangle 30">
            <a:extLst>
              <a:ext uri="{FF2B5EF4-FFF2-40B4-BE49-F238E27FC236}">
                <a16:creationId xmlns:a16="http://schemas.microsoft.com/office/drawing/2014/main" id="{8C38257B-DA42-48AF-8070-39EB9B2C0C38}"/>
              </a:ext>
            </a:extLst>
          </p:cNvPr>
          <p:cNvSpPr/>
          <p:nvPr/>
        </p:nvSpPr>
        <p:spPr>
          <a:xfrm>
            <a:off x="17337024" y="15801329"/>
            <a:ext cx="16191879" cy="1922943"/>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Legislative and Policy Activities</a:t>
            </a:r>
          </a:p>
        </p:txBody>
      </p:sp>
      <p:sp>
        <p:nvSpPr>
          <p:cNvPr id="32" name="Rectangle: Rounded Corners 31">
            <a:extLst>
              <a:ext uri="{FF2B5EF4-FFF2-40B4-BE49-F238E27FC236}">
                <a16:creationId xmlns:a16="http://schemas.microsoft.com/office/drawing/2014/main" id="{577BACA7-BE52-4FC4-90C2-570FEC71EDFC}"/>
              </a:ext>
            </a:extLst>
          </p:cNvPr>
          <p:cNvSpPr/>
          <p:nvPr/>
        </p:nvSpPr>
        <p:spPr>
          <a:xfrm>
            <a:off x="17366877" y="17785212"/>
            <a:ext cx="16162026" cy="11232481"/>
          </a:xfrm>
          <a:prstGeom prst="roundRect">
            <a:avLst>
              <a:gd name="adj" fmla="val 5000"/>
            </a:avLst>
          </a:prstGeom>
          <a:solidFill>
            <a:schemeClr val="bg2">
              <a:lumMod val="85000"/>
            </a:schemeClr>
          </a:solidFill>
          <a:ln w="139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685800" indent="-685800">
              <a:buFont typeface="Wingdings" panose="05000000000000000000" pitchFamily="2" charset="2"/>
              <a:buChar char="q"/>
            </a:pPr>
            <a:r>
              <a:rPr lang="en-US" sz="5200" b="1" dirty="0">
                <a:solidFill>
                  <a:srgbClr val="08020E"/>
                </a:solidFill>
              </a:rPr>
              <a:t>Completed Policy Partners Training Program</a:t>
            </a:r>
          </a:p>
          <a:p>
            <a:pPr marL="685800" indent="-685800">
              <a:buFont typeface="Wingdings" panose="05000000000000000000" pitchFamily="2" charset="2"/>
              <a:buChar char="q"/>
            </a:pPr>
            <a:r>
              <a:rPr lang="en-US" sz="5200" b="1" dirty="0">
                <a:solidFill>
                  <a:srgbClr val="08020E"/>
                </a:solidFill>
              </a:rPr>
              <a:t>Reviewed the concept of Federalism and the</a:t>
            </a:r>
            <a:br>
              <a:rPr lang="en-US" sz="5200" b="1" dirty="0">
                <a:solidFill>
                  <a:srgbClr val="08020E"/>
                </a:solidFill>
              </a:rPr>
            </a:br>
            <a:r>
              <a:rPr lang="en-US" sz="5200" b="1" dirty="0">
                <a:solidFill>
                  <a:srgbClr val="08020E"/>
                </a:solidFill>
              </a:rPr>
              <a:t>structure/function of American Government &amp; Politics </a:t>
            </a:r>
          </a:p>
          <a:p>
            <a:pPr marL="685800" indent="-685800">
              <a:buFont typeface="Wingdings" panose="05000000000000000000" pitchFamily="2" charset="2"/>
              <a:buChar char="q"/>
            </a:pPr>
            <a:r>
              <a:rPr lang="en-US" sz="5200" b="1" dirty="0">
                <a:solidFill>
                  <a:srgbClr val="08020E"/>
                </a:solidFill>
              </a:rPr>
              <a:t>Gained knowledge about how to impact the public</a:t>
            </a:r>
            <a:br>
              <a:rPr lang="en-US" sz="5200" b="1" dirty="0">
                <a:solidFill>
                  <a:srgbClr val="08020E"/>
                </a:solidFill>
              </a:rPr>
            </a:br>
            <a:r>
              <a:rPr lang="en-US" sz="5200" b="1" dirty="0">
                <a:solidFill>
                  <a:srgbClr val="08020E"/>
                </a:solidFill>
              </a:rPr>
              <a:t>policy cycle and the NH state budget process</a:t>
            </a:r>
          </a:p>
          <a:p>
            <a:pPr marL="685800" indent="-685800">
              <a:buFont typeface="Wingdings" panose="05000000000000000000" pitchFamily="2" charset="2"/>
              <a:buChar char="q"/>
            </a:pPr>
            <a:r>
              <a:rPr lang="en-US" sz="5200" b="1" dirty="0">
                <a:solidFill>
                  <a:srgbClr val="08020E"/>
                </a:solidFill>
              </a:rPr>
              <a:t>Developed an understanding of how to advance</a:t>
            </a:r>
            <a:br>
              <a:rPr lang="en-US" sz="5200" b="1" dirty="0">
                <a:solidFill>
                  <a:srgbClr val="08020E"/>
                </a:solidFill>
              </a:rPr>
            </a:br>
            <a:r>
              <a:rPr lang="en-US" sz="5200" b="1" dirty="0">
                <a:solidFill>
                  <a:srgbClr val="08020E"/>
                </a:solidFill>
              </a:rPr>
              <a:t>public policies and achieve disability justice equity</a:t>
            </a:r>
          </a:p>
          <a:p>
            <a:pPr marL="685800" indent="-685800">
              <a:buFont typeface="Wingdings" panose="05000000000000000000" pitchFamily="2" charset="2"/>
              <a:buChar char="q"/>
            </a:pPr>
            <a:r>
              <a:rPr lang="en-US" sz="5200" b="1" dirty="0">
                <a:solidFill>
                  <a:srgbClr val="08020E"/>
                </a:solidFill>
              </a:rPr>
              <a:t>Conducted 1-to-1 meetings with NH legislators</a:t>
            </a:r>
          </a:p>
          <a:p>
            <a:pPr marL="685800" indent="-685800">
              <a:buFont typeface="Wingdings" panose="05000000000000000000" pitchFamily="2" charset="2"/>
              <a:buChar char="q"/>
            </a:pPr>
            <a:r>
              <a:rPr lang="en-US" sz="5200" b="1" dirty="0">
                <a:solidFill>
                  <a:srgbClr val="08020E"/>
                </a:solidFill>
              </a:rPr>
              <a:t>Attended candidate events</a:t>
            </a:r>
          </a:p>
          <a:p>
            <a:pPr marL="685800" indent="-685800">
              <a:buFont typeface="Wingdings" panose="05000000000000000000" pitchFamily="2" charset="2"/>
              <a:buChar char="q"/>
            </a:pPr>
            <a:r>
              <a:rPr lang="en-US" sz="5200" b="1" dirty="0">
                <a:solidFill>
                  <a:srgbClr val="08020E"/>
                </a:solidFill>
              </a:rPr>
              <a:t>Monitored and reviewed NH legislative bills</a:t>
            </a:r>
          </a:p>
          <a:p>
            <a:pPr marL="685800" indent="-685800">
              <a:buFont typeface="Wingdings" panose="05000000000000000000" pitchFamily="2" charset="2"/>
              <a:buChar char="q"/>
            </a:pPr>
            <a:r>
              <a:rPr lang="en-US" sz="5200" b="1" dirty="0">
                <a:solidFill>
                  <a:srgbClr val="08020E"/>
                </a:solidFill>
              </a:rPr>
              <a:t>Observed NH legislative hearings</a:t>
            </a:r>
          </a:p>
          <a:p>
            <a:pPr marL="685800" indent="-685800">
              <a:buFont typeface="Wingdings" panose="05000000000000000000" pitchFamily="2" charset="2"/>
              <a:buChar char="q"/>
            </a:pPr>
            <a:r>
              <a:rPr lang="en-US" sz="5200" b="1" dirty="0">
                <a:solidFill>
                  <a:srgbClr val="08020E"/>
                </a:solidFill>
              </a:rPr>
              <a:t>Submitted written testimony to the NH House</a:t>
            </a:r>
            <a:br>
              <a:rPr lang="en-US" sz="5200" b="1" dirty="0">
                <a:solidFill>
                  <a:srgbClr val="08020E"/>
                </a:solidFill>
              </a:rPr>
            </a:br>
            <a:r>
              <a:rPr lang="en-US" sz="5200" b="1" dirty="0">
                <a:solidFill>
                  <a:srgbClr val="08020E"/>
                </a:solidFill>
              </a:rPr>
              <a:t>Finance Committee</a:t>
            </a:r>
          </a:p>
          <a:p>
            <a:pPr marL="1143000" indent="-1143000">
              <a:buFont typeface="Wingdings" panose="05000000000000000000" pitchFamily="2" charset="2"/>
              <a:buChar char="q"/>
            </a:pPr>
            <a:endParaRPr lang="en-US" sz="4800" dirty="0"/>
          </a:p>
        </p:txBody>
      </p:sp>
      <p:sp>
        <p:nvSpPr>
          <p:cNvPr id="34" name="Text Placeholder 5">
            <a:extLst>
              <a:ext uri="{FF2B5EF4-FFF2-40B4-BE49-F238E27FC236}">
                <a16:creationId xmlns:a16="http://schemas.microsoft.com/office/drawing/2014/main" id="{A17E8C9D-6E05-48A3-B901-B6120AE86829}"/>
              </a:ext>
            </a:extLst>
          </p:cNvPr>
          <p:cNvSpPr txBox="1">
            <a:spLocks/>
          </p:cNvSpPr>
          <p:nvPr/>
        </p:nvSpPr>
        <p:spPr>
          <a:xfrm>
            <a:off x="34592159" y="6549121"/>
            <a:ext cx="15897260" cy="9252208"/>
          </a:xfrm>
          <a:prstGeom prst="rect">
            <a:avLst/>
          </a:prstGeom>
        </p:spPr>
        <p:txBody>
          <a:bodyPr vert="horz" lIns="106674" tIns="53337" rIns="106674" bIns="53337" rtlCol="0">
            <a:noAutofit/>
          </a:bodyPr>
          <a:lstStyle>
            <a:lvl1pPr marL="0" indent="0" algn="ctr" defTabSz="4480304" rtl="0" eaLnBrk="1" latinLnBrk="0" hangingPunct="1">
              <a:lnSpc>
                <a:spcPct val="90000"/>
              </a:lnSpc>
              <a:spcBef>
                <a:spcPts val="4900"/>
              </a:spcBef>
              <a:buFont typeface="Arial" panose="020B0604020202020204" pitchFamily="34" charset="0"/>
              <a:buNone/>
              <a:defRPr sz="4400" b="0" kern="1200">
                <a:solidFill>
                  <a:srgbClr val="000000"/>
                </a:solidFill>
                <a:latin typeface="+mj-lt"/>
                <a:ea typeface="+mn-ea"/>
                <a:cs typeface="+mn-cs"/>
              </a:defRPr>
            </a:lvl1pPr>
            <a:lvl2pPr marL="2925952" indent="-685800"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2pPr>
            <a:lvl3pPr marL="5166104" indent="-685800" algn="l" defTabSz="4480304" rtl="0" eaLnBrk="1" latinLnBrk="0" hangingPunct="1">
              <a:lnSpc>
                <a:spcPct val="90000"/>
              </a:lnSpc>
              <a:spcBef>
                <a:spcPts val="2450"/>
              </a:spcBef>
              <a:buFont typeface="Arial" panose="020B0604020202020204" pitchFamily="34" charset="0"/>
              <a:buChar char="•"/>
              <a:defRPr sz="4800" kern="1200">
                <a:solidFill>
                  <a:srgbClr val="000000"/>
                </a:solidFill>
                <a:latin typeface="+mj-lt"/>
                <a:ea typeface="+mn-ea"/>
                <a:cs typeface="+mn-cs"/>
              </a:defRPr>
            </a:lvl3pPr>
            <a:lvl4pPr marL="7291956"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4pPr>
            <a:lvl5pPr marL="9532108"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pPr marL="857250" indent="-857250" algn="l">
              <a:buFont typeface="Wingdings" panose="05000000000000000000" pitchFamily="2" charset="2"/>
              <a:buChar char="q"/>
            </a:pPr>
            <a:r>
              <a:rPr lang="en-US" sz="6200" b="1" dirty="0"/>
              <a:t>Stay informed with media reports, asking questions and attending forums</a:t>
            </a:r>
          </a:p>
          <a:p>
            <a:pPr marL="857250" indent="-857250" algn="l">
              <a:buFont typeface="Wingdings" panose="05000000000000000000" pitchFamily="2" charset="2"/>
              <a:buChar char="q"/>
            </a:pPr>
            <a:r>
              <a:rPr lang="en-US" sz="6200" b="1" dirty="0"/>
              <a:t>Provide issue education and community organizing through public outreach</a:t>
            </a:r>
          </a:p>
          <a:p>
            <a:pPr marL="857250" indent="-857250" algn="l">
              <a:buFont typeface="Wingdings" panose="05000000000000000000" pitchFamily="2" charset="2"/>
              <a:buChar char="q"/>
            </a:pPr>
            <a:r>
              <a:rPr lang="en-US" sz="6200" b="1" dirty="0"/>
              <a:t>Build alliances</a:t>
            </a:r>
          </a:p>
          <a:p>
            <a:pPr marL="857250" indent="-857250" algn="l">
              <a:buFont typeface="Wingdings" panose="05000000000000000000" pitchFamily="2" charset="2"/>
              <a:buChar char="q"/>
            </a:pPr>
            <a:r>
              <a:rPr lang="en-US" sz="6200" b="1" dirty="0"/>
              <a:t>Work on how you talk about issues</a:t>
            </a:r>
          </a:p>
          <a:p>
            <a:pPr marL="857250" indent="-857250" algn="l">
              <a:buFont typeface="Wingdings" panose="05000000000000000000" pitchFamily="2" charset="2"/>
              <a:buChar char="q"/>
            </a:pPr>
            <a:r>
              <a:rPr lang="en-US" sz="6200" b="1" dirty="0"/>
              <a:t>Continue to work together and take action to ensure a better future for individuals with disabilities</a:t>
            </a:r>
          </a:p>
          <a:p>
            <a:endParaRPr lang="en-US" sz="6000" dirty="0">
              <a:solidFill>
                <a:schemeClr val="bg1"/>
              </a:solidFill>
            </a:endParaRPr>
          </a:p>
        </p:txBody>
      </p:sp>
      <p:sp>
        <p:nvSpPr>
          <p:cNvPr id="35" name="Rectangle: Rounded Corners 34">
            <a:extLst>
              <a:ext uri="{FF2B5EF4-FFF2-40B4-BE49-F238E27FC236}">
                <a16:creationId xmlns:a16="http://schemas.microsoft.com/office/drawing/2014/main" id="{ECD8237B-8220-42F8-BCD9-2CF394EF5375}"/>
              </a:ext>
            </a:extLst>
          </p:cNvPr>
          <p:cNvSpPr/>
          <p:nvPr/>
        </p:nvSpPr>
        <p:spPr>
          <a:xfrm>
            <a:off x="472463" y="12855752"/>
            <a:ext cx="16455209" cy="3254737"/>
          </a:xfrm>
          <a:prstGeom prst="roundRect">
            <a:avLst>
              <a:gd name="adj" fmla="val 5000"/>
            </a:avLst>
          </a:pr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4800" b="1" dirty="0">
                <a:solidFill>
                  <a:srgbClr val="000000"/>
                </a:solidFill>
              </a:rPr>
              <a:t>Policy and advocacy work at Community Crossroads is under the direction of Jennifer Bertrand, Director of Community Partnerships who provided an eye-opening experience into policy and how policy intertwines with practice.</a:t>
            </a:r>
          </a:p>
        </p:txBody>
      </p:sp>
      <p:sp>
        <p:nvSpPr>
          <p:cNvPr id="38" name="Text Placeholder 5">
            <a:extLst>
              <a:ext uri="{FF2B5EF4-FFF2-40B4-BE49-F238E27FC236}">
                <a16:creationId xmlns:a16="http://schemas.microsoft.com/office/drawing/2014/main" id="{13C74395-9648-4AF5-84CB-1F12ED457F90}"/>
              </a:ext>
            </a:extLst>
          </p:cNvPr>
          <p:cNvSpPr txBox="1">
            <a:spLocks/>
          </p:cNvSpPr>
          <p:nvPr/>
        </p:nvSpPr>
        <p:spPr>
          <a:xfrm>
            <a:off x="34166140" y="6429881"/>
            <a:ext cx="17446660" cy="9252208"/>
          </a:xfrm>
          <a:prstGeom prst="rect">
            <a:avLst/>
          </a:prstGeom>
        </p:spPr>
        <p:txBody>
          <a:bodyPr vert="horz" lIns="106674" tIns="53337" rIns="106674" bIns="53337" rtlCol="0">
            <a:noAutofit/>
          </a:bodyPr>
          <a:lstStyle>
            <a:lvl1pPr marL="0" indent="0" algn="ctr" defTabSz="4480304" rtl="0" eaLnBrk="1" latinLnBrk="0" hangingPunct="1">
              <a:lnSpc>
                <a:spcPct val="90000"/>
              </a:lnSpc>
              <a:spcBef>
                <a:spcPts val="4900"/>
              </a:spcBef>
              <a:buFont typeface="Arial" panose="020B0604020202020204" pitchFamily="34" charset="0"/>
              <a:buNone/>
              <a:defRPr sz="4400" b="0" kern="1200">
                <a:solidFill>
                  <a:srgbClr val="000000"/>
                </a:solidFill>
                <a:latin typeface="+mj-lt"/>
                <a:ea typeface="+mn-ea"/>
                <a:cs typeface="+mn-cs"/>
              </a:defRPr>
            </a:lvl1pPr>
            <a:lvl2pPr marL="2925952" indent="-685800" algn="l" defTabSz="4480304" rtl="0" eaLnBrk="1" latinLnBrk="0" hangingPunct="1">
              <a:lnSpc>
                <a:spcPct val="90000"/>
              </a:lnSpc>
              <a:spcBef>
                <a:spcPts val="2450"/>
              </a:spcBef>
              <a:buFont typeface="Arial" panose="020B0604020202020204" pitchFamily="34" charset="0"/>
              <a:buChar char="•"/>
              <a:defRPr sz="5400" kern="1200">
                <a:solidFill>
                  <a:srgbClr val="000000"/>
                </a:solidFill>
                <a:latin typeface="+mj-lt"/>
                <a:ea typeface="+mn-ea"/>
                <a:cs typeface="+mn-cs"/>
              </a:defRPr>
            </a:lvl2pPr>
            <a:lvl3pPr marL="5166104" indent="-685800" algn="l" defTabSz="4480304" rtl="0" eaLnBrk="1" latinLnBrk="0" hangingPunct="1">
              <a:lnSpc>
                <a:spcPct val="90000"/>
              </a:lnSpc>
              <a:spcBef>
                <a:spcPts val="2450"/>
              </a:spcBef>
              <a:buFont typeface="Arial" panose="020B0604020202020204" pitchFamily="34" charset="0"/>
              <a:buChar char="•"/>
              <a:defRPr sz="4800" kern="1200">
                <a:solidFill>
                  <a:srgbClr val="000000"/>
                </a:solidFill>
                <a:latin typeface="+mj-lt"/>
                <a:ea typeface="+mn-ea"/>
                <a:cs typeface="+mn-cs"/>
              </a:defRPr>
            </a:lvl3pPr>
            <a:lvl4pPr marL="7291956"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4pPr>
            <a:lvl5pPr marL="9532108" indent="-571500" algn="l" defTabSz="4480304" rtl="0" eaLnBrk="1" latinLnBrk="0" hangingPunct="1">
              <a:lnSpc>
                <a:spcPct val="90000"/>
              </a:lnSpc>
              <a:spcBef>
                <a:spcPts val="2450"/>
              </a:spcBef>
              <a:buFont typeface="Arial" panose="020B0604020202020204" pitchFamily="34" charset="0"/>
              <a:buChar char="•"/>
              <a:defRPr sz="4000" kern="1200">
                <a:solidFill>
                  <a:srgbClr val="000000"/>
                </a:solidFill>
                <a:latin typeface="+mj-lt"/>
                <a:ea typeface="+mn-ea"/>
                <a:cs typeface="+mn-cs"/>
              </a:defRPr>
            </a:lvl5pPr>
            <a:lvl6pPr marL="12320836"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6pPr>
            <a:lvl7pPr marL="14560988"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7pPr>
            <a:lvl8pPr marL="16801140"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8pPr>
            <a:lvl9pPr marL="19041292" indent="-1120076" algn="l" defTabSz="4480304" rtl="0" eaLnBrk="1" latinLnBrk="0" hangingPunct="1">
              <a:lnSpc>
                <a:spcPct val="90000"/>
              </a:lnSpc>
              <a:spcBef>
                <a:spcPts val="2450"/>
              </a:spcBef>
              <a:buFont typeface="Arial" panose="020B0604020202020204" pitchFamily="34" charset="0"/>
              <a:buChar char="•"/>
              <a:defRPr sz="8800" kern="1200">
                <a:solidFill>
                  <a:schemeClr val="tx1"/>
                </a:solidFill>
                <a:latin typeface="+mn-lt"/>
                <a:ea typeface="+mn-ea"/>
                <a:cs typeface="+mn-cs"/>
              </a:defRPr>
            </a:lvl9pPr>
          </a:lstStyle>
          <a:p>
            <a:pPr marL="857250" indent="-857250">
              <a:buFont typeface="Wingdings" panose="05000000000000000000" pitchFamily="2" charset="2"/>
              <a:buChar char="q"/>
            </a:pPr>
            <a:endParaRPr lang="en-US" sz="6000" dirty="0"/>
          </a:p>
        </p:txBody>
      </p:sp>
      <p:sp>
        <p:nvSpPr>
          <p:cNvPr id="39" name="Rectangle 38">
            <a:extLst>
              <a:ext uri="{FF2B5EF4-FFF2-40B4-BE49-F238E27FC236}">
                <a16:creationId xmlns:a16="http://schemas.microsoft.com/office/drawing/2014/main" id="{91225C81-22A1-45D7-A40A-93E209E7CA75}"/>
              </a:ext>
            </a:extLst>
          </p:cNvPr>
          <p:cNvSpPr/>
          <p:nvPr/>
        </p:nvSpPr>
        <p:spPr>
          <a:xfrm>
            <a:off x="17332207" y="29231307"/>
            <a:ext cx="16162026" cy="6195275"/>
          </a:xfrm>
          <a:prstGeom prst="rect">
            <a:avLst/>
          </a:prstGeom>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0" scaled="1"/>
            <a:tileRect/>
          </a:gra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t>“This is quite a game, politics. There are no permanent enemies, and no permanent friends, only permanent interests” </a:t>
            </a:r>
          </a:p>
          <a:p>
            <a:pPr algn="ctr"/>
            <a:r>
              <a:rPr lang="en-US" i="1" dirty="0"/>
              <a:t>- William Clay</a:t>
            </a:r>
            <a:endParaRPr lang="en-US" dirty="0"/>
          </a:p>
        </p:txBody>
      </p:sp>
      <p:sp>
        <p:nvSpPr>
          <p:cNvPr id="20" name="Rectangle: Rounded Corners 19">
            <a:extLst>
              <a:ext uri="{FF2B5EF4-FFF2-40B4-BE49-F238E27FC236}">
                <a16:creationId xmlns:a16="http://schemas.microsoft.com/office/drawing/2014/main" id="{93017A9E-2CF9-4375-AB8F-8D6839440685}"/>
              </a:ext>
            </a:extLst>
          </p:cNvPr>
          <p:cNvSpPr/>
          <p:nvPr/>
        </p:nvSpPr>
        <p:spPr>
          <a:xfrm>
            <a:off x="290093" y="29879529"/>
            <a:ext cx="16593989" cy="5850651"/>
          </a:xfrm>
          <a:prstGeom prst="roundRect">
            <a:avLst>
              <a:gd name="adj" fmla="val 5000"/>
            </a:avLst>
          </a:prstGeom>
          <a:solidFill>
            <a:schemeClr val="bg2">
              <a:lumMod val="8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US" sz="6000" b="1" dirty="0">
                <a:solidFill>
                  <a:srgbClr val="000000"/>
                </a:solidFill>
              </a:rPr>
              <a:t>The reality that community-based, person-centered systems of support is constantly being challenged and its future security is not guaranteed. Individuals, families &amp; professionals touched by disability may not always be aware of the long history of activism in New Hampshire</a:t>
            </a:r>
          </a:p>
          <a:p>
            <a:pPr algn="ctr"/>
            <a:endParaRPr lang="en-US" sz="6600" dirty="0"/>
          </a:p>
        </p:txBody>
      </p:sp>
      <p:pic>
        <p:nvPicPr>
          <p:cNvPr id="5" name="Picture 4">
            <a:extLst>
              <a:ext uri="{FF2B5EF4-FFF2-40B4-BE49-F238E27FC236}">
                <a16:creationId xmlns:a16="http://schemas.microsoft.com/office/drawing/2014/main" id="{72CD8938-DEFE-4AC7-B36E-C7C7433E57F5}"/>
              </a:ext>
            </a:extLst>
          </p:cNvPr>
          <p:cNvPicPr>
            <a:picLocks noChangeAspect="1"/>
          </p:cNvPicPr>
          <p:nvPr/>
        </p:nvPicPr>
        <p:blipFill>
          <a:blip r:embed="rId9"/>
          <a:stretch>
            <a:fillRect/>
          </a:stretch>
        </p:blipFill>
        <p:spPr>
          <a:xfrm>
            <a:off x="5747261" y="16077531"/>
            <a:ext cx="11300997" cy="11824526"/>
          </a:xfrm>
          <a:prstGeom prst="rect">
            <a:avLst/>
          </a:prstGeom>
        </p:spPr>
      </p:pic>
      <p:graphicFrame>
        <p:nvGraphicFramePr>
          <p:cNvPr id="30" name="Diagram 29">
            <a:extLst>
              <a:ext uri="{FF2B5EF4-FFF2-40B4-BE49-F238E27FC236}">
                <a16:creationId xmlns:a16="http://schemas.microsoft.com/office/drawing/2014/main" id="{3794F18E-11B4-4744-8508-5FFB3E828958}"/>
              </a:ext>
            </a:extLst>
          </p:cNvPr>
          <p:cNvGraphicFramePr/>
          <p:nvPr>
            <p:extLst>
              <p:ext uri="{D42A27DB-BD31-4B8C-83A1-F6EECF244321}">
                <p14:modId xmlns:p14="http://schemas.microsoft.com/office/powerpoint/2010/main" val="3038604055"/>
              </p:ext>
            </p:extLst>
          </p:nvPr>
        </p:nvGraphicFramePr>
        <p:xfrm>
          <a:off x="-2714755" y="17190143"/>
          <a:ext cx="13981634" cy="95993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8" name="Graphic 17" descr="Handshake">
            <a:extLst>
              <a:ext uri="{FF2B5EF4-FFF2-40B4-BE49-F238E27FC236}">
                <a16:creationId xmlns:a16="http://schemas.microsoft.com/office/drawing/2014/main" id="{4D12FE58-A38B-4B67-8C0F-EA987972709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80862" y="20185269"/>
            <a:ext cx="3609048" cy="3609048"/>
          </a:xfrm>
          <a:prstGeom prst="rect">
            <a:avLst/>
          </a:prstGeom>
        </p:spPr>
      </p:pic>
    </p:spTree>
    <p:extLst>
      <p:ext uri="{BB962C8B-B14F-4D97-AF65-F5344CB8AC3E}">
        <p14:creationId xmlns:p14="http://schemas.microsoft.com/office/powerpoint/2010/main" val="3753790505"/>
      </p:ext>
    </p:extLst>
  </p:cSld>
  <p:clrMapOvr>
    <a:masterClrMapping/>
  </p:clrMapOvr>
</p:sld>
</file>

<file path=ppt/theme/theme1.xml><?xml version="1.0" encoding="utf-8"?>
<a:theme xmlns:a="http://schemas.openxmlformats.org/drawingml/2006/main" name="LEND Poster_Footer">
  <a:themeElements>
    <a:clrScheme name="IOD">
      <a:dk1>
        <a:srgbClr val="013591"/>
      </a:dk1>
      <a:lt1>
        <a:sysClr val="window" lastClr="FFFFFF"/>
      </a:lt1>
      <a:dk2>
        <a:srgbClr val="013591"/>
      </a:dk2>
      <a:lt2>
        <a:srgbClr val="FFFFFF"/>
      </a:lt2>
      <a:accent1>
        <a:srgbClr val="8EAADB"/>
      </a:accent1>
      <a:accent2>
        <a:srgbClr val="98A4AD"/>
      </a:accent2>
      <a:accent3>
        <a:srgbClr val="C55A11"/>
      </a:accent3>
      <a:accent4>
        <a:srgbClr val="FFC000"/>
      </a:accent4>
      <a:accent5>
        <a:srgbClr val="0563C1"/>
      </a:accent5>
      <a:accent6>
        <a:srgbClr val="70AD47"/>
      </a:accent6>
      <a:hlink>
        <a:srgbClr val="013591"/>
      </a:hlink>
      <a:folHlink>
        <a:srgbClr val="E26B2A"/>
      </a:folHlink>
    </a:clrScheme>
    <a:fontScheme name="IOD fonts">
      <a:majorFont>
        <a:latin typeface="Myriad Pro"/>
        <a:ea typeface=""/>
        <a:cs typeface=""/>
      </a:majorFont>
      <a:minorFont>
        <a:latin typeface="Minion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NDPoster_42x56" id="{17DF64F6-1E8F-4FA5-B6DA-431A78952D9C}" vid="{52F4D419-9F43-421F-8BE3-691DE9A1392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966D790-D06C-4361-94B8-8BED25FA40AD}">
  <ds:schemaRefs>
    <ds:schemaRef ds:uri="ESRI.ArcGIS.Mapping.OfficeIntegration.PowerPointInfo"/>
  </ds:schemaRefs>
</ds:datastoreItem>
</file>

<file path=customXml/itemProps2.xml><?xml version="1.0" encoding="utf-8"?>
<ds:datastoreItem xmlns:ds="http://schemas.openxmlformats.org/officeDocument/2006/customXml" ds:itemID="{E8B49EBC-8012-49EB-A634-9AC004CF8E8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1801</TotalTime>
  <Words>340</Words>
  <Application>Microsoft Office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Minion Pro</vt:lpstr>
      <vt:lpstr>Myriad Pro</vt:lpstr>
      <vt:lpstr>Source Sans Pro</vt:lpstr>
      <vt:lpstr>Wingdings</vt:lpstr>
      <vt:lpstr>LEND Poster_Footer</vt:lpstr>
      <vt:lpstr>The Role of Policy and Advocacy For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LAYOUT</dc:title>
  <dc:creator>Humphreys, Elizabeth</dc:creator>
  <cp:lastModifiedBy>Katie Cassidy</cp:lastModifiedBy>
  <cp:revision>12</cp:revision>
  <dcterms:created xsi:type="dcterms:W3CDTF">2021-03-10T15:35:21Z</dcterms:created>
  <dcterms:modified xsi:type="dcterms:W3CDTF">2021-05-01T01:20:14Z</dcterms:modified>
</cp:coreProperties>
</file>