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51206400" cy="38404800"/>
  <p:notesSz cx="9144000" cy="6858000"/>
  <p:embeddedFontLst>
    <p:embeddedFont>
      <p:font typeface="EB Garamond" panose="020B0604020202020204" charset="0"/>
      <p:regular r:id="rId4"/>
      <p:bold r:id="rId5"/>
      <p:italic r:id="rId6"/>
      <p:boldItalic r:id="rId7"/>
    </p:embeddedFont>
    <p:embeddedFont>
      <p:font typeface="Open Sans" panose="020B0604020202020204" charset="0"/>
      <p:regular r:id="rId8"/>
      <p:bold r:id="rId9"/>
      <p:italic r:id="rId10"/>
      <p:boldItalic r:id="rId11"/>
    </p:embeddedFont>
    <p:embeddedFont>
      <p:font typeface="Source Sans Pro" panose="020B0503030403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yOn09JLMwFGRK4CP//v5a3yZJ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372" y="-858"/>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l. LayoutwGraphics">
  <p:cSld name="3 Col. LayoutwGraphic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143000" y="1347919"/>
            <a:ext cx="44165520" cy="77755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2500"/>
              <a:buFont typeface="Open Sans"/>
              <a:buNone/>
              <a:defRPr sz="12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143000" y="2674620"/>
            <a:ext cx="23453725" cy="777557"/>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chemeClr val="lt1"/>
              </a:buClr>
              <a:buSzPts val="6600"/>
              <a:buNone/>
              <a:defRPr sz="6600">
                <a:solidFill>
                  <a:schemeClr val="lt1"/>
                </a:solidFill>
              </a:defRPr>
            </a:lvl1pPr>
            <a:lvl2pPr marL="914400" lvl="1" indent="-228600" algn="l">
              <a:lnSpc>
                <a:spcPct val="90000"/>
              </a:lnSpc>
              <a:spcBef>
                <a:spcPts val="2450"/>
              </a:spcBef>
              <a:spcAft>
                <a:spcPts val="0"/>
              </a:spcAft>
              <a:buClr>
                <a:schemeClr val="lt1"/>
              </a:buClr>
              <a:buSzPts val="7200"/>
              <a:buNone/>
              <a:defRPr sz="7200">
                <a:solidFill>
                  <a:schemeClr val="lt1"/>
                </a:solidFill>
              </a:defRPr>
            </a:lvl2pPr>
            <a:lvl3pPr marL="1371600" lvl="2" indent="-228600" algn="l">
              <a:lnSpc>
                <a:spcPct val="90000"/>
              </a:lnSpc>
              <a:spcBef>
                <a:spcPts val="2450"/>
              </a:spcBef>
              <a:spcAft>
                <a:spcPts val="0"/>
              </a:spcAft>
              <a:buClr>
                <a:schemeClr val="lt1"/>
              </a:buClr>
              <a:buSzPts val="6600"/>
              <a:buNone/>
              <a:defRPr sz="6600">
                <a:solidFill>
                  <a:schemeClr val="lt1"/>
                </a:solidFill>
              </a:defRPr>
            </a:lvl3pPr>
            <a:lvl4pPr marL="1828800" lvl="3" indent="-228600" algn="l">
              <a:lnSpc>
                <a:spcPct val="90000"/>
              </a:lnSpc>
              <a:spcBef>
                <a:spcPts val="2450"/>
              </a:spcBef>
              <a:spcAft>
                <a:spcPts val="0"/>
              </a:spcAft>
              <a:buClr>
                <a:schemeClr val="lt1"/>
              </a:buClr>
              <a:buSzPts val="5400"/>
              <a:buNone/>
              <a:defRPr sz="5400">
                <a:solidFill>
                  <a:schemeClr val="lt1"/>
                </a:solidFill>
              </a:defRPr>
            </a:lvl4pPr>
            <a:lvl5pPr marL="2286000" lvl="4" indent="-228600" algn="l">
              <a:lnSpc>
                <a:spcPct val="90000"/>
              </a:lnSpc>
              <a:spcBef>
                <a:spcPts val="2450"/>
              </a:spcBef>
              <a:spcAft>
                <a:spcPts val="0"/>
              </a:spcAft>
              <a:buClr>
                <a:schemeClr val="lt1"/>
              </a:buClr>
              <a:buSzPts val="5400"/>
              <a:buNone/>
              <a:defRPr sz="5400">
                <a:solidFill>
                  <a:schemeClr val="lt1"/>
                </a:solidFill>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1143000" y="3774767"/>
            <a:ext cx="23453725"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chemeClr val="lt1"/>
              </a:buClr>
              <a:buSzPts val="6000"/>
              <a:buNone/>
              <a:defRPr sz="6000">
                <a:solidFill>
                  <a:schemeClr val="lt1"/>
                </a:solidFill>
              </a:defRPr>
            </a:lvl1pPr>
            <a:lvl2pPr marL="914400" lvl="1" indent="-228600" algn="l">
              <a:lnSpc>
                <a:spcPct val="90000"/>
              </a:lnSpc>
              <a:spcBef>
                <a:spcPts val="2450"/>
              </a:spcBef>
              <a:spcAft>
                <a:spcPts val="0"/>
              </a:spcAft>
              <a:buClr>
                <a:schemeClr val="lt1"/>
              </a:buClr>
              <a:buSzPts val="6000"/>
              <a:buNone/>
              <a:defRPr sz="6000">
                <a:solidFill>
                  <a:schemeClr val="lt1"/>
                </a:solidFill>
              </a:defRPr>
            </a:lvl2pPr>
            <a:lvl3pPr marL="1371600" lvl="2" indent="-228600" algn="l">
              <a:lnSpc>
                <a:spcPct val="90000"/>
              </a:lnSpc>
              <a:spcBef>
                <a:spcPts val="2450"/>
              </a:spcBef>
              <a:spcAft>
                <a:spcPts val="0"/>
              </a:spcAft>
              <a:buClr>
                <a:schemeClr val="lt1"/>
              </a:buClr>
              <a:buSzPts val="5400"/>
              <a:buNone/>
              <a:defRPr sz="5400">
                <a:solidFill>
                  <a:schemeClr val="lt1"/>
                </a:solidFill>
              </a:defRPr>
            </a:lvl3pPr>
            <a:lvl4pPr marL="1828800" lvl="3" indent="-228600" algn="l">
              <a:lnSpc>
                <a:spcPct val="90000"/>
              </a:lnSpc>
              <a:spcBef>
                <a:spcPts val="2450"/>
              </a:spcBef>
              <a:spcAft>
                <a:spcPts val="0"/>
              </a:spcAft>
              <a:buClr>
                <a:schemeClr val="lt1"/>
              </a:buClr>
              <a:buSzPts val="4400"/>
              <a:buNone/>
              <a:defRPr sz="4400">
                <a:solidFill>
                  <a:schemeClr val="lt1"/>
                </a:solidFill>
              </a:defRPr>
            </a:lvl4pPr>
            <a:lvl5pPr marL="2286000" lvl="4" indent="-228600" algn="l">
              <a:lnSpc>
                <a:spcPct val="90000"/>
              </a:lnSpc>
              <a:spcBef>
                <a:spcPts val="2450"/>
              </a:spcBef>
              <a:spcAft>
                <a:spcPts val="0"/>
              </a:spcAft>
              <a:buClr>
                <a:schemeClr val="lt1"/>
              </a:buClr>
              <a:buSzPts val="4400"/>
              <a:buNone/>
              <a:defRPr sz="4400">
                <a:solidFill>
                  <a:schemeClr val="lt1"/>
                </a:solidFill>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cxnSp>
        <p:nvCxnSpPr>
          <p:cNvPr id="21" name="Google Shape;21;p3"/>
          <p:cNvCxnSpPr/>
          <p:nvPr/>
        </p:nvCxnSpPr>
        <p:spPr>
          <a:xfrm>
            <a:off x="17068800" y="6629400"/>
            <a:ext cx="0" cy="29626559"/>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22" name="Google Shape;22;p3"/>
          <p:cNvCxnSpPr/>
          <p:nvPr/>
        </p:nvCxnSpPr>
        <p:spPr>
          <a:xfrm>
            <a:off x="34137600" y="6629400"/>
            <a:ext cx="0" cy="29626559"/>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23" name="Google Shape;23;p3"/>
          <p:cNvSpPr txBox="1">
            <a:spLocks noGrp="1"/>
          </p:cNvSpPr>
          <p:nvPr>
            <p:ph type="body" idx="3"/>
          </p:nvPr>
        </p:nvSpPr>
        <p:spPr>
          <a:xfrm>
            <a:off x="1143000" y="7131685"/>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143000" y="15833725"/>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5" name="Google Shape;25;p3"/>
          <p:cNvSpPr txBox="1">
            <a:spLocks noGrp="1"/>
          </p:cNvSpPr>
          <p:nvPr>
            <p:ph type="body" idx="5"/>
          </p:nvPr>
        </p:nvSpPr>
        <p:spPr>
          <a:xfrm>
            <a:off x="17525998" y="713168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6" name="Google Shape;26;p3"/>
          <p:cNvSpPr txBox="1">
            <a:spLocks noGrp="1"/>
          </p:cNvSpPr>
          <p:nvPr>
            <p:ph type="body" idx="6"/>
          </p:nvPr>
        </p:nvSpPr>
        <p:spPr>
          <a:xfrm>
            <a:off x="34594800" y="713168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7" name="Google Shape;27;p3"/>
          <p:cNvSpPr txBox="1">
            <a:spLocks noGrp="1"/>
          </p:cNvSpPr>
          <p:nvPr>
            <p:ph type="body" idx="7"/>
          </p:nvPr>
        </p:nvSpPr>
        <p:spPr>
          <a:xfrm>
            <a:off x="17525998" y="2756790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8" name="Google Shape;28;p3"/>
          <p:cNvSpPr txBox="1">
            <a:spLocks noGrp="1"/>
          </p:cNvSpPr>
          <p:nvPr>
            <p:ph type="body" idx="8"/>
          </p:nvPr>
        </p:nvSpPr>
        <p:spPr>
          <a:xfrm>
            <a:off x="34533841" y="2668460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9" name="Google Shape;29;p3"/>
          <p:cNvSpPr txBox="1">
            <a:spLocks noGrp="1"/>
          </p:cNvSpPr>
          <p:nvPr>
            <p:ph type="body" idx="9"/>
          </p:nvPr>
        </p:nvSpPr>
        <p:spPr>
          <a:xfrm>
            <a:off x="1127125" y="8686800"/>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0" name="Google Shape;30;p3"/>
          <p:cNvSpPr txBox="1">
            <a:spLocks noGrp="1"/>
          </p:cNvSpPr>
          <p:nvPr>
            <p:ph type="body" idx="13"/>
          </p:nvPr>
        </p:nvSpPr>
        <p:spPr>
          <a:xfrm>
            <a:off x="34594800" y="8686800"/>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1" name="Google Shape;31;p3"/>
          <p:cNvSpPr>
            <a:spLocks noGrp="1"/>
          </p:cNvSpPr>
          <p:nvPr>
            <p:ph type="dgm" idx="14"/>
          </p:nvPr>
        </p:nvSpPr>
        <p:spPr>
          <a:xfrm>
            <a:off x="17525998" y="9794575"/>
            <a:ext cx="15255876" cy="7803500"/>
          </a:xfrm>
          <a:prstGeom prst="rect">
            <a:avLst/>
          </a:prstGeom>
          <a:noFill/>
          <a:ln>
            <a:noFill/>
          </a:ln>
        </p:spPr>
        <p:txBody>
          <a:bodyPr spcFirstLastPara="1" wrap="square" lIns="106650" tIns="53325" rIns="106650" bIns="53325" anchor="t" anchorCtr="0">
            <a:normAutofit/>
          </a:bodyPr>
          <a:lstStyle>
            <a:lvl1pPr marR="0" lvl="0" algn="l" rtl="0">
              <a:lnSpc>
                <a:spcPct val="90000"/>
              </a:lnSpc>
              <a:spcBef>
                <a:spcPts val="4900"/>
              </a:spcBef>
              <a:spcAft>
                <a:spcPts val="0"/>
              </a:spcAft>
              <a:buClr>
                <a:srgbClr val="000000"/>
              </a:buClr>
              <a:buSzPts val="4800"/>
              <a:buFont typeface="Arial"/>
              <a:buNone/>
              <a:defRPr sz="4800" b="0" i="0" u="none" strike="noStrike" cap="none">
                <a:solidFill>
                  <a:srgbClr val="000000"/>
                </a:solidFill>
                <a:latin typeface="EB Garamond"/>
                <a:ea typeface="EB Garamond"/>
                <a:cs typeface="EB Garamond"/>
                <a:sym typeface="EB Garamond"/>
              </a:defRPr>
            </a:lvl1pPr>
            <a:lvl2pPr marR="0" lvl="1" algn="l" rtl="0">
              <a:lnSpc>
                <a:spcPct val="90000"/>
              </a:lnSpc>
              <a:spcBef>
                <a:spcPts val="2450"/>
              </a:spcBef>
              <a:spcAft>
                <a:spcPts val="0"/>
              </a:spcAft>
              <a:buClr>
                <a:srgbClr val="000000"/>
              </a:buClr>
              <a:buSzPts val="7200"/>
              <a:buFont typeface="Arial"/>
              <a:buChar char="•"/>
              <a:defRPr sz="7200" b="0" i="0" u="none" strike="noStrike" cap="none">
                <a:solidFill>
                  <a:srgbClr val="000000"/>
                </a:solidFill>
                <a:latin typeface="Open Sans"/>
                <a:ea typeface="Open Sans"/>
                <a:cs typeface="Open Sans"/>
                <a:sym typeface="Open Sans"/>
              </a:defRPr>
            </a:lvl2pPr>
            <a:lvl3pPr marR="0" lvl="2" algn="l" rtl="0">
              <a:lnSpc>
                <a:spcPct val="90000"/>
              </a:lnSpc>
              <a:spcBef>
                <a:spcPts val="2450"/>
              </a:spcBef>
              <a:spcAft>
                <a:spcPts val="0"/>
              </a:spcAft>
              <a:buClr>
                <a:srgbClr val="000000"/>
              </a:buClr>
              <a:buSzPts val="6600"/>
              <a:buFont typeface="Arial"/>
              <a:buChar char="•"/>
              <a:defRPr sz="6600" b="0" i="0" u="none" strike="noStrike" cap="none">
                <a:solidFill>
                  <a:srgbClr val="000000"/>
                </a:solidFill>
                <a:latin typeface="Open Sans"/>
                <a:ea typeface="Open Sans"/>
                <a:cs typeface="Open Sans"/>
                <a:sym typeface="Open Sans"/>
              </a:defRPr>
            </a:lvl3pPr>
            <a:lvl4pPr marR="0" lvl="3"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4pPr>
            <a:lvl5pPr marR="0" lvl="4"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5pPr>
            <a:lvl6pPr marR="0" lvl="5"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6pPr>
            <a:lvl7pPr marR="0" lvl="6"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7pPr>
            <a:lvl8pPr marR="0" lvl="7"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8pPr>
            <a:lvl9pPr marR="0" lvl="8"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9pPr>
          </a:lstStyle>
          <a:p>
            <a:endParaRPr/>
          </a:p>
        </p:txBody>
      </p:sp>
      <p:sp>
        <p:nvSpPr>
          <p:cNvPr id="32" name="Google Shape;32;p3"/>
          <p:cNvSpPr txBox="1">
            <a:spLocks noGrp="1"/>
          </p:cNvSpPr>
          <p:nvPr>
            <p:ph type="body" idx="15"/>
          </p:nvPr>
        </p:nvSpPr>
        <p:spPr>
          <a:xfrm>
            <a:off x="17525998" y="8747141"/>
            <a:ext cx="15255876" cy="442580"/>
          </a:xfrm>
          <a:prstGeom prst="rect">
            <a:avLst/>
          </a:prstGeom>
          <a:noFill/>
          <a:ln>
            <a:noFill/>
          </a:ln>
        </p:spPr>
        <p:txBody>
          <a:bodyPr spcFirstLastPara="1" wrap="square" lIns="106650" tIns="53325" rIns="106650" bIns="53325" anchor="t" anchorCtr="0">
            <a:noAutofit/>
          </a:bodyPr>
          <a:lstStyle>
            <a:lvl1pPr marL="457200" lvl="0" indent="-228600" algn="ctr">
              <a:lnSpc>
                <a:spcPct val="90000"/>
              </a:lnSpc>
              <a:spcBef>
                <a:spcPts val="4900"/>
              </a:spcBef>
              <a:spcAft>
                <a:spcPts val="0"/>
              </a:spcAft>
              <a:buClr>
                <a:srgbClr val="000000"/>
              </a:buClr>
              <a:buSzPts val="4400"/>
              <a:buNone/>
              <a:defRPr sz="4400" b="0">
                <a:solidFill>
                  <a:srgbClr val="000000"/>
                </a:solidFill>
                <a:latin typeface="Open Sans"/>
                <a:ea typeface="Open Sans"/>
                <a:cs typeface="Open Sans"/>
                <a:sym typeface="Open Sans"/>
              </a:defRPr>
            </a:lvl1pPr>
            <a:lvl2pPr marL="914400" lvl="1" indent="-571500" algn="l">
              <a:lnSpc>
                <a:spcPct val="90000"/>
              </a:lnSpc>
              <a:spcBef>
                <a:spcPts val="2450"/>
              </a:spcBef>
              <a:spcAft>
                <a:spcPts val="0"/>
              </a:spcAft>
              <a:buClr>
                <a:srgbClr val="000000"/>
              </a:buClr>
              <a:buSzPts val="5400"/>
              <a:buFont typeface="Arial"/>
              <a:buChar char="•"/>
              <a:defRPr sz="5400">
                <a:solidFill>
                  <a:srgbClr val="000000"/>
                </a:solidFill>
                <a:latin typeface="Open Sans"/>
                <a:ea typeface="Open Sans"/>
                <a:cs typeface="Open Sans"/>
                <a:sym typeface="Open Sans"/>
              </a:defRPr>
            </a:lvl2pPr>
            <a:lvl3pPr marL="1371600" lvl="2" indent="-533400" algn="l">
              <a:lnSpc>
                <a:spcPct val="90000"/>
              </a:lnSpc>
              <a:spcBef>
                <a:spcPts val="2450"/>
              </a:spcBef>
              <a:spcAft>
                <a:spcPts val="0"/>
              </a:spcAft>
              <a:buClr>
                <a:srgbClr val="000000"/>
              </a:buClr>
              <a:buSzPts val="4800"/>
              <a:buFont typeface="Arial"/>
              <a:buChar char="•"/>
              <a:defRPr sz="48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3" name="Google Shape;33;p3"/>
          <p:cNvSpPr>
            <a:spLocks noGrp="1"/>
          </p:cNvSpPr>
          <p:nvPr>
            <p:ph type="dgm" idx="16"/>
          </p:nvPr>
        </p:nvSpPr>
        <p:spPr>
          <a:xfrm>
            <a:off x="17525998" y="19159548"/>
            <a:ext cx="15255876" cy="7803500"/>
          </a:xfrm>
          <a:prstGeom prst="rect">
            <a:avLst/>
          </a:prstGeom>
          <a:noFill/>
          <a:ln>
            <a:noFill/>
          </a:ln>
        </p:spPr>
        <p:txBody>
          <a:bodyPr spcFirstLastPara="1" wrap="square" lIns="106650" tIns="53325" rIns="106650" bIns="53325" anchor="t" anchorCtr="0">
            <a:normAutofit/>
          </a:bodyPr>
          <a:lstStyle>
            <a:lvl1pPr marR="0" lvl="0" algn="l" rtl="0">
              <a:lnSpc>
                <a:spcPct val="90000"/>
              </a:lnSpc>
              <a:spcBef>
                <a:spcPts val="4900"/>
              </a:spcBef>
              <a:spcAft>
                <a:spcPts val="0"/>
              </a:spcAft>
              <a:buClr>
                <a:srgbClr val="000000"/>
              </a:buClr>
              <a:buSzPts val="4800"/>
              <a:buFont typeface="Arial"/>
              <a:buNone/>
              <a:defRPr sz="4800" b="0" i="0" u="none" strike="noStrike" cap="none">
                <a:solidFill>
                  <a:srgbClr val="000000"/>
                </a:solidFill>
                <a:latin typeface="EB Garamond"/>
                <a:ea typeface="EB Garamond"/>
                <a:cs typeface="EB Garamond"/>
                <a:sym typeface="EB Garamond"/>
              </a:defRPr>
            </a:lvl1pPr>
            <a:lvl2pPr marR="0" lvl="1" algn="l" rtl="0">
              <a:lnSpc>
                <a:spcPct val="90000"/>
              </a:lnSpc>
              <a:spcBef>
                <a:spcPts val="2450"/>
              </a:spcBef>
              <a:spcAft>
                <a:spcPts val="0"/>
              </a:spcAft>
              <a:buClr>
                <a:srgbClr val="000000"/>
              </a:buClr>
              <a:buSzPts val="7200"/>
              <a:buFont typeface="Arial"/>
              <a:buChar char="•"/>
              <a:defRPr sz="7200" b="0" i="0" u="none" strike="noStrike" cap="none">
                <a:solidFill>
                  <a:srgbClr val="000000"/>
                </a:solidFill>
                <a:latin typeface="Open Sans"/>
                <a:ea typeface="Open Sans"/>
                <a:cs typeface="Open Sans"/>
                <a:sym typeface="Open Sans"/>
              </a:defRPr>
            </a:lvl2pPr>
            <a:lvl3pPr marR="0" lvl="2" algn="l" rtl="0">
              <a:lnSpc>
                <a:spcPct val="90000"/>
              </a:lnSpc>
              <a:spcBef>
                <a:spcPts val="2450"/>
              </a:spcBef>
              <a:spcAft>
                <a:spcPts val="0"/>
              </a:spcAft>
              <a:buClr>
                <a:srgbClr val="000000"/>
              </a:buClr>
              <a:buSzPts val="6600"/>
              <a:buFont typeface="Arial"/>
              <a:buChar char="•"/>
              <a:defRPr sz="6600" b="0" i="0" u="none" strike="noStrike" cap="none">
                <a:solidFill>
                  <a:srgbClr val="000000"/>
                </a:solidFill>
                <a:latin typeface="Open Sans"/>
                <a:ea typeface="Open Sans"/>
                <a:cs typeface="Open Sans"/>
                <a:sym typeface="Open Sans"/>
              </a:defRPr>
            </a:lvl3pPr>
            <a:lvl4pPr marR="0" lvl="3"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4pPr>
            <a:lvl5pPr marR="0" lvl="4"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5pPr>
            <a:lvl6pPr marR="0" lvl="5"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6pPr>
            <a:lvl7pPr marR="0" lvl="6"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7pPr>
            <a:lvl8pPr marR="0" lvl="7"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8pPr>
            <a:lvl9pPr marR="0" lvl="8"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9pPr>
          </a:lstStyle>
          <a:p>
            <a:endParaRPr/>
          </a:p>
        </p:txBody>
      </p:sp>
      <p:sp>
        <p:nvSpPr>
          <p:cNvPr id="34" name="Google Shape;34;p3"/>
          <p:cNvSpPr txBox="1">
            <a:spLocks noGrp="1"/>
          </p:cNvSpPr>
          <p:nvPr>
            <p:ph type="body" idx="17"/>
          </p:nvPr>
        </p:nvSpPr>
        <p:spPr>
          <a:xfrm>
            <a:off x="17525998" y="18112116"/>
            <a:ext cx="15255876" cy="442580"/>
          </a:xfrm>
          <a:prstGeom prst="rect">
            <a:avLst/>
          </a:prstGeom>
          <a:noFill/>
          <a:ln>
            <a:noFill/>
          </a:ln>
        </p:spPr>
        <p:txBody>
          <a:bodyPr spcFirstLastPara="1" wrap="square" lIns="106650" tIns="53325" rIns="106650" bIns="53325" anchor="t" anchorCtr="0">
            <a:noAutofit/>
          </a:bodyPr>
          <a:lstStyle>
            <a:lvl1pPr marL="457200" lvl="0" indent="-228600" algn="ctr">
              <a:lnSpc>
                <a:spcPct val="90000"/>
              </a:lnSpc>
              <a:spcBef>
                <a:spcPts val="4900"/>
              </a:spcBef>
              <a:spcAft>
                <a:spcPts val="0"/>
              </a:spcAft>
              <a:buClr>
                <a:srgbClr val="000000"/>
              </a:buClr>
              <a:buSzPts val="4400"/>
              <a:buNone/>
              <a:defRPr sz="4400" b="0">
                <a:solidFill>
                  <a:srgbClr val="000000"/>
                </a:solidFill>
                <a:latin typeface="Open Sans"/>
                <a:ea typeface="Open Sans"/>
                <a:cs typeface="Open Sans"/>
                <a:sym typeface="Open Sans"/>
              </a:defRPr>
            </a:lvl1pPr>
            <a:lvl2pPr marL="914400" lvl="1" indent="-571500" algn="l">
              <a:lnSpc>
                <a:spcPct val="90000"/>
              </a:lnSpc>
              <a:spcBef>
                <a:spcPts val="2450"/>
              </a:spcBef>
              <a:spcAft>
                <a:spcPts val="0"/>
              </a:spcAft>
              <a:buClr>
                <a:srgbClr val="000000"/>
              </a:buClr>
              <a:buSzPts val="5400"/>
              <a:buFont typeface="Arial"/>
              <a:buChar char="•"/>
              <a:defRPr sz="5400">
                <a:solidFill>
                  <a:srgbClr val="000000"/>
                </a:solidFill>
                <a:latin typeface="Open Sans"/>
                <a:ea typeface="Open Sans"/>
                <a:cs typeface="Open Sans"/>
                <a:sym typeface="Open Sans"/>
              </a:defRPr>
            </a:lvl2pPr>
            <a:lvl3pPr marL="1371600" lvl="2" indent="-533400" algn="l">
              <a:lnSpc>
                <a:spcPct val="90000"/>
              </a:lnSpc>
              <a:spcBef>
                <a:spcPts val="2450"/>
              </a:spcBef>
              <a:spcAft>
                <a:spcPts val="0"/>
              </a:spcAft>
              <a:buClr>
                <a:srgbClr val="000000"/>
              </a:buClr>
              <a:buSzPts val="4800"/>
              <a:buFont typeface="Arial"/>
              <a:buChar char="•"/>
              <a:defRPr sz="48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5" name="Google Shape;35;p3"/>
          <p:cNvSpPr txBox="1">
            <a:spLocks noGrp="1"/>
          </p:cNvSpPr>
          <p:nvPr>
            <p:ph type="body" idx="18"/>
          </p:nvPr>
        </p:nvSpPr>
        <p:spPr>
          <a:xfrm>
            <a:off x="34533841" y="28050231"/>
            <a:ext cx="15255876" cy="6072838"/>
          </a:xfrm>
          <a:prstGeom prst="rect">
            <a:avLst/>
          </a:prstGeom>
          <a:noFill/>
          <a:ln>
            <a:noFill/>
          </a:ln>
        </p:spPr>
        <p:txBody>
          <a:bodyPr spcFirstLastPara="1" wrap="square" lIns="106650" tIns="53325" rIns="106650" bIns="53325" anchor="t" anchorCtr="0">
            <a:normAutofit/>
          </a:bodyPr>
          <a:lstStyle>
            <a:lvl1pPr marL="457200" lvl="0" indent="-482600" algn="l">
              <a:lnSpc>
                <a:spcPct val="90000"/>
              </a:lnSpc>
              <a:spcBef>
                <a:spcPts val="490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6" name="Google Shape;36;p3"/>
          <p:cNvSpPr txBox="1">
            <a:spLocks noGrp="1"/>
          </p:cNvSpPr>
          <p:nvPr>
            <p:ph type="body" idx="19"/>
          </p:nvPr>
        </p:nvSpPr>
        <p:spPr>
          <a:xfrm>
            <a:off x="17525998" y="28950631"/>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7" name="Google Shape;37;p3"/>
          <p:cNvSpPr txBox="1">
            <a:spLocks noGrp="1"/>
          </p:cNvSpPr>
          <p:nvPr>
            <p:ph type="body" idx="20"/>
          </p:nvPr>
        </p:nvSpPr>
        <p:spPr>
          <a:xfrm>
            <a:off x="1127124" y="17449198"/>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8" name="Google Shape;38;p3"/>
          <p:cNvSpPr txBox="1">
            <a:spLocks noGrp="1"/>
          </p:cNvSpPr>
          <p:nvPr>
            <p:ph type="body" idx="21"/>
          </p:nvPr>
        </p:nvSpPr>
        <p:spPr>
          <a:xfrm>
            <a:off x="1143000" y="24359634"/>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4400"/>
              <a:buNone/>
              <a:defRPr sz="4400" b="0">
                <a:solidFill>
                  <a:srgbClr val="000000"/>
                </a:solidFill>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9" name="Google Shape;39;p3"/>
          <p:cNvSpPr txBox="1">
            <a:spLocks noGrp="1"/>
          </p:cNvSpPr>
          <p:nvPr>
            <p:ph type="body" idx="22"/>
          </p:nvPr>
        </p:nvSpPr>
        <p:spPr>
          <a:xfrm>
            <a:off x="1127124" y="25405113"/>
            <a:ext cx="15355253" cy="4952967"/>
          </a:xfrm>
          <a:prstGeom prst="rect">
            <a:avLst/>
          </a:prstGeom>
          <a:noFill/>
          <a:ln>
            <a:noFill/>
          </a:ln>
        </p:spPr>
        <p:txBody>
          <a:bodyPr spcFirstLastPara="1" wrap="square" lIns="106650" tIns="53325" rIns="106650" bIns="53325" anchor="t" anchorCtr="0">
            <a:normAutofit/>
          </a:bodyPr>
          <a:lstStyle>
            <a:lvl1pPr marL="457200" lvl="0" indent="-482600" algn="l">
              <a:lnSpc>
                <a:spcPct val="90000"/>
              </a:lnSpc>
              <a:spcBef>
                <a:spcPts val="490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40" name="Google Shape;40;p3"/>
          <p:cNvSpPr>
            <a:spLocks noGrp="1"/>
          </p:cNvSpPr>
          <p:nvPr>
            <p:ph type="pic" idx="23"/>
          </p:nvPr>
        </p:nvSpPr>
        <p:spPr>
          <a:xfrm>
            <a:off x="1143000" y="31273750"/>
            <a:ext cx="15255876" cy="4338359"/>
          </a:xfrm>
          <a:prstGeom prst="rect">
            <a:avLst/>
          </a:prstGeom>
          <a:noFill/>
          <a:ln>
            <a:noFill/>
          </a:ln>
        </p:spPr>
        <p:txBody>
          <a:bodyPr spcFirstLastPara="1" wrap="square" lIns="106650" tIns="53325" rIns="106650" bIns="53325" anchor="t" anchorCtr="0">
            <a:normAutofit/>
          </a:bodyPr>
          <a:lstStyle>
            <a:lvl1pPr marR="0" lvl="0" algn="l" rtl="0">
              <a:lnSpc>
                <a:spcPct val="90000"/>
              </a:lnSpc>
              <a:spcBef>
                <a:spcPts val="4900"/>
              </a:spcBef>
              <a:spcAft>
                <a:spcPts val="0"/>
              </a:spcAft>
              <a:buClr>
                <a:srgbClr val="000000"/>
              </a:buClr>
              <a:buSzPts val="4800"/>
              <a:buFont typeface="Arial"/>
              <a:buNone/>
              <a:defRPr sz="4800" b="0" i="0" u="none" strike="noStrike" cap="none">
                <a:solidFill>
                  <a:srgbClr val="000000"/>
                </a:solidFill>
                <a:latin typeface="Open Sans"/>
                <a:ea typeface="Open Sans"/>
                <a:cs typeface="Open Sans"/>
                <a:sym typeface="Open Sans"/>
              </a:defRPr>
            </a:lvl1pPr>
            <a:lvl2pPr marR="0" lvl="1" algn="l" rtl="0">
              <a:lnSpc>
                <a:spcPct val="90000"/>
              </a:lnSpc>
              <a:spcBef>
                <a:spcPts val="2450"/>
              </a:spcBef>
              <a:spcAft>
                <a:spcPts val="0"/>
              </a:spcAft>
              <a:buClr>
                <a:srgbClr val="000000"/>
              </a:buClr>
              <a:buSzPts val="7200"/>
              <a:buFont typeface="Arial"/>
              <a:buChar char="•"/>
              <a:defRPr sz="7200" b="0" i="0" u="none" strike="noStrike" cap="none">
                <a:solidFill>
                  <a:srgbClr val="000000"/>
                </a:solidFill>
                <a:latin typeface="Open Sans"/>
                <a:ea typeface="Open Sans"/>
                <a:cs typeface="Open Sans"/>
                <a:sym typeface="Open Sans"/>
              </a:defRPr>
            </a:lvl2pPr>
            <a:lvl3pPr marR="0" lvl="2" algn="l" rtl="0">
              <a:lnSpc>
                <a:spcPct val="90000"/>
              </a:lnSpc>
              <a:spcBef>
                <a:spcPts val="2450"/>
              </a:spcBef>
              <a:spcAft>
                <a:spcPts val="0"/>
              </a:spcAft>
              <a:buClr>
                <a:srgbClr val="000000"/>
              </a:buClr>
              <a:buSzPts val="6600"/>
              <a:buFont typeface="Arial"/>
              <a:buChar char="•"/>
              <a:defRPr sz="6600" b="0" i="0" u="none" strike="noStrike" cap="none">
                <a:solidFill>
                  <a:srgbClr val="000000"/>
                </a:solidFill>
                <a:latin typeface="Open Sans"/>
                <a:ea typeface="Open Sans"/>
                <a:cs typeface="Open Sans"/>
                <a:sym typeface="Open Sans"/>
              </a:defRPr>
            </a:lvl3pPr>
            <a:lvl4pPr marR="0" lvl="3"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4pPr>
            <a:lvl5pPr marR="0" lvl="4"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5pPr>
            <a:lvl6pPr marR="0" lvl="5"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6pPr>
            <a:lvl7pPr marR="0" lvl="6"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7pPr>
            <a:lvl8pPr marR="0" lvl="7"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8pPr>
            <a:lvl9pPr marR="0" lvl="8"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Graphics">
  <p:cSld name="No Graphics">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1143000" y="1347919"/>
            <a:ext cx="44165520" cy="77755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2500"/>
              <a:buFont typeface="Open Sans"/>
              <a:buNone/>
              <a:defRPr sz="12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
          <p:cNvSpPr txBox="1">
            <a:spLocks noGrp="1"/>
          </p:cNvSpPr>
          <p:nvPr>
            <p:ph type="body" idx="1"/>
          </p:nvPr>
        </p:nvSpPr>
        <p:spPr>
          <a:xfrm>
            <a:off x="1143000" y="2674620"/>
            <a:ext cx="23453725" cy="777557"/>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chemeClr val="lt1"/>
              </a:buClr>
              <a:buSzPts val="6600"/>
              <a:buNone/>
              <a:defRPr sz="6600">
                <a:solidFill>
                  <a:schemeClr val="lt1"/>
                </a:solidFill>
              </a:defRPr>
            </a:lvl1pPr>
            <a:lvl2pPr marL="914400" lvl="1" indent="-228600" algn="l">
              <a:lnSpc>
                <a:spcPct val="90000"/>
              </a:lnSpc>
              <a:spcBef>
                <a:spcPts val="2450"/>
              </a:spcBef>
              <a:spcAft>
                <a:spcPts val="0"/>
              </a:spcAft>
              <a:buClr>
                <a:schemeClr val="lt1"/>
              </a:buClr>
              <a:buSzPts val="7200"/>
              <a:buNone/>
              <a:defRPr sz="7200">
                <a:solidFill>
                  <a:schemeClr val="lt1"/>
                </a:solidFill>
              </a:defRPr>
            </a:lvl2pPr>
            <a:lvl3pPr marL="1371600" lvl="2" indent="-228600" algn="l">
              <a:lnSpc>
                <a:spcPct val="90000"/>
              </a:lnSpc>
              <a:spcBef>
                <a:spcPts val="2450"/>
              </a:spcBef>
              <a:spcAft>
                <a:spcPts val="0"/>
              </a:spcAft>
              <a:buClr>
                <a:schemeClr val="lt1"/>
              </a:buClr>
              <a:buSzPts val="6600"/>
              <a:buNone/>
              <a:defRPr sz="6600">
                <a:solidFill>
                  <a:schemeClr val="lt1"/>
                </a:solidFill>
              </a:defRPr>
            </a:lvl3pPr>
            <a:lvl4pPr marL="1828800" lvl="3" indent="-228600" algn="l">
              <a:lnSpc>
                <a:spcPct val="90000"/>
              </a:lnSpc>
              <a:spcBef>
                <a:spcPts val="2450"/>
              </a:spcBef>
              <a:spcAft>
                <a:spcPts val="0"/>
              </a:spcAft>
              <a:buClr>
                <a:schemeClr val="lt1"/>
              </a:buClr>
              <a:buSzPts val="5400"/>
              <a:buNone/>
              <a:defRPr sz="5400">
                <a:solidFill>
                  <a:schemeClr val="lt1"/>
                </a:solidFill>
              </a:defRPr>
            </a:lvl4pPr>
            <a:lvl5pPr marL="2286000" lvl="4" indent="-228600" algn="l">
              <a:lnSpc>
                <a:spcPct val="90000"/>
              </a:lnSpc>
              <a:spcBef>
                <a:spcPts val="2450"/>
              </a:spcBef>
              <a:spcAft>
                <a:spcPts val="0"/>
              </a:spcAft>
              <a:buClr>
                <a:schemeClr val="lt1"/>
              </a:buClr>
              <a:buSzPts val="5400"/>
              <a:buNone/>
              <a:defRPr sz="5400">
                <a:solidFill>
                  <a:schemeClr val="lt1"/>
                </a:solidFill>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44" name="Google Shape;44;p4"/>
          <p:cNvSpPr txBox="1">
            <a:spLocks noGrp="1"/>
          </p:cNvSpPr>
          <p:nvPr>
            <p:ph type="body" idx="2"/>
          </p:nvPr>
        </p:nvSpPr>
        <p:spPr>
          <a:xfrm>
            <a:off x="1143000" y="3774767"/>
            <a:ext cx="23453725"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chemeClr val="lt1"/>
              </a:buClr>
              <a:buSzPts val="6000"/>
              <a:buNone/>
              <a:defRPr sz="6000">
                <a:solidFill>
                  <a:schemeClr val="lt1"/>
                </a:solidFill>
              </a:defRPr>
            </a:lvl1pPr>
            <a:lvl2pPr marL="914400" lvl="1" indent="-228600" algn="l">
              <a:lnSpc>
                <a:spcPct val="90000"/>
              </a:lnSpc>
              <a:spcBef>
                <a:spcPts val="2450"/>
              </a:spcBef>
              <a:spcAft>
                <a:spcPts val="0"/>
              </a:spcAft>
              <a:buClr>
                <a:schemeClr val="lt1"/>
              </a:buClr>
              <a:buSzPts val="6000"/>
              <a:buNone/>
              <a:defRPr sz="6000">
                <a:solidFill>
                  <a:schemeClr val="lt1"/>
                </a:solidFill>
              </a:defRPr>
            </a:lvl2pPr>
            <a:lvl3pPr marL="1371600" lvl="2" indent="-228600" algn="l">
              <a:lnSpc>
                <a:spcPct val="90000"/>
              </a:lnSpc>
              <a:spcBef>
                <a:spcPts val="2450"/>
              </a:spcBef>
              <a:spcAft>
                <a:spcPts val="0"/>
              </a:spcAft>
              <a:buClr>
                <a:schemeClr val="lt1"/>
              </a:buClr>
              <a:buSzPts val="5400"/>
              <a:buNone/>
              <a:defRPr sz="5400">
                <a:solidFill>
                  <a:schemeClr val="lt1"/>
                </a:solidFill>
              </a:defRPr>
            </a:lvl3pPr>
            <a:lvl4pPr marL="1828800" lvl="3" indent="-228600" algn="l">
              <a:lnSpc>
                <a:spcPct val="90000"/>
              </a:lnSpc>
              <a:spcBef>
                <a:spcPts val="2450"/>
              </a:spcBef>
              <a:spcAft>
                <a:spcPts val="0"/>
              </a:spcAft>
              <a:buClr>
                <a:schemeClr val="lt1"/>
              </a:buClr>
              <a:buSzPts val="4400"/>
              <a:buNone/>
              <a:defRPr sz="4400">
                <a:solidFill>
                  <a:schemeClr val="lt1"/>
                </a:solidFill>
              </a:defRPr>
            </a:lvl4pPr>
            <a:lvl5pPr marL="2286000" lvl="4" indent="-228600" algn="l">
              <a:lnSpc>
                <a:spcPct val="90000"/>
              </a:lnSpc>
              <a:spcBef>
                <a:spcPts val="2450"/>
              </a:spcBef>
              <a:spcAft>
                <a:spcPts val="0"/>
              </a:spcAft>
              <a:buClr>
                <a:schemeClr val="lt1"/>
              </a:buClr>
              <a:buSzPts val="4400"/>
              <a:buNone/>
              <a:defRPr sz="4400">
                <a:solidFill>
                  <a:schemeClr val="lt1"/>
                </a:solidFill>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cxnSp>
        <p:nvCxnSpPr>
          <p:cNvPr id="45" name="Google Shape;45;p4"/>
          <p:cNvCxnSpPr/>
          <p:nvPr/>
        </p:nvCxnSpPr>
        <p:spPr>
          <a:xfrm>
            <a:off x="17068800" y="6629400"/>
            <a:ext cx="0" cy="29626559"/>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46" name="Google Shape;46;p4"/>
          <p:cNvCxnSpPr/>
          <p:nvPr/>
        </p:nvCxnSpPr>
        <p:spPr>
          <a:xfrm>
            <a:off x="34137600" y="6629400"/>
            <a:ext cx="0" cy="29626559"/>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47" name="Google Shape;47;p4"/>
          <p:cNvSpPr txBox="1">
            <a:spLocks noGrp="1"/>
          </p:cNvSpPr>
          <p:nvPr>
            <p:ph type="body" idx="3"/>
          </p:nvPr>
        </p:nvSpPr>
        <p:spPr>
          <a:xfrm>
            <a:off x="1143000" y="7131685"/>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48" name="Google Shape;48;p4"/>
          <p:cNvSpPr txBox="1">
            <a:spLocks noGrp="1"/>
          </p:cNvSpPr>
          <p:nvPr>
            <p:ph type="body" idx="4"/>
          </p:nvPr>
        </p:nvSpPr>
        <p:spPr>
          <a:xfrm>
            <a:off x="1143000" y="15833725"/>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49" name="Google Shape;49;p4"/>
          <p:cNvSpPr txBox="1">
            <a:spLocks noGrp="1"/>
          </p:cNvSpPr>
          <p:nvPr>
            <p:ph type="body" idx="5"/>
          </p:nvPr>
        </p:nvSpPr>
        <p:spPr>
          <a:xfrm>
            <a:off x="17525998" y="713168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0" name="Google Shape;50;p4"/>
          <p:cNvSpPr txBox="1">
            <a:spLocks noGrp="1"/>
          </p:cNvSpPr>
          <p:nvPr>
            <p:ph type="body" idx="6"/>
          </p:nvPr>
        </p:nvSpPr>
        <p:spPr>
          <a:xfrm>
            <a:off x="34594800" y="713168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1" name="Google Shape;51;p4"/>
          <p:cNvSpPr txBox="1">
            <a:spLocks noGrp="1"/>
          </p:cNvSpPr>
          <p:nvPr>
            <p:ph type="body" idx="7"/>
          </p:nvPr>
        </p:nvSpPr>
        <p:spPr>
          <a:xfrm>
            <a:off x="17525998" y="2756790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2" name="Google Shape;52;p4"/>
          <p:cNvSpPr txBox="1">
            <a:spLocks noGrp="1"/>
          </p:cNvSpPr>
          <p:nvPr>
            <p:ph type="body" idx="8"/>
          </p:nvPr>
        </p:nvSpPr>
        <p:spPr>
          <a:xfrm>
            <a:off x="34533841" y="26684603"/>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6000"/>
              <a:buNone/>
              <a:defRPr sz="6000" b="1">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3" name="Google Shape;53;p4"/>
          <p:cNvSpPr txBox="1">
            <a:spLocks noGrp="1"/>
          </p:cNvSpPr>
          <p:nvPr>
            <p:ph type="body" idx="9"/>
          </p:nvPr>
        </p:nvSpPr>
        <p:spPr>
          <a:xfrm>
            <a:off x="1127125" y="8686800"/>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4" name="Google Shape;54;p4"/>
          <p:cNvSpPr txBox="1">
            <a:spLocks noGrp="1"/>
          </p:cNvSpPr>
          <p:nvPr>
            <p:ph type="body" idx="13"/>
          </p:nvPr>
        </p:nvSpPr>
        <p:spPr>
          <a:xfrm>
            <a:off x="34594800" y="8686799"/>
            <a:ext cx="15255876" cy="16718313"/>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5" name="Google Shape;55;p4"/>
          <p:cNvSpPr txBox="1">
            <a:spLocks noGrp="1"/>
          </p:cNvSpPr>
          <p:nvPr>
            <p:ph type="body" idx="14"/>
          </p:nvPr>
        </p:nvSpPr>
        <p:spPr>
          <a:xfrm>
            <a:off x="34533841" y="28050231"/>
            <a:ext cx="15255876" cy="6072838"/>
          </a:xfrm>
          <a:prstGeom prst="rect">
            <a:avLst/>
          </a:prstGeom>
          <a:noFill/>
          <a:ln>
            <a:noFill/>
          </a:ln>
        </p:spPr>
        <p:txBody>
          <a:bodyPr spcFirstLastPara="1" wrap="square" lIns="106650" tIns="53325" rIns="106650" bIns="53325" anchor="t" anchorCtr="0">
            <a:normAutofit/>
          </a:bodyPr>
          <a:lstStyle>
            <a:lvl1pPr marL="457200" lvl="0" indent="-482600" algn="l">
              <a:lnSpc>
                <a:spcPct val="90000"/>
              </a:lnSpc>
              <a:spcBef>
                <a:spcPts val="490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6" name="Google Shape;56;p4"/>
          <p:cNvSpPr txBox="1">
            <a:spLocks noGrp="1"/>
          </p:cNvSpPr>
          <p:nvPr>
            <p:ph type="body" idx="15"/>
          </p:nvPr>
        </p:nvSpPr>
        <p:spPr>
          <a:xfrm>
            <a:off x="17525998" y="28950631"/>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7" name="Google Shape;57;p4"/>
          <p:cNvSpPr txBox="1">
            <a:spLocks noGrp="1"/>
          </p:cNvSpPr>
          <p:nvPr>
            <p:ph type="body" idx="16"/>
          </p:nvPr>
        </p:nvSpPr>
        <p:spPr>
          <a:xfrm>
            <a:off x="1127124" y="17449198"/>
            <a:ext cx="15255876" cy="6072838"/>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8" name="Google Shape;58;p4"/>
          <p:cNvSpPr txBox="1">
            <a:spLocks noGrp="1"/>
          </p:cNvSpPr>
          <p:nvPr>
            <p:ph type="body" idx="17"/>
          </p:nvPr>
        </p:nvSpPr>
        <p:spPr>
          <a:xfrm>
            <a:off x="1143000" y="24359634"/>
            <a:ext cx="8549640"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rgbClr val="000000"/>
              </a:buClr>
              <a:buSzPts val="4400"/>
              <a:buNone/>
              <a:defRPr sz="4400" b="0">
                <a:solidFill>
                  <a:srgbClr val="000000"/>
                </a:solidFill>
                <a:latin typeface="Open Sans"/>
                <a:ea typeface="Open Sans"/>
                <a:cs typeface="Open Sans"/>
                <a:sym typeface="Open Sans"/>
              </a:defRPr>
            </a:lvl1pPr>
            <a:lvl2pPr marL="914400" lvl="1" indent="-228600" algn="l">
              <a:lnSpc>
                <a:spcPct val="90000"/>
              </a:lnSpc>
              <a:spcBef>
                <a:spcPts val="2450"/>
              </a:spcBef>
              <a:spcAft>
                <a:spcPts val="0"/>
              </a:spcAft>
              <a:buClr>
                <a:srgbClr val="000000"/>
              </a:buClr>
              <a:buSzPts val="7200"/>
              <a:buNone/>
              <a:defRPr/>
            </a:lvl2pPr>
            <a:lvl3pPr marL="1371600" lvl="2" indent="-228600" algn="l">
              <a:lnSpc>
                <a:spcPct val="90000"/>
              </a:lnSpc>
              <a:spcBef>
                <a:spcPts val="2450"/>
              </a:spcBef>
              <a:spcAft>
                <a:spcPts val="0"/>
              </a:spcAft>
              <a:buClr>
                <a:srgbClr val="000000"/>
              </a:buClr>
              <a:buSzPts val="6600"/>
              <a:buNone/>
              <a:defRPr/>
            </a:lvl3pPr>
            <a:lvl4pPr marL="1828800" lvl="3" indent="-228600" algn="l">
              <a:lnSpc>
                <a:spcPct val="90000"/>
              </a:lnSpc>
              <a:spcBef>
                <a:spcPts val="2450"/>
              </a:spcBef>
              <a:spcAft>
                <a:spcPts val="0"/>
              </a:spcAft>
              <a:buClr>
                <a:srgbClr val="000000"/>
              </a:buClr>
              <a:buSzPts val="5400"/>
              <a:buNone/>
              <a:defRPr/>
            </a:lvl4pPr>
            <a:lvl5pPr marL="2286000" lvl="4" indent="-228600" algn="l">
              <a:lnSpc>
                <a:spcPct val="90000"/>
              </a:lnSpc>
              <a:spcBef>
                <a:spcPts val="2450"/>
              </a:spcBef>
              <a:spcAft>
                <a:spcPts val="0"/>
              </a:spcAft>
              <a:buClr>
                <a:srgbClr val="000000"/>
              </a:buClr>
              <a:buSzPts val="5400"/>
              <a:buNone/>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59" name="Google Shape;59;p4"/>
          <p:cNvSpPr txBox="1">
            <a:spLocks noGrp="1"/>
          </p:cNvSpPr>
          <p:nvPr>
            <p:ph type="body" idx="18"/>
          </p:nvPr>
        </p:nvSpPr>
        <p:spPr>
          <a:xfrm>
            <a:off x="1127124" y="25405113"/>
            <a:ext cx="15355253" cy="4952967"/>
          </a:xfrm>
          <a:prstGeom prst="rect">
            <a:avLst/>
          </a:prstGeom>
          <a:noFill/>
          <a:ln>
            <a:noFill/>
          </a:ln>
        </p:spPr>
        <p:txBody>
          <a:bodyPr spcFirstLastPara="1" wrap="square" lIns="106650" tIns="53325" rIns="106650" bIns="53325" anchor="t" anchorCtr="0">
            <a:normAutofit/>
          </a:bodyPr>
          <a:lstStyle>
            <a:lvl1pPr marL="457200" lvl="0" indent="-482600" algn="l">
              <a:lnSpc>
                <a:spcPct val="90000"/>
              </a:lnSpc>
              <a:spcBef>
                <a:spcPts val="490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60" name="Google Shape;60;p4"/>
          <p:cNvSpPr>
            <a:spLocks noGrp="1"/>
          </p:cNvSpPr>
          <p:nvPr>
            <p:ph type="pic" idx="19"/>
          </p:nvPr>
        </p:nvSpPr>
        <p:spPr>
          <a:xfrm>
            <a:off x="1143000" y="31273750"/>
            <a:ext cx="15255876" cy="4338359"/>
          </a:xfrm>
          <a:prstGeom prst="rect">
            <a:avLst/>
          </a:prstGeom>
          <a:noFill/>
          <a:ln>
            <a:noFill/>
          </a:ln>
        </p:spPr>
        <p:txBody>
          <a:bodyPr spcFirstLastPara="1" wrap="square" lIns="106650" tIns="53325" rIns="106650" bIns="53325" anchor="t" anchorCtr="0">
            <a:normAutofit/>
          </a:bodyPr>
          <a:lstStyle>
            <a:lvl1pPr marR="0" lvl="0" algn="l" rtl="0">
              <a:lnSpc>
                <a:spcPct val="90000"/>
              </a:lnSpc>
              <a:spcBef>
                <a:spcPts val="4900"/>
              </a:spcBef>
              <a:spcAft>
                <a:spcPts val="0"/>
              </a:spcAft>
              <a:buClr>
                <a:srgbClr val="000000"/>
              </a:buClr>
              <a:buSzPts val="4800"/>
              <a:buFont typeface="Arial"/>
              <a:buNone/>
              <a:defRPr sz="4800" b="0" i="0" u="none" strike="noStrike" cap="none">
                <a:solidFill>
                  <a:srgbClr val="000000"/>
                </a:solidFill>
                <a:latin typeface="Open Sans"/>
                <a:ea typeface="Open Sans"/>
                <a:cs typeface="Open Sans"/>
                <a:sym typeface="Open Sans"/>
              </a:defRPr>
            </a:lvl1pPr>
            <a:lvl2pPr marR="0" lvl="1" algn="l" rtl="0">
              <a:lnSpc>
                <a:spcPct val="90000"/>
              </a:lnSpc>
              <a:spcBef>
                <a:spcPts val="2450"/>
              </a:spcBef>
              <a:spcAft>
                <a:spcPts val="0"/>
              </a:spcAft>
              <a:buClr>
                <a:srgbClr val="000000"/>
              </a:buClr>
              <a:buSzPts val="7200"/>
              <a:buFont typeface="Arial"/>
              <a:buChar char="•"/>
              <a:defRPr sz="7200" b="0" i="0" u="none" strike="noStrike" cap="none">
                <a:solidFill>
                  <a:srgbClr val="000000"/>
                </a:solidFill>
                <a:latin typeface="Open Sans"/>
                <a:ea typeface="Open Sans"/>
                <a:cs typeface="Open Sans"/>
                <a:sym typeface="Open Sans"/>
              </a:defRPr>
            </a:lvl2pPr>
            <a:lvl3pPr marR="0" lvl="2" algn="l" rtl="0">
              <a:lnSpc>
                <a:spcPct val="90000"/>
              </a:lnSpc>
              <a:spcBef>
                <a:spcPts val="2450"/>
              </a:spcBef>
              <a:spcAft>
                <a:spcPts val="0"/>
              </a:spcAft>
              <a:buClr>
                <a:srgbClr val="000000"/>
              </a:buClr>
              <a:buSzPts val="6600"/>
              <a:buFont typeface="Arial"/>
              <a:buChar char="•"/>
              <a:defRPr sz="6600" b="0" i="0" u="none" strike="noStrike" cap="none">
                <a:solidFill>
                  <a:srgbClr val="000000"/>
                </a:solidFill>
                <a:latin typeface="Open Sans"/>
                <a:ea typeface="Open Sans"/>
                <a:cs typeface="Open Sans"/>
                <a:sym typeface="Open Sans"/>
              </a:defRPr>
            </a:lvl3pPr>
            <a:lvl4pPr marR="0" lvl="3"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4pPr>
            <a:lvl5pPr marR="0" lvl="4"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5pPr>
            <a:lvl6pPr marR="0" lvl="5"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6pPr>
            <a:lvl7pPr marR="0" lvl="6"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7pPr>
            <a:lvl8pPr marR="0" lvl="7"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8pPr>
            <a:lvl9pPr marR="0" lvl="8"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9pPr>
          </a:lstStyle>
          <a:p>
            <a:endParaRPr/>
          </a:p>
        </p:txBody>
      </p:sp>
      <p:sp>
        <p:nvSpPr>
          <p:cNvPr id="61" name="Google Shape;61;p4"/>
          <p:cNvSpPr txBox="1">
            <a:spLocks noGrp="1"/>
          </p:cNvSpPr>
          <p:nvPr>
            <p:ph type="body" idx="20"/>
          </p:nvPr>
        </p:nvSpPr>
        <p:spPr>
          <a:xfrm>
            <a:off x="17553270" y="8747140"/>
            <a:ext cx="15255876" cy="16718313"/>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rgbClr val="000000"/>
              </a:buClr>
              <a:buSzPts val="4000"/>
              <a:buNone/>
              <a:defRPr sz="4000">
                <a:solidFill>
                  <a:srgbClr val="000000"/>
                </a:solidFill>
                <a:latin typeface="Open Sans"/>
                <a:ea typeface="Open Sans"/>
                <a:cs typeface="Open Sans"/>
                <a:sym typeface="Open Sans"/>
              </a:defRPr>
            </a:lvl1pPr>
            <a:lvl2pPr marL="914400" lvl="1"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2pPr>
            <a:lvl3pPr marL="1371600" lvl="2"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3pPr>
            <a:lvl4pPr marL="1828800" lvl="3"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4pPr>
            <a:lvl5pPr marL="2286000" lvl="4" indent="-482600" algn="l">
              <a:lnSpc>
                <a:spcPct val="90000"/>
              </a:lnSpc>
              <a:spcBef>
                <a:spcPts val="2450"/>
              </a:spcBef>
              <a:spcAft>
                <a:spcPts val="0"/>
              </a:spcAft>
              <a:buClr>
                <a:srgbClr val="000000"/>
              </a:buClr>
              <a:buSzPts val="4000"/>
              <a:buFont typeface="Arial"/>
              <a:buChar char="•"/>
              <a:defRPr sz="4000">
                <a:solidFill>
                  <a:srgbClr val="000000"/>
                </a:solidFill>
                <a:latin typeface="Open Sans"/>
                <a:ea typeface="Open Sans"/>
                <a:cs typeface="Open Sans"/>
                <a:sym typeface="Open Sans"/>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143000" y="1347919"/>
            <a:ext cx="44165520" cy="777557"/>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lt1"/>
              </a:buClr>
              <a:buSzPts val="12500"/>
              <a:buFont typeface="Open Sans"/>
              <a:buNone/>
              <a:defRPr sz="12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
          <p:cNvSpPr txBox="1">
            <a:spLocks noGrp="1"/>
          </p:cNvSpPr>
          <p:nvPr>
            <p:ph type="body" idx="1"/>
          </p:nvPr>
        </p:nvSpPr>
        <p:spPr>
          <a:xfrm>
            <a:off x="1143000" y="2674620"/>
            <a:ext cx="23453725" cy="777557"/>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chemeClr val="lt1"/>
              </a:buClr>
              <a:buSzPts val="6600"/>
              <a:buNone/>
              <a:defRPr sz="6600">
                <a:solidFill>
                  <a:schemeClr val="lt1"/>
                </a:solidFill>
              </a:defRPr>
            </a:lvl1pPr>
            <a:lvl2pPr marL="914400" lvl="1" indent="-228600" algn="l">
              <a:lnSpc>
                <a:spcPct val="90000"/>
              </a:lnSpc>
              <a:spcBef>
                <a:spcPts val="2450"/>
              </a:spcBef>
              <a:spcAft>
                <a:spcPts val="0"/>
              </a:spcAft>
              <a:buClr>
                <a:schemeClr val="lt1"/>
              </a:buClr>
              <a:buSzPts val="7200"/>
              <a:buNone/>
              <a:defRPr sz="7200">
                <a:solidFill>
                  <a:schemeClr val="lt1"/>
                </a:solidFill>
              </a:defRPr>
            </a:lvl2pPr>
            <a:lvl3pPr marL="1371600" lvl="2" indent="-228600" algn="l">
              <a:lnSpc>
                <a:spcPct val="90000"/>
              </a:lnSpc>
              <a:spcBef>
                <a:spcPts val="2450"/>
              </a:spcBef>
              <a:spcAft>
                <a:spcPts val="0"/>
              </a:spcAft>
              <a:buClr>
                <a:schemeClr val="lt1"/>
              </a:buClr>
              <a:buSzPts val="6600"/>
              <a:buNone/>
              <a:defRPr sz="6600">
                <a:solidFill>
                  <a:schemeClr val="lt1"/>
                </a:solidFill>
              </a:defRPr>
            </a:lvl3pPr>
            <a:lvl4pPr marL="1828800" lvl="3" indent="-228600" algn="l">
              <a:lnSpc>
                <a:spcPct val="90000"/>
              </a:lnSpc>
              <a:spcBef>
                <a:spcPts val="2450"/>
              </a:spcBef>
              <a:spcAft>
                <a:spcPts val="0"/>
              </a:spcAft>
              <a:buClr>
                <a:schemeClr val="lt1"/>
              </a:buClr>
              <a:buSzPts val="5400"/>
              <a:buNone/>
              <a:defRPr sz="5400">
                <a:solidFill>
                  <a:schemeClr val="lt1"/>
                </a:solidFill>
              </a:defRPr>
            </a:lvl4pPr>
            <a:lvl5pPr marL="2286000" lvl="4" indent="-228600" algn="l">
              <a:lnSpc>
                <a:spcPct val="90000"/>
              </a:lnSpc>
              <a:spcBef>
                <a:spcPts val="2450"/>
              </a:spcBef>
              <a:spcAft>
                <a:spcPts val="0"/>
              </a:spcAft>
              <a:buClr>
                <a:schemeClr val="lt1"/>
              </a:buClr>
              <a:buSzPts val="5400"/>
              <a:buNone/>
              <a:defRPr sz="5400">
                <a:solidFill>
                  <a:schemeClr val="lt1"/>
                </a:solidFill>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65" name="Google Shape;65;p5"/>
          <p:cNvSpPr txBox="1">
            <a:spLocks noGrp="1"/>
          </p:cNvSpPr>
          <p:nvPr>
            <p:ph type="body" idx="2"/>
          </p:nvPr>
        </p:nvSpPr>
        <p:spPr>
          <a:xfrm>
            <a:off x="1143000" y="3774767"/>
            <a:ext cx="23453725" cy="777875"/>
          </a:xfrm>
          <a:prstGeom prst="rect">
            <a:avLst/>
          </a:prstGeom>
          <a:noFill/>
          <a:ln>
            <a:noFill/>
          </a:ln>
        </p:spPr>
        <p:txBody>
          <a:bodyPr spcFirstLastPara="1" wrap="square" lIns="106650" tIns="53325" rIns="106650" bIns="53325" anchor="t" anchorCtr="0">
            <a:noAutofit/>
          </a:bodyPr>
          <a:lstStyle>
            <a:lvl1pPr marL="457200" lvl="0" indent="-228600" algn="l">
              <a:lnSpc>
                <a:spcPct val="90000"/>
              </a:lnSpc>
              <a:spcBef>
                <a:spcPts val="4900"/>
              </a:spcBef>
              <a:spcAft>
                <a:spcPts val="0"/>
              </a:spcAft>
              <a:buClr>
                <a:schemeClr val="lt1"/>
              </a:buClr>
              <a:buSzPts val="6000"/>
              <a:buNone/>
              <a:defRPr sz="6000">
                <a:solidFill>
                  <a:schemeClr val="lt1"/>
                </a:solidFill>
              </a:defRPr>
            </a:lvl1pPr>
            <a:lvl2pPr marL="914400" lvl="1" indent="-228600" algn="l">
              <a:lnSpc>
                <a:spcPct val="90000"/>
              </a:lnSpc>
              <a:spcBef>
                <a:spcPts val="2450"/>
              </a:spcBef>
              <a:spcAft>
                <a:spcPts val="0"/>
              </a:spcAft>
              <a:buClr>
                <a:schemeClr val="lt1"/>
              </a:buClr>
              <a:buSzPts val="6000"/>
              <a:buNone/>
              <a:defRPr sz="6000">
                <a:solidFill>
                  <a:schemeClr val="lt1"/>
                </a:solidFill>
              </a:defRPr>
            </a:lvl2pPr>
            <a:lvl3pPr marL="1371600" lvl="2" indent="-228600" algn="l">
              <a:lnSpc>
                <a:spcPct val="90000"/>
              </a:lnSpc>
              <a:spcBef>
                <a:spcPts val="2450"/>
              </a:spcBef>
              <a:spcAft>
                <a:spcPts val="0"/>
              </a:spcAft>
              <a:buClr>
                <a:schemeClr val="lt1"/>
              </a:buClr>
              <a:buSzPts val="5400"/>
              <a:buNone/>
              <a:defRPr sz="5400">
                <a:solidFill>
                  <a:schemeClr val="lt1"/>
                </a:solidFill>
              </a:defRPr>
            </a:lvl3pPr>
            <a:lvl4pPr marL="1828800" lvl="3" indent="-228600" algn="l">
              <a:lnSpc>
                <a:spcPct val="90000"/>
              </a:lnSpc>
              <a:spcBef>
                <a:spcPts val="2450"/>
              </a:spcBef>
              <a:spcAft>
                <a:spcPts val="0"/>
              </a:spcAft>
              <a:buClr>
                <a:schemeClr val="lt1"/>
              </a:buClr>
              <a:buSzPts val="4400"/>
              <a:buNone/>
              <a:defRPr sz="4400">
                <a:solidFill>
                  <a:schemeClr val="lt1"/>
                </a:solidFill>
              </a:defRPr>
            </a:lvl4pPr>
            <a:lvl5pPr marL="2286000" lvl="4" indent="-228600" algn="l">
              <a:lnSpc>
                <a:spcPct val="90000"/>
              </a:lnSpc>
              <a:spcBef>
                <a:spcPts val="2450"/>
              </a:spcBef>
              <a:spcAft>
                <a:spcPts val="0"/>
              </a:spcAft>
              <a:buClr>
                <a:schemeClr val="lt1"/>
              </a:buClr>
              <a:buSzPts val="4400"/>
              <a:buNone/>
              <a:defRPr sz="4400">
                <a:solidFill>
                  <a:schemeClr val="lt1"/>
                </a:solidFill>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body" idx="1"/>
          </p:nvPr>
        </p:nvSpPr>
        <p:spPr>
          <a:xfrm>
            <a:off x="3226526" y="6914431"/>
            <a:ext cx="44165520" cy="24367493"/>
          </a:xfrm>
          <a:prstGeom prst="rect">
            <a:avLst/>
          </a:prstGeom>
          <a:noFill/>
          <a:ln>
            <a:noFill/>
          </a:ln>
        </p:spPr>
        <p:txBody>
          <a:bodyPr spcFirstLastPara="1" wrap="square" lIns="106650" tIns="53325" rIns="106650" bIns="53325" anchor="t" anchorCtr="0">
            <a:normAutofit/>
          </a:bodyPr>
          <a:lstStyle>
            <a:lvl1pPr marL="457200" marR="0" lvl="0" indent="-685800" algn="l" rtl="0">
              <a:lnSpc>
                <a:spcPct val="90000"/>
              </a:lnSpc>
              <a:spcBef>
                <a:spcPts val="4900"/>
              </a:spcBef>
              <a:spcAft>
                <a:spcPts val="0"/>
              </a:spcAft>
              <a:buClr>
                <a:srgbClr val="000000"/>
              </a:buClr>
              <a:buSzPts val="7200"/>
              <a:buFont typeface="Arial"/>
              <a:buChar char="•"/>
              <a:defRPr sz="7200" b="0" i="0" u="none" strike="noStrike" cap="none">
                <a:solidFill>
                  <a:srgbClr val="000000"/>
                </a:solidFill>
                <a:latin typeface="Open Sans"/>
                <a:ea typeface="Open Sans"/>
                <a:cs typeface="Open Sans"/>
                <a:sym typeface="Open Sans"/>
              </a:defRPr>
            </a:lvl1pPr>
            <a:lvl2pPr marL="914400" marR="0" lvl="1" indent="-685800" algn="l" rtl="0">
              <a:lnSpc>
                <a:spcPct val="90000"/>
              </a:lnSpc>
              <a:spcBef>
                <a:spcPts val="2450"/>
              </a:spcBef>
              <a:spcAft>
                <a:spcPts val="0"/>
              </a:spcAft>
              <a:buClr>
                <a:srgbClr val="000000"/>
              </a:buClr>
              <a:buSzPts val="7200"/>
              <a:buFont typeface="Arial"/>
              <a:buChar char="•"/>
              <a:defRPr sz="7200" b="0" i="0" u="none" strike="noStrike" cap="none">
                <a:solidFill>
                  <a:srgbClr val="000000"/>
                </a:solidFill>
                <a:latin typeface="Open Sans"/>
                <a:ea typeface="Open Sans"/>
                <a:cs typeface="Open Sans"/>
                <a:sym typeface="Open Sans"/>
              </a:defRPr>
            </a:lvl2pPr>
            <a:lvl3pPr marL="1371600" marR="0" lvl="2" indent="-647700" algn="l" rtl="0">
              <a:lnSpc>
                <a:spcPct val="90000"/>
              </a:lnSpc>
              <a:spcBef>
                <a:spcPts val="2450"/>
              </a:spcBef>
              <a:spcAft>
                <a:spcPts val="0"/>
              </a:spcAft>
              <a:buClr>
                <a:srgbClr val="000000"/>
              </a:buClr>
              <a:buSzPts val="6600"/>
              <a:buFont typeface="Arial"/>
              <a:buChar char="•"/>
              <a:defRPr sz="6600" b="0" i="0" u="none" strike="noStrike" cap="none">
                <a:solidFill>
                  <a:srgbClr val="000000"/>
                </a:solidFill>
                <a:latin typeface="Open Sans"/>
                <a:ea typeface="Open Sans"/>
                <a:cs typeface="Open Sans"/>
                <a:sym typeface="Open Sans"/>
              </a:defRPr>
            </a:lvl3pPr>
            <a:lvl4pPr marL="1828800" marR="0" lvl="3" indent="-571500"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4pPr>
            <a:lvl5pPr marL="2286000" marR="0" lvl="4" indent="-571500" algn="l" rtl="0">
              <a:lnSpc>
                <a:spcPct val="90000"/>
              </a:lnSpc>
              <a:spcBef>
                <a:spcPts val="2450"/>
              </a:spcBef>
              <a:spcAft>
                <a:spcPts val="0"/>
              </a:spcAft>
              <a:buClr>
                <a:srgbClr val="000000"/>
              </a:buClr>
              <a:buSzPts val="5400"/>
              <a:buFont typeface="Arial"/>
              <a:buChar char="•"/>
              <a:defRPr sz="5400" b="0" i="0" u="none" strike="noStrike" cap="none">
                <a:solidFill>
                  <a:srgbClr val="000000"/>
                </a:solidFill>
                <a:latin typeface="Open Sans"/>
                <a:ea typeface="Open Sans"/>
                <a:cs typeface="Open Sans"/>
                <a:sym typeface="Open Sans"/>
              </a:defRPr>
            </a:lvl5pPr>
            <a:lvl6pPr marL="2743200" marR="0" lvl="5"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6pPr>
            <a:lvl7pPr marL="3200400" marR="0" lvl="6"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7pPr>
            <a:lvl8pPr marL="3657600" marR="0" lvl="7"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8pPr>
            <a:lvl9pPr marL="4114800" marR="0" lvl="8"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EB Garamond"/>
                <a:ea typeface="EB Garamond"/>
                <a:cs typeface="EB Garamond"/>
                <a:sym typeface="EB Garamond"/>
              </a:defRPr>
            </a:lvl9pPr>
          </a:lstStyle>
          <a:p>
            <a:endParaRPr/>
          </a:p>
        </p:txBody>
      </p:sp>
      <p:sp>
        <p:nvSpPr>
          <p:cNvPr id="7" name="Google Shape;7;p2"/>
          <p:cNvSpPr txBox="1"/>
          <p:nvPr/>
        </p:nvSpPr>
        <p:spPr>
          <a:xfrm>
            <a:off x="-587828" y="0"/>
            <a:ext cx="51794226" cy="5440679"/>
          </a:xfrm>
          <a:prstGeom prst="rect">
            <a:avLst/>
          </a:prstGeom>
          <a:solidFill>
            <a:srgbClr val="003591"/>
          </a:solidFill>
          <a:ln w="101600" cap="flat" cmpd="sng">
            <a:solidFill>
              <a:srgbClr val="002060"/>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9300"/>
              <a:buFont typeface="Open Sans"/>
              <a:buNone/>
            </a:pPr>
            <a:r>
              <a:rPr lang="en-US" sz="9300" b="0" i="1" u="none" strike="noStrike" cap="none">
                <a:solidFill>
                  <a:schemeClr val="lt1"/>
                </a:solidFill>
                <a:latin typeface="Open Sans"/>
                <a:ea typeface="Open Sans"/>
                <a:cs typeface="Open Sans"/>
                <a:sym typeface="Open Sans"/>
              </a:rPr>
              <a:t> </a:t>
            </a:r>
            <a:endParaRPr/>
          </a:p>
        </p:txBody>
      </p:sp>
      <p:sp>
        <p:nvSpPr>
          <p:cNvPr id="8" name="Google Shape;8;p2"/>
          <p:cNvSpPr/>
          <p:nvPr/>
        </p:nvSpPr>
        <p:spPr>
          <a:xfrm rot="5400000">
            <a:off x="42118233" y="782380"/>
            <a:ext cx="7103005" cy="5904004"/>
          </a:xfrm>
          <a:prstGeom prst="homePlate">
            <a:avLst>
              <a:gd name="adj" fmla="val 32067"/>
            </a:avLst>
          </a:prstGeom>
          <a:solidFill>
            <a:srgbClr val="00359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500" b="0" i="0" u="none" strike="noStrike" cap="none">
              <a:solidFill>
                <a:schemeClr val="lt1"/>
              </a:solidFill>
              <a:latin typeface="EB Garamond"/>
              <a:ea typeface="EB Garamond"/>
              <a:cs typeface="EB Garamond"/>
              <a:sym typeface="EB Garamond"/>
            </a:endParaRPr>
          </a:p>
        </p:txBody>
      </p:sp>
      <p:pic>
        <p:nvPicPr>
          <p:cNvPr id="9" name="Google Shape;9;p2" descr="University of New Hampshire logo"/>
          <p:cNvPicPr preferRelativeResize="0"/>
          <p:nvPr/>
        </p:nvPicPr>
        <p:blipFill rotWithShape="1">
          <a:blip r:embed="rId5">
            <a:alphaModFix/>
          </a:blip>
          <a:srcRect/>
          <a:stretch/>
        </p:blipFill>
        <p:spPr>
          <a:xfrm>
            <a:off x="44774944" y="1037087"/>
            <a:ext cx="1747670" cy="2104513"/>
          </a:xfrm>
          <a:prstGeom prst="rect">
            <a:avLst/>
          </a:prstGeom>
          <a:noFill/>
          <a:ln>
            <a:noFill/>
          </a:ln>
        </p:spPr>
      </p:pic>
      <p:pic>
        <p:nvPicPr>
          <p:cNvPr id="10" name="Google Shape;10;p2" descr="NH ME Lend Program logo"/>
          <p:cNvPicPr preferRelativeResize="0"/>
          <p:nvPr/>
        </p:nvPicPr>
        <p:blipFill rotWithShape="1">
          <a:blip r:embed="rId6">
            <a:alphaModFix/>
          </a:blip>
          <a:srcRect/>
          <a:stretch/>
        </p:blipFill>
        <p:spPr>
          <a:xfrm>
            <a:off x="43061756" y="3492424"/>
            <a:ext cx="5366548" cy="1335308"/>
          </a:xfrm>
          <a:prstGeom prst="rect">
            <a:avLst/>
          </a:prstGeom>
          <a:noFill/>
          <a:ln>
            <a:noFill/>
          </a:ln>
        </p:spPr>
      </p:pic>
      <p:sp>
        <p:nvSpPr>
          <p:cNvPr id="11" name="Google Shape;11;p2"/>
          <p:cNvSpPr txBox="1">
            <a:spLocks noGrp="1"/>
          </p:cNvSpPr>
          <p:nvPr>
            <p:ph type="title"/>
          </p:nvPr>
        </p:nvSpPr>
        <p:spPr>
          <a:xfrm>
            <a:off x="3226526" y="1835792"/>
            <a:ext cx="44165520" cy="1769094"/>
          </a:xfrm>
          <a:prstGeom prst="rect">
            <a:avLst/>
          </a:prstGeom>
          <a:noFill/>
          <a:ln>
            <a:noFill/>
          </a:ln>
        </p:spPr>
        <p:txBody>
          <a:bodyPr spcFirstLastPara="1" wrap="square" lIns="106650" tIns="53325" rIns="106650" bIns="53325" anchor="ctr" anchorCtr="0">
            <a:normAutofit/>
          </a:bodyPr>
          <a:lstStyle>
            <a:lvl1pPr marR="0" lvl="0" algn="l" rtl="0">
              <a:lnSpc>
                <a:spcPct val="90000"/>
              </a:lnSpc>
              <a:spcBef>
                <a:spcPts val="0"/>
              </a:spcBef>
              <a:spcAft>
                <a:spcPts val="0"/>
              </a:spcAft>
              <a:buClr>
                <a:schemeClr val="lt1"/>
              </a:buClr>
              <a:buSzPts val="21600"/>
              <a:buFont typeface="Open Sans"/>
              <a:buNone/>
              <a:defRPr sz="216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2" name="Google Shape;12;p2" descr="NH-ME LEND Program partners' logos. Includes Dartmouth-Hitchcock, Institute on Disability, University of Maine Center for Community Inclusion and Disability Studies UCED"/>
          <p:cNvGrpSpPr/>
          <p:nvPr/>
        </p:nvGrpSpPr>
        <p:grpSpPr>
          <a:xfrm>
            <a:off x="30838141" y="35555595"/>
            <a:ext cx="19342559" cy="1812117"/>
            <a:chOff x="30606541" y="36072359"/>
            <a:chExt cx="19342559" cy="1812117"/>
          </a:xfrm>
        </p:grpSpPr>
        <p:pic>
          <p:nvPicPr>
            <p:cNvPr id="13" name="Google Shape;13;p2" descr="Dartmouth Hitchcock's Logo"/>
            <p:cNvPicPr preferRelativeResize="0"/>
            <p:nvPr/>
          </p:nvPicPr>
          <p:blipFill rotWithShape="1">
            <a:blip r:embed="rId7">
              <a:alphaModFix/>
            </a:blip>
            <a:srcRect/>
            <a:stretch/>
          </p:blipFill>
          <p:spPr>
            <a:xfrm>
              <a:off x="30606541" y="36072359"/>
              <a:ext cx="6945032" cy="879704"/>
            </a:xfrm>
            <a:prstGeom prst="rect">
              <a:avLst/>
            </a:prstGeom>
            <a:noFill/>
            <a:ln>
              <a:noFill/>
            </a:ln>
          </p:spPr>
        </p:pic>
        <p:pic>
          <p:nvPicPr>
            <p:cNvPr id="14" name="Google Shape;14;p2" descr="University of Maine Center for Community Inclusion and disability Studies"/>
            <p:cNvPicPr preferRelativeResize="0"/>
            <p:nvPr/>
          </p:nvPicPr>
          <p:blipFill rotWithShape="1">
            <a:blip r:embed="rId8">
              <a:alphaModFix/>
            </a:blip>
            <a:srcRect/>
            <a:stretch/>
          </p:blipFill>
          <p:spPr>
            <a:xfrm>
              <a:off x="45186600" y="36228488"/>
              <a:ext cx="4762500" cy="1552575"/>
            </a:xfrm>
            <a:prstGeom prst="rect">
              <a:avLst/>
            </a:prstGeom>
            <a:noFill/>
            <a:ln>
              <a:noFill/>
            </a:ln>
          </p:spPr>
        </p:pic>
        <p:pic>
          <p:nvPicPr>
            <p:cNvPr id="15" name="Google Shape;15;p2" descr="Text&#10;&#10;Description automatically generated with medium confidence"/>
            <p:cNvPicPr preferRelativeResize="0"/>
            <p:nvPr/>
          </p:nvPicPr>
          <p:blipFill rotWithShape="1">
            <a:blip r:embed="rId9">
              <a:alphaModFix/>
            </a:blip>
            <a:srcRect/>
            <a:stretch/>
          </p:blipFill>
          <p:spPr>
            <a:xfrm>
              <a:off x="38188622" y="36125072"/>
              <a:ext cx="6360926" cy="1759405"/>
            </a:xfrm>
            <a:prstGeom prst="rect">
              <a:avLst/>
            </a:prstGeom>
            <a:noFill/>
            <a:ln>
              <a:noFill/>
            </a:ln>
          </p:spPr>
        </p:pic>
      </p:grpSp>
      <p:sp>
        <p:nvSpPr>
          <p:cNvPr id="16" name="Google Shape;16;p2"/>
          <p:cNvSpPr txBox="1"/>
          <p:nvPr/>
        </p:nvSpPr>
        <p:spPr>
          <a:xfrm>
            <a:off x="1348740" y="35711725"/>
            <a:ext cx="28852349" cy="1759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1" u="none" strike="noStrike" cap="none">
                <a:solidFill>
                  <a:srgbClr val="333333"/>
                </a:solidFill>
                <a:latin typeface="Source Sans Pro"/>
                <a:ea typeface="Source Sans Pro"/>
                <a:cs typeface="Source Sans Pro"/>
                <a:sym typeface="Source Sans Pro"/>
              </a:rPr>
              <a:t>NH-ME LEND is supported by a grant (#</a:t>
            </a:r>
            <a:r>
              <a:rPr lang="en-US" sz="3600" b="0" i="0" u="none" strike="noStrike" cap="none">
                <a:solidFill>
                  <a:srgbClr val="333333"/>
                </a:solidFill>
                <a:latin typeface="Source Sans Pro"/>
                <a:ea typeface="Source Sans Pro"/>
                <a:cs typeface="Source Sans Pro"/>
                <a:sym typeface="Source Sans Pro"/>
              </a:rPr>
              <a:t>T73MC33246</a:t>
            </a:r>
            <a:r>
              <a:rPr lang="en-US" sz="3600" b="0" i="1" u="none" strike="noStrike" cap="none">
                <a:solidFill>
                  <a:srgbClr val="333333"/>
                </a:solidFill>
                <a:latin typeface="Source Sans Pro"/>
                <a:ea typeface="Source Sans Pro"/>
                <a:cs typeface="Source Sans Pro"/>
                <a:sym typeface="Source Sans Pro"/>
              </a:rPr>
              <a:t>) from the Maternal and Child Health Bureau, Health Resources and Services Administration (HRSA), U.S. Department of Health and Human Services and administered by the Association of University Centers on Disabilities (AUCD). </a:t>
            </a:r>
            <a:endParaRPr/>
          </a:p>
          <a:p>
            <a:pPr marL="0" marR="0" lvl="0" indent="0" algn="l" rtl="0">
              <a:spcBef>
                <a:spcPts val="0"/>
              </a:spcBef>
              <a:spcAft>
                <a:spcPts val="0"/>
              </a:spcAft>
              <a:buNone/>
            </a:pPr>
            <a:r>
              <a:rPr lang="en-US" sz="3600" b="0" i="1" u="none" strike="noStrike" cap="none">
                <a:solidFill>
                  <a:srgbClr val="333333"/>
                </a:solidFill>
                <a:latin typeface="Source Sans Pro"/>
                <a:ea typeface="Source Sans Pro"/>
                <a:cs typeface="Source Sans Pro"/>
                <a:sym typeface="Source Sans Pro"/>
              </a:rPr>
              <a:t>Learn more at iod.unh.edu/nh-me-lend</a:t>
            </a:r>
            <a:endParaRPr sz="3600" b="0" i="0" u="none" strike="noStrike" cap="none">
              <a:solidFill>
                <a:schemeClr val="dk1"/>
              </a:solidFill>
              <a:latin typeface="EB Garamond"/>
              <a:ea typeface="EB Garamond"/>
              <a:cs typeface="EB Garamond"/>
              <a:sym typeface="EB Garamon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girlshealth.gov/body/index.html" TargetMode="Externa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uconnucedd.org/wpcontent/uploads/sites/1340/2016/09/turner.pdf" TargetMode="External"/><Relationship Id="rId2" Type="http://schemas.openxmlformats.org/officeDocument/2006/relationships/notesSlide" Target="../notesSlides/notesSlide1.xml"/><Relationship Id="rId16" Type="http://schemas.openxmlformats.org/officeDocument/2006/relationships/hyperlink" Target="https://www.easterseals.com/explore-resources/living-with-disability/love-dating-relationships-disability.html" TargetMode="Externa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www.accessiblechef.com/" TargetMode="External"/><Relationship Id="rId5" Type="http://schemas.openxmlformats.org/officeDocument/2006/relationships/image" Target="../media/image8.png"/><Relationship Id="rId15" Type="http://schemas.openxmlformats.org/officeDocument/2006/relationships/hyperlink" Target="https://www.mayinstitute.org/news/acl/asd-and-dd-adult-focused/helping-a-young-adult-with-special-needs-develop-dating-skills/" TargetMode="Externa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hyperlink" Target="https://www.tandfonline.com/doi/abs/10.1080/10852352.2018.13862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title"/>
          </p:nvPr>
        </p:nvSpPr>
        <p:spPr>
          <a:xfrm>
            <a:off x="1143000" y="1347919"/>
            <a:ext cx="44165520" cy="777557"/>
          </a:xfrm>
          <a:prstGeom prst="rect">
            <a:avLst/>
          </a:prstGeom>
          <a:noFill/>
          <a:ln>
            <a:noFill/>
          </a:ln>
        </p:spPr>
        <p:txBody>
          <a:bodyPr spcFirstLastPara="1" wrap="square" lIns="106650" tIns="53325" rIns="106650" bIns="53325" anchor="ctr" anchorCtr="0">
            <a:noAutofit/>
          </a:bodyPr>
          <a:lstStyle/>
          <a:p>
            <a:pPr marL="0" lvl="0" indent="0" algn="l" rtl="0">
              <a:lnSpc>
                <a:spcPct val="90000"/>
              </a:lnSpc>
              <a:spcBef>
                <a:spcPts val="0"/>
              </a:spcBef>
              <a:spcAft>
                <a:spcPts val="0"/>
              </a:spcAft>
              <a:buClr>
                <a:schemeClr val="lt1"/>
              </a:buClr>
              <a:buSzPts val="12500"/>
              <a:buFont typeface="Times New Roman"/>
              <a:buNone/>
            </a:pPr>
            <a:r>
              <a:rPr lang="en-US">
                <a:latin typeface="Times New Roman"/>
                <a:ea typeface="Times New Roman"/>
                <a:cs typeface="Times New Roman"/>
                <a:sym typeface="Times New Roman"/>
              </a:rPr>
              <a:t>Supported Decision Making and Healthy Living Decisions</a:t>
            </a:r>
            <a:endParaRPr/>
          </a:p>
        </p:txBody>
      </p:sp>
      <p:sp>
        <p:nvSpPr>
          <p:cNvPr id="71" name="Google Shape;71;p1"/>
          <p:cNvSpPr txBox="1">
            <a:spLocks noGrp="1"/>
          </p:cNvSpPr>
          <p:nvPr>
            <p:ph type="body" idx="1"/>
          </p:nvPr>
        </p:nvSpPr>
        <p:spPr>
          <a:xfrm>
            <a:off x="1143000" y="2674620"/>
            <a:ext cx="23453725" cy="777557"/>
          </a:xfrm>
          <a:prstGeom prst="rect">
            <a:avLst/>
          </a:prstGeom>
          <a:noFill/>
          <a:ln>
            <a:noFill/>
          </a:ln>
        </p:spPr>
        <p:txBody>
          <a:bodyPr spcFirstLastPara="1" wrap="square" lIns="106650" tIns="53325" rIns="106650" bIns="53325" anchor="t" anchorCtr="0">
            <a:noAutofit/>
          </a:bodyPr>
          <a:lstStyle/>
          <a:p>
            <a:pPr marL="0" lvl="0" indent="0" algn="l" rtl="0">
              <a:lnSpc>
                <a:spcPct val="90000"/>
              </a:lnSpc>
              <a:spcBef>
                <a:spcPts val="0"/>
              </a:spcBef>
              <a:spcAft>
                <a:spcPts val="0"/>
              </a:spcAft>
              <a:buClr>
                <a:schemeClr val="lt1"/>
              </a:buClr>
              <a:buSzPts val="6600"/>
              <a:buNone/>
            </a:pPr>
            <a:r>
              <a:rPr lang="en-US" dirty="0">
                <a:latin typeface="Times New Roman"/>
                <a:ea typeface="Times New Roman"/>
                <a:cs typeface="Times New Roman"/>
                <a:sym typeface="Times New Roman"/>
              </a:rPr>
              <a:t>Jaci Peterson-B.S. Social and Behavioral Sciences, Early Childhood Education. </a:t>
            </a:r>
            <a:endParaRPr dirty="0"/>
          </a:p>
        </p:txBody>
      </p:sp>
      <p:sp>
        <p:nvSpPr>
          <p:cNvPr id="72" name="Google Shape;72;p1"/>
          <p:cNvSpPr txBox="1">
            <a:spLocks noGrp="1"/>
          </p:cNvSpPr>
          <p:nvPr>
            <p:ph type="body" idx="2"/>
          </p:nvPr>
        </p:nvSpPr>
        <p:spPr>
          <a:xfrm>
            <a:off x="-26760487" y="8800783"/>
            <a:ext cx="23453725" cy="777875"/>
          </a:xfrm>
          <a:prstGeom prst="rect">
            <a:avLst/>
          </a:prstGeom>
          <a:noFill/>
          <a:ln>
            <a:noFill/>
          </a:ln>
        </p:spPr>
        <p:txBody>
          <a:bodyPr spcFirstLastPara="1" wrap="square" lIns="106650" tIns="53325" rIns="106650" bIns="53325" anchor="t" anchorCtr="0">
            <a:noAutofit/>
          </a:bodyPr>
          <a:lstStyle/>
          <a:p>
            <a:pPr marL="0" lvl="0" indent="0" algn="l" rtl="0">
              <a:lnSpc>
                <a:spcPct val="90000"/>
              </a:lnSpc>
              <a:spcBef>
                <a:spcPts val="0"/>
              </a:spcBef>
              <a:spcAft>
                <a:spcPts val="0"/>
              </a:spcAft>
              <a:buClr>
                <a:schemeClr val="lt1"/>
              </a:buClr>
              <a:buSzPts val="6000"/>
              <a:buNone/>
            </a:pPr>
            <a:r>
              <a:rPr lang="en-US"/>
              <a:t>  </a:t>
            </a:r>
            <a:endParaRPr/>
          </a:p>
        </p:txBody>
      </p:sp>
      <p:pic>
        <p:nvPicPr>
          <p:cNvPr id="5" name="Picture 4">
            <a:extLst>
              <a:ext uri="{FF2B5EF4-FFF2-40B4-BE49-F238E27FC236}">
                <a16:creationId xmlns:a16="http://schemas.microsoft.com/office/drawing/2014/main" id="{2C12E252-D79B-4336-AE62-8689B87DB20C}"/>
              </a:ext>
            </a:extLst>
          </p:cNvPr>
          <p:cNvPicPr>
            <a:picLocks noChangeAspect="1"/>
          </p:cNvPicPr>
          <p:nvPr/>
        </p:nvPicPr>
        <p:blipFill>
          <a:blip r:embed="rId3"/>
          <a:stretch>
            <a:fillRect/>
          </a:stretch>
        </p:blipFill>
        <p:spPr>
          <a:xfrm>
            <a:off x="1060541" y="6143407"/>
            <a:ext cx="7631064" cy="2082751"/>
          </a:xfrm>
          <a:prstGeom prst="rect">
            <a:avLst/>
          </a:prstGeom>
        </p:spPr>
      </p:pic>
      <p:sp>
        <p:nvSpPr>
          <p:cNvPr id="74" name="Google Shape;74;p1"/>
          <p:cNvSpPr txBox="1">
            <a:spLocks noGrp="1"/>
          </p:cNvSpPr>
          <p:nvPr>
            <p:ph type="body" idx="4"/>
          </p:nvPr>
        </p:nvSpPr>
        <p:spPr>
          <a:xfrm>
            <a:off x="1143000" y="18003100"/>
            <a:ext cx="11995484" cy="1071446"/>
          </a:xfrm>
          <a:prstGeom prst="rect">
            <a:avLst/>
          </a:prstGeom>
          <a:noFill/>
          <a:ln>
            <a:noFill/>
          </a:ln>
        </p:spPr>
        <p:txBody>
          <a:bodyPr spcFirstLastPara="1" wrap="square" lIns="106650" tIns="53325" rIns="106650" bIns="53325" anchor="t" anchorCtr="0">
            <a:noAutofit/>
          </a:bodyPr>
          <a:lstStyle/>
          <a:p>
            <a:pPr marL="0" lvl="0" indent="0" algn="l" rtl="0">
              <a:lnSpc>
                <a:spcPct val="90000"/>
              </a:lnSpc>
              <a:spcBef>
                <a:spcPts val="0"/>
              </a:spcBef>
              <a:spcAft>
                <a:spcPts val="0"/>
              </a:spcAft>
              <a:buClr>
                <a:srgbClr val="000000"/>
              </a:buClr>
              <a:buSzPts val="6000"/>
              <a:buNone/>
            </a:pPr>
            <a:endParaRPr lang="en-US" sz="6800" dirty="0"/>
          </a:p>
          <a:p>
            <a:pPr marL="0" lvl="0" indent="0" algn="l" rtl="0">
              <a:lnSpc>
                <a:spcPct val="90000"/>
              </a:lnSpc>
              <a:spcBef>
                <a:spcPts val="0"/>
              </a:spcBef>
              <a:spcAft>
                <a:spcPts val="0"/>
              </a:spcAft>
              <a:buClr>
                <a:srgbClr val="000000"/>
              </a:buClr>
              <a:buSzPts val="6000"/>
              <a:buNone/>
            </a:pPr>
            <a:endParaRPr lang="en-US" sz="6800" dirty="0"/>
          </a:p>
          <a:p>
            <a:pPr marL="0" lvl="0" indent="0" algn="l" rtl="0">
              <a:lnSpc>
                <a:spcPct val="90000"/>
              </a:lnSpc>
              <a:spcBef>
                <a:spcPts val="0"/>
              </a:spcBef>
              <a:spcAft>
                <a:spcPts val="0"/>
              </a:spcAft>
              <a:buClr>
                <a:srgbClr val="000000"/>
              </a:buClr>
              <a:buSzPts val="6000"/>
              <a:buNone/>
            </a:pPr>
            <a:endParaRPr lang="en-US" sz="6800" dirty="0"/>
          </a:p>
          <a:p>
            <a:pPr marL="0" lvl="0" indent="0" rtl="0">
              <a:lnSpc>
                <a:spcPct val="90000"/>
              </a:lnSpc>
              <a:spcBef>
                <a:spcPts val="0"/>
              </a:spcBef>
              <a:spcAft>
                <a:spcPts val="0"/>
              </a:spcAft>
              <a:buClr>
                <a:srgbClr val="000000"/>
              </a:buClr>
              <a:buSzPts val="6000"/>
              <a:buNone/>
            </a:pPr>
            <a:r>
              <a:rPr lang="en-US" sz="6800" dirty="0"/>
              <a:t>What is Supported Decision Making (SDM)?</a:t>
            </a:r>
            <a:endParaRPr sz="6800" dirty="0"/>
          </a:p>
        </p:txBody>
      </p:sp>
      <p:sp>
        <p:nvSpPr>
          <p:cNvPr id="76" name="Google Shape;76;p1"/>
          <p:cNvSpPr txBox="1">
            <a:spLocks noGrp="1"/>
          </p:cNvSpPr>
          <p:nvPr>
            <p:ph type="body" idx="6"/>
          </p:nvPr>
        </p:nvSpPr>
        <p:spPr>
          <a:xfrm>
            <a:off x="34736480" y="7341201"/>
            <a:ext cx="13964653" cy="2560469"/>
          </a:xfrm>
          <a:prstGeom prst="rect">
            <a:avLst/>
          </a:prstGeom>
          <a:noFill/>
          <a:ln>
            <a:noFill/>
          </a:ln>
        </p:spPr>
        <p:txBody>
          <a:bodyPr spcFirstLastPara="1" wrap="square" lIns="106650" tIns="53325" rIns="106650" bIns="53325" anchor="t" anchorCtr="0">
            <a:noAutofit/>
          </a:bodyPr>
          <a:lstStyle/>
          <a:p>
            <a:pPr marL="0" lvl="0" indent="0" algn="l" rtl="0">
              <a:lnSpc>
                <a:spcPct val="90000"/>
              </a:lnSpc>
              <a:spcBef>
                <a:spcPts val="0"/>
              </a:spcBef>
              <a:spcAft>
                <a:spcPts val="0"/>
              </a:spcAft>
              <a:buClr>
                <a:srgbClr val="0454A0"/>
              </a:buClr>
              <a:buSzPts val="6000"/>
              <a:buNone/>
            </a:pPr>
            <a:r>
              <a:rPr lang="en-US" dirty="0">
                <a:solidFill>
                  <a:srgbClr val="0454A0"/>
                </a:solidFill>
              </a:rPr>
              <a:t>How Can We S</a:t>
            </a:r>
            <a:r>
              <a:rPr lang="en-US" sz="6000" dirty="0">
                <a:solidFill>
                  <a:srgbClr val="0454A0"/>
                </a:solidFill>
              </a:rPr>
              <a:t>upport Young Adults in making well-informed decisions in Nutrition and Sexuality?</a:t>
            </a:r>
            <a:endParaRPr dirty="0"/>
          </a:p>
          <a:p>
            <a:pPr marL="0" lvl="0" indent="0" algn="l" rtl="0">
              <a:lnSpc>
                <a:spcPct val="90000"/>
              </a:lnSpc>
              <a:spcBef>
                <a:spcPts val="4900"/>
              </a:spcBef>
              <a:spcAft>
                <a:spcPts val="0"/>
              </a:spcAft>
              <a:buClr>
                <a:srgbClr val="000000"/>
              </a:buClr>
              <a:buSzPts val="6000"/>
              <a:buNone/>
            </a:pPr>
            <a:endParaRPr dirty="0"/>
          </a:p>
        </p:txBody>
      </p:sp>
      <p:sp>
        <p:nvSpPr>
          <p:cNvPr id="77" name="Google Shape;77;p1"/>
          <p:cNvSpPr txBox="1">
            <a:spLocks noGrp="1"/>
          </p:cNvSpPr>
          <p:nvPr>
            <p:ph type="body" idx="7"/>
          </p:nvPr>
        </p:nvSpPr>
        <p:spPr>
          <a:xfrm>
            <a:off x="1355842" y="30026054"/>
            <a:ext cx="8549700" cy="777900"/>
          </a:xfrm>
          <a:prstGeom prst="rect">
            <a:avLst/>
          </a:prstGeom>
          <a:noFill/>
          <a:ln>
            <a:noFill/>
          </a:ln>
        </p:spPr>
        <p:txBody>
          <a:bodyPr spcFirstLastPara="1" wrap="square" lIns="106650" tIns="53325" rIns="106650" bIns="53325" anchor="t" anchorCtr="0">
            <a:noAutofit/>
          </a:bodyPr>
          <a:lstStyle/>
          <a:p>
            <a:pPr marL="0" lvl="0" indent="0" rtl="0">
              <a:lnSpc>
                <a:spcPct val="90000"/>
              </a:lnSpc>
              <a:spcBef>
                <a:spcPts val="0"/>
              </a:spcBef>
              <a:spcAft>
                <a:spcPts val="0"/>
              </a:spcAft>
              <a:buClr>
                <a:srgbClr val="000000"/>
              </a:buClr>
              <a:buSzPts val="6000"/>
              <a:buNone/>
            </a:pPr>
            <a:r>
              <a:rPr lang="en-US" sz="6800" dirty="0"/>
              <a:t>When to ask for support? </a:t>
            </a:r>
            <a:endParaRPr sz="6800" dirty="0"/>
          </a:p>
        </p:txBody>
      </p:sp>
      <p:sp>
        <p:nvSpPr>
          <p:cNvPr id="79" name="Google Shape;79;p1"/>
          <p:cNvSpPr txBox="1">
            <a:spLocks noGrp="1"/>
          </p:cNvSpPr>
          <p:nvPr>
            <p:ph type="body" idx="9"/>
          </p:nvPr>
        </p:nvSpPr>
        <p:spPr>
          <a:xfrm>
            <a:off x="1260475" y="8482650"/>
            <a:ext cx="15255900" cy="8014500"/>
          </a:xfrm>
          <a:prstGeom prst="rect">
            <a:avLst/>
          </a:prstGeom>
          <a:noFill/>
          <a:ln>
            <a:noFill/>
          </a:ln>
        </p:spPr>
        <p:txBody>
          <a:bodyPr spcFirstLastPara="1" wrap="square" lIns="106650" tIns="53325" rIns="106650" bIns="53325" anchor="t" anchorCtr="0">
            <a:normAutofit fontScale="25000" lnSpcReduction="20000"/>
          </a:bodyPr>
          <a:lstStyle/>
          <a:p>
            <a:pPr marL="0" lvl="0" indent="0" algn="l" rtl="0">
              <a:lnSpc>
                <a:spcPct val="115000"/>
              </a:lnSpc>
              <a:spcBef>
                <a:spcPts val="0"/>
              </a:spcBef>
              <a:spcAft>
                <a:spcPts val="0"/>
              </a:spcAft>
              <a:buClr>
                <a:srgbClr val="000000"/>
              </a:buClr>
              <a:buSzPct val="86718"/>
              <a:buNone/>
            </a:pPr>
            <a:r>
              <a:rPr lang="en-US" sz="12800" dirty="0"/>
              <a:t> </a:t>
            </a:r>
            <a:r>
              <a:rPr lang="en-US" sz="15200" b="1" dirty="0"/>
              <a:t>The Maine Parent Federation (MPF)</a:t>
            </a:r>
            <a:r>
              <a:rPr lang="en-US" sz="15200" dirty="0"/>
              <a:t>, is a private non-profit organization established in 1984 and located in Farmingdale, Maine.</a:t>
            </a:r>
            <a:endParaRPr sz="15200" dirty="0"/>
          </a:p>
          <a:p>
            <a:pPr marL="0" lvl="0" indent="0" algn="l" rtl="0">
              <a:lnSpc>
                <a:spcPct val="115000"/>
              </a:lnSpc>
              <a:spcBef>
                <a:spcPts val="4900"/>
              </a:spcBef>
              <a:spcAft>
                <a:spcPts val="0"/>
              </a:spcAft>
              <a:buClr>
                <a:srgbClr val="000000"/>
              </a:buClr>
              <a:buSzPct val="86718"/>
              <a:buNone/>
            </a:pPr>
            <a:r>
              <a:rPr lang="en-US" sz="15200" b="1" dirty="0"/>
              <a:t>Mission:</a:t>
            </a:r>
            <a:r>
              <a:rPr lang="en-US" sz="15200" dirty="0"/>
              <a:t> The Maine Parent Federation, Inc. is a statewide organization that provides information, advocacy, education, and training to benefit families of children and adults with disabilities and special health care needs. </a:t>
            </a:r>
            <a:endParaRPr sz="15200" dirty="0"/>
          </a:p>
          <a:p>
            <a:pPr marL="0" lvl="0" indent="0" algn="l" rtl="0">
              <a:lnSpc>
                <a:spcPct val="115000"/>
              </a:lnSpc>
              <a:spcBef>
                <a:spcPts val="4900"/>
              </a:spcBef>
              <a:spcAft>
                <a:spcPts val="0"/>
              </a:spcAft>
              <a:buClr>
                <a:srgbClr val="000000"/>
              </a:buClr>
              <a:buSzPct val="86718"/>
              <a:buNone/>
            </a:pPr>
            <a:r>
              <a:rPr lang="en-US" sz="15200" b="1" dirty="0"/>
              <a:t>How do they support families, children, and youth?</a:t>
            </a:r>
            <a:r>
              <a:rPr lang="en-US" sz="15200" dirty="0"/>
              <a:t> Through various grant-funded and federally-funded projects, MPF provides advocacy, peer-to-peer, parent-to-parent support staff, education and training, referrals to additional services and/or linkages to other resources for families and professionals. </a:t>
            </a:r>
            <a:endParaRPr sz="15200" dirty="0"/>
          </a:p>
          <a:p>
            <a:pPr marL="0" lvl="0" indent="0" algn="l" rtl="0">
              <a:lnSpc>
                <a:spcPct val="115000"/>
              </a:lnSpc>
              <a:spcBef>
                <a:spcPts val="4900"/>
              </a:spcBef>
              <a:spcAft>
                <a:spcPts val="0"/>
              </a:spcAft>
              <a:buClr>
                <a:srgbClr val="000000"/>
              </a:buClr>
              <a:buSzPct val="86718"/>
              <a:buNone/>
            </a:pPr>
            <a:r>
              <a:rPr lang="en-US" sz="15200" b="1" dirty="0"/>
              <a:t>How did I support MPF as a LEND Trainee?  </a:t>
            </a:r>
            <a:r>
              <a:rPr lang="en-US" sz="15200" dirty="0"/>
              <a:t> Using the current framework of Supported Decision Making training for families and youth, collect and review research, resources, materials, and curriculum examples to support the implementation of healthy eating and sexual development into the current training for families and youth.</a:t>
            </a:r>
            <a:endParaRPr sz="15200" dirty="0"/>
          </a:p>
        </p:txBody>
      </p:sp>
      <p:sp>
        <p:nvSpPr>
          <p:cNvPr id="80" name="Google Shape;80;p1"/>
          <p:cNvSpPr txBox="1">
            <a:spLocks noGrp="1"/>
          </p:cNvSpPr>
          <p:nvPr>
            <p:ph type="body" idx="13"/>
          </p:nvPr>
        </p:nvSpPr>
        <p:spPr>
          <a:xfrm>
            <a:off x="34660471" y="9846715"/>
            <a:ext cx="15138054" cy="8014500"/>
          </a:xfrm>
          <a:prstGeom prst="rect">
            <a:avLst/>
          </a:prstGeom>
          <a:noFill/>
          <a:ln>
            <a:noFill/>
          </a:ln>
        </p:spPr>
        <p:txBody>
          <a:bodyPr spcFirstLastPara="1" wrap="square" lIns="106650" tIns="53325" rIns="106650" bIns="53325" anchor="t" anchorCtr="0">
            <a:normAutofit fontScale="85000" lnSpcReduction="10000"/>
          </a:bodyPr>
          <a:lstStyle/>
          <a:p>
            <a:pPr marL="0" lvl="0" indent="0" algn="l" rtl="0">
              <a:lnSpc>
                <a:spcPct val="150000"/>
              </a:lnSpc>
              <a:spcBef>
                <a:spcPts val="0"/>
              </a:spcBef>
              <a:spcAft>
                <a:spcPts val="0"/>
              </a:spcAft>
              <a:buClr>
                <a:srgbClr val="000000"/>
              </a:buClr>
              <a:buSzPts val="4000"/>
              <a:buNone/>
            </a:pPr>
            <a:r>
              <a:rPr lang="en-US" sz="4200" dirty="0"/>
              <a:t>Remember </a:t>
            </a:r>
            <a:r>
              <a:rPr lang="en-US" sz="4200" b="1" dirty="0"/>
              <a:t>knowledge</a:t>
            </a:r>
            <a:r>
              <a:rPr lang="en-US" sz="4200" dirty="0"/>
              <a:t> is </a:t>
            </a:r>
            <a:r>
              <a:rPr lang="en-US" sz="4200" b="1" dirty="0"/>
              <a:t>POWER</a:t>
            </a:r>
            <a:r>
              <a:rPr lang="en-US" sz="4200" dirty="0"/>
              <a:t> </a:t>
            </a:r>
          </a:p>
          <a:p>
            <a:pPr marL="571500" lvl="0" indent="-571500" algn="l" rtl="0">
              <a:lnSpc>
                <a:spcPct val="150000"/>
              </a:lnSpc>
              <a:spcBef>
                <a:spcPts val="0"/>
              </a:spcBef>
              <a:spcAft>
                <a:spcPts val="0"/>
              </a:spcAft>
              <a:buClr>
                <a:srgbClr val="000000"/>
              </a:buClr>
              <a:buSzPts val="4000"/>
              <a:buFont typeface="Arial" panose="020B0604020202020204" pitchFamily="34" charset="0"/>
              <a:buChar char="•"/>
            </a:pPr>
            <a:r>
              <a:rPr lang="en-US" sz="4000" dirty="0">
                <a:solidFill>
                  <a:srgbClr val="000000"/>
                </a:solidFill>
              </a:rPr>
              <a:t>Ensure that IEP goals </a:t>
            </a:r>
            <a:r>
              <a:rPr lang="en-US" dirty="0"/>
              <a:t>meet the needs of a well rounded transition plan</a:t>
            </a:r>
            <a:endParaRPr dirty="0"/>
          </a:p>
          <a:p>
            <a:pPr marL="431800" lvl="1" indent="-571500" algn="l" rtl="0">
              <a:lnSpc>
                <a:spcPct val="150000"/>
              </a:lnSpc>
              <a:spcBef>
                <a:spcPts val="0"/>
              </a:spcBef>
              <a:spcAft>
                <a:spcPts val="0"/>
              </a:spcAft>
              <a:buClr>
                <a:srgbClr val="000000"/>
              </a:buClr>
              <a:buSzPts val="4000"/>
              <a:buFont typeface="Arial" panose="020B0604020202020204" pitchFamily="34" charset="0"/>
              <a:buChar char="•"/>
            </a:pPr>
            <a:r>
              <a:rPr lang="en-US" dirty="0"/>
              <a:t>C</a:t>
            </a:r>
            <a:r>
              <a:rPr lang="en-US" sz="4000" dirty="0">
                <a:latin typeface="Open Sans"/>
                <a:ea typeface="Open Sans"/>
                <a:cs typeface="Open Sans"/>
                <a:sym typeface="Open Sans"/>
              </a:rPr>
              <a:t>urriculum about nutrition &amp; cooking healthy food</a:t>
            </a:r>
            <a:endParaRPr dirty="0"/>
          </a:p>
          <a:p>
            <a:pPr marL="431800" lvl="1" indent="-571500" algn="l" rtl="0">
              <a:lnSpc>
                <a:spcPct val="150000"/>
              </a:lnSpc>
              <a:spcBef>
                <a:spcPts val="600"/>
              </a:spcBef>
              <a:spcAft>
                <a:spcPts val="0"/>
              </a:spcAft>
              <a:buClr>
                <a:srgbClr val="000000"/>
              </a:buClr>
              <a:buSzPts val="4000"/>
              <a:buFont typeface="Arial" panose="020B0604020202020204" pitchFamily="34" charset="0"/>
              <a:buChar char="•"/>
            </a:pPr>
            <a:r>
              <a:rPr lang="en-US" dirty="0"/>
              <a:t>T</a:t>
            </a:r>
            <a:r>
              <a:rPr lang="en-US" sz="4000" dirty="0">
                <a:latin typeface="Open Sans"/>
                <a:ea typeface="Open Sans"/>
                <a:cs typeface="Open Sans"/>
                <a:sym typeface="Open Sans"/>
              </a:rPr>
              <a:t>eaching healthy physical boundaries</a:t>
            </a:r>
            <a:endParaRPr dirty="0"/>
          </a:p>
          <a:p>
            <a:pPr marL="431800" lvl="1" indent="-571500" algn="l" rtl="0">
              <a:lnSpc>
                <a:spcPct val="150000"/>
              </a:lnSpc>
              <a:spcBef>
                <a:spcPts val="600"/>
              </a:spcBef>
              <a:spcAft>
                <a:spcPts val="0"/>
              </a:spcAft>
              <a:buClr>
                <a:srgbClr val="000000"/>
              </a:buClr>
              <a:buSzPts val="4000"/>
              <a:buFont typeface="Arial" panose="020B0604020202020204" pitchFamily="34" charset="0"/>
              <a:buChar char="•"/>
            </a:pPr>
            <a:r>
              <a:rPr lang="en-US" dirty="0"/>
              <a:t>S</a:t>
            </a:r>
            <a:r>
              <a:rPr lang="en-US" sz="4000" dirty="0">
                <a:latin typeface="Open Sans"/>
                <a:ea typeface="Open Sans"/>
                <a:cs typeface="Open Sans"/>
                <a:sym typeface="Open Sans"/>
              </a:rPr>
              <a:t>ocial/emotional goals around respectful relationships</a:t>
            </a:r>
            <a:endParaRPr dirty="0"/>
          </a:p>
          <a:p>
            <a:pPr marL="431800" lvl="1" indent="-571500" algn="l" rtl="0">
              <a:lnSpc>
                <a:spcPct val="150000"/>
              </a:lnSpc>
              <a:spcBef>
                <a:spcPts val="600"/>
              </a:spcBef>
              <a:spcAft>
                <a:spcPts val="0"/>
              </a:spcAft>
              <a:buClr>
                <a:srgbClr val="000000"/>
              </a:buClr>
              <a:buSzPts val="4000"/>
              <a:buFont typeface="Arial" panose="020B0604020202020204" pitchFamily="34" charset="0"/>
              <a:buChar char="•"/>
            </a:pPr>
            <a:r>
              <a:rPr lang="en-US" dirty="0"/>
              <a:t>D</a:t>
            </a:r>
            <a:r>
              <a:rPr lang="en-US" sz="4000" dirty="0">
                <a:latin typeface="Open Sans"/>
                <a:ea typeface="Open Sans"/>
                <a:cs typeface="Open Sans"/>
                <a:sym typeface="Open Sans"/>
              </a:rPr>
              <a:t>evelopmentally appropriate sex education curriculum</a:t>
            </a:r>
          </a:p>
          <a:p>
            <a:pPr marL="431800" lvl="1" indent="-571500" algn="l" rtl="0">
              <a:lnSpc>
                <a:spcPct val="150000"/>
              </a:lnSpc>
              <a:spcBef>
                <a:spcPts val="600"/>
              </a:spcBef>
              <a:spcAft>
                <a:spcPts val="0"/>
              </a:spcAft>
              <a:buClr>
                <a:srgbClr val="000000"/>
              </a:buClr>
              <a:buSzPts val="4000"/>
              <a:buFont typeface="Arial" panose="020B0604020202020204" pitchFamily="34" charset="0"/>
              <a:buChar char="•"/>
            </a:pPr>
            <a:r>
              <a:rPr lang="en-US" dirty="0"/>
              <a:t> In home and community based treatment plans (ITP) can also support real life-applicable goals and situations </a:t>
            </a:r>
          </a:p>
          <a:p>
            <a:pPr marL="431800" lvl="1" indent="-571500" algn="l" rtl="0">
              <a:lnSpc>
                <a:spcPct val="150000"/>
              </a:lnSpc>
              <a:spcBef>
                <a:spcPts val="600"/>
              </a:spcBef>
              <a:spcAft>
                <a:spcPts val="0"/>
              </a:spcAft>
              <a:buClr>
                <a:srgbClr val="000000"/>
              </a:buClr>
              <a:buSzPts val="4000"/>
              <a:buFont typeface="Arial" panose="020B0604020202020204" pitchFamily="34" charset="0"/>
              <a:buChar char="•"/>
            </a:pPr>
            <a:r>
              <a:rPr lang="en-US" dirty="0"/>
              <a:t>Support the youth in finding their voice, Self-Determination, Confidence, and Self-Advocacy are life long skills</a:t>
            </a:r>
          </a:p>
          <a:p>
            <a:pPr marL="114300" lvl="1" indent="-254000" algn="l" rtl="0">
              <a:lnSpc>
                <a:spcPct val="90000"/>
              </a:lnSpc>
              <a:spcBef>
                <a:spcPts val="600"/>
              </a:spcBef>
              <a:spcAft>
                <a:spcPts val="0"/>
              </a:spcAft>
              <a:buClr>
                <a:srgbClr val="000000"/>
              </a:buClr>
              <a:buSzPts val="4000"/>
              <a:buChar char="•"/>
            </a:pPr>
            <a:endParaRPr dirty="0"/>
          </a:p>
          <a:p>
            <a:pPr marL="0" lvl="0" indent="0" algn="l" rtl="0">
              <a:lnSpc>
                <a:spcPct val="90000"/>
              </a:lnSpc>
              <a:spcBef>
                <a:spcPts val="5500"/>
              </a:spcBef>
              <a:spcAft>
                <a:spcPts val="0"/>
              </a:spcAft>
              <a:buClr>
                <a:srgbClr val="000000"/>
              </a:buClr>
              <a:buSzPts val="4000"/>
              <a:buNone/>
            </a:pPr>
            <a:endParaRPr dirty="0"/>
          </a:p>
        </p:txBody>
      </p:sp>
      <p:sp>
        <p:nvSpPr>
          <p:cNvPr id="81" name="Google Shape;81;p1"/>
          <p:cNvSpPr txBox="1">
            <a:spLocks noGrp="1"/>
          </p:cNvSpPr>
          <p:nvPr>
            <p:ph type="body" idx="19"/>
          </p:nvPr>
        </p:nvSpPr>
        <p:spPr>
          <a:xfrm>
            <a:off x="962889" y="31234224"/>
            <a:ext cx="15255900" cy="4757098"/>
          </a:xfrm>
          <a:prstGeom prst="rect">
            <a:avLst/>
          </a:prstGeom>
          <a:noFill/>
          <a:ln>
            <a:noFill/>
          </a:ln>
        </p:spPr>
        <p:txBody>
          <a:bodyPr spcFirstLastPara="1" wrap="square" lIns="106650" tIns="53325" rIns="106650" bIns="53325" anchor="t" anchorCtr="0">
            <a:normAutofit/>
          </a:bodyPr>
          <a:lstStyle/>
          <a:p>
            <a:pPr marL="0" lvl="0" indent="0" algn="l" rtl="0">
              <a:lnSpc>
                <a:spcPct val="90000"/>
              </a:lnSpc>
              <a:spcBef>
                <a:spcPts val="0"/>
              </a:spcBef>
              <a:spcAft>
                <a:spcPts val="0"/>
              </a:spcAft>
              <a:buClr>
                <a:srgbClr val="000000"/>
              </a:buClr>
              <a:buSzPts val="4000"/>
              <a:buNone/>
            </a:pPr>
            <a:endParaRPr lang="en-US" dirty="0"/>
          </a:p>
          <a:p>
            <a:pPr marL="0" lvl="0" indent="0" algn="l" rtl="0">
              <a:lnSpc>
                <a:spcPct val="90000"/>
              </a:lnSpc>
              <a:spcBef>
                <a:spcPts val="0"/>
              </a:spcBef>
              <a:spcAft>
                <a:spcPts val="0"/>
              </a:spcAft>
              <a:buClr>
                <a:srgbClr val="000000"/>
              </a:buClr>
              <a:buSzPts val="4000"/>
              <a:buNone/>
            </a:pPr>
            <a:endParaRPr lang="en-US" dirty="0"/>
          </a:p>
          <a:p>
            <a:pPr marL="571500" lvl="0" indent="-571500" algn="l" rtl="0">
              <a:lnSpc>
                <a:spcPct val="90000"/>
              </a:lnSpc>
              <a:spcBef>
                <a:spcPts val="0"/>
              </a:spcBef>
              <a:spcAft>
                <a:spcPts val="0"/>
              </a:spcAft>
              <a:buClr>
                <a:srgbClr val="000000"/>
              </a:buClr>
              <a:buSzPts val="4000"/>
              <a:buFont typeface="Arial" panose="020B0604020202020204" pitchFamily="34" charset="0"/>
              <a:buChar char="•"/>
            </a:pPr>
            <a:r>
              <a:rPr lang="en-US" dirty="0"/>
              <a:t>I can do this </a:t>
            </a:r>
            <a:r>
              <a:rPr lang="en-US" b="1" i="1" dirty="0"/>
              <a:t>alone </a:t>
            </a:r>
          </a:p>
          <a:p>
            <a:pPr marL="0" lvl="0" indent="0" algn="l" rtl="0">
              <a:lnSpc>
                <a:spcPct val="90000"/>
              </a:lnSpc>
              <a:spcBef>
                <a:spcPts val="0"/>
              </a:spcBef>
              <a:spcAft>
                <a:spcPts val="0"/>
              </a:spcAft>
              <a:buClr>
                <a:srgbClr val="000000"/>
              </a:buClr>
              <a:buSzPts val="4000"/>
            </a:pPr>
            <a:endParaRPr lang="en-US" b="1" i="1" dirty="0"/>
          </a:p>
          <a:p>
            <a:pPr marL="571500" lvl="0" indent="-571500" algn="l" rtl="0">
              <a:lnSpc>
                <a:spcPct val="90000"/>
              </a:lnSpc>
              <a:spcBef>
                <a:spcPts val="0"/>
              </a:spcBef>
              <a:spcAft>
                <a:spcPts val="0"/>
              </a:spcAft>
              <a:buClr>
                <a:srgbClr val="000000"/>
              </a:buClr>
              <a:buSzPts val="4000"/>
              <a:buFont typeface="Arial" panose="020B0604020202020204" pitchFamily="34" charset="0"/>
              <a:buChar char="•"/>
            </a:pPr>
            <a:r>
              <a:rPr lang="en-US" dirty="0"/>
              <a:t>I can do this </a:t>
            </a:r>
            <a:r>
              <a:rPr lang="en-US" b="1" dirty="0"/>
              <a:t>with </a:t>
            </a:r>
            <a:r>
              <a:rPr lang="en-US" b="1" i="1" dirty="0"/>
              <a:t>support </a:t>
            </a:r>
          </a:p>
          <a:p>
            <a:pPr marL="0" lvl="0" indent="0" algn="l" rtl="0">
              <a:lnSpc>
                <a:spcPct val="90000"/>
              </a:lnSpc>
              <a:spcBef>
                <a:spcPts val="0"/>
              </a:spcBef>
              <a:spcAft>
                <a:spcPts val="0"/>
              </a:spcAft>
              <a:buClr>
                <a:srgbClr val="000000"/>
              </a:buClr>
              <a:buSzPts val="4000"/>
            </a:pPr>
            <a:endParaRPr lang="en-US" b="1" i="1" dirty="0"/>
          </a:p>
          <a:p>
            <a:pPr marL="571500" lvl="0" indent="-571500" algn="l" rtl="0">
              <a:lnSpc>
                <a:spcPct val="90000"/>
              </a:lnSpc>
              <a:spcBef>
                <a:spcPts val="0"/>
              </a:spcBef>
              <a:spcAft>
                <a:spcPts val="0"/>
              </a:spcAft>
              <a:buClr>
                <a:srgbClr val="000000"/>
              </a:buClr>
              <a:buSzPts val="4000"/>
              <a:buFont typeface="Arial" panose="020B0604020202020204" pitchFamily="34" charset="0"/>
              <a:buChar char="•"/>
            </a:pPr>
            <a:r>
              <a:rPr lang="en-US" dirty="0"/>
              <a:t>I need </a:t>
            </a:r>
            <a:r>
              <a:rPr lang="en-US" b="1" i="1" dirty="0"/>
              <a:t>someone to do this for me </a:t>
            </a:r>
            <a:r>
              <a:rPr lang="en-US" b="1" dirty="0"/>
              <a:t> </a:t>
            </a:r>
            <a:endParaRPr b="1" dirty="0"/>
          </a:p>
        </p:txBody>
      </p:sp>
      <p:sp>
        <p:nvSpPr>
          <p:cNvPr id="82" name="Google Shape;82;p1"/>
          <p:cNvSpPr txBox="1">
            <a:spLocks noGrp="1"/>
          </p:cNvSpPr>
          <p:nvPr>
            <p:ph type="body" idx="20"/>
          </p:nvPr>
        </p:nvSpPr>
        <p:spPr>
          <a:xfrm>
            <a:off x="955529" y="22890828"/>
            <a:ext cx="15255900" cy="3848700"/>
          </a:xfrm>
          <a:prstGeom prst="rect">
            <a:avLst/>
          </a:prstGeom>
          <a:noFill/>
          <a:ln>
            <a:noFill/>
          </a:ln>
        </p:spPr>
        <p:txBody>
          <a:bodyPr spcFirstLastPara="1" wrap="square" lIns="106650" tIns="53325" rIns="106650" bIns="53325" anchor="t" anchorCtr="0">
            <a:noAutofit/>
          </a:bodyPr>
          <a:lstStyle/>
          <a:p>
            <a:pPr marL="0" lvl="0" indent="0" algn="l" rtl="0">
              <a:lnSpc>
                <a:spcPct val="115000"/>
              </a:lnSpc>
              <a:spcBef>
                <a:spcPts val="0"/>
              </a:spcBef>
              <a:spcAft>
                <a:spcPts val="0"/>
              </a:spcAft>
              <a:buClr>
                <a:srgbClr val="000000"/>
              </a:buClr>
              <a:buSzPts val="3600"/>
              <a:buNone/>
            </a:pPr>
            <a:r>
              <a:rPr lang="en-US" sz="3800" b="1" dirty="0"/>
              <a:t>SDM </a:t>
            </a:r>
            <a:r>
              <a:rPr lang="en-US" sz="3800" dirty="0"/>
              <a:t>is</a:t>
            </a:r>
            <a:r>
              <a:rPr lang="en-US" sz="3800" b="1" dirty="0"/>
              <a:t> not </a:t>
            </a:r>
            <a:r>
              <a:rPr lang="en-US" sz="3800" dirty="0"/>
              <a:t>a</a:t>
            </a:r>
            <a:r>
              <a:rPr lang="en-US" sz="3800" b="1" dirty="0"/>
              <a:t> </a:t>
            </a:r>
            <a:r>
              <a:rPr lang="en-US" sz="3800" dirty="0"/>
              <a:t>legal document or contract; it is a series of relationships, practices, arrangements and agreements designed to assist an individual with a disability to make and communicate with others, decisions about their life.</a:t>
            </a:r>
          </a:p>
          <a:p>
            <a:pPr marL="0" lvl="0" indent="0" algn="l" rtl="0">
              <a:lnSpc>
                <a:spcPct val="115000"/>
              </a:lnSpc>
              <a:spcBef>
                <a:spcPts val="0"/>
              </a:spcBef>
              <a:spcAft>
                <a:spcPts val="0"/>
              </a:spcAft>
              <a:buClr>
                <a:srgbClr val="000000"/>
              </a:buClr>
              <a:buSzPts val="3600"/>
              <a:buNone/>
            </a:pPr>
            <a:endParaRPr sz="3800" dirty="0"/>
          </a:p>
          <a:p>
            <a:pPr marL="742950" lvl="0" indent="-717550" algn="l" rtl="0">
              <a:lnSpc>
                <a:spcPct val="115000"/>
              </a:lnSpc>
              <a:spcBef>
                <a:spcPts val="0"/>
              </a:spcBef>
              <a:spcAft>
                <a:spcPts val="0"/>
              </a:spcAft>
              <a:buClr>
                <a:srgbClr val="000000"/>
              </a:buClr>
              <a:buSzPts val="3200"/>
              <a:buAutoNum type="arabicParenR"/>
            </a:pPr>
            <a:r>
              <a:rPr lang="en-US" sz="3800" dirty="0"/>
              <a:t>Everyone has the right to make choices. </a:t>
            </a:r>
            <a:endParaRPr sz="3800" dirty="0"/>
          </a:p>
          <a:p>
            <a:pPr marL="742950" lvl="0" indent="-717550" algn="l" rtl="0">
              <a:lnSpc>
                <a:spcPct val="115000"/>
              </a:lnSpc>
              <a:spcBef>
                <a:spcPts val="0"/>
              </a:spcBef>
              <a:spcAft>
                <a:spcPts val="0"/>
              </a:spcAft>
              <a:buClr>
                <a:srgbClr val="000000"/>
              </a:buClr>
              <a:buSzPts val="3200"/>
              <a:buAutoNum type="arabicParenR"/>
            </a:pPr>
            <a:r>
              <a:rPr lang="en-US" sz="3800" dirty="0"/>
              <a:t>People can get assistance without giving up their right to make choices. </a:t>
            </a:r>
            <a:endParaRPr sz="3800" dirty="0"/>
          </a:p>
          <a:p>
            <a:pPr marL="742950" lvl="0" indent="-717550" algn="l" rtl="0">
              <a:lnSpc>
                <a:spcPct val="115000"/>
              </a:lnSpc>
              <a:spcBef>
                <a:spcPts val="0"/>
              </a:spcBef>
              <a:spcAft>
                <a:spcPts val="0"/>
              </a:spcAft>
              <a:buClr>
                <a:srgbClr val="000000"/>
              </a:buClr>
              <a:buSzPts val="3200"/>
              <a:buAutoNum type="arabicParenR"/>
            </a:pPr>
            <a:r>
              <a:rPr lang="en-US" sz="3800" dirty="0"/>
              <a:t>People often need help in understanding, making, and communicating their choices. </a:t>
            </a:r>
            <a:endParaRPr sz="3800" dirty="0"/>
          </a:p>
        </p:txBody>
      </p:sp>
      <p:sp>
        <p:nvSpPr>
          <p:cNvPr id="88" name="Google Shape;88;p1"/>
          <p:cNvSpPr/>
          <p:nvPr/>
        </p:nvSpPr>
        <p:spPr>
          <a:xfrm>
            <a:off x="3642115" y="29316924"/>
            <a:ext cx="10952100" cy="191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txBox="1"/>
          <p:nvPr/>
        </p:nvSpPr>
        <p:spPr>
          <a:xfrm>
            <a:off x="18893992" y="11589064"/>
            <a:ext cx="7808715" cy="611938"/>
          </a:xfrm>
          <a:prstGeom prst="rect">
            <a:avLst/>
          </a:prstGeom>
          <a:noFill/>
          <a:ln>
            <a:noFill/>
          </a:ln>
        </p:spPr>
        <p:txBody>
          <a:bodyPr spcFirstLastPara="1" wrap="square" lIns="297650" tIns="0" rIns="297650" bIns="0" anchor="ctr" anchorCtr="0">
            <a:noAutofit/>
          </a:bodyPr>
          <a:lstStyle/>
          <a:p>
            <a:pPr marL="0" marR="0" lvl="0" indent="0" algn="l" rtl="0">
              <a:lnSpc>
                <a:spcPct val="90000"/>
              </a:lnSpc>
              <a:spcBef>
                <a:spcPts val="0"/>
              </a:spcBef>
              <a:spcAft>
                <a:spcPts val="0"/>
              </a:spcAft>
              <a:buClr>
                <a:schemeClr val="dk1"/>
              </a:buClr>
              <a:buSzPts val="3600"/>
              <a:buFont typeface="EB Garamond"/>
              <a:buNone/>
            </a:pPr>
            <a:endParaRPr sz="3600" b="0" i="0" u="none" strike="noStrike" cap="none">
              <a:solidFill>
                <a:srgbClr val="000000"/>
              </a:solidFill>
              <a:latin typeface="EB Garamond"/>
              <a:ea typeface="EB Garamond"/>
              <a:cs typeface="EB Garamond"/>
              <a:sym typeface="EB Garamond"/>
            </a:endParaRPr>
          </a:p>
        </p:txBody>
      </p:sp>
      <p:sp>
        <p:nvSpPr>
          <p:cNvPr id="91" name="Google Shape;91;p1"/>
          <p:cNvSpPr txBox="1"/>
          <p:nvPr/>
        </p:nvSpPr>
        <p:spPr>
          <a:xfrm>
            <a:off x="35338369" y="15455420"/>
            <a:ext cx="7806071" cy="636368"/>
          </a:xfrm>
          <a:prstGeom prst="rect">
            <a:avLst/>
          </a:prstGeom>
          <a:noFill/>
          <a:ln>
            <a:noFill/>
          </a:ln>
        </p:spPr>
        <p:txBody>
          <a:bodyPr spcFirstLastPara="1" wrap="square" lIns="297650" tIns="0" rIns="297650" bIns="0" anchor="ctr" anchorCtr="0">
            <a:noAutofit/>
          </a:bodyPr>
          <a:lstStyle/>
          <a:p>
            <a:pPr marL="0" marR="0" lvl="0" indent="0" algn="l" rtl="0">
              <a:lnSpc>
                <a:spcPct val="90000"/>
              </a:lnSpc>
              <a:spcBef>
                <a:spcPts val="0"/>
              </a:spcBef>
              <a:spcAft>
                <a:spcPts val="0"/>
              </a:spcAft>
              <a:buClr>
                <a:srgbClr val="000000"/>
              </a:buClr>
              <a:buSzPts val="3600"/>
              <a:buFont typeface="EB Garamond"/>
              <a:buNone/>
            </a:pPr>
            <a:endParaRPr sz="3800" dirty="0"/>
          </a:p>
        </p:txBody>
      </p:sp>
      <p:sp>
        <p:nvSpPr>
          <p:cNvPr id="92" name="Google Shape;92;p1"/>
          <p:cNvSpPr txBox="1"/>
          <p:nvPr/>
        </p:nvSpPr>
        <p:spPr>
          <a:xfrm>
            <a:off x="35935519" y="17294195"/>
            <a:ext cx="7798223" cy="708905"/>
          </a:xfrm>
          <a:prstGeom prst="rect">
            <a:avLst/>
          </a:prstGeom>
          <a:noFill/>
          <a:ln>
            <a:noFill/>
          </a:ln>
        </p:spPr>
        <p:txBody>
          <a:bodyPr spcFirstLastPara="1" wrap="square" lIns="297650" tIns="0" rIns="297650" bIns="0" anchor="ctr" anchorCtr="0">
            <a:noAutofit/>
          </a:bodyPr>
          <a:lstStyle/>
          <a:p>
            <a:pPr marL="0" marR="0" lvl="0" indent="0" algn="l" rtl="0">
              <a:lnSpc>
                <a:spcPct val="90000"/>
              </a:lnSpc>
              <a:spcBef>
                <a:spcPts val="0"/>
              </a:spcBef>
              <a:spcAft>
                <a:spcPts val="0"/>
              </a:spcAft>
              <a:buClr>
                <a:srgbClr val="000000"/>
              </a:buClr>
              <a:buSzPts val="3600"/>
              <a:buFont typeface="EB Garamond"/>
              <a:buNone/>
            </a:pPr>
            <a:endParaRPr sz="3800" dirty="0"/>
          </a:p>
        </p:txBody>
      </p:sp>
      <p:pic>
        <p:nvPicPr>
          <p:cNvPr id="6" name="Picture 5">
            <a:extLst>
              <a:ext uri="{FF2B5EF4-FFF2-40B4-BE49-F238E27FC236}">
                <a16:creationId xmlns:a16="http://schemas.microsoft.com/office/drawing/2014/main" id="{B1AD7FE1-F4F8-4628-AAF5-13E8B18471EF}"/>
              </a:ext>
            </a:extLst>
          </p:cNvPr>
          <p:cNvPicPr>
            <a:picLocks noChangeAspect="1"/>
          </p:cNvPicPr>
          <p:nvPr/>
        </p:nvPicPr>
        <p:blipFill>
          <a:blip r:embed="rId4"/>
          <a:stretch>
            <a:fillRect/>
          </a:stretch>
        </p:blipFill>
        <p:spPr>
          <a:xfrm>
            <a:off x="11375988" y="29918484"/>
            <a:ext cx="4342756" cy="4352560"/>
          </a:xfrm>
          <a:prstGeom prst="rect">
            <a:avLst/>
          </a:prstGeom>
        </p:spPr>
      </p:pic>
      <p:pic>
        <p:nvPicPr>
          <p:cNvPr id="9" name="Picture 8">
            <a:extLst>
              <a:ext uri="{FF2B5EF4-FFF2-40B4-BE49-F238E27FC236}">
                <a16:creationId xmlns:a16="http://schemas.microsoft.com/office/drawing/2014/main" id="{AAB8CB33-4D82-46AD-9EFE-CE9FE3124800}"/>
              </a:ext>
            </a:extLst>
          </p:cNvPr>
          <p:cNvPicPr>
            <a:picLocks noChangeAspect="1"/>
          </p:cNvPicPr>
          <p:nvPr/>
        </p:nvPicPr>
        <p:blipFill>
          <a:blip r:embed="rId5"/>
          <a:stretch>
            <a:fillRect/>
          </a:stretch>
        </p:blipFill>
        <p:spPr>
          <a:xfrm>
            <a:off x="16926153" y="14441228"/>
            <a:ext cx="17224647" cy="9688864"/>
          </a:xfrm>
          <a:prstGeom prst="rect">
            <a:avLst/>
          </a:prstGeom>
        </p:spPr>
      </p:pic>
      <p:sp>
        <p:nvSpPr>
          <p:cNvPr id="2" name="TextBox 1">
            <a:extLst>
              <a:ext uri="{FF2B5EF4-FFF2-40B4-BE49-F238E27FC236}">
                <a16:creationId xmlns:a16="http://schemas.microsoft.com/office/drawing/2014/main" id="{1F92D8BE-1DC4-4993-8535-AA4A36279F14}"/>
              </a:ext>
            </a:extLst>
          </p:cNvPr>
          <p:cNvSpPr txBox="1"/>
          <p:nvPr/>
        </p:nvSpPr>
        <p:spPr>
          <a:xfrm>
            <a:off x="18546044" y="24516754"/>
            <a:ext cx="15255900" cy="11273279"/>
          </a:xfrm>
          <a:prstGeom prst="rect">
            <a:avLst/>
          </a:prstGeom>
          <a:noFill/>
        </p:spPr>
        <p:txBody>
          <a:bodyPr wrap="square" rtlCol="0">
            <a:spAutoFit/>
          </a:bodyPr>
          <a:lstStyle/>
          <a:p>
            <a:r>
              <a:rPr lang="en-US" sz="6000" b="1" dirty="0">
                <a:latin typeface="Open Sans" panose="020B0604020202020204" charset="0"/>
                <a:ea typeface="Open Sans" panose="020B0604020202020204" charset="0"/>
                <a:cs typeface="Open Sans" panose="020B0604020202020204" charset="0"/>
              </a:rPr>
              <a:t>Relationships and Sexuality can be tricky to navigate at any life stage. </a:t>
            </a:r>
          </a:p>
          <a:p>
            <a:endParaRPr lang="en-US" sz="3400" dirty="0">
              <a:latin typeface="Open Sans" panose="020B0604020202020204" charset="0"/>
              <a:ea typeface="Open Sans" panose="020B0604020202020204" charset="0"/>
              <a:cs typeface="Open Sans" panose="020B0604020202020204" charset="0"/>
            </a:endParaRPr>
          </a:p>
          <a:p>
            <a:r>
              <a:rPr lang="en-US" sz="3400" dirty="0">
                <a:latin typeface="Open Sans" panose="020B0604020202020204" charset="0"/>
                <a:ea typeface="Open Sans" panose="020B0604020202020204" charset="0"/>
                <a:cs typeface="Open Sans" panose="020B0604020202020204" charset="0"/>
              </a:rPr>
              <a:t>As a parent, caregiver, and supporter, we want our youth to: </a:t>
            </a:r>
          </a:p>
          <a:p>
            <a:endParaRPr lang="en-US" sz="3400" dirty="0">
              <a:latin typeface="Open Sans" panose="020B0604020202020204" charset="0"/>
              <a:ea typeface="Open Sans" panose="020B0604020202020204" charset="0"/>
              <a:cs typeface="Open Sans" panose="020B0604020202020204" charset="0"/>
            </a:endParaRPr>
          </a:p>
          <a:p>
            <a:pPr marL="457200" lvl="0" indent="-457200">
              <a:lnSpc>
                <a:spcPct val="150000"/>
              </a:lnSpc>
              <a:buFont typeface="Arial" panose="020B0604020202020204" pitchFamily="34" charset="0"/>
              <a:buChar char="•"/>
            </a:pPr>
            <a:r>
              <a:rPr lang="en-US" sz="3400" dirty="0">
                <a:latin typeface="Open Sans" panose="020B0604020202020204" charset="0"/>
                <a:ea typeface="Open Sans" panose="020B0604020202020204" charset="0"/>
                <a:cs typeface="Open Sans" panose="020B0604020202020204" charset="0"/>
              </a:rPr>
              <a:t>Understand the importance of continually developing </a:t>
            </a:r>
            <a:r>
              <a:rPr lang="en-US" sz="3400" b="1" dirty="0">
                <a:latin typeface="Open Sans" panose="020B0604020202020204" charset="0"/>
                <a:ea typeface="Open Sans" panose="020B0604020202020204" charset="0"/>
                <a:cs typeface="Open Sans" panose="020B0604020202020204" charset="0"/>
              </a:rPr>
              <a:t>self-confidence</a:t>
            </a:r>
            <a:r>
              <a:rPr lang="en-US" sz="3400" dirty="0">
                <a:latin typeface="Open Sans" panose="020B0604020202020204" charset="0"/>
                <a:ea typeface="Open Sans" panose="020B0604020202020204" charset="0"/>
                <a:cs typeface="Open Sans" panose="020B0604020202020204" charset="0"/>
              </a:rPr>
              <a:t> and </a:t>
            </a:r>
            <a:r>
              <a:rPr lang="en-US" sz="3400" b="1" dirty="0">
                <a:latin typeface="Open Sans" panose="020B0604020202020204" charset="0"/>
                <a:ea typeface="Open Sans" panose="020B0604020202020204" charset="0"/>
                <a:cs typeface="Open Sans" panose="020B0604020202020204" charset="0"/>
              </a:rPr>
              <a:t>resilience</a:t>
            </a:r>
            <a:r>
              <a:rPr lang="en-US" sz="3400" dirty="0">
                <a:latin typeface="Open Sans" panose="020B0604020202020204" charset="0"/>
                <a:ea typeface="Open Sans" panose="020B0604020202020204" charset="0"/>
                <a:cs typeface="Open Sans" panose="020B0604020202020204" charset="0"/>
              </a:rPr>
              <a:t>.</a:t>
            </a:r>
          </a:p>
          <a:p>
            <a:pPr marL="457200" lvl="0" indent="-457200">
              <a:lnSpc>
                <a:spcPct val="150000"/>
              </a:lnSpc>
              <a:buFont typeface="Arial" panose="020B0604020202020204" pitchFamily="34" charset="0"/>
              <a:buChar char="•"/>
            </a:pPr>
            <a:r>
              <a:rPr lang="en-US" sz="3400" dirty="0">
                <a:latin typeface="Open Sans" panose="020B0604020202020204" charset="0"/>
                <a:ea typeface="Open Sans" panose="020B0604020202020204" charset="0"/>
                <a:cs typeface="Open Sans" panose="020B0604020202020204" charset="0"/>
              </a:rPr>
              <a:t>Understand that </a:t>
            </a:r>
            <a:r>
              <a:rPr lang="en-US" sz="3400" b="1" dirty="0">
                <a:latin typeface="Open Sans" panose="020B0604020202020204" charset="0"/>
                <a:ea typeface="Open Sans" panose="020B0604020202020204" charset="0"/>
                <a:cs typeface="Open Sans" panose="020B0604020202020204" charset="0"/>
              </a:rPr>
              <a:t>strong self-awareness </a:t>
            </a:r>
            <a:r>
              <a:rPr lang="en-US" sz="3400" dirty="0">
                <a:latin typeface="Open Sans" panose="020B0604020202020204" charset="0"/>
                <a:ea typeface="Open Sans" panose="020B0604020202020204" charset="0"/>
                <a:cs typeface="Open Sans" panose="020B0604020202020204" charset="0"/>
              </a:rPr>
              <a:t>and </a:t>
            </a:r>
            <a:r>
              <a:rPr lang="en-US" sz="3400" b="1" dirty="0">
                <a:latin typeface="Open Sans" panose="020B0604020202020204" charset="0"/>
                <a:ea typeface="Open Sans" panose="020B0604020202020204" charset="0"/>
                <a:cs typeface="Open Sans" panose="020B0604020202020204" charset="0"/>
              </a:rPr>
              <a:t>self-respect </a:t>
            </a:r>
            <a:r>
              <a:rPr lang="en-US" sz="3400" dirty="0">
                <a:latin typeface="Open Sans" panose="020B0604020202020204" charset="0"/>
                <a:ea typeface="Open Sans" panose="020B0604020202020204" charset="0"/>
                <a:cs typeface="Open Sans" panose="020B0604020202020204" charset="0"/>
              </a:rPr>
              <a:t>are the </a:t>
            </a:r>
            <a:r>
              <a:rPr lang="en-US" sz="3400" b="1" dirty="0">
                <a:latin typeface="Open Sans" panose="020B0604020202020204" charset="0"/>
                <a:ea typeface="Open Sans" panose="020B0604020202020204" charset="0"/>
                <a:cs typeface="Open Sans" panose="020B0604020202020204" charset="0"/>
              </a:rPr>
              <a:t>foundation for all healthy relationships. </a:t>
            </a:r>
            <a:endParaRPr lang="en-US" sz="3400" dirty="0">
              <a:latin typeface="Open Sans" panose="020B0604020202020204" charset="0"/>
              <a:ea typeface="Open Sans" panose="020B0604020202020204" charset="0"/>
              <a:cs typeface="Open Sans" panose="020B0604020202020204" charset="0"/>
            </a:endParaRPr>
          </a:p>
          <a:p>
            <a:pPr marL="457200" lvl="0" indent="-457200">
              <a:lnSpc>
                <a:spcPct val="150000"/>
              </a:lnSpc>
              <a:buFont typeface="Arial" panose="020B0604020202020204" pitchFamily="34" charset="0"/>
              <a:buChar char="•"/>
            </a:pPr>
            <a:r>
              <a:rPr lang="en-US" sz="3400" dirty="0">
                <a:latin typeface="Open Sans" panose="020B0604020202020204" charset="0"/>
                <a:ea typeface="Open Sans" panose="020B0604020202020204" charset="0"/>
                <a:cs typeface="Open Sans" panose="020B0604020202020204" charset="0"/>
              </a:rPr>
              <a:t>Identify and know the </a:t>
            </a:r>
            <a:r>
              <a:rPr lang="en-US" sz="3400" b="1" dirty="0">
                <a:latin typeface="Open Sans" panose="020B0604020202020204" charset="0"/>
                <a:ea typeface="Open Sans" panose="020B0604020202020204" charset="0"/>
                <a:cs typeface="Open Sans" panose="020B0604020202020204" charset="0"/>
              </a:rPr>
              <a:t>characteristics </a:t>
            </a:r>
            <a:r>
              <a:rPr lang="en-US" sz="3400" dirty="0">
                <a:latin typeface="Open Sans" panose="020B0604020202020204" charset="0"/>
                <a:ea typeface="Open Sans" panose="020B0604020202020204" charset="0"/>
                <a:cs typeface="Open Sans" panose="020B0604020202020204" charset="0"/>
              </a:rPr>
              <a:t>of </a:t>
            </a:r>
            <a:r>
              <a:rPr lang="en-US" sz="3400" b="1" dirty="0">
                <a:latin typeface="Open Sans" panose="020B0604020202020204" charset="0"/>
                <a:ea typeface="Open Sans" panose="020B0604020202020204" charset="0"/>
                <a:cs typeface="Open Sans" panose="020B0604020202020204" charset="0"/>
              </a:rPr>
              <a:t>healthy </a:t>
            </a:r>
            <a:r>
              <a:rPr lang="en-US" sz="3400" dirty="0">
                <a:latin typeface="Open Sans" panose="020B0604020202020204" charset="0"/>
                <a:ea typeface="Open Sans" panose="020B0604020202020204" charset="0"/>
                <a:cs typeface="Open Sans" panose="020B0604020202020204" charset="0"/>
              </a:rPr>
              <a:t>and </a:t>
            </a:r>
            <a:r>
              <a:rPr lang="en-US" sz="3400" b="1" dirty="0">
                <a:latin typeface="Open Sans" panose="020B0604020202020204" charset="0"/>
                <a:ea typeface="Open Sans" panose="020B0604020202020204" charset="0"/>
                <a:cs typeface="Open Sans" panose="020B0604020202020204" charset="0"/>
              </a:rPr>
              <a:t>unhealthy </a:t>
            </a:r>
            <a:r>
              <a:rPr lang="en-US" sz="3400" b="1" i="1" dirty="0">
                <a:latin typeface="Open Sans" panose="020B0604020202020204" charset="0"/>
                <a:ea typeface="Open Sans" panose="020B0604020202020204" charset="0"/>
                <a:cs typeface="Open Sans" panose="020B0604020202020204" charset="0"/>
              </a:rPr>
              <a:t>relationships. </a:t>
            </a:r>
            <a:endParaRPr lang="en-US" sz="3400" dirty="0">
              <a:latin typeface="Open Sans" panose="020B0604020202020204" charset="0"/>
              <a:ea typeface="Open Sans" panose="020B0604020202020204" charset="0"/>
              <a:cs typeface="Open Sans" panose="020B0604020202020204" charset="0"/>
            </a:endParaRPr>
          </a:p>
          <a:p>
            <a:pPr marL="457200" lvl="0" indent="-457200">
              <a:lnSpc>
                <a:spcPct val="150000"/>
              </a:lnSpc>
              <a:buFont typeface="Arial" panose="020B0604020202020204" pitchFamily="34" charset="0"/>
              <a:buChar char="•"/>
            </a:pPr>
            <a:r>
              <a:rPr lang="en-US" sz="3400" b="1" dirty="0">
                <a:latin typeface="Open Sans" panose="020B0604020202020204" charset="0"/>
                <a:ea typeface="Open Sans" panose="020B0604020202020204" charset="0"/>
                <a:cs typeface="Open Sans" panose="020B0604020202020204" charset="0"/>
              </a:rPr>
              <a:t>ALL</a:t>
            </a:r>
            <a:r>
              <a:rPr lang="en-US" sz="3400" dirty="0">
                <a:latin typeface="Open Sans" panose="020B0604020202020204" charset="0"/>
                <a:ea typeface="Open Sans" panose="020B0604020202020204" charset="0"/>
                <a:cs typeface="Open Sans" panose="020B0604020202020204" charset="0"/>
              </a:rPr>
              <a:t> people are </a:t>
            </a:r>
            <a:r>
              <a:rPr lang="en-US" sz="3400" b="1" dirty="0">
                <a:latin typeface="Open Sans" panose="020B0604020202020204" charset="0"/>
                <a:ea typeface="Open Sans" panose="020B0604020202020204" charset="0"/>
                <a:cs typeface="Open Sans" panose="020B0604020202020204" charset="0"/>
              </a:rPr>
              <a:t>sexual beings</a:t>
            </a:r>
            <a:r>
              <a:rPr lang="en-US" sz="3400" dirty="0">
                <a:latin typeface="Open Sans" panose="020B0604020202020204" charset="0"/>
                <a:ea typeface="Open Sans" panose="020B0604020202020204" charset="0"/>
                <a:cs typeface="Open Sans" panose="020B0604020202020204" charset="0"/>
              </a:rPr>
              <a:t>.</a:t>
            </a:r>
          </a:p>
          <a:p>
            <a:pPr marL="457200" lvl="0" indent="-457200">
              <a:lnSpc>
                <a:spcPct val="150000"/>
              </a:lnSpc>
              <a:buFont typeface="Arial" panose="020B0604020202020204" pitchFamily="34" charset="0"/>
              <a:buChar char="•"/>
            </a:pPr>
            <a:r>
              <a:rPr lang="en-US" sz="3400" b="1" dirty="0">
                <a:latin typeface="Open Sans" panose="020B0604020202020204" charset="0"/>
                <a:ea typeface="Open Sans" panose="020B0604020202020204" charset="0"/>
                <a:cs typeface="Open Sans" panose="020B0604020202020204" charset="0"/>
              </a:rPr>
              <a:t>Sexuality is inclusive</a:t>
            </a:r>
            <a:r>
              <a:rPr lang="en-US" sz="3400" dirty="0">
                <a:latin typeface="Open Sans" panose="020B0604020202020204" charset="0"/>
                <a:ea typeface="Open Sans" panose="020B0604020202020204" charset="0"/>
                <a:cs typeface="Open Sans" panose="020B0604020202020204" charset="0"/>
              </a:rPr>
              <a:t>; We </a:t>
            </a:r>
            <a:r>
              <a:rPr lang="en-US" sz="3400" b="1" dirty="0">
                <a:latin typeface="Open Sans" panose="020B0604020202020204" charset="0"/>
                <a:ea typeface="Open Sans" panose="020B0604020202020204" charset="0"/>
                <a:cs typeface="Open Sans" panose="020B0604020202020204" charset="0"/>
              </a:rPr>
              <a:t>ALL</a:t>
            </a:r>
            <a:r>
              <a:rPr lang="en-US" sz="3400" dirty="0">
                <a:latin typeface="Open Sans" panose="020B0604020202020204" charset="0"/>
                <a:ea typeface="Open Sans" panose="020B0604020202020204" charset="0"/>
                <a:cs typeface="Open Sans" panose="020B0604020202020204" charset="0"/>
              </a:rPr>
              <a:t> have sexual identities and orientations. </a:t>
            </a:r>
          </a:p>
          <a:p>
            <a:pPr marL="457200" lvl="0" indent="-457200">
              <a:lnSpc>
                <a:spcPct val="150000"/>
              </a:lnSpc>
              <a:buFont typeface="Arial" panose="020B0604020202020204" pitchFamily="34" charset="0"/>
              <a:buChar char="•"/>
            </a:pPr>
            <a:r>
              <a:rPr lang="en-US" sz="3400" b="1" dirty="0">
                <a:latin typeface="Open Sans" panose="020B0604020202020204" charset="0"/>
                <a:ea typeface="Open Sans" panose="020B0604020202020204" charset="0"/>
                <a:cs typeface="Open Sans" panose="020B0604020202020204" charset="0"/>
              </a:rPr>
              <a:t>Gender Identity is inclusive</a:t>
            </a:r>
            <a:r>
              <a:rPr lang="en-US" sz="3400" dirty="0">
                <a:latin typeface="Open Sans" panose="020B0604020202020204" charset="0"/>
                <a:ea typeface="Open Sans" panose="020B0604020202020204" charset="0"/>
                <a:cs typeface="Open Sans" panose="020B0604020202020204" charset="0"/>
              </a:rPr>
              <a:t>; We </a:t>
            </a:r>
            <a:r>
              <a:rPr lang="en-US" sz="3400" b="1" dirty="0">
                <a:latin typeface="Open Sans" panose="020B0604020202020204" charset="0"/>
                <a:ea typeface="Open Sans" panose="020B0604020202020204" charset="0"/>
                <a:cs typeface="Open Sans" panose="020B0604020202020204" charset="0"/>
              </a:rPr>
              <a:t>ALL</a:t>
            </a:r>
            <a:r>
              <a:rPr lang="en-US" sz="3400" dirty="0">
                <a:latin typeface="Open Sans" panose="020B0604020202020204" charset="0"/>
                <a:ea typeface="Open Sans" panose="020B0604020202020204" charset="0"/>
                <a:cs typeface="Open Sans" panose="020B0604020202020204" charset="0"/>
              </a:rPr>
              <a:t> have gender identities and gender expressions.</a:t>
            </a:r>
          </a:p>
        </p:txBody>
      </p:sp>
      <p:sp>
        <p:nvSpPr>
          <p:cNvPr id="7" name="TextBox 6">
            <a:extLst>
              <a:ext uri="{FF2B5EF4-FFF2-40B4-BE49-F238E27FC236}">
                <a16:creationId xmlns:a16="http://schemas.microsoft.com/office/drawing/2014/main" id="{130852A1-3F61-436E-AB21-0F799FF20A85}"/>
              </a:ext>
            </a:extLst>
          </p:cNvPr>
          <p:cNvSpPr txBox="1"/>
          <p:nvPr/>
        </p:nvSpPr>
        <p:spPr>
          <a:xfrm>
            <a:off x="17405732" y="5779371"/>
            <a:ext cx="16265488" cy="2123658"/>
          </a:xfrm>
          <a:prstGeom prst="rect">
            <a:avLst/>
          </a:prstGeom>
          <a:noFill/>
        </p:spPr>
        <p:txBody>
          <a:bodyPr wrap="square" rtlCol="0">
            <a:spAutoFit/>
          </a:bodyPr>
          <a:lstStyle/>
          <a:p>
            <a:r>
              <a:rPr lang="en-US" sz="3600" dirty="0">
                <a:latin typeface="Open Sans" panose="020B0604020202020204" charset="0"/>
                <a:ea typeface="Open Sans" panose="020B0604020202020204" charset="0"/>
                <a:cs typeface="Open Sans" panose="020B0604020202020204" charset="0"/>
              </a:rPr>
              <a:t> </a:t>
            </a:r>
            <a:r>
              <a:rPr lang="en-US" sz="4800" b="1" dirty="0">
                <a:latin typeface="Open Sans" panose="020B0604020202020204" charset="0"/>
                <a:ea typeface="Open Sans" panose="020B0604020202020204" charset="0"/>
                <a:cs typeface="Open Sans" panose="020B0604020202020204" charset="0"/>
              </a:rPr>
              <a:t>5-Point Decision Making: How to make a Thoughtful Decision</a:t>
            </a:r>
            <a:r>
              <a:rPr lang="en-US" sz="3600" dirty="0">
                <a:latin typeface="Open Sans" panose="020B0604020202020204" charset="0"/>
                <a:ea typeface="Open Sans" panose="020B0604020202020204" charset="0"/>
                <a:cs typeface="Open Sans" panose="020B0604020202020204" charset="0"/>
              </a:rPr>
              <a:t>: </a:t>
            </a:r>
          </a:p>
          <a:p>
            <a:endParaRPr lang="en-US" sz="3600" dirty="0">
              <a:latin typeface="Open Sans" panose="020B0604020202020204" charset="0"/>
              <a:ea typeface="Open Sans" panose="020B0604020202020204" charset="0"/>
              <a:cs typeface="Open Sans" panose="020B0604020202020204" charset="0"/>
            </a:endParaRPr>
          </a:p>
        </p:txBody>
      </p:sp>
      <p:pic>
        <p:nvPicPr>
          <p:cNvPr id="4" name="Picture 3">
            <a:extLst>
              <a:ext uri="{FF2B5EF4-FFF2-40B4-BE49-F238E27FC236}">
                <a16:creationId xmlns:a16="http://schemas.microsoft.com/office/drawing/2014/main" id="{80D107E7-70E1-4CE2-B221-494CF9C65A4E}"/>
              </a:ext>
            </a:extLst>
          </p:cNvPr>
          <p:cNvPicPr>
            <a:picLocks noChangeAspect="1"/>
          </p:cNvPicPr>
          <p:nvPr/>
        </p:nvPicPr>
        <p:blipFill>
          <a:blip r:embed="rId6"/>
          <a:stretch>
            <a:fillRect/>
          </a:stretch>
        </p:blipFill>
        <p:spPr>
          <a:xfrm>
            <a:off x="17284711" y="7421499"/>
            <a:ext cx="2253269" cy="2031635"/>
          </a:xfrm>
          <a:prstGeom prst="rect">
            <a:avLst/>
          </a:prstGeom>
        </p:spPr>
      </p:pic>
      <p:sp>
        <p:nvSpPr>
          <p:cNvPr id="8" name="TextBox 7">
            <a:extLst>
              <a:ext uri="{FF2B5EF4-FFF2-40B4-BE49-F238E27FC236}">
                <a16:creationId xmlns:a16="http://schemas.microsoft.com/office/drawing/2014/main" id="{26212D76-9C80-4734-ACFB-631F82E2799C}"/>
              </a:ext>
            </a:extLst>
          </p:cNvPr>
          <p:cNvSpPr txBox="1"/>
          <p:nvPr/>
        </p:nvSpPr>
        <p:spPr>
          <a:xfrm>
            <a:off x="19855543" y="7903029"/>
            <a:ext cx="6847164" cy="646331"/>
          </a:xfrm>
          <a:prstGeom prst="rect">
            <a:avLst/>
          </a:prstGeom>
          <a:noFill/>
        </p:spPr>
        <p:txBody>
          <a:bodyPr wrap="square" rtlCol="0">
            <a:spAutoFit/>
          </a:bodyPr>
          <a:lstStyle/>
          <a:p>
            <a:r>
              <a:rPr lang="en-US" sz="3600" b="1" dirty="0">
                <a:latin typeface="Open Sans" panose="020B0604020202020204" charset="0"/>
                <a:ea typeface="Open Sans" panose="020B0604020202020204" charset="0"/>
                <a:cs typeface="Open Sans" panose="020B0604020202020204" charset="0"/>
              </a:rPr>
              <a:t>Identify your goal </a:t>
            </a:r>
          </a:p>
        </p:txBody>
      </p:sp>
      <p:pic>
        <p:nvPicPr>
          <p:cNvPr id="10" name="Picture 9">
            <a:extLst>
              <a:ext uri="{FF2B5EF4-FFF2-40B4-BE49-F238E27FC236}">
                <a16:creationId xmlns:a16="http://schemas.microsoft.com/office/drawing/2014/main" id="{631440CE-9A68-410F-AD48-A9E8CFF682BE}"/>
              </a:ext>
            </a:extLst>
          </p:cNvPr>
          <p:cNvPicPr>
            <a:picLocks noChangeAspect="1"/>
          </p:cNvPicPr>
          <p:nvPr/>
        </p:nvPicPr>
        <p:blipFill>
          <a:blip r:embed="rId7"/>
          <a:stretch>
            <a:fillRect/>
          </a:stretch>
        </p:blipFill>
        <p:spPr>
          <a:xfrm>
            <a:off x="17296673" y="9846715"/>
            <a:ext cx="2281595" cy="2256522"/>
          </a:xfrm>
          <a:prstGeom prst="rect">
            <a:avLst/>
          </a:prstGeom>
        </p:spPr>
      </p:pic>
      <p:sp>
        <p:nvSpPr>
          <p:cNvPr id="12" name="TextBox 11">
            <a:extLst>
              <a:ext uri="{FF2B5EF4-FFF2-40B4-BE49-F238E27FC236}">
                <a16:creationId xmlns:a16="http://schemas.microsoft.com/office/drawing/2014/main" id="{A8796F13-0AB0-4D07-A775-19E1CC63AC9F}"/>
              </a:ext>
            </a:extLst>
          </p:cNvPr>
          <p:cNvSpPr txBox="1"/>
          <p:nvPr/>
        </p:nvSpPr>
        <p:spPr>
          <a:xfrm>
            <a:off x="19855543" y="10689735"/>
            <a:ext cx="4389996" cy="1200329"/>
          </a:xfrm>
          <a:prstGeom prst="rect">
            <a:avLst/>
          </a:prstGeom>
          <a:noFill/>
        </p:spPr>
        <p:txBody>
          <a:bodyPr wrap="square" rtlCol="0">
            <a:spAutoFit/>
          </a:bodyPr>
          <a:lstStyle/>
          <a:p>
            <a:r>
              <a:rPr lang="en-US" sz="3600" b="1" dirty="0">
                <a:latin typeface="Open Sans" panose="020B0604020202020204" charset="0"/>
                <a:ea typeface="Open Sans" panose="020B0604020202020204" charset="0"/>
                <a:cs typeface="Open Sans" panose="020B0604020202020204" charset="0"/>
              </a:rPr>
              <a:t>Weigh your options</a:t>
            </a:r>
          </a:p>
        </p:txBody>
      </p:sp>
      <p:pic>
        <p:nvPicPr>
          <p:cNvPr id="13" name="Picture 12">
            <a:extLst>
              <a:ext uri="{FF2B5EF4-FFF2-40B4-BE49-F238E27FC236}">
                <a16:creationId xmlns:a16="http://schemas.microsoft.com/office/drawing/2014/main" id="{2A7511C3-F7A6-4C70-A014-7BAC24290D2F}"/>
              </a:ext>
            </a:extLst>
          </p:cNvPr>
          <p:cNvPicPr>
            <a:picLocks noChangeAspect="1"/>
          </p:cNvPicPr>
          <p:nvPr/>
        </p:nvPicPr>
        <p:blipFill>
          <a:blip r:embed="rId8"/>
          <a:stretch>
            <a:fillRect/>
          </a:stretch>
        </p:blipFill>
        <p:spPr>
          <a:xfrm>
            <a:off x="17185443" y="12489899"/>
            <a:ext cx="2502221" cy="2550649"/>
          </a:xfrm>
          <a:prstGeom prst="rect">
            <a:avLst/>
          </a:prstGeom>
        </p:spPr>
      </p:pic>
      <p:sp>
        <p:nvSpPr>
          <p:cNvPr id="14" name="TextBox 13">
            <a:extLst>
              <a:ext uri="{FF2B5EF4-FFF2-40B4-BE49-F238E27FC236}">
                <a16:creationId xmlns:a16="http://schemas.microsoft.com/office/drawing/2014/main" id="{055AA1E3-7D23-47D2-A3A7-88F5DC1109A6}"/>
              </a:ext>
            </a:extLst>
          </p:cNvPr>
          <p:cNvSpPr txBox="1"/>
          <p:nvPr/>
        </p:nvSpPr>
        <p:spPr>
          <a:xfrm>
            <a:off x="19855543" y="13765223"/>
            <a:ext cx="4741182" cy="1200329"/>
          </a:xfrm>
          <a:prstGeom prst="rect">
            <a:avLst/>
          </a:prstGeom>
          <a:noFill/>
        </p:spPr>
        <p:txBody>
          <a:bodyPr wrap="square" rtlCol="0">
            <a:spAutoFit/>
          </a:bodyPr>
          <a:lstStyle/>
          <a:p>
            <a:r>
              <a:rPr lang="en-US" sz="3600" b="1" dirty="0">
                <a:latin typeface="Open Sans" panose="020B0604020202020204" charset="0"/>
                <a:ea typeface="Open Sans" panose="020B0604020202020204" charset="0"/>
                <a:cs typeface="Open Sans" panose="020B0604020202020204" charset="0"/>
              </a:rPr>
              <a:t>Consider the consequences</a:t>
            </a:r>
          </a:p>
        </p:txBody>
      </p:sp>
      <p:pic>
        <p:nvPicPr>
          <p:cNvPr id="15" name="Picture 14">
            <a:extLst>
              <a:ext uri="{FF2B5EF4-FFF2-40B4-BE49-F238E27FC236}">
                <a16:creationId xmlns:a16="http://schemas.microsoft.com/office/drawing/2014/main" id="{725E619D-AA50-4444-9A8E-78516920051E}"/>
              </a:ext>
            </a:extLst>
          </p:cNvPr>
          <p:cNvPicPr>
            <a:picLocks noChangeAspect="1"/>
          </p:cNvPicPr>
          <p:nvPr/>
        </p:nvPicPr>
        <p:blipFill>
          <a:blip r:embed="rId9"/>
          <a:stretch>
            <a:fillRect/>
          </a:stretch>
        </p:blipFill>
        <p:spPr>
          <a:xfrm>
            <a:off x="25538475" y="7543415"/>
            <a:ext cx="2281595" cy="2651585"/>
          </a:xfrm>
          <a:prstGeom prst="rect">
            <a:avLst/>
          </a:prstGeom>
        </p:spPr>
      </p:pic>
      <p:sp>
        <p:nvSpPr>
          <p:cNvPr id="16" name="TextBox 15">
            <a:extLst>
              <a:ext uri="{FF2B5EF4-FFF2-40B4-BE49-F238E27FC236}">
                <a16:creationId xmlns:a16="http://schemas.microsoft.com/office/drawing/2014/main" id="{7113A854-EF9E-4CB7-AF6E-B4AFB6C151DC}"/>
              </a:ext>
            </a:extLst>
          </p:cNvPr>
          <p:cNvSpPr txBox="1"/>
          <p:nvPr/>
        </p:nvSpPr>
        <p:spPr>
          <a:xfrm>
            <a:off x="28215771" y="7903029"/>
            <a:ext cx="5740756" cy="646331"/>
          </a:xfrm>
          <a:prstGeom prst="rect">
            <a:avLst/>
          </a:prstGeom>
          <a:noFill/>
        </p:spPr>
        <p:txBody>
          <a:bodyPr wrap="square" rtlCol="0">
            <a:spAutoFit/>
          </a:bodyPr>
          <a:lstStyle/>
          <a:p>
            <a:r>
              <a:rPr lang="en-US" sz="3600" b="1" dirty="0">
                <a:latin typeface="Open Sans" panose="020B0604020202020204" charset="0"/>
                <a:ea typeface="Open Sans" panose="020B0604020202020204" charset="0"/>
                <a:cs typeface="Open Sans" panose="020B0604020202020204" charset="0"/>
              </a:rPr>
              <a:t>Ask for support </a:t>
            </a:r>
          </a:p>
        </p:txBody>
      </p:sp>
      <p:pic>
        <p:nvPicPr>
          <p:cNvPr id="17" name="Picture 16">
            <a:extLst>
              <a:ext uri="{FF2B5EF4-FFF2-40B4-BE49-F238E27FC236}">
                <a16:creationId xmlns:a16="http://schemas.microsoft.com/office/drawing/2014/main" id="{19A69E4A-1A90-4B9C-BC9B-665B5308DE0A}"/>
              </a:ext>
            </a:extLst>
          </p:cNvPr>
          <p:cNvPicPr>
            <a:picLocks noChangeAspect="1"/>
          </p:cNvPicPr>
          <p:nvPr/>
        </p:nvPicPr>
        <p:blipFill>
          <a:blip r:embed="rId10"/>
          <a:stretch>
            <a:fillRect/>
          </a:stretch>
        </p:blipFill>
        <p:spPr>
          <a:xfrm>
            <a:off x="25603200" y="11796704"/>
            <a:ext cx="2281595" cy="2568683"/>
          </a:xfrm>
          <a:prstGeom prst="rect">
            <a:avLst/>
          </a:prstGeom>
        </p:spPr>
      </p:pic>
      <p:sp>
        <p:nvSpPr>
          <p:cNvPr id="18" name="TextBox 17">
            <a:extLst>
              <a:ext uri="{FF2B5EF4-FFF2-40B4-BE49-F238E27FC236}">
                <a16:creationId xmlns:a16="http://schemas.microsoft.com/office/drawing/2014/main" id="{EDD1CD55-E725-4022-BCCF-1527AD686976}"/>
              </a:ext>
            </a:extLst>
          </p:cNvPr>
          <p:cNvSpPr txBox="1"/>
          <p:nvPr/>
        </p:nvSpPr>
        <p:spPr>
          <a:xfrm>
            <a:off x="28215771" y="12736286"/>
            <a:ext cx="5455449" cy="1200329"/>
          </a:xfrm>
          <a:prstGeom prst="rect">
            <a:avLst/>
          </a:prstGeom>
          <a:noFill/>
        </p:spPr>
        <p:txBody>
          <a:bodyPr wrap="square" rtlCol="0">
            <a:spAutoFit/>
          </a:bodyPr>
          <a:lstStyle/>
          <a:p>
            <a:r>
              <a:rPr lang="en-US" sz="3600" b="1" dirty="0">
                <a:latin typeface="Open Sans" panose="020B0604020202020204" charset="0"/>
                <a:ea typeface="Open Sans" panose="020B0604020202020204" charset="0"/>
                <a:cs typeface="Open Sans" panose="020B0604020202020204" charset="0"/>
              </a:rPr>
              <a:t>Make</a:t>
            </a:r>
            <a:r>
              <a:rPr lang="en-US" sz="3600" dirty="0">
                <a:latin typeface="Open Sans" panose="020B0604020202020204" charset="0"/>
                <a:ea typeface="Open Sans" panose="020B0604020202020204" charset="0"/>
                <a:cs typeface="Open Sans" panose="020B0604020202020204" charset="0"/>
              </a:rPr>
              <a:t> </a:t>
            </a:r>
            <a:r>
              <a:rPr lang="en-US" sz="3600" b="1" dirty="0">
                <a:latin typeface="Open Sans" panose="020B0604020202020204" charset="0"/>
                <a:ea typeface="Open Sans" panose="020B0604020202020204" charset="0"/>
                <a:cs typeface="Open Sans" panose="020B0604020202020204" charset="0"/>
              </a:rPr>
              <a:t>a thoughtful decision</a:t>
            </a:r>
          </a:p>
        </p:txBody>
      </p:sp>
      <p:sp>
        <p:nvSpPr>
          <p:cNvPr id="19" name="TextBox 18">
            <a:extLst>
              <a:ext uri="{FF2B5EF4-FFF2-40B4-BE49-F238E27FC236}">
                <a16:creationId xmlns:a16="http://schemas.microsoft.com/office/drawing/2014/main" id="{E565F2F7-4000-43FE-B80B-8006EE960F7D}"/>
              </a:ext>
            </a:extLst>
          </p:cNvPr>
          <p:cNvSpPr txBox="1"/>
          <p:nvPr/>
        </p:nvSpPr>
        <p:spPr>
          <a:xfrm>
            <a:off x="34018307" y="17824826"/>
            <a:ext cx="16875791" cy="11480066"/>
          </a:xfrm>
          <a:prstGeom prst="rect">
            <a:avLst/>
          </a:prstGeom>
          <a:noFill/>
        </p:spPr>
        <p:txBody>
          <a:bodyPr wrap="square" rtlCol="0">
            <a:spAutoFit/>
          </a:bodyPr>
          <a:lstStyle/>
          <a:p>
            <a:r>
              <a:rPr lang="en-US" sz="4800" b="1" dirty="0">
                <a:latin typeface="Open Sans" panose="020B0604020202020204" charset="0"/>
                <a:ea typeface="Open Sans" panose="020B0604020202020204" charset="0"/>
                <a:cs typeface="Open Sans" panose="020B0604020202020204" charset="0"/>
              </a:rPr>
              <a:t>Supporting Resources: </a:t>
            </a:r>
          </a:p>
          <a:p>
            <a:pPr marL="685800" indent="-6858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Additional Resources available on MPF website</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hlinkClick r:id="rId11"/>
              </a:rPr>
              <a:t>www.accessiblechef.com</a:t>
            </a:r>
            <a:r>
              <a:rPr lang="en-US" sz="3600" b="1" dirty="0">
                <a:latin typeface="Open Sans" panose="020B0604020202020204" charset="0"/>
                <a:ea typeface="Open Sans" panose="020B0604020202020204" charset="0"/>
                <a:cs typeface="Open Sans" panose="020B0604020202020204" charset="0"/>
              </a:rPr>
              <a:t>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UCONN PPT Healthy Bodies Curriculum/study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hlinkClick r:id="rId12"/>
              </a:rPr>
              <a:t>https://uconnucedd.org/wpcontent/uploads/sites/1340/2016/09/turner.pdf</a:t>
            </a:r>
            <a:r>
              <a:rPr lang="en-US" sz="3600" b="1" dirty="0">
                <a:latin typeface="Open Sans" panose="020B0604020202020204" charset="0"/>
                <a:ea typeface="Open Sans" panose="020B0604020202020204" charset="0"/>
                <a:cs typeface="Open Sans" panose="020B0604020202020204" charset="0"/>
              </a:rPr>
              <a:t>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Healthy Eating, Nutrition, and Illness (Girls Health. Gov)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    </a:t>
            </a:r>
            <a:r>
              <a:rPr lang="en-US" sz="3600" b="1" dirty="0">
                <a:latin typeface="Open Sans" panose="020B0604020202020204" charset="0"/>
                <a:ea typeface="Open Sans" panose="020B0604020202020204" charset="0"/>
                <a:cs typeface="Open Sans" panose="020B0604020202020204" charset="0"/>
                <a:hlinkClick r:id="rId13"/>
              </a:rPr>
              <a:t>https://www.girlshealth.gov/body/index.html</a:t>
            </a:r>
            <a:r>
              <a:rPr lang="en-US" sz="3600" b="1" dirty="0">
                <a:latin typeface="Open Sans" panose="020B0604020202020204" charset="0"/>
                <a:ea typeface="Open Sans" panose="020B0604020202020204" charset="0"/>
                <a:cs typeface="Open Sans" panose="020B0604020202020204" charset="0"/>
              </a:rPr>
              <a:t>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Unpacking barriers to healthy lifestyles from the perspective of youth with disabilities and their parents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hlinkClick r:id="rId14"/>
              </a:rPr>
              <a:t>https://www.tandfonline.com/doi/abs/10.1080/10852352.2018.1386270</a:t>
            </a:r>
            <a:r>
              <a:rPr lang="en-US" sz="3600" b="1" dirty="0">
                <a:latin typeface="Open Sans" panose="020B0604020202020204" charset="0"/>
                <a:ea typeface="Open Sans" panose="020B0604020202020204" charset="0"/>
                <a:cs typeface="Open Sans" panose="020B0604020202020204" charset="0"/>
              </a:rPr>
              <a:t>   </a:t>
            </a:r>
          </a:p>
          <a:p>
            <a:pPr marL="685800" indent="-685800">
              <a:buFont typeface="Arial" panose="020B0604020202020204" pitchFamily="34" charset="0"/>
              <a:buChar char="•"/>
            </a:pPr>
            <a:endParaRPr lang="en-US" sz="4800" b="1" dirty="0">
              <a:latin typeface="Open Sans" panose="020B0604020202020204" charset="0"/>
              <a:ea typeface="Open Sans" panose="020B0604020202020204" charset="0"/>
              <a:cs typeface="Open Sans" panose="020B0604020202020204" charset="0"/>
            </a:endParaRPr>
          </a:p>
          <a:p>
            <a:endParaRPr lang="en-US" sz="4800" b="1" dirty="0">
              <a:latin typeface="Open Sans" panose="020B0604020202020204" charset="0"/>
              <a:ea typeface="Open Sans" panose="020B0604020202020204" charset="0"/>
              <a:cs typeface="Open Sans" panose="020B0604020202020204" charset="0"/>
            </a:endParaRPr>
          </a:p>
          <a:p>
            <a:endParaRPr lang="en-US" sz="3800" b="1" dirty="0">
              <a:latin typeface="Open Sans" panose="020B0604020202020204" charset="0"/>
              <a:ea typeface="Open Sans" panose="020B0604020202020204" charset="0"/>
              <a:cs typeface="Open Sans" panose="020B0604020202020204" charset="0"/>
            </a:endParaRPr>
          </a:p>
        </p:txBody>
      </p:sp>
      <p:sp>
        <p:nvSpPr>
          <p:cNvPr id="20" name="TextBox 19">
            <a:extLst>
              <a:ext uri="{FF2B5EF4-FFF2-40B4-BE49-F238E27FC236}">
                <a16:creationId xmlns:a16="http://schemas.microsoft.com/office/drawing/2014/main" id="{CC6695DF-ACA2-4FFC-8F25-B2E6044CF9B1}"/>
              </a:ext>
            </a:extLst>
          </p:cNvPr>
          <p:cNvSpPr txBox="1"/>
          <p:nvPr/>
        </p:nvSpPr>
        <p:spPr>
          <a:xfrm>
            <a:off x="33934437" y="27156801"/>
            <a:ext cx="17224647" cy="8590685"/>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 Watch SPAN 4 Part Webinar on Disability &amp; Sexuality:</a:t>
            </a:r>
          </a:p>
          <a:p>
            <a:pPr marL="571500" indent="-571500">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 REAL Transition Partners | SPAN Parent Advocacy Network (spanadvocacy.org)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MAIER: Sexuality Education Resource free to download</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Autism Resources (umaine.edu)</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May Institute Article - supporting parents of young adults</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hlinkClick r:id="rId15"/>
              </a:rPr>
              <a:t>https://www.mayinstitute.org/news/acl/asd-and-dd-adult-focused/helping-a-young-adult-with-special-needs-develop-dating-skills/</a:t>
            </a:r>
            <a:r>
              <a:rPr lang="en-US" sz="3600" b="1" dirty="0">
                <a:latin typeface="Open Sans" panose="020B0604020202020204" charset="0"/>
                <a:ea typeface="Open Sans" panose="020B0604020202020204" charset="0"/>
                <a:cs typeface="Open Sans" panose="020B0604020202020204" charset="0"/>
              </a:rPr>
              <a:t>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rPr>
              <a:t>Easter Seals Website </a:t>
            </a:r>
          </a:p>
          <a:p>
            <a:pPr marL="571500" indent="-571500">
              <a:lnSpc>
                <a:spcPct val="150000"/>
              </a:lnSpc>
              <a:buFont typeface="Arial" panose="020B0604020202020204" pitchFamily="34" charset="0"/>
              <a:buChar char="•"/>
            </a:pPr>
            <a:r>
              <a:rPr lang="en-US" sz="3600" b="1" dirty="0">
                <a:latin typeface="Open Sans" panose="020B0604020202020204" charset="0"/>
                <a:ea typeface="Open Sans" panose="020B0604020202020204" charset="0"/>
                <a:cs typeface="Open Sans" panose="020B0604020202020204" charset="0"/>
                <a:hlinkClick r:id="rId16"/>
              </a:rPr>
              <a:t>https://www.easterseals.com/explore-resources/living-with-disability/love-dating-relationships-disability.html</a:t>
            </a:r>
            <a:r>
              <a:rPr lang="en-US" sz="3600" b="1" dirty="0">
                <a:latin typeface="Open Sans" panose="020B0604020202020204" charset="0"/>
                <a:ea typeface="Open Sans" panose="020B0604020202020204" charset="0"/>
                <a:cs typeface="Open Sans" panose="020B0604020202020204" charset="0"/>
              </a:rPr>
              <a:t> </a:t>
            </a:r>
          </a:p>
        </p:txBody>
      </p:sp>
    </p:spTree>
  </p:cSld>
  <p:clrMapOvr>
    <a:masterClrMapping/>
  </p:clrMapOvr>
</p:sld>
</file>

<file path=ppt/theme/theme1.xml><?xml version="1.0" encoding="utf-8"?>
<a:theme xmlns:a="http://schemas.openxmlformats.org/drawingml/2006/main" name="LEND Poster_Footer">
  <a:themeElements>
    <a:clrScheme name="IOD">
      <a:dk1>
        <a:srgbClr val="013591"/>
      </a:dk1>
      <a:lt1>
        <a:srgbClr val="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687</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EB Garamond</vt:lpstr>
      <vt:lpstr>Source Sans Pro</vt:lpstr>
      <vt:lpstr>Open Sans</vt:lpstr>
      <vt:lpstr>Times New Roman</vt:lpstr>
      <vt:lpstr>Arial</vt:lpstr>
      <vt:lpstr>LEND Poster_Footer</vt:lpstr>
      <vt:lpstr>Supported Decision Making and Healthy Living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Supported Decision Making and Healthy Living Decisions</dc:title>
  <dc:creator>Humphreys, Elizabeth</dc:creator>
  <cp:lastModifiedBy>Jaclyn Peterson</cp:lastModifiedBy>
  <cp:revision>39</cp:revision>
  <dcterms:created xsi:type="dcterms:W3CDTF">2021-03-10T15:35:21Z</dcterms:created>
  <dcterms:modified xsi:type="dcterms:W3CDTF">2021-04-29T19:20:36Z</dcterms:modified>
</cp:coreProperties>
</file>