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4"/>
  </p:notesMasterIdLst>
  <p:sldIdLst>
    <p:sldId id="256" r:id="rId3"/>
  </p:sldIdLst>
  <p:sldSz cx="43891200" cy="32918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Quattrocento Sans" panose="020B0604020202020204" charset="0"/>
      <p:regular r:id="rId9"/>
      <p:bold r:id="rId10"/>
      <p:italic r:id="rId11"/>
      <p:boldItalic r:id="rId12"/>
    </p:embeddedFont>
    <p:embeddedFont>
      <p:font typeface="Source Sans Pro" panose="020B0503030403020204" pitchFamily="34" charset="0"/>
      <p:regular r:id="rId13"/>
      <p:bold r:id="rId14"/>
      <p:italic r:id="rId15"/>
      <p:boldItalic r:id="rId16"/>
    </p:embeddedFont>
    <p:embeddedFont>
      <p:font typeface="Verdana Pro Light" panose="020B0304030504040204" pitchFamily="34" charset="0"/>
      <p:regular r:id="rId17"/>
      <p: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1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1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1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1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1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1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1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1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1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88" autoAdjust="0"/>
  </p:normalViewPr>
  <p:slideViewPr>
    <p:cSldViewPr snapToGrid="0">
      <p:cViewPr>
        <p:scale>
          <a:sx n="33" d="100"/>
          <a:sy n="33" d="100"/>
        </p:scale>
        <p:origin x="16" y="16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1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1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1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1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1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1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1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1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71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44f61840b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d44f61840b_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gd44f61840b_2_1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96198" y="4765282"/>
            <a:ext cx="40898880" cy="13137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96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96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96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96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96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96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96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96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96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96160" y="18138398"/>
            <a:ext cx="40898880" cy="5073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44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44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44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44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44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44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44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44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44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0667798" y="29844586"/>
            <a:ext cx="2633760" cy="2518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496160" y="7079198"/>
            <a:ext cx="40898880" cy="125668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7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7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7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7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7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7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7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7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496160" y="20174242"/>
            <a:ext cx="40898880" cy="832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194560" lvl="0" indent="-164592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4389120" lvl="1" indent="-1524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6583680" lvl="2" indent="-15240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8778240" lvl="3" indent="-1524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0972800" lvl="4" indent="-1524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3167360" lvl="5" indent="-15240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5361920" lvl="6" indent="-1524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7556480" lvl="7" indent="-1524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9751040" lvl="8" indent="-15240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0667798" y="29844586"/>
            <a:ext cx="2633760" cy="2518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0667798" y="29844586"/>
            <a:ext cx="2633760" cy="2518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 descr="Celestia-R1---OverlayTitle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" y="0"/>
            <a:ext cx="26631902" cy="246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3171070" y="9428482"/>
            <a:ext cx="27427680" cy="1162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19200"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3171070" y="21051518"/>
            <a:ext cx="27427680" cy="6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700"/>
              <a:buNone/>
              <a:defRPr sz="8160" cap="none">
                <a:solidFill>
                  <a:schemeClr val="lt1"/>
                </a:solidFill>
              </a:defRPr>
            </a:lvl1pPr>
            <a:lvl2pPr lvl="1" algn="ctr">
              <a:spcBef>
                <a:spcPts val="432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320"/>
              </a:spcBef>
              <a:spcAft>
                <a:spcPts val="0"/>
              </a:spcAft>
              <a:buSzPts val="13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32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32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32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32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32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320"/>
              </a:spcBef>
              <a:spcAft>
                <a:spcPts val="4320"/>
              </a:spcAft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32411093" y="28178765"/>
            <a:ext cx="581904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13171075" y="28178765"/>
            <a:ext cx="1887408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38595288" y="28178765"/>
            <a:ext cx="200448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89" y="0"/>
            <a:ext cx="32826960" cy="246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2194560" y="2926085"/>
            <a:ext cx="37307520" cy="6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12480"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2194560" y="10281931"/>
            <a:ext cx="37307520" cy="1751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rmAutofit/>
          </a:bodyPr>
          <a:lstStyle>
            <a:lvl1pPr marL="2194560" lvl="0" indent="-1188720" algn="l">
              <a:spcBef>
                <a:spcPts val="0"/>
              </a:spcBef>
              <a:spcAft>
                <a:spcPts val="0"/>
              </a:spcAft>
              <a:buSzPts val="300"/>
              <a:buChar char="•"/>
              <a:defRPr/>
            </a:lvl1pPr>
            <a:lvl2pPr marL="4389120" lvl="1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2pPr>
            <a:lvl3pPr marL="6583680" lvl="2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3pPr>
            <a:lvl4pPr marL="8778240" lvl="3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4pPr>
            <a:lvl5pPr marL="10972800" lvl="4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5pPr>
            <a:lvl6pPr marL="13167360" lvl="5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6pPr>
            <a:lvl7pPr marL="15361920" lvl="6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7pPr>
            <a:lvl8pPr marL="17556480" lvl="7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8pPr>
            <a:lvl9pPr marL="19751040" lvl="8" indent="-1188720" algn="l">
              <a:spcBef>
                <a:spcPts val="4320"/>
              </a:spcBef>
              <a:spcAft>
                <a:spcPts val="4320"/>
              </a:spcAft>
              <a:buSzPts val="3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31313818" y="28178765"/>
            <a:ext cx="581904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2194560" y="28178765"/>
            <a:ext cx="2875392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37498008" y="28178765"/>
            <a:ext cx="200448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89" y="0"/>
            <a:ext cx="32826960" cy="246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2194570" y="15881189"/>
            <a:ext cx="37307520" cy="705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alibri"/>
              <a:buNone/>
              <a:defRPr sz="1392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2194565" y="22931429"/>
            <a:ext cx="37307520" cy="412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rmAutofit/>
          </a:bodyPr>
          <a:lstStyle>
            <a:lvl1pPr marL="2194560" lvl="0" indent="-1097280" algn="l">
              <a:spcBef>
                <a:spcPts val="0"/>
              </a:spcBef>
              <a:spcAft>
                <a:spcPts val="0"/>
              </a:spcAft>
              <a:buSzPts val="1700"/>
              <a:buNone/>
              <a:defRPr sz="8160" cap="none">
                <a:solidFill>
                  <a:schemeClr val="lt1"/>
                </a:solidFill>
              </a:defRPr>
            </a:lvl1pPr>
            <a:lvl2pPr marL="4389120" lvl="1" indent="-1097280" algn="l">
              <a:spcBef>
                <a:spcPts val="4320"/>
              </a:spcBef>
              <a:spcAft>
                <a:spcPts val="0"/>
              </a:spcAft>
              <a:buSzPts val="1700"/>
              <a:buNone/>
              <a:defRPr sz="8160">
                <a:solidFill>
                  <a:schemeClr val="lt1"/>
                </a:solidFill>
              </a:defRPr>
            </a:lvl2pPr>
            <a:lvl3pPr marL="6583680" lvl="2" indent="-1097280" algn="l">
              <a:spcBef>
                <a:spcPts val="4320"/>
              </a:spcBef>
              <a:spcAft>
                <a:spcPts val="0"/>
              </a:spcAft>
              <a:buSzPts val="1500"/>
              <a:buNone/>
              <a:defRPr sz="7200">
                <a:solidFill>
                  <a:schemeClr val="lt1"/>
                </a:solidFill>
              </a:defRPr>
            </a:lvl3pPr>
            <a:lvl4pPr marL="8778240" lvl="3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4pPr>
            <a:lvl5pPr marL="10972800" lvl="4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5pPr>
            <a:lvl6pPr marL="13167360" lvl="5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6pPr>
            <a:lvl7pPr marL="15361920" lvl="6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7pPr>
            <a:lvl8pPr marL="17556480" lvl="7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8pPr>
            <a:lvl9pPr marL="19751040" lvl="8" indent="-1097280" algn="l">
              <a:spcBef>
                <a:spcPts val="4320"/>
              </a:spcBef>
              <a:spcAft>
                <a:spcPts val="4320"/>
              </a:spcAft>
              <a:buSzPts val="1300"/>
              <a:buNone/>
              <a:defRPr sz="624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31313818" y="28178765"/>
            <a:ext cx="581904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2194560" y="28178765"/>
            <a:ext cx="2875392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37498008" y="28178765"/>
            <a:ext cx="200448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89" y="0"/>
            <a:ext cx="32826960" cy="246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2194560" y="2926085"/>
            <a:ext cx="37307520" cy="6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alibri"/>
              <a:buNone/>
              <a:defRPr sz="13920"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568709" y="10647682"/>
            <a:ext cx="16994880" cy="276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b" anchorCtr="0">
            <a:noAutofit/>
          </a:bodyPr>
          <a:lstStyle>
            <a:lvl1pPr marL="2194560" lvl="0" indent="-1097280" algn="l">
              <a:spcBef>
                <a:spcPts val="0"/>
              </a:spcBef>
              <a:spcAft>
                <a:spcPts val="0"/>
              </a:spcAft>
              <a:buSzPts val="2200"/>
              <a:buNone/>
              <a:defRPr sz="10560" b="0"/>
            </a:lvl1pPr>
            <a:lvl2pPr marL="4389120" lvl="1" indent="-1097280" algn="l">
              <a:spcBef>
                <a:spcPts val="4320"/>
              </a:spcBef>
              <a:spcAft>
                <a:spcPts val="0"/>
              </a:spcAft>
              <a:buSzPts val="1800"/>
              <a:buNone/>
              <a:defRPr sz="8640" b="1"/>
            </a:lvl2pPr>
            <a:lvl3pPr marL="6583680" lvl="2" indent="-1097280" algn="l">
              <a:spcBef>
                <a:spcPts val="4320"/>
              </a:spcBef>
              <a:spcAft>
                <a:spcPts val="0"/>
              </a:spcAft>
              <a:buSzPts val="1700"/>
              <a:buNone/>
              <a:defRPr sz="8160" b="1"/>
            </a:lvl3pPr>
            <a:lvl4pPr marL="8778240" lvl="3" indent="-1097280" algn="l">
              <a:spcBef>
                <a:spcPts val="4320"/>
              </a:spcBef>
              <a:spcAft>
                <a:spcPts val="0"/>
              </a:spcAft>
              <a:buSzPts val="1500"/>
              <a:buNone/>
              <a:defRPr sz="7200" b="1"/>
            </a:lvl4pPr>
            <a:lvl5pPr marL="10972800" lvl="4" indent="-1097280" algn="l">
              <a:spcBef>
                <a:spcPts val="4320"/>
              </a:spcBef>
              <a:spcAft>
                <a:spcPts val="0"/>
              </a:spcAft>
              <a:buSzPts val="1500"/>
              <a:buNone/>
              <a:defRPr sz="7200" b="1"/>
            </a:lvl5pPr>
            <a:lvl6pPr marL="13167360" lvl="5" indent="-1097280" algn="l">
              <a:spcBef>
                <a:spcPts val="4320"/>
              </a:spcBef>
              <a:spcAft>
                <a:spcPts val="0"/>
              </a:spcAft>
              <a:buSzPts val="1500"/>
              <a:buNone/>
              <a:defRPr sz="7200" b="1"/>
            </a:lvl6pPr>
            <a:lvl7pPr marL="15361920" lvl="6" indent="-1097280" algn="l">
              <a:spcBef>
                <a:spcPts val="4320"/>
              </a:spcBef>
              <a:spcAft>
                <a:spcPts val="0"/>
              </a:spcAft>
              <a:buSzPts val="1500"/>
              <a:buNone/>
              <a:defRPr sz="7200" b="1"/>
            </a:lvl7pPr>
            <a:lvl8pPr marL="17556480" lvl="7" indent="-1097280" algn="l">
              <a:spcBef>
                <a:spcPts val="4320"/>
              </a:spcBef>
              <a:spcAft>
                <a:spcPts val="0"/>
              </a:spcAft>
              <a:buSzPts val="1500"/>
              <a:buNone/>
              <a:defRPr sz="7200" b="1"/>
            </a:lvl8pPr>
            <a:lvl9pPr marL="19751040" lvl="8" indent="-1097280" algn="l">
              <a:spcBef>
                <a:spcPts val="4320"/>
              </a:spcBef>
              <a:spcAft>
                <a:spcPts val="4320"/>
              </a:spcAft>
              <a:buSzPts val="1500"/>
              <a:buNone/>
              <a:defRPr sz="7200" b="1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2"/>
          </p:nvPr>
        </p:nvSpPr>
        <p:spPr>
          <a:xfrm>
            <a:off x="2194560" y="13776965"/>
            <a:ext cx="18302400" cy="1401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rmAutofit/>
          </a:bodyPr>
          <a:lstStyle>
            <a:lvl1pPr marL="2194560" lvl="0" indent="-1188720" algn="l">
              <a:spcBef>
                <a:spcPts val="0"/>
              </a:spcBef>
              <a:spcAft>
                <a:spcPts val="0"/>
              </a:spcAft>
              <a:buSzPts val="300"/>
              <a:buChar char="•"/>
              <a:defRPr/>
            </a:lvl1pPr>
            <a:lvl2pPr marL="4389120" lvl="1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2pPr>
            <a:lvl3pPr marL="6583680" lvl="2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3pPr>
            <a:lvl4pPr marL="8778240" lvl="3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4pPr>
            <a:lvl5pPr marL="10972800" lvl="4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5pPr>
            <a:lvl6pPr marL="13167360" lvl="5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6pPr>
            <a:lvl7pPr marL="15361920" lvl="6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7pPr>
            <a:lvl8pPr marL="17556480" lvl="7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8pPr>
            <a:lvl9pPr marL="19751040" lvl="8" indent="-1188720" algn="l">
              <a:spcBef>
                <a:spcPts val="4320"/>
              </a:spcBef>
              <a:spcAft>
                <a:spcPts val="4320"/>
              </a:spcAft>
              <a:buSzPts val="3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3"/>
          </p:nvPr>
        </p:nvSpPr>
        <p:spPr>
          <a:xfrm>
            <a:off x="22613376" y="10647682"/>
            <a:ext cx="16888320" cy="276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b" anchorCtr="0">
            <a:noAutofit/>
          </a:bodyPr>
          <a:lstStyle>
            <a:lvl1pPr marL="2194560" lvl="0" indent="-1097280" algn="l">
              <a:spcBef>
                <a:spcPts val="0"/>
              </a:spcBef>
              <a:spcAft>
                <a:spcPts val="0"/>
              </a:spcAft>
              <a:buSzPts val="2200"/>
              <a:buNone/>
              <a:defRPr sz="10560" b="0"/>
            </a:lvl1pPr>
            <a:lvl2pPr marL="4389120" lvl="1" indent="-1097280" algn="l">
              <a:spcBef>
                <a:spcPts val="4320"/>
              </a:spcBef>
              <a:spcAft>
                <a:spcPts val="0"/>
              </a:spcAft>
              <a:buSzPts val="1800"/>
              <a:buNone/>
              <a:defRPr sz="8640" b="1"/>
            </a:lvl2pPr>
            <a:lvl3pPr marL="6583680" lvl="2" indent="-1097280" algn="l">
              <a:spcBef>
                <a:spcPts val="4320"/>
              </a:spcBef>
              <a:spcAft>
                <a:spcPts val="0"/>
              </a:spcAft>
              <a:buSzPts val="1700"/>
              <a:buNone/>
              <a:defRPr sz="8160" b="1"/>
            </a:lvl3pPr>
            <a:lvl4pPr marL="8778240" lvl="3" indent="-1097280" algn="l">
              <a:spcBef>
                <a:spcPts val="4320"/>
              </a:spcBef>
              <a:spcAft>
                <a:spcPts val="0"/>
              </a:spcAft>
              <a:buSzPts val="1500"/>
              <a:buNone/>
              <a:defRPr sz="7200" b="1"/>
            </a:lvl4pPr>
            <a:lvl5pPr marL="10972800" lvl="4" indent="-1097280" algn="l">
              <a:spcBef>
                <a:spcPts val="4320"/>
              </a:spcBef>
              <a:spcAft>
                <a:spcPts val="0"/>
              </a:spcAft>
              <a:buSzPts val="1500"/>
              <a:buNone/>
              <a:defRPr sz="7200" b="1"/>
            </a:lvl5pPr>
            <a:lvl6pPr marL="13167360" lvl="5" indent="-1097280" algn="l">
              <a:spcBef>
                <a:spcPts val="4320"/>
              </a:spcBef>
              <a:spcAft>
                <a:spcPts val="0"/>
              </a:spcAft>
              <a:buSzPts val="1500"/>
              <a:buNone/>
              <a:defRPr sz="7200" b="1"/>
            </a:lvl6pPr>
            <a:lvl7pPr marL="15361920" lvl="6" indent="-1097280" algn="l">
              <a:spcBef>
                <a:spcPts val="4320"/>
              </a:spcBef>
              <a:spcAft>
                <a:spcPts val="0"/>
              </a:spcAft>
              <a:buSzPts val="1500"/>
              <a:buNone/>
              <a:defRPr sz="7200" b="1"/>
            </a:lvl7pPr>
            <a:lvl8pPr marL="17556480" lvl="7" indent="-1097280" algn="l">
              <a:spcBef>
                <a:spcPts val="4320"/>
              </a:spcBef>
              <a:spcAft>
                <a:spcPts val="0"/>
              </a:spcAft>
              <a:buSzPts val="1500"/>
              <a:buNone/>
              <a:defRPr sz="7200" b="1"/>
            </a:lvl8pPr>
            <a:lvl9pPr marL="19751040" lvl="8" indent="-1097280" algn="l">
              <a:spcBef>
                <a:spcPts val="4320"/>
              </a:spcBef>
              <a:spcAft>
                <a:spcPts val="4320"/>
              </a:spcAft>
              <a:buSzPts val="1500"/>
              <a:buNone/>
              <a:defRPr sz="7200" b="1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4"/>
          </p:nvPr>
        </p:nvSpPr>
        <p:spPr>
          <a:xfrm>
            <a:off x="21199450" y="13776965"/>
            <a:ext cx="18302400" cy="1401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rmAutofit/>
          </a:bodyPr>
          <a:lstStyle>
            <a:lvl1pPr marL="2194560" lvl="0" indent="-1188720" algn="l">
              <a:spcBef>
                <a:spcPts val="0"/>
              </a:spcBef>
              <a:spcAft>
                <a:spcPts val="0"/>
              </a:spcAft>
              <a:buSzPts val="300"/>
              <a:buChar char="•"/>
              <a:defRPr/>
            </a:lvl1pPr>
            <a:lvl2pPr marL="4389120" lvl="1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2pPr>
            <a:lvl3pPr marL="6583680" lvl="2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3pPr>
            <a:lvl4pPr marL="8778240" lvl="3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4pPr>
            <a:lvl5pPr marL="10972800" lvl="4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5pPr>
            <a:lvl6pPr marL="13167360" lvl="5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6pPr>
            <a:lvl7pPr marL="15361920" lvl="6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7pPr>
            <a:lvl8pPr marL="17556480" lvl="7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8pPr>
            <a:lvl9pPr marL="19751040" lvl="8" indent="-1188720" algn="l">
              <a:spcBef>
                <a:spcPts val="4320"/>
              </a:spcBef>
              <a:spcAft>
                <a:spcPts val="4320"/>
              </a:spcAft>
              <a:buSzPts val="3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dt" idx="10"/>
          </p:nvPr>
        </p:nvSpPr>
        <p:spPr>
          <a:xfrm>
            <a:off x="31313818" y="28178765"/>
            <a:ext cx="581904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ftr" idx="11"/>
          </p:nvPr>
        </p:nvSpPr>
        <p:spPr>
          <a:xfrm>
            <a:off x="2194560" y="28178765"/>
            <a:ext cx="2875392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xfrm>
            <a:off x="37498008" y="28178765"/>
            <a:ext cx="200448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89" y="0"/>
            <a:ext cx="32826960" cy="246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2194565" y="2926085"/>
            <a:ext cx="37307520" cy="6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alibri"/>
              <a:buNone/>
              <a:defRPr sz="13920"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dt" idx="10"/>
          </p:nvPr>
        </p:nvSpPr>
        <p:spPr>
          <a:xfrm>
            <a:off x="31313818" y="28178765"/>
            <a:ext cx="581904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ftr" idx="11"/>
          </p:nvPr>
        </p:nvSpPr>
        <p:spPr>
          <a:xfrm>
            <a:off x="2194560" y="28178765"/>
            <a:ext cx="2875392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37498008" y="28178765"/>
            <a:ext cx="200448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89" y="0"/>
            <a:ext cx="32826960" cy="246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>
            <a:spLocks noGrp="1"/>
          </p:cNvSpPr>
          <p:nvPr>
            <p:ph type="dt" idx="10"/>
          </p:nvPr>
        </p:nvSpPr>
        <p:spPr>
          <a:xfrm>
            <a:off x="31313818" y="28178765"/>
            <a:ext cx="581904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ftr" idx="11"/>
          </p:nvPr>
        </p:nvSpPr>
        <p:spPr>
          <a:xfrm>
            <a:off x="2194560" y="28178765"/>
            <a:ext cx="2875392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37498008" y="28178765"/>
            <a:ext cx="200448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1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89" y="0"/>
            <a:ext cx="32826960" cy="246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2216246" y="7477766"/>
            <a:ext cx="13741920" cy="690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  <a:defRPr sz="1056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17309496" y="2926085"/>
            <a:ext cx="22214880" cy="2487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rmAutofit/>
          </a:bodyPr>
          <a:lstStyle>
            <a:lvl1pPr marL="2194560" lvl="0" indent="-1188720" algn="l">
              <a:spcBef>
                <a:spcPts val="0"/>
              </a:spcBef>
              <a:spcAft>
                <a:spcPts val="0"/>
              </a:spcAft>
              <a:buSzPts val="300"/>
              <a:buChar char="•"/>
              <a:defRPr/>
            </a:lvl1pPr>
            <a:lvl2pPr marL="4389120" lvl="1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2pPr>
            <a:lvl3pPr marL="6583680" lvl="2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3pPr>
            <a:lvl4pPr marL="8778240" lvl="3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4pPr>
            <a:lvl5pPr marL="10972800" lvl="4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5pPr>
            <a:lvl6pPr marL="13167360" lvl="5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6pPr>
            <a:lvl7pPr marL="15361920" lvl="6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7pPr>
            <a:lvl8pPr marL="17556480" lvl="7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8pPr>
            <a:lvl9pPr marL="19751040" lvl="8" indent="-1188720" algn="l">
              <a:spcBef>
                <a:spcPts val="4320"/>
              </a:spcBef>
              <a:spcAft>
                <a:spcPts val="4320"/>
              </a:spcAft>
              <a:buSzPts val="3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2"/>
          </p:nvPr>
        </p:nvSpPr>
        <p:spPr>
          <a:xfrm>
            <a:off x="2216246" y="14386565"/>
            <a:ext cx="13741920" cy="88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rmAutofit/>
          </a:bodyPr>
          <a:lstStyle>
            <a:lvl1pPr marL="2194560" lvl="0" indent="-1097280" algn="l">
              <a:spcBef>
                <a:spcPts val="0"/>
              </a:spcBef>
              <a:spcAft>
                <a:spcPts val="0"/>
              </a:spcAft>
              <a:buSzPts val="1300"/>
              <a:buNone/>
              <a:defRPr sz="6240"/>
            </a:lvl1pPr>
            <a:lvl2pPr marL="4389120" lvl="1" indent="-1097280" algn="l">
              <a:spcBef>
                <a:spcPts val="4320"/>
              </a:spcBef>
              <a:spcAft>
                <a:spcPts val="0"/>
              </a:spcAft>
              <a:buSzPts val="1100"/>
              <a:buNone/>
              <a:defRPr sz="5280"/>
            </a:lvl2pPr>
            <a:lvl3pPr marL="6583680" lvl="2" indent="-1097280" algn="l">
              <a:spcBef>
                <a:spcPts val="4320"/>
              </a:spcBef>
              <a:spcAft>
                <a:spcPts val="0"/>
              </a:spcAft>
              <a:buSzPts val="900"/>
              <a:buNone/>
              <a:defRPr sz="4320"/>
            </a:lvl3pPr>
            <a:lvl4pPr marL="8778240" lvl="3" indent="-1097280" algn="l">
              <a:spcBef>
                <a:spcPts val="4320"/>
              </a:spcBef>
              <a:spcAft>
                <a:spcPts val="0"/>
              </a:spcAft>
              <a:buSzPts val="800"/>
              <a:buNone/>
              <a:defRPr sz="3840"/>
            </a:lvl4pPr>
            <a:lvl5pPr marL="10972800" lvl="4" indent="-1097280" algn="l">
              <a:spcBef>
                <a:spcPts val="4320"/>
              </a:spcBef>
              <a:spcAft>
                <a:spcPts val="0"/>
              </a:spcAft>
              <a:buSzPts val="800"/>
              <a:buNone/>
              <a:defRPr sz="3840"/>
            </a:lvl5pPr>
            <a:lvl6pPr marL="13167360" lvl="5" indent="-1097280" algn="l">
              <a:spcBef>
                <a:spcPts val="4320"/>
              </a:spcBef>
              <a:spcAft>
                <a:spcPts val="0"/>
              </a:spcAft>
              <a:buSzPts val="800"/>
              <a:buNone/>
              <a:defRPr sz="3840"/>
            </a:lvl6pPr>
            <a:lvl7pPr marL="15361920" lvl="6" indent="-1097280" algn="l">
              <a:spcBef>
                <a:spcPts val="4320"/>
              </a:spcBef>
              <a:spcAft>
                <a:spcPts val="0"/>
              </a:spcAft>
              <a:buSzPts val="800"/>
              <a:buNone/>
              <a:defRPr sz="3840"/>
            </a:lvl7pPr>
            <a:lvl8pPr marL="17556480" lvl="7" indent="-1097280" algn="l">
              <a:spcBef>
                <a:spcPts val="4320"/>
              </a:spcBef>
              <a:spcAft>
                <a:spcPts val="0"/>
              </a:spcAft>
              <a:buSzPts val="800"/>
              <a:buNone/>
              <a:defRPr sz="3840"/>
            </a:lvl8pPr>
            <a:lvl9pPr marL="19751040" lvl="8" indent="-1097280" algn="l">
              <a:spcBef>
                <a:spcPts val="4320"/>
              </a:spcBef>
              <a:spcAft>
                <a:spcPts val="4320"/>
              </a:spcAft>
              <a:buSzPts val="800"/>
              <a:buNone/>
              <a:defRPr sz="3840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dt" idx="10"/>
          </p:nvPr>
        </p:nvSpPr>
        <p:spPr>
          <a:xfrm>
            <a:off x="31313818" y="28178765"/>
            <a:ext cx="581904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ftr" idx="11"/>
          </p:nvPr>
        </p:nvSpPr>
        <p:spPr>
          <a:xfrm>
            <a:off x="2194560" y="28178765"/>
            <a:ext cx="2875392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ldNum" idx="12"/>
          </p:nvPr>
        </p:nvSpPr>
        <p:spPr>
          <a:xfrm>
            <a:off x="37498008" y="28178765"/>
            <a:ext cx="200448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89" y="0"/>
            <a:ext cx="32826960" cy="246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2218214" y="8331226"/>
            <a:ext cx="19666080" cy="658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  <a:defRPr sz="1056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>
            <a:spLocks noGrp="1"/>
          </p:cNvSpPr>
          <p:nvPr>
            <p:ph type="pic" idx="2"/>
          </p:nvPr>
        </p:nvSpPr>
        <p:spPr>
          <a:xfrm>
            <a:off x="24140160" y="4389120"/>
            <a:ext cx="15361920" cy="21945600"/>
          </a:xfrm>
          <a:prstGeom prst="roundRect">
            <a:avLst>
              <a:gd name="adj" fmla="val 42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17450" tIns="8725" rIns="17450" bIns="87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32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32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62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3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528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3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528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3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528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3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528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3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528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320"/>
              </a:spcBef>
              <a:spcAft>
                <a:spcPts val="4320"/>
              </a:spcAft>
              <a:buClr>
                <a:schemeClr val="lt1"/>
              </a:buClr>
              <a:buSzPts val="1100"/>
              <a:buFont typeface="Arial"/>
              <a:buChar char="•"/>
              <a:defRPr sz="528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2218214" y="14914906"/>
            <a:ext cx="19666080" cy="877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rmAutofit/>
          </a:bodyPr>
          <a:lstStyle>
            <a:lvl1pPr marL="2194560" lvl="0" indent="-1097280" algn="l">
              <a:spcBef>
                <a:spcPts val="0"/>
              </a:spcBef>
              <a:spcAft>
                <a:spcPts val="0"/>
              </a:spcAft>
              <a:buSzPts val="1500"/>
              <a:buNone/>
              <a:defRPr sz="7200"/>
            </a:lvl1pPr>
            <a:lvl2pPr marL="4389120" lvl="1" indent="-1097280" algn="l">
              <a:spcBef>
                <a:spcPts val="4320"/>
              </a:spcBef>
              <a:spcAft>
                <a:spcPts val="0"/>
              </a:spcAft>
              <a:buSzPts val="1100"/>
              <a:buNone/>
              <a:defRPr sz="5280"/>
            </a:lvl2pPr>
            <a:lvl3pPr marL="6583680" lvl="2" indent="-1097280" algn="l">
              <a:spcBef>
                <a:spcPts val="4320"/>
              </a:spcBef>
              <a:spcAft>
                <a:spcPts val="0"/>
              </a:spcAft>
              <a:buSzPts val="900"/>
              <a:buNone/>
              <a:defRPr sz="4320"/>
            </a:lvl3pPr>
            <a:lvl4pPr marL="8778240" lvl="3" indent="-1097280" algn="l">
              <a:spcBef>
                <a:spcPts val="4320"/>
              </a:spcBef>
              <a:spcAft>
                <a:spcPts val="0"/>
              </a:spcAft>
              <a:buSzPts val="800"/>
              <a:buNone/>
              <a:defRPr sz="3840"/>
            </a:lvl4pPr>
            <a:lvl5pPr marL="10972800" lvl="4" indent="-1097280" algn="l">
              <a:spcBef>
                <a:spcPts val="4320"/>
              </a:spcBef>
              <a:spcAft>
                <a:spcPts val="0"/>
              </a:spcAft>
              <a:buSzPts val="800"/>
              <a:buNone/>
              <a:defRPr sz="3840"/>
            </a:lvl5pPr>
            <a:lvl6pPr marL="13167360" lvl="5" indent="-1097280" algn="l">
              <a:spcBef>
                <a:spcPts val="4320"/>
              </a:spcBef>
              <a:spcAft>
                <a:spcPts val="0"/>
              </a:spcAft>
              <a:buSzPts val="800"/>
              <a:buNone/>
              <a:defRPr sz="3840"/>
            </a:lvl6pPr>
            <a:lvl7pPr marL="15361920" lvl="6" indent="-1097280" algn="l">
              <a:spcBef>
                <a:spcPts val="4320"/>
              </a:spcBef>
              <a:spcAft>
                <a:spcPts val="0"/>
              </a:spcAft>
              <a:buSzPts val="800"/>
              <a:buNone/>
              <a:defRPr sz="3840"/>
            </a:lvl7pPr>
            <a:lvl8pPr marL="17556480" lvl="7" indent="-1097280" algn="l">
              <a:spcBef>
                <a:spcPts val="4320"/>
              </a:spcBef>
              <a:spcAft>
                <a:spcPts val="0"/>
              </a:spcAft>
              <a:buSzPts val="800"/>
              <a:buNone/>
              <a:defRPr sz="3840"/>
            </a:lvl8pPr>
            <a:lvl9pPr marL="19751040" lvl="8" indent="-1097280" algn="l">
              <a:spcBef>
                <a:spcPts val="4320"/>
              </a:spcBef>
              <a:spcAft>
                <a:spcPts val="4320"/>
              </a:spcAft>
              <a:buSzPts val="800"/>
              <a:buNone/>
              <a:defRPr sz="3840"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dt" idx="10"/>
          </p:nvPr>
        </p:nvSpPr>
        <p:spPr>
          <a:xfrm>
            <a:off x="31313818" y="28178765"/>
            <a:ext cx="581904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ftr" idx="11"/>
          </p:nvPr>
        </p:nvSpPr>
        <p:spPr>
          <a:xfrm>
            <a:off x="2194560" y="28178765"/>
            <a:ext cx="2875392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37498008" y="28178765"/>
            <a:ext cx="200448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496160" y="13765440"/>
            <a:ext cx="40898880" cy="5387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728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728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728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728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728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728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728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728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728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0667798" y="29844586"/>
            <a:ext cx="2633760" cy="2518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89" y="0"/>
            <a:ext cx="32826960" cy="246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2194565" y="22717752"/>
            <a:ext cx="37307520" cy="272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864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>
            <a:spLocks noGrp="1"/>
          </p:cNvSpPr>
          <p:nvPr>
            <p:ph type="pic" idx="2"/>
          </p:nvPr>
        </p:nvSpPr>
        <p:spPr>
          <a:xfrm>
            <a:off x="4389125" y="4474138"/>
            <a:ext cx="32918400" cy="15190560"/>
          </a:xfrm>
          <a:prstGeom prst="roundRect">
            <a:avLst>
              <a:gd name="adj" fmla="val 43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17450" tIns="8725" rIns="17450" bIns="87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32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32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62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3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528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3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528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3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528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3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528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3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528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320"/>
              </a:spcBef>
              <a:spcAft>
                <a:spcPts val="4320"/>
              </a:spcAft>
              <a:buClr>
                <a:schemeClr val="lt1"/>
              </a:buClr>
              <a:buSzPts val="1100"/>
              <a:buFont typeface="Arial"/>
              <a:buChar char="•"/>
              <a:defRPr sz="528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2194565" y="25438094"/>
            <a:ext cx="37307520" cy="2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rmAutofit/>
          </a:bodyPr>
          <a:lstStyle>
            <a:lvl1pPr marL="2194560" lvl="0" indent="-1097280" algn="l">
              <a:spcBef>
                <a:spcPts val="0"/>
              </a:spcBef>
              <a:spcAft>
                <a:spcPts val="0"/>
              </a:spcAft>
              <a:buSzPts val="1300"/>
              <a:buNone/>
              <a:defRPr sz="6240"/>
            </a:lvl1pPr>
            <a:lvl2pPr marL="4389120" lvl="1" indent="-1097280" algn="l">
              <a:spcBef>
                <a:spcPts val="4320"/>
              </a:spcBef>
              <a:spcAft>
                <a:spcPts val="0"/>
              </a:spcAft>
              <a:buSzPts val="1100"/>
              <a:buNone/>
              <a:defRPr sz="5280"/>
            </a:lvl2pPr>
            <a:lvl3pPr marL="6583680" lvl="2" indent="-1097280" algn="l">
              <a:spcBef>
                <a:spcPts val="4320"/>
              </a:spcBef>
              <a:spcAft>
                <a:spcPts val="0"/>
              </a:spcAft>
              <a:buSzPts val="900"/>
              <a:buNone/>
              <a:defRPr sz="4320"/>
            </a:lvl3pPr>
            <a:lvl4pPr marL="8778240" lvl="3" indent="-1097280" algn="l">
              <a:spcBef>
                <a:spcPts val="4320"/>
              </a:spcBef>
              <a:spcAft>
                <a:spcPts val="0"/>
              </a:spcAft>
              <a:buSzPts val="800"/>
              <a:buNone/>
              <a:defRPr sz="3840"/>
            </a:lvl4pPr>
            <a:lvl5pPr marL="10972800" lvl="4" indent="-1097280" algn="l">
              <a:spcBef>
                <a:spcPts val="4320"/>
              </a:spcBef>
              <a:spcAft>
                <a:spcPts val="0"/>
              </a:spcAft>
              <a:buSzPts val="800"/>
              <a:buNone/>
              <a:defRPr sz="3840"/>
            </a:lvl5pPr>
            <a:lvl6pPr marL="13167360" lvl="5" indent="-1097280" algn="l">
              <a:spcBef>
                <a:spcPts val="4320"/>
              </a:spcBef>
              <a:spcAft>
                <a:spcPts val="0"/>
              </a:spcAft>
              <a:buSzPts val="800"/>
              <a:buNone/>
              <a:defRPr sz="3840"/>
            </a:lvl6pPr>
            <a:lvl7pPr marL="15361920" lvl="6" indent="-1097280" algn="l">
              <a:spcBef>
                <a:spcPts val="4320"/>
              </a:spcBef>
              <a:spcAft>
                <a:spcPts val="0"/>
              </a:spcAft>
              <a:buSzPts val="800"/>
              <a:buNone/>
              <a:defRPr sz="3840"/>
            </a:lvl7pPr>
            <a:lvl8pPr marL="17556480" lvl="7" indent="-1097280" algn="l">
              <a:spcBef>
                <a:spcPts val="4320"/>
              </a:spcBef>
              <a:spcAft>
                <a:spcPts val="0"/>
              </a:spcAft>
              <a:buSzPts val="800"/>
              <a:buNone/>
              <a:defRPr sz="3840"/>
            </a:lvl8pPr>
            <a:lvl9pPr marL="19751040" lvl="8" indent="-1097280" algn="l">
              <a:spcBef>
                <a:spcPts val="4320"/>
              </a:spcBef>
              <a:spcAft>
                <a:spcPts val="4320"/>
              </a:spcAft>
              <a:buSzPts val="800"/>
              <a:buNone/>
              <a:defRPr sz="3840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dt" idx="10"/>
          </p:nvPr>
        </p:nvSpPr>
        <p:spPr>
          <a:xfrm>
            <a:off x="31313818" y="28178765"/>
            <a:ext cx="581904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ftr" idx="11"/>
          </p:nvPr>
        </p:nvSpPr>
        <p:spPr>
          <a:xfrm>
            <a:off x="2194560" y="28178765"/>
            <a:ext cx="2875392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37498008" y="28178765"/>
            <a:ext cx="200448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4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89" y="0"/>
            <a:ext cx="32826960" cy="246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2194579" y="2926094"/>
            <a:ext cx="37307520" cy="1499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alibri"/>
              <a:buNone/>
              <a:defRPr sz="1392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2194574" y="20848320"/>
            <a:ext cx="37307520" cy="6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rmAutofit/>
          </a:bodyPr>
          <a:lstStyle>
            <a:lvl1pPr marL="2194560" lvl="0" indent="-1097280" algn="l">
              <a:spcBef>
                <a:spcPts val="0"/>
              </a:spcBef>
              <a:spcAft>
                <a:spcPts val="0"/>
              </a:spcAft>
              <a:buSzPts val="1800"/>
              <a:buNone/>
              <a:defRPr sz="8640">
                <a:solidFill>
                  <a:schemeClr val="lt1"/>
                </a:solidFill>
              </a:defRPr>
            </a:lvl1pPr>
            <a:lvl2pPr marL="4389120" lvl="1" indent="-1097280" algn="l">
              <a:spcBef>
                <a:spcPts val="4320"/>
              </a:spcBef>
              <a:spcAft>
                <a:spcPts val="0"/>
              </a:spcAft>
              <a:buSzPts val="1700"/>
              <a:buNone/>
              <a:defRPr sz="8160">
                <a:solidFill>
                  <a:schemeClr val="lt1"/>
                </a:solidFill>
              </a:defRPr>
            </a:lvl2pPr>
            <a:lvl3pPr marL="6583680" lvl="2" indent="-1097280" algn="l">
              <a:spcBef>
                <a:spcPts val="4320"/>
              </a:spcBef>
              <a:spcAft>
                <a:spcPts val="0"/>
              </a:spcAft>
              <a:buSzPts val="1500"/>
              <a:buNone/>
              <a:defRPr sz="7200">
                <a:solidFill>
                  <a:schemeClr val="lt1"/>
                </a:solidFill>
              </a:defRPr>
            </a:lvl3pPr>
            <a:lvl4pPr marL="8778240" lvl="3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4pPr>
            <a:lvl5pPr marL="10972800" lvl="4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5pPr>
            <a:lvl6pPr marL="13167360" lvl="5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6pPr>
            <a:lvl7pPr marL="15361920" lvl="6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7pPr>
            <a:lvl8pPr marL="17556480" lvl="7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8pPr>
            <a:lvl9pPr marL="19751040" lvl="8" indent="-1097280" algn="l">
              <a:spcBef>
                <a:spcPts val="4320"/>
              </a:spcBef>
              <a:spcAft>
                <a:spcPts val="4320"/>
              </a:spcAft>
              <a:buSzPts val="1300"/>
              <a:buNone/>
              <a:defRPr sz="624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dt" idx="10"/>
          </p:nvPr>
        </p:nvSpPr>
        <p:spPr>
          <a:xfrm>
            <a:off x="31313818" y="28178765"/>
            <a:ext cx="581904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ftr" idx="11"/>
          </p:nvPr>
        </p:nvSpPr>
        <p:spPr>
          <a:xfrm>
            <a:off x="2194560" y="28178765"/>
            <a:ext cx="2875392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ldNum" idx="12"/>
          </p:nvPr>
        </p:nvSpPr>
        <p:spPr>
          <a:xfrm>
            <a:off x="37498008" y="28178765"/>
            <a:ext cx="200448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89" y="0"/>
            <a:ext cx="32826960" cy="246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/>
        </p:nvSpPr>
        <p:spPr>
          <a:xfrm>
            <a:off x="2024621" y="3446947"/>
            <a:ext cx="2194560" cy="280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2360" tIns="201120" rIns="402360" bIns="20112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300"/>
              <a:buFont typeface="Calibri"/>
              <a:buNone/>
            </a:pPr>
            <a:r>
              <a:rPr lang="en" sz="3504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1440"/>
          </a:p>
        </p:txBody>
      </p:sp>
      <p:sp>
        <p:nvSpPr>
          <p:cNvPr id="140" name="Google Shape;140;p25"/>
          <p:cNvSpPr txBox="1"/>
          <p:nvPr/>
        </p:nvSpPr>
        <p:spPr>
          <a:xfrm>
            <a:off x="37131845" y="13208021"/>
            <a:ext cx="2194560" cy="280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2360" tIns="201120" rIns="402360" bIns="20112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300"/>
              <a:buFont typeface="Calibri"/>
              <a:buNone/>
            </a:pPr>
            <a:r>
              <a:rPr lang="en" sz="3504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440"/>
          </a:p>
        </p:txBody>
      </p:sp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4219752" y="2926094"/>
            <a:ext cx="34038720" cy="131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alibri"/>
              <a:buNone/>
              <a:defRPr sz="1392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4745621" y="16093440"/>
            <a:ext cx="33004800" cy="183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rmAutofit/>
          </a:bodyPr>
          <a:lstStyle>
            <a:lvl1pPr marL="2194560" lvl="0" indent="-109728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None/>
              <a:defRPr sz="7200"/>
            </a:lvl1pPr>
            <a:lvl2pPr marL="4389120" lvl="1" indent="-1097280" algn="l">
              <a:spcBef>
                <a:spcPts val="4320"/>
              </a:spcBef>
              <a:spcAft>
                <a:spcPts val="0"/>
              </a:spcAft>
              <a:buSzPts val="1500"/>
              <a:buFont typeface="Calibri"/>
              <a:buNone/>
              <a:defRPr/>
            </a:lvl2pPr>
            <a:lvl3pPr marL="6583680" lvl="2" indent="-1097280" algn="l">
              <a:spcBef>
                <a:spcPts val="4320"/>
              </a:spcBef>
              <a:spcAft>
                <a:spcPts val="0"/>
              </a:spcAft>
              <a:buSzPts val="1300"/>
              <a:buFont typeface="Calibri"/>
              <a:buNone/>
              <a:defRPr/>
            </a:lvl3pPr>
            <a:lvl4pPr marL="8778240" lvl="3" indent="-1097280" algn="l">
              <a:spcBef>
                <a:spcPts val="4320"/>
              </a:spcBef>
              <a:spcAft>
                <a:spcPts val="0"/>
              </a:spcAft>
              <a:buSzPts val="1100"/>
              <a:buFont typeface="Calibri"/>
              <a:buNone/>
              <a:defRPr/>
            </a:lvl4pPr>
            <a:lvl5pPr marL="10972800" lvl="4" indent="-1097280" algn="l">
              <a:spcBef>
                <a:spcPts val="4320"/>
              </a:spcBef>
              <a:spcAft>
                <a:spcPts val="0"/>
              </a:spcAft>
              <a:buSzPts val="1100"/>
              <a:buFont typeface="Calibri"/>
              <a:buNone/>
              <a:defRPr/>
            </a:lvl5pPr>
            <a:lvl6pPr marL="13167360" lvl="5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6pPr>
            <a:lvl7pPr marL="15361920" lvl="6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7pPr>
            <a:lvl8pPr marL="17556480" lvl="7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8pPr>
            <a:lvl9pPr marL="19751040" lvl="8" indent="-1188720" algn="l">
              <a:spcBef>
                <a:spcPts val="4320"/>
              </a:spcBef>
              <a:spcAft>
                <a:spcPts val="4320"/>
              </a:spcAft>
              <a:buSzPts val="3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2"/>
          </p:nvPr>
        </p:nvSpPr>
        <p:spPr>
          <a:xfrm>
            <a:off x="2218877" y="20848320"/>
            <a:ext cx="37307520" cy="6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rmAutofit/>
          </a:bodyPr>
          <a:lstStyle>
            <a:lvl1pPr marL="2194560" lvl="0" indent="-1097280" algn="l">
              <a:spcBef>
                <a:spcPts val="0"/>
              </a:spcBef>
              <a:spcAft>
                <a:spcPts val="0"/>
              </a:spcAft>
              <a:buSzPts val="1800"/>
              <a:buNone/>
              <a:defRPr sz="8640">
                <a:solidFill>
                  <a:schemeClr val="lt1"/>
                </a:solidFill>
              </a:defRPr>
            </a:lvl1pPr>
            <a:lvl2pPr marL="4389120" lvl="1" indent="-1097280" algn="l">
              <a:spcBef>
                <a:spcPts val="4320"/>
              </a:spcBef>
              <a:spcAft>
                <a:spcPts val="0"/>
              </a:spcAft>
              <a:buSzPts val="1700"/>
              <a:buNone/>
              <a:defRPr sz="8160">
                <a:solidFill>
                  <a:schemeClr val="lt1"/>
                </a:solidFill>
              </a:defRPr>
            </a:lvl2pPr>
            <a:lvl3pPr marL="6583680" lvl="2" indent="-1097280" algn="l">
              <a:spcBef>
                <a:spcPts val="4320"/>
              </a:spcBef>
              <a:spcAft>
                <a:spcPts val="0"/>
              </a:spcAft>
              <a:buSzPts val="1500"/>
              <a:buNone/>
              <a:defRPr sz="7200">
                <a:solidFill>
                  <a:schemeClr val="lt1"/>
                </a:solidFill>
              </a:defRPr>
            </a:lvl3pPr>
            <a:lvl4pPr marL="8778240" lvl="3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4pPr>
            <a:lvl5pPr marL="10972800" lvl="4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5pPr>
            <a:lvl6pPr marL="13167360" lvl="5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6pPr>
            <a:lvl7pPr marL="15361920" lvl="6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7pPr>
            <a:lvl8pPr marL="17556480" lvl="7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8pPr>
            <a:lvl9pPr marL="19751040" lvl="8" indent="-1097280" algn="l">
              <a:spcBef>
                <a:spcPts val="4320"/>
              </a:spcBef>
              <a:spcAft>
                <a:spcPts val="4320"/>
              </a:spcAft>
              <a:buSzPts val="1300"/>
              <a:buNone/>
              <a:defRPr sz="624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31313818" y="28178765"/>
            <a:ext cx="581904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2194560" y="28178765"/>
            <a:ext cx="2875392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37498008" y="28178765"/>
            <a:ext cx="200448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6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89" y="0"/>
            <a:ext cx="32826960" cy="246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2194565" y="15799910"/>
            <a:ext cx="37307520" cy="705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1248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body" idx="1"/>
          </p:nvPr>
        </p:nvSpPr>
        <p:spPr>
          <a:xfrm>
            <a:off x="2194560" y="22850150"/>
            <a:ext cx="37307520" cy="412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rmAutofit/>
          </a:bodyPr>
          <a:lstStyle>
            <a:lvl1pPr marL="2194560" lvl="0" indent="-1097280" algn="l">
              <a:spcBef>
                <a:spcPts val="0"/>
              </a:spcBef>
              <a:spcAft>
                <a:spcPts val="0"/>
              </a:spcAft>
              <a:buSzPts val="1700"/>
              <a:buNone/>
              <a:defRPr sz="8160">
                <a:solidFill>
                  <a:schemeClr val="lt1"/>
                </a:solidFill>
              </a:defRPr>
            </a:lvl1pPr>
            <a:lvl2pPr marL="4389120" lvl="1" indent="-1097280" algn="l">
              <a:spcBef>
                <a:spcPts val="4320"/>
              </a:spcBef>
              <a:spcAft>
                <a:spcPts val="0"/>
              </a:spcAft>
              <a:buSzPts val="1700"/>
              <a:buNone/>
              <a:defRPr sz="8160">
                <a:solidFill>
                  <a:schemeClr val="lt1"/>
                </a:solidFill>
              </a:defRPr>
            </a:lvl2pPr>
            <a:lvl3pPr marL="6583680" lvl="2" indent="-1097280" algn="l">
              <a:spcBef>
                <a:spcPts val="4320"/>
              </a:spcBef>
              <a:spcAft>
                <a:spcPts val="0"/>
              </a:spcAft>
              <a:buSzPts val="1500"/>
              <a:buNone/>
              <a:defRPr sz="7200">
                <a:solidFill>
                  <a:schemeClr val="lt1"/>
                </a:solidFill>
              </a:defRPr>
            </a:lvl3pPr>
            <a:lvl4pPr marL="8778240" lvl="3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4pPr>
            <a:lvl5pPr marL="10972800" lvl="4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5pPr>
            <a:lvl6pPr marL="13167360" lvl="5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6pPr>
            <a:lvl7pPr marL="15361920" lvl="6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7pPr>
            <a:lvl8pPr marL="17556480" lvl="7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8pPr>
            <a:lvl9pPr marL="19751040" lvl="8" indent="-1097280" algn="l">
              <a:spcBef>
                <a:spcPts val="4320"/>
              </a:spcBef>
              <a:spcAft>
                <a:spcPts val="4320"/>
              </a:spcAft>
              <a:buSzPts val="1300"/>
              <a:buNone/>
              <a:defRPr sz="624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dt" idx="10"/>
          </p:nvPr>
        </p:nvSpPr>
        <p:spPr>
          <a:xfrm>
            <a:off x="31313818" y="28178765"/>
            <a:ext cx="581904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ftr" idx="11"/>
          </p:nvPr>
        </p:nvSpPr>
        <p:spPr>
          <a:xfrm>
            <a:off x="2194560" y="28178765"/>
            <a:ext cx="2875392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sldNum" idx="12"/>
          </p:nvPr>
        </p:nvSpPr>
        <p:spPr>
          <a:xfrm>
            <a:off x="37498008" y="28178765"/>
            <a:ext cx="200448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89" y="0"/>
            <a:ext cx="32826960" cy="246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/>
          <p:nvPr/>
        </p:nvSpPr>
        <p:spPr>
          <a:xfrm>
            <a:off x="2024621" y="3446947"/>
            <a:ext cx="2194560" cy="280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2360" tIns="201120" rIns="402360" bIns="20112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300"/>
              <a:buFont typeface="Calibri"/>
              <a:buNone/>
            </a:pPr>
            <a:r>
              <a:rPr lang="en" sz="3504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1440"/>
          </a:p>
        </p:txBody>
      </p:sp>
      <p:sp>
        <p:nvSpPr>
          <p:cNvPr id="157" name="Google Shape;157;p27"/>
          <p:cNvSpPr txBox="1"/>
          <p:nvPr/>
        </p:nvSpPr>
        <p:spPr>
          <a:xfrm>
            <a:off x="37131845" y="13208021"/>
            <a:ext cx="2194560" cy="280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2360" tIns="201120" rIns="402360" bIns="20112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300"/>
              <a:buFont typeface="Calibri"/>
              <a:buNone/>
            </a:pPr>
            <a:r>
              <a:rPr lang="en" sz="3504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440"/>
          </a:p>
        </p:txBody>
      </p:sp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4219752" y="2926094"/>
            <a:ext cx="34038720" cy="131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alibri"/>
              <a:buNone/>
              <a:defRPr sz="1392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2194560" y="18653760"/>
            <a:ext cx="37307520" cy="426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b" anchorCtr="0">
            <a:normAutofit/>
          </a:bodyPr>
          <a:lstStyle>
            <a:lvl1pPr marL="2194560" lvl="0" indent="-1097280" algn="l">
              <a:spcBef>
                <a:spcPts val="0"/>
              </a:spcBef>
              <a:spcAft>
                <a:spcPts val="0"/>
              </a:spcAft>
              <a:buSzPts val="1800"/>
              <a:buNone/>
              <a:defRPr sz="8640" b="0" cap="none">
                <a:solidFill>
                  <a:schemeClr val="lt1"/>
                </a:solidFill>
              </a:defRPr>
            </a:lvl1pPr>
            <a:lvl2pPr marL="4389120" lvl="1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2pPr>
            <a:lvl3pPr marL="6583680" lvl="2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3pPr>
            <a:lvl4pPr marL="8778240" lvl="3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4pPr>
            <a:lvl5pPr marL="10972800" lvl="4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5pPr>
            <a:lvl6pPr marL="13167360" lvl="5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6pPr>
            <a:lvl7pPr marL="15361920" lvl="6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7pPr>
            <a:lvl8pPr marL="17556480" lvl="7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8pPr>
            <a:lvl9pPr marL="19751040" lvl="8" indent="-1188720" algn="l">
              <a:spcBef>
                <a:spcPts val="4320"/>
              </a:spcBef>
              <a:spcAft>
                <a:spcPts val="4320"/>
              </a:spcAft>
              <a:buSzPts val="3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2"/>
          </p:nvPr>
        </p:nvSpPr>
        <p:spPr>
          <a:xfrm>
            <a:off x="2194560" y="22920960"/>
            <a:ext cx="37307520" cy="48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rmAutofit/>
          </a:bodyPr>
          <a:lstStyle>
            <a:lvl1pPr marL="2194560" lvl="0" indent="-1097280" algn="l">
              <a:spcBef>
                <a:spcPts val="0"/>
              </a:spcBef>
              <a:spcAft>
                <a:spcPts val="0"/>
              </a:spcAft>
              <a:buSzPts val="1500"/>
              <a:buNone/>
              <a:defRPr sz="7200">
                <a:solidFill>
                  <a:schemeClr val="lt1"/>
                </a:solidFill>
              </a:defRPr>
            </a:lvl1pPr>
            <a:lvl2pPr marL="4389120" lvl="1" indent="-1097280" algn="l">
              <a:spcBef>
                <a:spcPts val="4320"/>
              </a:spcBef>
              <a:spcAft>
                <a:spcPts val="0"/>
              </a:spcAft>
              <a:buSzPts val="1500"/>
              <a:buNone/>
              <a:defRPr sz="7200">
                <a:solidFill>
                  <a:schemeClr val="lt1"/>
                </a:solidFill>
              </a:defRPr>
            </a:lvl2pPr>
            <a:lvl3pPr marL="6583680" lvl="2" indent="-1097280" algn="l">
              <a:spcBef>
                <a:spcPts val="4320"/>
              </a:spcBef>
              <a:spcAft>
                <a:spcPts val="0"/>
              </a:spcAft>
              <a:buSzPts val="1500"/>
              <a:buNone/>
              <a:defRPr sz="7200">
                <a:solidFill>
                  <a:schemeClr val="lt1"/>
                </a:solidFill>
              </a:defRPr>
            </a:lvl3pPr>
            <a:lvl4pPr marL="8778240" lvl="3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4pPr>
            <a:lvl5pPr marL="10972800" lvl="4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5pPr>
            <a:lvl6pPr marL="13167360" lvl="5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6pPr>
            <a:lvl7pPr marL="15361920" lvl="6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7pPr>
            <a:lvl8pPr marL="17556480" lvl="7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8pPr>
            <a:lvl9pPr marL="19751040" lvl="8" indent="-1097280" algn="l">
              <a:spcBef>
                <a:spcPts val="4320"/>
              </a:spcBef>
              <a:spcAft>
                <a:spcPts val="4320"/>
              </a:spcAft>
              <a:buSzPts val="1300"/>
              <a:buNone/>
              <a:defRPr sz="624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dt" idx="10"/>
          </p:nvPr>
        </p:nvSpPr>
        <p:spPr>
          <a:xfrm>
            <a:off x="31313818" y="28178765"/>
            <a:ext cx="581904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ftr" idx="11"/>
          </p:nvPr>
        </p:nvSpPr>
        <p:spPr>
          <a:xfrm>
            <a:off x="2194560" y="28178765"/>
            <a:ext cx="2875392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sldNum" idx="12"/>
          </p:nvPr>
        </p:nvSpPr>
        <p:spPr>
          <a:xfrm>
            <a:off x="37498008" y="28178765"/>
            <a:ext cx="200448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8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89" y="0"/>
            <a:ext cx="32826960" cy="246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8"/>
          <p:cNvSpPr txBox="1">
            <a:spLocks noGrp="1"/>
          </p:cNvSpPr>
          <p:nvPr>
            <p:ph type="title"/>
          </p:nvPr>
        </p:nvSpPr>
        <p:spPr>
          <a:xfrm>
            <a:off x="2229312" y="2926094"/>
            <a:ext cx="37307520" cy="131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1248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body" idx="1"/>
          </p:nvPr>
        </p:nvSpPr>
        <p:spPr>
          <a:xfrm>
            <a:off x="2229312" y="16824960"/>
            <a:ext cx="37307520" cy="4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b" anchorCtr="0">
            <a:normAutofit/>
          </a:bodyPr>
          <a:lstStyle>
            <a:lvl1pPr marL="2194560" lvl="0" indent="-1097280" algn="l">
              <a:spcBef>
                <a:spcPts val="0"/>
              </a:spcBef>
              <a:spcAft>
                <a:spcPts val="0"/>
              </a:spcAft>
              <a:buSzPts val="1800"/>
              <a:buNone/>
              <a:defRPr sz="8640" b="0" cap="none">
                <a:solidFill>
                  <a:schemeClr val="lt1"/>
                </a:solidFill>
              </a:defRPr>
            </a:lvl1pPr>
            <a:lvl2pPr marL="4389120" lvl="1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2pPr>
            <a:lvl3pPr marL="6583680" lvl="2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3pPr>
            <a:lvl4pPr marL="8778240" lvl="3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4pPr>
            <a:lvl5pPr marL="10972800" lvl="4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5pPr>
            <a:lvl6pPr marL="13167360" lvl="5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6pPr>
            <a:lvl7pPr marL="15361920" lvl="6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7pPr>
            <a:lvl8pPr marL="17556480" lvl="7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8pPr>
            <a:lvl9pPr marL="19751040" lvl="8" indent="-1188720" algn="l">
              <a:spcBef>
                <a:spcPts val="4320"/>
              </a:spcBef>
              <a:spcAft>
                <a:spcPts val="4320"/>
              </a:spcAft>
              <a:buSzPts val="3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body" idx="2"/>
          </p:nvPr>
        </p:nvSpPr>
        <p:spPr>
          <a:xfrm>
            <a:off x="2229312" y="20848320"/>
            <a:ext cx="37307520" cy="6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rmAutofit/>
          </a:bodyPr>
          <a:lstStyle>
            <a:lvl1pPr marL="2194560" lvl="0" indent="-1097280" algn="l">
              <a:spcBef>
                <a:spcPts val="0"/>
              </a:spcBef>
              <a:spcAft>
                <a:spcPts val="0"/>
              </a:spcAft>
              <a:buSzPts val="1500"/>
              <a:buNone/>
              <a:defRPr sz="7200">
                <a:solidFill>
                  <a:schemeClr val="lt1"/>
                </a:solidFill>
              </a:defRPr>
            </a:lvl1pPr>
            <a:lvl2pPr marL="4389120" lvl="1" indent="-1097280" algn="l">
              <a:spcBef>
                <a:spcPts val="4320"/>
              </a:spcBef>
              <a:spcAft>
                <a:spcPts val="0"/>
              </a:spcAft>
              <a:buSzPts val="1500"/>
              <a:buNone/>
              <a:defRPr sz="7200">
                <a:solidFill>
                  <a:schemeClr val="lt1"/>
                </a:solidFill>
              </a:defRPr>
            </a:lvl2pPr>
            <a:lvl3pPr marL="6583680" lvl="2" indent="-1097280" algn="l">
              <a:spcBef>
                <a:spcPts val="4320"/>
              </a:spcBef>
              <a:spcAft>
                <a:spcPts val="0"/>
              </a:spcAft>
              <a:buSzPts val="1500"/>
              <a:buNone/>
              <a:defRPr sz="7200">
                <a:solidFill>
                  <a:schemeClr val="lt1"/>
                </a:solidFill>
              </a:defRPr>
            </a:lvl3pPr>
            <a:lvl4pPr marL="8778240" lvl="3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4pPr>
            <a:lvl5pPr marL="10972800" lvl="4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5pPr>
            <a:lvl6pPr marL="13167360" lvl="5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6pPr>
            <a:lvl7pPr marL="15361920" lvl="6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7pPr>
            <a:lvl8pPr marL="17556480" lvl="7" indent="-1097280" algn="l">
              <a:spcBef>
                <a:spcPts val="4320"/>
              </a:spcBef>
              <a:spcAft>
                <a:spcPts val="0"/>
              </a:spcAft>
              <a:buSzPts val="1300"/>
              <a:buNone/>
              <a:defRPr sz="6240">
                <a:solidFill>
                  <a:schemeClr val="lt1"/>
                </a:solidFill>
              </a:defRPr>
            </a:lvl8pPr>
            <a:lvl9pPr marL="19751040" lvl="8" indent="-1097280" algn="l">
              <a:spcBef>
                <a:spcPts val="4320"/>
              </a:spcBef>
              <a:spcAft>
                <a:spcPts val="4320"/>
              </a:spcAft>
              <a:buSzPts val="1300"/>
              <a:buNone/>
              <a:defRPr sz="624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dt" idx="10"/>
          </p:nvPr>
        </p:nvSpPr>
        <p:spPr>
          <a:xfrm>
            <a:off x="31313818" y="28178765"/>
            <a:ext cx="581904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ftr" idx="11"/>
          </p:nvPr>
        </p:nvSpPr>
        <p:spPr>
          <a:xfrm>
            <a:off x="2194560" y="28178765"/>
            <a:ext cx="2875392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sldNum" idx="12"/>
          </p:nvPr>
        </p:nvSpPr>
        <p:spPr>
          <a:xfrm>
            <a:off x="37498008" y="28178765"/>
            <a:ext cx="200448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89" y="0"/>
            <a:ext cx="32826960" cy="246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2194560" y="2926085"/>
            <a:ext cx="37307520" cy="6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12480"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body" idx="1"/>
          </p:nvPr>
        </p:nvSpPr>
        <p:spPr>
          <a:xfrm rot="5400000">
            <a:off x="12090240" y="386251"/>
            <a:ext cx="17516160" cy="3730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rmAutofit/>
          </a:bodyPr>
          <a:lstStyle>
            <a:lvl1pPr marL="2194560" lvl="0" indent="-1188720" algn="l">
              <a:spcBef>
                <a:spcPts val="0"/>
              </a:spcBef>
              <a:spcAft>
                <a:spcPts val="0"/>
              </a:spcAft>
              <a:buSzPts val="300"/>
              <a:buChar char="•"/>
              <a:defRPr/>
            </a:lvl1pPr>
            <a:lvl2pPr marL="4389120" lvl="1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2pPr>
            <a:lvl3pPr marL="6583680" lvl="2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3pPr>
            <a:lvl4pPr marL="8778240" lvl="3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4pPr>
            <a:lvl5pPr marL="10972800" lvl="4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5pPr>
            <a:lvl6pPr marL="13167360" lvl="5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6pPr>
            <a:lvl7pPr marL="15361920" lvl="6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7pPr>
            <a:lvl8pPr marL="17556480" lvl="7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8pPr>
            <a:lvl9pPr marL="19751040" lvl="8" indent="-1188720" algn="l">
              <a:spcBef>
                <a:spcPts val="4320"/>
              </a:spcBef>
              <a:spcAft>
                <a:spcPts val="4320"/>
              </a:spcAft>
              <a:buSzPts val="3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dt" idx="10"/>
          </p:nvPr>
        </p:nvSpPr>
        <p:spPr>
          <a:xfrm>
            <a:off x="31313818" y="28178765"/>
            <a:ext cx="581904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ftr" idx="11"/>
          </p:nvPr>
        </p:nvSpPr>
        <p:spPr>
          <a:xfrm>
            <a:off x="2194560" y="28178765"/>
            <a:ext cx="2875392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ldNum" idx="12"/>
          </p:nvPr>
        </p:nvSpPr>
        <p:spPr>
          <a:xfrm>
            <a:off x="37498008" y="28178765"/>
            <a:ext cx="200448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0" descr="Celestia-R1---OverlayContentS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89" y="0"/>
            <a:ext cx="32826960" cy="246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0"/>
          <p:cNvSpPr txBox="1">
            <a:spLocks noGrp="1"/>
          </p:cNvSpPr>
          <p:nvPr>
            <p:ph type="title"/>
          </p:nvPr>
        </p:nvSpPr>
        <p:spPr>
          <a:xfrm rot="5400000">
            <a:off x="23042160" y="11337840"/>
            <a:ext cx="24871680" cy="80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12480"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body" idx="1"/>
          </p:nvPr>
        </p:nvSpPr>
        <p:spPr>
          <a:xfrm rot="5400000">
            <a:off x="4135363" y="985680"/>
            <a:ext cx="24871680" cy="2875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t" anchorCtr="0">
            <a:normAutofit/>
          </a:bodyPr>
          <a:lstStyle>
            <a:lvl1pPr marL="2194560" lvl="0" indent="-1188720" algn="l">
              <a:spcBef>
                <a:spcPts val="0"/>
              </a:spcBef>
              <a:spcAft>
                <a:spcPts val="0"/>
              </a:spcAft>
              <a:buSzPts val="300"/>
              <a:buChar char="•"/>
              <a:defRPr/>
            </a:lvl1pPr>
            <a:lvl2pPr marL="4389120" lvl="1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2pPr>
            <a:lvl3pPr marL="6583680" lvl="2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3pPr>
            <a:lvl4pPr marL="8778240" lvl="3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4pPr>
            <a:lvl5pPr marL="10972800" lvl="4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5pPr>
            <a:lvl6pPr marL="13167360" lvl="5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6pPr>
            <a:lvl7pPr marL="15361920" lvl="6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7pPr>
            <a:lvl8pPr marL="17556480" lvl="7" indent="-1188720" algn="l">
              <a:spcBef>
                <a:spcPts val="4320"/>
              </a:spcBef>
              <a:spcAft>
                <a:spcPts val="0"/>
              </a:spcAft>
              <a:buSzPts val="300"/>
              <a:buChar char="•"/>
              <a:defRPr/>
            </a:lvl8pPr>
            <a:lvl9pPr marL="19751040" lvl="8" indent="-1188720" algn="l">
              <a:spcBef>
                <a:spcPts val="4320"/>
              </a:spcBef>
              <a:spcAft>
                <a:spcPts val="4320"/>
              </a:spcAft>
              <a:buSzPts val="3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dt" idx="10"/>
          </p:nvPr>
        </p:nvSpPr>
        <p:spPr>
          <a:xfrm>
            <a:off x="31313818" y="28178765"/>
            <a:ext cx="581904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ftr" idx="11"/>
          </p:nvPr>
        </p:nvSpPr>
        <p:spPr>
          <a:xfrm>
            <a:off x="2194560" y="28178765"/>
            <a:ext cx="2875392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sldNum" idx="12"/>
          </p:nvPr>
        </p:nvSpPr>
        <p:spPr>
          <a:xfrm>
            <a:off x="37498008" y="28178765"/>
            <a:ext cx="200448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496160" y="2848162"/>
            <a:ext cx="40898880" cy="3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496160" y="7375838"/>
            <a:ext cx="40898880" cy="21864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194560" lvl="0" indent="-164592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4389120" lvl="1" indent="-1524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6583680" lvl="2" indent="-1524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8778240" lvl="3" indent="-1524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0972800" lvl="4" indent="-1524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3167360" lvl="5" indent="-1524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5361920" lvl="6" indent="-1524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7556480" lvl="7" indent="-1524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9751040" lvl="8" indent="-1524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0667798" y="29844586"/>
            <a:ext cx="2633760" cy="2518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496160" y="2848162"/>
            <a:ext cx="40898880" cy="3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496160" y="7375838"/>
            <a:ext cx="19199520" cy="21864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194560" lvl="0" indent="-15240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6720"/>
            </a:lvl1pPr>
            <a:lvl2pPr marL="4389120" lvl="1" indent="-146304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760"/>
            </a:lvl2pPr>
            <a:lvl3pPr marL="6583680" lvl="2" indent="-146304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760"/>
            </a:lvl3pPr>
            <a:lvl4pPr marL="8778240" lvl="3" indent="-146304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760"/>
            </a:lvl4pPr>
            <a:lvl5pPr marL="10972800" lvl="4" indent="-146304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760"/>
            </a:lvl5pPr>
            <a:lvl6pPr marL="13167360" lvl="5" indent="-146304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760"/>
            </a:lvl6pPr>
            <a:lvl7pPr marL="15361920" lvl="6" indent="-146304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760"/>
            </a:lvl7pPr>
            <a:lvl8pPr marL="17556480" lvl="7" indent="-146304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760"/>
            </a:lvl8pPr>
            <a:lvl9pPr marL="19751040" lvl="8" indent="-146304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76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23195520" y="7375838"/>
            <a:ext cx="19199520" cy="21864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194560" lvl="0" indent="-15240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6720"/>
            </a:lvl1pPr>
            <a:lvl2pPr marL="4389120" lvl="1" indent="-146304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760"/>
            </a:lvl2pPr>
            <a:lvl3pPr marL="6583680" lvl="2" indent="-146304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760"/>
            </a:lvl3pPr>
            <a:lvl4pPr marL="8778240" lvl="3" indent="-146304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760"/>
            </a:lvl4pPr>
            <a:lvl5pPr marL="10972800" lvl="4" indent="-146304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760"/>
            </a:lvl5pPr>
            <a:lvl6pPr marL="13167360" lvl="5" indent="-146304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760"/>
            </a:lvl6pPr>
            <a:lvl7pPr marL="15361920" lvl="6" indent="-146304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760"/>
            </a:lvl7pPr>
            <a:lvl8pPr marL="17556480" lvl="7" indent="-146304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760"/>
            </a:lvl8pPr>
            <a:lvl9pPr marL="19751040" lvl="8" indent="-146304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76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0667798" y="29844586"/>
            <a:ext cx="2633760" cy="2518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496160" y="2848162"/>
            <a:ext cx="40898880" cy="3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0667798" y="29844586"/>
            <a:ext cx="2633760" cy="2518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496160" y="3555840"/>
            <a:ext cx="13478400" cy="48369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152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152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152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152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152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152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152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152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152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496160" y="8893440"/>
            <a:ext cx="13478400" cy="20348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194560" lvl="0" indent="-146304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760"/>
            </a:lvl1pPr>
            <a:lvl2pPr marL="4389120" lvl="1" indent="-146304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760"/>
            </a:lvl2pPr>
            <a:lvl3pPr marL="6583680" lvl="2" indent="-146304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760"/>
            </a:lvl3pPr>
            <a:lvl4pPr marL="8778240" lvl="3" indent="-146304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760"/>
            </a:lvl4pPr>
            <a:lvl5pPr marL="10972800" lvl="4" indent="-146304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760"/>
            </a:lvl5pPr>
            <a:lvl6pPr marL="13167360" lvl="5" indent="-146304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760"/>
            </a:lvl6pPr>
            <a:lvl7pPr marL="15361920" lvl="6" indent="-146304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760"/>
            </a:lvl7pPr>
            <a:lvl8pPr marL="17556480" lvl="7" indent="-146304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760"/>
            </a:lvl8pPr>
            <a:lvl9pPr marL="19751040" lvl="8" indent="-146304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76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0667798" y="29844586"/>
            <a:ext cx="2633760" cy="2518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353200" y="2880960"/>
            <a:ext cx="30565440" cy="261806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2304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304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304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304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304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304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304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304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304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40667798" y="29844586"/>
            <a:ext cx="2633760" cy="2518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1945600" y="-802"/>
            <a:ext cx="21945600" cy="329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38840" tIns="438840" rIns="438840" bIns="438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24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274400" y="7892318"/>
            <a:ext cx="19416960" cy="94867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016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016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016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016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016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016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016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016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016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274400" y="17939678"/>
            <a:ext cx="19416960" cy="7904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008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00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00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00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00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00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00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00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008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3709600" y="4634078"/>
            <a:ext cx="18417600" cy="23649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2194560" lvl="0" indent="-164592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4389120" lvl="1" indent="-1524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6583680" lvl="2" indent="-1524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8778240" lvl="3" indent="-1524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0972800" lvl="4" indent="-1524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3167360" lvl="5" indent="-1524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5361920" lvl="6" indent="-1524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7556480" lvl="7" indent="-1524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9751040" lvl="8" indent="-1524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0667798" y="29844586"/>
            <a:ext cx="2633760" cy="2518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496160" y="27075682"/>
            <a:ext cx="28794240" cy="38721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2194560" lvl="0" indent="-10972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40667798" y="29844586"/>
            <a:ext cx="2633760" cy="2518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96160" y="2848162"/>
            <a:ext cx="40898880" cy="3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96160" y="7375838"/>
            <a:ext cx="40898880" cy="2186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0667798" y="29844586"/>
            <a:ext cx="2633760" cy="251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4800">
                <a:solidFill>
                  <a:schemeClr val="dk2"/>
                </a:solidFill>
              </a:defRPr>
            </a:lvl1pPr>
            <a:lvl2pPr lvl="1" algn="r">
              <a:buNone/>
              <a:defRPr sz="4800">
                <a:solidFill>
                  <a:schemeClr val="dk2"/>
                </a:solidFill>
              </a:defRPr>
            </a:lvl2pPr>
            <a:lvl3pPr lvl="2" algn="r">
              <a:buNone/>
              <a:defRPr sz="4800">
                <a:solidFill>
                  <a:schemeClr val="dk2"/>
                </a:solidFill>
              </a:defRPr>
            </a:lvl3pPr>
            <a:lvl4pPr lvl="3" algn="r">
              <a:buNone/>
              <a:defRPr sz="4800">
                <a:solidFill>
                  <a:schemeClr val="dk2"/>
                </a:solidFill>
              </a:defRPr>
            </a:lvl4pPr>
            <a:lvl5pPr lvl="4" algn="r">
              <a:buNone/>
              <a:defRPr sz="4800">
                <a:solidFill>
                  <a:schemeClr val="dk2"/>
                </a:solidFill>
              </a:defRPr>
            </a:lvl5pPr>
            <a:lvl6pPr lvl="5" algn="r">
              <a:buNone/>
              <a:defRPr sz="4800">
                <a:solidFill>
                  <a:schemeClr val="dk2"/>
                </a:solidFill>
              </a:defRPr>
            </a:lvl6pPr>
            <a:lvl7pPr lvl="6" algn="r">
              <a:buNone/>
              <a:defRPr sz="4800">
                <a:solidFill>
                  <a:schemeClr val="dk2"/>
                </a:solidFill>
              </a:defRPr>
            </a:lvl7pPr>
            <a:lvl8pPr lvl="7" algn="r">
              <a:buNone/>
              <a:defRPr sz="4800">
                <a:solidFill>
                  <a:schemeClr val="dk2"/>
                </a:solidFill>
              </a:defRPr>
            </a:lvl8pPr>
            <a:lvl9pPr lvl="8" algn="r">
              <a:buNone/>
              <a:defRPr sz="48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194560" y="2926085"/>
            <a:ext cx="37307520" cy="6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alibri"/>
              <a:buNone/>
              <a:def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3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194560" y="10281931"/>
            <a:ext cx="37307520" cy="1751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rmAutofit/>
          </a:bodyPr>
          <a:lstStyle>
            <a:lvl1pPr marL="4572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1150" algn="l" rtl="0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spcBef>
                <a:spcPts val="900"/>
              </a:spcBef>
              <a:spcAft>
                <a:spcPts val="90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31313818" y="28178765"/>
            <a:ext cx="581904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300"/>
              <a:buNone/>
              <a:defRPr sz="432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14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14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14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14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14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14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14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14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2194560" y="28178765"/>
            <a:ext cx="2875392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432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14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14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14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14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14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14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14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300"/>
              <a:buNone/>
              <a:defRPr sz="14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7498008" y="28178765"/>
            <a:ext cx="200448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8725" rIns="17450" bIns="87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32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32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32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32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32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32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32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32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32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7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198;p31">
            <a:extLst>
              <a:ext uri="{FF2B5EF4-FFF2-40B4-BE49-F238E27FC236}">
                <a16:creationId xmlns:a16="http://schemas.microsoft.com/office/drawing/2014/main" id="{9BDDEECA-F9E8-495C-A5FA-337E91CADE8F}"/>
              </a:ext>
            </a:extLst>
          </p:cNvPr>
          <p:cNvSpPr/>
          <p:nvPr/>
        </p:nvSpPr>
        <p:spPr>
          <a:xfrm>
            <a:off x="21851400" y="18514147"/>
            <a:ext cx="9724584" cy="5105131"/>
          </a:xfrm>
          <a:prstGeom prst="rect">
            <a:avLst/>
          </a:prstGeom>
          <a:solidFill>
            <a:schemeClr val="dk1">
              <a:alpha val="49800"/>
            </a:schemeClr>
          </a:solidFill>
          <a:ln>
            <a:noFill/>
          </a:ln>
        </p:spPr>
        <p:txBody>
          <a:bodyPr spcFirstLastPara="1" wrap="square" lIns="83760" tIns="41880" rIns="83760" bIns="41880" anchor="ctr" anchorCtr="0">
            <a:noAutofit/>
          </a:bodyPr>
          <a:lstStyle/>
          <a:p>
            <a:pPr algn="ctr"/>
            <a:endParaRPr sz="3792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" name="Google Shape;214;p31"/>
          <p:cNvGrpSpPr/>
          <p:nvPr/>
        </p:nvGrpSpPr>
        <p:grpSpPr>
          <a:xfrm>
            <a:off x="585177" y="10153718"/>
            <a:ext cx="11446238" cy="16996715"/>
            <a:chOff x="159729" y="1416951"/>
            <a:chExt cx="2396135" cy="3797707"/>
          </a:xfrm>
        </p:grpSpPr>
        <p:sp>
          <p:nvSpPr>
            <p:cNvPr id="215" name="Google Shape;215;p31"/>
            <p:cNvSpPr/>
            <p:nvPr/>
          </p:nvSpPr>
          <p:spPr>
            <a:xfrm>
              <a:off x="170264" y="1416951"/>
              <a:ext cx="2385600" cy="3797707"/>
            </a:xfrm>
            <a:prstGeom prst="rect">
              <a:avLst/>
            </a:prstGeom>
            <a:solidFill>
              <a:schemeClr val="dk1">
                <a:alpha val="49800"/>
              </a:schemeClr>
            </a:solidFill>
            <a:ln>
              <a:noFill/>
            </a:ln>
          </p:spPr>
          <p:txBody>
            <a:bodyPr spcFirstLastPara="1" wrap="square" lIns="83760" tIns="41880" rIns="83760" bIns="41880" anchor="ctr" anchorCtr="0">
              <a:noAutofit/>
            </a:bodyPr>
            <a:lstStyle/>
            <a:p>
              <a:pPr algn="ctr"/>
              <a:endParaRPr sz="379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8" name="Google Shape;218;p31" descr="Diagram&#10;&#10;Description automatically generated"/>
            <p:cNvPicPr preferRelativeResize="0"/>
            <p:nvPr/>
          </p:nvPicPr>
          <p:blipFill rotWithShape="1">
            <a:blip r:embed="rId3">
              <a:alphaModFix amt="55000"/>
            </a:blip>
            <a:srcRect l="2803" r="2803"/>
            <a:stretch/>
          </p:blipFill>
          <p:spPr>
            <a:xfrm>
              <a:off x="368663" y="3585463"/>
              <a:ext cx="1992087" cy="1364533"/>
            </a:xfrm>
            <a:prstGeom prst="rect">
              <a:avLst/>
            </a:prstGeom>
            <a:noFill/>
            <a:ln>
              <a:noFill/>
            </a:ln>
            <a:effectLst>
              <a:glow>
                <a:schemeClr val="tx1">
                  <a:lumMod val="50000"/>
                  <a:lumOff val="50000"/>
                </a:schemeClr>
              </a:glow>
              <a:reflection endPos="0" dir="5400000" sy="-100000" algn="bl" rotWithShape="0"/>
            </a:effectLst>
          </p:spPr>
        </p:pic>
        <p:sp>
          <p:nvSpPr>
            <p:cNvPr id="216" name="Google Shape;216;p31"/>
            <p:cNvSpPr txBox="1"/>
            <p:nvPr/>
          </p:nvSpPr>
          <p:spPr>
            <a:xfrm>
              <a:off x="159729" y="1661035"/>
              <a:ext cx="2329200" cy="1848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840" tIns="438840" rIns="438840" bIns="438840" anchor="t" anchorCtr="0">
              <a:spAutoFit/>
            </a:bodyPr>
            <a:lstStyle/>
            <a:p>
              <a:pPr marL="601980" indent="-571500">
                <a:buClr>
                  <a:schemeClr val="lt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4000" dirty="0">
                  <a:solidFill>
                    <a:schemeClr val="lt1"/>
                  </a:solidFill>
                  <a:latin typeface="Verdana Pro Light" panose="020B0304030504040204" pitchFamily="34" charset="0"/>
                  <a:ea typeface="Times New Roman"/>
                  <a:cs typeface="Times New Roman"/>
                  <a:sym typeface="Times New Roman"/>
                </a:rPr>
                <a:t>Handrim propulsion is inefficient</a:t>
              </a:r>
              <a:endParaRPr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endParaRPr>
            </a:p>
            <a:p>
              <a:pPr marL="601980" indent="-571500">
                <a:buClr>
                  <a:schemeClr val="lt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4000" dirty="0">
                  <a:solidFill>
                    <a:schemeClr val="lt1"/>
                  </a:solidFill>
                  <a:latin typeface="Verdana Pro Light" panose="020B0304030504040204" pitchFamily="34" charset="0"/>
                  <a:ea typeface="Times New Roman"/>
                  <a:cs typeface="Times New Roman"/>
                  <a:sym typeface="Times New Roman"/>
                </a:rPr>
                <a:t>Risk of injury increased due to overuse of joints - Most common in wrists and shoulders</a:t>
              </a:r>
              <a:endParaRPr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endParaRPr>
            </a:p>
            <a:p>
              <a:pPr marL="601980" indent="-571500">
                <a:buClr>
                  <a:schemeClr val="lt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4000" dirty="0">
                  <a:solidFill>
                    <a:schemeClr val="lt1"/>
                  </a:solidFill>
                  <a:latin typeface="Verdana Pro Light" panose="020B0304030504040204" pitchFamily="34" charset="0"/>
                  <a:ea typeface="Times New Roman"/>
                  <a:cs typeface="Times New Roman"/>
                  <a:sym typeface="Times New Roman"/>
                </a:rPr>
                <a:t>Levered wheelchairs have been in development, shown to be superior for decades</a:t>
              </a:r>
              <a:endParaRPr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endParaRPr>
            </a:p>
            <a:p>
              <a:pPr marL="601980" indent="-571500">
                <a:buClr>
                  <a:schemeClr val="lt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4000" dirty="0">
                  <a:solidFill>
                    <a:schemeClr val="lt1"/>
                  </a:solidFill>
                  <a:latin typeface="Verdana Pro Light" panose="020B0304030504040204" pitchFamily="34" charset="0"/>
                  <a:ea typeface="Times New Roman"/>
                  <a:cs typeface="Times New Roman"/>
                  <a:sym typeface="Times New Roman"/>
                </a:rPr>
                <a:t>Although several versions are available, they are sometimes inaccessible due to cost and insurance coverage </a:t>
              </a:r>
              <a:endParaRPr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endParaRPr>
            </a:p>
            <a:p>
              <a:pPr marL="601980" indent="-571500">
                <a:buClr>
                  <a:schemeClr val="lt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" sz="4000" dirty="0">
                  <a:solidFill>
                    <a:schemeClr val="lt1"/>
                  </a:solidFill>
                  <a:latin typeface="Verdana Pro Light" panose="020B0304030504040204" pitchFamily="34" charset="0"/>
                  <a:ea typeface="Times New Roman"/>
                  <a:cs typeface="Times New Roman"/>
                  <a:sym typeface="Times New Roman"/>
                </a:rPr>
                <a:t>Explored several different styles: Hub Crank, Ratchet Lever, Chain Lever</a:t>
              </a:r>
              <a:endParaRPr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7" name="Google Shape;217;p31"/>
            <p:cNvSpPr txBox="1"/>
            <p:nvPr/>
          </p:nvSpPr>
          <p:spPr>
            <a:xfrm>
              <a:off x="225997" y="1443540"/>
              <a:ext cx="2329200" cy="266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760" tIns="41880" rIns="83760" bIns="41880" anchor="t" anchorCtr="0">
              <a:spAutoFit/>
            </a:bodyPr>
            <a:lstStyle/>
            <a:p>
              <a:r>
                <a:rPr lang="en" sz="7200" b="1" dirty="0">
                  <a:solidFill>
                    <a:schemeClr val="lt1"/>
                  </a:solidFill>
                  <a:latin typeface="Verdana Pro Light" panose="020B0304030504040204" pitchFamily="34" charset="0"/>
                  <a:ea typeface="Times New Roman"/>
                  <a:cs typeface="Times New Roman"/>
                  <a:sym typeface="Times New Roman"/>
                </a:rPr>
                <a:t>Background</a:t>
              </a:r>
              <a:endParaRPr sz="7200" b="1" dirty="0"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93" name="Google Shape;193;p31"/>
          <p:cNvSpPr/>
          <p:nvPr/>
        </p:nvSpPr>
        <p:spPr>
          <a:xfrm>
            <a:off x="12348120" y="18488760"/>
            <a:ext cx="9241920" cy="13966560"/>
          </a:xfrm>
          <a:prstGeom prst="rect">
            <a:avLst/>
          </a:prstGeom>
          <a:solidFill>
            <a:schemeClr val="dk1">
              <a:alpha val="49800"/>
            </a:schemeClr>
          </a:solidFill>
          <a:ln>
            <a:noFill/>
          </a:ln>
        </p:spPr>
        <p:txBody>
          <a:bodyPr spcFirstLastPara="1" wrap="square" lIns="83760" tIns="41880" rIns="83760" bIns="41880" anchor="ctr" anchorCtr="0">
            <a:noAutofit/>
          </a:bodyPr>
          <a:lstStyle/>
          <a:p>
            <a:endParaRPr sz="3792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31"/>
          <p:cNvPicPr preferRelativeResize="0"/>
          <p:nvPr/>
        </p:nvPicPr>
        <p:blipFill>
          <a:blip r:embed="rId4">
            <a:alphaModFix amt="83000"/>
          </a:blip>
          <a:stretch>
            <a:fillRect/>
          </a:stretch>
        </p:blipFill>
        <p:spPr>
          <a:xfrm>
            <a:off x="12566354" y="27906678"/>
            <a:ext cx="8880485" cy="429503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/>
          <p:nvPr/>
        </p:nvSpPr>
        <p:spPr>
          <a:xfrm>
            <a:off x="31825560" y="640080"/>
            <a:ext cx="11446560" cy="3181824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  <a:effectLst/>
        </p:spPr>
        <p:txBody>
          <a:bodyPr spcFirstLastPara="1" wrap="square" lIns="83760" tIns="41880" rIns="83760" bIns="41880" anchor="ctr" anchorCtr="0">
            <a:noAutofit/>
          </a:bodyPr>
          <a:lstStyle/>
          <a:p>
            <a:pPr algn="ctr"/>
            <a:endParaRPr sz="3792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6547C6-8420-4DFA-A15B-ACFA834AA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117" y="970949"/>
            <a:ext cx="4224177" cy="4207931"/>
          </a:xfrm>
          <a:prstGeom prst="rect">
            <a:avLst/>
          </a:prstGeom>
          <a:noFill/>
          <a:effectLst>
            <a:softEdge rad="495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Google Shape;194;p31"/>
          <p:cNvSpPr/>
          <p:nvPr/>
        </p:nvSpPr>
        <p:spPr>
          <a:xfrm>
            <a:off x="12348120" y="5633400"/>
            <a:ext cx="19164960" cy="1253718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spcFirstLastPara="1" wrap="square" lIns="83760" tIns="41880" rIns="83760" bIns="41880" anchor="ctr" anchorCtr="0">
            <a:noAutofit/>
          </a:bodyPr>
          <a:lstStyle/>
          <a:p>
            <a:endParaRPr sz="3792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31"/>
          <p:cNvPicPr preferRelativeResize="0"/>
          <p:nvPr/>
        </p:nvPicPr>
        <p:blipFill rotWithShape="1">
          <a:blip r:embed="rId6">
            <a:alphaModFix/>
          </a:blip>
          <a:srcRect l="36457" t="31291" r="35916" b="10023"/>
          <a:stretch/>
        </p:blipFill>
        <p:spPr>
          <a:xfrm rot="3">
            <a:off x="35087640" y="24248285"/>
            <a:ext cx="9520195" cy="936791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1"/>
          <p:cNvSpPr/>
          <p:nvPr/>
        </p:nvSpPr>
        <p:spPr>
          <a:xfrm>
            <a:off x="575400" y="640080"/>
            <a:ext cx="11446560" cy="9165813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spcFirstLastPara="1" wrap="square" lIns="83760" tIns="41880" rIns="83760" bIns="41880" anchor="ctr" anchorCtr="0">
            <a:noAutofit/>
          </a:bodyPr>
          <a:lstStyle/>
          <a:p>
            <a:pPr algn="ctr"/>
            <a:endParaRPr sz="3792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1"/>
          <p:cNvSpPr/>
          <p:nvPr/>
        </p:nvSpPr>
        <p:spPr>
          <a:xfrm>
            <a:off x="606272" y="27432000"/>
            <a:ext cx="11375248" cy="5022599"/>
          </a:xfrm>
          <a:prstGeom prst="rect">
            <a:avLst/>
          </a:prstGeom>
          <a:solidFill>
            <a:schemeClr val="dk1">
              <a:alpha val="49800"/>
            </a:schemeClr>
          </a:solidFill>
          <a:ln>
            <a:noFill/>
          </a:ln>
        </p:spPr>
        <p:txBody>
          <a:bodyPr spcFirstLastPara="1" wrap="square" lIns="83760" tIns="41880" rIns="83760" bIns="41880" anchor="ctr" anchorCtr="0">
            <a:noAutofit/>
          </a:bodyPr>
          <a:lstStyle/>
          <a:p>
            <a:pPr algn="ctr"/>
            <a:endParaRPr sz="3792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1"/>
          <p:cNvSpPr txBox="1">
            <a:spLocks noGrp="1"/>
          </p:cNvSpPr>
          <p:nvPr>
            <p:ph type="ctrTitle"/>
          </p:nvPr>
        </p:nvSpPr>
        <p:spPr>
          <a:xfrm>
            <a:off x="14321290" y="300000"/>
            <a:ext cx="12366720" cy="354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60" tIns="41880" rIns="83760" bIns="41880" anchor="b" anchorCtr="0">
            <a:noAutofit/>
          </a:bodyPr>
          <a:lstStyle/>
          <a:p>
            <a:pPr algn="l">
              <a:buSzPts val="3700"/>
            </a:pPr>
            <a:r>
              <a:rPr lang="en" b="1" i="1" u="sng" dirty="0">
                <a:latin typeface="Source Sans Pro"/>
                <a:ea typeface="Source Sans Pro"/>
                <a:cs typeface="Source Sans Pro"/>
                <a:sym typeface="Source Sans Pro"/>
              </a:rPr>
              <a:t>CROWBAR</a:t>
            </a:r>
            <a:endParaRPr sz="2880" b="1" u="sng" dirty="0"/>
          </a:p>
        </p:txBody>
      </p:sp>
      <p:pic>
        <p:nvPicPr>
          <p:cNvPr id="200" name="Google Shape;200;p31"/>
          <p:cNvPicPr preferRelativeResize="0"/>
          <p:nvPr/>
        </p:nvPicPr>
        <p:blipFill rotWithShape="1">
          <a:blip r:embed="rId7">
            <a:alphaModFix/>
          </a:blip>
          <a:srcRect b="16666"/>
          <a:stretch/>
        </p:blipFill>
        <p:spPr>
          <a:xfrm>
            <a:off x="37576822" y="2642080"/>
            <a:ext cx="4846680" cy="567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1"/>
          <p:cNvSpPr txBox="1"/>
          <p:nvPr/>
        </p:nvSpPr>
        <p:spPr>
          <a:xfrm flipH="1">
            <a:off x="32343240" y="862797"/>
            <a:ext cx="11980800" cy="1192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60" tIns="41880" rIns="83760" bIns="41880" anchor="t" anchorCtr="0">
            <a:spAutoFit/>
          </a:bodyPr>
          <a:lstStyle/>
          <a:p>
            <a:r>
              <a:rPr lang="en" sz="7200" b="1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Design Iterations</a:t>
            </a:r>
            <a:endParaRPr sz="7200" b="1" dirty="0">
              <a:latin typeface="Verdana Pro Light" panose="020B0304030504040204" pitchFamily="34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13065120" y="5884802"/>
            <a:ext cx="7007040" cy="111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60" tIns="41880" rIns="83760" bIns="41880" anchor="t" anchorCtr="0">
            <a:spAutoFit/>
          </a:bodyPr>
          <a:lstStyle/>
          <a:p>
            <a:r>
              <a:rPr lang="en" sz="6720" b="1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Current Design</a:t>
            </a:r>
            <a:endParaRPr sz="1440" b="1" dirty="0">
              <a:latin typeface="Verdana Pro Light" panose="020B0304030504040204" pitchFamily="34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31"/>
          <p:cNvSpPr txBox="1"/>
          <p:nvPr/>
        </p:nvSpPr>
        <p:spPr>
          <a:xfrm>
            <a:off x="14332643" y="3469594"/>
            <a:ext cx="13260499" cy="1192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60" tIns="41880" rIns="83760" bIns="41880" anchor="t" anchorCtr="0">
            <a:spAutoFit/>
          </a:bodyPr>
          <a:lstStyle/>
          <a:p>
            <a:r>
              <a:rPr lang="en" sz="72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Modular Wheelchair Levers</a:t>
            </a:r>
            <a:endParaRPr sz="1440" dirty="0">
              <a:latin typeface="Verdana Pro Light" panose="020B0304030504040204" pitchFamily="34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31"/>
          <p:cNvSpPr txBox="1"/>
          <p:nvPr/>
        </p:nvSpPr>
        <p:spPr>
          <a:xfrm>
            <a:off x="12970439" y="18823391"/>
            <a:ext cx="7309440" cy="1192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60" tIns="41880" rIns="83760" bIns="41880" anchor="t" anchorCtr="0">
            <a:spAutoFit/>
          </a:bodyPr>
          <a:lstStyle/>
          <a:p>
            <a:r>
              <a:rPr lang="en" sz="7200" b="1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Project Goals</a:t>
            </a:r>
            <a:endParaRPr sz="7200" b="1" dirty="0">
              <a:latin typeface="Verdana Pro Light" panose="020B0304030504040204" pitchFamily="34" charset="0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06" name="Google Shape;206;p31"/>
          <p:cNvGrpSpPr/>
          <p:nvPr/>
        </p:nvGrpSpPr>
        <p:grpSpPr>
          <a:xfrm>
            <a:off x="894661" y="862782"/>
            <a:ext cx="11180736" cy="3027516"/>
            <a:chOff x="226649" y="3771307"/>
            <a:chExt cx="3097500" cy="573863"/>
          </a:xfrm>
        </p:grpSpPr>
        <p:sp>
          <p:nvSpPr>
            <p:cNvPr id="207" name="Google Shape;207;p31"/>
            <p:cNvSpPr txBox="1"/>
            <p:nvPr/>
          </p:nvSpPr>
          <p:spPr>
            <a:xfrm>
              <a:off x="226649" y="3771307"/>
              <a:ext cx="3097500" cy="226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760" tIns="41880" rIns="83760" bIns="41880" anchor="t" anchorCtr="0">
              <a:spAutoFit/>
            </a:bodyPr>
            <a:lstStyle/>
            <a:p>
              <a:r>
                <a:rPr lang="en" sz="7200" b="1" dirty="0">
                  <a:solidFill>
                    <a:schemeClr val="lt1"/>
                  </a:solidFill>
                  <a:latin typeface="Verdana Pro Light" panose="020B0604020202020204" pitchFamily="34" charset="0"/>
                  <a:ea typeface="Times New Roman"/>
                  <a:cs typeface="Times New Roman"/>
                  <a:sym typeface="Times New Roman"/>
                </a:rPr>
                <a:t>Introduction</a:t>
              </a:r>
              <a:endParaRPr sz="7200" b="1" dirty="0">
                <a:latin typeface="Verdana Pro Light" panose="020B0604020202020204" pitchFamily="34" charset="0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" name="Google Shape;208;p31"/>
            <p:cNvSpPr txBox="1"/>
            <p:nvPr/>
          </p:nvSpPr>
          <p:spPr>
            <a:xfrm>
              <a:off x="288078" y="4203127"/>
              <a:ext cx="2224801" cy="142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760" tIns="41880" rIns="83760" bIns="41880" anchor="t" anchorCtr="0">
              <a:spAutoFit/>
            </a:bodyPr>
            <a:lstStyle/>
            <a:p>
              <a:pPr marL="2194560"/>
              <a:endParaRPr sz="4320">
                <a:solidFill>
                  <a:schemeClr val="lt1"/>
                </a:solidFill>
                <a:latin typeface="Verdana Pro Light" panose="020B0604020202020204" pitchFamily="34" charset="0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09" name="Google Shape;209;p31"/>
          <p:cNvSpPr txBox="1"/>
          <p:nvPr/>
        </p:nvSpPr>
        <p:spPr>
          <a:xfrm>
            <a:off x="13065120" y="7077480"/>
            <a:ext cx="14747040" cy="316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60" tIns="41880" rIns="83760" bIns="41880" anchor="t" anchorCtr="0">
            <a:spAutoFit/>
          </a:bodyPr>
          <a:lstStyle/>
          <a:p>
            <a:r>
              <a:rPr lang="en"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Our current design incorporates </a:t>
            </a:r>
            <a:r>
              <a:rPr lang="en" sz="4000" dirty="0">
                <a:latin typeface="Verdana Pro Light" panose="020B0304030504040204" pitchFamily="34" charset="0"/>
              </a:rPr>
              <a:t> </a:t>
            </a:r>
            <a:r>
              <a:rPr lang="en"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a disk brake for easy braking,</a:t>
            </a:r>
            <a:r>
              <a:rPr lang="en" sz="4000" dirty="0">
                <a:latin typeface="Verdana Pro Light" panose="020B0304030504040204" pitchFamily="34" charset="0"/>
              </a:rPr>
              <a:t> </a:t>
            </a:r>
            <a:r>
              <a:rPr lang="en"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a 3:1 overdrive planetary</a:t>
            </a:r>
            <a:r>
              <a:rPr lang="en" sz="4000" dirty="0">
                <a:latin typeface="Verdana Pro Light" panose="020B0304030504040204" pitchFamily="34" charset="0"/>
              </a:rPr>
              <a:t> </a:t>
            </a:r>
            <a:r>
              <a:rPr lang="en"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gear box, and all-wheel</a:t>
            </a:r>
            <a:r>
              <a:rPr lang="en" sz="4000" dirty="0">
                <a:latin typeface="Verdana Pro Light" panose="020B0304030504040204" pitchFamily="34" charset="0"/>
              </a:rPr>
              <a:t>  </a:t>
            </a:r>
            <a:r>
              <a:rPr lang="en"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mounting brackets. The ratchet mechanism contains a switch which allows the user to change between moving</a:t>
            </a:r>
            <a:endParaRPr sz="4000" dirty="0">
              <a:solidFill>
                <a:schemeClr val="lt1"/>
              </a:solidFill>
              <a:latin typeface="Verdana Pro Light" panose="020B0304030504040204" pitchFamily="34" charset="0"/>
              <a:ea typeface="Times New Roman"/>
              <a:cs typeface="Times New Roman"/>
              <a:sym typeface="Times New Roman"/>
            </a:endParaRPr>
          </a:p>
          <a:p>
            <a:r>
              <a:rPr lang="en"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 forward or in reverse.</a:t>
            </a:r>
            <a:endParaRPr sz="4000" dirty="0">
              <a:solidFill>
                <a:schemeClr val="lt1"/>
              </a:solidFill>
              <a:latin typeface="Verdana Pro Light" panose="020B0304030504040204" pitchFamily="34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31"/>
          <p:cNvSpPr txBox="1"/>
          <p:nvPr/>
        </p:nvSpPr>
        <p:spPr>
          <a:xfrm>
            <a:off x="32368080" y="2607260"/>
            <a:ext cx="5080320" cy="439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60" tIns="41880" rIns="83760" bIns="41880" anchor="t" anchorCtr="0">
            <a:spAutoFit/>
          </a:bodyPr>
          <a:lstStyle/>
          <a:p>
            <a:r>
              <a:rPr lang="en"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We succeeded in making a basic prototype by the end of fall semester which is pictured here mounted to a typical rental chair.</a:t>
            </a:r>
            <a:endParaRPr sz="4000" dirty="0">
              <a:latin typeface="Verdana Pro Light" panose="020B0304030504040204" pitchFamily="34" charset="0"/>
            </a:endParaRPr>
          </a:p>
        </p:txBody>
      </p:sp>
      <p:sp>
        <p:nvSpPr>
          <p:cNvPr id="212" name="Google Shape;212;p31"/>
          <p:cNvSpPr txBox="1"/>
          <p:nvPr/>
        </p:nvSpPr>
        <p:spPr>
          <a:xfrm>
            <a:off x="37425902" y="19959910"/>
            <a:ext cx="5437440" cy="500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60" tIns="41880" rIns="83760" bIns="41880" anchor="t" anchorCtr="0">
            <a:spAutoFit/>
          </a:bodyPr>
          <a:lstStyle/>
          <a:p>
            <a:r>
              <a:rPr lang="en"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Kate Reed and Nathaniel Tong created an open source, 3D printable ratcheting mechanism, which we are using for our purposes.</a:t>
            </a:r>
            <a:endParaRPr sz="4000" dirty="0">
              <a:latin typeface="Verdana Pro Light" panose="020B0304030504040204" pitchFamily="34" charset="0"/>
            </a:endParaRPr>
          </a:p>
        </p:txBody>
      </p:sp>
      <p:sp>
        <p:nvSpPr>
          <p:cNvPr id="213" name="Google Shape;213;p31"/>
          <p:cNvSpPr txBox="1"/>
          <p:nvPr/>
        </p:nvSpPr>
        <p:spPr>
          <a:xfrm>
            <a:off x="16407461" y="4578828"/>
            <a:ext cx="11180160" cy="79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60" tIns="41880" rIns="83760" bIns="41880" anchor="t" anchorCtr="0">
            <a:spAutoFit/>
          </a:bodyPr>
          <a:lstStyle/>
          <a:p>
            <a:r>
              <a:rPr lang="en" sz="46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By Devony Whiting and Ariana Schmidt</a:t>
            </a:r>
            <a:endParaRPr sz="4600" dirty="0">
              <a:latin typeface="Verdana Pro Light" panose="020B0304030504040204" pitchFamily="34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31"/>
          <p:cNvSpPr txBox="1"/>
          <p:nvPr/>
        </p:nvSpPr>
        <p:spPr>
          <a:xfrm>
            <a:off x="12337200" y="19942015"/>
            <a:ext cx="9129094" cy="8888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40" tIns="438840" rIns="438840" bIns="438840" anchor="t" anchorCtr="0">
            <a:spAutoFit/>
          </a:bodyPr>
          <a:lstStyle/>
          <a:p>
            <a:pPr marL="731520" indent="-701040">
              <a:buClr>
                <a:schemeClr val="lt1"/>
              </a:buClr>
              <a:buSzPct val="100000"/>
              <a:buChar char="•"/>
            </a:pPr>
            <a:r>
              <a:rPr lang="en"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Change hub design – allows user to mount to any wheelchair type</a:t>
            </a:r>
            <a:endParaRPr sz="4000" dirty="0">
              <a:solidFill>
                <a:schemeClr val="lt1"/>
              </a:solidFill>
              <a:latin typeface="Verdana Pro Light" panose="020B0304030504040204" pitchFamily="34" charset="0"/>
              <a:ea typeface="Times New Roman"/>
              <a:cs typeface="Times New Roman"/>
              <a:sym typeface="Times New Roman"/>
            </a:endParaRPr>
          </a:p>
          <a:p>
            <a:pPr marL="731520" indent="-701040"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"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Add brake system - allows user to slow to a stop </a:t>
            </a:r>
            <a:endParaRPr sz="4000" dirty="0">
              <a:solidFill>
                <a:schemeClr val="lt1"/>
              </a:solidFill>
              <a:latin typeface="Verdana Pro Light" panose="020B0304030504040204" pitchFamily="34" charset="0"/>
              <a:ea typeface="Times New Roman"/>
              <a:cs typeface="Times New Roman"/>
              <a:sym typeface="Times New Roman"/>
            </a:endParaRPr>
          </a:p>
          <a:p>
            <a:pPr marL="731520" indent="-701040"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lang="en"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Change material used - 3D prints allow for cheaper options - customer discovery showed us users preferred a price range of $100-$500</a:t>
            </a:r>
          </a:p>
          <a:p>
            <a:pPr marL="731520" indent="-701040">
              <a:buClr>
                <a:schemeClr val="lt1"/>
              </a:buClr>
              <a:buSzPct val="100000"/>
              <a:buFont typeface="Times New Roman"/>
              <a:buChar char="•"/>
            </a:pPr>
            <a:endParaRPr lang="en-US" sz="4000" u="sng" dirty="0">
              <a:solidFill>
                <a:schemeClr val="lt1"/>
              </a:solidFill>
              <a:latin typeface="Verdana Pro Light" panose="020B0304030504040204" pitchFamily="34" charset="0"/>
              <a:ea typeface="Times New Roman"/>
              <a:cs typeface="Times New Roman"/>
              <a:sym typeface="Times New Roman"/>
            </a:endParaRPr>
          </a:p>
          <a:p>
            <a:pPr marL="30480" algn="ctr">
              <a:buClr>
                <a:schemeClr val="lt1"/>
              </a:buClr>
              <a:buSzPts val="900"/>
            </a:pPr>
            <a:r>
              <a:rPr lang="en-US" sz="4000" u="sng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Decision Matrix</a:t>
            </a:r>
          </a:p>
          <a:p>
            <a:pPr marL="731520" indent="-701040">
              <a:buClr>
                <a:schemeClr val="lt1"/>
              </a:buClr>
              <a:buSzPct val="100000"/>
              <a:buFont typeface="Times New Roman"/>
              <a:buChar char="•"/>
            </a:pPr>
            <a:endParaRPr sz="4000" dirty="0">
              <a:solidFill>
                <a:schemeClr val="lt1"/>
              </a:solidFill>
              <a:latin typeface="Verdana Pro Light" panose="020B0304030504040204" pitchFamily="34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31"/>
          <p:cNvSpPr txBox="1"/>
          <p:nvPr/>
        </p:nvSpPr>
        <p:spPr>
          <a:xfrm>
            <a:off x="694320" y="3044179"/>
            <a:ext cx="79200" cy="584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40" tIns="438840" rIns="438840" bIns="438840" anchor="t" anchorCtr="0">
            <a:spAutoFit/>
          </a:bodyPr>
          <a:lstStyle/>
          <a:p>
            <a:endParaRPr sz="32232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975840" y="1993574"/>
            <a:ext cx="10617120" cy="7471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60" tIns="41880" rIns="83760" bIns="41880" anchor="t" anchorCtr="0">
            <a:spAutoFit/>
          </a:bodyPr>
          <a:lstStyle/>
          <a:p>
            <a:r>
              <a:rPr lang="en" sz="4000" dirty="0">
                <a:solidFill>
                  <a:schemeClr val="lt1"/>
                </a:solidFill>
                <a:latin typeface="Verdana Pro Light" panose="020B0604020202020204" pitchFamily="34" charset="0"/>
                <a:ea typeface="Times New Roman"/>
                <a:cs typeface="Times New Roman"/>
                <a:sym typeface="Times New Roman"/>
              </a:rPr>
              <a:t>Wheelchair levers are an alternative mode of wheelchair propulsion. They can be built into the chair or externally mounted, and give users a </a:t>
            </a:r>
          </a:p>
          <a:p>
            <a:r>
              <a:rPr lang="en" sz="4000" dirty="0">
                <a:solidFill>
                  <a:schemeClr val="lt1"/>
                </a:solidFill>
                <a:latin typeface="Verdana Pro Light" panose="020B0604020202020204" pitchFamily="34" charset="0"/>
                <a:ea typeface="Times New Roman"/>
                <a:cs typeface="Times New Roman"/>
                <a:sym typeface="Times New Roman"/>
              </a:rPr>
              <a:t>mechanical advantage</a:t>
            </a:r>
          </a:p>
          <a:p>
            <a:r>
              <a:rPr lang="en" sz="4000" dirty="0">
                <a:solidFill>
                  <a:schemeClr val="lt1"/>
                </a:solidFill>
                <a:latin typeface="Verdana Pro Light" panose="020B0604020202020204" pitchFamily="34" charset="0"/>
                <a:ea typeface="Times New Roman"/>
                <a:cs typeface="Times New Roman"/>
                <a:sym typeface="Times New Roman"/>
              </a:rPr>
              <a:t>when going up hills </a:t>
            </a:r>
          </a:p>
          <a:p>
            <a:r>
              <a:rPr lang="en" sz="4000" dirty="0">
                <a:solidFill>
                  <a:schemeClr val="lt1"/>
                </a:solidFill>
                <a:latin typeface="Verdana Pro Light" panose="020B0604020202020204" pitchFamily="34" charset="0"/>
                <a:ea typeface="Times New Roman"/>
                <a:cs typeface="Times New Roman"/>
                <a:sym typeface="Times New Roman"/>
              </a:rPr>
              <a:t>or over rough terrain.</a:t>
            </a:r>
          </a:p>
          <a:p>
            <a:r>
              <a:rPr lang="en" sz="4000" dirty="0">
                <a:solidFill>
                  <a:schemeClr val="lt1"/>
                </a:solidFill>
                <a:latin typeface="Verdana Pro Light" panose="020B0604020202020204" pitchFamily="34" charset="0"/>
                <a:ea typeface="Times New Roman"/>
                <a:cs typeface="Times New Roman"/>
                <a:sym typeface="Times New Roman"/>
              </a:rPr>
              <a:t>This advantage has </a:t>
            </a:r>
          </a:p>
          <a:p>
            <a:r>
              <a:rPr lang="en" sz="4000" dirty="0">
                <a:solidFill>
                  <a:schemeClr val="lt1"/>
                </a:solidFill>
                <a:latin typeface="Verdana Pro Light" panose="020B0604020202020204" pitchFamily="34" charset="0"/>
                <a:ea typeface="Times New Roman"/>
                <a:cs typeface="Times New Roman"/>
                <a:sym typeface="Times New Roman"/>
              </a:rPr>
              <a:t>also been shown to </a:t>
            </a:r>
          </a:p>
          <a:p>
            <a:r>
              <a:rPr lang="en" sz="4000" dirty="0">
                <a:solidFill>
                  <a:schemeClr val="lt1"/>
                </a:solidFill>
                <a:latin typeface="Verdana Pro Light" panose="020B0604020202020204" pitchFamily="34" charset="0"/>
                <a:ea typeface="Times New Roman"/>
                <a:cs typeface="Times New Roman"/>
                <a:sym typeface="Times New Roman"/>
              </a:rPr>
              <a:t>reduce the risk of </a:t>
            </a:r>
            <a:endParaRPr sz="4000" dirty="0">
              <a:solidFill>
                <a:schemeClr val="lt1"/>
              </a:solidFill>
              <a:latin typeface="Verdana Pro Light" panose="020B0604020202020204" pitchFamily="34" charset="0"/>
              <a:ea typeface="Times New Roman"/>
              <a:cs typeface="Times New Roman"/>
              <a:sym typeface="Times New Roman"/>
            </a:endParaRPr>
          </a:p>
          <a:p>
            <a:r>
              <a:rPr lang="en" sz="4000" dirty="0">
                <a:solidFill>
                  <a:schemeClr val="lt1"/>
                </a:solidFill>
                <a:latin typeface="Verdana Pro Light" panose="020B0604020202020204" pitchFamily="34" charset="0"/>
                <a:ea typeface="Times New Roman"/>
                <a:cs typeface="Times New Roman"/>
                <a:sym typeface="Times New Roman"/>
              </a:rPr>
              <a:t>overuse injury to the </a:t>
            </a:r>
            <a:endParaRPr sz="4000" dirty="0">
              <a:solidFill>
                <a:schemeClr val="lt1"/>
              </a:solidFill>
              <a:latin typeface="Verdana Pro Light" panose="020B0604020202020204" pitchFamily="34" charset="0"/>
              <a:ea typeface="Times New Roman"/>
              <a:cs typeface="Times New Roman"/>
              <a:sym typeface="Times New Roman"/>
            </a:endParaRPr>
          </a:p>
          <a:p>
            <a:r>
              <a:rPr lang="en" sz="4000" dirty="0">
                <a:solidFill>
                  <a:schemeClr val="lt1"/>
                </a:solidFill>
                <a:latin typeface="Verdana Pro Light" panose="020B0604020202020204" pitchFamily="34" charset="0"/>
                <a:ea typeface="Times New Roman"/>
                <a:cs typeface="Times New Roman"/>
                <a:sym typeface="Times New Roman"/>
              </a:rPr>
              <a:t>wrists and shoulders.</a:t>
            </a:r>
            <a:endParaRPr sz="4000" dirty="0">
              <a:latin typeface="Verdana Pro Light" panose="020B0604020202020204" pitchFamily="34" charset="0"/>
            </a:endParaRPr>
          </a:p>
        </p:txBody>
      </p:sp>
      <p:sp>
        <p:nvSpPr>
          <p:cNvPr id="223" name="Google Shape;223;p31"/>
          <p:cNvSpPr txBox="1"/>
          <p:nvPr/>
        </p:nvSpPr>
        <p:spPr>
          <a:xfrm>
            <a:off x="1270394" y="27858861"/>
            <a:ext cx="11446560" cy="1192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60" tIns="41880" rIns="83760" bIns="41880" anchor="t" anchorCtr="0">
            <a:spAutoFit/>
          </a:bodyPr>
          <a:lstStyle/>
          <a:p>
            <a:r>
              <a:rPr lang="en" sz="7200" b="1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Acknowledgements </a:t>
            </a:r>
            <a:endParaRPr sz="7200" b="1" dirty="0">
              <a:latin typeface="Verdana Pro Light" panose="020B0304030504040204" pitchFamily="34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31"/>
          <p:cNvSpPr txBox="1"/>
          <p:nvPr/>
        </p:nvSpPr>
        <p:spPr>
          <a:xfrm>
            <a:off x="1271432" y="29391365"/>
            <a:ext cx="10137864" cy="377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60" tIns="41880" rIns="83760" bIns="41880" anchor="t" anchorCtr="0">
            <a:spAutoFit/>
          </a:bodyPr>
          <a:lstStyle/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Therese Willkomm</a:t>
            </a:r>
            <a:endParaRPr sz="4000" dirty="0">
              <a:solidFill>
                <a:schemeClr val="lt1"/>
              </a:solidFill>
              <a:latin typeface="Verdana Pro Light" panose="020B0304030504040204" pitchFamily="34" charset="0"/>
              <a:ea typeface="Times New Roman"/>
              <a:cs typeface="Times New Roman"/>
              <a:sym typeface="Times New Roman"/>
            </a:endParaRPr>
          </a:p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Kate Reed and Nathaniel Tong</a:t>
            </a:r>
          </a:p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Van der </a:t>
            </a:r>
            <a:r>
              <a:rPr lang="en-US" sz="4000" dirty="0" err="1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Woude</a:t>
            </a:r>
            <a:r>
              <a:rPr lang="en-US"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 et all</a:t>
            </a:r>
          </a:p>
          <a:p>
            <a:endParaRPr sz="4000" dirty="0">
              <a:solidFill>
                <a:schemeClr val="lt1"/>
              </a:solidFill>
              <a:latin typeface="Verdana Pro Light" panose="020B0304030504040204" pitchFamily="34" charset="0"/>
              <a:ea typeface="Times New Roman"/>
              <a:cs typeface="Times New Roman"/>
              <a:sym typeface="Times New Roman"/>
            </a:endParaRPr>
          </a:p>
          <a:p>
            <a:endParaRPr sz="4000" dirty="0">
              <a:solidFill>
                <a:schemeClr val="lt1"/>
              </a:solidFill>
              <a:latin typeface="Verdana Pro Light" panose="020B0304030504040204" pitchFamily="34" charset="0"/>
              <a:ea typeface="Times New Roman"/>
              <a:cs typeface="Times New Roman"/>
              <a:sym typeface="Times New Roman"/>
            </a:endParaRPr>
          </a:p>
          <a:p>
            <a:r>
              <a:rPr lang="en" sz="4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​</a:t>
            </a:r>
            <a:endParaRPr sz="40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25" name="Google Shape;225;p31"/>
          <p:cNvPicPr preferRelativeResize="0"/>
          <p:nvPr/>
        </p:nvPicPr>
        <p:blipFill rotWithShape="1">
          <a:blip r:embed="rId8">
            <a:alphaModFix/>
          </a:blip>
          <a:srcRect l="18876" t="9995" r="16765" b="10677"/>
          <a:stretch/>
        </p:blipFill>
        <p:spPr>
          <a:xfrm rot="-5400000">
            <a:off x="31620725" y="21248525"/>
            <a:ext cx="6187670" cy="42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1"/>
          <p:cNvSpPr txBox="1"/>
          <p:nvPr/>
        </p:nvSpPr>
        <p:spPr>
          <a:xfrm>
            <a:off x="37364920" y="8676603"/>
            <a:ext cx="5080320" cy="462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40" tIns="438840" rIns="438840" bIns="438840" anchor="t" anchorCtr="0">
            <a:spAutoFit/>
          </a:bodyPr>
          <a:lstStyle/>
          <a:p>
            <a:r>
              <a:rPr lang="en"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This design was our proof of concept. We then fabricated a sturdier mount.</a:t>
            </a:r>
            <a:endParaRPr sz="4000" dirty="0">
              <a:solidFill>
                <a:schemeClr val="lt1"/>
              </a:solidFill>
              <a:latin typeface="Verdana Pro Light" panose="020B0304030504040204" pitchFamily="34" charset="0"/>
              <a:ea typeface="Times New Roman"/>
              <a:cs typeface="Times New Roman"/>
              <a:sym typeface="Times New Roman"/>
            </a:endParaRPr>
          </a:p>
          <a:p>
            <a:endParaRPr sz="432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7" name="Google Shape;227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503029" y="371120"/>
            <a:ext cx="7413437" cy="1192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1"/>
          <p:cNvPicPr preferRelativeResize="0"/>
          <p:nvPr/>
        </p:nvPicPr>
        <p:blipFill rotWithShape="1">
          <a:blip r:embed="rId10">
            <a:alphaModFix/>
          </a:blip>
          <a:srcRect t="12807" b="13074"/>
          <a:stretch/>
        </p:blipFill>
        <p:spPr>
          <a:xfrm>
            <a:off x="37644022" y="12879928"/>
            <a:ext cx="5001355" cy="638430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1"/>
          <p:cNvSpPr txBox="1"/>
          <p:nvPr/>
        </p:nvSpPr>
        <p:spPr>
          <a:xfrm>
            <a:off x="32308200" y="13765499"/>
            <a:ext cx="5001120" cy="709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40" tIns="438840" rIns="438840" bIns="438840" anchor="t" anchorCtr="0">
            <a:spAutoFit/>
          </a:bodyPr>
          <a:lstStyle/>
          <a:p>
            <a:r>
              <a:rPr lang="en"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The bowl mount was effective, but the gear ratio was far too low. We began searching for ways to overdrive the ratchet.</a:t>
            </a:r>
            <a:endParaRPr sz="4000" dirty="0">
              <a:solidFill>
                <a:schemeClr val="lt1"/>
              </a:solidFill>
              <a:latin typeface="Verdana Pro Light" panose="020B0304030504040204" pitchFamily="34" charset="0"/>
              <a:ea typeface="Times New Roman"/>
              <a:cs typeface="Times New Roman"/>
              <a:sym typeface="Times New Roman"/>
            </a:endParaRPr>
          </a:p>
          <a:p>
            <a:endParaRPr sz="432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31"/>
          <p:cNvSpPr txBox="1"/>
          <p:nvPr/>
        </p:nvSpPr>
        <p:spPr>
          <a:xfrm>
            <a:off x="12676320" y="10561202"/>
            <a:ext cx="5627520" cy="770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40" tIns="438840" rIns="438840" bIns="438840" anchor="t" anchorCtr="0">
            <a:spAutoFit/>
          </a:bodyPr>
          <a:lstStyle/>
          <a:p>
            <a:r>
              <a:rPr lang="en"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1. Bowl Mount</a:t>
            </a:r>
            <a:endParaRPr sz="4000" dirty="0">
              <a:solidFill>
                <a:schemeClr val="lt1"/>
              </a:solidFill>
              <a:latin typeface="Verdana Pro Light" panose="020B0304030504040204" pitchFamily="34" charset="0"/>
              <a:ea typeface="Times New Roman"/>
              <a:cs typeface="Times New Roman"/>
              <a:sym typeface="Times New Roman"/>
            </a:endParaRPr>
          </a:p>
          <a:p>
            <a:r>
              <a:rPr lang="en"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2. Disk brake and Gear</a:t>
            </a:r>
            <a:endParaRPr sz="4000" dirty="0">
              <a:solidFill>
                <a:schemeClr val="lt1"/>
              </a:solidFill>
              <a:latin typeface="Verdana Pro Light" panose="020B0304030504040204" pitchFamily="34" charset="0"/>
              <a:ea typeface="Times New Roman"/>
              <a:cs typeface="Times New Roman"/>
              <a:sym typeface="Times New Roman"/>
            </a:endParaRPr>
          </a:p>
          <a:p>
            <a:r>
              <a:rPr lang="en"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3. Planetary Gearbox</a:t>
            </a:r>
            <a:endParaRPr sz="4000" dirty="0">
              <a:solidFill>
                <a:schemeClr val="lt1"/>
              </a:solidFill>
              <a:latin typeface="Verdana Pro Light" panose="020B0304030504040204" pitchFamily="34" charset="0"/>
              <a:ea typeface="Times New Roman"/>
              <a:cs typeface="Times New Roman"/>
              <a:sym typeface="Times New Roman"/>
            </a:endParaRPr>
          </a:p>
          <a:p>
            <a:r>
              <a:rPr lang="en"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4. Bidirectional Ratchet</a:t>
            </a:r>
            <a:endParaRPr sz="4000" dirty="0">
              <a:solidFill>
                <a:schemeClr val="lt1"/>
              </a:solidFill>
              <a:latin typeface="Verdana Pro Light" panose="020B0304030504040204" pitchFamily="34" charset="0"/>
              <a:ea typeface="Times New Roman"/>
              <a:cs typeface="Times New Roman"/>
              <a:sym typeface="Times New Roman"/>
            </a:endParaRPr>
          </a:p>
          <a:p>
            <a:r>
              <a:rPr lang="en"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5. Switch</a:t>
            </a:r>
            <a:endParaRPr sz="4000" dirty="0">
              <a:solidFill>
                <a:schemeClr val="lt1"/>
              </a:solidFill>
              <a:latin typeface="Verdana Pro Light" panose="020B0304030504040204" pitchFamily="34" charset="0"/>
              <a:ea typeface="Times New Roman"/>
              <a:cs typeface="Times New Roman"/>
              <a:sym typeface="Times New Roman"/>
            </a:endParaRPr>
          </a:p>
          <a:p>
            <a:r>
              <a:rPr lang="en"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6. Base</a:t>
            </a:r>
            <a:endParaRPr sz="4000" dirty="0">
              <a:solidFill>
                <a:schemeClr val="lt1"/>
              </a:solidFill>
              <a:latin typeface="Verdana Pro Light" panose="020B0304030504040204" pitchFamily="34" charset="0"/>
              <a:ea typeface="Times New Roman"/>
              <a:cs typeface="Times New Roman"/>
              <a:sym typeface="Times New Roman"/>
            </a:endParaRPr>
          </a:p>
          <a:p>
            <a:r>
              <a:rPr lang="en"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7. Lever</a:t>
            </a:r>
            <a:endParaRPr sz="4000" dirty="0">
              <a:solidFill>
                <a:schemeClr val="lt1"/>
              </a:solidFill>
              <a:latin typeface="Verdana Pro Light" panose="020B0304030504040204" pitchFamily="34" charset="0"/>
              <a:ea typeface="Times New Roman"/>
              <a:cs typeface="Times New Roman"/>
              <a:sym typeface="Times New Roman"/>
            </a:endParaRPr>
          </a:p>
          <a:p>
            <a:pPr marL="2194560"/>
            <a:endParaRPr sz="432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31"/>
          <p:cNvSpPr txBox="1"/>
          <p:nvPr/>
        </p:nvSpPr>
        <p:spPr>
          <a:xfrm>
            <a:off x="32152920" y="26464800"/>
            <a:ext cx="6101280" cy="519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40" tIns="438840" rIns="438840" bIns="438840" anchor="t" anchorCtr="0">
            <a:spAutoFit/>
          </a:bodyPr>
          <a:lstStyle/>
          <a:p>
            <a:r>
              <a:rPr lang="en" sz="4000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After more customer discovery interviews, we added disc brakes. Our final iteration will include a 3:1 overdrive, and a bowl-shaped mount .</a:t>
            </a:r>
            <a:endParaRPr sz="4000" dirty="0">
              <a:solidFill>
                <a:schemeClr val="lt1"/>
              </a:solidFill>
              <a:latin typeface="Verdana Pro Light" panose="020B0304030504040204" pitchFamily="34" charset="0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32" name="Google Shape;232;p31"/>
          <p:cNvGrpSpPr/>
          <p:nvPr/>
        </p:nvGrpSpPr>
        <p:grpSpPr>
          <a:xfrm>
            <a:off x="19228682" y="9785948"/>
            <a:ext cx="956520" cy="1551048"/>
            <a:chOff x="4591075" y="2055750"/>
            <a:chExt cx="199275" cy="323135"/>
          </a:xfrm>
        </p:grpSpPr>
        <p:sp>
          <p:nvSpPr>
            <p:cNvPr id="233" name="Google Shape;233;p31"/>
            <p:cNvSpPr txBox="1"/>
            <p:nvPr/>
          </p:nvSpPr>
          <p:spPr>
            <a:xfrm>
              <a:off x="4591075" y="2055750"/>
              <a:ext cx="171300" cy="323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840" tIns="438840" rIns="438840" bIns="438840" anchor="t" anchorCtr="0">
              <a:spAutoFit/>
            </a:bodyPr>
            <a:lstStyle/>
            <a:p>
              <a:r>
                <a:rPr lang="en" sz="432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432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31"/>
            <p:cNvSpPr/>
            <p:nvPr/>
          </p:nvSpPr>
          <p:spPr>
            <a:xfrm>
              <a:off x="4619050" y="2131512"/>
              <a:ext cx="171300" cy="1716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38840" tIns="438840" rIns="438840" bIns="438840" anchor="ctr" anchorCtr="0">
              <a:noAutofit/>
            </a:bodyPr>
            <a:lstStyle/>
            <a:p>
              <a:endParaRPr sz="32232"/>
            </a:p>
          </p:txBody>
        </p:sp>
      </p:grpSp>
      <p:sp>
        <p:nvSpPr>
          <p:cNvPr id="235" name="Google Shape;235;p31"/>
          <p:cNvSpPr txBox="1"/>
          <p:nvPr/>
        </p:nvSpPr>
        <p:spPr>
          <a:xfrm>
            <a:off x="23407862" y="10120506"/>
            <a:ext cx="822240" cy="1551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40" tIns="438840" rIns="438840" bIns="438840" anchor="t" anchorCtr="0">
            <a:spAutoFit/>
          </a:bodyPr>
          <a:lstStyle/>
          <a:p>
            <a:endParaRPr sz="432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1"/>
          <p:cNvSpPr/>
          <p:nvPr/>
        </p:nvSpPr>
        <p:spPr>
          <a:xfrm>
            <a:off x="22039479" y="10129073"/>
            <a:ext cx="822240" cy="82368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8840" tIns="438840" rIns="438840" bIns="438840" anchor="ctr" anchorCtr="0">
            <a:noAutofit/>
          </a:bodyPr>
          <a:lstStyle/>
          <a:p>
            <a:endParaRPr sz="32232"/>
          </a:p>
        </p:txBody>
      </p:sp>
      <p:sp>
        <p:nvSpPr>
          <p:cNvPr id="237" name="Google Shape;237;p31"/>
          <p:cNvSpPr/>
          <p:nvPr/>
        </p:nvSpPr>
        <p:spPr>
          <a:xfrm>
            <a:off x="24498542" y="10852080"/>
            <a:ext cx="822240" cy="82368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8840" tIns="438840" rIns="438840" bIns="438840" anchor="ctr" anchorCtr="0">
            <a:noAutofit/>
          </a:bodyPr>
          <a:lstStyle/>
          <a:p>
            <a:endParaRPr sz="32232"/>
          </a:p>
        </p:txBody>
      </p:sp>
      <p:sp>
        <p:nvSpPr>
          <p:cNvPr id="238" name="Google Shape;238;p31"/>
          <p:cNvSpPr/>
          <p:nvPr/>
        </p:nvSpPr>
        <p:spPr>
          <a:xfrm>
            <a:off x="25865702" y="16638240"/>
            <a:ext cx="822240" cy="82368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8840" tIns="438840" rIns="438840" bIns="438840" anchor="ctr" anchorCtr="0">
            <a:noAutofit/>
          </a:bodyPr>
          <a:lstStyle/>
          <a:p>
            <a:endParaRPr sz="32232"/>
          </a:p>
        </p:txBody>
      </p:sp>
      <p:sp>
        <p:nvSpPr>
          <p:cNvPr id="239" name="Google Shape;239;p31"/>
          <p:cNvSpPr/>
          <p:nvPr/>
        </p:nvSpPr>
        <p:spPr>
          <a:xfrm>
            <a:off x="29009280" y="16638240"/>
            <a:ext cx="822240" cy="82368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8840" tIns="438840" rIns="438840" bIns="438840" anchor="ctr" anchorCtr="0">
            <a:noAutofit/>
          </a:bodyPr>
          <a:lstStyle/>
          <a:p>
            <a:endParaRPr sz="32232"/>
          </a:p>
        </p:txBody>
      </p:sp>
      <p:sp>
        <p:nvSpPr>
          <p:cNvPr id="240" name="Google Shape;240;p31"/>
          <p:cNvSpPr/>
          <p:nvPr/>
        </p:nvSpPr>
        <p:spPr>
          <a:xfrm>
            <a:off x="26320742" y="10245480"/>
            <a:ext cx="822240" cy="82368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8840" tIns="438840" rIns="438840" bIns="438840" anchor="ctr" anchorCtr="0">
            <a:noAutofit/>
          </a:bodyPr>
          <a:lstStyle/>
          <a:p>
            <a:endParaRPr sz="32232"/>
          </a:p>
        </p:txBody>
      </p:sp>
      <p:sp>
        <p:nvSpPr>
          <p:cNvPr id="241" name="Google Shape;241;p31"/>
          <p:cNvSpPr/>
          <p:nvPr/>
        </p:nvSpPr>
        <p:spPr>
          <a:xfrm>
            <a:off x="28255382" y="7386960"/>
            <a:ext cx="822240" cy="82368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8840" tIns="438840" rIns="438840" bIns="438840" anchor="ctr" anchorCtr="0">
            <a:noAutofit/>
          </a:bodyPr>
          <a:lstStyle/>
          <a:p>
            <a:endParaRPr sz="32232"/>
          </a:p>
        </p:txBody>
      </p:sp>
      <p:sp>
        <p:nvSpPr>
          <p:cNvPr id="242" name="Google Shape;242;p31"/>
          <p:cNvSpPr txBox="1"/>
          <p:nvPr/>
        </p:nvSpPr>
        <p:spPr>
          <a:xfrm>
            <a:off x="21899092" y="9767861"/>
            <a:ext cx="956160" cy="1551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40" tIns="438840" rIns="438840" bIns="438840" anchor="t" anchorCtr="0">
            <a:spAutoFit/>
          </a:bodyPr>
          <a:lstStyle/>
          <a:p>
            <a:r>
              <a:rPr lang="en" sz="432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432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31"/>
          <p:cNvSpPr txBox="1"/>
          <p:nvPr/>
        </p:nvSpPr>
        <p:spPr>
          <a:xfrm>
            <a:off x="24327600" y="10488425"/>
            <a:ext cx="956160" cy="1551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40" tIns="438840" rIns="438840" bIns="438840" anchor="t" anchorCtr="0">
            <a:spAutoFit/>
          </a:bodyPr>
          <a:lstStyle/>
          <a:p>
            <a:r>
              <a:rPr lang="en" sz="432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432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31"/>
          <p:cNvSpPr txBox="1"/>
          <p:nvPr/>
        </p:nvSpPr>
        <p:spPr>
          <a:xfrm>
            <a:off x="25666029" y="16248712"/>
            <a:ext cx="956160" cy="1551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40" tIns="438840" rIns="438840" bIns="438840" anchor="t" anchorCtr="0">
            <a:spAutoFit/>
          </a:bodyPr>
          <a:lstStyle/>
          <a:p>
            <a:r>
              <a:rPr lang="en" sz="432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432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31"/>
          <p:cNvSpPr txBox="1"/>
          <p:nvPr/>
        </p:nvSpPr>
        <p:spPr>
          <a:xfrm>
            <a:off x="26186822" y="9881883"/>
            <a:ext cx="956160" cy="1551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40" tIns="438840" rIns="438840" bIns="438840" anchor="t" anchorCtr="0">
            <a:spAutoFit/>
          </a:bodyPr>
          <a:lstStyle/>
          <a:p>
            <a:r>
              <a:rPr lang="en" sz="432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432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31"/>
          <p:cNvSpPr txBox="1"/>
          <p:nvPr/>
        </p:nvSpPr>
        <p:spPr>
          <a:xfrm>
            <a:off x="28852680" y="16274643"/>
            <a:ext cx="956160" cy="1551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40" tIns="438840" rIns="438840" bIns="438840" anchor="t" anchorCtr="0">
            <a:spAutoFit/>
          </a:bodyPr>
          <a:lstStyle/>
          <a:p>
            <a:r>
              <a:rPr lang="en" sz="432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432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28183889" y="7023276"/>
            <a:ext cx="684000" cy="1551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40" tIns="438840" rIns="438840" bIns="438840" anchor="t" anchorCtr="0">
            <a:spAutoFit/>
          </a:bodyPr>
          <a:lstStyle/>
          <a:p>
            <a:r>
              <a:rPr lang="en" sz="432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432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8" name="Google Shape;248;p31"/>
          <p:cNvCxnSpPr>
            <a:cxnSpLocks/>
            <a:stCxn id="237" idx="6"/>
          </p:cNvCxnSpPr>
          <p:nvPr/>
        </p:nvCxnSpPr>
        <p:spPr>
          <a:xfrm>
            <a:off x="25320782" y="11263920"/>
            <a:ext cx="616554" cy="102409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31"/>
          <p:cNvCxnSpPr>
            <a:cxnSpLocks/>
          </p:cNvCxnSpPr>
          <p:nvPr/>
        </p:nvCxnSpPr>
        <p:spPr>
          <a:xfrm flipV="1">
            <a:off x="26721062" y="16002460"/>
            <a:ext cx="695403" cy="102177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31"/>
          <p:cNvCxnSpPr>
            <a:cxnSpLocks/>
            <a:endCxn id="241" idx="6"/>
          </p:cNvCxnSpPr>
          <p:nvPr/>
        </p:nvCxnSpPr>
        <p:spPr>
          <a:xfrm flipH="1" flipV="1">
            <a:off x="29077622" y="7798800"/>
            <a:ext cx="517396" cy="67243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31"/>
          <p:cNvCxnSpPr>
            <a:cxnSpLocks/>
            <a:endCxn id="245" idx="3"/>
          </p:cNvCxnSpPr>
          <p:nvPr/>
        </p:nvCxnSpPr>
        <p:spPr>
          <a:xfrm flipH="1" flipV="1">
            <a:off x="27142982" y="10657407"/>
            <a:ext cx="866040" cy="32716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31"/>
          <p:cNvCxnSpPr>
            <a:cxnSpLocks/>
            <a:stCxn id="239" idx="6"/>
          </p:cNvCxnSpPr>
          <p:nvPr/>
        </p:nvCxnSpPr>
        <p:spPr>
          <a:xfrm flipV="1">
            <a:off x="29831520" y="16293352"/>
            <a:ext cx="371015" cy="75672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31"/>
          <p:cNvCxnSpPr>
            <a:cxnSpLocks/>
          </p:cNvCxnSpPr>
          <p:nvPr/>
        </p:nvCxnSpPr>
        <p:spPr>
          <a:xfrm flipH="1">
            <a:off x="18948745" y="10830288"/>
            <a:ext cx="532800" cy="155664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Google Shape;254;p31"/>
          <p:cNvCxnSpPr>
            <a:cxnSpLocks/>
          </p:cNvCxnSpPr>
          <p:nvPr/>
        </p:nvCxnSpPr>
        <p:spPr>
          <a:xfrm>
            <a:off x="22861719" y="10727182"/>
            <a:ext cx="852442" cy="120496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5" name="Google Shape;255;p31"/>
          <p:cNvPicPr preferRelativeResize="0"/>
          <p:nvPr/>
        </p:nvPicPr>
        <p:blipFill rotWithShape="1">
          <a:blip r:embed="rId11">
            <a:alphaModFix/>
          </a:blip>
          <a:srcRect t="22278" r="6164" b="22740"/>
          <a:stretch/>
        </p:blipFill>
        <p:spPr>
          <a:xfrm>
            <a:off x="6612728" y="4269299"/>
            <a:ext cx="4846675" cy="50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1"/>
          <p:cNvPicPr preferRelativeResize="0"/>
          <p:nvPr/>
        </p:nvPicPr>
        <p:blipFill rotWithShape="1">
          <a:blip r:embed="rId12">
            <a:alphaModFix/>
          </a:blip>
          <a:srcRect l="3087" t="2266" r="3077" b="2892"/>
          <a:stretch/>
        </p:blipFill>
        <p:spPr>
          <a:xfrm>
            <a:off x="32502720" y="7994336"/>
            <a:ext cx="4692960" cy="5541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C1FD6AA-E95D-4B3D-82A0-17581E6B9B3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7074" t="4441" r="7384" b="9735"/>
          <a:stretch/>
        </p:blipFill>
        <p:spPr>
          <a:xfrm rot="278109">
            <a:off x="16584906" y="6329984"/>
            <a:ext cx="15485271" cy="12113888"/>
          </a:xfrm>
          <a:prstGeom prst="rect">
            <a:avLst/>
          </a:prstGeom>
        </p:spPr>
      </p:pic>
      <p:sp>
        <p:nvSpPr>
          <p:cNvPr id="201" name="Google Shape;201;p31"/>
          <p:cNvSpPr txBox="1"/>
          <p:nvPr/>
        </p:nvSpPr>
        <p:spPr>
          <a:xfrm>
            <a:off x="22135195" y="18748630"/>
            <a:ext cx="8420410" cy="1192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60" tIns="41880" rIns="83760" bIns="41880" anchor="t" anchorCtr="0">
            <a:spAutoFit/>
          </a:bodyPr>
          <a:lstStyle/>
          <a:p>
            <a:r>
              <a:rPr lang="en" sz="7200" b="1" dirty="0">
                <a:solidFill>
                  <a:schemeClr val="lt1"/>
                </a:solidFill>
                <a:latin typeface="Verdana Pro Light" panose="020B0304030504040204" pitchFamily="34" charset="0"/>
                <a:ea typeface="Times New Roman"/>
                <a:cs typeface="Times New Roman"/>
                <a:sym typeface="Times New Roman"/>
              </a:rPr>
              <a:t>Design Process</a:t>
            </a:r>
            <a:endParaRPr sz="7200" b="1" dirty="0">
              <a:latin typeface="Verdana Pro Light" panose="020B0304030504040204" pitchFamily="3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E8CD61-D96E-4E8A-98B0-CF80B1BFAE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851400" y="20015966"/>
            <a:ext cx="9724584" cy="124386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lestial">
  <a:themeElements>
    <a:clrScheme name="Celestial">
      <a:dk1>
        <a:srgbClr val="000000"/>
      </a:dk1>
      <a:lt1>
        <a:srgbClr val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391</Words>
  <Application>Microsoft Office PowerPoint</Application>
  <PresentationFormat>Custom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Times New Roman</vt:lpstr>
      <vt:lpstr>Arial</vt:lpstr>
      <vt:lpstr>Source Sans Pro</vt:lpstr>
      <vt:lpstr>Verdana Pro Light</vt:lpstr>
      <vt:lpstr>Quattrocento Sans</vt:lpstr>
      <vt:lpstr>Simple Light</vt:lpstr>
      <vt:lpstr>Celestial</vt:lpstr>
      <vt:lpstr>CROWBAR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CROWBAR</dc:title>
  <dc:creator>Devony Whiting</dc:creator>
  <cp:lastModifiedBy>natalia.whiting@gmail.com</cp:lastModifiedBy>
  <cp:revision>5</cp:revision>
  <dcterms:modified xsi:type="dcterms:W3CDTF">2021-04-28T01:51:03Z</dcterms:modified>
</cp:coreProperties>
</file>