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 id="2147483720" r:id="rId4"/>
  </p:sldMasterIdLst>
  <p:sldIdLst>
    <p:sldId id="256" r:id="rId5"/>
    <p:sldId id="257" r:id="rId6"/>
  </p:sldIdLst>
  <p:sldSz cx="32918400" cy="21945600"/>
  <p:notesSz cx="9144000" cy="6858000"/>
  <p:defaultTextStyle>
    <a:defPPr>
      <a:defRPr lang="en-US"/>
    </a:defPPr>
    <a:lvl1pPr marL="0" algn="l" defTabSz="2804742" rtl="0" eaLnBrk="1" latinLnBrk="0" hangingPunct="1">
      <a:defRPr sz="5500" kern="1200">
        <a:solidFill>
          <a:schemeClr val="tx1"/>
        </a:solidFill>
        <a:latin typeface="+mn-lt"/>
        <a:ea typeface="+mn-ea"/>
        <a:cs typeface="+mn-cs"/>
      </a:defRPr>
    </a:lvl1pPr>
    <a:lvl2pPr marL="1402370" algn="l" defTabSz="2804742" rtl="0" eaLnBrk="1" latinLnBrk="0" hangingPunct="1">
      <a:defRPr sz="5500" kern="1200">
        <a:solidFill>
          <a:schemeClr val="tx1"/>
        </a:solidFill>
        <a:latin typeface="+mn-lt"/>
        <a:ea typeface="+mn-ea"/>
        <a:cs typeface="+mn-cs"/>
      </a:defRPr>
    </a:lvl2pPr>
    <a:lvl3pPr marL="2804742" algn="l" defTabSz="2804742" rtl="0" eaLnBrk="1" latinLnBrk="0" hangingPunct="1">
      <a:defRPr sz="5500" kern="1200">
        <a:solidFill>
          <a:schemeClr val="tx1"/>
        </a:solidFill>
        <a:latin typeface="+mn-lt"/>
        <a:ea typeface="+mn-ea"/>
        <a:cs typeface="+mn-cs"/>
      </a:defRPr>
    </a:lvl3pPr>
    <a:lvl4pPr marL="4207112" algn="l" defTabSz="2804742" rtl="0" eaLnBrk="1" latinLnBrk="0" hangingPunct="1">
      <a:defRPr sz="5500" kern="1200">
        <a:solidFill>
          <a:schemeClr val="tx1"/>
        </a:solidFill>
        <a:latin typeface="+mn-lt"/>
        <a:ea typeface="+mn-ea"/>
        <a:cs typeface="+mn-cs"/>
      </a:defRPr>
    </a:lvl4pPr>
    <a:lvl5pPr marL="5609484" algn="l" defTabSz="2804742" rtl="0" eaLnBrk="1" latinLnBrk="0" hangingPunct="1">
      <a:defRPr sz="5500" kern="1200">
        <a:solidFill>
          <a:schemeClr val="tx1"/>
        </a:solidFill>
        <a:latin typeface="+mn-lt"/>
        <a:ea typeface="+mn-ea"/>
        <a:cs typeface="+mn-cs"/>
      </a:defRPr>
    </a:lvl5pPr>
    <a:lvl6pPr marL="7011855" algn="l" defTabSz="2804742" rtl="0" eaLnBrk="1" latinLnBrk="0" hangingPunct="1">
      <a:defRPr sz="5500" kern="1200">
        <a:solidFill>
          <a:schemeClr val="tx1"/>
        </a:solidFill>
        <a:latin typeface="+mn-lt"/>
        <a:ea typeface="+mn-ea"/>
        <a:cs typeface="+mn-cs"/>
      </a:defRPr>
    </a:lvl6pPr>
    <a:lvl7pPr marL="8414226" algn="l" defTabSz="2804742" rtl="0" eaLnBrk="1" latinLnBrk="0" hangingPunct="1">
      <a:defRPr sz="5500" kern="1200">
        <a:solidFill>
          <a:schemeClr val="tx1"/>
        </a:solidFill>
        <a:latin typeface="+mn-lt"/>
        <a:ea typeface="+mn-ea"/>
        <a:cs typeface="+mn-cs"/>
      </a:defRPr>
    </a:lvl7pPr>
    <a:lvl8pPr marL="9816597" algn="l" defTabSz="2804742" rtl="0" eaLnBrk="1" latinLnBrk="0" hangingPunct="1">
      <a:defRPr sz="5500" kern="1200">
        <a:solidFill>
          <a:schemeClr val="tx1"/>
        </a:solidFill>
        <a:latin typeface="+mn-lt"/>
        <a:ea typeface="+mn-ea"/>
        <a:cs typeface="+mn-cs"/>
      </a:defRPr>
    </a:lvl8pPr>
    <a:lvl9pPr marL="11218968" algn="l" defTabSz="2804742"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3B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21" d="100"/>
          <a:sy n="21" d="100"/>
        </p:scale>
        <p:origin x="1316" y="4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4222" y="3848672"/>
            <a:ext cx="27980640" cy="7640320"/>
          </a:xfrm>
        </p:spPr>
        <p:txBody>
          <a:bodyPr anchor="b"/>
          <a:lstStyle>
            <a:lvl1pPr algn="ctr">
              <a:defRPr sz="19200"/>
            </a:lvl1pPr>
          </a:lstStyle>
          <a:p>
            <a:r>
              <a:rPr lang="en-US" dirty="0"/>
              <a:t>Click to edit Master title style</a:t>
            </a:r>
          </a:p>
        </p:txBody>
      </p:sp>
      <p:sp>
        <p:nvSpPr>
          <p:cNvPr id="3" name="Subtitle 2"/>
          <p:cNvSpPr>
            <a:spLocks noGrp="1"/>
          </p:cNvSpPr>
          <p:nvPr>
            <p:ph type="subTitle" idx="1"/>
          </p:nvPr>
        </p:nvSpPr>
        <p:spPr>
          <a:xfrm>
            <a:off x="4114800" y="11526523"/>
            <a:ext cx="24688800" cy="5298438"/>
          </a:xfrm>
        </p:spPr>
        <p:txBody>
          <a:bodyPr/>
          <a:lstStyle>
            <a:lvl1pPr marL="0" indent="0" algn="ctr">
              <a:buNone/>
              <a:defRPr sz="7700"/>
            </a:lvl1pPr>
            <a:lvl2pPr marL="1460803" indent="0" algn="ctr">
              <a:buNone/>
              <a:defRPr sz="6400"/>
            </a:lvl2pPr>
            <a:lvl3pPr marL="2921606" indent="0" algn="ctr">
              <a:buNone/>
              <a:defRPr sz="5700"/>
            </a:lvl3pPr>
            <a:lvl4pPr marL="4382409" indent="0" algn="ctr">
              <a:buNone/>
              <a:defRPr sz="5100"/>
            </a:lvl4pPr>
            <a:lvl5pPr marL="5843212" indent="0" algn="ctr">
              <a:buNone/>
              <a:defRPr sz="5100"/>
            </a:lvl5pPr>
            <a:lvl6pPr marL="7304016" indent="0" algn="ctr">
              <a:buNone/>
              <a:defRPr sz="5100"/>
            </a:lvl6pPr>
            <a:lvl7pPr marL="8764819" indent="0" algn="ctr">
              <a:buNone/>
              <a:defRPr sz="5100"/>
            </a:lvl7pPr>
            <a:lvl8pPr marL="10225622" indent="0" algn="ctr">
              <a:buNone/>
              <a:defRPr sz="5100"/>
            </a:lvl8pPr>
            <a:lvl9pPr marL="11686425" indent="0" algn="ctr">
              <a:buNone/>
              <a:defRPr sz="51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1" y="1168401"/>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1" y="1168401"/>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6816725"/>
            <a:ext cx="27981275" cy="4705350"/>
          </a:xfrm>
        </p:spPr>
        <p:txBody>
          <a:bodyPr/>
          <a:lstStyle/>
          <a:p>
            <a:r>
              <a:rPr lang="en-US"/>
              <a:t>Click to edit Master title style</a:t>
            </a:r>
          </a:p>
        </p:txBody>
      </p:sp>
      <p:sp>
        <p:nvSpPr>
          <p:cNvPr id="3" name="Subtitle 2"/>
          <p:cNvSpPr>
            <a:spLocks noGrp="1"/>
          </p:cNvSpPr>
          <p:nvPr>
            <p:ph type="subTitle" idx="1"/>
          </p:nvPr>
        </p:nvSpPr>
        <p:spPr>
          <a:xfrm>
            <a:off x="4937125" y="12436475"/>
            <a:ext cx="23044150" cy="56070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3EC7F7-583C-4C51-9951-5B33C2824B02}"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5029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737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4101763"/>
            <a:ext cx="27981275" cy="43592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9301163"/>
            <a:ext cx="27981275" cy="4800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EC7F7-583C-4C51-9951-5B33C2824B02}"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401456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6238" y="5121275"/>
            <a:ext cx="14736762"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35400" y="5121275"/>
            <a:ext cx="14736763" cy="1448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3EC7F7-583C-4C51-9951-5B33C2824B02}"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897122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6238" y="4911725"/>
            <a:ext cx="14544675"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6238" y="6959600"/>
            <a:ext cx="14544675"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725" y="4911725"/>
            <a:ext cx="14549438" cy="204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725" y="6959600"/>
            <a:ext cx="14549438" cy="12644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3EC7F7-583C-4C51-9951-5B33C2824B02}"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507492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3EC7F7-583C-4C51-9951-5B33C2824B02}"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238018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EC7F7-583C-4C51-9951-5B33C2824B02}"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78782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873125"/>
            <a:ext cx="10829925" cy="37195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2869863" y="873125"/>
            <a:ext cx="18402300" cy="18730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6238" y="4592638"/>
            <a:ext cx="10829925" cy="15011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85806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5362238"/>
            <a:ext cx="19751675" cy="18129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600" y="1960563"/>
            <a:ext cx="19751675" cy="13168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451600" y="17175163"/>
            <a:ext cx="19751675" cy="2576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EC7F7-583C-4C51-9951-5B33C2824B02}"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22961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62991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475" y="879475"/>
            <a:ext cx="7405688" cy="18724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6238" y="879475"/>
            <a:ext cx="22067837" cy="18724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EC7F7-583C-4C51-9951-5B33C2824B02}"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2F629F-173E-4706-B78F-263E068BD715}" type="slidenum">
              <a:rPr lang="en-US" smtClean="0"/>
              <a:t>‹#›</a:t>
            </a:fld>
            <a:endParaRPr lang="en-US"/>
          </a:p>
        </p:txBody>
      </p:sp>
    </p:spTree>
    <p:extLst>
      <p:ext uri="{BB962C8B-B14F-4D97-AF65-F5344CB8AC3E}">
        <p14:creationId xmlns:p14="http://schemas.microsoft.com/office/powerpoint/2010/main" val="398390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6" y="5471168"/>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6" y="14686288"/>
            <a:ext cx="28392120" cy="4800598"/>
          </a:xfrm>
        </p:spPr>
        <p:txBody>
          <a:bodyPr/>
          <a:lstStyle>
            <a:lvl1pPr marL="0" indent="0">
              <a:buNone/>
              <a:defRPr sz="7700">
                <a:solidFill>
                  <a:schemeClr val="tx1"/>
                </a:solidFill>
              </a:defRPr>
            </a:lvl1pPr>
            <a:lvl2pPr marL="1460803" indent="0">
              <a:buNone/>
              <a:defRPr sz="6400">
                <a:solidFill>
                  <a:schemeClr val="tx1">
                    <a:tint val="75000"/>
                  </a:schemeClr>
                </a:solidFill>
              </a:defRPr>
            </a:lvl2pPr>
            <a:lvl3pPr marL="2921606" indent="0">
              <a:buNone/>
              <a:defRPr sz="5700">
                <a:solidFill>
                  <a:schemeClr val="tx1">
                    <a:tint val="75000"/>
                  </a:schemeClr>
                </a:solidFill>
              </a:defRPr>
            </a:lvl3pPr>
            <a:lvl4pPr marL="4382409" indent="0">
              <a:buNone/>
              <a:defRPr sz="5100">
                <a:solidFill>
                  <a:schemeClr val="tx1">
                    <a:tint val="75000"/>
                  </a:schemeClr>
                </a:solidFill>
              </a:defRPr>
            </a:lvl4pPr>
            <a:lvl5pPr marL="5843212" indent="0">
              <a:buNone/>
              <a:defRPr sz="5100">
                <a:solidFill>
                  <a:schemeClr val="tx1">
                    <a:tint val="75000"/>
                  </a:schemeClr>
                </a:solidFill>
              </a:defRPr>
            </a:lvl5pPr>
            <a:lvl6pPr marL="7304016" indent="0">
              <a:buNone/>
              <a:defRPr sz="5100">
                <a:solidFill>
                  <a:schemeClr val="tx1">
                    <a:tint val="75000"/>
                  </a:schemeClr>
                </a:solidFill>
              </a:defRPr>
            </a:lvl6pPr>
            <a:lvl7pPr marL="8764819" indent="0">
              <a:buNone/>
              <a:defRPr sz="5100">
                <a:solidFill>
                  <a:schemeClr val="tx1">
                    <a:tint val="75000"/>
                  </a:schemeClr>
                </a:solidFill>
              </a:defRPr>
            </a:lvl7pPr>
            <a:lvl8pPr marL="10225622" indent="0">
              <a:buNone/>
              <a:defRPr sz="5100">
                <a:solidFill>
                  <a:schemeClr val="tx1">
                    <a:tint val="75000"/>
                  </a:schemeClr>
                </a:solidFill>
              </a:defRPr>
            </a:lvl8pPr>
            <a:lvl9pPr marL="11686425" indent="0">
              <a:buNone/>
              <a:defRPr sz="5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1"/>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2" y="5379724"/>
            <a:ext cx="13926024"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4" name="Content Placeholder 3"/>
          <p:cNvSpPr>
            <a:spLocks noGrp="1"/>
          </p:cNvSpPr>
          <p:nvPr>
            <p:ph sz="half" idx="2"/>
          </p:nvPr>
        </p:nvSpPr>
        <p:spPr>
          <a:xfrm>
            <a:off x="2267432"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4"/>
            <a:ext cx="13994608" cy="2636518"/>
          </a:xfrm>
        </p:spPr>
        <p:txBody>
          <a:bodyPr anchor="b"/>
          <a:lstStyle>
            <a:lvl1pPr marL="0" indent="0">
              <a:buNone/>
              <a:defRPr sz="7700" b="1"/>
            </a:lvl1pPr>
            <a:lvl2pPr marL="1460803" indent="0">
              <a:buNone/>
              <a:defRPr sz="6400" b="1"/>
            </a:lvl2pPr>
            <a:lvl3pPr marL="2921606" indent="0">
              <a:buNone/>
              <a:defRPr sz="5700" b="1"/>
            </a:lvl3pPr>
            <a:lvl4pPr marL="4382409" indent="0">
              <a:buNone/>
              <a:defRPr sz="5100" b="1"/>
            </a:lvl4pPr>
            <a:lvl5pPr marL="5843212" indent="0">
              <a:buNone/>
              <a:defRPr sz="5100" b="1"/>
            </a:lvl5pPr>
            <a:lvl6pPr marL="7304016" indent="0">
              <a:buNone/>
              <a:defRPr sz="5100" b="1"/>
            </a:lvl6pPr>
            <a:lvl7pPr marL="8764819" indent="0">
              <a:buNone/>
              <a:defRPr sz="5100" b="1"/>
            </a:lvl7pPr>
            <a:lvl8pPr marL="10225622" indent="0">
              <a:buNone/>
              <a:defRPr sz="5100" b="1"/>
            </a:lvl8pPr>
            <a:lvl9pPr marL="11686425"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00"/>
            </a:lvl1pPr>
            <a:lvl2pPr>
              <a:defRPr sz="89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0" cy="5120640"/>
          </a:xfrm>
        </p:spPr>
        <p:txBody>
          <a:bodyPr anchor="b"/>
          <a:lstStyle>
            <a:lvl1pPr>
              <a:defRPr sz="10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00"/>
            </a:lvl1pPr>
            <a:lvl2pPr marL="1460803" indent="0">
              <a:buNone/>
              <a:defRPr sz="8900"/>
            </a:lvl2pPr>
            <a:lvl3pPr marL="2921606" indent="0">
              <a:buNone/>
              <a:defRPr sz="7700"/>
            </a:lvl3pPr>
            <a:lvl4pPr marL="4382409" indent="0">
              <a:buNone/>
              <a:defRPr sz="6400"/>
            </a:lvl4pPr>
            <a:lvl5pPr marL="5843212" indent="0">
              <a:buNone/>
              <a:defRPr sz="6400"/>
            </a:lvl5pPr>
            <a:lvl6pPr marL="7304016" indent="0">
              <a:buNone/>
              <a:defRPr sz="6400"/>
            </a:lvl6pPr>
            <a:lvl7pPr marL="8764819" indent="0">
              <a:buNone/>
              <a:defRPr sz="6400"/>
            </a:lvl7pPr>
            <a:lvl8pPr marL="10225622" indent="0">
              <a:buNone/>
              <a:defRPr sz="6400"/>
            </a:lvl8pPr>
            <a:lvl9pPr marL="11686425"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1"/>
            <a:ext cx="10617040" cy="12197082"/>
          </a:xfrm>
        </p:spPr>
        <p:txBody>
          <a:bodyPr/>
          <a:lstStyle>
            <a:lvl1pPr marL="0" indent="0">
              <a:buNone/>
              <a:defRPr sz="5100"/>
            </a:lvl1pPr>
            <a:lvl2pPr marL="1460803" indent="0">
              <a:buNone/>
              <a:defRPr sz="4500"/>
            </a:lvl2pPr>
            <a:lvl3pPr marL="2921606" indent="0">
              <a:buNone/>
              <a:defRPr sz="3800"/>
            </a:lvl3pPr>
            <a:lvl4pPr marL="4382409" indent="0">
              <a:buNone/>
              <a:defRPr sz="3200"/>
            </a:lvl4pPr>
            <a:lvl5pPr marL="5843212" indent="0">
              <a:buNone/>
              <a:defRPr sz="3200"/>
            </a:lvl5pPr>
            <a:lvl6pPr marL="7304016" indent="0">
              <a:buNone/>
              <a:defRPr sz="3200"/>
            </a:lvl6pPr>
            <a:lvl7pPr marL="8764819" indent="0">
              <a:buNone/>
              <a:defRPr sz="3200"/>
            </a:lvl7pPr>
            <a:lvl8pPr marL="10225622" indent="0">
              <a:buNone/>
              <a:defRPr sz="3200"/>
            </a:lvl8pPr>
            <a:lvl9pPr marL="11686425"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69562" tIns="34781" rIns="69562" bIns="3478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1"/>
            <a:ext cx="28392120" cy="13924282"/>
          </a:xfrm>
          <a:prstGeom prst="rect">
            <a:avLst/>
          </a:prstGeom>
        </p:spPr>
        <p:txBody>
          <a:bodyPr vert="horz" lIns="69562" tIns="34781" rIns="69562" bIns="347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69562" tIns="34781" rIns="69562" bIns="34781" rtlCol="0" anchor="ctr"/>
          <a:lstStyle>
            <a:lvl1pPr algn="l">
              <a:defRPr sz="3800">
                <a:solidFill>
                  <a:schemeClr val="tx1">
                    <a:tint val="75000"/>
                  </a:schemeClr>
                </a:solidFill>
              </a:defRPr>
            </a:lvl1pPr>
          </a:lstStyle>
          <a:p>
            <a:fld id="{08E81BC7-D5A5-445F-BF4D-797F02B50EB4}" type="datetimeFigureOut">
              <a:rPr lang="en-US" smtClean="0"/>
              <a:t>4/27/2021</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69562" tIns="34781" rIns="69562" bIns="34781"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69562" tIns="34781" rIns="69562" bIns="34781" rtlCol="0" anchor="ctr"/>
          <a:lstStyle>
            <a:lvl1pPr algn="r">
              <a:defRPr sz="38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921606" rtl="0" eaLnBrk="1" latinLnBrk="0" hangingPunct="1">
        <a:lnSpc>
          <a:spcPct val="90000"/>
        </a:lnSpc>
        <a:spcBef>
          <a:spcPct val="0"/>
        </a:spcBef>
        <a:buNone/>
        <a:defRPr sz="14100" kern="1200">
          <a:solidFill>
            <a:schemeClr val="tx1"/>
          </a:solidFill>
          <a:latin typeface="+mj-lt"/>
          <a:ea typeface="+mj-ea"/>
          <a:cs typeface="+mj-cs"/>
        </a:defRPr>
      </a:lvl1pPr>
    </p:titleStyle>
    <p:bodyStyle>
      <a:lvl1pPr marL="730402" indent="-730402" algn="l" defTabSz="2921606" rtl="0" eaLnBrk="1" latinLnBrk="0" hangingPunct="1">
        <a:lnSpc>
          <a:spcPct val="90000"/>
        </a:lnSpc>
        <a:spcBef>
          <a:spcPts val="3195"/>
        </a:spcBef>
        <a:buFont typeface="Arial" panose="020B0604020202020204" pitchFamily="34" charset="0"/>
        <a:buChar char="•"/>
        <a:defRPr sz="8900" kern="1200">
          <a:solidFill>
            <a:schemeClr val="tx1"/>
          </a:solidFill>
          <a:latin typeface="+mn-lt"/>
          <a:ea typeface="+mn-ea"/>
          <a:cs typeface="+mn-cs"/>
        </a:defRPr>
      </a:lvl1pPr>
      <a:lvl2pPr marL="2191205" indent="-730402" algn="l" defTabSz="2921606" rtl="0" eaLnBrk="1" latinLnBrk="0" hangingPunct="1">
        <a:lnSpc>
          <a:spcPct val="90000"/>
        </a:lnSpc>
        <a:spcBef>
          <a:spcPts val="1598"/>
        </a:spcBef>
        <a:buFont typeface="Arial" panose="020B0604020202020204" pitchFamily="34" charset="0"/>
        <a:buChar char="•"/>
        <a:defRPr sz="7700" kern="1200">
          <a:solidFill>
            <a:schemeClr val="tx1"/>
          </a:solidFill>
          <a:latin typeface="+mn-lt"/>
          <a:ea typeface="+mn-ea"/>
          <a:cs typeface="+mn-cs"/>
        </a:defRPr>
      </a:lvl2pPr>
      <a:lvl3pPr marL="3652008" indent="-730402" algn="l" defTabSz="2921606" rtl="0" eaLnBrk="1" latinLnBrk="0" hangingPunct="1">
        <a:lnSpc>
          <a:spcPct val="90000"/>
        </a:lnSpc>
        <a:spcBef>
          <a:spcPts val="1598"/>
        </a:spcBef>
        <a:buFont typeface="Arial" panose="020B0604020202020204" pitchFamily="34" charset="0"/>
        <a:buChar char="•"/>
        <a:defRPr sz="6400" kern="1200">
          <a:solidFill>
            <a:schemeClr val="tx1"/>
          </a:solidFill>
          <a:latin typeface="+mn-lt"/>
          <a:ea typeface="+mn-ea"/>
          <a:cs typeface="+mn-cs"/>
        </a:defRPr>
      </a:lvl3pPr>
      <a:lvl4pPr marL="5112811"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4pPr>
      <a:lvl5pPr marL="6573614"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5pPr>
      <a:lvl6pPr marL="803441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6pPr>
      <a:lvl7pPr marL="9495220"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7pPr>
      <a:lvl8pPr marL="10956023"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8pPr>
      <a:lvl9pPr marL="12416827" indent="-730402" algn="l" defTabSz="2921606" rtl="0" eaLnBrk="1" latinLnBrk="0" hangingPunct="1">
        <a:lnSpc>
          <a:spcPct val="90000"/>
        </a:lnSpc>
        <a:spcBef>
          <a:spcPts val="1598"/>
        </a:spcBef>
        <a:buFont typeface="Arial" panose="020B0604020202020204" pitchFamily="34" charset="0"/>
        <a:buChar char="•"/>
        <a:defRPr sz="5700" kern="1200">
          <a:solidFill>
            <a:schemeClr val="tx1"/>
          </a:solidFill>
          <a:latin typeface="+mn-lt"/>
          <a:ea typeface="+mn-ea"/>
          <a:cs typeface="+mn-cs"/>
        </a:defRPr>
      </a:lvl9pPr>
    </p:bodyStyle>
    <p:otherStyle>
      <a:defPPr>
        <a:defRPr lang="en-US"/>
      </a:defPPr>
      <a:lvl1pPr marL="0" algn="l" defTabSz="2921606" rtl="0" eaLnBrk="1" latinLnBrk="0" hangingPunct="1">
        <a:defRPr sz="5700" kern="1200">
          <a:solidFill>
            <a:schemeClr val="tx1"/>
          </a:solidFill>
          <a:latin typeface="+mn-lt"/>
          <a:ea typeface="+mn-ea"/>
          <a:cs typeface="+mn-cs"/>
        </a:defRPr>
      </a:lvl1pPr>
      <a:lvl2pPr marL="1460803" algn="l" defTabSz="2921606" rtl="0" eaLnBrk="1" latinLnBrk="0" hangingPunct="1">
        <a:defRPr sz="5700" kern="1200">
          <a:solidFill>
            <a:schemeClr val="tx1"/>
          </a:solidFill>
          <a:latin typeface="+mn-lt"/>
          <a:ea typeface="+mn-ea"/>
          <a:cs typeface="+mn-cs"/>
        </a:defRPr>
      </a:lvl2pPr>
      <a:lvl3pPr marL="2921606" algn="l" defTabSz="2921606" rtl="0" eaLnBrk="1" latinLnBrk="0" hangingPunct="1">
        <a:defRPr sz="5700" kern="1200">
          <a:solidFill>
            <a:schemeClr val="tx1"/>
          </a:solidFill>
          <a:latin typeface="+mn-lt"/>
          <a:ea typeface="+mn-ea"/>
          <a:cs typeface="+mn-cs"/>
        </a:defRPr>
      </a:lvl3pPr>
      <a:lvl4pPr marL="4382409" algn="l" defTabSz="2921606" rtl="0" eaLnBrk="1" latinLnBrk="0" hangingPunct="1">
        <a:defRPr sz="5700" kern="1200">
          <a:solidFill>
            <a:schemeClr val="tx1"/>
          </a:solidFill>
          <a:latin typeface="+mn-lt"/>
          <a:ea typeface="+mn-ea"/>
          <a:cs typeface="+mn-cs"/>
        </a:defRPr>
      </a:lvl4pPr>
      <a:lvl5pPr marL="5843212" algn="l" defTabSz="2921606" rtl="0" eaLnBrk="1" latinLnBrk="0" hangingPunct="1">
        <a:defRPr sz="5700" kern="1200">
          <a:solidFill>
            <a:schemeClr val="tx1"/>
          </a:solidFill>
          <a:latin typeface="+mn-lt"/>
          <a:ea typeface="+mn-ea"/>
          <a:cs typeface="+mn-cs"/>
        </a:defRPr>
      </a:lvl5pPr>
      <a:lvl6pPr marL="7304016" algn="l" defTabSz="2921606" rtl="0" eaLnBrk="1" latinLnBrk="0" hangingPunct="1">
        <a:defRPr sz="5700" kern="1200">
          <a:solidFill>
            <a:schemeClr val="tx1"/>
          </a:solidFill>
          <a:latin typeface="+mn-lt"/>
          <a:ea typeface="+mn-ea"/>
          <a:cs typeface="+mn-cs"/>
        </a:defRPr>
      </a:lvl6pPr>
      <a:lvl7pPr marL="8764819" algn="l" defTabSz="2921606" rtl="0" eaLnBrk="1" latinLnBrk="0" hangingPunct="1">
        <a:defRPr sz="5700" kern="1200">
          <a:solidFill>
            <a:schemeClr val="tx1"/>
          </a:solidFill>
          <a:latin typeface="+mn-lt"/>
          <a:ea typeface="+mn-ea"/>
          <a:cs typeface="+mn-cs"/>
        </a:defRPr>
      </a:lvl7pPr>
      <a:lvl8pPr marL="10225622" algn="l" defTabSz="2921606" rtl="0" eaLnBrk="1" latinLnBrk="0" hangingPunct="1">
        <a:defRPr sz="5700" kern="1200">
          <a:solidFill>
            <a:schemeClr val="tx1"/>
          </a:solidFill>
          <a:latin typeface="+mn-lt"/>
          <a:ea typeface="+mn-ea"/>
          <a:cs typeface="+mn-cs"/>
        </a:defRPr>
      </a:lvl8pPr>
      <a:lvl9pPr marL="11686425" algn="l" defTabSz="2921606" rtl="0" eaLnBrk="1" latinLnBrk="0" hangingPunct="1">
        <a:defRPr sz="5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6238" y="879475"/>
            <a:ext cx="29625925" cy="3657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46238" y="5121275"/>
            <a:ext cx="29625925" cy="14482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238" y="20340638"/>
            <a:ext cx="7680325" cy="1168400"/>
          </a:xfrm>
          <a:prstGeom prst="rect">
            <a:avLst/>
          </a:prstGeom>
        </p:spPr>
        <p:txBody>
          <a:bodyPr vert="horz" lIns="91440" tIns="45720" rIns="91440" bIns="45720" rtlCol="0" anchor="ctr"/>
          <a:lstStyle>
            <a:lvl1pPr algn="l">
              <a:defRPr sz="1200">
                <a:solidFill>
                  <a:schemeClr val="tx1">
                    <a:tint val="75000"/>
                  </a:schemeClr>
                </a:solidFill>
              </a:defRPr>
            </a:lvl1pPr>
          </a:lstStyle>
          <a:p>
            <a:fld id="{2E3EC7F7-583C-4C51-9951-5B33C2824B02}" type="datetimeFigureOut">
              <a:rPr lang="en-US" smtClean="0"/>
              <a:t>4/27/2021</a:t>
            </a:fld>
            <a:endParaRPr lang="en-US"/>
          </a:p>
        </p:txBody>
      </p:sp>
      <p:sp>
        <p:nvSpPr>
          <p:cNvPr id="5" name="Footer Placeholder 4"/>
          <p:cNvSpPr>
            <a:spLocks noGrp="1"/>
          </p:cNvSpPr>
          <p:nvPr>
            <p:ph type="ftr" sz="quarter" idx="3"/>
          </p:nvPr>
        </p:nvSpPr>
        <p:spPr>
          <a:xfrm>
            <a:off x="11247438" y="20340638"/>
            <a:ext cx="10423525" cy="1168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838" y="20340638"/>
            <a:ext cx="7680325" cy="1168400"/>
          </a:xfrm>
          <a:prstGeom prst="rect">
            <a:avLst/>
          </a:prstGeom>
        </p:spPr>
        <p:txBody>
          <a:bodyPr vert="horz" lIns="91440" tIns="45720" rIns="91440" bIns="45720" rtlCol="0" anchor="ctr"/>
          <a:lstStyle>
            <a:lvl1pPr algn="r">
              <a:defRPr sz="1200">
                <a:solidFill>
                  <a:schemeClr val="tx1">
                    <a:tint val="75000"/>
                  </a:schemeClr>
                </a:solidFill>
              </a:defRPr>
            </a:lvl1pPr>
          </a:lstStyle>
          <a:p>
            <a:fld id="{F52F629F-173E-4706-B78F-263E068BD715}" type="slidenum">
              <a:rPr lang="en-US" smtClean="0"/>
              <a:t>‹#›</a:t>
            </a:fld>
            <a:endParaRPr lang="en-US"/>
          </a:p>
        </p:txBody>
      </p:sp>
    </p:spTree>
    <p:extLst>
      <p:ext uri="{BB962C8B-B14F-4D97-AF65-F5344CB8AC3E}">
        <p14:creationId xmlns:p14="http://schemas.microsoft.com/office/powerpoint/2010/main" val="8092787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98" y="348343"/>
            <a:ext cx="32352445" cy="2631924"/>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5500" dirty="0">
                <a:solidFill>
                  <a:schemeClr val="bg1"/>
                </a:solidFill>
                <a:latin typeface="Cambria" panose="02040503050406030204" pitchFamily="18" charset="0"/>
                <a:cs typeface="Arial" panose="020B0604020202020204" pitchFamily="34" charset="0"/>
              </a:rPr>
              <a:t>Living Bridge Project 2020-2021</a:t>
            </a:r>
            <a:br>
              <a:rPr lang="en-US" sz="5500" dirty="0">
                <a:solidFill>
                  <a:schemeClr val="bg1"/>
                </a:solidFill>
                <a:latin typeface="Cambria" panose="02040503050406030204" pitchFamily="18" charset="0"/>
                <a:cs typeface="Arial" panose="020B0604020202020204" pitchFamily="34" charset="0"/>
              </a:rPr>
            </a:br>
            <a:r>
              <a:rPr lang="en-US" sz="3700" u="sng" dirty="0">
                <a:solidFill>
                  <a:schemeClr val="bg1"/>
                </a:solidFill>
                <a:latin typeface="Cambria" panose="02040503050406030204" pitchFamily="18" charset="0"/>
                <a:cs typeface="Arial" panose="020B0604020202020204" pitchFamily="34" charset="0"/>
              </a:rPr>
              <a:t>Tom Spiro, MacLane Keohane</a:t>
            </a:r>
            <a:br>
              <a:rPr lang="en-US" sz="3700"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Ocean Engineering, University of New Hampshire, Durham, NH 03824</a:t>
            </a:r>
            <a:br>
              <a:rPr lang="en-US" sz="3700" i="1" dirty="0">
                <a:solidFill>
                  <a:schemeClr val="bg1"/>
                </a:solidFill>
                <a:latin typeface="Cambria" panose="02040503050406030204" pitchFamily="18" charset="0"/>
                <a:cs typeface="Arial" panose="020B0604020202020204" pitchFamily="34" charset="0"/>
              </a:rPr>
            </a:br>
            <a:r>
              <a:rPr lang="en-US" sz="3700" i="1" dirty="0">
                <a:solidFill>
                  <a:schemeClr val="bg1"/>
                </a:solidFill>
                <a:latin typeface="Cambria" panose="02040503050406030204" pitchFamily="18" charset="0"/>
                <a:cs typeface="Arial" panose="020B0604020202020204" pitchFamily="34" charset="0"/>
              </a:rPr>
              <a:t>Advisors: Martin Wosnik, Patrick O’Byrne</a:t>
            </a:r>
            <a:endParaRPr lang="en-US" sz="61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277199" y="4212392"/>
            <a:ext cx="8186057" cy="4874824"/>
          </a:xfrm>
          <a:prstGeom prst="rect">
            <a:avLst/>
          </a:prstGeom>
          <a:noFill/>
          <a:ln>
            <a:solidFill>
              <a:srgbClr val="002060"/>
            </a:solidFill>
          </a:ln>
        </p:spPr>
        <p:txBody>
          <a:bodyPr vert="horz" lIns="69562" tIns="34781" rIns="69562" bIns="34781"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200" dirty="0">
                <a:latin typeface="Cambria" panose="02040503050406030204" pitchFamily="18" charset="0"/>
              </a:rPr>
              <a:t>The living bridge Team obtained long term environmental data set measured by a Midas CTD+ at the Memorial Bridge Tidal Turbine platform in Portsmouth, NH. Recorded data  is now accessible from the mobile Scada Data system from the deployed Midas CTD+, and environmental parameters like Turbidity, Chlorophyll, Temperature, Salinity, and Pressure can help monitor the local waterways condition.</a:t>
            </a:r>
          </a:p>
          <a:p>
            <a:endParaRPr lang="en-US" sz="2400" dirty="0">
              <a:latin typeface="Cambria" panose="02040503050406030204" pitchFamily="18" charset="0"/>
            </a:endParaRPr>
          </a:p>
          <a:p>
            <a:endParaRPr lang="en-US" sz="2400" dirty="0">
              <a:latin typeface="Cambria" panose="02040503050406030204" pitchFamily="18" charset="0"/>
            </a:endParaRPr>
          </a:p>
          <a:p>
            <a:pPr algn="l"/>
            <a:endParaRPr lang="en-US" sz="2400" dirty="0">
              <a:latin typeface="Cambria" panose="02040503050406030204" pitchFamily="18" charset="0"/>
            </a:endParaRPr>
          </a:p>
          <a:p>
            <a:pPr algn="l"/>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p:txBody>
      </p:sp>
      <p:sp>
        <p:nvSpPr>
          <p:cNvPr id="7" name="Subtitle 2"/>
          <p:cNvSpPr txBox="1">
            <a:spLocks/>
          </p:cNvSpPr>
          <p:nvPr/>
        </p:nvSpPr>
        <p:spPr>
          <a:xfrm>
            <a:off x="277199" y="9185251"/>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a:t>
            </a:r>
            <a:r>
              <a:rPr lang="en-US" sz="3800" dirty="0">
                <a:solidFill>
                  <a:schemeClr val="bg1"/>
                </a:solidFill>
                <a:latin typeface="Cambria" panose="02040503050406030204" pitchFamily="18" charset="0"/>
              </a:rPr>
              <a:t>Methodology</a:t>
            </a:r>
          </a:p>
        </p:txBody>
      </p:sp>
      <p:sp>
        <p:nvSpPr>
          <p:cNvPr id="9" name="Subtitle 2"/>
          <p:cNvSpPr txBox="1">
            <a:spLocks/>
          </p:cNvSpPr>
          <p:nvPr/>
        </p:nvSpPr>
        <p:spPr>
          <a:xfrm>
            <a:off x="9235569" y="3291943"/>
            <a:ext cx="14731336" cy="467259"/>
          </a:xfrm>
          <a:prstGeom prst="rect">
            <a:avLst/>
          </a:prstGeom>
          <a:solidFill>
            <a:srgbClr val="002060"/>
          </a:solidFill>
          <a:ln>
            <a:solidFill>
              <a:srgbClr val="002060"/>
            </a:solidFill>
          </a:ln>
        </p:spPr>
        <p:txBody>
          <a:bodyPr vert="horz" lIns="69562" tIns="34781" rIns="69562" bIns="34781"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Tidal Turbine Platform Memorial Bridge Portsmouth, NH</a:t>
            </a:r>
          </a:p>
        </p:txBody>
      </p:sp>
      <p:sp>
        <p:nvSpPr>
          <p:cNvPr id="12" name="Subtitle 2"/>
          <p:cNvSpPr txBox="1">
            <a:spLocks/>
          </p:cNvSpPr>
          <p:nvPr/>
        </p:nvSpPr>
        <p:spPr>
          <a:xfrm>
            <a:off x="24201119" y="9778401"/>
            <a:ext cx="8440081" cy="8496304"/>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3200" i="0" u="none" strike="noStrike" dirty="0">
                <a:solidFill>
                  <a:srgbClr val="595959"/>
                </a:solidFill>
                <a:effectLst/>
                <a:latin typeface="Cambria" panose="02040503050406030204" pitchFamily="18" charset="0"/>
                <a:ea typeface="Cambria" panose="02040503050406030204" pitchFamily="18" charset="0"/>
              </a:rPr>
              <a:t>Comparing data provided from Dr. Elizabeth Harvey collected at the Jackson Estuarine Laboratory from the Midas CTD+ we can draw conclusions on our hypothesis. These comparative findings reiterate the fact our hypothesis about Chlorophyll concentrations being higher in the more stagnant Great Bay than that of the highly circulated </a:t>
            </a:r>
            <a:r>
              <a:rPr lang="en-US" sz="3200" i="0" u="none" strike="noStrike" dirty="0" err="1">
                <a:solidFill>
                  <a:srgbClr val="595959"/>
                </a:solidFill>
                <a:effectLst/>
                <a:latin typeface="Cambria" panose="02040503050406030204" pitchFamily="18" charset="0"/>
                <a:ea typeface="Cambria" panose="02040503050406030204" pitchFamily="18" charset="0"/>
              </a:rPr>
              <a:t>Piscataqua</a:t>
            </a:r>
            <a:r>
              <a:rPr lang="en-US" sz="3200" i="0" u="none" strike="noStrike" dirty="0">
                <a:solidFill>
                  <a:srgbClr val="595959"/>
                </a:solidFill>
                <a:effectLst/>
                <a:latin typeface="Cambria" panose="02040503050406030204" pitchFamily="18" charset="0"/>
                <a:ea typeface="Cambria" panose="02040503050406030204" pitchFamily="18" charset="0"/>
              </a:rPr>
              <a:t> River System seems likely. </a:t>
            </a: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p:txBody>
      </p:sp>
      <p:sp>
        <p:nvSpPr>
          <p:cNvPr id="13" name="Subtitle 2"/>
          <p:cNvSpPr txBox="1">
            <a:spLocks/>
          </p:cNvSpPr>
          <p:nvPr/>
        </p:nvSpPr>
        <p:spPr>
          <a:xfrm>
            <a:off x="277199"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Introduction</a:t>
            </a:r>
          </a:p>
        </p:txBody>
      </p:sp>
      <p:sp>
        <p:nvSpPr>
          <p:cNvPr id="15" name="Subtitle 2"/>
          <p:cNvSpPr txBox="1">
            <a:spLocks/>
          </p:cNvSpPr>
          <p:nvPr/>
        </p:nvSpPr>
        <p:spPr>
          <a:xfrm>
            <a:off x="24443588" y="3285082"/>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Results</a:t>
            </a:r>
          </a:p>
        </p:txBody>
      </p:sp>
      <p:sp>
        <p:nvSpPr>
          <p:cNvPr id="16" name="Subtitle 2"/>
          <p:cNvSpPr txBox="1">
            <a:spLocks/>
          </p:cNvSpPr>
          <p:nvPr/>
        </p:nvSpPr>
        <p:spPr>
          <a:xfrm>
            <a:off x="10344802" y="4000048"/>
            <a:ext cx="12850478" cy="4788641"/>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sp>
        <p:nvSpPr>
          <p:cNvPr id="17" name="Subtitle 2"/>
          <p:cNvSpPr txBox="1">
            <a:spLocks/>
          </p:cNvSpPr>
          <p:nvPr/>
        </p:nvSpPr>
        <p:spPr>
          <a:xfrm>
            <a:off x="24369700" y="9100363"/>
            <a:ext cx="8186057" cy="608772"/>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800" dirty="0">
                <a:solidFill>
                  <a:schemeClr val="bg1"/>
                </a:solidFill>
                <a:latin typeface="Cambria" panose="02040503050406030204" pitchFamily="18" charset="0"/>
              </a:rPr>
              <a:t>Conclusions</a:t>
            </a:r>
          </a:p>
        </p:txBody>
      </p:sp>
      <p:sp>
        <p:nvSpPr>
          <p:cNvPr id="19" name="Subtitle 2"/>
          <p:cNvSpPr txBox="1">
            <a:spLocks/>
          </p:cNvSpPr>
          <p:nvPr/>
        </p:nvSpPr>
        <p:spPr>
          <a:xfrm>
            <a:off x="24000563" y="4094325"/>
            <a:ext cx="8640637" cy="4694364"/>
          </a:xfrm>
          <a:prstGeom prst="rect">
            <a:avLst/>
          </a:prstGeom>
          <a:noFill/>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3200" dirty="0">
                <a:latin typeface="Cambria" panose="02040503050406030204" pitchFamily="18" charset="0"/>
              </a:rPr>
              <a:t>We now have a successful livestream of data in 5-minute intervals that allow for interpretation of the constant changing environmental parameters in the </a:t>
            </a:r>
            <a:r>
              <a:rPr lang="en-US" sz="3200" dirty="0" err="1">
                <a:latin typeface="Cambria" panose="02040503050406030204" pitchFamily="18" charset="0"/>
              </a:rPr>
              <a:t>Piscataqua</a:t>
            </a:r>
            <a:r>
              <a:rPr lang="en-US" sz="3200" dirty="0">
                <a:latin typeface="Cambria" panose="02040503050406030204" pitchFamily="18" charset="0"/>
              </a:rPr>
              <a:t> River.</a:t>
            </a:r>
          </a:p>
          <a:p>
            <a:pPr marL="342900" indent="-342900" algn="l">
              <a:spcBef>
                <a:spcPts val="0"/>
              </a:spcBef>
              <a:buFont typeface="Arial" panose="020B0604020202020204" pitchFamily="34" charset="0"/>
              <a:buChar char="•"/>
            </a:pPr>
            <a:r>
              <a:rPr lang="en-US" sz="3200" dirty="0">
                <a:latin typeface="Cambria" panose="02040503050406030204" pitchFamily="18" charset="0"/>
              </a:rPr>
              <a:t>It is clear the tidal current oscillation is relevant in the data trends of Salinity, Temperature, and Chlorophyll  </a:t>
            </a:r>
          </a:p>
        </p:txBody>
      </p:sp>
      <p:sp>
        <p:nvSpPr>
          <p:cNvPr id="30" name="Subtitle 2"/>
          <p:cNvSpPr txBox="1">
            <a:spLocks/>
          </p:cNvSpPr>
          <p:nvPr/>
        </p:nvSpPr>
        <p:spPr>
          <a:xfrm>
            <a:off x="10084280" y="9258556"/>
            <a:ext cx="13741136" cy="50558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 Calibration, Configuration of Midas CTD+</a:t>
            </a:r>
          </a:p>
        </p:txBody>
      </p:sp>
      <p:sp>
        <p:nvSpPr>
          <p:cNvPr id="33" name="Subtitle 2"/>
          <p:cNvSpPr txBox="1">
            <a:spLocks/>
          </p:cNvSpPr>
          <p:nvPr/>
        </p:nvSpPr>
        <p:spPr>
          <a:xfrm>
            <a:off x="9235569" y="15792028"/>
            <a:ext cx="14731336" cy="5630100"/>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50" name="Straight Connector 49"/>
          <p:cNvCxnSpPr/>
          <p:nvPr/>
        </p:nvCxnSpPr>
        <p:spPr>
          <a:xfrm>
            <a:off x="16567641" y="4437071"/>
            <a:ext cx="30061" cy="2992807"/>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a:off x="16459748" y="16396186"/>
            <a:ext cx="0" cy="441084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0084280" y="15056355"/>
            <a:ext cx="13539090" cy="404937"/>
          </a:xfrm>
          <a:prstGeom prst="rect">
            <a:avLst/>
          </a:prstGeom>
          <a:solidFill>
            <a:srgbClr val="002060"/>
          </a:solidFill>
          <a:ln>
            <a:solidFill>
              <a:srgbClr val="002060"/>
            </a:solidFill>
          </a:ln>
        </p:spPr>
        <p:txBody>
          <a:bodyPr vert="horz" lIns="69562" tIns="34781" rIns="69562" bIns="34781" rtlCol="0" anchor="ctr">
            <a:normAutofit fontScale="850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300" dirty="0">
                <a:solidFill>
                  <a:schemeClr val="bg1"/>
                </a:solidFill>
                <a:latin typeface="Cambria" panose="02040503050406030204" pitchFamily="18" charset="0"/>
              </a:rPr>
              <a:t>Graphs </a:t>
            </a:r>
          </a:p>
        </p:txBody>
      </p:sp>
      <p:sp>
        <p:nvSpPr>
          <p:cNvPr id="31" name="Subtitle 2"/>
          <p:cNvSpPr txBox="1">
            <a:spLocks/>
          </p:cNvSpPr>
          <p:nvPr/>
        </p:nvSpPr>
        <p:spPr>
          <a:xfrm>
            <a:off x="10344802" y="9761609"/>
            <a:ext cx="12834821" cy="5280685"/>
          </a:xfrm>
          <a:prstGeom prst="rect">
            <a:avLst/>
          </a:prstGeom>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2400" dirty="0">
              <a:latin typeface="Cambria" panose="02040503050406030204" pitchFamily="18" charset="0"/>
            </a:endParaRPr>
          </a:p>
        </p:txBody>
      </p:sp>
      <p:cxnSp>
        <p:nvCxnSpPr>
          <p:cNvPr id="159" name="Straight Connector 158"/>
          <p:cNvCxnSpPr/>
          <p:nvPr/>
        </p:nvCxnSpPr>
        <p:spPr>
          <a:xfrm flipH="1">
            <a:off x="16438336" y="10044084"/>
            <a:ext cx="5219" cy="4818376"/>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479" y="779332"/>
            <a:ext cx="1723932" cy="2028155"/>
          </a:xfrm>
          <a:prstGeom prst="rect">
            <a:avLst/>
          </a:prstGeom>
        </p:spPr>
      </p:pic>
      <p:sp>
        <p:nvSpPr>
          <p:cNvPr id="85" name="Subtitle 2"/>
          <p:cNvSpPr txBox="1">
            <a:spLocks/>
          </p:cNvSpPr>
          <p:nvPr/>
        </p:nvSpPr>
        <p:spPr>
          <a:xfrm>
            <a:off x="24414252" y="18994372"/>
            <a:ext cx="8186057" cy="2733866"/>
          </a:xfrm>
          <a:prstGeom prst="rect">
            <a:avLst/>
          </a:prstGeom>
          <a:noFill/>
          <a:ln>
            <a:solidFill>
              <a:srgbClr val="002060"/>
            </a:solidFill>
          </a:ln>
        </p:spPr>
        <p:txBody>
          <a:bodyPr vert="horz" lIns="69562" tIns="34781" rIns="69562" bIns="34781"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 typeface="Arial" panose="020B0604020202020204" pitchFamily="34" charset="0"/>
              <a:buChar char="•"/>
            </a:pPr>
            <a:r>
              <a:rPr lang="en-US" sz="2400" dirty="0">
                <a:latin typeface="Cambria" panose="02040503050406030204" pitchFamily="18" charset="0"/>
              </a:rPr>
              <a:t>Dr. Elizabeth Harvey and the Harvey Laboratory</a:t>
            </a: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a:p>
            <a:pPr marL="342900" indent="-342900" algn="l">
              <a:spcBef>
                <a:spcPts val="0"/>
              </a:spcBef>
              <a:buFont typeface="Arial" panose="020B0604020202020204" pitchFamily="34" charset="0"/>
              <a:buChar char="•"/>
            </a:pPr>
            <a:r>
              <a:rPr lang="en-US" sz="2400" dirty="0">
                <a:latin typeface="Cambria" panose="02040503050406030204" pitchFamily="18" charset="0"/>
              </a:rPr>
              <a:t>Professor Thomas Lippmann</a:t>
            </a:r>
          </a:p>
          <a:p>
            <a:pPr marL="342900" indent="-342900" algn="l">
              <a:spcBef>
                <a:spcPts val="0"/>
              </a:spcBef>
              <a:buFont typeface="Arial" panose="020B0604020202020204" pitchFamily="34" charset="0"/>
              <a:buChar char="•"/>
            </a:pPr>
            <a:endParaRPr lang="en-US" sz="2400" dirty="0">
              <a:latin typeface="Cambria" panose="02040503050406030204" pitchFamily="18" charset="0"/>
            </a:endParaRPr>
          </a:p>
          <a:p>
            <a:pPr marL="342900" indent="-342900" algn="l">
              <a:spcBef>
                <a:spcPts val="0"/>
              </a:spcBef>
              <a:buFont typeface="Arial" panose="020B0604020202020204" pitchFamily="34" charset="0"/>
              <a:buChar char="•"/>
            </a:pPr>
            <a:r>
              <a:rPr lang="en-US" sz="2400" dirty="0">
                <a:latin typeface="Cambria" panose="02040503050406030204" pitchFamily="18" charset="0"/>
              </a:rPr>
              <a:t>Professor Martin Wosnik</a:t>
            </a:r>
          </a:p>
          <a:p>
            <a:pPr algn="l">
              <a:spcBef>
                <a:spcPts val="0"/>
              </a:spcBef>
            </a:pPr>
            <a:endParaRPr lang="en-US" sz="2400" dirty="0">
              <a:latin typeface="Cambria" panose="02040503050406030204" pitchFamily="18" charset="0"/>
            </a:endParaRPr>
          </a:p>
          <a:p>
            <a:pPr marL="342900" indent="-342900" algn="l">
              <a:spcBef>
                <a:spcPts val="0"/>
              </a:spcBef>
              <a:buFont typeface="Arial" panose="020B0604020202020204" pitchFamily="34" charset="0"/>
              <a:buChar char="•"/>
            </a:pPr>
            <a:r>
              <a:rPr lang="en-US" sz="2400" dirty="0">
                <a:latin typeface="Cambria" panose="02040503050406030204" pitchFamily="18" charset="0"/>
              </a:rPr>
              <a:t>Graduate Student Patrick O’Byrne</a:t>
            </a:r>
          </a:p>
          <a:p>
            <a:pPr algn="l">
              <a:spcBef>
                <a:spcPts val="0"/>
              </a:spcBef>
            </a:pPr>
            <a:endParaRPr lang="en-US" sz="2400" dirty="0">
              <a:latin typeface="Cambria" panose="02040503050406030204" pitchFamily="18" charset="0"/>
            </a:endParaRPr>
          </a:p>
          <a:p>
            <a:pPr marL="342900" indent="-342900" algn="l">
              <a:spcBef>
                <a:spcPts val="0"/>
              </a:spcBef>
              <a:buFont typeface="Arial" panose="020B0604020202020204" pitchFamily="34" charset="0"/>
              <a:buChar char="•"/>
            </a:pPr>
            <a:r>
              <a:rPr lang="en-US" sz="2400" b="1" dirty="0">
                <a:latin typeface="Cambria" panose="02040503050406030204" pitchFamily="18" charset="0"/>
              </a:rPr>
              <a:t>Funding Provided by NH Sea Grant</a:t>
            </a:r>
          </a:p>
          <a:p>
            <a:pPr algn="l">
              <a:spcBef>
                <a:spcPts val="0"/>
              </a:spcBef>
            </a:pPr>
            <a:endParaRPr lang="en-US" sz="2400" dirty="0">
              <a:latin typeface="Cambria" panose="02040503050406030204" pitchFamily="18" charset="0"/>
            </a:endParaRPr>
          </a:p>
          <a:p>
            <a:pPr algn="l"/>
            <a:endParaRPr lang="en-US" sz="2400" dirty="0">
              <a:latin typeface="Cambria" panose="02040503050406030204" pitchFamily="18" charset="0"/>
            </a:endParaRPr>
          </a:p>
        </p:txBody>
      </p:sp>
      <p:sp>
        <p:nvSpPr>
          <p:cNvPr id="93" name="Subtitle 2"/>
          <p:cNvSpPr txBox="1">
            <a:spLocks/>
          </p:cNvSpPr>
          <p:nvPr/>
        </p:nvSpPr>
        <p:spPr>
          <a:xfrm>
            <a:off x="24414251" y="18336226"/>
            <a:ext cx="8186057" cy="658145"/>
          </a:xfrm>
          <a:prstGeom prst="rect">
            <a:avLst/>
          </a:prstGeom>
          <a:solidFill>
            <a:srgbClr val="002060"/>
          </a:solidFill>
          <a:ln>
            <a:solidFill>
              <a:srgbClr val="002060"/>
            </a:solidFill>
          </a:ln>
        </p:spPr>
        <p:txBody>
          <a:bodyPr vert="horz" lIns="69562" tIns="34781" rIns="69562" bIns="34781"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100" dirty="0">
                <a:solidFill>
                  <a:schemeClr val="bg1"/>
                </a:solidFill>
                <a:latin typeface="Cambria" panose="02040503050406030204" pitchFamily="18" charset="0"/>
              </a:rPr>
              <a:t> Acknowledgements</a:t>
            </a:r>
          </a:p>
        </p:txBody>
      </p:sp>
      <p:sp>
        <p:nvSpPr>
          <p:cNvPr id="4" name="TextBox 3"/>
          <p:cNvSpPr txBox="1"/>
          <p:nvPr/>
        </p:nvSpPr>
        <p:spPr>
          <a:xfrm>
            <a:off x="24738690" y="8144572"/>
            <a:ext cx="4243051" cy="369328"/>
          </a:xfrm>
          <a:prstGeom prst="rect">
            <a:avLst/>
          </a:prstGeom>
          <a:noFill/>
        </p:spPr>
        <p:txBody>
          <a:bodyPr wrap="square" lIns="69562" tIns="34781" rIns="69562" bIns="34781" rtlCol="0">
            <a:spAutoFit/>
          </a:bodyPr>
          <a:lstStyle/>
          <a:p>
            <a:endParaRPr lang="en-US" sz="1900" dirty="0">
              <a:latin typeface="Cambria" panose="02040503050406030204" pitchFamily="18" charset="0"/>
            </a:endParaRPr>
          </a:p>
        </p:txBody>
      </p:sp>
      <p:sp>
        <p:nvSpPr>
          <p:cNvPr id="98" name="Subtitle 2"/>
          <p:cNvSpPr txBox="1">
            <a:spLocks/>
          </p:cNvSpPr>
          <p:nvPr/>
        </p:nvSpPr>
        <p:spPr>
          <a:xfrm>
            <a:off x="277199" y="14971535"/>
            <a:ext cx="8186057" cy="608772"/>
          </a:xfrm>
          <a:prstGeom prst="rect">
            <a:avLst/>
          </a:prstGeom>
          <a:solidFill>
            <a:srgbClr val="002060"/>
          </a:solidFill>
          <a:ln>
            <a:solidFill>
              <a:srgbClr val="002060"/>
            </a:solidFill>
          </a:ln>
        </p:spPr>
        <p:txBody>
          <a:bodyPr vert="horz" lIns="69562" tIns="34781" rIns="69562" bIns="34781"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100" dirty="0">
                <a:solidFill>
                  <a:schemeClr val="bg1"/>
                </a:solidFill>
                <a:latin typeface="Cambria" panose="02040503050406030204" pitchFamily="18" charset="0"/>
              </a:rPr>
              <a:t> </a:t>
            </a:r>
            <a:r>
              <a:rPr lang="en-US" sz="3800" dirty="0">
                <a:solidFill>
                  <a:schemeClr val="bg1"/>
                </a:solidFill>
                <a:latin typeface="Cambria" panose="02040503050406030204" pitchFamily="18" charset="0"/>
              </a:rPr>
              <a:t>Data</a:t>
            </a:r>
          </a:p>
        </p:txBody>
      </p:sp>
      <p:sp>
        <p:nvSpPr>
          <p:cNvPr id="99" name="Subtitle 2"/>
          <p:cNvSpPr txBox="1">
            <a:spLocks/>
          </p:cNvSpPr>
          <p:nvPr/>
        </p:nvSpPr>
        <p:spPr>
          <a:xfrm>
            <a:off x="277199" y="9958418"/>
            <a:ext cx="8186057" cy="4555042"/>
          </a:xfrm>
          <a:prstGeom prst="rect">
            <a:avLst/>
          </a:prstGeom>
          <a:ln>
            <a:solidFill>
              <a:srgbClr val="002060"/>
            </a:solidFill>
          </a:ln>
        </p:spPr>
        <p:txBody>
          <a:bodyPr vert="horz" lIns="69562" tIns="34781" rIns="69562" bIns="34781"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mbria" panose="02040503050406030204" pitchFamily="18" charset="0"/>
                <a:ea typeface="Cambria" panose="02040503050406030204" pitchFamily="18" charset="0"/>
              </a:rPr>
              <a:t>Create deployment and measurement plan of CTD+ instrument</a:t>
            </a:r>
          </a:p>
          <a:p>
            <a:pPr algn="l"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mbria" panose="02040503050406030204" pitchFamily="18" charset="0"/>
                <a:ea typeface="Cambria" panose="02040503050406030204" pitchFamily="18" charset="0"/>
              </a:rPr>
              <a:t>Calibrate sensors, including optical sensors</a:t>
            </a:r>
          </a:p>
          <a:p>
            <a:pPr algn="l"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Cambria" panose="02040503050406030204" pitchFamily="18" charset="0"/>
                <a:ea typeface="Cambria" panose="02040503050406030204" pitchFamily="18" charset="0"/>
              </a:rPr>
              <a:t>Prepare mounts and replace parts as needed</a:t>
            </a:r>
          </a:p>
          <a:p>
            <a:pPr algn="l" rtl="0" fontAlgn="base">
              <a:spcBef>
                <a:spcPts val="0"/>
              </a:spcBef>
              <a:spcAft>
                <a:spcPts val="0"/>
              </a:spcAft>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Prepare all instrumentation for long term deployment</a:t>
            </a:r>
            <a:endParaRPr lang="en-US" sz="3200" b="0" i="0" u="none" strike="noStrike" dirty="0">
              <a:solidFill>
                <a:srgbClr val="000000"/>
              </a:solidFill>
              <a:effectLst/>
              <a:latin typeface="Cambria" panose="02040503050406030204" pitchFamily="18" charset="0"/>
              <a:ea typeface="Cambria" panose="02040503050406030204" pitchFamily="18" charset="0"/>
            </a:endParaRPr>
          </a:p>
          <a:p>
            <a:pPr algn="l" fontAlgn="base">
              <a:spcBef>
                <a:spcPts val="0"/>
              </a:spcBef>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Perform </a:t>
            </a:r>
            <a:r>
              <a:rPr lang="en-US" sz="3200" b="0" i="0" u="none" strike="noStrike" dirty="0">
                <a:solidFill>
                  <a:srgbClr val="000000"/>
                </a:solidFill>
                <a:effectLst/>
                <a:latin typeface="Cambria" panose="02040503050406030204" pitchFamily="18" charset="0"/>
                <a:ea typeface="Cambria" panose="02040503050406030204" pitchFamily="18" charset="0"/>
              </a:rPr>
              <a:t>long term environmental measurements</a:t>
            </a:r>
          </a:p>
          <a:p>
            <a:pPr algn="l" fontAlgn="base">
              <a:spcBef>
                <a:spcPts val="0"/>
              </a:spcBef>
              <a:buFont typeface="Arial" panose="020B0604020202020204" pitchFamily="34" charset="0"/>
              <a:buChar char="•"/>
            </a:pPr>
            <a:r>
              <a:rPr lang="en-US" sz="3200" dirty="0">
                <a:solidFill>
                  <a:srgbClr val="000000"/>
                </a:solidFill>
                <a:latin typeface="Cambria" panose="02040503050406030204" pitchFamily="18" charset="0"/>
                <a:ea typeface="Cambria" panose="02040503050406030204" pitchFamily="18" charset="0"/>
              </a:rPr>
              <a:t>Analyze continuous data flow from SCADA data system</a:t>
            </a:r>
            <a:endParaRPr lang="en-US" sz="3200" b="0" i="0" u="none" strike="noStrike" dirty="0">
              <a:solidFill>
                <a:srgbClr val="000000"/>
              </a:solidFill>
              <a:effectLst/>
              <a:latin typeface="Cambria" panose="02040503050406030204" pitchFamily="18" charset="0"/>
              <a:ea typeface="Cambria" panose="02040503050406030204" pitchFamily="18" charset="0"/>
            </a:endParaRPr>
          </a:p>
        </p:txBody>
      </p:sp>
      <p:pic>
        <p:nvPicPr>
          <p:cNvPr id="1030" name="Picture 6">
            <a:extLst>
              <a:ext uri="{FF2B5EF4-FFF2-40B4-BE49-F238E27FC236}">
                <a16:creationId xmlns:a16="http://schemas.microsoft.com/office/drawing/2014/main" id="{1FFC7F98-99C2-42F5-B11A-E24F5854D8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2644" y="4041677"/>
            <a:ext cx="4459714" cy="46919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1BB1CDE-DE30-4C0C-93E8-60B27326C6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84695" y="4050534"/>
            <a:ext cx="4454859" cy="46830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6C7C5BD2-D310-4350-93D2-FCA34F356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6185" y="15619054"/>
            <a:ext cx="7912631" cy="59344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CC03446-411B-4D4A-B15F-E6B045273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86017" y="15580307"/>
            <a:ext cx="7416287" cy="5884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Diagram&#10;&#10;Description automatically generated">
            <a:extLst>
              <a:ext uri="{FF2B5EF4-FFF2-40B4-BE49-F238E27FC236}">
                <a16:creationId xmlns:a16="http://schemas.microsoft.com/office/drawing/2014/main" id="{2AF124F7-2A5B-4BA1-A96C-9DC3324783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28871" y="9778199"/>
            <a:ext cx="6351225" cy="5096485"/>
          </a:xfrm>
          <a:prstGeom prst="rect">
            <a:avLst/>
          </a:prstGeom>
        </p:spPr>
      </p:pic>
      <p:graphicFrame>
        <p:nvGraphicFramePr>
          <p:cNvPr id="21" name="Table 20">
            <a:extLst>
              <a:ext uri="{FF2B5EF4-FFF2-40B4-BE49-F238E27FC236}">
                <a16:creationId xmlns:a16="http://schemas.microsoft.com/office/drawing/2014/main" id="{09AE76EC-5F90-4E4C-A089-826442CD4FBA}"/>
              </a:ext>
            </a:extLst>
          </p:cNvPr>
          <p:cNvGraphicFramePr>
            <a:graphicFrameLocks noGrp="1"/>
          </p:cNvGraphicFramePr>
          <p:nvPr>
            <p:extLst>
              <p:ext uri="{D42A27DB-BD31-4B8C-83A1-F6EECF244321}">
                <p14:modId xmlns:p14="http://schemas.microsoft.com/office/powerpoint/2010/main" val="4175836226"/>
              </p:ext>
            </p:extLst>
          </p:nvPr>
        </p:nvGraphicFramePr>
        <p:xfrm>
          <a:off x="24227426" y="14691178"/>
          <a:ext cx="8647986" cy="3583527"/>
        </p:xfrm>
        <a:graphic>
          <a:graphicData uri="http://schemas.openxmlformats.org/drawingml/2006/table">
            <a:tbl>
              <a:tblPr/>
              <a:tblGrid>
                <a:gridCol w="2882662">
                  <a:extLst>
                    <a:ext uri="{9D8B030D-6E8A-4147-A177-3AD203B41FA5}">
                      <a16:colId xmlns:a16="http://schemas.microsoft.com/office/drawing/2014/main" val="2227617366"/>
                    </a:ext>
                  </a:extLst>
                </a:gridCol>
                <a:gridCol w="2882662">
                  <a:extLst>
                    <a:ext uri="{9D8B030D-6E8A-4147-A177-3AD203B41FA5}">
                      <a16:colId xmlns:a16="http://schemas.microsoft.com/office/drawing/2014/main" val="1251723446"/>
                    </a:ext>
                  </a:extLst>
                </a:gridCol>
                <a:gridCol w="2882662">
                  <a:extLst>
                    <a:ext uri="{9D8B030D-6E8A-4147-A177-3AD203B41FA5}">
                      <a16:colId xmlns:a16="http://schemas.microsoft.com/office/drawing/2014/main" val="3255089724"/>
                    </a:ext>
                  </a:extLst>
                </a:gridCol>
              </a:tblGrid>
              <a:tr h="842443">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Data source</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Midas CTD+</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a:solidFill>
                            <a:srgbClr val="000000"/>
                          </a:solidFill>
                          <a:effectLst/>
                          <a:latin typeface="Arial" panose="020B0604020202020204" pitchFamily="34" charset="0"/>
                        </a:rPr>
                        <a:t>Dr. Harvey</a:t>
                      </a:r>
                      <a:endParaRPr lang="en-US">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535984694"/>
                  </a:ext>
                </a:extLst>
              </a:tr>
              <a:tr h="137054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Location</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Memorial Bridge Portsmouth, NH</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Jackson Estuarine Laboratory</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33778264"/>
                  </a:ext>
                </a:extLst>
              </a:tr>
              <a:tr h="1370542">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Average Chlorophyll-a level (ug/L)</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2.748</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0" i="0" u="none" strike="noStrike" dirty="0">
                          <a:solidFill>
                            <a:srgbClr val="000000"/>
                          </a:solidFill>
                          <a:effectLst/>
                          <a:latin typeface="Arial" panose="020B0604020202020204" pitchFamily="34" charset="0"/>
                        </a:rPr>
                        <a:t>21.11</a:t>
                      </a:r>
                      <a:endParaRPr lang="en-US" dirty="0">
                        <a:effectLst/>
                      </a:endParaRPr>
                    </a:p>
                  </a:txBody>
                  <a:tcPr marL="63500" marR="63500" marT="63500" marB="63500">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670888447"/>
                  </a:ext>
                </a:extLst>
              </a:tr>
            </a:tbl>
          </a:graphicData>
        </a:graphic>
      </p:graphicFrame>
      <p:pic>
        <p:nvPicPr>
          <p:cNvPr id="5" name="Picture 4" descr="Graphical user interface, text, application&#10;&#10;Description automatically generated">
            <a:extLst>
              <a:ext uri="{FF2B5EF4-FFF2-40B4-BE49-F238E27FC236}">
                <a16:creationId xmlns:a16="http://schemas.microsoft.com/office/drawing/2014/main" id="{05B34494-4F42-427A-BA62-5C4A6B0BE709}"/>
              </a:ext>
            </a:extLst>
          </p:cNvPr>
          <p:cNvPicPr>
            <a:picLocks noChangeAspect="1"/>
          </p:cNvPicPr>
          <p:nvPr/>
        </p:nvPicPr>
        <p:blipFill rotWithShape="1">
          <a:blip r:embed="rId8">
            <a:extLst>
              <a:ext uri="{28A0092B-C50C-407E-A947-70E740481C1C}">
                <a14:useLocalDpi xmlns:a14="http://schemas.microsoft.com/office/drawing/2010/main" val="0"/>
              </a:ext>
            </a:extLst>
          </a:blip>
          <a:srcRect l="3674" t="5894" r="4422" b="6895"/>
          <a:stretch/>
        </p:blipFill>
        <p:spPr>
          <a:xfrm>
            <a:off x="-1" y="14686240"/>
            <a:ext cx="10084280" cy="7176930"/>
          </a:xfrm>
          <a:prstGeom prst="rect">
            <a:avLst/>
          </a:prstGeom>
        </p:spPr>
      </p:pic>
      <p:pic>
        <p:nvPicPr>
          <p:cNvPr id="39" name="Google Shape;116;p20">
            <a:extLst>
              <a:ext uri="{FF2B5EF4-FFF2-40B4-BE49-F238E27FC236}">
                <a16:creationId xmlns:a16="http://schemas.microsoft.com/office/drawing/2014/main" id="{694E1726-0676-4284-AB3E-0AE6A47A4EA5}"/>
              </a:ext>
            </a:extLst>
          </p:cNvPr>
          <p:cNvPicPr preferRelativeResize="0"/>
          <p:nvPr/>
        </p:nvPicPr>
        <p:blipFill>
          <a:blip r:embed="rId9">
            <a:alphaModFix/>
          </a:blip>
          <a:stretch>
            <a:fillRect/>
          </a:stretch>
        </p:blipFill>
        <p:spPr>
          <a:xfrm>
            <a:off x="11242850" y="9874988"/>
            <a:ext cx="4200181" cy="5115784"/>
          </a:xfrm>
          <a:prstGeom prst="rect">
            <a:avLst/>
          </a:prstGeom>
          <a:noFill/>
          <a:ln>
            <a:noFill/>
          </a:ln>
        </p:spPr>
      </p:pic>
    </p:spTree>
    <p:extLst>
      <p:ext uri="{BB962C8B-B14F-4D97-AF65-F5344CB8AC3E}">
        <p14:creationId xmlns:p14="http://schemas.microsoft.com/office/powerpoint/2010/main" val="37603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394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3254</TotalTime>
  <Words>321</Words>
  <Application>Microsoft Office PowerPoint</Application>
  <PresentationFormat>Custom</PresentationFormat>
  <Paragraphs>42</Paragraphs>
  <Slides>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vt:i4>
      </vt:variant>
    </vt:vector>
  </HeadingPairs>
  <TitlesOfParts>
    <vt:vector size="8" baseType="lpstr">
      <vt:lpstr>Arial</vt:lpstr>
      <vt:lpstr>Calibri</vt:lpstr>
      <vt:lpstr>Calibri Light</vt:lpstr>
      <vt:lpstr>Cambria</vt:lpstr>
      <vt:lpstr>Office Theme</vt:lpstr>
      <vt:lpstr>Custom Design</vt:lpstr>
      <vt:lpstr>Living Bridge Project 2020-2021 Tom Spiro, MacLane Keohane Ocean Engineering, University of New Hampshire, Durham, NH 03824 Advisors: Martin Wosnik, Patrick O’Byrne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tom spiro</cp:lastModifiedBy>
  <cp:revision>168</cp:revision>
  <dcterms:created xsi:type="dcterms:W3CDTF">2016-03-05T16:55:12Z</dcterms:created>
  <dcterms:modified xsi:type="dcterms:W3CDTF">2021-04-28T00:33:56Z</dcterms:modified>
</cp:coreProperties>
</file>