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"/>
  </p:notesMasterIdLst>
  <p:sldIdLst>
    <p:sldId id="257" r:id="rId2"/>
  </p:sldIdLst>
  <p:sldSz cx="43891200" cy="32918400"/>
  <p:notesSz cx="6858000" cy="9144000"/>
  <p:embeddedFontLst>
    <p:embeddedFont>
      <p:font typeface="Share Tech Mono" panose="020B0509050000020004" pitchFamily="49" charset="0"/>
      <p:regular r:id="rId4"/>
    </p:embeddedFont>
    <p:embeddedFont>
      <p:font typeface="Lato" panose="020B0604020202020204" charset="0"/>
      <p:regular r:id="rId5"/>
      <p:bold r:id="rId6"/>
      <p:italic r:id="rId7"/>
      <p:boldItalic r:id="rId8"/>
    </p:embeddedFont>
    <p:embeddedFont>
      <p:font typeface="Trebuchet MS" panose="020B0603020202020204" pitchFamily="34" charset="0"/>
      <p:regular r:id="rId9"/>
      <p:bold r:id="rId10"/>
      <p:italic r:id="rId11"/>
      <p:boldItalic r:id="rId12"/>
    </p:embeddedFont>
    <p:embeddedFont>
      <p:font typeface="Playfair Display" panose="020B0604020202020204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0368">
          <p15:clr>
            <a:srgbClr val="A4A3A4"/>
          </p15:clr>
        </p15:guide>
        <p15:guide id="2" pos="1382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1" roundtripDataSignature="AMtx7miJ81Zc7qH3aEw8dCciujZf//gxA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2" d="100"/>
          <a:sy n="22" d="100"/>
        </p:scale>
        <p:origin x="150" y="264"/>
      </p:cViewPr>
      <p:guideLst>
        <p:guide orient="horz" pos="10368"/>
        <p:guide pos="1382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3" Type="http://schemas.openxmlformats.org/officeDocument/2006/relationships/notesMaster" Target="notesMasters/notesMaster1.xml"/><Relationship Id="rId21" Type="http://customschemas.google.com/relationships/presentationmetadata" Target="metadata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24" Type="http://schemas.openxmlformats.org/officeDocument/2006/relationships/theme" Target="theme/theme1.xml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23" Type="http://schemas.openxmlformats.org/officeDocument/2006/relationships/viewProps" Target="view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ce38b99c49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0" name="Google Shape;130;gce38b99c49_0_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31;gce38b99c49_0_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ce38b99c49_0_263"/>
          <p:cNvSpPr/>
          <p:nvPr/>
        </p:nvSpPr>
        <p:spPr>
          <a:xfrm>
            <a:off x="13195440" y="4792320"/>
            <a:ext cx="17500200" cy="23333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487600" tIns="487600" rIns="487600" bIns="4876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gce38b99c49_0_263"/>
          <p:cNvSpPr/>
          <p:nvPr/>
        </p:nvSpPr>
        <p:spPr>
          <a:xfrm>
            <a:off x="14366160" y="6353280"/>
            <a:ext cx="15159000" cy="20211900"/>
          </a:xfrm>
          <a:prstGeom prst="rect">
            <a:avLst/>
          </a:prstGeom>
          <a:noFill/>
          <a:ln w="28575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87600" tIns="487600" rIns="487600" bIns="4876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gce38b99c49_0_263"/>
          <p:cNvSpPr txBox="1">
            <a:spLocks noGrp="1"/>
          </p:cNvSpPr>
          <p:nvPr>
            <p:ph type="ctrTitle"/>
          </p:nvPr>
        </p:nvSpPr>
        <p:spPr>
          <a:xfrm>
            <a:off x="14862000" y="10414080"/>
            <a:ext cx="14166600" cy="10139400"/>
          </a:xfrm>
          <a:prstGeom prst="rect">
            <a:avLst/>
          </a:prstGeom>
        </p:spPr>
        <p:txBody>
          <a:bodyPr spcFirstLastPara="1" wrap="square" lIns="487600" tIns="487600" rIns="487600" bIns="4876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1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1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1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1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1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1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1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1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1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3" name="Google Shape;13;gce38b99c49_0_263"/>
          <p:cNvSpPr txBox="1">
            <a:spLocks noGrp="1"/>
          </p:cNvSpPr>
          <p:nvPr>
            <p:ph type="subTitle" idx="1"/>
          </p:nvPr>
        </p:nvSpPr>
        <p:spPr>
          <a:xfrm>
            <a:off x="14862540" y="20908354"/>
            <a:ext cx="14166600" cy="4488900"/>
          </a:xfrm>
          <a:prstGeom prst="rect">
            <a:avLst/>
          </a:prstGeom>
        </p:spPr>
        <p:txBody>
          <a:bodyPr spcFirstLastPara="1" wrap="square" lIns="487600" tIns="487600" rIns="487600" bIns="4876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Playfair Display"/>
              <a:buNone/>
              <a:defRPr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Playfair Display"/>
              <a:buNone/>
              <a:defRPr sz="96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Playfair Display"/>
              <a:buNone/>
              <a:defRPr sz="96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Playfair Display"/>
              <a:buNone/>
              <a:defRPr sz="96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Playfair Display"/>
              <a:buNone/>
              <a:defRPr sz="96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Playfair Display"/>
              <a:buNone/>
              <a:defRPr sz="96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Playfair Display"/>
              <a:buNone/>
              <a:defRPr sz="96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Playfair Display"/>
              <a:buNone/>
              <a:defRPr sz="96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Playfair Display"/>
              <a:buNone/>
              <a:defRPr sz="96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4" name="Google Shape;14;gce38b99c49_0_263"/>
          <p:cNvSpPr txBox="1">
            <a:spLocks noGrp="1"/>
          </p:cNvSpPr>
          <p:nvPr>
            <p:ph type="sldNum" idx="12"/>
          </p:nvPr>
        </p:nvSpPr>
        <p:spPr>
          <a:xfrm>
            <a:off x="40753200" y="29958460"/>
            <a:ext cx="2633700" cy="2519100"/>
          </a:xfrm>
          <a:prstGeom prst="rect">
            <a:avLst/>
          </a:prstGeom>
        </p:spPr>
        <p:txBody>
          <a:bodyPr spcFirstLastPara="1" wrap="square" lIns="487600" tIns="487600" rIns="487600" bIns="4876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ce38b99c49_0_302"/>
          <p:cNvSpPr/>
          <p:nvPr/>
        </p:nvSpPr>
        <p:spPr>
          <a:xfrm>
            <a:off x="0" y="32292480"/>
            <a:ext cx="43891200" cy="625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487600" tIns="487600" rIns="487600" bIns="4876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gce38b99c49_0_302"/>
          <p:cNvSpPr txBox="1">
            <a:spLocks noGrp="1"/>
          </p:cNvSpPr>
          <p:nvPr>
            <p:ph type="title" hasCustomPrompt="1"/>
          </p:nvPr>
        </p:nvSpPr>
        <p:spPr>
          <a:xfrm>
            <a:off x="1496160" y="7891840"/>
            <a:ext cx="40899000" cy="10304700"/>
          </a:xfrm>
          <a:prstGeom prst="rect">
            <a:avLst/>
          </a:prstGeom>
        </p:spPr>
        <p:txBody>
          <a:bodyPr spcFirstLastPara="1" wrap="square" lIns="487600" tIns="487600" rIns="487600" bIns="4876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3300"/>
              <a:buFont typeface="Lato"/>
              <a:buNone/>
              <a:defRPr sz="53300"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3300"/>
              <a:buFont typeface="Lato"/>
              <a:buNone/>
              <a:defRPr sz="53300"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53300"/>
              <a:buFont typeface="Lato"/>
              <a:buNone/>
              <a:defRPr sz="53300"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53300"/>
              <a:buFont typeface="Lato"/>
              <a:buNone/>
              <a:defRPr sz="53300"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53300"/>
              <a:buFont typeface="Lato"/>
              <a:buNone/>
              <a:defRPr sz="53300"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53300"/>
              <a:buFont typeface="Lato"/>
              <a:buNone/>
              <a:defRPr sz="53300"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53300"/>
              <a:buFont typeface="Lato"/>
              <a:buNone/>
              <a:defRPr sz="53300"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53300"/>
              <a:buFont typeface="Lato"/>
              <a:buNone/>
              <a:defRPr sz="53300"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53300"/>
              <a:buFont typeface="Lato"/>
              <a:buNone/>
              <a:defRPr sz="53300"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51" name="Google Shape;51;gce38b99c49_0_302"/>
          <p:cNvSpPr txBox="1">
            <a:spLocks noGrp="1"/>
          </p:cNvSpPr>
          <p:nvPr>
            <p:ph type="body" idx="1"/>
          </p:nvPr>
        </p:nvSpPr>
        <p:spPr>
          <a:xfrm>
            <a:off x="1496160" y="18684480"/>
            <a:ext cx="40899000" cy="6858300"/>
          </a:xfrm>
          <a:prstGeom prst="rect">
            <a:avLst/>
          </a:prstGeom>
        </p:spPr>
        <p:txBody>
          <a:bodyPr spcFirstLastPara="1" wrap="square" lIns="487600" tIns="487600" rIns="487600" bIns="487600" anchor="t" anchorCtr="0">
            <a:normAutofit/>
          </a:bodyPr>
          <a:lstStyle>
            <a:lvl1pPr marL="457200" lvl="0" indent="-838200" algn="ctr">
              <a:spcBef>
                <a:spcPts val="0"/>
              </a:spcBef>
              <a:spcAft>
                <a:spcPts val="0"/>
              </a:spcAft>
              <a:buSzPts val="9600"/>
              <a:buChar char="●"/>
              <a:defRPr/>
            </a:lvl1pPr>
            <a:lvl2pPr marL="914400" lvl="1" indent="-704850" algn="ctr">
              <a:spcBef>
                <a:spcPts val="0"/>
              </a:spcBef>
              <a:spcAft>
                <a:spcPts val="0"/>
              </a:spcAft>
              <a:buSzPts val="7500"/>
              <a:buChar char="○"/>
              <a:defRPr/>
            </a:lvl2pPr>
            <a:lvl3pPr marL="1371600" lvl="2" indent="-704850" algn="ctr">
              <a:spcBef>
                <a:spcPts val="0"/>
              </a:spcBef>
              <a:spcAft>
                <a:spcPts val="0"/>
              </a:spcAft>
              <a:buSzPts val="7500"/>
              <a:buChar char="■"/>
              <a:defRPr/>
            </a:lvl3pPr>
            <a:lvl4pPr marL="1828800" lvl="3" indent="-704850" algn="ctr">
              <a:spcBef>
                <a:spcPts val="0"/>
              </a:spcBef>
              <a:spcAft>
                <a:spcPts val="0"/>
              </a:spcAft>
              <a:buSzPts val="7500"/>
              <a:buChar char="●"/>
              <a:defRPr/>
            </a:lvl4pPr>
            <a:lvl5pPr marL="2286000" lvl="4" indent="-704850" algn="ctr">
              <a:spcBef>
                <a:spcPts val="0"/>
              </a:spcBef>
              <a:spcAft>
                <a:spcPts val="0"/>
              </a:spcAft>
              <a:buSzPts val="7500"/>
              <a:buChar char="○"/>
              <a:defRPr/>
            </a:lvl5pPr>
            <a:lvl6pPr marL="2743200" lvl="5" indent="-704850" algn="ctr">
              <a:spcBef>
                <a:spcPts val="0"/>
              </a:spcBef>
              <a:spcAft>
                <a:spcPts val="0"/>
              </a:spcAft>
              <a:buSzPts val="7500"/>
              <a:buChar char="■"/>
              <a:defRPr/>
            </a:lvl6pPr>
            <a:lvl7pPr marL="3200400" lvl="6" indent="-704850" algn="ctr">
              <a:spcBef>
                <a:spcPts val="0"/>
              </a:spcBef>
              <a:spcAft>
                <a:spcPts val="0"/>
              </a:spcAft>
              <a:buSzPts val="7500"/>
              <a:buChar char="●"/>
              <a:defRPr/>
            </a:lvl7pPr>
            <a:lvl8pPr marL="3657600" lvl="7" indent="-704850" algn="ctr">
              <a:spcBef>
                <a:spcPts val="0"/>
              </a:spcBef>
              <a:spcAft>
                <a:spcPts val="0"/>
              </a:spcAft>
              <a:buSzPts val="7500"/>
              <a:buChar char="○"/>
              <a:defRPr/>
            </a:lvl8pPr>
            <a:lvl9pPr marL="4114800" lvl="8" indent="-704850" algn="ctr">
              <a:spcBef>
                <a:spcPts val="0"/>
              </a:spcBef>
              <a:spcAft>
                <a:spcPts val="0"/>
              </a:spcAft>
              <a:buSzPts val="75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gce38b99c49_0_302"/>
          <p:cNvSpPr txBox="1">
            <a:spLocks noGrp="1"/>
          </p:cNvSpPr>
          <p:nvPr>
            <p:ph type="sldNum" idx="12"/>
          </p:nvPr>
        </p:nvSpPr>
        <p:spPr>
          <a:xfrm>
            <a:off x="40753200" y="29958460"/>
            <a:ext cx="2633700" cy="2519100"/>
          </a:xfrm>
          <a:prstGeom prst="rect">
            <a:avLst/>
          </a:prstGeom>
        </p:spPr>
        <p:txBody>
          <a:bodyPr spcFirstLastPara="1" wrap="square" lIns="487600" tIns="487600" rIns="487600" bIns="4876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ce38b99c49_0_307"/>
          <p:cNvSpPr txBox="1">
            <a:spLocks noGrp="1"/>
          </p:cNvSpPr>
          <p:nvPr>
            <p:ph type="sldNum" idx="12"/>
          </p:nvPr>
        </p:nvSpPr>
        <p:spPr>
          <a:xfrm>
            <a:off x="40753200" y="29958460"/>
            <a:ext cx="2633700" cy="2519100"/>
          </a:xfrm>
          <a:prstGeom prst="rect">
            <a:avLst/>
          </a:prstGeom>
        </p:spPr>
        <p:txBody>
          <a:bodyPr spcFirstLastPara="1" wrap="square" lIns="487600" tIns="487600" rIns="487600" bIns="4876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ster">
  <p:cSld name="Poste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ce38b99c49_0_309"/>
          <p:cNvSpPr txBox="1">
            <a:spLocks noGrp="1"/>
          </p:cNvSpPr>
          <p:nvPr>
            <p:ph type="title"/>
          </p:nvPr>
        </p:nvSpPr>
        <p:spPr>
          <a:xfrm>
            <a:off x="6400800" y="990600"/>
            <a:ext cx="31089600" cy="25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8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7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7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7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7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7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7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7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71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gce38b99c49_0_309"/>
          <p:cNvSpPr txBox="1">
            <a:spLocks noGrp="1"/>
          </p:cNvSpPr>
          <p:nvPr>
            <p:ph type="body" idx="1"/>
          </p:nvPr>
        </p:nvSpPr>
        <p:spPr>
          <a:xfrm>
            <a:off x="6400800" y="3588603"/>
            <a:ext cx="310896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SzPts val="1920"/>
              <a:buNone/>
              <a:defRPr sz="2400">
                <a:solidFill>
                  <a:schemeClr val="lt1"/>
                </a:solidFill>
              </a:defRPr>
            </a:lvl1pPr>
            <a:lvl2pPr marL="914400" lvl="1" indent="-228600" algn="l" rtl="0">
              <a:spcBef>
                <a:spcPts val="0"/>
              </a:spcBef>
              <a:spcAft>
                <a:spcPts val="0"/>
              </a:spcAft>
              <a:buSzPts val="1920"/>
              <a:buNone/>
              <a:defRPr sz="2400">
                <a:solidFill>
                  <a:schemeClr val="lt1"/>
                </a:solidFill>
              </a:defRPr>
            </a:lvl2pPr>
            <a:lvl3pPr marL="1371600" lvl="2" indent="-228600" algn="l" rtl="0">
              <a:spcBef>
                <a:spcPts val="0"/>
              </a:spcBef>
              <a:spcAft>
                <a:spcPts val="0"/>
              </a:spcAft>
              <a:buSzPts val="1920"/>
              <a:buNone/>
              <a:defRPr sz="2400">
                <a:solidFill>
                  <a:schemeClr val="lt1"/>
                </a:solidFill>
              </a:defRPr>
            </a:lvl3pPr>
            <a:lvl4pPr marL="1828800" lvl="3" indent="-228600" algn="l" rtl="0">
              <a:spcBef>
                <a:spcPts val="0"/>
              </a:spcBef>
              <a:spcAft>
                <a:spcPts val="0"/>
              </a:spcAft>
              <a:buSzPts val="1920"/>
              <a:buNone/>
              <a:defRPr sz="2400">
                <a:solidFill>
                  <a:schemeClr val="lt1"/>
                </a:solidFill>
              </a:defRPr>
            </a:lvl4pPr>
            <a:lvl5pPr marL="2286000" lvl="4" indent="-228600" algn="l" rtl="0">
              <a:spcBef>
                <a:spcPts val="0"/>
              </a:spcBef>
              <a:spcAft>
                <a:spcPts val="0"/>
              </a:spcAft>
              <a:buSzPts val="1920"/>
              <a:buNone/>
              <a:defRPr sz="2400">
                <a:solidFill>
                  <a:schemeClr val="lt1"/>
                </a:solidFill>
              </a:defRPr>
            </a:lvl5pPr>
            <a:lvl6pPr marL="2743200" lvl="5" indent="-228600" algn="l" rtl="0">
              <a:spcBef>
                <a:spcPts val="0"/>
              </a:spcBef>
              <a:spcAft>
                <a:spcPts val="0"/>
              </a:spcAft>
              <a:buSzPts val="1920"/>
              <a:buNone/>
              <a:defRPr sz="2400">
                <a:solidFill>
                  <a:schemeClr val="lt1"/>
                </a:solidFill>
              </a:defRPr>
            </a:lvl6pPr>
            <a:lvl7pPr marL="3200400" lvl="6" indent="-228600" algn="l" rtl="0">
              <a:spcBef>
                <a:spcPts val="0"/>
              </a:spcBef>
              <a:spcAft>
                <a:spcPts val="0"/>
              </a:spcAft>
              <a:buSzPts val="1920"/>
              <a:buNone/>
              <a:defRPr sz="2400">
                <a:solidFill>
                  <a:schemeClr val="lt1"/>
                </a:solidFill>
              </a:defRPr>
            </a:lvl7pPr>
            <a:lvl8pPr marL="3657600" lvl="7" indent="-228600" algn="l" rtl="0">
              <a:spcBef>
                <a:spcPts val="0"/>
              </a:spcBef>
              <a:spcAft>
                <a:spcPts val="0"/>
              </a:spcAft>
              <a:buSzPts val="1920"/>
              <a:buNone/>
              <a:defRPr sz="2400">
                <a:solidFill>
                  <a:schemeClr val="lt1"/>
                </a:solidFill>
              </a:defRPr>
            </a:lvl8pPr>
            <a:lvl9pPr marL="4114800" lvl="8" indent="-228600" algn="l" rtl="0">
              <a:spcBef>
                <a:spcPts val="0"/>
              </a:spcBef>
              <a:spcAft>
                <a:spcPts val="0"/>
              </a:spcAft>
              <a:buSzPts val="192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gce38b99c49_0_309"/>
          <p:cNvSpPr txBox="1">
            <a:spLocks noGrp="1"/>
          </p:cNvSpPr>
          <p:nvPr>
            <p:ph type="dt" idx="10"/>
          </p:nvPr>
        </p:nvSpPr>
        <p:spPr>
          <a:xfrm>
            <a:off x="25945238" y="28998544"/>
            <a:ext cx="3283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gce38b99c49_0_309"/>
          <p:cNvSpPr txBox="1">
            <a:spLocks noGrp="1"/>
          </p:cNvSpPr>
          <p:nvPr>
            <p:ph type="ftr" idx="11"/>
          </p:nvPr>
        </p:nvSpPr>
        <p:spPr>
          <a:xfrm>
            <a:off x="2926078" y="28998544"/>
            <a:ext cx="22190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gce38b99c49_0_309"/>
          <p:cNvSpPr txBox="1">
            <a:spLocks noGrp="1"/>
          </p:cNvSpPr>
          <p:nvPr>
            <p:ph type="sldNum" idx="12"/>
          </p:nvPr>
        </p:nvSpPr>
        <p:spPr>
          <a:xfrm>
            <a:off x="30934444" y="28998544"/>
            <a:ext cx="24606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1" name="Google Shape;61;gce38b99c49_0_309"/>
          <p:cNvSpPr>
            <a:spLocks noGrp="1"/>
          </p:cNvSpPr>
          <p:nvPr>
            <p:ph type="body" idx="2"/>
          </p:nvPr>
        </p:nvSpPr>
        <p:spPr>
          <a:xfrm>
            <a:off x="1143000" y="5852160"/>
            <a:ext cx="12801600" cy="1219200"/>
          </a:xfrm>
          <a:prstGeom prst="round1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365750" tIns="45700" rIns="91425" bIns="45700" anchor="ctr" anchorCtr="0">
            <a:norm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lvl="1" indent="-228600" algn="l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lvl="2" indent="-228600" algn="l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lvl="3" indent="-228600" algn="l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lvl="4" indent="-228600" algn="l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lvl="5" indent="-228600" algn="l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lvl="6" indent="-228600" algn="l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lvl="7" indent="-228600" algn="l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lvl="8" indent="-228600" algn="l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62" name="Google Shape;62;gce38b99c49_0_309"/>
          <p:cNvSpPr txBox="1">
            <a:spLocks noGrp="1"/>
          </p:cNvSpPr>
          <p:nvPr>
            <p:ph type="body" idx="3"/>
          </p:nvPr>
        </p:nvSpPr>
        <p:spPr>
          <a:xfrm>
            <a:off x="1143000" y="7071360"/>
            <a:ext cx="128016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5750" tIns="182875" rIns="91425" bIns="45700" anchor="t" anchorCtr="0">
            <a:normAutofit/>
          </a:bodyPr>
          <a:lstStyle>
            <a:lvl1pPr marL="457200" lvl="0" indent="-667512" algn="l" rtl="0">
              <a:spcBef>
                <a:spcPts val="4800"/>
              </a:spcBef>
              <a:spcAft>
                <a:spcPts val="0"/>
              </a:spcAft>
              <a:buSzPts val="6912"/>
              <a:buChar char="●"/>
              <a:defRPr/>
            </a:lvl1pPr>
            <a:lvl2pPr marL="914400" lvl="1" indent="-320040" algn="l" rtl="0">
              <a:spcBef>
                <a:spcPts val="4800"/>
              </a:spcBef>
              <a:spcAft>
                <a:spcPts val="0"/>
              </a:spcAft>
              <a:buSzPts val="1440"/>
              <a:buChar char="○"/>
              <a:defRPr/>
            </a:lvl2pPr>
            <a:lvl3pPr marL="1371600" lvl="2" indent="-320039" algn="l" rtl="0">
              <a:spcBef>
                <a:spcPts val="4800"/>
              </a:spcBef>
              <a:spcAft>
                <a:spcPts val="0"/>
              </a:spcAft>
              <a:buSzPts val="1440"/>
              <a:buChar char="■"/>
              <a:defRPr/>
            </a:lvl3pPr>
            <a:lvl4pPr marL="1828800" lvl="3" indent="-320039" algn="l" rtl="0">
              <a:spcBef>
                <a:spcPts val="4800"/>
              </a:spcBef>
              <a:spcAft>
                <a:spcPts val="0"/>
              </a:spcAft>
              <a:buSzPts val="1440"/>
              <a:buChar char="●"/>
              <a:defRPr/>
            </a:lvl4pPr>
            <a:lvl5pPr marL="2286000" lvl="4" indent="-521208" algn="l" rtl="0">
              <a:spcBef>
                <a:spcPts val="4800"/>
              </a:spcBef>
              <a:spcAft>
                <a:spcPts val="0"/>
              </a:spcAft>
              <a:buSzPts val="4608"/>
              <a:buChar char="○"/>
              <a:defRPr/>
            </a:lvl5pPr>
            <a:lvl6pPr marL="2743200" lvl="5" indent="-521208" algn="l" rtl="0">
              <a:spcBef>
                <a:spcPts val="4800"/>
              </a:spcBef>
              <a:spcAft>
                <a:spcPts val="0"/>
              </a:spcAft>
              <a:buSzPts val="4608"/>
              <a:buChar char="■"/>
              <a:defRPr/>
            </a:lvl6pPr>
            <a:lvl7pPr marL="3200400" lvl="6" indent="-521208" algn="l" rtl="0">
              <a:spcBef>
                <a:spcPts val="4800"/>
              </a:spcBef>
              <a:spcAft>
                <a:spcPts val="0"/>
              </a:spcAft>
              <a:buSzPts val="4608"/>
              <a:buChar char="●"/>
              <a:defRPr/>
            </a:lvl7pPr>
            <a:lvl8pPr marL="3657600" lvl="7" indent="-521208" algn="l" rtl="0">
              <a:spcBef>
                <a:spcPts val="4800"/>
              </a:spcBef>
              <a:spcAft>
                <a:spcPts val="0"/>
              </a:spcAft>
              <a:buSzPts val="4608"/>
              <a:buChar char="○"/>
              <a:defRPr/>
            </a:lvl8pPr>
            <a:lvl9pPr marL="4114800" lvl="8" indent="-521208" algn="l" rtl="0">
              <a:spcBef>
                <a:spcPts val="4800"/>
              </a:spcBef>
              <a:spcAft>
                <a:spcPts val="0"/>
              </a:spcAft>
              <a:buSzPts val="4608"/>
              <a:buChar char="■"/>
              <a:defRPr/>
            </a:lvl9pPr>
          </a:lstStyle>
          <a:p>
            <a:endParaRPr/>
          </a:p>
        </p:txBody>
      </p:sp>
      <p:sp>
        <p:nvSpPr>
          <p:cNvPr id="63" name="Google Shape;63;gce38b99c49_0_309"/>
          <p:cNvSpPr>
            <a:spLocks noGrp="1"/>
          </p:cNvSpPr>
          <p:nvPr>
            <p:ph type="body" idx="4"/>
          </p:nvPr>
        </p:nvSpPr>
        <p:spPr>
          <a:xfrm>
            <a:off x="1143000" y="15032736"/>
            <a:ext cx="12801600" cy="1219200"/>
          </a:xfrm>
          <a:prstGeom prst="round1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365750" tIns="45700" rIns="91425" bIns="45700" anchor="ctr" anchorCtr="0">
            <a:norm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lvl="1" indent="-228600" algn="l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lvl="2" indent="-228600" algn="l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lvl="3" indent="-228600" algn="l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lvl="4" indent="-228600" algn="l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lvl="5" indent="-228600" algn="l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lvl="6" indent="-228600" algn="l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lvl="7" indent="-228600" algn="l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lvl="8" indent="-228600" algn="l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64" name="Google Shape;64;gce38b99c49_0_309"/>
          <p:cNvSpPr txBox="1">
            <a:spLocks noGrp="1"/>
          </p:cNvSpPr>
          <p:nvPr>
            <p:ph type="body" idx="5"/>
          </p:nvPr>
        </p:nvSpPr>
        <p:spPr>
          <a:xfrm>
            <a:off x="1143000" y="16251936"/>
            <a:ext cx="12801600" cy="90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5750" tIns="182875" rIns="91425" bIns="45700" anchor="t" anchorCtr="0">
            <a:normAutofit/>
          </a:bodyPr>
          <a:lstStyle>
            <a:lvl1pPr marL="457200" lvl="0" indent="-667512" algn="l" rtl="0">
              <a:spcBef>
                <a:spcPts val="4800"/>
              </a:spcBef>
              <a:spcAft>
                <a:spcPts val="0"/>
              </a:spcAft>
              <a:buSzPts val="6912"/>
              <a:buChar char="●"/>
              <a:defRPr/>
            </a:lvl1pPr>
            <a:lvl2pPr marL="914400" lvl="1" indent="-320040" algn="l" rtl="0">
              <a:spcBef>
                <a:spcPts val="4800"/>
              </a:spcBef>
              <a:spcAft>
                <a:spcPts val="0"/>
              </a:spcAft>
              <a:buSzPts val="1440"/>
              <a:buChar char="○"/>
              <a:defRPr/>
            </a:lvl2pPr>
            <a:lvl3pPr marL="1371600" lvl="2" indent="-320039" algn="l" rtl="0">
              <a:spcBef>
                <a:spcPts val="4800"/>
              </a:spcBef>
              <a:spcAft>
                <a:spcPts val="0"/>
              </a:spcAft>
              <a:buSzPts val="1440"/>
              <a:buChar char="■"/>
              <a:defRPr/>
            </a:lvl3pPr>
            <a:lvl4pPr marL="1828800" lvl="3" indent="-320039" algn="l" rtl="0">
              <a:spcBef>
                <a:spcPts val="4800"/>
              </a:spcBef>
              <a:spcAft>
                <a:spcPts val="0"/>
              </a:spcAft>
              <a:buSzPts val="1440"/>
              <a:buChar char="●"/>
              <a:defRPr/>
            </a:lvl4pPr>
            <a:lvl5pPr marL="2286000" lvl="4" indent="-521208" algn="l" rtl="0">
              <a:spcBef>
                <a:spcPts val="4800"/>
              </a:spcBef>
              <a:spcAft>
                <a:spcPts val="0"/>
              </a:spcAft>
              <a:buSzPts val="4608"/>
              <a:buChar char="○"/>
              <a:defRPr/>
            </a:lvl5pPr>
            <a:lvl6pPr marL="2743200" lvl="5" indent="-521208" algn="l" rtl="0">
              <a:spcBef>
                <a:spcPts val="4800"/>
              </a:spcBef>
              <a:spcAft>
                <a:spcPts val="0"/>
              </a:spcAft>
              <a:buSzPts val="4608"/>
              <a:buChar char="■"/>
              <a:defRPr/>
            </a:lvl6pPr>
            <a:lvl7pPr marL="3200400" lvl="6" indent="-521208" algn="l" rtl="0">
              <a:spcBef>
                <a:spcPts val="4800"/>
              </a:spcBef>
              <a:spcAft>
                <a:spcPts val="0"/>
              </a:spcAft>
              <a:buSzPts val="4608"/>
              <a:buChar char="●"/>
              <a:defRPr/>
            </a:lvl7pPr>
            <a:lvl8pPr marL="3657600" lvl="7" indent="-521208" algn="l" rtl="0">
              <a:spcBef>
                <a:spcPts val="4800"/>
              </a:spcBef>
              <a:spcAft>
                <a:spcPts val="0"/>
              </a:spcAft>
              <a:buSzPts val="4608"/>
              <a:buChar char="○"/>
              <a:defRPr/>
            </a:lvl8pPr>
            <a:lvl9pPr marL="4114800" lvl="8" indent="-521208" algn="l" rtl="0">
              <a:spcBef>
                <a:spcPts val="4800"/>
              </a:spcBef>
              <a:spcAft>
                <a:spcPts val="0"/>
              </a:spcAft>
              <a:buSzPts val="4608"/>
              <a:buChar char="■"/>
              <a:defRPr/>
            </a:lvl9pPr>
          </a:lstStyle>
          <a:p>
            <a:endParaRPr/>
          </a:p>
        </p:txBody>
      </p:sp>
      <p:sp>
        <p:nvSpPr>
          <p:cNvPr id="65" name="Google Shape;65;gce38b99c49_0_309"/>
          <p:cNvSpPr>
            <a:spLocks noGrp="1"/>
          </p:cNvSpPr>
          <p:nvPr>
            <p:ph type="body" idx="6"/>
          </p:nvPr>
        </p:nvSpPr>
        <p:spPr>
          <a:xfrm>
            <a:off x="1143000" y="25831800"/>
            <a:ext cx="12801600" cy="1219200"/>
          </a:xfrm>
          <a:prstGeom prst="round1Rect">
            <a:avLst>
              <a:gd name="adj" fmla="val 16667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365750" tIns="45700" rIns="91425" bIns="45700" anchor="ctr" anchorCtr="0">
            <a:norm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lvl="1" indent="-228600" algn="l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lvl="2" indent="-228600" algn="l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lvl="3" indent="-228600" algn="l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lvl="4" indent="-228600" algn="l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lvl="5" indent="-228600" algn="l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lvl="6" indent="-228600" algn="l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lvl="7" indent="-228600" algn="l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lvl="8" indent="-228600" algn="l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66" name="Google Shape;66;gce38b99c49_0_309"/>
          <p:cNvSpPr txBox="1">
            <a:spLocks noGrp="1"/>
          </p:cNvSpPr>
          <p:nvPr>
            <p:ph type="body" idx="7"/>
          </p:nvPr>
        </p:nvSpPr>
        <p:spPr>
          <a:xfrm>
            <a:off x="1143000" y="27057097"/>
            <a:ext cx="128016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5750" tIns="182875" rIns="91425" bIns="45700" anchor="t" anchorCtr="0">
            <a:normAutofit/>
          </a:bodyPr>
          <a:lstStyle>
            <a:lvl1pPr marL="457200" lvl="0" indent="-667512" algn="l" rtl="0">
              <a:spcBef>
                <a:spcPts val="4800"/>
              </a:spcBef>
              <a:spcAft>
                <a:spcPts val="0"/>
              </a:spcAft>
              <a:buSzPts val="6912"/>
              <a:buChar char="●"/>
              <a:defRPr/>
            </a:lvl1pPr>
            <a:lvl2pPr marL="914400" lvl="1" indent="-320040" algn="l" rtl="0">
              <a:spcBef>
                <a:spcPts val="4800"/>
              </a:spcBef>
              <a:spcAft>
                <a:spcPts val="0"/>
              </a:spcAft>
              <a:buSzPts val="1440"/>
              <a:buChar char="○"/>
              <a:defRPr/>
            </a:lvl2pPr>
            <a:lvl3pPr marL="1371600" lvl="2" indent="-320039" algn="l" rtl="0">
              <a:spcBef>
                <a:spcPts val="4800"/>
              </a:spcBef>
              <a:spcAft>
                <a:spcPts val="0"/>
              </a:spcAft>
              <a:buSzPts val="1440"/>
              <a:buChar char="■"/>
              <a:defRPr/>
            </a:lvl3pPr>
            <a:lvl4pPr marL="1828800" lvl="3" indent="-320039" algn="l" rtl="0">
              <a:spcBef>
                <a:spcPts val="4800"/>
              </a:spcBef>
              <a:spcAft>
                <a:spcPts val="0"/>
              </a:spcAft>
              <a:buSzPts val="1440"/>
              <a:buChar char="●"/>
              <a:defRPr/>
            </a:lvl4pPr>
            <a:lvl5pPr marL="2286000" lvl="4" indent="-521208" algn="l" rtl="0">
              <a:spcBef>
                <a:spcPts val="4800"/>
              </a:spcBef>
              <a:spcAft>
                <a:spcPts val="0"/>
              </a:spcAft>
              <a:buSzPts val="4608"/>
              <a:buChar char="○"/>
              <a:defRPr/>
            </a:lvl5pPr>
            <a:lvl6pPr marL="2743200" lvl="5" indent="-521208" algn="l" rtl="0">
              <a:spcBef>
                <a:spcPts val="4800"/>
              </a:spcBef>
              <a:spcAft>
                <a:spcPts val="0"/>
              </a:spcAft>
              <a:buSzPts val="4608"/>
              <a:buChar char="■"/>
              <a:defRPr/>
            </a:lvl6pPr>
            <a:lvl7pPr marL="3200400" lvl="6" indent="-521208" algn="l" rtl="0">
              <a:spcBef>
                <a:spcPts val="4800"/>
              </a:spcBef>
              <a:spcAft>
                <a:spcPts val="0"/>
              </a:spcAft>
              <a:buSzPts val="4608"/>
              <a:buChar char="●"/>
              <a:defRPr/>
            </a:lvl7pPr>
            <a:lvl8pPr marL="3657600" lvl="7" indent="-521208" algn="l" rtl="0">
              <a:spcBef>
                <a:spcPts val="4800"/>
              </a:spcBef>
              <a:spcAft>
                <a:spcPts val="0"/>
              </a:spcAft>
              <a:buSzPts val="4608"/>
              <a:buChar char="○"/>
              <a:defRPr/>
            </a:lvl8pPr>
            <a:lvl9pPr marL="4114800" lvl="8" indent="-521208" algn="l" rtl="0">
              <a:spcBef>
                <a:spcPts val="4800"/>
              </a:spcBef>
              <a:spcAft>
                <a:spcPts val="0"/>
              </a:spcAft>
              <a:buSzPts val="4608"/>
              <a:buChar char="■"/>
              <a:defRPr/>
            </a:lvl9pPr>
          </a:lstStyle>
          <a:p>
            <a:endParaRPr/>
          </a:p>
        </p:txBody>
      </p:sp>
      <p:sp>
        <p:nvSpPr>
          <p:cNvPr id="67" name="Google Shape;67;gce38b99c49_0_309"/>
          <p:cNvSpPr>
            <a:spLocks noGrp="1"/>
          </p:cNvSpPr>
          <p:nvPr>
            <p:ph type="body" idx="8"/>
          </p:nvPr>
        </p:nvSpPr>
        <p:spPr>
          <a:xfrm>
            <a:off x="15544800" y="5852160"/>
            <a:ext cx="12801600" cy="1219200"/>
          </a:xfrm>
          <a:prstGeom prst="round1Rect">
            <a:avLst>
              <a:gd name="adj" fmla="val 16667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365750" tIns="45700" rIns="91425" bIns="45700" anchor="ctr" anchorCtr="0">
            <a:norm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lvl="1" indent="-228600" algn="l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lvl="2" indent="-228600" algn="l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lvl="3" indent="-228600" algn="l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lvl="4" indent="-228600" algn="l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lvl="5" indent="-228600" algn="l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lvl="6" indent="-228600" algn="l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lvl="7" indent="-228600" algn="l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lvl="8" indent="-228600" algn="l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68" name="Google Shape;68;gce38b99c49_0_309"/>
          <p:cNvSpPr txBox="1">
            <a:spLocks noGrp="1"/>
          </p:cNvSpPr>
          <p:nvPr>
            <p:ph type="body" idx="9"/>
          </p:nvPr>
        </p:nvSpPr>
        <p:spPr>
          <a:xfrm>
            <a:off x="15544800" y="7071360"/>
            <a:ext cx="128016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5750" tIns="182875" rIns="91425" bIns="45700" anchor="t" anchorCtr="0">
            <a:normAutofit/>
          </a:bodyPr>
          <a:lstStyle>
            <a:lvl1pPr marL="457200" lvl="0" indent="-667512" algn="l" rtl="0">
              <a:spcBef>
                <a:spcPts val="4800"/>
              </a:spcBef>
              <a:spcAft>
                <a:spcPts val="0"/>
              </a:spcAft>
              <a:buSzPts val="6912"/>
              <a:buChar char="●"/>
              <a:defRPr/>
            </a:lvl1pPr>
            <a:lvl2pPr marL="914400" lvl="1" indent="-320040" algn="l" rtl="0">
              <a:spcBef>
                <a:spcPts val="4800"/>
              </a:spcBef>
              <a:spcAft>
                <a:spcPts val="0"/>
              </a:spcAft>
              <a:buSzPts val="1440"/>
              <a:buChar char="○"/>
              <a:defRPr/>
            </a:lvl2pPr>
            <a:lvl3pPr marL="1371600" lvl="2" indent="-320039" algn="l" rtl="0">
              <a:spcBef>
                <a:spcPts val="4800"/>
              </a:spcBef>
              <a:spcAft>
                <a:spcPts val="0"/>
              </a:spcAft>
              <a:buSzPts val="1440"/>
              <a:buChar char="■"/>
              <a:defRPr/>
            </a:lvl3pPr>
            <a:lvl4pPr marL="1828800" lvl="3" indent="-320039" algn="l" rtl="0">
              <a:spcBef>
                <a:spcPts val="4800"/>
              </a:spcBef>
              <a:spcAft>
                <a:spcPts val="0"/>
              </a:spcAft>
              <a:buSzPts val="1440"/>
              <a:buChar char="●"/>
              <a:defRPr/>
            </a:lvl4pPr>
            <a:lvl5pPr marL="2286000" lvl="4" indent="-521208" algn="l" rtl="0">
              <a:spcBef>
                <a:spcPts val="4800"/>
              </a:spcBef>
              <a:spcAft>
                <a:spcPts val="0"/>
              </a:spcAft>
              <a:buSzPts val="4608"/>
              <a:buChar char="○"/>
              <a:defRPr/>
            </a:lvl5pPr>
            <a:lvl6pPr marL="2743200" lvl="5" indent="-521208" algn="l" rtl="0">
              <a:spcBef>
                <a:spcPts val="4800"/>
              </a:spcBef>
              <a:spcAft>
                <a:spcPts val="0"/>
              </a:spcAft>
              <a:buSzPts val="4608"/>
              <a:buChar char="■"/>
              <a:defRPr/>
            </a:lvl6pPr>
            <a:lvl7pPr marL="3200400" lvl="6" indent="-521208" algn="l" rtl="0">
              <a:spcBef>
                <a:spcPts val="4800"/>
              </a:spcBef>
              <a:spcAft>
                <a:spcPts val="0"/>
              </a:spcAft>
              <a:buSzPts val="4608"/>
              <a:buChar char="●"/>
              <a:defRPr/>
            </a:lvl7pPr>
            <a:lvl8pPr marL="3657600" lvl="7" indent="-521208" algn="l" rtl="0">
              <a:spcBef>
                <a:spcPts val="4800"/>
              </a:spcBef>
              <a:spcAft>
                <a:spcPts val="0"/>
              </a:spcAft>
              <a:buSzPts val="4608"/>
              <a:buChar char="○"/>
              <a:defRPr/>
            </a:lvl8pPr>
            <a:lvl9pPr marL="4114800" lvl="8" indent="-521208" algn="l" rtl="0">
              <a:spcBef>
                <a:spcPts val="4800"/>
              </a:spcBef>
              <a:spcAft>
                <a:spcPts val="0"/>
              </a:spcAft>
              <a:buSzPts val="4608"/>
              <a:buChar char="■"/>
              <a:defRPr/>
            </a:lvl9pPr>
          </a:lstStyle>
          <a:p>
            <a:endParaRPr/>
          </a:p>
        </p:txBody>
      </p:sp>
      <p:sp>
        <p:nvSpPr>
          <p:cNvPr id="69" name="Google Shape;69;gce38b99c49_0_309"/>
          <p:cNvSpPr txBox="1">
            <a:spLocks noGrp="1"/>
          </p:cNvSpPr>
          <p:nvPr>
            <p:ph type="body" idx="13"/>
          </p:nvPr>
        </p:nvSpPr>
        <p:spPr>
          <a:xfrm>
            <a:off x="15544800" y="11948160"/>
            <a:ext cx="12801600" cy="617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5750" tIns="182875" rIns="91425" bIns="45700" anchor="t" anchorCtr="0">
            <a:normAutofit/>
          </a:bodyPr>
          <a:lstStyle>
            <a:lvl1pPr marL="457200" lvl="0" indent="-667512" algn="l" rtl="0">
              <a:spcBef>
                <a:spcPts val="4800"/>
              </a:spcBef>
              <a:spcAft>
                <a:spcPts val="0"/>
              </a:spcAft>
              <a:buSzPts val="6912"/>
              <a:buChar char="●"/>
              <a:defRPr/>
            </a:lvl1pPr>
            <a:lvl2pPr marL="914400" lvl="1" indent="-320040" algn="l" rtl="0">
              <a:spcBef>
                <a:spcPts val="4800"/>
              </a:spcBef>
              <a:spcAft>
                <a:spcPts val="0"/>
              </a:spcAft>
              <a:buSzPts val="1440"/>
              <a:buChar char="○"/>
              <a:defRPr/>
            </a:lvl2pPr>
            <a:lvl3pPr marL="1371600" lvl="2" indent="-320039" algn="l" rtl="0">
              <a:spcBef>
                <a:spcPts val="4800"/>
              </a:spcBef>
              <a:spcAft>
                <a:spcPts val="0"/>
              </a:spcAft>
              <a:buSzPts val="1440"/>
              <a:buChar char="■"/>
              <a:defRPr/>
            </a:lvl3pPr>
            <a:lvl4pPr marL="1828800" lvl="3" indent="-320039" algn="l" rtl="0">
              <a:spcBef>
                <a:spcPts val="4800"/>
              </a:spcBef>
              <a:spcAft>
                <a:spcPts val="0"/>
              </a:spcAft>
              <a:buSzPts val="1440"/>
              <a:buChar char="●"/>
              <a:defRPr/>
            </a:lvl4pPr>
            <a:lvl5pPr marL="2286000" lvl="4" indent="-521208" algn="l" rtl="0">
              <a:spcBef>
                <a:spcPts val="4800"/>
              </a:spcBef>
              <a:spcAft>
                <a:spcPts val="0"/>
              </a:spcAft>
              <a:buSzPts val="4608"/>
              <a:buChar char="○"/>
              <a:defRPr/>
            </a:lvl5pPr>
            <a:lvl6pPr marL="2743200" lvl="5" indent="-521208" algn="l" rtl="0">
              <a:spcBef>
                <a:spcPts val="4800"/>
              </a:spcBef>
              <a:spcAft>
                <a:spcPts val="0"/>
              </a:spcAft>
              <a:buSzPts val="4608"/>
              <a:buChar char="■"/>
              <a:defRPr/>
            </a:lvl6pPr>
            <a:lvl7pPr marL="3200400" lvl="6" indent="-521208" algn="l" rtl="0">
              <a:spcBef>
                <a:spcPts val="4800"/>
              </a:spcBef>
              <a:spcAft>
                <a:spcPts val="0"/>
              </a:spcAft>
              <a:buSzPts val="4608"/>
              <a:buChar char="●"/>
              <a:defRPr/>
            </a:lvl7pPr>
            <a:lvl8pPr marL="3657600" lvl="7" indent="-521208" algn="l" rtl="0">
              <a:spcBef>
                <a:spcPts val="4800"/>
              </a:spcBef>
              <a:spcAft>
                <a:spcPts val="0"/>
              </a:spcAft>
              <a:buSzPts val="4608"/>
              <a:buChar char="○"/>
              <a:defRPr/>
            </a:lvl8pPr>
            <a:lvl9pPr marL="4114800" lvl="8" indent="-521208" algn="l" rtl="0">
              <a:spcBef>
                <a:spcPts val="4800"/>
              </a:spcBef>
              <a:spcAft>
                <a:spcPts val="0"/>
              </a:spcAft>
              <a:buSzPts val="4608"/>
              <a:buChar char="■"/>
              <a:defRPr/>
            </a:lvl9pPr>
          </a:lstStyle>
          <a:p>
            <a:endParaRPr/>
          </a:p>
        </p:txBody>
      </p:sp>
      <p:sp>
        <p:nvSpPr>
          <p:cNvPr id="70" name="Google Shape;70;gce38b99c49_0_309"/>
          <p:cNvSpPr txBox="1">
            <a:spLocks noGrp="1"/>
          </p:cNvSpPr>
          <p:nvPr>
            <p:ph type="body" idx="14"/>
          </p:nvPr>
        </p:nvSpPr>
        <p:spPr>
          <a:xfrm>
            <a:off x="15544800" y="23469600"/>
            <a:ext cx="128016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2875" rIns="91425" bIns="45700" anchor="t" anchorCtr="0">
            <a:normAutofit/>
          </a:bodyPr>
          <a:lstStyle>
            <a:lvl1pPr marL="457200" lvl="0" indent="-667512" algn="l" rtl="0">
              <a:spcBef>
                <a:spcPts val="4800"/>
              </a:spcBef>
              <a:spcAft>
                <a:spcPts val="0"/>
              </a:spcAft>
              <a:buSzPts val="6912"/>
              <a:buChar char="●"/>
              <a:defRPr/>
            </a:lvl1pPr>
            <a:lvl2pPr marL="914400" lvl="1" indent="-320040" algn="l" rtl="0">
              <a:spcBef>
                <a:spcPts val="4800"/>
              </a:spcBef>
              <a:spcAft>
                <a:spcPts val="0"/>
              </a:spcAft>
              <a:buSzPts val="1440"/>
              <a:buChar char="○"/>
              <a:defRPr/>
            </a:lvl2pPr>
            <a:lvl3pPr marL="1371600" lvl="2" indent="-320039" algn="l" rtl="0">
              <a:spcBef>
                <a:spcPts val="4800"/>
              </a:spcBef>
              <a:spcAft>
                <a:spcPts val="0"/>
              </a:spcAft>
              <a:buSzPts val="1440"/>
              <a:buChar char="■"/>
              <a:defRPr/>
            </a:lvl3pPr>
            <a:lvl4pPr marL="1828800" lvl="3" indent="-320039" algn="l" rtl="0">
              <a:spcBef>
                <a:spcPts val="4800"/>
              </a:spcBef>
              <a:spcAft>
                <a:spcPts val="0"/>
              </a:spcAft>
              <a:buSzPts val="1440"/>
              <a:buChar char="●"/>
              <a:defRPr/>
            </a:lvl4pPr>
            <a:lvl5pPr marL="2286000" lvl="4" indent="-521208" algn="l" rtl="0">
              <a:spcBef>
                <a:spcPts val="4800"/>
              </a:spcBef>
              <a:spcAft>
                <a:spcPts val="0"/>
              </a:spcAft>
              <a:buSzPts val="4608"/>
              <a:buChar char="○"/>
              <a:defRPr/>
            </a:lvl5pPr>
            <a:lvl6pPr marL="2743200" lvl="5" indent="-521208" algn="l" rtl="0">
              <a:spcBef>
                <a:spcPts val="4800"/>
              </a:spcBef>
              <a:spcAft>
                <a:spcPts val="0"/>
              </a:spcAft>
              <a:buSzPts val="4608"/>
              <a:buChar char="■"/>
              <a:defRPr/>
            </a:lvl6pPr>
            <a:lvl7pPr marL="3200400" lvl="6" indent="-521208" algn="l" rtl="0">
              <a:spcBef>
                <a:spcPts val="4800"/>
              </a:spcBef>
              <a:spcAft>
                <a:spcPts val="0"/>
              </a:spcAft>
              <a:buSzPts val="4608"/>
              <a:buChar char="●"/>
              <a:defRPr/>
            </a:lvl7pPr>
            <a:lvl8pPr marL="3657600" lvl="7" indent="-521208" algn="l" rtl="0">
              <a:spcBef>
                <a:spcPts val="4800"/>
              </a:spcBef>
              <a:spcAft>
                <a:spcPts val="0"/>
              </a:spcAft>
              <a:buSzPts val="4608"/>
              <a:buChar char="○"/>
              <a:defRPr/>
            </a:lvl8pPr>
            <a:lvl9pPr marL="4114800" lvl="8" indent="-521208" algn="l" rtl="0">
              <a:spcBef>
                <a:spcPts val="4800"/>
              </a:spcBef>
              <a:spcAft>
                <a:spcPts val="0"/>
              </a:spcAft>
              <a:buSzPts val="4608"/>
              <a:buChar char="■"/>
              <a:defRPr/>
            </a:lvl9pPr>
          </a:lstStyle>
          <a:p>
            <a:endParaRPr/>
          </a:p>
        </p:txBody>
      </p:sp>
      <p:sp>
        <p:nvSpPr>
          <p:cNvPr id="71" name="Google Shape;71;gce38b99c49_0_309"/>
          <p:cNvSpPr>
            <a:spLocks noGrp="1"/>
          </p:cNvSpPr>
          <p:nvPr>
            <p:ph type="body" idx="15"/>
          </p:nvPr>
        </p:nvSpPr>
        <p:spPr>
          <a:xfrm>
            <a:off x="15544800" y="25831800"/>
            <a:ext cx="12801600" cy="1219200"/>
          </a:xfrm>
          <a:prstGeom prst="round1Rect">
            <a:avLst>
              <a:gd name="adj" fmla="val 16667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365750" tIns="45700" rIns="91425" bIns="45700" anchor="ctr" anchorCtr="0">
            <a:norm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lvl="1" indent="-228600" algn="l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lvl="2" indent="-228600" algn="l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lvl="3" indent="-228600" algn="l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lvl="4" indent="-228600" algn="l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lvl="5" indent="-228600" algn="l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lvl="6" indent="-228600" algn="l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lvl="7" indent="-228600" algn="l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lvl="8" indent="-228600" algn="l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72" name="Google Shape;72;gce38b99c49_0_309"/>
          <p:cNvSpPr txBox="1">
            <a:spLocks noGrp="1"/>
          </p:cNvSpPr>
          <p:nvPr>
            <p:ph type="body" idx="16"/>
          </p:nvPr>
        </p:nvSpPr>
        <p:spPr>
          <a:xfrm>
            <a:off x="15544800" y="27057097"/>
            <a:ext cx="128016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5750" tIns="182875" rIns="91425" bIns="45700" anchor="t" anchorCtr="0">
            <a:normAutofit/>
          </a:bodyPr>
          <a:lstStyle>
            <a:lvl1pPr marL="457200" lvl="0" indent="-667512" algn="l" rtl="0">
              <a:spcBef>
                <a:spcPts val="4800"/>
              </a:spcBef>
              <a:spcAft>
                <a:spcPts val="0"/>
              </a:spcAft>
              <a:buSzPts val="6912"/>
              <a:buChar char="●"/>
              <a:defRPr/>
            </a:lvl1pPr>
            <a:lvl2pPr marL="914400" lvl="1" indent="-320040" algn="l" rtl="0">
              <a:spcBef>
                <a:spcPts val="4800"/>
              </a:spcBef>
              <a:spcAft>
                <a:spcPts val="0"/>
              </a:spcAft>
              <a:buSzPts val="1440"/>
              <a:buChar char="○"/>
              <a:defRPr/>
            </a:lvl2pPr>
            <a:lvl3pPr marL="1371600" lvl="2" indent="-320039" algn="l" rtl="0">
              <a:spcBef>
                <a:spcPts val="4800"/>
              </a:spcBef>
              <a:spcAft>
                <a:spcPts val="0"/>
              </a:spcAft>
              <a:buSzPts val="1440"/>
              <a:buChar char="■"/>
              <a:defRPr/>
            </a:lvl3pPr>
            <a:lvl4pPr marL="1828800" lvl="3" indent="-320039" algn="l" rtl="0">
              <a:spcBef>
                <a:spcPts val="4800"/>
              </a:spcBef>
              <a:spcAft>
                <a:spcPts val="0"/>
              </a:spcAft>
              <a:buSzPts val="1440"/>
              <a:buChar char="●"/>
              <a:defRPr/>
            </a:lvl4pPr>
            <a:lvl5pPr marL="2286000" lvl="4" indent="-521208" algn="l" rtl="0">
              <a:spcBef>
                <a:spcPts val="4800"/>
              </a:spcBef>
              <a:spcAft>
                <a:spcPts val="0"/>
              </a:spcAft>
              <a:buSzPts val="4608"/>
              <a:buChar char="○"/>
              <a:defRPr/>
            </a:lvl5pPr>
            <a:lvl6pPr marL="2743200" lvl="5" indent="-521208" algn="l" rtl="0">
              <a:spcBef>
                <a:spcPts val="4800"/>
              </a:spcBef>
              <a:spcAft>
                <a:spcPts val="0"/>
              </a:spcAft>
              <a:buSzPts val="4608"/>
              <a:buChar char="■"/>
              <a:defRPr/>
            </a:lvl6pPr>
            <a:lvl7pPr marL="3200400" lvl="6" indent="-521208" algn="l" rtl="0">
              <a:spcBef>
                <a:spcPts val="4800"/>
              </a:spcBef>
              <a:spcAft>
                <a:spcPts val="0"/>
              </a:spcAft>
              <a:buSzPts val="4608"/>
              <a:buChar char="●"/>
              <a:defRPr/>
            </a:lvl7pPr>
            <a:lvl8pPr marL="3657600" lvl="7" indent="-521208" algn="l" rtl="0">
              <a:spcBef>
                <a:spcPts val="4800"/>
              </a:spcBef>
              <a:spcAft>
                <a:spcPts val="0"/>
              </a:spcAft>
              <a:buSzPts val="4608"/>
              <a:buChar char="○"/>
              <a:defRPr/>
            </a:lvl8pPr>
            <a:lvl9pPr marL="4114800" lvl="8" indent="-521208" algn="l" rtl="0">
              <a:spcBef>
                <a:spcPts val="4800"/>
              </a:spcBef>
              <a:spcAft>
                <a:spcPts val="0"/>
              </a:spcAft>
              <a:buSzPts val="4608"/>
              <a:buChar char="■"/>
              <a:defRPr/>
            </a:lvl9pPr>
          </a:lstStyle>
          <a:p>
            <a:endParaRPr/>
          </a:p>
        </p:txBody>
      </p:sp>
      <p:sp>
        <p:nvSpPr>
          <p:cNvPr id="73" name="Google Shape;73;gce38b99c49_0_309"/>
          <p:cNvSpPr>
            <a:spLocks noGrp="1"/>
          </p:cNvSpPr>
          <p:nvPr>
            <p:ph type="body" idx="17"/>
          </p:nvPr>
        </p:nvSpPr>
        <p:spPr>
          <a:xfrm>
            <a:off x="29900881" y="5852160"/>
            <a:ext cx="12801600" cy="1219200"/>
          </a:xfrm>
          <a:prstGeom prst="round1Rect">
            <a:avLst>
              <a:gd name="adj" fmla="val 16667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365750" tIns="45700" rIns="91425" bIns="45700" anchor="ctr" anchorCtr="0">
            <a:norm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lvl="1" indent="-228600" algn="l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lvl="2" indent="-228600" algn="l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lvl="3" indent="-228600" algn="l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lvl="4" indent="-228600" algn="l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lvl="5" indent="-228600" algn="l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lvl="6" indent="-228600" algn="l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lvl="7" indent="-228600" algn="l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lvl="8" indent="-228600" algn="l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74" name="Google Shape;74;gce38b99c49_0_309"/>
          <p:cNvSpPr txBox="1">
            <a:spLocks noGrp="1"/>
          </p:cNvSpPr>
          <p:nvPr>
            <p:ph type="body" idx="18"/>
          </p:nvPr>
        </p:nvSpPr>
        <p:spPr>
          <a:xfrm>
            <a:off x="29900881" y="7071360"/>
            <a:ext cx="12801600" cy="73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5750" tIns="182875" rIns="91425" bIns="45700" anchor="t" anchorCtr="0">
            <a:normAutofit/>
          </a:bodyPr>
          <a:lstStyle>
            <a:lvl1pPr marL="457200" lvl="0" indent="-667512" algn="l" rtl="0">
              <a:spcBef>
                <a:spcPts val="4800"/>
              </a:spcBef>
              <a:spcAft>
                <a:spcPts val="0"/>
              </a:spcAft>
              <a:buSzPts val="6912"/>
              <a:buChar char="●"/>
              <a:defRPr/>
            </a:lvl1pPr>
            <a:lvl2pPr marL="914400" lvl="1" indent="-320040" algn="l" rtl="0">
              <a:spcBef>
                <a:spcPts val="4800"/>
              </a:spcBef>
              <a:spcAft>
                <a:spcPts val="0"/>
              </a:spcAft>
              <a:buSzPts val="1440"/>
              <a:buChar char="○"/>
              <a:defRPr/>
            </a:lvl2pPr>
            <a:lvl3pPr marL="1371600" lvl="2" indent="-320039" algn="l" rtl="0">
              <a:spcBef>
                <a:spcPts val="4800"/>
              </a:spcBef>
              <a:spcAft>
                <a:spcPts val="0"/>
              </a:spcAft>
              <a:buSzPts val="1440"/>
              <a:buChar char="■"/>
              <a:defRPr/>
            </a:lvl3pPr>
            <a:lvl4pPr marL="1828800" lvl="3" indent="-320039" algn="l" rtl="0">
              <a:spcBef>
                <a:spcPts val="4800"/>
              </a:spcBef>
              <a:spcAft>
                <a:spcPts val="0"/>
              </a:spcAft>
              <a:buSzPts val="1440"/>
              <a:buChar char="●"/>
              <a:defRPr/>
            </a:lvl4pPr>
            <a:lvl5pPr marL="2286000" lvl="4" indent="-521208" algn="l" rtl="0">
              <a:spcBef>
                <a:spcPts val="4800"/>
              </a:spcBef>
              <a:spcAft>
                <a:spcPts val="0"/>
              </a:spcAft>
              <a:buSzPts val="4608"/>
              <a:buChar char="○"/>
              <a:defRPr/>
            </a:lvl5pPr>
            <a:lvl6pPr marL="2743200" lvl="5" indent="-521208" algn="l" rtl="0">
              <a:spcBef>
                <a:spcPts val="4800"/>
              </a:spcBef>
              <a:spcAft>
                <a:spcPts val="0"/>
              </a:spcAft>
              <a:buSzPts val="4608"/>
              <a:buChar char="■"/>
              <a:defRPr/>
            </a:lvl6pPr>
            <a:lvl7pPr marL="3200400" lvl="6" indent="-521208" algn="l" rtl="0">
              <a:spcBef>
                <a:spcPts val="4800"/>
              </a:spcBef>
              <a:spcAft>
                <a:spcPts val="0"/>
              </a:spcAft>
              <a:buSzPts val="4608"/>
              <a:buChar char="●"/>
              <a:defRPr/>
            </a:lvl7pPr>
            <a:lvl8pPr marL="3657600" lvl="7" indent="-521208" algn="l" rtl="0">
              <a:spcBef>
                <a:spcPts val="4800"/>
              </a:spcBef>
              <a:spcAft>
                <a:spcPts val="0"/>
              </a:spcAft>
              <a:buSzPts val="4608"/>
              <a:buChar char="○"/>
              <a:defRPr/>
            </a:lvl8pPr>
            <a:lvl9pPr marL="4114800" lvl="8" indent="-521208" algn="l" rtl="0">
              <a:spcBef>
                <a:spcPts val="4800"/>
              </a:spcBef>
              <a:spcAft>
                <a:spcPts val="0"/>
              </a:spcAft>
              <a:buSzPts val="4608"/>
              <a:buChar char="■"/>
              <a:defRPr/>
            </a:lvl9pPr>
          </a:lstStyle>
          <a:p>
            <a:endParaRPr/>
          </a:p>
        </p:txBody>
      </p:sp>
      <p:sp>
        <p:nvSpPr>
          <p:cNvPr id="75" name="Google Shape;75;gce38b99c49_0_309"/>
          <p:cNvSpPr txBox="1">
            <a:spLocks noGrp="1"/>
          </p:cNvSpPr>
          <p:nvPr>
            <p:ph type="body" idx="19"/>
          </p:nvPr>
        </p:nvSpPr>
        <p:spPr>
          <a:xfrm>
            <a:off x="29900881" y="15837408"/>
            <a:ext cx="12801600" cy="73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5750" tIns="182875" rIns="91425" bIns="45700" anchor="t" anchorCtr="0">
            <a:normAutofit/>
          </a:bodyPr>
          <a:lstStyle>
            <a:lvl1pPr marL="457200" lvl="0" indent="-667512" algn="l" rtl="0">
              <a:spcBef>
                <a:spcPts val="4800"/>
              </a:spcBef>
              <a:spcAft>
                <a:spcPts val="0"/>
              </a:spcAft>
              <a:buSzPts val="6912"/>
              <a:buChar char="●"/>
              <a:defRPr/>
            </a:lvl1pPr>
            <a:lvl2pPr marL="914400" lvl="1" indent="-320040" algn="l" rtl="0">
              <a:spcBef>
                <a:spcPts val="4800"/>
              </a:spcBef>
              <a:spcAft>
                <a:spcPts val="0"/>
              </a:spcAft>
              <a:buSzPts val="1440"/>
              <a:buChar char="○"/>
              <a:defRPr/>
            </a:lvl2pPr>
            <a:lvl3pPr marL="1371600" lvl="2" indent="-320039" algn="l" rtl="0">
              <a:spcBef>
                <a:spcPts val="4800"/>
              </a:spcBef>
              <a:spcAft>
                <a:spcPts val="0"/>
              </a:spcAft>
              <a:buSzPts val="1440"/>
              <a:buChar char="■"/>
              <a:defRPr/>
            </a:lvl3pPr>
            <a:lvl4pPr marL="1828800" lvl="3" indent="-320039" algn="l" rtl="0">
              <a:spcBef>
                <a:spcPts val="4800"/>
              </a:spcBef>
              <a:spcAft>
                <a:spcPts val="0"/>
              </a:spcAft>
              <a:buSzPts val="1440"/>
              <a:buChar char="●"/>
              <a:defRPr/>
            </a:lvl4pPr>
            <a:lvl5pPr marL="2286000" lvl="4" indent="-521208" algn="l" rtl="0">
              <a:spcBef>
                <a:spcPts val="4800"/>
              </a:spcBef>
              <a:spcAft>
                <a:spcPts val="0"/>
              </a:spcAft>
              <a:buSzPts val="4608"/>
              <a:buChar char="○"/>
              <a:defRPr/>
            </a:lvl5pPr>
            <a:lvl6pPr marL="2743200" lvl="5" indent="-521208" algn="l" rtl="0">
              <a:spcBef>
                <a:spcPts val="4800"/>
              </a:spcBef>
              <a:spcAft>
                <a:spcPts val="0"/>
              </a:spcAft>
              <a:buSzPts val="4608"/>
              <a:buChar char="■"/>
              <a:defRPr/>
            </a:lvl6pPr>
            <a:lvl7pPr marL="3200400" lvl="6" indent="-521208" algn="l" rtl="0">
              <a:spcBef>
                <a:spcPts val="4800"/>
              </a:spcBef>
              <a:spcAft>
                <a:spcPts val="0"/>
              </a:spcAft>
              <a:buSzPts val="4608"/>
              <a:buChar char="●"/>
              <a:defRPr/>
            </a:lvl7pPr>
            <a:lvl8pPr marL="3657600" lvl="7" indent="-521208" algn="l" rtl="0">
              <a:spcBef>
                <a:spcPts val="4800"/>
              </a:spcBef>
              <a:spcAft>
                <a:spcPts val="0"/>
              </a:spcAft>
              <a:buSzPts val="4608"/>
              <a:buChar char="○"/>
              <a:defRPr/>
            </a:lvl8pPr>
            <a:lvl9pPr marL="4114800" lvl="8" indent="-521208" algn="l" rtl="0">
              <a:spcBef>
                <a:spcPts val="4800"/>
              </a:spcBef>
              <a:spcAft>
                <a:spcPts val="0"/>
              </a:spcAft>
              <a:buSzPts val="4608"/>
              <a:buChar char="■"/>
              <a:defRPr/>
            </a:lvl9pPr>
          </a:lstStyle>
          <a:p>
            <a:endParaRPr/>
          </a:p>
        </p:txBody>
      </p:sp>
      <p:sp>
        <p:nvSpPr>
          <p:cNvPr id="76" name="Google Shape;76;gce38b99c49_0_309"/>
          <p:cNvSpPr>
            <a:spLocks noGrp="1"/>
          </p:cNvSpPr>
          <p:nvPr>
            <p:ph type="body" idx="20"/>
          </p:nvPr>
        </p:nvSpPr>
        <p:spPr>
          <a:xfrm>
            <a:off x="29900881" y="25831800"/>
            <a:ext cx="12801600" cy="1219200"/>
          </a:xfrm>
          <a:prstGeom prst="round1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365750" tIns="45700" rIns="91425" bIns="45700" anchor="ctr" anchorCtr="0">
            <a:norm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lvl="1" indent="-228600" algn="l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lvl="2" indent="-228600" algn="l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lvl="3" indent="-228600" algn="l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lvl="4" indent="-228600" algn="l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lvl="5" indent="-228600" algn="l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lvl="6" indent="-228600" algn="l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lvl="7" indent="-228600" algn="l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lvl="8" indent="-228600" algn="l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77" name="Google Shape;77;gce38b99c49_0_309"/>
          <p:cNvSpPr txBox="1">
            <a:spLocks noGrp="1"/>
          </p:cNvSpPr>
          <p:nvPr>
            <p:ph type="body" idx="21"/>
          </p:nvPr>
        </p:nvSpPr>
        <p:spPr>
          <a:xfrm>
            <a:off x="29900881" y="27057097"/>
            <a:ext cx="128016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5750" tIns="182875" rIns="91425" bIns="45700" anchor="t" anchorCtr="0">
            <a:normAutofit/>
          </a:bodyPr>
          <a:lstStyle>
            <a:lvl1pPr marL="457200" lvl="0" indent="-667512" algn="l" rtl="0">
              <a:spcBef>
                <a:spcPts val="4800"/>
              </a:spcBef>
              <a:spcAft>
                <a:spcPts val="0"/>
              </a:spcAft>
              <a:buSzPts val="6912"/>
              <a:buChar char="●"/>
              <a:defRPr/>
            </a:lvl1pPr>
            <a:lvl2pPr marL="914400" lvl="1" indent="-320040" algn="l" rtl="0">
              <a:spcBef>
                <a:spcPts val="4800"/>
              </a:spcBef>
              <a:spcAft>
                <a:spcPts val="0"/>
              </a:spcAft>
              <a:buSzPts val="1440"/>
              <a:buChar char="○"/>
              <a:defRPr/>
            </a:lvl2pPr>
            <a:lvl3pPr marL="1371600" lvl="2" indent="-320039" algn="l" rtl="0">
              <a:spcBef>
                <a:spcPts val="4800"/>
              </a:spcBef>
              <a:spcAft>
                <a:spcPts val="0"/>
              </a:spcAft>
              <a:buSzPts val="1440"/>
              <a:buChar char="■"/>
              <a:defRPr/>
            </a:lvl3pPr>
            <a:lvl4pPr marL="1828800" lvl="3" indent="-320039" algn="l" rtl="0">
              <a:spcBef>
                <a:spcPts val="4800"/>
              </a:spcBef>
              <a:spcAft>
                <a:spcPts val="0"/>
              </a:spcAft>
              <a:buSzPts val="1440"/>
              <a:buChar char="●"/>
              <a:defRPr/>
            </a:lvl4pPr>
            <a:lvl5pPr marL="2286000" lvl="4" indent="-521208" algn="l" rtl="0">
              <a:spcBef>
                <a:spcPts val="4800"/>
              </a:spcBef>
              <a:spcAft>
                <a:spcPts val="0"/>
              </a:spcAft>
              <a:buSzPts val="4608"/>
              <a:buChar char="○"/>
              <a:defRPr/>
            </a:lvl5pPr>
            <a:lvl6pPr marL="2743200" lvl="5" indent="-521208" algn="l" rtl="0">
              <a:spcBef>
                <a:spcPts val="4800"/>
              </a:spcBef>
              <a:spcAft>
                <a:spcPts val="0"/>
              </a:spcAft>
              <a:buSzPts val="4608"/>
              <a:buChar char="■"/>
              <a:defRPr/>
            </a:lvl6pPr>
            <a:lvl7pPr marL="3200400" lvl="6" indent="-521208" algn="l" rtl="0">
              <a:spcBef>
                <a:spcPts val="4800"/>
              </a:spcBef>
              <a:spcAft>
                <a:spcPts val="0"/>
              </a:spcAft>
              <a:buSzPts val="4608"/>
              <a:buChar char="●"/>
              <a:defRPr/>
            </a:lvl7pPr>
            <a:lvl8pPr marL="3657600" lvl="7" indent="-521208" algn="l" rtl="0">
              <a:spcBef>
                <a:spcPts val="4800"/>
              </a:spcBef>
              <a:spcAft>
                <a:spcPts val="0"/>
              </a:spcAft>
              <a:buSzPts val="4608"/>
              <a:buChar char="○"/>
              <a:defRPr/>
            </a:lvl8pPr>
            <a:lvl9pPr marL="4114800" lvl="8" indent="-521208" algn="l" rtl="0">
              <a:spcBef>
                <a:spcPts val="4800"/>
              </a:spcBef>
              <a:spcAft>
                <a:spcPts val="0"/>
              </a:spcAft>
              <a:buSzPts val="4608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9168">
          <p15:clr>
            <a:srgbClr val="A4A3A4"/>
          </p15:clr>
        </p15:guide>
        <p15:guide id="2" pos="18480">
          <p15:clr>
            <a:srgbClr val="A4A3A4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gce38b99c49_0_269"/>
          <p:cNvSpPr txBox="1">
            <a:spLocks noGrp="1"/>
          </p:cNvSpPr>
          <p:nvPr>
            <p:ph type="title"/>
          </p:nvPr>
        </p:nvSpPr>
        <p:spPr>
          <a:xfrm>
            <a:off x="2445840" y="9112800"/>
            <a:ext cx="38999400" cy="11508600"/>
          </a:xfrm>
          <a:prstGeom prst="rect">
            <a:avLst/>
          </a:prstGeom>
        </p:spPr>
        <p:txBody>
          <a:bodyPr spcFirstLastPara="1" wrap="square" lIns="487600" tIns="487600" rIns="487600" bIns="4876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600"/>
              <a:buFont typeface="Lato"/>
              <a:buNone/>
              <a:defRPr sz="256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600"/>
              <a:buFont typeface="Lato"/>
              <a:buNone/>
              <a:defRPr sz="256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600"/>
              <a:buFont typeface="Lato"/>
              <a:buNone/>
              <a:defRPr sz="256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600"/>
              <a:buFont typeface="Lato"/>
              <a:buNone/>
              <a:defRPr sz="256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600"/>
              <a:buFont typeface="Lato"/>
              <a:buNone/>
              <a:defRPr sz="256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600"/>
              <a:buFont typeface="Lato"/>
              <a:buNone/>
              <a:defRPr sz="256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600"/>
              <a:buFont typeface="Lato"/>
              <a:buNone/>
              <a:defRPr sz="256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600"/>
              <a:buFont typeface="Lato"/>
              <a:buNone/>
              <a:defRPr sz="256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600"/>
              <a:buFont typeface="Lato"/>
              <a:buNone/>
              <a:defRPr sz="256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7" name="Google Shape;17;gce38b99c49_0_269"/>
          <p:cNvSpPr txBox="1">
            <a:spLocks noGrp="1"/>
          </p:cNvSpPr>
          <p:nvPr>
            <p:ph type="sldNum" idx="12"/>
          </p:nvPr>
        </p:nvSpPr>
        <p:spPr>
          <a:xfrm>
            <a:off x="40753200" y="29958460"/>
            <a:ext cx="2633700" cy="2519100"/>
          </a:xfrm>
          <a:prstGeom prst="rect">
            <a:avLst/>
          </a:prstGeom>
        </p:spPr>
        <p:txBody>
          <a:bodyPr spcFirstLastPara="1" wrap="square" lIns="487600" tIns="487600" rIns="487600" bIns="487600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gce38b99c49_0_272"/>
          <p:cNvSpPr/>
          <p:nvPr/>
        </p:nvSpPr>
        <p:spPr>
          <a:xfrm>
            <a:off x="0" y="32292480"/>
            <a:ext cx="43891200" cy="625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487600" tIns="487600" rIns="487600" bIns="4876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gce38b99c49_0_272"/>
          <p:cNvSpPr txBox="1">
            <a:spLocks noGrp="1"/>
          </p:cNvSpPr>
          <p:nvPr>
            <p:ph type="title"/>
          </p:nvPr>
        </p:nvSpPr>
        <p:spPr>
          <a:xfrm>
            <a:off x="1496160" y="2504640"/>
            <a:ext cx="40899000" cy="4007100"/>
          </a:xfrm>
          <a:prstGeom prst="rect">
            <a:avLst/>
          </a:prstGeom>
        </p:spPr>
        <p:txBody>
          <a:bodyPr spcFirstLastPara="1" wrap="square" lIns="487600" tIns="487600" rIns="487600" bIns="4876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71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7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7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7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7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7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7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7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71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gce38b99c49_0_272"/>
          <p:cNvSpPr txBox="1">
            <a:spLocks noGrp="1"/>
          </p:cNvSpPr>
          <p:nvPr>
            <p:ph type="body" idx="1"/>
          </p:nvPr>
        </p:nvSpPr>
        <p:spPr>
          <a:xfrm>
            <a:off x="1496160" y="7375840"/>
            <a:ext cx="40899000" cy="21864900"/>
          </a:xfrm>
          <a:prstGeom prst="rect">
            <a:avLst/>
          </a:prstGeom>
        </p:spPr>
        <p:txBody>
          <a:bodyPr spcFirstLastPara="1" wrap="square" lIns="487600" tIns="487600" rIns="487600" bIns="487600" anchor="t" anchorCtr="0">
            <a:normAutofit/>
          </a:bodyPr>
          <a:lstStyle>
            <a:lvl1pPr marL="457200" lvl="0" indent="-838200">
              <a:spcBef>
                <a:spcPts val="0"/>
              </a:spcBef>
              <a:spcAft>
                <a:spcPts val="0"/>
              </a:spcAft>
              <a:buSzPts val="9600"/>
              <a:buChar char="●"/>
              <a:defRPr/>
            </a:lvl1pPr>
            <a:lvl2pPr marL="914400" lvl="1" indent="-704850">
              <a:spcBef>
                <a:spcPts val="0"/>
              </a:spcBef>
              <a:spcAft>
                <a:spcPts val="0"/>
              </a:spcAft>
              <a:buSzPts val="7500"/>
              <a:buChar char="○"/>
              <a:defRPr/>
            </a:lvl2pPr>
            <a:lvl3pPr marL="1371600" lvl="2" indent="-704850">
              <a:spcBef>
                <a:spcPts val="0"/>
              </a:spcBef>
              <a:spcAft>
                <a:spcPts val="0"/>
              </a:spcAft>
              <a:buSzPts val="7500"/>
              <a:buChar char="■"/>
              <a:defRPr/>
            </a:lvl3pPr>
            <a:lvl4pPr marL="1828800" lvl="3" indent="-704850">
              <a:spcBef>
                <a:spcPts val="0"/>
              </a:spcBef>
              <a:spcAft>
                <a:spcPts val="0"/>
              </a:spcAft>
              <a:buSzPts val="7500"/>
              <a:buChar char="●"/>
              <a:defRPr/>
            </a:lvl4pPr>
            <a:lvl5pPr marL="2286000" lvl="4" indent="-704850">
              <a:spcBef>
                <a:spcPts val="0"/>
              </a:spcBef>
              <a:spcAft>
                <a:spcPts val="0"/>
              </a:spcAft>
              <a:buSzPts val="7500"/>
              <a:buChar char="○"/>
              <a:defRPr/>
            </a:lvl5pPr>
            <a:lvl6pPr marL="2743200" lvl="5" indent="-704850">
              <a:spcBef>
                <a:spcPts val="0"/>
              </a:spcBef>
              <a:spcAft>
                <a:spcPts val="0"/>
              </a:spcAft>
              <a:buSzPts val="7500"/>
              <a:buChar char="■"/>
              <a:defRPr/>
            </a:lvl6pPr>
            <a:lvl7pPr marL="3200400" lvl="6" indent="-704850">
              <a:spcBef>
                <a:spcPts val="0"/>
              </a:spcBef>
              <a:spcAft>
                <a:spcPts val="0"/>
              </a:spcAft>
              <a:buSzPts val="7500"/>
              <a:buChar char="●"/>
              <a:defRPr/>
            </a:lvl7pPr>
            <a:lvl8pPr marL="3657600" lvl="7" indent="-704850">
              <a:spcBef>
                <a:spcPts val="0"/>
              </a:spcBef>
              <a:spcAft>
                <a:spcPts val="0"/>
              </a:spcAft>
              <a:buSzPts val="7500"/>
              <a:buChar char="○"/>
              <a:defRPr/>
            </a:lvl8pPr>
            <a:lvl9pPr marL="4114800" lvl="8" indent="-704850">
              <a:spcBef>
                <a:spcPts val="0"/>
              </a:spcBef>
              <a:spcAft>
                <a:spcPts val="0"/>
              </a:spcAft>
              <a:buSzPts val="75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gce38b99c49_0_272"/>
          <p:cNvSpPr txBox="1">
            <a:spLocks noGrp="1"/>
          </p:cNvSpPr>
          <p:nvPr>
            <p:ph type="sldNum" idx="12"/>
          </p:nvPr>
        </p:nvSpPr>
        <p:spPr>
          <a:xfrm>
            <a:off x="40753200" y="29958460"/>
            <a:ext cx="2633700" cy="2519100"/>
          </a:xfrm>
          <a:prstGeom prst="rect">
            <a:avLst/>
          </a:prstGeom>
        </p:spPr>
        <p:txBody>
          <a:bodyPr spcFirstLastPara="1" wrap="square" lIns="487600" tIns="487600" rIns="487600" bIns="4876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gce38b99c49_0_277"/>
          <p:cNvSpPr txBox="1">
            <a:spLocks noGrp="1"/>
          </p:cNvSpPr>
          <p:nvPr>
            <p:ph type="title"/>
          </p:nvPr>
        </p:nvSpPr>
        <p:spPr>
          <a:xfrm>
            <a:off x="1496160" y="2504640"/>
            <a:ext cx="40899000" cy="4007100"/>
          </a:xfrm>
          <a:prstGeom prst="rect">
            <a:avLst/>
          </a:prstGeom>
        </p:spPr>
        <p:txBody>
          <a:bodyPr spcFirstLastPara="1" wrap="square" lIns="487600" tIns="487600" rIns="487600" bIns="4876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71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7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7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7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7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7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7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7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71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gce38b99c49_0_277"/>
          <p:cNvSpPr txBox="1">
            <a:spLocks noGrp="1"/>
          </p:cNvSpPr>
          <p:nvPr>
            <p:ph type="body" idx="1"/>
          </p:nvPr>
        </p:nvSpPr>
        <p:spPr>
          <a:xfrm>
            <a:off x="1496160" y="7375840"/>
            <a:ext cx="19199400" cy="21864900"/>
          </a:xfrm>
          <a:prstGeom prst="rect">
            <a:avLst/>
          </a:prstGeom>
        </p:spPr>
        <p:txBody>
          <a:bodyPr spcFirstLastPara="1" wrap="square" lIns="487600" tIns="487600" rIns="487600" bIns="487600" anchor="t" anchorCtr="0">
            <a:normAutofit/>
          </a:bodyPr>
          <a:lstStyle>
            <a:lvl1pPr marL="457200" lvl="0" indent="-704850">
              <a:spcBef>
                <a:spcPts val="0"/>
              </a:spcBef>
              <a:spcAft>
                <a:spcPts val="0"/>
              </a:spcAft>
              <a:buSzPts val="7500"/>
              <a:buChar char="●"/>
              <a:defRPr sz="7500"/>
            </a:lvl1pPr>
            <a:lvl2pPr marL="914400" lvl="1" indent="-635000">
              <a:spcBef>
                <a:spcPts val="0"/>
              </a:spcBef>
              <a:spcAft>
                <a:spcPts val="0"/>
              </a:spcAft>
              <a:buSzPts val="6400"/>
              <a:buChar char="○"/>
              <a:defRPr sz="6400"/>
            </a:lvl2pPr>
            <a:lvl3pPr marL="1371600" lvl="2" indent="-635000">
              <a:spcBef>
                <a:spcPts val="0"/>
              </a:spcBef>
              <a:spcAft>
                <a:spcPts val="0"/>
              </a:spcAft>
              <a:buSzPts val="6400"/>
              <a:buChar char="■"/>
              <a:defRPr sz="6400"/>
            </a:lvl3pPr>
            <a:lvl4pPr marL="1828800" lvl="3" indent="-635000">
              <a:spcBef>
                <a:spcPts val="0"/>
              </a:spcBef>
              <a:spcAft>
                <a:spcPts val="0"/>
              </a:spcAft>
              <a:buSzPts val="6400"/>
              <a:buChar char="●"/>
              <a:defRPr sz="6400"/>
            </a:lvl4pPr>
            <a:lvl5pPr marL="2286000" lvl="4" indent="-635000">
              <a:spcBef>
                <a:spcPts val="0"/>
              </a:spcBef>
              <a:spcAft>
                <a:spcPts val="0"/>
              </a:spcAft>
              <a:buSzPts val="6400"/>
              <a:buChar char="○"/>
              <a:defRPr sz="6400"/>
            </a:lvl5pPr>
            <a:lvl6pPr marL="2743200" lvl="5" indent="-635000">
              <a:spcBef>
                <a:spcPts val="0"/>
              </a:spcBef>
              <a:spcAft>
                <a:spcPts val="0"/>
              </a:spcAft>
              <a:buSzPts val="6400"/>
              <a:buChar char="■"/>
              <a:defRPr sz="6400"/>
            </a:lvl6pPr>
            <a:lvl7pPr marL="3200400" lvl="6" indent="-635000">
              <a:spcBef>
                <a:spcPts val="0"/>
              </a:spcBef>
              <a:spcAft>
                <a:spcPts val="0"/>
              </a:spcAft>
              <a:buSzPts val="6400"/>
              <a:buChar char="●"/>
              <a:defRPr sz="6400"/>
            </a:lvl7pPr>
            <a:lvl8pPr marL="3657600" lvl="7" indent="-635000">
              <a:spcBef>
                <a:spcPts val="0"/>
              </a:spcBef>
              <a:spcAft>
                <a:spcPts val="0"/>
              </a:spcAft>
              <a:buSzPts val="6400"/>
              <a:buChar char="○"/>
              <a:defRPr sz="6400"/>
            </a:lvl8pPr>
            <a:lvl9pPr marL="4114800" lvl="8" indent="-635000">
              <a:spcBef>
                <a:spcPts val="0"/>
              </a:spcBef>
              <a:spcAft>
                <a:spcPts val="0"/>
              </a:spcAft>
              <a:buSzPts val="6400"/>
              <a:buChar char="■"/>
              <a:defRPr sz="6400"/>
            </a:lvl9pPr>
          </a:lstStyle>
          <a:p>
            <a:endParaRPr/>
          </a:p>
        </p:txBody>
      </p:sp>
      <p:sp>
        <p:nvSpPr>
          <p:cNvPr id="26" name="Google Shape;26;gce38b99c49_0_277"/>
          <p:cNvSpPr txBox="1">
            <a:spLocks noGrp="1"/>
          </p:cNvSpPr>
          <p:nvPr>
            <p:ph type="body" idx="2"/>
          </p:nvPr>
        </p:nvSpPr>
        <p:spPr>
          <a:xfrm>
            <a:off x="23195520" y="7375840"/>
            <a:ext cx="19199400" cy="21864900"/>
          </a:xfrm>
          <a:prstGeom prst="rect">
            <a:avLst/>
          </a:prstGeom>
        </p:spPr>
        <p:txBody>
          <a:bodyPr spcFirstLastPara="1" wrap="square" lIns="487600" tIns="487600" rIns="487600" bIns="487600" anchor="t" anchorCtr="0">
            <a:normAutofit/>
          </a:bodyPr>
          <a:lstStyle>
            <a:lvl1pPr marL="457200" lvl="0" indent="-704850">
              <a:spcBef>
                <a:spcPts val="0"/>
              </a:spcBef>
              <a:spcAft>
                <a:spcPts val="0"/>
              </a:spcAft>
              <a:buSzPts val="7500"/>
              <a:buChar char="●"/>
              <a:defRPr sz="7500"/>
            </a:lvl1pPr>
            <a:lvl2pPr marL="914400" lvl="1" indent="-635000">
              <a:spcBef>
                <a:spcPts val="0"/>
              </a:spcBef>
              <a:spcAft>
                <a:spcPts val="0"/>
              </a:spcAft>
              <a:buSzPts val="6400"/>
              <a:buChar char="○"/>
              <a:defRPr sz="6400"/>
            </a:lvl2pPr>
            <a:lvl3pPr marL="1371600" lvl="2" indent="-635000">
              <a:spcBef>
                <a:spcPts val="0"/>
              </a:spcBef>
              <a:spcAft>
                <a:spcPts val="0"/>
              </a:spcAft>
              <a:buSzPts val="6400"/>
              <a:buChar char="■"/>
              <a:defRPr sz="6400"/>
            </a:lvl3pPr>
            <a:lvl4pPr marL="1828800" lvl="3" indent="-635000">
              <a:spcBef>
                <a:spcPts val="0"/>
              </a:spcBef>
              <a:spcAft>
                <a:spcPts val="0"/>
              </a:spcAft>
              <a:buSzPts val="6400"/>
              <a:buChar char="●"/>
              <a:defRPr sz="6400"/>
            </a:lvl4pPr>
            <a:lvl5pPr marL="2286000" lvl="4" indent="-635000">
              <a:spcBef>
                <a:spcPts val="0"/>
              </a:spcBef>
              <a:spcAft>
                <a:spcPts val="0"/>
              </a:spcAft>
              <a:buSzPts val="6400"/>
              <a:buChar char="○"/>
              <a:defRPr sz="6400"/>
            </a:lvl5pPr>
            <a:lvl6pPr marL="2743200" lvl="5" indent="-635000">
              <a:spcBef>
                <a:spcPts val="0"/>
              </a:spcBef>
              <a:spcAft>
                <a:spcPts val="0"/>
              </a:spcAft>
              <a:buSzPts val="6400"/>
              <a:buChar char="■"/>
              <a:defRPr sz="6400"/>
            </a:lvl6pPr>
            <a:lvl7pPr marL="3200400" lvl="6" indent="-635000">
              <a:spcBef>
                <a:spcPts val="0"/>
              </a:spcBef>
              <a:spcAft>
                <a:spcPts val="0"/>
              </a:spcAft>
              <a:buSzPts val="6400"/>
              <a:buChar char="●"/>
              <a:defRPr sz="6400"/>
            </a:lvl7pPr>
            <a:lvl8pPr marL="3657600" lvl="7" indent="-635000">
              <a:spcBef>
                <a:spcPts val="0"/>
              </a:spcBef>
              <a:spcAft>
                <a:spcPts val="0"/>
              </a:spcAft>
              <a:buSzPts val="6400"/>
              <a:buChar char="○"/>
              <a:defRPr sz="6400"/>
            </a:lvl8pPr>
            <a:lvl9pPr marL="4114800" lvl="8" indent="-635000">
              <a:spcBef>
                <a:spcPts val="0"/>
              </a:spcBef>
              <a:spcAft>
                <a:spcPts val="0"/>
              </a:spcAft>
              <a:buSzPts val="6400"/>
              <a:buChar char="■"/>
              <a:defRPr sz="6400"/>
            </a:lvl9pPr>
          </a:lstStyle>
          <a:p>
            <a:endParaRPr/>
          </a:p>
        </p:txBody>
      </p:sp>
      <p:sp>
        <p:nvSpPr>
          <p:cNvPr id="27" name="Google Shape;27;gce38b99c49_0_277"/>
          <p:cNvSpPr txBox="1">
            <a:spLocks noGrp="1"/>
          </p:cNvSpPr>
          <p:nvPr>
            <p:ph type="sldNum" idx="12"/>
          </p:nvPr>
        </p:nvSpPr>
        <p:spPr>
          <a:xfrm>
            <a:off x="40753200" y="29958460"/>
            <a:ext cx="2633700" cy="2519100"/>
          </a:xfrm>
          <a:prstGeom prst="rect">
            <a:avLst/>
          </a:prstGeom>
        </p:spPr>
        <p:txBody>
          <a:bodyPr spcFirstLastPara="1" wrap="square" lIns="487600" tIns="487600" rIns="487600" bIns="4876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gce38b99c49_0_282"/>
          <p:cNvSpPr txBox="1">
            <a:spLocks noGrp="1"/>
          </p:cNvSpPr>
          <p:nvPr>
            <p:ph type="title"/>
          </p:nvPr>
        </p:nvSpPr>
        <p:spPr>
          <a:xfrm>
            <a:off x="1496160" y="2504640"/>
            <a:ext cx="40899000" cy="4007100"/>
          </a:xfrm>
          <a:prstGeom prst="rect">
            <a:avLst/>
          </a:prstGeom>
        </p:spPr>
        <p:txBody>
          <a:bodyPr spcFirstLastPara="1" wrap="square" lIns="487600" tIns="487600" rIns="487600" bIns="4876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71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7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7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7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7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7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7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7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71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gce38b99c49_0_282"/>
          <p:cNvSpPr txBox="1">
            <a:spLocks noGrp="1"/>
          </p:cNvSpPr>
          <p:nvPr>
            <p:ph type="sldNum" idx="12"/>
          </p:nvPr>
        </p:nvSpPr>
        <p:spPr>
          <a:xfrm>
            <a:off x="40753200" y="29958460"/>
            <a:ext cx="2633700" cy="2519100"/>
          </a:xfrm>
          <a:prstGeom prst="rect">
            <a:avLst/>
          </a:prstGeom>
        </p:spPr>
        <p:txBody>
          <a:bodyPr spcFirstLastPara="1" wrap="square" lIns="487600" tIns="487600" rIns="487600" bIns="4876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gce38b99c49_0_285"/>
          <p:cNvSpPr txBox="1">
            <a:spLocks noGrp="1"/>
          </p:cNvSpPr>
          <p:nvPr>
            <p:ph type="title"/>
          </p:nvPr>
        </p:nvSpPr>
        <p:spPr>
          <a:xfrm>
            <a:off x="1496160" y="3555840"/>
            <a:ext cx="13478400" cy="4836600"/>
          </a:xfrm>
          <a:prstGeom prst="rect">
            <a:avLst/>
          </a:prstGeom>
        </p:spPr>
        <p:txBody>
          <a:bodyPr spcFirstLastPara="1" wrap="square" lIns="487600" tIns="487600" rIns="487600" bIns="487600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1pPr>
            <a:lvl2pPr lvl="1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2pPr>
            <a:lvl3pPr lvl="2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3pPr>
            <a:lvl4pPr lvl="3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4pPr>
            <a:lvl5pPr lvl="4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5pPr>
            <a:lvl6pPr lvl="5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6pPr>
            <a:lvl7pPr lvl="6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7pPr>
            <a:lvl8pPr lvl="7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8pPr>
            <a:lvl9pPr lvl="8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9pPr>
          </a:lstStyle>
          <a:p>
            <a:endParaRPr/>
          </a:p>
        </p:txBody>
      </p:sp>
      <p:sp>
        <p:nvSpPr>
          <p:cNvPr id="33" name="Google Shape;33;gce38b99c49_0_285"/>
          <p:cNvSpPr txBox="1">
            <a:spLocks noGrp="1"/>
          </p:cNvSpPr>
          <p:nvPr>
            <p:ph type="body" idx="1"/>
          </p:nvPr>
        </p:nvSpPr>
        <p:spPr>
          <a:xfrm>
            <a:off x="1496160" y="8904816"/>
            <a:ext cx="13478400" cy="20348100"/>
          </a:xfrm>
          <a:prstGeom prst="rect">
            <a:avLst/>
          </a:prstGeom>
        </p:spPr>
        <p:txBody>
          <a:bodyPr spcFirstLastPara="1" wrap="square" lIns="487600" tIns="487600" rIns="487600" bIns="487600" anchor="t" anchorCtr="0">
            <a:normAutofit/>
          </a:bodyPr>
          <a:lstStyle>
            <a:lvl1pPr marL="457200" lvl="0" indent="-635000">
              <a:spcBef>
                <a:spcPts val="0"/>
              </a:spcBef>
              <a:spcAft>
                <a:spcPts val="0"/>
              </a:spcAft>
              <a:buSzPts val="6400"/>
              <a:buChar char="●"/>
              <a:defRPr sz="6400"/>
            </a:lvl1pPr>
            <a:lvl2pPr marL="914400" lvl="1" indent="-635000">
              <a:spcBef>
                <a:spcPts val="0"/>
              </a:spcBef>
              <a:spcAft>
                <a:spcPts val="0"/>
              </a:spcAft>
              <a:buSzPts val="6400"/>
              <a:buChar char="○"/>
              <a:defRPr sz="6400"/>
            </a:lvl2pPr>
            <a:lvl3pPr marL="1371600" lvl="2" indent="-635000">
              <a:spcBef>
                <a:spcPts val="0"/>
              </a:spcBef>
              <a:spcAft>
                <a:spcPts val="0"/>
              </a:spcAft>
              <a:buSzPts val="6400"/>
              <a:buChar char="■"/>
              <a:defRPr sz="6400"/>
            </a:lvl3pPr>
            <a:lvl4pPr marL="1828800" lvl="3" indent="-635000">
              <a:spcBef>
                <a:spcPts val="0"/>
              </a:spcBef>
              <a:spcAft>
                <a:spcPts val="0"/>
              </a:spcAft>
              <a:buSzPts val="6400"/>
              <a:buChar char="●"/>
              <a:defRPr sz="6400"/>
            </a:lvl4pPr>
            <a:lvl5pPr marL="2286000" lvl="4" indent="-635000">
              <a:spcBef>
                <a:spcPts val="0"/>
              </a:spcBef>
              <a:spcAft>
                <a:spcPts val="0"/>
              </a:spcAft>
              <a:buSzPts val="6400"/>
              <a:buChar char="○"/>
              <a:defRPr sz="6400"/>
            </a:lvl5pPr>
            <a:lvl6pPr marL="2743200" lvl="5" indent="-635000">
              <a:spcBef>
                <a:spcPts val="0"/>
              </a:spcBef>
              <a:spcAft>
                <a:spcPts val="0"/>
              </a:spcAft>
              <a:buSzPts val="6400"/>
              <a:buChar char="■"/>
              <a:defRPr sz="6400"/>
            </a:lvl6pPr>
            <a:lvl7pPr marL="3200400" lvl="6" indent="-635000">
              <a:spcBef>
                <a:spcPts val="0"/>
              </a:spcBef>
              <a:spcAft>
                <a:spcPts val="0"/>
              </a:spcAft>
              <a:buSzPts val="6400"/>
              <a:buChar char="●"/>
              <a:defRPr sz="6400"/>
            </a:lvl7pPr>
            <a:lvl8pPr marL="3657600" lvl="7" indent="-635000">
              <a:spcBef>
                <a:spcPts val="0"/>
              </a:spcBef>
              <a:spcAft>
                <a:spcPts val="0"/>
              </a:spcAft>
              <a:buSzPts val="6400"/>
              <a:buChar char="○"/>
              <a:defRPr sz="6400"/>
            </a:lvl8pPr>
            <a:lvl9pPr marL="4114800" lvl="8" indent="-635000">
              <a:spcBef>
                <a:spcPts val="0"/>
              </a:spcBef>
              <a:spcAft>
                <a:spcPts val="0"/>
              </a:spcAft>
              <a:buSzPts val="6400"/>
              <a:buChar char="■"/>
              <a:defRPr sz="6400"/>
            </a:lvl9pPr>
          </a:lstStyle>
          <a:p>
            <a:endParaRPr/>
          </a:p>
        </p:txBody>
      </p:sp>
      <p:sp>
        <p:nvSpPr>
          <p:cNvPr id="34" name="Google Shape;34;gce38b99c49_0_285"/>
          <p:cNvSpPr txBox="1">
            <a:spLocks noGrp="1"/>
          </p:cNvSpPr>
          <p:nvPr>
            <p:ph type="sldNum" idx="12"/>
          </p:nvPr>
        </p:nvSpPr>
        <p:spPr>
          <a:xfrm>
            <a:off x="40753200" y="29958460"/>
            <a:ext cx="2633700" cy="2519100"/>
          </a:xfrm>
          <a:prstGeom prst="rect">
            <a:avLst/>
          </a:prstGeom>
        </p:spPr>
        <p:txBody>
          <a:bodyPr spcFirstLastPara="1" wrap="square" lIns="487600" tIns="487600" rIns="487600" bIns="4876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dk2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gce38b99c49_0_289"/>
          <p:cNvSpPr txBox="1">
            <a:spLocks noGrp="1"/>
          </p:cNvSpPr>
          <p:nvPr>
            <p:ph type="title"/>
          </p:nvPr>
        </p:nvSpPr>
        <p:spPr>
          <a:xfrm>
            <a:off x="2353200" y="3368640"/>
            <a:ext cx="26969700" cy="26181000"/>
          </a:xfrm>
          <a:prstGeom prst="rect">
            <a:avLst/>
          </a:prstGeom>
        </p:spPr>
        <p:txBody>
          <a:bodyPr spcFirstLastPara="1" wrap="square" lIns="487600" tIns="487600" rIns="487600" bIns="48760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600"/>
              <a:buFont typeface="Lato"/>
              <a:buNone/>
              <a:defRPr sz="256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600"/>
              <a:buFont typeface="Lato"/>
              <a:buNone/>
              <a:defRPr sz="256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600"/>
              <a:buFont typeface="Lato"/>
              <a:buNone/>
              <a:defRPr sz="256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600"/>
              <a:buFont typeface="Lato"/>
              <a:buNone/>
              <a:defRPr sz="256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600"/>
              <a:buFont typeface="Lato"/>
              <a:buNone/>
              <a:defRPr sz="256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600"/>
              <a:buFont typeface="Lato"/>
              <a:buNone/>
              <a:defRPr sz="256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600"/>
              <a:buFont typeface="Lato"/>
              <a:buNone/>
              <a:defRPr sz="256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600"/>
              <a:buFont typeface="Lato"/>
              <a:buNone/>
              <a:defRPr sz="256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600"/>
              <a:buFont typeface="Lato"/>
              <a:buNone/>
              <a:defRPr sz="256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37" name="Google Shape;37;gce38b99c49_0_289"/>
          <p:cNvSpPr txBox="1">
            <a:spLocks noGrp="1"/>
          </p:cNvSpPr>
          <p:nvPr>
            <p:ph type="sldNum" idx="12"/>
          </p:nvPr>
        </p:nvSpPr>
        <p:spPr>
          <a:xfrm>
            <a:off x="40753200" y="29958460"/>
            <a:ext cx="2633700" cy="2519100"/>
          </a:xfrm>
          <a:prstGeom prst="rect">
            <a:avLst/>
          </a:prstGeom>
        </p:spPr>
        <p:txBody>
          <a:bodyPr spcFirstLastPara="1" wrap="square" lIns="487600" tIns="487600" rIns="487600" bIns="487600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gce38b99c49_0_292"/>
          <p:cNvSpPr/>
          <p:nvPr/>
        </p:nvSpPr>
        <p:spPr>
          <a:xfrm>
            <a:off x="21945600" y="-160"/>
            <a:ext cx="21945600" cy="32918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487600" tIns="487600" rIns="487600" bIns="4876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0" name="Google Shape;40;gce38b99c49_0_292"/>
          <p:cNvCxnSpPr/>
          <p:nvPr/>
        </p:nvCxnSpPr>
        <p:spPr>
          <a:xfrm>
            <a:off x="24142440" y="28771200"/>
            <a:ext cx="22479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Google Shape;41;gce38b99c49_0_292"/>
          <p:cNvSpPr txBox="1">
            <a:spLocks noGrp="1"/>
          </p:cNvSpPr>
          <p:nvPr>
            <p:ph type="title"/>
          </p:nvPr>
        </p:nvSpPr>
        <p:spPr>
          <a:xfrm>
            <a:off x="1274400" y="7090880"/>
            <a:ext cx="19416900" cy="10775100"/>
          </a:xfrm>
          <a:prstGeom prst="rect">
            <a:avLst/>
          </a:prstGeom>
        </p:spPr>
        <p:txBody>
          <a:bodyPr spcFirstLastPara="1" wrap="square" lIns="487600" tIns="487600" rIns="487600" bIns="4876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2400"/>
              <a:buNone/>
              <a:defRPr sz="22400"/>
            </a:lvl1pPr>
            <a:lvl2pPr lvl="1" algn="ctr">
              <a:spcBef>
                <a:spcPts val="0"/>
              </a:spcBef>
              <a:spcAft>
                <a:spcPts val="0"/>
              </a:spcAft>
              <a:buSzPts val="22400"/>
              <a:buNone/>
              <a:defRPr sz="22400"/>
            </a:lvl2pPr>
            <a:lvl3pPr lvl="2" algn="ctr">
              <a:spcBef>
                <a:spcPts val="0"/>
              </a:spcBef>
              <a:spcAft>
                <a:spcPts val="0"/>
              </a:spcAft>
              <a:buSzPts val="22400"/>
              <a:buNone/>
              <a:defRPr sz="22400"/>
            </a:lvl3pPr>
            <a:lvl4pPr lvl="3" algn="ctr">
              <a:spcBef>
                <a:spcPts val="0"/>
              </a:spcBef>
              <a:spcAft>
                <a:spcPts val="0"/>
              </a:spcAft>
              <a:buSzPts val="22400"/>
              <a:buNone/>
              <a:defRPr sz="22400"/>
            </a:lvl4pPr>
            <a:lvl5pPr lvl="4" algn="ctr">
              <a:spcBef>
                <a:spcPts val="0"/>
              </a:spcBef>
              <a:spcAft>
                <a:spcPts val="0"/>
              </a:spcAft>
              <a:buSzPts val="22400"/>
              <a:buNone/>
              <a:defRPr sz="22400"/>
            </a:lvl5pPr>
            <a:lvl6pPr lvl="5" algn="ctr">
              <a:spcBef>
                <a:spcPts val="0"/>
              </a:spcBef>
              <a:spcAft>
                <a:spcPts val="0"/>
              </a:spcAft>
              <a:buSzPts val="22400"/>
              <a:buNone/>
              <a:defRPr sz="22400"/>
            </a:lvl6pPr>
            <a:lvl7pPr lvl="6" algn="ctr">
              <a:spcBef>
                <a:spcPts val="0"/>
              </a:spcBef>
              <a:spcAft>
                <a:spcPts val="0"/>
              </a:spcAft>
              <a:buSzPts val="22400"/>
              <a:buNone/>
              <a:defRPr sz="22400"/>
            </a:lvl7pPr>
            <a:lvl8pPr lvl="7" algn="ctr">
              <a:spcBef>
                <a:spcPts val="0"/>
              </a:spcBef>
              <a:spcAft>
                <a:spcPts val="0"/>
              </a:spcAft>
              <a:buSzPts val="22400"/>
              <a:buNone/>
              <a:defRPr sz="22400"/>
            </a:lvl8pPr>
            <a:lvl9pPr lvl="8" algn="ctr">
              <a:spcBef>
                <a:spcPts val="0"/>
              </a:spcBef>
              <a:spcAft>
                <a:spcPts val="0"/>
              </a:spcAft>
              <a:buSzPts val="22400"/>
              <a:buNone/>
              <a:defRPr sz="22400"/>
            </a:lvl9pPr>
          </a:lstStyle>
          <a:p>
            <a:endParaRPr/>
          </a:p>
        </p:txBody>
      </p:sp>
      <p:sp>
        <p:nvSpPr>
          <p:cNvPr id="42" name="Google Shape;42;gce38b99c49_0_292"/>
          <p:cNvSpPr txBox="1">
            <a:spLocks noGrp="1"/>
          </p:cNvSpPr>
          <p:nvPr>
            <p:ph type="subTitle" idx="1"/>
          </p:nvPr>
        </p:nvSpPr>
        <p:spPr>
          <a:xfrm>
            <a:off x="1274400" y="18209286"/>
            <a:ext cx="19416900" cy="8611200"/>
          </a:xfrm>
          <a:prstGeom prst="rect">
            <a:avLst/>
          </a:prstGeom>
        </p:spPr>
        <p:txBody>
          <a:bodyPr spcFirstLastPara="1" wrap="square" lIns="487600" tIns="487600" rIns="487600" bIns="4876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9pPr>
          </a:lstStyle>
          <a:p>
            <a:endParaRPr/>
          </a:p>
        </p:txBody>
      </p:sp>
      <p:sp>
        <p:nvSpPr>
          <p:cNvPr id="43" name="Google Shape;43;gce38b99c49_0_292"/>
          <p:cNvSpPr txBox="1">
            <a:spLocks noGrp="1"/>
          </p:cNvSpPr>
          <p:nvPr>
            <p:ph type="body" idx="2"/>
          </p:nvPr>
        </p:nvSpPr>
        <p:spPr>
          <a:xfrm>
            <a:off x="23709600" y="4634880"/>
            <a:ext cx="18417600" cy="23648700"/>
          </a:xfrm>
          <a:prstGeom prst="rect">
            <a:avLst/>
          </a:prstGeom>
        </p:spPr>
        <p:txBody>
          <a:bodyPr spcFirstLastPara="1" wrap="square" lIns="487600" tIns="487600" rIns="487600" bIns="487600" anchor="ctr" anchorCtr="0">
            <a:normAutofit/>
          </a:bodyPr>
          <a:lstStyle>
            <a:lvl1pPr marL="457200" lvl="0" indent="-838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Char char="●"/>
              <a:defRPr>
                <a:solidFill>
                  <a:schemeClr val="lt1"/>
                </a:solidFill>
              </a:defRPr>
            </a:lvl1pPr>
            <a:lvl2pPr marL="914400" lvl="1" indent="-7048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500"/>
              <a:buChar char="○"/>
              <a:defRPr>
                <a:solidFill>
                  <a:schemeClr val="lt1"/>
                </a:solidFill>
              </a:defRPr>
            </a:lvl2pPr>
            <a:lvl3pPr marL="1371600" lvl="2" indent="-7048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500"/>
              <a:buChar char="■"/>
              <a:defRPr>
                <a:solidFill>
                  <a:schemeClr val="lt1"/>
                </a:solidFill>
              </a:defRPr>
            </a:lvl3pPr>
            <a:lvl4pPr marL="1828800" lvl="3" indent="-7048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500"/>
              <a:buChar char="●"/>
              <a:defRPr>
                <a:solidFill>
                  <a:schemeClr val="lt1"/>
                </a:solidFill>
              </a:defRPr>
            </a:lvl4pPr>
            <a:lvl5pPr marL="2286000" lvl="4" indent="-7048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500"/>
              <a:buChar char="○"/>
              <a:defRPr>
                <a:solidFill>
                  <a:schemeClr val="lt1"/>
                </a:solidFill>
              </a:defRPr>
            </a:lvl5pPr>
            <a:lvl6pPr marL="2743200" lvl="5" indent="-7048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500"/>
              <a:buChar char="■"/>
              <a:defRPr>
                <a:solidFill>
                  <a:schemeClr val="lt1"/>
                </a:solidFill>
              </a:defRPr>
            </a:lvl6pPr>
            <a:lvl7pPr marL="3200400" lvl="6" indent="-7048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500"/>
              <a:buChar char="●"/>
              <a:defRPr>
                <a:solidFill>
                  <a:schemeClr val="lt1"/>
                </a:solidFill>
              </a:defRPr>
            </a:lvl7pPr>
            <a:lvl8pPr marL="3657600" lvl="7" indent="-7048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500"/>
              <a:buChar char="○"/>
              <a:defRPr>
                <a:solidFill>
                  <a:schemeClr val="lt1"/>
                </a:solidFill>
              </a:defRPr>
            </a:lvl8pPr>
            <a:lvl9pPr marL="4114800" lvl="8" indent="-7048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5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gce38b99c49_0_292"/>
          <p:cNvSpPr txBox="1">
            <a:spLocks noGrp="1"/>
          </p:cNvSpPr>
          <p:nvPr>
            <p:ph type="sldNum" idx="12"/>
          </p:nvPr>
        </p:nvSpPr>
        <p:spPr>
          <a:xfrm>
            <a:off x="40753200" y="29958460"/>
            <a:ext cx="2633700" cy="2519100"/>
          </a:xfrm>
          <a:prstGeom prst="rect">
            <a:avLst/>
          </a:prstGeom>
        </p:spPr>
        <p:txBody>
          <a:bodyPr spcFirstLastPara="1" wrap="square" lIns="487600" tIns="487600" rIns="487600" bIns="487600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ce38b99c49_0_299"/>
          <p:cNvSpPr txBox="1">
            <a:spLocks noGrp="1"/>
          </p:cNvSpPr>
          <p:nvPr>
            <p:ph type="body" idx="1"/>
          </p:nvPr>
        </p:nvSpPr>
        <p:spPr>
          <a:xfrm>
            <a:off x="1533600" y="27075680"/>
            <a:ext cx="28794300" cy="3832200"/>
          </a:xfrm>
          <a:prstGeom prst="rect">
            <a:avLst/>
          </a:prstGeom>
        </p:spPr>
        <p:txBody>
          <a:bodyPr spcFirstLastPara="1" wrap="square" lIns="487600" tIns="487600" rIns="487600" bIns="487600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/>
            </a:lvl1pPr>
          </a:lstStyle>
          <a:p>
            <a:endParaRPr/>
          </a:p>
        </p:txBody>
      </p:sp>
      <p:sp>
        <p:nvSpPr>
          <p:cNvPr id="47" name="Google Shape;47;gce38b99c49_0_299"/>
          <p:cNvSpPr txBox="1">
            <a:spLocks noGrp="1"/>
          </p:cNvSpPr>
          <p:nvPr>
            <p:ph type="sldNum" idx="12"/>
          </p:nvPr>
        </p:nvSpPr>
        <p:spPr>
          <a:xfrm>
            <a:off x="40753200" y="29958460"/>
            <a:ext cx="2633700" cy="2519100"/>
          </a:xfrm>
          <a:prstGeom prst="rect">
            <a:avLst/>
          </a:prstGeom>
        </p:spPr>
        <p:txBody>
          <a:bodyPr spcFirstLastPara="1" wrap="square" lIns="487600" tIns="487600" rIns="487600" bIns="4876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coral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ce38b99c49_0_259"/>
          <p:cNvSpPr txBox="1">
            <a:spLocks noGrp="1"/>
          </p:cNvSpPr>
          <p:nvPr>
            <p:ph type="title"/>
          </p:nvPr>
        </p:nvSpPr>
        <p:spPr>
          <a:xfrm>
            <a:off x="1496160" y="2504640"/>
            <a:ext cx="40899000" cy="400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7600" tIns="487600" rIns="487600" bIns="4876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100"/>
              <a:buFont typeface="Playfair Display"/>
              <a:buNone/>
              <a:defRPr sz="171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100"/>
              <a:buFont typeface="Playfair Display"/>
              <a:buNone/>
              <a:defRPr sz="171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100"/>
              <a:buFont typeface="Playfair Display"/>
              <a:buNone/>
              <a:defRPr sz="171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100"/>
              <a:buFont typeface="Playfair Display"/>
              <a:buNone/>
              <a:defRPr sz="171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100"/>
              <a:buFont typeface="Playfair Display"/>
              <a:buNone/>
              <a:defRPr sz="171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100"/>
              <a:buFont typeface="Playfair Display"/>
              <a:buNone/>
              <a:defRPr sz="171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100"/>
              <a:buFont typeface="Playfair Display"/>
              <a:buNone/>
              <a:defRPr sz="171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100"/>
              <a:buFont typeface="Playfair Display"/>
              <a:buNone/>
              <a:defRPr sz="171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100"/>
              <a:buFont typeface="Playfair Display"/>
              <a:buNone/>
              <a:defRPr sz="171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7" name="Google Shape;7;gce38b99c49_0_259"/>
          <p:cNvSpPr txBox="1">
            <a:spLocks noGrp="1"/>
          </p:cNvSpPr>
          <p:nvPr>
            <p:ph type="body" idx="1"/>
          </p:nvPr>
        </p:nvSpPr>
        <p:spPr>
          <a:xfrm>
            <a:off x="1496160" y="7375840"/>
            <a:ext cx="40899000" cy="218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7600" tIns="487600" rIns="487600" bIns="487600" anchor="t" anchorCtr="0">
            <a:normAutofit/>
          </a:bodyPr>
          <a:lstStyle>
            <a:lvl1pPr marL="457200" lvl="0" indent="-838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Lato"/>
              <a:buChar char="●"/>
              <a:defRPr sz="96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704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0"/>
              <a:buFont typeface="Lato"/>
              <a:buChar char="○"/>
              <a:defRPr sz="75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704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0"/>
              <a:buFont typeface="Lato"/>
              <a:buChar char="■"/>
              <a:defRPr sz="75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704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0"/>
              <a:buFont typeface="Lato"/>
              <a:buChar char="●"/>
              <a:defRPr sz="75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704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0"/>
              <a:buFont typeface="Lato"/>
              <a:buChar char="○"/>
              <a:defRPr sz="75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704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0"/>
              <a:buFont typeface="Lato"/>
              <a:buChar char="■"/>
              <a:defRPr sz="75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704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0"/>
              <a:buFont typeface="Lato"/>
              <a:buChar char="●"/>
              <a:defRPr sz="75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704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0"/>
              <a:buFont typeface="Lato"/>
              <a:buChar char="○"/>
              <a:defRPr sz="75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704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0"/>
              <a:buFont typeface="Lato"/>
              <a:buChar char="■"/>
              <a:defRPr sz="75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gce38b99c49_0_259"/>
          <p:cNvSpPr txBox="1">
            <a:spLocks noGrp="1"/>
          </p:cNvSpPr>
          <p:nvPr>
            <p:ph type="sldNum" idx="12"/>
          </p:nvPr>
        </p:nvSpPr>
        <p:spPr>
          <a:xfrm>
            <a:off x="40753200" y="29958460"/>
            <a:ext cx="2633700" cy="25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7600" tIns="487600" rIns="487600" bIns="487600" anchor="ctr" anchorCtr="0">
            <a:normAutofit/>
          </a:bodyPr>
          <a:lstStyle>
            <a:lvl1pPr lvl="0" algn="r">
              <a:buNone/>
              <a:defRPr sz="53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53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53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53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53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53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53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53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53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ce38b99c49_0_5"/>
          <p:cNvSpPr/>
          <p:nvPr/>
        </p:nvSpPr>
        <p:spPr>
          <a:xfrm>
            <a:off x="-12975" y="-304050"/>
            <a:ext cx="43939200" cy="333741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gce38b99c49_0_5"/>
          <p:cNvSpPr/>
          <p:nvPr/>
        </p:nvSpPr>
        <p:spPr>
          <a:xfrm>
            <a:off x="15069375" y="21092850"/>
            <a:ext cx="28543800" cy="11424300"/>
          </a:xfrm>
          <a:prstGeom prst="rect">
            <a:avLst/>
          </a:prstGeom>
          <a:solidFill>
            <a:schemeClr val="lt1"/>
          </a:solidFill>
          <a:ln w="12700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800">
              <a:solidFill>
                <a:srgbClr val="43DBBD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800">
              <a:solidFill>
                <a:srgbClr val="43DBBD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800">
              <a:solidFill>
                <a:srgbClr val="43DBBD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800">
              <a:solidFill>
                <a:srgbClr val="43DBBD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800">
              <a:solidFill>
                <a:srgbClr val="43DBBD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800">
              <a:solidFill>
                <a:srgbClr val="43DBBD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35" name="Google Shape;135;gce38b99c49_0_5"/>
          <p:cNvSpPr/>
          <p:nvPr/>
        </p:nvSpPr>
        <p:spPr>
          <a:xfrm>
            <a:off x="-25" y="-455725"/>
            <a:ext cx="43891200" cy="5485200"/>
          </a:xfrm>
          <a:prstGeom prst="rect">
            <a:avLst/>
          </a:prstGeom>
          <a:solidFill>
            <a:srgbClr val="43DBBD"/>
          </a:solidFill>
          <a:ln w="7620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6" name="Google Shape;136;gce38b99c49_0_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186791" y="-153300"/>
            <a:ext cx="3083784" cy="3713401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gce38b99c49_0_5"/>
          <p:cNvSpPr txBox="1"/>
          <p:nvPr/>
        </p:nvSpPr>
        <p:spPr>
          <a:xfrm>
            <a:off x="3135500" y="311700"/>
            <a:ext cx="37542000" cy="16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0" b="1" dirty="0">
                <a:solidFill>
                  <a:srgbClr val="FF6384"/>
                </a:solidFill>
                <a:latin typeface="Trebuchet MS"/>
                <a:ea typeface="Trebuchet MS"/>
                <a:cs typeface="Trebuchet MS"/>
                <a:sym typeface="Trebuchet MS"/>
              </a:rPr>
              <a:t>LS_ADAPT</a:t>
            </a:r>
            <a:r>
              <a:rPr lang="en-US" sz="10000" b="1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-</a:t>
            </a:r>
            <a:r>
              <a:rPr lang="en-US" sz="10000" b="1" u="sng" dirty="0">
                <a:solidFill>
                  <a:srgbClr val="FF6384"/>
                </a:solidFill>
                <a:latin typeface="Trebuchet MS"/>
                <a:ea typeface="Trebuchet MS"/>
                <a:cs typeface="Trebuchet MS"/>
                <a:sym typeface="Trebuchet MS"/>
              </a:rPr>
              <a:t>A</a:t>
            </a:r>
            <a:r>
              <a:rPr lang="en-US" sz="10000" b="1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utomating </a:t>
            </a:r>
            <a:r>
              <a:rPr lang="en-US" sz="10000" b="1" u="sng" dirty="0">
                <a:solidFill>
                  <a:srgbClr val="FF6384"/>
                </a:solidFill>
                <a:latin typeface="Trebuchet MS"/>
                <a:ea typeface="Trebuchet MS"/>
                <a:cs typeface="Trebuchet MS"/>
                <a:sym typeface="Trebuchet MS"/>
              </a:rPr>
              <a:t>D</a:t>
            </a:r>
            <a:r>
              <a:rPr lang="en-US" sz="10000" b="1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ata </a:t>
            </a:r>
            <a:r>
              <a:rPr lang="en-US" sz="10000" b="1" u="sng" dirty="0">
                <a:solidFill>
                  <a:srgbClr val="FF6384"/>
                </a:solidFill>
                <a:latin typeface="Trebuchet MS"/>
                <a:ea typeface="Trebuchet MS"/>
                <a:cs typeface="Trebuchet MS"/>
                <a:sym typeface="Trebuchet MS"/>
              </a:rPr>
              <a:t>A</a:t>
            </a:r>
            <a:r>
              <a:rPr lang="en-US" sz="10000" b="1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fter </a:t>
            </a:r>
            <a:r>
              <a:rPr lang="en-US" sz="10000" b="1" u="sng" dirty="0">
                <a:solidFill>
                  <a:srgbClr val="FF6384"/>
                </a:solidFill>
                <a:latin typeface="Trebuchet MS"/>
                <a:ea typeface="Trebuchet MS"/>
                <a:cs typeface="Trebuchet MS"/>
                <a:sym typeface="Trebuchet MS"/>
              </a:rPr>
              <a:t>P</a:t>
            </a:r>
            <a:r>
              <a:rPr lang="en-US" sz="10000" b="1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hysical </a:t>
            </a:r>
            <a:r>
              <a:rPr lang="en-US" sz="10000" b="1" u="sng" dirty="0">
                <a:solidFill>
                  <a:srgbClr val="FF6384"/>
                </a:solidFill>
                <a:latin typeface="Trebuchet MS"/>
                <a:ea typeface="Trebuchet MS"/>
                <a:cs typeface="Trebuchet MS"/>
                <a:sym typeface="Trebuchet MS"/>
              </a:rPr>
              <a:t>T</a:t>
            </a:r>
            <a:r>
              <a:rPr lang="en-US" sz="10000" b="1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ranscription</a:t>
            </a:r>
            <a:endParaRPr sz="10000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38" name="Google Shape;138;gce38b99c49_0_5"/>
          <p:cNvSpPr/>
          <p:nvPr/>
        </p:nvSpPr>
        <p:spPr>
          <a:xfrm>
            <a:off x="21585531" y="2003918"/>
            <a:ext cx="184800" cy="12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5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39" name="Google Shape;139;gce38b99c49_0_5"/>
          <p:cNvSpPr/>
          <p:nvPr/>
        </p:nvSpPr>
        <p:spPr>
          <a:xfrm>
            <a:off x="10892025" y="2118450"/>
            <a:ext cx="22434000" cy="29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 b="1" dirty="0"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 b="1" dirty="0"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700" b="1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Ryan Lefebvre, Bryan Choate, </a:t>
            </a:r>
            <a:r>
              <a:rPr lang="en-US" sz="4700" b="1" dirty="0" err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Keelan</a:t>
            </a:r>
            <a:r>
              <a:rPr lang="en-US" sz="4700" b="1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 Piispanen, Bowen </a:t>
            </a:r>
            <a:r>
              <a:rPr lang="en-US" sz="4700" b="1" dirty="0" err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Bilodeau</a:t>
            </a:r>
            <a:r>
              <a:rPr lang="en-US" sz="4700" b="1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sz="4700" b="1" dirty="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700" b="1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Advisers: Professor Benedetto, Dr. Brandon Roberts  </a:t>
            </a:r>
            <a:endParaRPr sz="1100" dirty="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700" b="1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 Department of Computer Science University of New Hampshire</a:t>
            </a:r>
            <a:endParaRPr sz="1100" dirty="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40" name="Google Shape;140;gce38b99c49_0_5"/>
          <p:cNvSpPr txBox="1"/>
          <p:nvPr/>
        </p:nvSpPr>
        <p:spPr>
          <a:xfrm>
            <a:off x="-447275" y="3689626"/>
            <a:ext cx="5764500" cy="113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 b="1" u="sng">
              <a:solidFill>
                <a:srgbClr val="FFFFFF"/>
              </a:solidFill>
              <a:latin typeface="Share Tech Mono"/>
              <a:ea typeface="Share Tech Mono"/>
              <a:cs typeface="Share Tech Mono"/>
              <a:sym typeface="Share Tech Mono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00" b="1" u="sng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LogSmarter.net</a:t>
            </a:r>
            <a:endParaRPr sz="4600" b="1" u="sng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1" u="sng">
              <a:solidFill>
                <a:srgbClr val="FFFFFF"/>
              </a:solidFill>
              <a:latin typeface="Share Tech Mono"/>
              <a:ea typeface="Share Tech Mono"/>
              <a:cs typeface="Share Tech Mono"/>
              <a:sym typeface="Share Tech Mono"/>
            </a:endParaRPr>
          </a:p>
        </p:txBody>
      </p:sp>
      <p:sp>
        <p:nvSpPr>
          <p:cNvPr id="141" name="Google Shape;141;gce38b99c49_0_5"/>
          <p:cNvSpPr>
            <a:spLocks noGrp="1"/>
          </p:cNvSpPr>
          <p:nvPr>
            <p:ph type="body" idx="2"/>
          </p:nvPr>
        </p:nvSpPr>
        <p:spPr>
          <a:xfrm>
            <a:off x="438912" y="12664863"/>
            <a:ext cx="7874700" cy="1219200"/>
          </a:xfrm>
          <a:prstGeom prst="round1Rect">
            <a:avLst>
              <a:gd name="adj" fmla="val 16667"/>
            </a:avLst>
          </a:prstGeom>
          <a:solidFill>
            <a:srgbClr val="43DBBD"/>
          </a:solidFill>
          <a:ln w="1238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5750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-US"/>
              <a:t>PROBLEM</a:t>
            </a:r>
            <a:endParaRPr/>
          </a:p>
        </p:txBody>
      </p:sp>
      <p:sp>
        <p:nvSpPr>
          <p:cNvPr id="142" name="Google Shape;142;gce38b99c49_0_5"/>
          <p:cNvSpPr/>
          <p:nvPr/>
        </p:nvSpPr>
        <p:spPr>
          <a:xfrm>
            <a:off x="438900" y="13743850"/>
            <a:ext cx="7874700" cy="2715300"/>
          </a:xfrm>
          <a:prstGeom prst="rect">
            <a:avLst/>
          </a:prstGeom>
          <a:solidFill>
            <a:schemeClr val="lt1"/>
          </a:solidFill>
          <a:ln w="12700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latin typeface="Trebuchet MS"/>
                <a:ea typeface="Trebuchet MS"/>
                <a:cs typeface="Trebuchet MS"/>
                <a:sym typeface="Trebuchet MS"/>
              </a:rPr>
              <a:t>Users complained that manually inputting their data is tedious</a:t>
            </a:r>
            <a:endParaRPr sz="48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43" name="Google Shape;143;gce38b99c49_0_5"/>
          <p:cNvSpPr>
            <a:spLocks noGrp="1"/>
          </p:cNvSpPr>
          <p:nvPr>
            <p:ph type="body" idx="2"/>
          </p:nvPr>
        </p:nvSpPr>
        <p:spPr>
          <a:xfrm>
            <a:off x="438912" y="27886294"/>
            <a:ext cx="13749000" cy="1219200"/>
          </a:xfrm>
          <a:prstGeom prst="round1Rect">
            <a:avLst>
              <a:gd name="adj" fmla="val 16667"/>
            </a:avLst>
          </a:prstGeom>
          <a:solidFill>
            <a:srgbClr val="43DBBD"/>
          </a:solidFill>
          <a:ln w="1238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5750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-US"/>
              <a:t>GOAL</a:t>
            </a:r>
            <a:endParaRPr/>
          </a:p>
        </p:txBody>
      </p:sp>
      <p:sp>
        <p:nvSpPr>
          <p:cNvPr id="144" name="Google Shape;144;gce38b99c49_0_5"/>
          <p:cNvSpPr/>
          <p:nvPr/>
        </p:nvSpPr>
        <p:spPr>
          <a:xfrm>
            <a:off x="438912" y="29111223"/>
            <a:ext cx="13739100" cy="3406800"/>
          </a:xfrm>
          <a:prstGeom prst="rect">
            <a:avLst/>
          </a:prstGeom>
          <a:solidFill>
            <a:schemeClr val="lt1"/>
          </a:solidFill>
          <a:ln w="12700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0">
              <a:solidFill>
                <a:srgbClr val="43DBBD"/>
              </a:solidFill>
              <a:latin typeface="Share Tech Mono"/>
              <a:ea typeface="Share Tech Mono"/>
              <a:cs typeface="Share Tech Mono"/>
              <a:sym typeface="Share Tech Mono"/>
            </a:endParaRPr>
          </a:p>
        </p:txBody>
      </p:sp>
      <p:sp>
        <p:nvSpPr>
          <p:cNvPr id="145" name="Google Shape;145;gce38b99c49_0_5"/>
          <p:cNvSpPr>
            <a:spLocks noGrp="1"/>
          </p:cNvSpPr>
          <p:nvPr>
            <p:ph type="body" idx="2"/>
          </p:nvPr>
        </p:nvSpPr>
        <p:spPr>
          <a:xfrm>
            <a:off x="15071098" y="5267107"/>
            <a:ext cx="13749000" cy="1219200"/>
          </a:xfrm>
          <a:prstGeom prst="round1Rect">
            <a:avLst>
              <a:gd name="adj" fmla="val 16667"/>
            </a:avLst>
          </a:prstGeom>
          <a:solidFill>
            <a:srgbClr val="43DBBD"/>
          </a:solidFill>
          <a:ln w="1238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5750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-US"/>
              <a:t>PROJECT IMPLEMENTATION</a:t>
            </a:r>
            <a:endParaRPr/>
          </a:p>
        </p:txBody>
      </p:sp>
      <p:sp>
        <p:nvSpPr>
          <p:cNvPr id="146" name="Google Shape;146;gce38b99c49_0_5"/>
          <p:cNvSpPr/>
          <p:nvPr/>
        </p:nvSpPr>
        <p:spPr>
          <a:xfrm>
            <a:off x="15069312" y="6508938"/>
            <a:ext cx="13749000" cy="2357100"/>
          </a:xfrm>
          <a:prstGeom prst="rect">
            <a:avLst/>
          </a:prstGeom>
          <a:solidFill>
            <a:schemeClr val="lt1"/>
          </a:solidFill>
          <a:ln w="12700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0" rIns="91425" bIns="45700" anchor="ctr" anchorCtr="0">
            <a:noAutofit/>
          </a:bodyPr>
          <a:lstStyle/>
          <a:p>
            <a:pPr marL="640080" marR="18288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800">
              <a:latin typeface="Trebuchet MS"/>
              <a:ea typeface="Trebuchet MS"/>
              <a:cs typeface="Trebuchet MS"/>
              <a:sym typeface="Trebuchet MS"/>
            </a:endParaRPr>
          </a:p>
          <a:p>
            <a:pPr marL="640080" marR="18288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800"/>
              <a:buFont typeface="Trebuchet MS"/>
              <a:buChar char="●"/>
            </a:pPr>
            <a:r>
              <a:rPr lang="en-US" sz="4800">
                <a:latin typeface="Trebuchet MS"/>
                <a:ea typeface="Trebuchet MS"/>
                <a:cs typeface="Trebuchet MS"/>
                <a:sym typeface="Trebuchet MS"/>
              </a:rPr>
              <a:t> Sync with Google Fit and Apple health</a:t>
            </a:r>
            <a:endParaRPr sz="4800">
              <a:latin typeface="Trebuchet MS"/>
              <a:ea typeface="Trebuchet MS"/>
              <a:cs typeface="Trebuchet MS"/>
              <a:sym typeface="Trebuchet MS"/>
            </a:endParaRPr>
          </a:p>
          <a:p>
            <a:pPr marL="640080" marR="18288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800"/>
              <a:buFont typeface="Trebuchet MS"/>
              <a:buChar char="●"/>
            </a:pPr>
            <a:r>
              <a:rPr lang="en-US" sz="4800">
                <a:latin typeface="Trebuchet MS"/>
                <a:ea typeface="Trebuchet MS"/>
                <a:cs typeface="Trebuchet MS"/>
                <a:sym typeface="Trebuchet MS"/>
              </a:rPr>
              <a:t> Send algorithm feedback through email</a:t>
            </a:r>
            <a:endParaRPr sz="4800"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sz="48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47" name="Google Shape;147;gce38b99c49_0_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4">
            <a:off x="15071100" y="12940732"/>
            <a:ext cx="4141698" cy="908660"/>
          </a:xfrm>
          <a:prstGeom prst="rect">
            <a:avLst/>
          </a:prstGeom>
          <a:noFill/>
          <a:ln w="1270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48" name="Google Shape;148;gce38b99c49_0_5"/>
          <p:cNvSpPr txBox="1"/>
          <p:nvPr/>
        </p:nvSpPr>
        <p:spPr>
          <a:xfrm>
            <a:off x="14728488" y="16261613"/>
            <a:ext cx="6644100" cy="6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rebuchet MS"/>
              <a:buNone/>
            </a:pPr>
            <a:endParaRPr sz="2400" i="1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49" name="Google Shape;149;gce38b99c49_0_5"/>
          <p:cNvSpPr>
            <a:spLocks noGrp="1"/>
          </p:cNvSpPr>
          <p:nvPr>
            <p:ph type="body" idx="2"/>
          </p:nvPr>
        </p:nvSpPr>
        <p:spPr>
          <a:xfrm>
            <a:off x="15069300" y="19891550"/>
            <a:ext cx="28543800" cy="1240200"/>
          </a:xfrm>
          <a:prstGeom prst="round1Rect">
            <a:avLst>
              <a:gd name="adj" fmla="val 16667"/>
            </a:avLst>
          </a:prstGeom>
          <a:solidFill>
            <a:srgbClr val="43DBBD"/>
          </a:solidFill>
          <a:ln w="1238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5750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-US"/>
              <a:t>ARCHITECTURE</a:t>
            </a:r>
            <a:endParaRPr/>
          </a:p>
        </p:txBody>
      </p:sp>
      <p:sp>
        <p:nvSpPr>
          <p:cNvPr id="150" name="Google Shape;150;gce38b99c49_0_5"/>
          <p:cNvSpPr>
            <a:spLocks noGrp="1"/>
          </p:cNvSpPr>
          <p:nvPr>
            <p:ph type="body" idx="2"/>
          </p:nvPr>
        </p:nvSpPr>
        <p:spPr>
          <a:xfrm>
            <a:off x="29864304" y="5266944"/>
            <a:ext cx="13716000" cy="1219200"/>
          </a:xfrm>
          <a:prstGeom prst="round1Rect">
            <a:avLst>
              <a:gd name="adj" fmla="val 16667"/>
            </a:avLst>
          </a:prstGeom>
          <a:solidFill>
            <a:srgbClr val="43DBBD"/>
          </a:solidFill>
          <a:ln w="1238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5750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-US"/>
              <a:t>PROJECT RESULTS </a:t>
            </a:r>
            <a:endParaRPr/>
          </a:p>
        </p:txBody>
      </p:sp>
      <p:sp>
        <p:nvSpPr>
          <p:cNvPr id="151" name="Google Shape;151;gce38b99c49_0_5"/>
          <p:cNvSpPr>
            <a:spLocks noGrp="1"/>
          </p:cNvSpPr>
          <p:nvPr>
            <p:ph type="body" idx="2"/>
          </p:nvPr>
        </p:nvSpPr>
        <p:spPr>
          <a:xfrm>
            <a:off x="15069312" y="16669250"/>
            <a:ext cx="13752600" cy="1246500"/>
          </a:xfrm>
          <a:prstGeom prst="round1Rect">
            <a:avLst>
              <a:gd name="adj" fmla="val 16667"/>
            </a:avLst>
          </a:prstGeom>
          <a:solidFill>
            <a:srgbClr val="43DBBD"/>
          </a:solidFill>
          <a:ln w="1238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5750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-US"/>
              <a:t>VALIDATION CRITERIA</a:t>
            </a:r>
            <a:endParaRPr/>
          </a:p>
        </p:txBody>
      </p:sp>
      <p:sp>
        <p:nvSpPr>
          <p:cNvPr id="152" name="Google Shape;152;gce38b99c49_0_5"/>
          <p:cNvSpPr/>
          <p:nvPr/>
        </p:nvSpPr>
        <p:spPr>
          <a:xfrm>
            <a:off x="15069312" y="17924075"/>
            <a:ext cx="13752600" cy="1631700"/>
          </a:xfrm>
          <a:prstGeom prst="rect">
            <a:avLst/>
          </a:prstGeom>
          <a:solidFill>
            <a:schemeClr val="lt1"/>
          </a:solidFill>
          <a:ln w="12700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320025" rIns="91425" bIns="45700" anchor="t" anchorCtr="0">
            <a:noAutofit/>
          </a:bodyPr>
          <a:lstStyle/>
          <a:p>
            <a:pPr marL="914400" lvl="0" indent="-533400" algn="l" rtl="0">
              <a:spcBef>
                <a:spcPts val="0"/>
              </a:spcBef>
              <a:spcAft>
                <a:spcPts val="0"/>
              </a:spcAft>
              <a:buSzPts val="4800"/>
              <a:buFont typeface="Trebuchet MS"/>
              <a:buChar char="●"/>
            </a:pPr>
            <a:r>
              <a:rPr lang="en-US" sz="4800">
                <a:latin typeface="Trebuchet MS"/>
                <a:ea typeface="Trebuchet MS"/>
                <a:cs typeface="Trebuchet MS"/>
                <a:sym typeface="Trebuchet MS"/>
              </a:rPr>
              <a:t>Improved UX: Number of clicks</a:t>
            </a:r>
            <a:endParaRPr sz="48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53" name="Google Shape;153;gce38b99c49_0_5"/>
          <p:cNvSpPr/>
          <p:nvPr/>
        </p:nvSpPr>
        <p:spPr>
          <a:xfrm>
            <a:off x="436300" y="6574975"/>
            <a:ext cx="7874700" cy="5154000"/>
          </a:xfrm>
          <a:prstGeom prst="rect">
            <a:avLst/>
          </a:prstGeom>
          <a:solidFill>
            <a:schemeClr val="lt1"/>
          </a:solidFill>
          <a:ln w="12700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914400" lvl="0" indent="-533400" algn="l" rtl="0">
              <a:spcBef>
                <a:spcPts val="0"/>
              </a:spcBef>
              <a:spcAft>
                <a:spcPts val="0"/>
              </a:spcAft>
              <a:buSzPts val="4800"/>
              <a:buFont typeface="Trebuchet MS"/>
              <a:buChar char="●"/>
            </a:pPr>
            <a:r>
              <a:rPr lang="en-US" sz="4800" dirty="0">
                <a:latin typeface="Trebuchet MS"/>
                <a:ea typeface="Trebuchet MS"/>
                <a:cs typeface="Trebuchet MS"/>
                <a:sym typeface="Trebuchet MS"/>
              </a:rPr>
              <a:t>Cross platform AI nutrition coach that uses machine learning</a:t>
            </a:r>
            <a:endParaRPr sz="4800" dirty="0"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 dirty="0"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0" indent="-533400" algn="l" rtl="0">
              <a:spcBef>
                <a:spcPts val="0"/>
              </a:spcBef>
              <a:spcAft>
                <a:spcPts val="0"/>
              </a:spcAft>
              <a:buSzPts val="4800"/>
              <a:buFont typeface="Trebuchet MS"/>
              <a:buChar char="●"/>
            </a:pPr>
            <a:r>
              <a:rPr lang="en-US" sz="4800" dirty="0">
                <a:latin typeface="Trebuchet MS"/>
                <a:ea typeface="Trebuchet MS"/>
                <a:cs typeface="Trebuchet MS"/>
                <a:sym typeface="Trebuchet MS"/>
              </a:rPr>
              <a:t>Real software with </a:t>
            </a:r>
            <a:r>
              <a:rPr lang="en-US" sz="4800" b="1" dirty="0">
                <a:latin typeface="Trebuchet MS"/>
                <a:ea typeface="Trebuchet MS"/>
                <a:cs typeface="Trebuchet MS"/>
                <a:sym typeface="Trebuchet MS"/>
              </a:rPr>
              <a:t>1700+</a:t>
            </a:r>
            <a:r>
              <a:rPr lang="en-US" sz="4800" dirty="0">
                <a:latin typeface="Trebuchet MS"/>
                <a:ea typeface="Trebuchet MS"/>
                <a:cs typeface="Trebuchet MS"/>
                <a:sym typeface="Trebuchet MS"/>
              </a:rPr>
              <a:t> users!</a:t>
            </a:r>
            <a:endParaRPr dirty="0"/>
          </a:p>
        </p:txBody>
      </p:sp>
      <p:sp>
        <p:nvSpPr>
          <p:cNvPr id="154" name="Google Shape;154;gce38b99c49_0_5"/>
          <p:cNvSpPr>
            <a:spLocks noGrp="1"/>
          </p:cNvSpPr>
          <p:nvPr>
            <p:ph type="body" idx="2"/>
          </p:nvPr>
        </p:nvSpPr>
        <p:spPr>
          <a:xfrm>
            <a:off x="29867894" y="11034441"/>
            <a:ext cx="13716000" cy="1219200"/>
          </a:xfrm>
          <a:prstGeom prst="round1Rect">
            <a:avLst>
              <a:gd name="adj" fmla="val 16667"/>
            </a:avLst>
          </a:prstGeom>
          <a:solidFill>
            <a:srgbClr val="43DBBD"/>
          </a:solidFill>
          <a:ln w="1238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5750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-US"/>
              <a:t>CONCLUSION</a:t>
            </a:r>
            <a:endParaRPr/>
          </a:p>
        </p:txBody>
      </p:sp>
      <p:sp>
        <p:nvSpPr>
          <p:cNvPr id="155" name="Google Shape;155;gce38b99c49_0_5"/>
          <p:cNvSpPr/>
          <p:nvPr/>
        </p:nvSpPr>
        <p:spPr>
          <a:xfrm>
            <a:off x="29864300" y="12284350"/>
            <a:ext cx="13716000" cy="3713400"/>
          </a:xfrm>
          <a:prstGeom prst="rect">
            <a:avLst/>
          </a:prstGeom>
          <a:solidFill>
            <a:schemeClr val="lt1"/>
          </a:solidFill>
          <a:ln w="12700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800">
              <a:solidFill>
                <a:srgbClr val="43DBBD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800">
              <a:solidFill>
                <a:srgbClr val="43DBBD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800">
              <a:solidFill>
                <a:srgbClr val="43DBBD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800">
              <a:solidFill>
                <a:srgbClr val="43DBBD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800">
              <a:solidFill>
                <a:srgbClr val="43DBBD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800">
              <a:solidFill>
                <a:srgbClr val="43DBBD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56" name="Google Shape;156;gce38b99c49_0_5"/>
          <p:cNvSpPr txBox="1"/>
          <p:nvPr/>
        </p:nvSpPr>
        <p:spPr>
          <a:xfrm>
            <a:off x="30776266" y="13668220"/>
            <a:ext cx="6406800" cy="37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rebuchet MS"/>
              <a:buNone/>
            </a:pPr>
            <a:endParaRPr sz="3600">
              <a:solidFill>
                <a:srgbClr val="FFFFFF"/>
              </a:solidFill>
              <a:latin typeface="Share Tech Mono"/>
              <a:ea typeface="Share Tech Mono"/>
              <a:cs typeface="Share Tech Mono"/>
              <a:sym typeface="Share Tech Mono"/>
            </a:endParaRPr>
          </a:p>
        </p:txBody>
      </p:sp>
      <p:sp>
        <p:nvSpPr>
          <p:cNvPr id="157" name="Google Shape;157;gce38b99c49_0_5"/>
          <p:cNvSpPr txBox="1"/>
          <p:nvPr/>
        </p:nvSpPr>
        <p:spPr>
          <a:xfrm>
            <a:off x="31548300" y="12904825"/>
            <a:ext cx="6406800" cy="24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marR="0" lvl="0" indent="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rgbClr val="43DBBD"/>
              </a:buClr>
              <a:buSzPts val="4800"/>
              <a:buFont typeface="Share Tech Mono"/>
              <a:buNone/>
            </a:pPr>
            <a:r>
              <a:rPr lang="en-US" sz="4800" b="1">
                <a:latin typeface="Trebuchet MS"/>
                <a:ea typeface="Trebuchet MS"/>
                <a:cs typeface="Trebuchet MS"/>
                <a:sym typeface="Trebuchet MS"/>
              </a:rPr>
              <a:t>Faster data entry</a:t>
            </a:r>
            <a:endParaRPr sz="4800" b="1"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marR="0" lvl="0" indent="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rgbClr val="43DBBD"/>
              </a:buClr>
              <a:buSzPts val="4800"/>
              <a:buFont typeface="Share Tech Mono"/>
              <a:buNone/>
            </a:pPr>
            <a:r>
              <a:rPr lang="en-US" sz="4800" b="1">
                <a:latin typeface="Trebuchet MS"/>
                <a:ea typeface="Trebuchet MS"/>
                <a:cs typeface="Trebuchet MS"/>
                <a:sym typeface="Trebuchet MS"/>
              </a:rPr>
              <a:t>Faster feedback</a:t>
            </a:r>
            <a:endParaRPr sz="4800" b="1"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43DBBD"/>
              </a:buClr>
              <a:buSzPts val="4800"/>
              <a:buFont typeface="Share Tech Mono"/>
              <a:buNone/>
            </a:pPr>
            <a:endParaRPr sz="4800" b="1"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Trebuchet MS"/>
              <a:buNone/>
            </a:pPr>
            <a:endParaRPr sz="48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58" name="Google Shape;158;gce38b99c49_0_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0810619" y="12869848"/>
            <a:ext cx="926374" cy="908668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gce38b99c49_0_5"/>
          <p:cNvSpPr txBox="1"/>
          <p:nvPr/>
        </p:nvSpPr>
        <p:spPr>
          <a:xfrm>
            <a:off x="39208769" y="16596988"/>
            <a:ext cx="645300" cy="41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Share Tech Mono"/>
              <a:buNone/>
            </a:pPr>
            <a:r>
              <a:rPr lang="en-US" sz="1800">
                <a:solidFill>
                  <a:srgbClr val="FFFFFF"/>
                </a:solidFill>
                <a:latin typeface="Share Tech Mono"/>
                <a:ea typeface="Share Tech Mono"/>
                <a:cs typeface="Share Tech Mono"/>
                <a:sym typeface="Share Tech Mono"/>
              </a:rPr>
              <a:t>TM</a:t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60" name="Google Shape;160;gce38b99c49_0_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0820178" y="13996306"/>
            <a:ext cx="926374" cy="908668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gce38b99c49_0_5"/>
          <p:cNvSpPr>
            <a:spLocks noGrp="1"/>
          </p:cNvSpPr>
          <p:nvPr>
            <p:ph type="body" idx="2"/>
          </p:nvPr>
        </p:nvSpPr>
        <p:spPr>
          <a:xfrm>
            <a:off x="29839325" y="16281600"/>
            <a:ext cx="13749000" cy="1219200"/>
          </a:xfrm>
          <a:prstGeom prst="round1Rect">
            <a:avLst>
              <a:gd name="adj" fmla="val 16667"/>
            </a:avLst>
          </a:prstGeom>
          <a:solidFill>
            <a:srgbClr val="43DBBD"/>
          </a:solidFill>
          <a:ln w="123825" cap="flat" cmpd="sng">
            <a:solidFill>
              <a:srgbClr val="88888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5750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-US"/>
              <a:t>CURRENT STATUS &amp; NEXT STEPS</a:t>
            </a:r>
            <a:endParaRPr/>
          </a:p>
        </p:txBody>
      </p:sp>
      <p:sp>
        <p:nvSpPr>
          <p:cNvPr id="162" name="Google Shape;162;gce38b99c49_0_5"/>
          <p:cNvSpPr/>
          <p:nvPr/>
        </p:nvSpPr>
        <p:spPr>
          <a:xfrm>
            <a:off x="29839325" y="17494125"/>
            <a:ext cx="13749000" cy="2092800"/>
          </a:xfrm>
          <a:prstGeom prst="rect">
            <a:avLst/>
          </a:prstGeom>
          <a:solidFill>
            <a:schemeClr val="lt1"/>
          </a:solidFill>
          <a:ln w="12700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0" indent="-520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E1E1E"/>
              </a:buClr>
              <a:buSzPts val="4600"/>
              <a:buFont typeface="Trebuchet MS"/>
              <a:buChar char="●"/>
            </a:pPr>
            <a:r>
              <a:rPr lang="en-US" sz="4600">
                <a:solidFill>
                  <a:srgbClr val="1E1E1E"/>
                </a:solidFill>
                <a:latin typeface="Trebuchet MS"/>
                <a:ea typeface="Trebuchet MS"/>
                <a:cs typeface="Trebuchet MS"/>
                <a:sym typeface="Trebuchet MS"/>
              </a:rPr>
              <a:t>Data syncing already live in production</a:t>
            </a:r>
            <a:endParaRPr sz="4600">
              <a:solidFill>
                <a:srgbClr val="1E1E1E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0" indent="-520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E1E1E"/>
              </a:buClr>
              <a:buSzPts val="4600"/>
              <a:buFont typeface="Trebuchet MS"/>
              <a:buChar char="●"/>
            </a:pPr>
            <a:r>
              <a:rPr lang="en-US" sz="4600">
                <a:solidFill>
                  <a:srgbClr val="1E1E1E"/>
                </a:solidFill>
                <a:latin typeface="Trebuchet MS"/>
                <a:ea typeface="Trebuchet MS"/>
                <a:cs typeface="Trebuchet MS"/>
                <a:sym typeface="Trebuchet MS"/>
              </a:rPr>
              <a:t>Goal to deploy  email feedback June 2021</a:t>
            </a:r>
            <a:endParaRPr sz="4800"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marR="0" lvl="0" indent="-23495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Trebuchet MS"/>
              <a:buNone/>
            </a:pPr>
            <a:endParaRPr sz="4800" b="1" u="sng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63" name="Google Shape;163;gce38b99c49_0_5"/>
          <p:cNvSpPr txBox="1"/>
          <p:nvPr/>
        </p:nvSpPr>
        <p:spPr>
          <a:xfrm>
            <a:off x="624450" y="29410850"/>
            <a:ext cx="13068600" cy="31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>
                <a:latin typeface="Trebuchet MS"/>
                <a:ea typeface="Trebuchet MS"/>
                <a:cs typeface="Trebuchet MS"/>
                <a:sym typeface="Trebuchet MS"/>
              </a:rPr>
              <a:t>Reduce time it takes to:</a:t>
            </a:r>
            <a:endParaRPr sz="4800" dirty="0">
              <a:latin typeface="Trebuchet MS"/>
              <a:ea typeface="Trebuchet MS"/>
              <a:cs typeface="Trebuchet MS"/>
              <a:sym typeface="Trebuchet MS"/>
            </a:endParaRPr>
          </a:p>
          <a:p>
            <a:pPr marL="822960" lvl="0" indent="-533400" algn="l" rtl="0">
              <a:spcBef>
                <a:spcPts val="0"/>
              </a:spcBef>
              <a:spcAft>
                <a:spcPts val="0"/>
              </a:spcAft>
              <a:buSzPts val="4800"/>
              <a:buFont typeface="Trebuchet MS"/>
              <a:buChar char="●"/>
            </a:pPr>
            <a:r>
              <a:rPr lang="en-US" sz="4800" dirty="0">
                <a:latin typeface="Trebuchet MS"/>
                <a:ea typeface="Trebuchet MS"/>
                <a:cs typeface="Trebuchet MS"/>
                <a:sym typeface="Trebuchet MS"/>
              </a:rPr>
              <a:t> Enter data</a:t>
            </a:r>
            <a:endParaRPr sz="4800" dirty="0">
              <a:latin typeface="Trebuchet MS"/>
              <a:ea typeface="Trebuchet MS"/>
              <a:cs typeface="Trebuchet MS"/>
              <a:sym typeface="Trebuchet MS"/>
            </a:endParaRPr>
          </a:p>
          <a:p>
            <a:pPr marL="822960" lvl="0" indent="-533400" algn="l" rtl="0">
              <a:spcBef>
                <a:spcPts val="0"/>
              </a:spcBef>
              <a:spcAft>
                <a:spcPts val="0"/>
              </a:spcAft>
              <a:buSzPts val="4800"/>
              <a:buFont typeface="Trebuchet MS"/>
              <a:buChar char="●"/>
            </a:pPr>
            <a:r>
              <a:rPr lang="en-US" sz="4800"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4800" smtClean="0">
                <a:latin typeface="Trebuchet MS"/>
                <a:ea typeface="Trebuchet MS"/>
                <a:cs typeface="Trebuchet MS"/>
                <a:sym typeface="Trebuchet MS"/>
              </a:rPr>
              <a:t>Receive </a:t>
            </a:r>
            <a:r>
              <a:rPr lang="en-US" sz="4800" dirty="0">
                <a:latin typeface="Trebuchet MS"/>
                <a:ea typeface="Trebuchet MS"/>
                <a:cs typeface="Trebuchet MS"/>
                <a:sym typeface="Trebuchet MS"/>
              </a:rPr>
              <a:t>algorithm feedback</a:t>
            </a:r>
            <a:endParaRPr sz="4800" dirty="0"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 dirty="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64" name="Google Shape;164;gce38b99c49_0_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772536">
            <a:off x="7725269" y="16150971"/>
            <a:ext cx="7369612" cy="11386685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gce38b99c49_0_5"/>
          <p:cNvSpPr/>
          <p:nvPr/>
        </p:nvSpPr>
        <p:spPr>
          <a:xfrm>
            <a:off x="5635500" y="20672425"/>
            <a:ext cx="3406800" cy="2140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43DBBD"/>
          </a:solidFill>
          <a:ln w="3810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gce38b99c49_0_5"/>
          <p:cNvSpPr/>
          <p:nvPr/>
        </p:nvSpPr>
        <p:spPr>
          <a:xfrm>
            <a:off x="29864300" y="6510528"/>
            <a:ext cx="13716000" cy="4249200"/>
          </a:xfrm>
          <a:prstGeom prst="rect">
            <a:avLst/>
          </a:prstGeom>
          <a:solidFill>
            <a:schemeClr val="lt1"/>
          </a:solidFill>
          <a:ln w="12700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371600" lvl="0" indent="-501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E1E1E"/>
              </a:buClr>
              <a:buSzPts val="4300"/>
              <a:buFont typeface="Trebuchet MS"/>
              <a:buChar char="●"/>
            </a:pPr>
            <a:r>
              <a:rPr lang="en-US" sz="4300">
                <a:solidFill>
                  <a:srgbClr val="1E1E1E"/>
                </a:solidFill>
                <a:latin typeface="Trebuchet MS"/>
                <a:ea typeface="Trebuchet MS"/>
                <a:cs typeface="Trebuchet MS"/>
                <a:sym typeface="Trebuchet MS"/>
              </a:rPr>
              <a:t>Original App:</a:t>
            </a:r>
            <a:endParaRPr sz="4300">
              <a:solidFill>
                <a:srgbClr val="1E1E1E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1828800" lvl="1" indent="-501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E1E1E"/>
              </a:buClr>
              <a:buSzPts val="4300"/>
              <a:buFont typeface="Trebuchet MS"/>
              <a:buChar char="○"/>
            </a:pPr>
            <a:r>
              <a:rPr lang="en-US" sz="4300">
                <a:solidFill>
                  <a:srgbClr val="1E1E1E"/>
                </a:solidFill>
                <a:latin typeface="Trebuchet MS"/>
                <a:ea typeface="Trebuchet MS"/>
                <a:cs typeface="Trebuchet MS"/>
                <a:sym typeface="Trebuchet MS"/>
              </a:rPr>
              <a:t>6+ clicks to enter data and receive feedback</a:t>
            </a:r>
            <a:endParaRPr sz="4300">
              <a:solidFill>
                <a:srgbClr val="1E1E1E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1371600" lvl="0" indent="-501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E1E1E"/>
              </a:buClr>
              <a:buSzPts val="4300"/>
              <a:buFont typeface="Trebuchet MS"/>
              <a:buChar char="●"/>
            </a:pPr>
            <a:r>
              <a:rPr lang="en-US" sz="4300">
                <a:solidFill>
                  <a:srgbClr val="1E1E1E"/>
                </a:solidFill>
                <a:latin typeface="Trebuchet MS"/>
                <a:ea typeface="Trebuchet MS"/>
                <a:cs typeface="Trebuchet MS"/>
                <a:sym typeface="Trebuchet MS"/>
              </a:rPr>
              <a:t>Current App:</a:t>
            </a:r>
            <a:endParaRPr sz="4300">
              <a:solidFill>
                <a:srgbClr val="1E1E1E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1828800" lvl="1" indent="-501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E1E1E"/>
              </a:buClr>
              <a:buSzPts val="4300"/>
              <a:buFont typeface="Trebuchet MS"/>
              <a:buChar char="○"/>
            </a:pPr>
            <a:r>
              <a:rPr lang="en-US" sz="4300">
                <a:solidFill>
                  <a:srgbClr val="1E1E1E"/>
                </a:solidFill>
                <a:latin typeface="Trebuchet MS"/>
                <a:ea typeface="Trebuchet MS"/>
                <a:cs typeface="Trebuchet MS"/>
                <a:sym typeface="Trebuchet MS"/>
              </a:rPr>
              <a:t>Only 2 clicks to enter data and receive feedback</a:t>
            </a:r>
            <a:endParaRPr sz="4500">
              <a:solidFill>
                <a:srgbClr val="1E1E1E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67" name="Google Shape;167;gce38b99c49_0_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09175" y="16846425"/>
            <a:ext cx="5378103" cy="104027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gce38b99c49_0_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0892025" y="29124650"/>
            <a:ext cx="2295165" cy="2973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gce38b99c49_0_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 rot="-927486">
            <a:off x="6752104" y="4113457"/>
            <a:ext cx="9549741" cy="13544488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gce38b99c49_0_5"/>
          <p:cNvSpPr/>
          <p:nvPr/>
        </p:nvSpPr>
        <p:spPr>
          <a:xfrm>
            <a:off x="30346725" y="21249825"/>
            <a:ext cx="13068600" cy="10974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2225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Trebuchet MS"/>
              <a:buNone/>
            </a:pPr>
            <a:r>
              <a:rPr lang="en-US" sz="4800" u="sng">
                <a:latin typeface="Trebuchet MS"/>
                <a:ea typeface="Trebuchet MS"/>
                <a:cs typeface="Trebuchet MS"/>
                <a:sym typeface="Trebuchet MS"/>
              </a:rPr>
              <a:t>LogSmarter Client</a:t>
            </a:r>
            <a:r>
              <a:rPr lang="en-US" sz="4800">
                <a:latin typeface="Trebuchet MS"/>
                <a:ea typeface="Trebuchet MS"/>
                <a:cs typeface="Trebuchet MS"/>
                <a:sym typeface="Trebuchet MS"/>
              </a:rPr>
              <a:t>: User syncs with 3rd party API and opts-in to email feedback</a:t>
            </a:r>
            <a:endParaRPr sz="4800">
              <a:latin typeface="Trebuchet MS"/>
              <a:ea typeface="Trebuchet MS"/>
              <a:cs typeface="Trebuchet MS"/>
              <a:sym typeface="Trebuchet MS"/>
            </a:endParaRPr>
          </a:p>
          <a:p>
            <a:pPr marL="22225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Trebuchet MS"/>
              <a:buNone/>
            </a:pPr>
            <a:r>
              <a:rPr lang="en-US" sz="4800" u="sng">
                <a:latin typeface="Trebuchet MS"/>
                <a:ea typeface="Trebuchet MS"/>
                <a:cs typeface="Trebuchet MS"/>
                <a:sym typeface="Trebuchet MS"/>
              </a:rPr>
              <a:t>Cloud Function (Email)</a:t>
            </a:r>
            <a:r>
              <a:rPr lang="en-US" sz="4800">
                <a:latin typeface="Trebuchet MS"/>
                <a:ea typeface="Trebuchet MS"/>
                <a:cs typeface="Trebuchet MS"/>
                <a:sym typeface="Trebuchet MS"/>
              </a:rPr>
              <a:t>: Send user’s data to Python webservice</a:t>
            </a:r>
            <a:endParaRPr sz="4800">
              <a:latin typeface="Trebuchet MS"/>
              <a:ea typeface="Trebuchet MS"/>
              <a:cs typeface="Trebuchet MS"/>
              <a:sym typeface="Trebuchet MS"/>
            </a:endParaRPr>
          </a:p>
          <a:p>
            <a:pPr marL="22225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Trebuchet MS"/>
              <a:buNone/>
            </a:pPr>
            <a:r>
              <a:rPr lang="en-US" sz="4800" u="sng">
                <a:latin typeface="Trebuchet MS"/>
                <a:ea typeface="Trebuchet MS"/>
                <a:cs typeface="Trebuchet MS"/>
                <a:sym typeface="Trebuchet MS"/>
              </a:rPr>
              <a:t>Cloud Function (Sync)</a:t>
            </a:r>
            <a:r>
              <a:rPr lang="en-US" sz="4800">
                <a:latin typeface="Trebuchet MS"/>
                <a:ea typeface="Trebuchet MS"/>
                <a:cs typeface="Trebuchet MS"/>
                <a:sym typeface="Trebuchet MS"/>
              </a:rPr>
              <a:t>: Request user data from 3rd party app, and update our database</a:t>
            </a:r>
            <a:endParaRPr sz="4800">
              <a:latin typeface="Trebuchet MS"/>
              <a:ea typeface="Trebuchet MS"/>
              <a:cs typeface="Trebuchet MS"/>
              <a:sym typeface="Trebuchet MS"/>
            </a:endParaRPr>
          </a:p>
          <a:p>
            <a:pPr marL="22225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Trebuchet MS"/>
              <a:buNone/>
            </a:pPr>
            <a:r>
              <a:rPr lang="en-US" sz="4800" u="sng">
                <a:latin typeface="Trebuchet MS"/>
                <a:ea typeface="Trebuchet MS"/>
                <a:cs typeface="Trebuchet MS"/>
                <a:sym typeface="Trebuchet MS"/>
              </a:rPr>
              <a:t>Cloud Firestore</a:t>
            </a:r>
            <a:r>
              <a:rPr lang="en-US" sz="4800">
                <a:latin typeface="Trebuchet MS"/>
                <a:ea typeface="Trebuchet MS"/>
                <a:cs typeface="Trebuchet MS"/>
                <a:sym typeface="Trebuchet MS"/>
              </a:rPr>
              <a:t>: Database to store user’s nutrition data</a:t>
            </a:r>
            <a:endParaRPr sz="4800">
              <a:latin typeface="Trebuchet MS"/>
              <a:ea typeface="Trebuchet MS"/>
              <a:cs typeface="Trebuchet MS"/>
              <a:sym typeface="Trebuchet MS"/>
            </a:endParaRPr>
          </a:p>
          <a:p>
            <a:pPr marL="22225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Trebuchet MS"/>
              <a:buNone/>
            </a:pPr>
            <a:r>
              <a:rPr lang="en-US" sz="4800" u="sng">
                <a:latin typeface="Trebuchet MS"/>
                <a:ea typeface="Trebuchet MS"/>
                <a:cs typeface="Trebuchet MS"/>
                <a:sym typeface="Trebuchet MS"/>
              </a:rPr>
              <a:t>Python Web Service</a:t>
            </a:r>
            <a:r>
              <a:rPr lang="en-US" sz="4800">
                <a:latin typeface="Trebuchet MS"/>
                <a:ea typeface="Trebuchet MS"/>
                <a:cs typeface="Trebuchet MS"/>
                <a:sym typeface="Trebuchet MS"/>
              </a:rPr>
              <a:t>: Create a chart with the user’s data through QuickChart, then sends an email with SendGrid email API</a:t>
            </a:r>
            <a:endParaRPr sz="4800">
              <a:latin typeface="Trebuchet MS"/>
              <a:ea typeface="Trebuchet MS"/>
              <a:cs typeface="Trebuchet MS"/>
              <a:sym typeface="Trebuchet MS"/>
            </a:endParaRPr>
          </a:p>
          <a:p>
            <a:pPr marL="22225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Trebuchet MS"/>
              <a:buNone/>
            </a:pPr>
            <a:r>
              <a:rPr lang="en-US" sz="4800" u="sng">
                <a:latin typeface="Trebuchet MS"/>
                <a:ea typeface="Trebuchet MS"/>
                <a:cs typeface="Trebuchet MS"/>
                <a:sym typeface="Trebuchet MS"/>
              </a:rPr>
              <a:t>Octobat</a:t>
            </a:r>
            <a:r>
              <a:rPr lang="en-US" sz="4800">
                <a:latin typeface="Trebuchet MS"/>
                <a:ea typeface="Trebuchet MS"/>
                <a:cs typeface="Trebuchet MS"/>
                <a:sym typeface="Trebuchet MS"/>
              </a:rPr>
              <a:t>, </a:t>
            </a:r>
            <a:r>
              <a:rPr lang="en-US" sz="4800" u="sng">
                <a:latin typeface="Trebuchet MS"/>
                <a:ea typeface="Trebuchet MS"/>
                <a:cs typeface="Trebuchet MS"/>
                <a:sym typeface="Trebuchet MS"/>
              </a:rPr>
              <a:t>Stripe</a:t>
            </a:r>
            <a:r>
              <a:rPr lang="en-US" sz="4800">
                <a:latin typeface="Trebuchet MS"/>
                <a:ea typeface="Trebuchet MS"/>
                <a:cs typeface="Trebuchet MS"/>
                <a:sym typeface="Trebuchet MS"/>
              </a:rPr>
              <a:t>, </a:t>
            </a:r>
            <a:r>
              <a:rPr lang="en-US" sz="4800" u="sng">
                <a:latin typeface="Trebuchet MS"/>
                <a:ea typeface="Trebuchet MS"/>
                <a:cs typeface="Trebuchet MS"/>
                <a:sym typeface="Trebuchet MS"/>
              </a:rPr>
              <a:t>Fovea</a:t>
            </a:r>
            <a:r>
              <a:rPr lang="en-US" sz="4800">
                <a:latin typeface="Trebuchet MS"/>
                <a:ea typeface="Trebuchet MS"/>
                <a:cs typeface="Trebuchet MS"/>
                <a:sym typeface="Trebuchet MS"/>
              </a:rPr>
              <a:t>: Billing, taxes and micro-transactions</a:t>
            </a:r>
            <a:endParaRPr sz="48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71" name="Google Shape;171;gce38b99c49_0_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9814500" y="9237375"/>
            <a:ext cx="8929399" cy="7060550"/>
          </a:xfrm>
          <a:prstGeom prst="rect">
            <a:avLst/>
          </a:prstGeom>
          <a:noFill/>
          <a:ln w="15240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72" name="Google Shape;172;gce38b99c49_0_5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7506175" y="10689326"/>
            <a:ext cx="1615326" cy="1369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gce38b99c49_0_5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4829550" y="10059380"/>
            <a:ext cx="2140825" cy="21407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gce38b99c49_0_5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624450" y="0"/>
            <a:ext cx="3406800" cy="3406800"/>
          </a:xfrm>
          <a:prstGeom prst="rect">
            <a:avLst/>
          </a:prstGeom>
          <a:noFill/>
          <a:ln w="1524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75" name="Google Shape;175;gce38b99c49_0_5"/>
          <p:cNvSpPr>
            <a:spLocks noGrp="1"/>
          </p:cNvSpPr>
          <p:nvPr>
            <p:ph type="body" idx="2"/>
          </p:nvPr>
        </p:nvSpPr>
        <p:spPr>
          <a:xfrm>
            <a:off x="432700" y="5267100"/>
            <a:ext cx="7874700" cy="1219200"/>
          </a:xfrm>
          <a:prstGeom prst="round1Rect">
            <a:avLst>
              <a:gd name="adj" fmla="val 16667"/>
            </a:avLst>
          </a:prstGeom>
          <a:solidFill>
            <a:srgbClr val="43DBBD"/>
          </a:solidFill>
          <a:ln w="1238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5750" tIns="45700" rIns="91425" bIns="45700" anchor="ctr" anchorCtr="0">
            <a:normAutofit fontScale="925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ct val="80000"/>
              <a:buNone/>
            </a:pPr>
            <a:r>
              <a:rPr lang="en-US"/>
              <a:t>WHAT IS LOGSMARTER?</a:t>
            </a:r>
            <a:endParaRPr/>
          </a:p>
        </p:txBody>
      </p:sp>
      <p:pic>
        <p:nvPicPr>
          <p:cNvPr id="176" name="Google Shape;176;gce38b99c49_0_5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38536750" y="12500988"/>
            <a:ext cx="4220125" cy="3251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gce38b99c49_0_5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15306637" y="21213600"/>
            <a:ext cx="14813826" cy="11238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oral">
  <a:themeElements>
    <a:clrScheme name="Coral">
      <a:dk1>
        <a:srgbClr val="F55E61"/>
      </a:dk1>
      <a:lt1>
        <a:srgbClr val="FFFFFF"/>
      </a:lt1>
      <a:dk2>
        <a:srgbClr val="5E696C"/>
      </a:dk2>
      <a:lt2>
        <a:srgbClr val="BFC7CA"/>
      </a:lt2>
      <a:accent1>
        <a:srgbClr val="1E2D31"/>
      </a:accent1>
      <a:accent2>
        <a:srgbClr val="273C42"/>
      </a:accent2>
      <a:accent3>
        <a:srgbClr val="83D061"/>
      </a:accent3>
      <a:accent4>
        <a:srgbClr val="F6CD4C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4C5A6A"/>
      </a:hlink>
      <a:folHlink>
        <a:srgbClr val="808DA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241</Words>
  <Application>Microsoft Office PowerPoint</Application>
  <PresentationFormat>Custom</PresentationFormat>
  <Paragraphs>57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Share Tech Mono</vt:lpstr>
      <vt:lpstr>Lato</vt:lpstr>
      <vt:lpstr>Trebuchet MS</vt:lpstr>
      <vt:lpstr>Playfair Display</vt:lpstr>
      <vt:lpstr>Arial</vt:lpstr>
      <vt:lpstr>Coral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Ryan</dc:creator>
  <cp:lastModifiedBy>Ryan</cp:lastModifiedBy>
  <cp:revision>4</cp:revision>
  <dcterms:created xsi:type="dcterms:W3CDTF">2015-04-29T17:08:18Z</dcterms:created>
  <dcterms:modified xsi:type="dcterms:W3CDTF">2021-04-25T19:54:54Z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TC040015519991</vt:lpwstr>
  </property>
</Properties>
</file>