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51206400" cy="36576000"/>
  <p:notesSz cx="7010400" cy="9296400"/>
  <p:defaultTextStyle>
    <a:defPPr>
      <a:defRPr lang="en-US"/>
    </a:defPPr>
    <a:lvl1pPr marL="0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FF7"/>
    <a:srgbClr val="2D82F3"/>
    <a:srgbClr val="17365F"/>
    <a:srgbClr val="D0D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07295-9816-4573-8542-6EC697BC253C}" v="46" dt="2021-04-25T23:08:02.322"/>
    <p1510:client id="{33C880C5-B611-410A-8154-BAF9691CDFE0}" v="1035" dt="2021-04-26T02:14:07.554"/>
    <p1510:client id="{3B4766A1-B0F5-4F5F-836C-CCC5321A5AEA}" v="882" dt="2021-04-26T00:09:54.281"/>
    <p1510:client id="{784ECAC4-FEC2-4815-986C-61A304934432}" v="2" dt="2021-04-26T00:17:15.987"/>
    <p1510:client id="{78F1083E-25B2-416E-8D65-6CD83DF956DA}" v="12" dt="2021-04-25T23:23:30.448"/>
    <p1510:client id="{79B7A773-D3AD-4BB5-BE16-01A65F743EE0}" v="499" dt="2021-04-25T18:15:58.041"/>
    <p1510:client id="{7A018080-5CE6-4ED2-9372-BF5183A09247}" v="225" dt="2021-04-25T23:14:00.131"/>
    <p1510:client id="{81804BFD-B537-4E3F-8C82-82611FAF0C6C}" v="572" dt="2021-04-25T18:39:34.862"/>
    <p1510:client id="{BB4659DD-20E4-4755-BABA-BDD5C0E6C7DA}" v="24" dt="2021-04-25T16:47:16.915"/>
    <p1510:client id="{FD96E833-C5DB-460E-A42B-8C2F59C19873}" v="5" dt="2021-04-26T02:34:50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5" autoAdjust="0"/>
  </p:normalViewPr>
  <p:slideViewPr>
    <p:cSldViewPr snapToGrid="0">
      <p:cViewPr>
        <p:scale>
          <a:sx n="39" d="100"/>
          <a:sy n="39" d="100"/>
        </p:scale>
        <p:origin x="-2874" y="-4500"/>
      </p:cViewPr>
      <p:guideLst>
        <p:guide orient="horz" pos="11520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ruda, Jarrod" userId="4d86a036-6d96-4227-b6d3-fa5d25589c5c" providerId="ADAL" clId="{FD96E833-C5DB-460E-A42B-8C2F59C19873}"/>
    <pc:docChg chg="undo custSel modSld">
      <pc:chgData name="Arruda, Jarrod" userId="4d86a036-6d96-4227-b6d3-fa5d25589c5c" providerId="ADAL" clId="{FD96E833-C5DB-460E-A42B-8C2F59C19873}" dt="2021-04-26T02:41:39.103" v="928" actId="20577"/>
      <pc:docMkLst>
        <pc:docMk/>
      </pc:docMkLst>
      <pc:sldChg chg="addSp modSp mod">
        <pc:chgData name="Arruda, Jarrod" userId="4d86a036-6d96-4227-b6d3-fa5d25589c5c" providerId="ADAL" clId="{FD96E833-C5DB-460E-A42B-8C2F59C19873}" dt="2021-04-26T02:41:39.103" v="928" actId="20577"/>
        <pc:sldMkLst>
          <pc:docMk/>
          <pc:sldMk cId="1853305208" sldId="257"/>
        </pc:sldMkLst>
        <pc:spChg chg="mod">
          <ac:chgData name="Arruda, Jarrod" userId="4d86a036-6d96-4227-b6d3-fa5d25589c5c" providerId="ADAL" clId="{FD96E833-C5DB-460E-A42B-8C2F59C19873}" dt="2021-04-26T02:41:39.103" v="928" actId="20577"/>
          <ac:spMkLst>
            <pc:docMk/>
            <pc:sldMk cId="1853305208" sldId="257"/>
            <ac:spMk id="72" creationId="{00000000-0000-0000-0000-000000000000}"/>
          </ac:spMkLst>
        </pc:spChg>
        <pc:spChg chg="mod">
          <ac:chgData name="Arruda, Jarrod" userId="4d86a036-6d96-4227-b6d3-fa5d25589c5c" providerId="ADAL" clId="{FD96E833-C5DB-460E-A42B-8C2F59C19873}" dt="2021-04-26T02:23:04.426" v="62"/>
          <ac:spMkLst>
            <pc:docMk/>
            <pc:sldMk cId="1853305208" sldId="257"/>
            <ac:spMk id="73" creationId="{00000000-0000-0000-0000-000000000000}"/>
          </ac:spMkLst>
        </pc:spChg>
        <pc:spChg chg="mod">
          <ac:chgData name="Arruda, Jarrod" userId="4d86a036-6d96-4227-b6d3-fa5d25589c5c" providerId="ADAL" clId="{FD96E833-C5DB-460E-A42B-8C2F59C19873}" dt="2021-04-26T02:23:04.426" v="62"/>
          <ac:spMkLst>
            <pc:docMk/>
            <pc:sldMk cId="1853305208" sldId="257"/>
            <ac:spMk id="74" creationId="{00000000-0000-0000-0000-000000000000}"/>
          </ac:spMkLst>
        </pc:spChg>
        <pc:grpChg chg="mod">
          <ac:chgData name="Arruda, Jarrod" userId="4d86a036-6d96-4227-b6d3-fa5d25589c5c" providerId="ADAL" clId="{FD96E833-C5DB-460E-A42B-8C2F59C19873}" dt="2021-04-26T02:23:04.426" v="62"/>
          <ac:grpSpMkLst>
            <pc:docMk/>
            <pc:sldMk cId="1853305208" sldId="257"/>
            <ac:grpSpMk id="69" creationId="{00000000-0000-0000-0000-000000000000}"/>
          </ac:grpSpMkLst>
        </pc:grpChg>
        <pc:picChg chg="mod">
          <ac:chgData name="Arruda, Jarrod" userId="4d86a036-6d96-4227-b6d3-fa5d25589c5c" providerId="ADAL" clId="{FD96E833-C5DB-460E-A42B-8C2F59C19873}" dt="2021-04-26T02:34:06.859" v="751" actId="14100"/>
          <ac:picMkLst>
            <pc:docMk/>
            <pc:sldMk cId="1853305208" sldId="257"/>
            <ac:picMk id="21" creationId="{7DF0935C-BE0F-4E09-9586-FA2514FF15D5}"/>
          </ac:picMkLst>
        </pc:picChg>
        <pc:picChg chg="add mod">
          <ac:chgData name="Arruda, Jarrod" userId="4d86a036-6d96-4227-b6d3-fa5d25589c5c" providerId="ADAL" clId="{FD96E833-C5DB-460E-A42B-8C2F59C19873}" dt="2021-04-26T02:39:59.201" v="809" actId="1076"/>
          <ac:picMkLst>
            <pc:docMk/>
            <pc:sldMk cId="1853305208" sldId="257"/>
            <ac:picMk id="54" creationId="{6E6FFD49-04BA-4EC5-A2B9-D0709AFBE742}"/>
          </ac:picMkLst>
        </pc:picChg>
        <pc:picChg chg="add mod">
          <ac:chgData name="Arruda, Jarrod" userId="4d86a036-6d96-4227-b6d3-fa5d25589c5c" providerId="ADAL" clId="{FD96E833-C5DB-460E-A42B-8C2F59C19873}" dt="2021-04-26T02:40:01.842" v="810" actId="1076"/>
          <ac:picMkLst>
            <pc:docMk/>
            <pc:sldMk cId="1853305208" sldId="257"/>
            <ac:picMk id="60" creationId="{87B5B849-8102-4FE7-8FC7-89BB2E3847AF}"/>
          </ac:picMkLst>
        </pc:picChg>
        <pc:picChg chg="add mod">
          <ac:chgData name="Arruda, Jarrod" userId="4d86a036-6d96-4227-b6d3-fa5d25589c5c" providerId="ADAL" clId="{FD96E833-C5DB-460E-A42B-8C2F59C19873}" dt="2021-04-26T02:39:33.741" v="799" actId="14100"/>
          <ac:picMkLst>
            <pc:docMk/>
            <pc:sldMk cId="1853305208" sldId="257"/>
            <ac:picMk id="61" creationId="{E06EAC0F-F2C8-49E4-88AF-A84E0A6748EB}"/>
          </ac:picMkLst>
        </pc:picChg>
      </pc:sldChg>
    </pc:docChg>
  </pc:docChgLst>
  <pc:docChgLst>
    <pc:chgData name="Anderson, Patrick" userId="S::pja1012@wildcats.unh.edu::836bc852-4f63-4c4b-9a29-d5907ce7f946" providerId="AD" clId="Web-{7A018080-5CE6-4ED2-9372-BF5183A09247}"/>
    <pc:docChg chg="modSld">
      <pc:chgData name="Anderson, Patrick" userId="S::pja1012@wildcats.unh.edu::836bc852-4f63-4c4b-9a29-d5907ce7f946" providerId="AD" clId="Web-{7A018080-5CE6-4ED2-9372-BF5183A09247}" dt="2021-04-25T23:13:57.646" v="109" actId="20577"/>
      <pc:docMkLst>
        <pc:docMk/>
      </pc:docMkLst>
      <pc:sldChg chg="modSp">
        <pc:chgData name="Anderson, Patrick" userId="S::pja1012@wildcats.unh.edu::836bc852-4f63-4c4b-9a29-d5907ce7f946" providerId="AD" clId="Web-{7A018080-5CE6-4ED2-9372-BF5183A09247}" dt="2021-04-25T23:13:57.646" v="109" actId="20577"/>
        <pc:sldMkLst>
          <pc:docMk/>
          <pc:sldMk cId="1853305208" sldId="257"/>
        </pc:sldMkLst>
        <pc:spChg chg="mod">
          <ac:chgData name="Anderson, Patrick" userId="S::pja1012@wildcats.unh.edu::836bc852-4f63-4c4b-9a29-d5907ce7f946" providerId="AD" clId="Web-{7A018080-5CE6-4ED2-9372-BF5183A09247}" dt="2021-04-25T23:13:57.646" v="109" actId="20577"/>
          <ac:spMkLst>
            <pc:docMk/>
            <pc:sldMk cId="1853305208" sldId="257"/>
            <ac:spMk id="22" creationId="{00000000-0000-0000-0000-000000000000}"/>
          </ac:spMkLst>
        </pc:spChg>
      </pc:sldChg>
    </pc:docChg>
  </pc:docChgLst>
  <pc:docChgLst>
    <pc:chgData name="Ziadeh, Timothy" userId="S::twz1000@wildcats.unh.edu::23452a0b-5076-48b1-ab9c-b7aa4ab51c86" providerId="AD" clId="Web-{1C5C9073-FE15-421D-8D29-F29941D274B7}"/>
    <pc:docChg chg="modSld">
      <pc:chgData name="Ziadeh, Timothy" userId="S::twz1000@wildcats.unh.edu::23452a0b-5076-48b1-ab9c-b7aa4ab51c86" providerId="AD" clId="Web-{1C5C9073-FE15-421D-8D29-F29941D274B7}" dt="2021-04-20T00:40:06.331" v="4" actId="20577"/>
      <pc:docMkLst>
        <pc:docMk/>
      </pc:docMkLst>
      <pc:sldChg chg="modSp">
        <pc:chgData name="Ziadeh, Timothy" userId="S::twz1000@wildcats.unh.edu::23452a0b-5076-48b1-ab9c-b7aa4ab51c86" providerId="AD" clId="Web-{1C5C9073-FE15-421D-8D29-F29941D274B7}" dt="2021-04-20T00:40:06.331" v="4" actId="20577"/>
        <pc:sldMkLst>
          <pc:docMk/>
          <pc:sldMk cId="1853305208" sldId="257"/>
        </pc:sldMkLst>
        <pc:spChg chg="mod">
          <ac:chgData name="Ziadeh, Timothy" userId="S::twz1000@wildcats.unh.edu::23452a0b-5076-48b1-ab9c-b7aa4ab51c86" providerId="AD" clId="Web-{1C5C9073-FE15-421D-8D29-F29941D274B7}" dt="2021-04-20T00:40:06.331" v="4" actId="20577"/>
          <ac:spMkLst>
            <pc:docMk/>
            <pc:sldMk cId="1853305208" sldId="257"/>
            <ac:spMk id="22" creationId="{00000000-0000-0000-0000-000000000000}"/>
          </ac:spMkLst>
        </pc:spChg>
      </pc:sldChg>
    </pc:docChg>
  </pc:docChgLst>
  <pc:docChgLst>
    <pc:chgData name="Dow, Jacob" userId="S::jrd1066@wildcats.unh.edu::0468ffe9-3171-4290-87aa-eff535900c2f" providerId="AD" clId="Web-{02779CAF-9E11-4ED8-B3AC-433BFA9F4CBC}"/>
    <pc:docChg chg="modSld">
      <pc:chgData name="Dow, Jacob" userId="S::jrd1066@wildcats.unh.edu::0468ffe9-3171-4290-87aa-eff535900c2f" providerId="AD" clId="Web-{02779CAF-9E11-4ED8-B3AC-433BFA9F4CBC}" dt="2021-04-23T21:54:26.203" v="58" actId="20577"/>
      <pc:docMkLst>
        <pc:docMk/>
      </pc:docMkLst>
      <pc:sldChg chg="modSp">
        <pc:chgData name="Dow, Jacob" userId="S::jrd1066@wildcats.unh.edu::0468ffe9-3171-4290-87aa-eff535900c2f" providerId="AD" clId="Web-{02779CAF-9E11-4ED8-B3AC-433BFA9F4CBC}" dt="2021-04-23T21:54:26.203" v="58" actId="20577"/>
        <pc:sldMkLst>
          <pc:docMk/>
          <pc:sldMk cId="1853305208" sldId="257"/>
        </pc:sldMkLst>
        <pc:spChg chg="mod">
          <ac:chgData name="Dow, Jacob" userId="S::jrd1066@wildcats.unh.edu::0468ffe9-3171-4290-87aa-eff535900c2f" providerId="AD" clId="Web-{02779CAF-9E11-4ED8-B3AC-433BFA9F4CBC}" dt="2021-04-23T21:54:26.203" v="58" actId="20577"/>
          <ac:spMkLst>
            <pc:docMk/>
            <pc:sldMk cId="1853305208" sldId="257"/>
            <ac:spMk id="72" creationId="{00000000-0000-0000-0000-000000000000}"/>
          </ac:spMkLst>
        </pc:spChg>
      </pc:sldChg>
    </pc:docChg>
  </pc:docChgLst>
  <pc:docChgLst>
    <pc:chgData name="Spaulding, Cooper" userId="S::jcs1044@wildcats.unh.edu::f596e28b-44f6-45ce-a454-b87a2f3d1f62" providerId="AD" clId="Web-{784ECAC4-FEC2-4815-986C-61A304934432}"/>
    <pc:docChg chg="modSld">
      <pc:chgData name="Spaulding, Cooper" userId="S::jcs1044@wildcats.unh.edu::f596e28b-44f6-45ce-a454-b87a2f3d1f62" providerId="AD" clId="Web-{784ECAC4-FEC2-4815-986C-61A304934432}" dt="2021-04-26T00:17:15.987" v="1" actId="1076"/>
      <pc:docMkLst>
        <pc:docMk/>
      </pc:docMkLst>
      <pc:sldChg chg="modSp">
        <pc:chgData name="Spaulding, Cooper" userId="S::jcs1044@wildcats.unh.edu::f596e28b-44f6-45ce-a454-b87a2f3d1f62" providerId="AD" clId="Web-{784ECAC4-FEC2-4815-986C-61A304934432}" dt="2021-04-26T00:17:15.987" v="1" actId="1076"/>
        <pc:sldMkLst>
          <pc:docMk/>
          <pc:sldMk cId="1853305208" sldId="257"/>
        </pc:sldMkLst>
        <pc:picChg chg="mod">
          <ac:chgData name="Spaulding, Cooper" userId="S::jcs1044@wildcats.unh.edu::f596e28b-44f6-45ce-a454-b87a2f3d1f62" providerId="AD" clId="Web-{784ECAC4-FEC2-4815-986C-61A304934432}" dt="2021-04-26T00:17:15.987" v="1" actId="1076"/>
          <ac:picMkLst>
            <pc:docMk/>
            <pc:sldMk cId="1853305208" sldId="257"/>
            <ac:picMk id="11" creationId="{3F38EF1D-7E15-49C7-AE00-A682E58C82E9}"/>
          </ac:picMkLst>
        </pc:picChg>
      </pc:sldChg>
    </pc:docChg>
  </pc:docChgLst>
  <pc:docChgLst>
    <pc:chgData name="Shinnishi, Sungjoon" userId="S::ss1434@wildcats.unh.edu::c7ea0414-1811-4a7e-87a7-8e863cf4b694" providerId="AD" clId="Web-{D0353A0E-23E8-4B46-8299-9ABCDA303157}"/>
    <pc:docChg chg="modSld">
      <pc:chgData name="Shinnishi, Sungjoon" userId="S::ss1434@wildcats.unh.edu::c7ea0414-1811-4a7e-87a7-8e863cf4b694" providerId="AD" clId="Web-{D0353A0E-23E8-4B46-8299-9ABCDA303157}" dt="2021-04-23T03:34:28.143" v="166" actId="20577"/>
      <pc:docMkLst>
        <pc:docMk/>
      </pc:docMkLst>
      <pc:sldChg chg="addSp modSp">
        <pc:chgData name="Shinnishi, Sungjoon" userId="S::ss1434@wildcats.unh.edu::c7ea0414-1811-4a7e-87a7-8e863cf4b694" providerId="AD" clId="Web-{D0353A0E-23E8-4B46-8299-9ABCDA303157}" dt="2021-04-23T03:34:28.143" v="166" actId="20577"/>
        <pc:sldMkLst>
          <pc:docMk/>
          <pc:sldMk cId="1853305208" sldId="257"/>
        </pc:sldMkLst>
        <pc:spChg chg="mod">
          <ac:chgData name="Shinnishi, Sungjoon" userId="S::ss1434@wildcats.unh.edu::c7ea0414-1811-4a7e-87a7-8e863cf4b694" providerId="AD" clId="Web-{D0353A0E-23E8-4B46-8299-9ABCDA303157}" dt="2021-04-23T03:34:28.143" v="166" actId="20577"/>
          <ac:spMkLst>
            <pc:docMk/>
            <pc:sldMk cId="1853305208" sldId="257"/>
            <ac:spMk id="22" creationId="{00000000-0000-0000-0000-000000000000}"/>
          </ac:spMkLst>
        </pc:spChg>
        <pc:picChg chg="add mod">
          <ac:chgData name="Shinnishi, Sungjoon" userId="S::ss1434@wildcats.unh.edu::c7ea0414-1811-4a7e-87a7-8e863cf4b694" providerId="AD" clId="Web-{D0353A0E-23E8-4B46-8299-9ABCDA303157}" dt="2021-04-23T03:25:32.803" v="23" actId="1076"/>
          <ac:picMkLst>
            <pc:docMk/>
            <pc:sldMk cId="1853305208" sldId="257"/>
            <ac:picMk id="7" creationId="{4E3827DA-D3BB-4BF4-8A2C-9C6B8E4520FD}"/>
          </ac:picMkLst>
        </pc:picChg>
      </pc:sldChg>
    </pc:docChg>
  </pc:docChgLst>
  <pc:docChgLst>
    <pc:chgData name="Ziadeh, Timothy" userId="S::twz1000@wildcats.unh.edu::23452a0b-5076-48b1-ab9c-b7aa4ab51c86" providerId="AD" clId="Web-{44242C8F-9EC9-4153-A5A1-F75F932E52AE}"/>
    <pc:docChg chg="modSld">
      <pc:chgData name="Ziadeh, Timothy" userId="S::twz1000@wildcats.unh.edu::23452a0b-5076-48b1-ab9c-b7aa4ab51c86" providerId="AD" clId="Web-{44242C8F-9EC9-4153-A5A1-F75F932E52AE}" dt="2021-04-20T00:12:42.958" v="516" actId="1076"/>
      <pc:docMkLst>
        <pc:docMk/>
      </pc:docMkLst>
      <pc:sldChg chg="addSp delSp modSp">
        <pc:chgData name="Ziadeh, Timothy" userId="S::twz1000@wildcats.unh.edu::23452a0b-5076-48b1-ab9c-b7aa4ab51c86" providerId="AD" clId="Web-{44242C8F-9EC9-4153-A5A1-F75F932E52AE}" dt="2021-04-20T00:12:42.958" v="516" actId="1076"/>
        <pc:sldMkLst>
          <pc:docMk/>
          <pc:sldMk cId="1853305208" sldId="257"/>
        </pc:sldMkLst>
        <pc:spChg chg="add mod">
          <ac:chgData name="Ziadeh, Timothy" userId="S::twz1000@wildcats.unh.edu::23452a0b-5076-48b1-ab9c-b7aa4ab51c86" providerId="AD" clId="Web-{44242C8F-9EC9-4153-A5A1-F75F932E52AE}" dt="2021-04-20T00:08:40.390" v="461" actId="20577"/>
          <ac:spMkLst>
            <pc:docMk/>
            <pc:sldMk cId="1853305208" sldId="257"/>
            <ac:spMk id="38" creationId="{38FA6AC5-E187-4D1C-954E-55235922BE81}"/>
          </ac:spMkLst>
        </pc:spChg>
        <pc:spChg chg="add mod">
          <ac:chgData name="Ziadeh, Timothy" userId="S::twz1000@wildcats.unh.edu::23452a0b-5076-48b1-ab9c-b7aa4ab51c86" providerId="AD" clId="Web-{44242C8F-9EC9-4153-A5A1-F75F932E52AE}" dt="2021-04-20T00:10:40.361" v="477" actId="1076"/>
          <ac:spMkLst>
            <pc:docMk/>
            <pc:sldMk cId="1853305208" sldId="257"/>
            <ac:spMk id="43" creationId="{246FF510-1CD3-4E7A-B67F-9E0A31DA79CF}"/>
          </ac:spMkLst>
        </pc:spChg>
        <pc:spChg chg="add mod">
          <ac:chgData name="Ziadeh, Timothy" userId="S::twz1000@wildcats.unh.edu::23452a0b-5076-48b1-ab9c-b7aa4ab51c86" providerId="AD" clId="Web-{44242C8F-9EC9-4153-A5A1-F75F932E52AE}" dt="2021-04-19T23:59:58.675" v="333" actId="1076"/>
          <ac:spMkLst>
            <pc:docMk/>
            <pc:sldMk cId="1853305208" sldId="257"/>
            <ac:spMk id="44" creationId="{01D1681B-83F5-4C43-A8DE-99D945C77DE2}"/>
          </ac:spMkLst>
        </pc:spChg>
        <pc:spChg chg="add mod">
          <ac:chgData name="Ziadeh, Timothy" userId="S::twz1000@wildcats.unh.edu::23452a0b-5076-48b1-ab9c-b7aa4ab51c86" providerId="AD" clId="Web-{44242C8F-9EC9-4153-A5A1-F75F932E52AE}" dt="2021-04-20T00:10:52.736" v="480" actId="1076"/>
          <ac:spMkLst>
            <pc:docMk/>
            <pc:sldMk cId="1853305208" sldId="257"/>
            <ac:spMk id="45" creationId="{85DBFDDA-4EA9-4C04-AB71-8AA6E124270C}"/>
          </ac:spMkLst>
        </pc:spChg>
        <pc:spChg chg="mod">
          <ac:chgData name="Ziadeh, Timothy" userId="S::twz1000@wildcats.unh.edu::23452a0b-5076-48b1-ab9c-b7aa4ab51c86" providerId="AD" clId="Web-{44242C8F-9EC9-4153-A5A1-F75F932E52AE}" dt="2021-04-20T00:12:42.958" v="516" actId="1076"/>
          <ac:spMkLst>
            <pc:docMk/>
            <pc:sldMk cId="1853305208" sldId="257"/>
            <ac:spMk id="46" creationId="{2BB670A9-6243-4540-BCC0-6539175FD6C6}"/>
          </ac:spMkLst>
        </pc:spChg>
        <pc:spChg chg="mod">
          <ac:chgData name="Ziadeh, Timothy" userId="S::twz1000@wildcats.unh.edu::23452a0b-5076-48b1-ab9c-b7aa4ab51c86" providerId="AD" clId="Web-{44242C8F-9EC9-4153-A5A1-F75F932E52AE}" dt="2021-04-19T23:53:42.899" v="152" actId="1076"/>
          <ac:spMkLst>
            <pc:docMk/>
            <pc:sldMk cId="1853305208" sldId="257"/>
            <ac:spMk id="65" creationId="{D1377457-4A0C-4BAC-A77D-E38A9A7C2DD3}"/>
          </ac:spMkLst>
        </pc:spChg>
        <pc:picChg chg="add mod modCrop">
          <ac:chgData name="Ziadeh, Timothy" userId="S::twz1000@wildcats.unh.edu::23452a0b-5076-48b1-ab9c-b7aa4ab51c86" providerId="AD" clId="Web-{44242C8F-9EC9-4153-A5A1-F75F932E52AE}" dt="2021-04-20T00:10:24.204" v="474" actId="1076"/>
          <ac:picMkLst>
            <pc:docMk/>
            <pc:sldMk cId="1853305208" sldId="257"/>
            <ac:picMk id="8" creationId="{61DC9DEC-4824-47FC-B3C6-563843DE957F}"/>
          </ac:picMkLst>
        </pc:picChg>
        <pc:picChg chg="add del mod">
          <ac:chgData name="Ziadeh, Timothy" userId="S::twz1000@wildcats.unh.edu::23452a0b-5076-48b1-ab9c-b7aa4ab51c86" providerId="AD" clId="Web-{44242C8F-9EC9-4153-A5A1-F75F932E52AE}" dt="2021-04-19T23:56:15.685" v="219"/>
          <ac:picMkLst>
            <pc:docMk/>
            <pc:sldMk cId="1853305208" sldId="257"/>
            <ac:picMk id="9" creationId="{4E79ADF6-3B2B-4684-A8BF-4BC9991FBD7B}"/>
          </ac:picMkLst>
        </pc:picChg>
        <pc:picChg chg="add del mod">
          <ac:chgData name="Ziadeh, Timothy" userId="S::twz1000@wildcats.unh.edu::23452a0b-5076-48b1-ab9c-b7aa4ab51c86" providerId="AD" clId="Web-{44242C8F-9EC9-4153-A5A1-F75F932E52AE}" dt="2021-04-19T23:56:13.513" v="217"/>
          <ac:picMkLst>
            <pc:docMk/>
            <pc:sldMk cId="1853305208" sldId="257"/>
            <ac:picMk id="10" creationId="{A03CF157-A583-4B96-9A0D-7560223202DA}"/>
          </ac:picMkLst>
        </pc:picChg>
        <pc:picChg chg="add mod">
          <ac:chgData name="Ziadeh, Timothy" userId="S::twz1000@wildcats.unh.edu::23452a0b-5076-48b1-ab9c-b7aa4ab51c86" providerId="AD" clId="Web-{44242C8F-9EC9-4153-A5A1-F75F932E52AE}" dt="2021-04-20T00:12:38.301" v="515" actId="1076"/>
          <ac:picMkLst>
            <pc:docMk/>
            <pc:sldMk cId="1853305208" sldId="257"/>
            <ac:picMk id="11" creationId="{3F38EF1D-7E15-49C7-AE00-A682E58C82E9}"/>
          </ac:picMkLst>
        </pc:picChg>
        <pc:picChg chg="add mod modCrop">
          <ac:chgData name="Ziadeh, Timothy" userId="S::twz1000@wildcats.unh.edu::23452a0b-5076-48b1-ab9c-b7aa4ab51c86" providerId="AD" clId="Web-{44242C8F-9EC9-4153-A5A1-F75F932E52AE}" dt="2021-04-19T23:59:44.518" v="328" actId="1076"/>
          <ac:picMkLst>
            <pc:docMk/>
            <pc:sldMk cId="1853305208" sldId="257"/>
            <ac:picMk id="42" creationId="{A701604F-AE40-4AC9-A5BA-38E029DE7B4D}"/>
          </ac:picMkLst>
        </pc:picChg>
      </pc:sldChg>
    </pc:docChg>
  </pc:docChgLst>
  <pc:docChgLst>
    <pc:chgData name="Spaulding, Cooper" userId="S::jcs1044@wildcats.unh.edu::f596e28b-44f6-45ce-a454-b87a2f3d1f62" providerId="AD" clId="Web-{5CB365E5-1FB2-4FB2-B6B9-E83AF743A2F2}"/>
    <pc:docChg chg="modSld">
      <pc:chgData name="Spaulding, Cooper" userId="S::jcs1044@wildcats.unh.edu::f596e28b-44f6-45ce-a454-b87a2f3d1f62" providerId="AD" clId="Web-{5CB365E5-1FB2-4FB2-B6B9-E83AF743A2F2}" dt="2021-04-05T15:40:04.059" v="20" actId="1076"/>
      <pc:docMkLst>
        <pc:docMk/>
      </pc:docMkLst>
      <pc:sldChg chg="modSp mod setBg">
        <pc:chgData name="Spaulding, Cooper" userId="S::jcs1044@wildcats.unh.edu::f596e28b-44f6-45ce-a454-b87a2f3d1f62" providerId="AD" clId="Web-{5CB365E5-1FB2-4FB2-B6B9-E83AF743A2F2}" dt="2021-04-05T15:40:04.059" v="20" actId="1076"/>
        <pc:sldMkLst>
          <pc:docMk/>
          <pc:sldMk cId="1853305208" sldId="257"/>
        </pc:sldMkLst>
        <pc:spChg chg="mod">
          <ac:chgData name="Spaulding, Cooper" userId="S::jcs1044@wildcats.unh.edu::f596e28b-44f6-45ce-a454-b87a2f3d1f62" providerId="AD" clId="Web-{5CB365E5-1FB2-4FB2-B6B9-E83AF743A2F2}" dt="2021-04-05T15:40:04.059" v="20" actId="1076"/>
          <ac:spMkLst>
            <pc:docMk/>
            <pc:sldMk cId="1853305208" sldId="257"/>
            <ac:spMk id="3" creationId="{CD618682-E2CE-48FA-87C9-ED9DAA747621}"/>
          </ac:spMkLst>
        </pc:spChg>
        <pc:spChg chg="mod">
          <ac:chgData name="Spaulding, Cooper" userId="S::jcs1044@wildcats.unh.edu::f596e28b-44f6-45ce-a454-b87a2f3d1f62" providerId="AD" clId="Web-{5CB365E5-1FB2-4FB2-B6B9-E83AF743A2F2}" dt="2021-04-05T15:38:21.479" v="19" actId="1076"/>
          <ac:spMkLst>
            <pc:docMk/>
            <pc:sldMk cId="1853305208" sldId="257"/>
            <ac:spMk id="23" creationId="{00000000-0000-0000-0000-000000000000}"/>
          </ac:spMkLst>
        </pc:spChg>
        <pc:grpChg chg="mod">
          <ac:chgData name="Spaulding, Cooper" userId="S::jcs1044@wildcats.unh.edu::f596e28b-44f6-45ce-a454-b87a2f3d1f62" providerId="AD" clId="Web-{5CB365E5-1FB2-4FB2-B6B9-E83AF743A2F2}" dt="2021-04-05T15:29:09.403" v="1" actId="14100"/>
          <ac:grpSpMkLst>
            <pc:docMk/>
            <pc:sldMk cId="1853305208" sldId="257"/>
            <ac:grpSpMk id="17" creationId="{00000000-0000-0000-0000-000000000000}"/>
          </ac:grpSpMkLst>
        </pc:grpChg>
        <pc:grpChg chg="mod">
          <ac:chgData name="Spaulding, Cooper" userId="S::jcs1044@wildcats.unh.edu::f596e28b-44f6-45ce-a454-b87a2f3d1f62" providerId="AD" clId="Web-{5CB365E5-1FB2-4FB2-B6B9-E83AF743A2F2}" dt="2021-04-05T15:37:34.431" v="13" actId="1076"/>
          <ac:grpSpMkLst>
            <pc:docMk/>
            <pc:sldMk cId="1853305208" sldId="257"/>
            <ac:grpSpMk id="31" creationId="{00000000-0000-0000-0000-000000000000}"/>
          </ac:grpSpMkLst>
        </pc:grpChg>
        <pc:grpChg chg="mod">
          <ac:chgData name="Spaulding, Cooper" userId="S::jcs1044@wildcats.unh.edu::f596e28b-44f6-45ce-a454-b87a2f3d1f62" providerId="AD" clId="Web-{5CB365E5-1FB2-4FB2-B6B9-E83AF743A2F2}" dt="2021-04-05T15:29:19.419" v="2" actId="14100"/>
          <ac:grpSpMkLst>
            <pc:docMk/>
            <pc:sldMk cId="1853305208" sldId="257"/>
            <ac:grpSpMk id="36" creationId="{00000000-0000-0000-0000-000000000000}"/>
          </ac:grpSpMkLst>
        </pc:grpChg>
        <pc:picChg chg="mod">
          <ac:chgData name="Spaulding, Cooper" userId="S::jcs1044@wildcats.unh.edu::f596e28b-44f6-45ce-a454-b87a2f3d1f62" providerId="AD" clId="Web-{5CB365E5-1FB2-4FB2-B6B9-E83AF743A2F2}" dt="2021-04-05T15:36:40.961" v="10" actId="1076"/>
          <ac:picMkLst>
            <pc:docMk/>
            <pc:sldMk cId="1853305208" sldId="257"/>
            <ac:picMk id="2" creationId="{00000000-0000-0000-0000-000000000000}"/>
          </ac:picMkLst>
        </pc:picChg>
      </pc:sldChg>
    </pc:docChg>
  </pc:docChgLst>
  <pc:docChgLst>
    <pc:chgData name="Spaulding, Cooper" userId="S::jcs1044@wildcats.unh.edu::f596e28b-44f6-45ce-a454-b87a2f3d1f62" providerId="AD" clId="Web-{D6E64BFF-C4E9-4AB5-BB5A-221ADA4E7437}"/>
    <pc:docChg chg="modSld">
      <pc:chgData name="Spaulding, Cooper" userId="S::jcs1044@wildcats.unh.edu::f596e28b-44f6-45ce-a454-b87a2f3d1f62" providerId="AD" clId="Web-{D6E64BFF-C4E9-4AB5-BB5A-221ADA4E7437}" dt="2021-04-20T00:23:35.503" v="106" actId="20577"/>
      <pc:docMkLst>
        <pc:docMk/>
      </pc:docMkLst>
      <pc:sldChg chg="addSp delSp modSp">
        <pc:chgData name="Spaulding, Cooper" userId="S::jcs1044@wildcats.unh.edu::f596e28b-44f6-45ce-a454-b87a2f3d1f62" providerId="AD" clId="Web-{D6E64BFF-C4E9-4AB5-BB5A-221ADA4E7437}" dt="2021-04-20T00:23:35.503" v="106" actId="20577"/>
        <pc:sldMkLst>
          <pc:docMk/>
          <pc:sldMk cId="1853305208" sldId="257"/>
        </pc:sldMkLst>
        <pc:spChg chg="mod">
          <ac:chgData name="Spaulding, Cooper" userId="S::jcs1044@wildcats.unh.edu::f596e28b-44f6-45ce-a454-b87a2f3d1f62" providerId="AD" clId="Web-{D6E64BFF-C4E9-4AB5-BB5A-221ADA4E7437}" dt="2021-04-20T00:23:35.503" v="106" actId="20577"/>
          <ac:spMkLst>
            <pc:docMk/>
            <pc:sldMk cId="1853305208" sldId="257"/>
            <ac:spMk id="38" creationId="{38FA6AC5-E187-4D1C-954E-55235922BE81}"/>
          </ac:spMkLst>
        </pc:spChg>
        <pc:spChg chg="mod">
          <ac:chgData name="Spaulding, Cooper" userId="S::jcs1044@wildcats.unh.edu::f596e28b-44f6-45ce-a454-b87a2f3d1f62" providerId="AD" clId="Web-{D6E64BFF-C4E9-4AB5-BB5A-221ADA4E7437}" dt="2021-04-20T00:10:21.752" v="69" actId="1076"/>
          <ac:spMkLst>
            <pc:docMk/>
            <pc:sldMk cId="1853305208" sldId="257"/>
            <ac:spMk id="43" creationId="{246FF510-1CD3-4E7A-B67F-9E0A31DA79CF}"/>
          </ac:spMkLst>
        </pc:spChg>
        <pc:spChg chg="mod">
          <ac:chgData name="Spaulding, Cooper" userId="S::jcs1044@wildcats.unh.edu::f596e28b-44f6-45ce-a454-b87a2f3d1f62" providerId="AD" clId="Web-{D6E64BFF-C4E9-4AB5-BB5A-221ADA4E7437}" dt="2021-04-20T00:10:32.612" v="70" actId="1076"/>
          <ac:spMkLst>
            <pc:docMk/>
            <pc:sldMk cId="1853305208" sldId="257"/>
            <ac:spMk id="44" creationId="{01D1681B-83F5-4C43-A8DE-99D945C77DE2}"/>
          </ac:spMkLst>
        </pc:spChg>
        <pc:spChg chg="mod">
          <ac:chgData name="Spaulding, Cooper" userId="S::jcs1044@wildcats.unh.edu::f596e28b-44f6-45ce-a454-b87a2f3d1f62" providerId="AD" clId="Web-{D6E64BFF-C4E9-4AB5-BB5A-221ADA4E7437}" dt="2021-04-20T00:22:12.939" v="98" actId="20577"/>
          <ac:spMkLst>
            <pc:docMk/>
            <pc:sldMk cId="1853305208" sldId="257"/>
            <ac:spMk id="45" creationId="{85DBFDDA-4EA9-4C04-AB71-8AA6E124270C}"/>
          </ac:spMkLst>
        </pc:spChg>
        <pc:spChg chg="add mod">
          <ac:chgData name="Spaulding, Cooper" userId="S::jcs1044@wildcats.unh.edu::f596e28b-44f6-45ce-a454-b87a2f3d1f62" providerId="AD" clId="Web-{D6E64BFF-C4E9-4AB5-BB5A-221ADA4E7437}" dt="2021-04-20T00:12:11.145" v="85" actId="1076"/>
          <ac:spMkLst>
            <pc:docMk/>
            <pc:sldMk cId="1853305208" sldId="257"/>
            <ac:spMk id="46" creationId="{2BB670A9-6243-4540-BCC0-6539175FD6C6}"/>
          </ac:spMkLst>
        </pc:spChg>
        <pc:picChg chg="del">
          <ac:chgData name="Spaulding, Cooper" userId="S::jcs1044@wildcats.unh.edu::f596e28b-44f6-45ce-a454-b87a2f3d1f62" providerId="AD" clId="Web-{D6E64BFF-C4E9-4AB5-BB5A-221ADA4E7437}" dt="2021-04-19T23:47:56.641" v="0"/>
          <ac:picMkLst>
            <pc:docMk/>
            <pc:sldMk cId="1853305208" sldId="257"/>
            <ac:picMk id="4" creationId="{00000000-0000-0000-0000-000000000000}"/>
          </ac:picMkLst>
        </pc:picChg>
        <pc:picChg chg="add mod">
          <ac:chgData name="Spaulding, Cooper" userId="S::jcs1044@wildcats.unh.edu::f596e28b-44f6-45ce-a454-b87a2f3d1f62" providerId="AD" clId="Web-{D6E64BFF-C4E9-4AB5-BB5A-221ADA4E7437}" dt="2021-04-20T00:15:50.931" v="88" actId="1076"/>
          <ac:picMkLst>
            <pc:docMk/>
            <pc:sldMk cId="1853305208" sldId="257"/>
            <ac:picMk id="5" creationId="{C94F951C-43BE-4009-85F6-400C9F1BDAF9}"/>
          </ac:picMkLst>
        </pc:picChg>
        <pc:picChg chg="del">
          <ac:chgData name="Spaulding, Cooper" userId="S::jcs1044@wildcats.unh.edu::f596e28b-44f6-45ce-a454-b87a2f3d1f62" providerId="AD" clId="Web-{D6E64BFF-C4E9-4AB5-BB5A-221ADA4E7437}" dt="2021-04-19T23:47:57.234" v="1"/>
          <ac:picMkLst>
            <pc:docMk/>
            <pc:sldMk cId="1853305208" sldId="257"/>
            <ac:picMk id="7" creationId="{00000000-0000-0000-0000-000000000000}"/>
          </ac:picMkLst>
        </pc:picChg>
        <pc:picChg chg="mod">
          <ac:chgData name="Spaulding, Cooper" userId="S::jcs1044@wildcats.unh.edu::f596e28b-44f6-45ce-a454-b87a2f3d1f62" providerId="AD" clId="Web-{D6E64BFF-C4E9-4AB5-BB5A-221ADA4E7437}" dt="2021-04-20T00:10:04.221" v="67" actId="1076"/>
          <ac:picMkLst>
            <pc:docMk/>
            <pc:sldMk cId="1853305208" sldId="257"/>
            <ac:picMk id="8" creationId="{61DC9DEC-4824-47FC-B3C6-563843DE957F}"/>
          </ac:picMkLst>
        </pc:picChg>
        <pc:picChg chg="mod">
          <ac:chgData name="Spaulding, Cooper" userId="S::jcs1044@wildcats.unh.edu::f596e28b-44f6-45ce-a454-b87a2f3d1f62" providerId="AD" clId="Web-{D6E64BFF-C4E9-4AB5-BB5A-221ADA4E7437}" dt="2021-04-20T00:12:20.630" v="87" actId="1076"/>
          <ac:picMkLst>
            <pc:docMk/>
            <pc:sldMk cId="1853305208" sldId="257"/>
            <ac:picMk id="11" creationId="{3F38EF1D-7E15-49C7-AE00-A682E58C82E9}"/>
          </ac:picMkLst>
        </pc:picChg>
        <pc:picChg chg="mod">
          <ac:chgData name="Spaulding, Cooper" userId="S::jcs1044@wildcats.unh.edu::f596e28b-44f6-45ce-a454-b87a2f3d1f62" providerId="AD" clId="Web-{D6E64BFF-C4E9-4AB5-BB5A-221ADA4E7437}" dt="2021-04-20T00:10:38.128" v="71" actId="1076"/>
          <ac:picMkLst>
            <pc:docMk/>
            <pc:sldMk cId="1853305208" sldId="257"/>
            <ac:picMk id="42" creationId="{A701604F-AE40-4AC9-A5BA-38E029DE7B4D}"/>
          </ac:picMkLst>
        </pc:picChg>
      </pc:sldChg>
    </pc:docChg>
  </pc:docChgLst>
  <pc:docChgLst>
    <pc:chgData name="Gallo, John" userId="S::jmg1088@wildcats.unh.edu::9814423e-2745-4b62-9406-35ee65359aae" providerId="AD" clId="Web-{79B7A773-D3AD-4BB5-BE16-01A65F743EE0}"/>
    <pc:docChg chg="modSld">
      <pc:chgData name="Gallo, John" userId="S::jmg1088@wildcats.unh.edu::9814423e-2745-4b62-9406-35ee65359aae" providerId="AD" clId="Web-{79B7A773-D3AD-4BB5-BE16-01A65F743EE0}" dt="2021-04-25T18:15:58.041" v="256" actId="20577"/>
      <pc:docMkLst>
        <pc:docMk/>
      </pc:docMkLst>
      <pc:sldChg chg="addSp delSp modSp">
        <pc:chgData name="Gallo, John" userId="S::jmg1088@wildcats.unh.edu::9814423e-2745-4b62-9406-35ee65359aae" providerId="AD" clId="Web-{79B7A773-D3AD-4BB5-BE16-01A65F743EE0}" dt="2021-04-25T18:15:58.041" v="256" actId="20577"/>
        <pc:sldMkLst>
          <pc:docMk/>
          <pc:sldMk cId="1853305208" sldId="257"/>
        </pc:sldMkLst>
        <pc:spChg chg="del">
          <ac:chgData name="Gallo, John" userId="S::jmg1088@wildcats.unh.edu::9814423e-2745-4b62-9406-35ee65359aae" providerId="AD" clId="Web-{79B7A773-D3AD-4BB5-BE16-01A65F743EE0}" dt="2021-04-25T17:59:33.028" v="9"/>
          <ac:spMkLst>
            <pc:docMk/>
            <pc:sldMk cId="1853305208" sldId="257"/>
            <ac:spMk id="15" creationId="{4E352EED-0FA3-4D80-9EBC-6AA51E92F1E6}"/>
          </ac:spMkLst>
        </pc:spChg>
        <pc:spChg chg="del">
          <ac:chgData name="Gallo, John" userId="S::jmg1088@wildcats.unh.edu::9814423e-2745-4b62-9406-35ee65359aae" providerId="AD" clId="Web-{79B7A773-D3AD-4BB5-BE16-01A65F743EE0}" dt="2021-04-25T17:59:30.356" v="8"/>
          <ac:spMkLst>
            <pc:docMk/>
            <pc:sldMk cId="1853305208" sldId="257"/>
            <ac:spMk id="16" creationId="{6740ABE8-830B-4773-A4E5-8077DFD7B201}"/>
          </ac:spMkLst>
        </pc:spChg>
        <pc:spChg chg="del">
          <ac:chgData name="Gallo, John" userId="S::jmg1088@wildcats.unh.edu::9814423e-2745-4b62-9406-35ee65359aae" providerId="AD" clId="Web-{79B7A773-D3AD-4BB5-BE16-01A65F743EE0}" dt="2021-04-25T17:59:28.778" v="7"/>
          <ac:spMkLst>
            <pc:docMk/>
            <pc:sldMk cId="1853305208" sldId="257"/>
            <ac:spMk id="18" creationId="{7013F661-20FE-44E2-8528-D381A43F2C4D}"/>
          </ac:spMkLst>
        </pc:spChg>
        <pc:spChg chg="del">
          <ac:chgData name="Gallo, John" userId="S::jmg1088@wildcats.unh.edu::9814423e-2745-4b62-9406-35ee65359aae" providerId="AD" clId="Web-{79B7A773-D3AD-4BB5-BE16-01A65F743EE0}" dt="2021-04-25T17:59:26.778" v="6"/>
          <ac:spMkLst>
            <pc:docMk/>
            <pc:sldMk cId="1853305208" sldId="257"/>
            <ac:spMk id="19" creationId="{D7F19814-A782-4CA3-B8AF-97CEB9790A94}"/>
          </ac:spMkLst>
        </pc:spChg>
        <pc:spChg chg="del mod">
          <ac:chgData name="Gallo, John" userId="S::jmg1088@wildcats.unh.edu::9814423e-2745-4b62-9406-35ee65359aae" providerId="AD" clId="Web-{79B7A773-D3AD-4BB5-BE16-01A65F743EE0}" dt="2021-04-25T17:59:25.309" v="5"/>
          <ac:spMkLst>
            <pc:docMk/>
            <pc:sldMk cId="1853305208" sldId="257"/>
            <ac:spMk id="20" creationId="{CB2A4A5C-19A2-4B57-8B88-CE23189A262C}"/>
          </ac:spMkLst>
        </pc:spChg>
        <pc:spChg chg="del">
          <ac:chgData name="Gallo, John" userId="S::jmg1088@wildcats.unh.edu::9814423e-2745-4b62-9406-35ee65359aae" providerId="AD" clId="Web-{79B7A773-D3AD-4BB5-BE16-01A65F743EE0}" dt="2021-04-25T17:59:21.012" v="3"/>
          <ac:spMkLst>
            <pc:docMk/>
            <pc:sldMk cId="1853305208" sldId="257"/>
            <ac:spMk id="21" creationId="{DE29DF92-DCDA-4F78-83F0-66A35AFBEA94}"/>
          </ac:spMkLst>
        </pc:spChg>
        <pc:spChg chg="del mod">
          <ac:chgData name="Gallo, John" userId="S::jmg1088@wildcats.unh.edu::9814423e-2745-4b62-9406-35ee65359aae" providerId="AD" clId="Web-{79B7A773-D3AD-4BB5-BE16-01A65F743EE0}" dt="2021-04-25T17:59:20.012" v="2"/>
          <ac:spMkLst>
            <pc:docMk/>
            <pc:sldMk cId="1853305208" sldId="257"/>
            <ac:spMk id="24" creationId="{EADFBA76-FC02-4305-AAD1-92EC2BF17AA0}"/>
          </ac:spMkLst>
        </pc:spChg>
        <pc:spChg chg="mod">
          <ac:chgData name="Gallo, John" userId="S::jmg1088@wildcats.unh.edu::9814423e-2745-4b62-9406-35ee65359aae" providerId="AD" clId="Web-{79B7A773-D3AD-4BB5-BE16-01A65F743EE0}" dt="2021-04-25T18:15:58.041" v="256" actId="20577"/>
          <ac:spMkLst>
            <pc:docMk/>
            <pc:sldMk cId="1853305208" sldId="257"/>
            <ac:spMk id="59" creationId="{08F4A3F6-E5D1-4013-96C0-24A568586442}"/>
          </ac:spMkLst>
        </pc:spChg>
        <pc:picChg chg="add mod">
          <ac:chgData name="Gallo, John" userId="S::jmg1088@wildcats.unh.edu::9814423e-2745-4b62-9406-35ee65359aae" providerId="AD" clId="Web-{79B7A773-D3AD-4BB5-BE16-01A65F743EE0}" dt="2021-04-25T18:14:33.804" v="206" actId="14100"/>
          <ac:picMkLst>
            <pc:docMk/>
            <pc:sldMk cId="1853305208" sldId="257"/>
            <ac:picMk id="25" creationId="{5DA7B17C-EDAA-41DA-9C12-351A537BBFFF}"/>
          </ac:picMkLst>
        </pc:picChg>
      </pc:sldChg>
    </pc:docChg>
  </pc:docChgLst>
  <pc:docChgLst>
    <pc:chgData name="Gallo, John" userId="S::jmg1088@wildcats.unh.edu::9814423e-2745-4b62-9406-35ee65359aae" providerId="AD" clId="Web-{48DB245C-CD7F-48A4-9840-D54CC6BB8E32}"/>
    <pc:docChg chg="modSld">
      <pc:chgData name="Gallo, John" userId="S::jmg1088@wildcats.unh.edu::9814423e-2745-4b62-9406-35ee65359aae" providerId="AD" clId="Web-{48DB245C-CD7F-48A4-9840-D54CC6BB8E32}" dt="2021-04-24T16:17:30.510" v="137" actId="20577"/>
      <pc:docMkLst>
        <pc:docMk/>
      </pc:docMkLst>
      <pc:sldChg chg="modSp">
        <pc:chgData name="Gallo, John" userId="S::jmg1088@wildcats.unh.edu::9814423e-2745-4b62-9406-35ee65359aae" providerId="AD" clId="Web-{48DB245C-CD7F-48A4-9840-D54CC6BB8E32}" dt="2021-04-24T16:17:30.510" v="137" actId="20577"/>
        <pc:sldMkLst>
          <pc:docMk/>
          <pc:sldMk cId="1853305208" sldId="257"/>
        </pc:sldMkLst>
        <pc:spChg chg="mod">
          <ac:chgData name="Gallo, John" userId="S::jmg1088@wildcats.unh.edu::9814423e-2745-4b62-9406-35ee65359aae" providerId="AD" clId="Web-{48DB245C-CD7F-48A4-9840-D54CC6BB8E32}" dt="2021-04-24T16:17:30.510" v="137" actId="20577"/>
          <ac:spMkLst>
            <pc:docMk/>
            <pc:sldMk cId="1853305208" sldId="257"/>
            <ac:spMk id="59" creationId="{08F4A3F6-E5D1-4013-96C0-24A568586442}"/>
          </ac:spMkLst>
        </pc:spChg>
      </pc:sldChg>
    </pc:docChg>
  </pc:docChgLst>
  <pc:docChgLst>
    <pc:chgData name="Arruda, Jarrod" userId="S::jja1019@wildcats.unh.edu::4d86a036-6d96-4227-b6d3-fa5d25589c5c" providerId="AD" clId="Web-{33C880C5-B611-410A-8154-BAF9691CDFE0}"/>
    <pc:docChg chg="modSld">
      <pc:chgData name="Arruda, Jarrod" userId="S::jja1019@wildcats.unh.edu::4d86a036-6d96-4227-b6d3-fa5d25589c5c" providerId="AD" clId="Web-{33C880C5-B611-410A-8154-BAF9691CDFE0}" dt="2021-04-26T02:13:59.007" v="483" actId="20577"/>
      <pc:docMkLst>
        <pc:docMk/>
      </pc:docMkLst>
      <pc:sldChg chg="addSp delSp modSp">
        <pc:chgData name="Arruda, Jarrod" userId="S::jja1019@wildcats.unh.edu::4d86a036-6d96-4227-b6d3-fa5d25589c5c" providerId="AD" clId="Web-{33C880C5-B611-410A-8154-BAF9691CDFE0}" dt="2021-04-26T02:13:59.007" v="483" actId="20577"/>
        <pc:sldMkLst>
          <pc:docMk/>
          <pc:sldMk cId="1853305208" sldId="257"/>
        </pc:sldMkLst>
        <pc:spChg chg="mod">
          <ac:chgData name="Arruda, Jarrod" userId="S::jja1019@wildcats.unh.edu::4d86a036-6d96-4227-b6d3-fa5d25589c5c" providerId="AD" clId="Web-{33C880C5-B611-410A-8154-BAF9691CDFE0}" dt="2021-04-26T02:13:59.007" v="483" actId="20577"/>
          <ac:spMkLst>
            <pc:docMk/>
            <pc:sldMk cId="1853305208" sldId="257"/>
            <ac:spMk id="72" creationId="{00000000-0000-0000-0000-000000000000}"/>
          </ac:spMkLst>
        </pc:spChg>
        <pc:picChg chg="del">
          <ac:chgData name="Arruda, Jarrod" userId="S::jja1019@wildcats.unh.edu::4d86a036-6d96-4227-b6d3-fa5d25589c5c" providerId="AD" clId="Web-{33C880C5-B611-410A-8154-BAF9691CDFE0}" dt="2021-04-26T02:06:18.370" v="5"/>
          <ac:picMkLst>
            <pc:docMk/>
            <pc:sldMk cId="1853305208" sldId="257"/>
            <ac:picMk id="12" creationId="{97CC68E0-776D-4EB2-A7BF-8C16399B7C19}"/>
          </ac:picMkLst>
        </pc:picChg>
        <pc:picChg chg="mod">
          <ac:chgData name="Arruda, Jarrod" userId="S::jja1019@wildcats.unh.edu::4d86a036-6d96-4227-b6d3-fa5d25589c5c" providerId="AD" clId="Web-{33C880C5-B611-410A-8154-BAF9691CDFE0}" dt="2021-04-26T01:48:26.194" v="1" actId="1076"/>
          <ac:picMkLst>
            <pc:docMk/>
            <pc:sldMk cId="1853305208" sldId="257"/>
            <ac:picMk id="15" creationId="{97CB2387-4591-4E71-B728-3C11C8CC5E09}"/>
          </ac:picMkLst>
        </pc:picChg>
        <pc:picChg chg="add mod">
          <ac:chgData name="Arruda, Jarrod" userId="S::jja1019@wildcats.unh.edu::4d86a036-6d96-4227-b6d3-fa5d25589c5c" providerId="AD" clId="Web-{33C880C5-B611-410A-8154-BAF9691CDFE0}" dt="2021-04-26T02:06:30.605" v="8" actId="14100"/>
          <ac:picMkLst>
            <pc:docMk/>
            <pc:sldMk cId="1853305208" sldId="257"/>
            <ac:picMk id="21" creationId="{7DF0935C-BE0F-4E09-9586-FA2514FF15D5}"/>
          </ac:picMkLst>
        </pc:picChg>
      </pc:sldChg>
    </pc:docChg>
  </pc:docChgLst>
  <pc:docChgLst>
    <pc:chgData name="Simoneau, DJ" userId="S::djs1049@wildcats.unh.edu::8e0914b4-82a6-4677-aa0e-78aeafae9b4e" providerId="AD" clId="Web-{3B4766A1-B0F5-4F5F-836C-CCC5321A5AEA}"/>
    <pc:docChg chg="modSld">
      <pc:chgData name="Simoneau, DJ" userId="S::djs1049@wildcats.unh.edu::8e0914b4-82a6-4677-aa0e-78aeafae9b4e" providerId="AD" clId="Web-{3B4766A1-B0F5-4F5F-836C-CCC5321A5AEA}" dt="2021-04-26T00:09:54.281" v="476" actId="1076"/>
      <pc:docMkLst>
        <pc:docMk/>
      </pc:docMkLst>
      <pc:sldChg chg="addSp modSp">
        <pc:chgData name="Simoneau, DJ" userId="S::djs1049@wildcats.unh.edu::8e0914b4-82a6-4677-aa0e-78aeafae9b4e" providerId="AD" clId="Web-{3B4766A1-B0F5-4F5F-836C-CCC5321A5AEA}" dt="2021-04-26T00:09:54.281" v="476" actId="1076"/>
        <pc:sldMkLst>
          <pc:docMk/>
          <pc:sldMk cId="1853305208" sldId="257"/>
        </pc:sldMkLst>
        <pc:spChg chg="add mod">
          <ac:chgData name="Simoneau, DJ" userId="S::djs1049@wildcats.unh.edu::8e0914b4-82a6-4677-aa0e-78aeafae9b4e" providerId="AD" clId="Web-{3B4766A1-B0F5-4F5F-836C-CCC5321A5AEA}" dt="2021-04-26T00:08:21.607" v="469" actId="1076"/>
          <ac:spMkLst>
            <pc:docMk/>
            <pc:sldMk cId="1853305208" sldId="257"/>
            <ac:spMk id="18" creationId="{71D7E81C-C6E4-4B0A-AB3C-10D5834D2F32}"/>
          </ac:spMkLst>
        </pc:spChg>
        <pc:picChg chg="add mod">
          <ac:chgData name="Simoneau, DJ" userId="S::djs1049@wildcats.unh.edu::8e0914b4-82a6-4677-aa0e-78aeafae9b4e" providerId="AD" clId="Web-{3B4766A1-B0F5-4F5F-836C-CCC5321A5AEA}" dt="2021-04-26T00:08:50.482" v="473" actId="1076"/>
          <ac:picMkLst>
            <pc:docMk/>
            <pc:sldMk cId="1853305208" sldId="257"/>
            <ac:picMk id="19" creationId="{70F99F14-CEC7-4E77-8239-9E8AD7401B51}"/>
          </ac:picMkLst>
        </pc:picChg>
        <pc:picChg chg="add mod">
          <ac:chgData name="Simoneau, DJ" userId="S::djs1049@wildcats.unh.edu::8e0914b4-82a6-4677-aa0e-78aeafae9b4e" providerId="AD" clId="Web-{3B4766A1-B0F5-4F5F-836C-CCC5321A5AEA}" dt="2021-04-26T00:09:54.281" v="476" actId="1076"/>
          <ac:picMkLst>
            <pc:docMk/>
            <pc:sldMk cId="1853305208" sldId="257"/>
            <ac:picMk id="20" creationId="{225A2F5F-DB61-4031-BD9B-4BD51468A8BF}"/>
          </ac:picMkLst>
        </pc:picChg>
      </pc:sldChg>
    </pc:docChg>
  </pc:docChgLst>
  <pc:docChgLst>
    <pc:chgData name="Spaulding, Cooper" userId="S::jcs1044@wildcats.unh.edu::f596e28b-44f6-45ce-a454-b87a2f3d1f62" providerId="AD" clId="Web-{0E198429-58D2-4E2D-AEB4-ED3EDC9AF134}"/>
    <pc:docChg chg="modSld">
      <pc:chgData name="Spaulding, Cooper" userId="S::jcs1044@wildcats.unh.edu::f596e28b-44f6-45ce-a454-b87a2f3d1f62" providerId="AD" clId="Web-{0E198429-58D2-4E2D-AEB4-ED3EDC9AF134}" dt="2021-04-14T21:41:37.384" v="1" actId="20577"/>
      <pc:docMkLst>
        <pc:docMk/>
      </pc:docMkLst>
      <pc:sldChg chg="modSp">
        <pc:chgData name="Spaulding, Cooper" userId="S::jcs1044@wildcats.unh.edu::f596e28b-44f6-45ce-a454-b87a2f3d1f62" providerId="AD" clId="Web-{0E198429-58D2-4E2D-AEB4-ED3EDC9AF134}" dt="2021-04-14T21:41:37.384" v="1" actId="20577"/>
        <pc:sldMkLst>
          <pc:docMk/>
          <pc:sldMk cId="1853305208" sldId="257"/>
        </pc:sldMkLst>
        <pc:spChg chg="mod">
          <ac:chgData name="Spaulding, Cooper" userId="S::jcs1044@wildcats.unh.edu::f596e28b-44f6-45ce-a454-b87a2f3d1f62" providerId="AD" clId="Web-{0E198429-58D2-4E2D-AEB4-ED3EDC9AF134}" dt="2021-04-14T21:41:37.384" v="1" actId="20577"/>
          <ac:spMkLst>
            <pc:docMk/>
            <pc:sldMk cId="1853305208" sldId="257"/>
            <ac:spMk id="64" creationId="{9CE82369-7D47-4D2B-841C-4F417F882FEC}"/>
          </ac:spMkLst>
        </pc:spChg>
      </pc:sldChg>
    </pc:docChg>
  </pc:docChgLst>
  <pc:docChgLst>
    <pc:chgData name="Gallo, John" userId="S::jmg1088@wildcats.unh.edu::9814423e-2745-4b62-9406-35ee65359aae" providerId="AD" clId="Web-{A42E61DC-790D-4138-B68B-10A96E7CCA75}"/>
    <pc:docChg chg="modSld">
      <pc:chgData name="Gallo, John" userId="S::jmg1088@wildcats.unh.edu::9814423e-2745-4b62-9406-35ee65359aae" providerId="AD" clId="Web-{A42E61DC-790D-4138-B68B-10A96E7CCA75}" dt="2021-04-24T16:56:53.834" v="74" actId="1076"/>
      <pc:docMkLst>
        <pc:docMk/>
      </pc:docMkLst>
      <pc:sldChg chg="addSp delSp modSp">
        <pc:chgData name="Gallo, John" userId="S::jmg1088@wildcats.unh.edu::9814423e-2745-4b62-9406-35ee65359aae" providerId="AD" clId="Web-{A42E61DC-790D-4138-B68B-10A96E7CCA75}" dt="2021-04-24T16:56:53.834" v="74" actId="1076"/>
        <pc:sldMkLst>
          <pc:docMk/>
          <pc:sldMk cId="1853305208" sldId="257"/>
        </pc:sldMkLst>
        <pc:spChg chg="add mod">
          <ac:chgData name="Gallo, John" userId="S::jmg1088@wildcats.unh.edu::9814423e-2745-4b62-9406-35ee65359aae" providerId="AD" clId="Web-{A42E61DC-790D-4138-B68B-10A96E7CCA75}" dt="2021-04-24T16:56:53.834" v="74" actId="1076"/>
          <ac:spMkLst>
            <pc:docMk/>
            <pc:sldMk cId="1853305208" sldId="257"/>
            <ac:spMk id="10" creationId="{51486017-6CD1-40ED-BE53-2173FEDA99D7}"/>
          </ac:spMkLst>
        </pc:spChg>
        <pc:spChg chg="add del mod">
          <ac:chgData name="Gallo, John" userId="S::jmg1088@wildcats.unh.edu::9814423e-2745-4b62-9406-35ee65359aae" providerId="AD" clId="Web-{A42E61DC-790D-4138-B68B-10A96E7CCA75}" dt="2021-04-24T16:55:43.941" v="49"/>
          <ac:spMkLst>
            <pc:docMk/>
            <pc:sldMk cId="1853305208" sldId="257"/>
            <ac:spMk id="12" creationId="{DE65E23D-D3EF-4334-A6B3-56C7C0F75AAB}"/>
          </ac:spMkLst>
        </pc:spChg>
        <pc:spChg chg="mod">
          <ac:chgData name="Gallo, John" userId="S::jmg1088@wildcats.unh.edu::9814423e-2745-4b62-9406-35ee65359aae" providerId="AD" clId="Web-{A42E61DC-790D-4138-B68B-10A96E7CCA75}" dt="2021-04-24T16:54:44.986" v="36" actId="20577"/>
          <ac:spMkLst>
            <pc:docMk/>
            <pc:sldMk cId="1853305208" sldId="257"/>
            <ac:spMk id="59" creationId="{08F4A3F6-E5D1-4013-96C0-24A568586442}"/>
          </ac:spMkLst>
        </pc:spChg>
        <pc:picChg chg="add mod">
          <ac:chgData name="Gallo, John" userId="S::jmg1088@wildcats.unh.edu::9814423e-2745-4b62-9406-35ee65359aae" providerId="AD" clId="Web-{A42E61DC-790D-4138-B68B-10A96E7CCA75}" dt="2021-04-24T16:55:28.300" v="45" actId="1076"/>
          <ac:picMkLst>
            <pc:docMk/>
            <pc:sldMk cId="1853305208" sldId="257"/>
            <ac:picMk id="9" creationId="{E4548388-E407-4E4D-A510-FBF49997E0A4}"/>
          </ac:picMkLst>
        </pc:picChg>
      </pc:sldChg>
    </pc:docChg>
  </pc:docChgLst>
  <pc:docChgLst>
    <pc:chgData name="Miller, Thomas" userId="S::tjm1049@wildcats.unh.edu::2f6485b4-3d10-4893-8611-d26d823847ae" providerId="AD" clId="Web-{81804BFD-B537-4E3F-8C82-82611FAF0C6C}"/>
    <pc:docChg chg="modSld">
      <pc:chgData name="Miller, Thomas" userId="S::tjm1049@wildcats.unh.edu::2f6485b4-3d10-4893-8611-d26d823847ae" providerId="AD" clId="Web-{81804BFD-B537-4E3F-8C82-82611FAF0C6C}" dt="2021-04-25T18:39:32.253" v="299" actId="20577"/>
      <pc:docMkLst>
        <pc:docMk/>
      </pc:docMkLst>
      <pc:sldChg chg="modSp">
        <pc:chgData name="Miller, Thomas" userId="S::tjm1049@wildcats.unh.edu::2f6485b4-3d10-4893-8611-d26d823847ae" providerId="AD" clId="Web-{81804BFD-B537-4E3F-8C82-82611FAF0C6C}" dt="2021-04-25T18:39:32.253" v="299" actId="20577"/>
        <pc:sldMkLst>
          <pc:docMk/>
          <pc:sldMk cId="1853305208" sldId="257"/>
        </pc:sldMkLst>
        <pc:spChg chg="mod">
          <ac:chgData name="Miller, Thomas" userId="S::tjm1049@wildcats.unh.edu::2f6485b4-3d10-4893-8611-d26d823847ae" providerId="AD" clId="Web-{81804BFD-B537-4E3F-8C82-82611FAF0C6C}" dt="2021-04-25T18:39:32.253" v="299" actId="20577"/>
          <ac:spMkLst>
            <pc:docMk/>
            <pc:sldMk cId="1853305208" sldId="257"/>
            <ac:spMk id="64" creationId="{9CE82369-7D47-4D2B-841C-4F417F882FEC}"/>
          </ac:spMkLst>
        </pc:spChg>
      </pc:sldChg>
    </pc:docChg>
  </pc:docChgLst>
  <pc:docChgLst>
    <pc:chgData name="Lomba, Justin" userId="S::jl1236@wildcats.unh.edu::49ad7abf-6382-4905-801d-6c818f9b8f9c" providerId="AD" clId="Web-{236AF1F8-E427-4CE1-B2AB-71AF3C16C86E}"/>
    <pc:docChg chg="modSld">
      <pc:chgData name="Lomba, Justin" userId="S::jl1236@wildcats.unh.edu::49ad7abf-6382-4905-801d-6c818f9b8f9c" providerId="AD" clId="Web-{236AF1F8-E427-4CE1-B2AB-71AF3C16C86E}" dt="2021-04-24T20:25:30.295" v="828" actId="20577"/>
      <pc:docMkLst>
        <pc:docMk/>
      </pc:docMkLst>
      <pc:sldChg chg="addSp modSp">
        <pc:chgData name="Lomba, Justin" userId="S::jl1236@wildcats.unh.edu::49ad7abf-6382-4905-801d-6c818f9b8f9c" providerId="AD" clId="Web-{236AF1F8-E427-4CE1-B2AB-71AF3C16C86E}" dt="2021-04-24T20:25:30.295" v="828" actId="20577"/>
        <pc:sldMkLst>
          <pc:docMk/>
          <pc:sldMk cId="1853305208" sldId="257"/>
        </pc:sldMkLst>
        <pc:spChg chg="mod">
          <ac:chgData name="Lomba, Justin" userId="S::jl1236@wildcats.unh.edu::49ad7abf-6382-4905-801d-6c818f9b8f9c" providerId="AD" clId="Web-{236AF1F8-E427-4CE1-B2AB-71AF3C16C86E}" dt="2021-04-24T20:21:06.990" v="722" actId="20577"/>
          <ac:spMkLst>
            <pc:docMk/>
            <pc:sldMk cId="1853305208" sldId="257"/>
            <ac:spMk id="64" creationId="{9CE82369-7D47-4D2B-841C-4F417F882FEC}"/>
          </ac:spMkLst>
        </pc:spChg>
        <pc:spChg chg="mod">
          <ac:chgData name="Lomba, Justin" userId="S::jl1236@wildcats.unh.edu::49ad7abf-6382-4905-801d-6c818f9b8f9c" providerId="AD" clId="Web-{236AF1F8-E427-4CE1-B2AB-71AF3C16C86E}" dt="2021-04-24T20:25:30.295" v="828" actId="20577"/>
          <ac:spMkLst>
            <pc:docMk/>
            <pc:sldMk cId="1853305208" sldId="257"/>
            <ac:spMk id="72" creationId="{00000000-0000-0000-0000-000000000000}"/>
          </ac:spMkLst>
        </pc:spChg>
        <pc:picChg chg="add mod">
          <ac:chgData name="Lomba, Justin" userId="S::jl1236@wildcats.unh.edu::49ad7abf-6382-4905-801d-6c818f9b8f9c" providerId="AD" clId="Web-{236AF1F8-E427-4CE1-B2AB-71AF3C16C86E}" dt="2021-04-24T20:06:12.010" v="584" actId="1076"/>
          <ac:picMkLst>
            <pc:docMk/>
            <pc:sldMk cId="1853305208" sldId="257"/>
            <ac:picMk id="12" creationId="{97CC68E0-776D-4EB2-A7BF-8C16399B7C19}"/>
          </ac:picMkLst>
        </pc:picChg>
      </pc:sldChg>
    </pc:docChg>
  </pc:docChgLst>
  <pc:docChgLst>
    <pc:chgData name="Spaulding, Cooper" userId="S::jcs1044@wildcats.unh.edu::f596e28b-44f6-45ce-a454-b87a2f3d1f62" providerId="AD" clId="Web-{19D07295-9816-4573-8542-6EC697BC253C}"/>
    <pc:docChg chg="modSld">
      <pc:chgData name="Spaulding, Cooper" userId="S::jcs1044@wildcats.unh.edu::f596e28b-44f6-45ce-a454-b87a2f3d1f62" providerId="AD" clId="Web-{19D07295-9816-4573-8542-6EC697BC253C}" dt="2021-04-25T23:08:02.322" v="44" actId="1076"/>
      <pc:docMkLst>
        <pc:docMk/>
      </pc:docMkLst>
      <pc:sldChg chg="addSp modSp">
        <pc:chgData name="Spaulding, Cooper" userId="S::jcs1044@wildcats.unh.edu::f596e28b-44f6-45ce-a454-b87a2f3d1f62" providerId="AD" clId="Web-{19D07295-9816-4573-8542-6EC697BC253C}" dt="2021-04-25T23:08:02.322" v="44" actId="1076"/>
        <pc:sldMkLst>
          <pc:docMk/>
          <pc:sldMk cId="1853305208" sldId="257"/>
        </pc:sldMkLst>
        <pc:spChg chg="mod">
          <ac:chgData name="Spaulding, Cooper" userId="S::jcs1044@wildcats.unh.edu::f596e28b-44f6-45ce-a454-b87a2f3d1f62" providerId="AD" clId="Web-{19D07295-9816-4573-8542-6EC697BC253C}" dt="2021-04-25T23:00:46.679" v="10" actId="1076"/>
          <ac:spMkLst>
            <pc:docMk/>
            <pc:sldMk cId="1853305208" sldId="257"/>
            <ac:spMk id="41" creationId="{00000000-0000-0000-0000-000000000000}"/>
          </ac:spMkLst>
        </pc:spChg>
        <pc:picChg chg="mod">
          <ac:chgData name="Spaulding, Cooper" userId="S::jcs1044@wildcats.unh.edu::f596e28b-44f6-45ce-a454-b87a2f3d1f62" providerId="AD" clId="Web-{19D07295-9816-4573-8542-6EC697BC253C}" dt="2021-04-25T23:07:24.960" v="40" actId="1076"/>
          <ac:picMkLst>
            <pc:docMk/>
            <pc:sldMk cId="1853305208" sldId="257"/>
            <ac:picMk id="5" creationId="{C94F951C-43BE-4009-85F6-400C9F1BDAF9}"/>
          </ac:picMkLst>
        </pc:picChg>
        <pc:picChg chg="add mod modCrop">
          <ac:chgData name="Spaulding, Cooper" userId="S::jcs1044@wildcats.unh.edu::f596e28b-44f6-45ce-a454-b87a2f3d1f62" providerId="AD" clId="Web-{19D07295-9816-4573-8542-6EC697BC253C}" dt="2021-04-25T23:08:02.322" v="44" actId="1076"/>
          <ac:picMkLst>
            <pc:docMk/>
            <pc:sldMk cId="1853305208" sldId="257"/>
            <ac:picMk id="15" creationId="{97CB2387-4591-4E71-B728-3C11C8CC5E09}"/>
          </ac:picMkLst>
        </pc:picChg>
        <pc:picChg chg="add mod modCrop">
          <ac:chgData name="Spaulding, Cooper" userId="S::jcs1044@wildcats.unh.edu::f596e28b-44f6-45ce-a454-b87a2f3d1f62" providerId="AD" clId="Web-{19D07295-9816-4573-8542-6EC697BC253C}" dt="2021-04-25T23:07:57.900" v="43" actId="1076"/>
          <ac:picMkLst>
            <pc:docMk/>
            <pc:sldMk cId="1853305208" sldId="257"/>
            <ac:picMk id="16" creationId="{C987FFD0-AC13-43B2-9C5C-5C688506F65B}"/>
          </ac:picMkLst>
        </pc:picChg>
      </pc:sldChg>
    </pc:docChg>
  </pc:docChgLst>
  <pc:docChgLst>
    <pc:chgData name="Shinnishi, Sungjoon" userId="S::ss1434@wildcats.unh.edu::c7ea0414-1811-4a7e-87a7-8e863cf4b694" providerId="AD" clId="Web-{D3DF3E5E-5981-4D02-AA3D-7CD4D5774BC8}"/>
    <pc:docChg chg="modSld">
      <pc:chgData name="Shinnishi, Sungjoon" userId="S::ss1434@wildcats.unh.edu::c7ea0414-1811-4a7e-87a7-8e863cf4b694" providerId="AD" clId="Web-{D3DF3E5E-5981-4D02-AA3D-7CD4D5774BC8}" dt="2021-04-23T03:03:57.343" v="257" actId="20577"/>
      <pc:docMkLst>
        <pc:docMk/>
      </pc:docMkLst>
      <pc:sldChg chg="addSp modSp">
        <pc:chgData name="Shinnishi, Sungjoon" userId="S::ss1434@wildcats.unh.edu::c7ea0414-1811-4a7e-87a7-8e863cf4b694" providerId="AD" clId="Web-{D3DF3E5E-5981-4D02-AA3D-7CD4D5774BC8}" dt="2021-04-23T03:03:57.343" v="257" actId="20577"/>
        <pc:sldMkLst>
          <pc:docMk/>
          <pc:sldMk cId="1853305208" sldId="257"/>
        </pc:sldMkLst>
        <pc:spChg chg="mod">
          <ac:chgData name="Shinnishi, Sungjoon" userId="S::ss1434@wildcats.unh.edu::c7ea0414-1811-4a7e-87a7-8e863cf4b694" providerId="AD" clId="Web-{D3DF3E5E-5981-4D02-AA3D-7CD4D5774BC8}" dt="2021-04-23T03:03:57.343" v="257" actId="20577"/>
          <ac:spMkLst>
            <pc:docMk/>
            <pc:sldMk cId="1853305208" sldId="257"/>
            <ac:spMk id="22" creationId="{00000000-0000-0000-0000-000000000000}"/>
          </ac:spMkLst>
        </pc:spChg>
        <pc:spChg chg="mod">
          <ac:chgData name="Shinnishi, Sungjoon" userId="S::ss1434@wildcats.unh.edu::c7ea0414-1811-4a7e-87a7-8e863cf4b694" providerId="AD" clId="Web-{D3DF3E5E-5981-4D02-AA3D-7CD4D5774BC8}" dt="2021-04-23T02:54:04.184" v="24" actId="1076"/>
          <ac:spMkLst>
            <pc:docMk/>
            <pc:sldMk cId="1853305208" sldId="257"/>
            <ac:spMk id="86" creationId="{00000000-0000-0000-0000-000000000000}"/>
          </ac:spMkLst>
        </pc:spChg>
        <pc:grpChg chg="mod">
          <ac:chgData name="Shinnishi, Sungjoon" userId="S::ss1434@wildcats.unh.edu::c7ea0414-1811-4a7e-87a7-8e863cf4b694" providerId="AD" clId="Web-{D3DF3E5E-5981-4D02-AA3D-7CD4D5774BC8}" dt="2021-04-23T02:53:57.855" v="22" actId="1076"/>
          <ac:grpSpMkLst>
            <pc:docMk/>
            <pc:sldMk cId="1853305208" sldId="257"/>
            <ac:grpSpMk id="17" creationId="{00000000-0000-0000-0000-000000000000}"/>
          </ac:grpSpMkLst>
        </pc:grpChg>
        <pc:picChg chg="add mod">
          <ac:chgData name="Shinnishi, Sungjoon" userId="S::ss1434@wildcats.unh.edu::c7ea0414-1811-4a7e-87a7-8e863cf4b694" providerId="AD" clId="Web-{D3DF3E5E-5981-4D02-AA3D-7CD4D5774BC8}" dt="2021-04-23T02:57:59.424" v="123" actId="14100"/>
          <ac:picMkLst>
            <pc:docMk/>
            <pc:sldMk cId="1853305208" sldId="257"/>
            <ac:picMk id="4" creationId="{DC54B1E0-8C42-43C7-A672-6AD178FD0AF7}"/>
          </ac:picMkLst>
        </pc:picChg>
      </pc:sldChg>
    </pc:docChg>
  </pc:docChgLst>
  <pc:docChgLst>
    <pc:chgData name="Spaulding, Cooper" userId="S::jcs1044@wildcats.unh.edu::f596e28b-44f6-45ce-a454-b87a2f3d1f62" providerId="AD" clId="Web-{78F1083E-25B2-416E-8D65-6CD83DF956DA}"/>
    <pc:docChg chg="modSld">
      <pc:chgData name="Spaulding, Cooper" userId="S::jcs1044@wildcats.unh.edu::f596e28b-44f6-45ce-a454-b87a2f3d1f62" providerId="AD" clId="Web-{78F1083E-25B2-416E-8D65-6CD83DF956DA}" dt="2021-04-25T23:23:29.151" v="4" actId="20577"/>
      <pc:docMkLst>
        <pc:docMk/>
      </pc:docMkLst>
      <pc:sldChg chg="modSp">
        <pc:chgData name="Spaulding, Cooper" userId="S::jcs1044@wildcats.unh.edu::f596e28b-44f6-45ce-a454-b87a2f3d1f62" providerId="AD" clId="Web-{78F1083E-25B2-416E-8D65-6CD83DF956DA}" dt="2021-04-25T23:23:29.151" v="4" actId="20577"/>
        <pc:sldMkLst>
          <pc:docMk/>
          <pc:sldMk cId="1853305208" sldId="257"/>
        </pc:sldMkLst>
        <pc:spChg chg="mod">
          <ac:chgData name="Spaulding, Cooper" userId="S::jcs1044@wildcats.unh.edu::f596e28b-44f6-45ce-a454-b87a2f3d1f62" providerId="AD" clId="Web-{78F1083E-25B2-416E-8D65-6CD83DF956DA}" dt="2021-04-25T23:23:29.151" v="4" actId="20577"/>
          <ac:spMkLst>
            <pc:docMk/>
            <pc:sldMk cId="1853305208" sldId="257"/>
            <ac:spMk id="40" creationId="{00000000-0000-0000-0000-000000000000}"/>
          </ac:spMkLst>
        </pc:spChg>
      </pc:sldChg>
    </pc:docChg>
  </pc:docChgLst>
  <pc:docChgLst>
    <pc:chgData name="Swan, David" userId="S::dps1018@wildcats.unh.edu::c3f03143-b74d-45be-b7d5-1f4fd782ed2c" providerId="AD" clId="Web-{BB4659DD-20E4-4755-BABA-BDD5C0E6C7DA}"/>
    <pc:docChg chg="modSld">
      <pc:chgData name="Swan, David" userId="S::dps1018@wildcats.unh.edu::c3f03143-b74d-45be-b7d5-1f4fd782ed2c" providerId="AD" clId="Web-{BB4659DD-20E4-4755-BABA-BDD5C0E6C7DA}" dt="2021-04-25T16:47:16.915" v="21" actId="14100"/>
      <pc:docMkLst>
        <pc:docMk/>
      </pc:docMkLst>
      <pc:sldChg chg="addSp modSp">
        <pc:chgData name="Swan, David" userId="S::dps1018@wildcats.unh.edu::c3f03143-b74d-45be-b7d5-1f4fd782ed2c" providerId="AD" clId="Web-{BB4659DD-20E4-4755-BABA-BDD5C0E6C7DA}" dt="2021-04-25T16:47:16.915" v="21" actId="14100"/>
        <pc:sldMkLst>
          <pc:docMk/>
          <pc:sldMk cId="1853305208" sldId="257"/>
        </pc:sldMkLst>
        <pc:spChg chg="add">
          <ac:chgData name="Swan, David" userId="S::dps1018@wildcats.unh.edu::c3f03143-b74d-45be-b7d5-1f4fd782ed2c" providerId="AD" clId="Web-{BB4659DD-20E4-4755-BABA-BDD5C0E6C7DA}" dt="2021-04-25T16:46:25.477" v="10"/>
          <ac:spMkLst>
            <pc:docMk/>
            <pc:sldMk cId="1853305208" sldId="257"/>
            <ac:spMk id="15" creationId="{4E352EED-0FA3-4D80-9EBC-6AA51E92F1E6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29.399" v="11"/>
          <ac:spMkLst>
            <pc:docMk/>
            <pc:sldMk cId="1853305208" sldId="257"/>
            <ac:spMk id="16" creationId="{6740ABE8-830B-4773-A4E5-8077DFD7B201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42.087" v="12"/>
          <ac:spMkLst>
            <pc:docMk/>
            <pc:sldMk cId="1853305208" sldId="257"/>
            <ac:spMk id="18" creationId="{7013F661-20FE-44E2-8528-D381A43F2C4D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48.602" v="13"/>
          <ac:spMkLst>
            <pc:docMk/>
            <pc:sldMk cId="1853305208" sldId="257"/>
            <ac:spMk id="19" creationId="{D7F19814-A782-4CA3-B8AF-97CEB9790A94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52.212" v="14"/>
          <ac:spMkLst>
            <pc:docMk/>
            <pc:sldMk cId="1853305208" sldId="257"/>
            <ac:spMk id="20" creationId="{CB2A4A5C-19A2-4B57-8B88-CE23189A262C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52.868" v="15"/>
          <ac:spMkLst>
            <pc:docMk/>
            <pc:sldMk cId="1853305208" sldId="257"/>
            <ac:spMk id="21" creationId="{DE29DF92-DCDA-4F78-83F0-66A35AFBEA94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53.368" v="16"/>
          <ac:spMkLst>
            <pc:docMk/>
            <pc:sldMk cId="1853305208" sldId="257"/>
            <ac:spMk id="24" creationId="{EADFBA76-FC02-4305-AAD1-92EC2BF17AA0}"/>
          </ac:spMkLst>
        </pc:spChg>
        <pc:spChg chg="mod">
          <ac:chgData name="Swan, David" userId="S::dps1018@wildcats.unh.edu::c3f03143-b74d-45be-b7d5-1f4fd782ed2c" providerId="AD" clId="Web-{BB4659DD-20E4-4755-BABA-BDD5C0E6C7DA}" dt="2021-04-25T16:47:16.915" v="21" actId="14100"/>
          <ac:spMkLst>
            <pc:docMk/>
            <pc:sldMk cId="1853305208" sldId="257"/>
            <ac:spMk id="64" creationId="{9CE82369-7D47-4D2B-841C-4F417F882FEC}"/>
          </ac:spMkLst>
        </pc:spChg>
        <pc:picChg chg="add mod">
          <ac:chgData name="Swan, David" userId="S::dps1018@wildcats.unh.edu::c3f03143-b74d-45be-b7d5-1f4fd782ed2c" providerId="AD" clId="Web-{BB4659DD-20E4-4755-BABA-BDD5C0E6C7DA}" dt="2021-04-25T16:43:39.302" v="4" actId="1076"/>
          <ac:picMkLst>
            <pc:docMk/>
            <pc:sldMk cId="1853305208" sldId="257"/>
            <ac:picMk id="13" creationId="{36001FE1-7C8F-4FD7-A1EF-123C76DF5D5E}"/>
          </ac:picMkLst>
        </pc:picChg>
        <pc:picChg chg="add mod">
          <ac:chgData name="Swan, David" userId="S::dps1018@wildcats.unh.edu::c3f03143-b74d-45be-b7d5-1f4fd782ed2c" providerId="AD" clId="Web-{BB4659DD-20E4-4755-BABA-BDD5C0E6C7DA}" dt="2021-04-25T16:46:16.430" v="9" actId="1076"/>
          <ac:picMkLst>
            <pc:docMk/>
            <pc:sldMk cId="1853305208" sldId="257"/>
            <ac:picMk id="14" creationId="{9E93C4B6-3356-4D9A-AB78-25D40E8AB82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24E755-96F4-4ED3-87A2-D2F951715912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696913"/>
            <a:ext cx="48799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2346F7-69A7-4ED4-8A11-E7BB76BE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4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79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46F7-69A7-4ED4-8A11-E7BB76BEB0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2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362287"/>
            <a:ext cx="43525440" cy="78401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0726400"/>
            <a:ext cx="3584448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7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59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38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1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9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7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57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3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3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4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8498560" y="6248421"/>
            <a:ext cx="46085760" cy="1331552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1280" y="6248421"/>
            <a:ext cx="137403840" cy="1331552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7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3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4" y="23503469"/>
            <a:ext cx="43525440" cy="726440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4" y="15502485"/>
            <a:ext cx="43525440" cy="80009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79605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592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3881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1842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39802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7763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5723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3684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8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0" y="36415140"/>
            <a:ext cx="91744800" cy="102988534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39520" y="36415140"/>
            <a:ext cx="91744800" cy="102988534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7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464736"/>
            <a:ext cx="4608576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2" y="8187275"/>
            <a:ext cx="22625054" cy="3412064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605" indent="0">
              <a:buNone/>
              <a:defRPr sz="8200" b="1"/>
            </a:lvl2pPr>
            <a:lvl3pPr marL="3759210" indent="0">
              <a:buNone/>
              <a:defRPr sz="7400" b="1"/>
            </a:lvl3pPr>
            <a:lvl4pPr marL="5638816" indent="0">
              <a:buNone/>
              <a:defRPr sz="6600" b="1"/>
            </a:lvl4pPr>
            <a:lvl5pPr marL="7518421" indent="0">
              <a:buNone/>
              <a:defRPr sz="6600" b="1"/>
            </a:lvl5pPr>
            <a:lvl6pPr marL="9398026" indent="0">
              <a:buNone/>
              <a:defRPr sz="6600" b="1"/>
            </a:lvl6pPr>
            <a:lvl7pPr marL="11277631" indent="0">
              <a:buNone/>
              <a:defRPr sz="6600" b="1"/>
            </a:lvl7pPr>
            <a:lvl8pPr marL="13157236" indent="0">
              <a:buNone/>
              <a:defRPr sz="6600" b="1"/>
            </a:lvl8pPr>
            <a:lvl9pPr marL="15036841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2" y="11599339"/>
            <a:ext cx="22625054" cy="21073536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60" y="8187275"/>
            <a:ext cx="22633940" cy="3412064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605" indent="0">
              <a:buNone/>
              <a:defRPr sz="8200" b="1"/>
            </a:lvl2pPr>
            <a:lvl3pPr marL="3759210" indent="0">
              <a:buNone/>
              <a:defRPr sz="7400" b="1"/>
            </a:lvl3pPr>
            <a:lvl4pPr marL="5638816" indent="0">
              <a:buNone/>
              <a:defRPr sz="6600" b="1"/>
            </a:lvl4pPr>
            <a:lvl5pPr marL="7518421" indent="0">
              <a:buNone/>
              <a:defRPr sz="6600" b="1"/>
            </a:lvl5pPr>
            <a:lvl6pPr marL="9398026" indent="0">
              <a:buNone/>
              <a:defRPr sz="6600" b="1"/>
            </a:lvl6pPr>
            <a:lvl7pPr marL="11277631" indent="0">
              <a:buNone/>
              <a:defRPr sz="6600" b="1"/>
            </a:lvl7pPr>
            <a:lvl8pPr marL="13157236" indent="0">
              <a:buNone/>
              <a:defRPr sz="6600" b="1"/>
            </a:lvl8pPr>
            <a:lvl9pPr marL="15036841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60" y="11599339"/>
            <a:ext cx="22633940" cy="21073536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0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6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1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43" y="1456266"/>
            <a:ext cx="16846554" cy="619760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456283"/>
            <a:ext cx="28625800" cy="3121660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43" y="7653883"/>
            <a:ext cx="16846554" cy="25019002"/>
          </a:xfrm>
        </p:spPr>
        <p:txBody>
          <a:bodyPr/>
          <a:lstStyle>
            <a:lvl1pPr marL="0" indent="0">
              <a:buNone/>
              <a:defRPr sz="5800"/>
            </a:lvl1pPr>
            <a:lvl2pPr marL="1879605" indent="0">
              <a:buNone/>
              <a:defRPr sz="4900"/>
            </a:lvl2pPr>
            <a:lvl3pPr marL="3759210" indent="0">
              <a:buNone/>
              <a:defRPr sz="4100"/>
            </a:lvl3pPr>
            <a:lvl4pPr marL="5638816" indent="0">
              <a:buNone/>
              <a:defRPr sz="3700"/>
            </a:lvl4pPr>
            <a:lvl5pPr marL="7518421" indent="0">
              <a:buNone/>
              <a:defRPr sz="3700"/>
            </a:lvl5pPr>
            <a:lvl6pPr marL="9398026" indent="0">
              <a:buNone/>
              <a:defRPr sz="3700"/>
            </a:lvl6pPr>
            <a:lvl7pPr marL="11277631" indent="0">
              <a:buNone/>
              <a:defRPr sz="3700"/>
            </a:lvl7pPr>
            <a:lvl8pPr marL="13157236" indent="0">
              <a:buNone/>
              <a:defRPr sz="3700"/>
            </a:lvl8pPr>
            <a:lvl9pPr marL="15036841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4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4" y="25603203"/>
            <a:ext cx="30723840" cy="302260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4" y="3268134"/>
            <a:ext cx="30723840" cy="21945600"/>
          </a:xfrm>
        </p:spPr>
        <p:txBody>
          <a:bodyPr/>
          <a:lstStyle>
            <a:lvl1pPr marL="0" indent="0">
              <a:buNone/>
              <a:defRPr sz="13200"/>
            </a:lvl1pPr>
            <a:lvl2pPr marL="1879605" indent="0">
              <a:buNone/>
              <a:defRPr sz="11500"/>
            </a:lvl2pPr>
            <a:lvl3pPr marL="3759210" indent="0">
              <a:buNone/>
              <a:defRPr sz="9900"/>
            </a:lvl3pPr>
            <a:lvl4pPr marL="5638816" indent="0">
              <a:buNone/>
              <a:defRPr sz="8200"/>
            </a:lvl4pPr>
            <a:lvl5pPr marL="7518421" indent="0">
              <a:buNone/>
              <a:defRPr sz="8200"/>
            </a:lvl5pPr>
            <a:lvl6pPr marL="9398026" indent="0">
              <a:buNone/>
              <a:defRPr sz="8200"/>
            </a:lvl6pPr>
            <a:lvl7pPr marL="11277631" indent="0">
              <a:buNone/>
              <a:defRPr sz="8200"/>
            </a:lvl7pPr>
            <a:lvl8pPr marL="13157236" indent="0">
              <a:buNone/>
              <a:defRPr sz="8200"/>
            </a:lvl8pPr>
            <a:lvl9pPr marL="15036841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4" y="28625805"/>
            <a:ext cx="30723840" cy="4292598"/>
          </a:xfrm>
        </p:spPr>
        <p:txBody>
          <a:bodyPr/>
          <a:lstStyle>
            <a:lvl1pPr marL="0" indent="0">
              <a:buNone/>
              <a:defRPr sz="5800"/>
            </a:lvl1pPr>
            <a:lvl2pPr marL="1879605" indent="0">
              <a:buNone/>
              <a:defRPr sz="4900"/>
            </a:lvl2pPr>
            <a:lvl3pPr marL="3759210" indent="0">
              <a:buNone/>
              <a:defRPr sz="4100"/>
            </a:lvl3pPr>
            <a:lvl4pPr marL="5638816" indent="0">
              <a:buNone/>
              <a:defRPr sz="3700"/>
            </a:lvl4pPr>
            <a:lvl5pPr marL="7518421" indent="0">
              <a:buNone/>
              <a:defRPr sz="3700"/>
            </a:lvl5pPr>
            <a:lvl6pPr marL="9398026" indent="0">
              <a:buNone/>
              <a:defRPr sz="3700"/>
            </a:lvl6pPr>
            <a:lvl7pPr marL="11277631" indent="0">
              <a:buNone/>
              <a:defRPr sz="3700"/>
            </a:lvl7pPr>
            <a:lvl8pPr marL="13157236" indent="0">
              <a:buNone/>
              <a:defRPr sz="3700"/>
            </a:lvl8pPr>
            <a:lvl9pPr marL="15036841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9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100000"/>
                <a:alpha val="0"/>
              </a:schemeClr>
            </a:gs>
            <a:gs pos="8000">
              <a:schemeClr val="bg2">
                <a:lumMod val="40000"/>
                <a:lumOff val="60000"/>
              </a:schemeClr>
            </a:gs>
            <a:gs pos="33000">
              <a:schemeClr val="bg2">
                <a:shade val="20000"/>
                <a:satMod val="255000"/>
                <a:alpha val="66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464736"/>
            <a:ext cx="46085760" cy="6096000"/>
          </a:xfrm>
          <a:prstGeom prst="rect">
            <a:avLst/>
          </a:prstGeom>
        </p:spPr>
        <p:txBody>
          <a:bodyPr vert="horz" lIns="375919" tIns="187965" rIns="375919" bIns="18796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34421"/>
            <a:ext cx="46085760" cy="24138469"/>
          </a:xfrm>
          <a:prstGeom prst="rect">
            <a:avLst/>
          </a:prstGeom>
        </p:spPr>
        <p:txBody>
          <a:bodyPr vert="horz" lIns="375919" tIns="187965" rIns="375919" bIns="1879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3900554"/>
            <a:ext cx="11948160" cy="1947334"/>
          </a:xfrm>
          <a:prstGeom prst="rect">
            <a:avLst/>
          </a:prstGeom>
        </p:spPr>
        <p:txBody>
          <a:bodyPr vert="horz" lIns="375919" tIns="187965" rIns="375919" bIns="187965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A127-50F5-4FC7-B66A-B9D9794DAC14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3900554"/>
            <a:ext cx="16215360" cy="1947334"/>
          </a:xfrm>
          <a:prstGeom prst="rect">
            <a:avLst/>
          </a:prstGeom>
        </p:spPr>
        <p:txBody>
          <a:bodyPr vert="horz" lIns="375919" tIns="187965" rIns="375919" bIns="187965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3900554"/>
            <a:ext cx="11948160" cy="1947334"/>
          </a:xfrm>
          <a:prstGeom prst="rect">
            <a:avLst/>
          </a:prstGeom>
        </p:spPr>
        <p:txBody>
          <a:bodyPr vert="horz" lIns="375919" tIns="187965" rIns="375919" bIns="187965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1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3759210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09702" indent="-1409702" algn="l" defTabSz="3759210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4362" indent="-1174756" algn="l" defTabSz="3759210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699013" indent="-939803" algn="l" defTabSz="375921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78618" indent="-939803" algn="l" defTabSz="3759210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58223" indent="-939803" algn="l" defTabSz="3759210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37829" indent="-939803" algn="l" defTabSz="375921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17434" indent="-939803" algn="l" defTabSz="375921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97039" indent="-939803" algn="l" defTabSz="375921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6644" indent="-939803" algn="l" defTabSz="375921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79605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59210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38816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18421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398026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77631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57236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36841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/>
          <p:cNvSpPr txBox="1"/>
          <p:nvPr/>
        </p:nvSpPr>
        <p:spPr>
          <a:xfrm>
            <a:off x="18039605" y="5896031"/>
            <a:ext cx="15083838" cy="7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4726366" y="2893669"/>
            <a:ext cx="16018765" cy="15927731"/>
            <a:chOff x="34643817" y="362069"/>
            <a:chExt cx="16059149" cy="16554332"/>
          </a:xfrm>
        </p:grpSpPr>
        <p:sp>
          <p:nvSpPr>
            <p:cNvPr id="23" name="TextBox 22"/>
            <p:cNvSpPr txBox="1"/>
            <p:nvPr/>
          </p:nvSpPr>
          <p:spPr>
            <a:xfrm>
              <a:off x="38639980" y="570435"/>
              <a:ext cx="8111815" cy="1279538"/>
            </a:xfrm>
            <a:prstGeom prst="rect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Cambria" panose="02040503050406030204" pitchFamily="18" charset="0"/>
                </a:rPr>
                <a:t>Powertrain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4643817" y="362069"/>
              <a:ext cx="16059149" cy="16554332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4431" y="2893669"/>
            <a:ext cx="16339381" cy="10127008"/>
            <a:chOff x="34643817" y="17388906"/>
            <a:chExt cx="16059150" cy="18520363"/>
          </a:xfrm>
        </p:grpSpPr>
        <p:sp>
          <p:nvSpPr>
            <p:cNvPr id="29" name="TextBox 28"/>
            <p:cNvSpPr txBox="1"/>
            <p:nvPr/>
          </p:nvSpPr>
          <p:spPr>
            <a:xfrm>
              <a:off x="37040340" y="17587658"/>
              <a:ext cx="11581301" cy="24170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Cambria" panose="02040503050406030204" pitchFamily="18" charset="0"/>
                </a:rPr>
                <a:t>Frame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4643817" y="17388906"/>
              <a:ext cx="16059150" cy="18520363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376271" y="24263820"/>
            <a:ext cx="16761329" cy="11245380"/>
            <a:chOff x="1079251" y="26074242"/>
            <a:chExt cx="17075478" cy="11620000"/>
          </a:xfrm>
        </p:grpSpPr>
        <p:sp>
          <p:nvSpPr>
            <p:cNvPr id="40" name="TextBox 39"/>
            <p:cNvSpPr txBox="1"/>
            <p:nvPr/>
          </p:nvSpPr>
          <p:spPr>
            <a:xfrm>
              <a:off x="4905224" y="26254527"/>
              <a:ext cx="9430210" cy="12721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>
                  <a:latin typeface="Cambria"/>
                </a:rPr>
                <a:t>Electronics</a:t>
              </a:r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79251" y="26074242"/>
              <a:ext cx="17075478" cy="11620000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5874" y="23728760"/>
            <a:ext cx="16321115" cy="11780439"/>
            <a:chOff x="19936059" y="21350398"/>
            <a:chExt cx="14372843" cy="12673110"/>
          </a:xfrm>
        </p:grpSpPr>
        <p:sp>
          <p:nvSpPr>
            <p:cNvPr id="22" name="TextBox 21"/>
            <p:cNvSpPr txBox="1"/>
            <p:nvPr/>
          </p:nvSpPr>
          <p:spPr>
            <a:xfrm>
              <a:off x="20013662" y="23138519"/>
              <a:ext cx="9469389" cy="106944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571500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</a:rPr>
                <a:t>Pedal Assembly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6061-T6 Aluminum pedals and plates to withstand 2000N force from the driver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Mounted on sliding rails for easy adjustments to accommodate the 95th percentile male</a:t>
              </a:r>
            </a:p>
            <a:p>
              <a:pPr marL="571500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Electronically Actuated Shifter 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Depressing the clutch between shifts is not required  after launching the car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Up shifts will be around 400ms 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Utilizing ignition cut in ECU tuning to unload clutch </a:t>
              </a:r>
            </a:p>
            <a:p>
              <a:pPr marL="571500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Steering Column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Utilizes double universal joint designed for automotive steering shafts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4130 alloy steel steering shaft for its compatibility, strength, and the low difficulty for welding and machining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Rack mounted behind the front axle to improve turn-in response</a:t>
              </a:r>
            </a:p>
            <a:p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9936059" y="21350398"/>
              <a:ext cx="14372843" cy="12673110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573674" y="23895505"/>
            <a:ext cx="9430210" cy="1231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>
                <a:latin typeface="Cambria" panose="02040503050406030204" pitchFamily="18" charset="0"/>
              </a:rPr>
              <a:t>Controls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0" y="-45720"/>
            <a:ext cx="512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17062122" y="2463484"/>
            <a:ext cx="1707547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spc="-300">
                <a:solidFill>
                  <a:schemeClr val="bg1"/>
                </a:solidFill>
                <a:latin typeface="Cambria" panose="02040503050406030204" pitchFamily="18" charset="0"/>
              </a:rPr>
              <a:t>College of Engineering and Physical Sciences</a:t>
            </a:r>
          </a:p>
          <a:p>
            <a:pPr algn="ctr"/>
            <a:r>
              <a:rPr lang="en-US" sz="5400" spc="-300">
                <a:solidFill>
                  <a:schemeClr val="bg1"/>
                </a:solidFill>
                <a:latin typeface="Cambria" panose="02040503050406030204" pitchFamily="18" charset="0"/>
              </a:rPr>
              <a:t>Mechanical Engineering Department</a:t>
            </a:r>
          </a:p>
        </p:txBody>
      </p:sp>
      <p:pic>
        <p:nvPicPr>
          <p:cNvPr id="6" name="Picture 2" descr="http://www.sae.org/images/design13/sae-internatio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0" y="411480"/>
            <a:ext cx="3477618" cy="219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7196758" y="4663320"/>
            <a:ext cx="1706952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>
                <a:latin typeface="Cambria" panose="02040503050406030204" pitchFamily="18" charset="0"/>
              </a:rPr>
              <a:t>Team Members</a:t>
            </a:r>
          </a:p>
          <a:p>
            <a:pPr algn="ctr"/>
            <a:r>
              <a:rPr lang="en-US" sz="3600">
                <a:latin typeface="Cambria" panose="02040503050406030204" pitchFamily="18" charset="0"/>
              </a:rPr>
              <a:t>Project Managers: Patrick Anderson, Timothy Ziadeh, Cooper Spaulding</a:t>
            </a:r>
          </a:p>
          <a:p>
            <a:pPr algn="ctr"/>
            <a:r>
              <a:rPr lang="en-US" sz="3600">
                <a:latin typeface="Cambria" panose="02040503050406030204" pitchFamily="18" charset="0"/>
              </a:rPr>
              <a:t>Controls: Patrick Anderson, </a:t>
            </a:r>
            <a:r>
              <a:rPr lang="en-US" sz="3600" err="1">
                <a:latin typeface="Cambria" panose="02040503050406030204" pitchFamily="18" charset="0"/>
              </a:rPr>
              <a:t>Sungjoon</a:t>
            </a:r>
            <a:r>
              <a:rPr lang="en-US" sz="3600">
                <a:latin typeface="Cambria" panose="02040503050406030204" pitchFamily="18" charset="0"/>
              </a:rPr>
              <a:t> </a:t>
            </a:r>
            <a:r>
              <a:rPr lang="en-US" sz="3600" err="1">
                <a:latin typeface="Cambria" panose="02040503050406030204" pitchFamily="18" charset="0"/>
              </a:rPr>
              <a:t>Shinnishi</a:t>
            </a:r>
            <a:endParaRPr lang="en-US" sz="3600">
              <a:latin typeface="Cambria" panose="02040503050406030204" pitchFamily="18" charset="0"/>
            </a:endParaRPr>
          </a:p>
          <a:p>
            <a:pPr algn="ctr"/>
            <a:r>
              <a:rPr lang="en-US" sz="3600">
                <a:latin typeface="Cambria" panose="02040503050406030204" pitchFamily="18" charset="0"/>
              </a:rPr>
              <a:t>Frame: Thomas Miller</a:t>
            </a:r>
          </a:p>
          <a:p>
            <a:pPr algn="ctr"/>
            <a:r>
              <a:rPr lang="en-US" sz="3600">
                <a:latin typeface="Cambria" panose="02040503050406030204" pitchFamily="18" charset="0"/>
              </a:rPr>
              <a:t>Aerodynamics: Timothy Ziadeh, Cooper Spaulding, David Swan, Sawyer </a:t>
            </a:r>
            <a:r>
              <a:rPr lang="en-US" sz="3600" err="1">
                <a:latin typeface="Cambria" panose="02040503050406030204" pitchFamily="18" charset="0"/>
              </a:rPr>
              <a:t>Banley</a:t>
            </a:r>
            <a:r>
              <a:rPr lang="en-US" sz="3600">
                <a:latin typeface="Cambria" panose="02040503050406030204" pitchFamily="18" charset="0"/>
              </a:rPr>
              <a:t>-Bill</a:t>
            </a:r>
          </a:p>
          <a:p>
            <a:pPr algn="ctr"/>
            <a:r>
              <a:rPr lang="en-US" sz="3600">
                <a:latin typeface="Cambria" panose="02040503050406030204" pitchFamily="18" charset="0"/>
              </a:rPr>
              <a:t>Powertrain: DJ Simoneau, Nelson Kim, John Gallo</a:t>
            </a:r>
          </a:p>
          <a:p>
            <a:pPr algn="ctr"/>
            <a:r>
              <a:rPr lang="en-US" sz="3600">
                <a:latin typeface="Cambria" panose="02040503050406030204" pitchFamily="18" charset="0"/>
              </a:rPr>
              <a:t>Suspension: Jarrod Arruda, Justin </a:t>
            </a:r>
            <a:r>
              <a:rPr lang="en-US" sz="3600" err="1">
                <a:latin typeface="Cambria" panose="02040503050406030204" pitchFamily="18" charset="0"/>
              </a:rPr>
              <a:t>Lomba</a:t>
            </a:r>
            <a:r>
              <a:rPr lang="en-US" sz="3600">
                <a:latin typeface="Cambria" panose="02040503050406030204" pitchFamily="18" charset="0"/>
              </a:rPr>
              <a:t>, Jacob Dow</a:t>
            </a:r>
          </a:p>
          <a:p>
            <a:pPr algn="ctr"/>
            <a:r>
              <a:rPr lang="en-US" sz="3600">
                <a:latin typeface="Cambria" panose="02040503050406030204" pitchFamily="18" charset="0"/>
              </a:rPr>
              <a:t>Faculty Advisor: Todd Gross</a:t>
            </a:r>
          </a:p>
          <a:p>
            <a:pPr algn="ctr"/>
            <a:r>
              <a:rPr lang="en-US" sz="3600">
                <a:latin typeface="Cambria" panose="02040503050406030204" pitchFamily="18" charset="0"/>
              </a:rPr>
              <a:t>									</a:t>
            </a:r>
          </a:p>
          <a:p>
            <a:pPr algn="ctr"/>
            <a:r>
              <a:rPr lang="en-US" sz="3600">
                <a:latin typeface="Cambria" panose="02040503050406030204" pitchFamily="18" charset="0"/>
              </a:rPr>
              <a:t>				</a:t>
            </a:r>
          </a:p>
          <a:p>
            <a:r>
              <a:rPr lang="en-US" sz="3600">
                <a:latin typeface="Cambria" panose="02040503050406030204" pitchFamily="18" charset="0"/>
              </a:rPr>
              <a:t>		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34726367" y="19546442"/>
            <a:ext cx="16171164" cy="15962758"/>
            <a:chOff x="34643817" y="17388906"/>
            <a:chExt cx="16059150" cy="18135600"/>
          </a:xfrm>
        </p:grpSpPr>
        <p:sp>
          <p:nvSpPr>
            <p:cNvPr id="72" name="TextBox 71"/>
            <p:cNvSpPr txBox="1"/>
            <p:nvPr/>
          </p:nvSpPr>
          <p:spPr>
            <a:xfrm>
              <a:off x="35009835" y="19141505"/>
              <a:ext cx="15164975" cy="1330847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Arial,Sans-Serif"/>
                <a:buChar char="•"/>
              </a:pPr>
              <a:r>
                <a:rPr lang="en-US" sz="3200" spc="-80" dirty="0">
                  <a:latin typeface="Cambria"/>
                  <a:cs typeface="Calibri"/>
                </a:rPr>
                <a:t>Purpose</a:t>
              </a:r>
            </a:p>
            <a:p>
              <a:pPr marL="2338070" lvl="1" indent="-457200">
                <a:buFont typeface="Arial,Sans-Serif"/>
                <a:buChar char="•"/>
              </a:pPr>
              <a:r>
                <a:rPr lang="en-US" sz="3200" spc="-80" dirty="0">
                  <a:latin typeface="Cambria"/>
                  <a:cs typeface="Calibri"/>
                </a:rPr>
                <a:t>Resist chassis roll – maximize tire contact patch with road</a:t>
              </a:r>
            </a:p>
            <a:p>
              <a:pPr marL="2338070" lvl="1" indent="-457200">
                <a:buFont typeface="Arial,Sans-Serif"/>
                <a:buChar char="•"/>
              </a:pPr>
              <a:r>
                <a:rPr lang="en-US" sz="3200" spc="-80" dirty="0">
                  <a:latin typeface="Cambria"/>
                  <a:cs typeface="Calibri"/>
                </a:rPr>
                <a:t>Roll center placement prioritizing responsiveness</a:t>
              </a:r>
            </a:p>
            <a:p>
              <a:pPr marL="2338070" lvl="1" indent="-457200">
                <a:buFont typeface="Arial,Sans-Serif"/>
                <a:buChar char="•"/>
              </a:pPr>
              <a:r>
                <a:rPr lang="en-US" sz="3200" spc="-80" dirty="0">
                  <a:latin typeface="Cambria"/>
                  <a:cs typeface="Calibri"/>
                </a:rPr>
                <a:t>Minimize roll center migration, increase stability/predictability</a:t>
              </a:r>
            </a:p>
            <a:p>
              <a:pPr marL="2338070" lvl="1" indent="-457200">
                <a:buFont typeface="Arial,Sans-Serif"/>
                <a:buChar char="•"/>
              </a:pPr>
              <a:r>
                <a:rPr lang="en-US" sz="3200" spc="-80" dirty="0">
                  <a:latin typeface="Cambria"/>
                  <a:cs typeface="Calibri"/>
                </a:rPr>
                <a:t>Select </a:t>
              </a:r>
              <a:r>
                <a:rPr lang="en-US" sz="3200" spc="-80" dirty="0" err="1">
                  <a:latin typeface="Cambria"/>
                  <a:cs typeface="Calibri"/>
                </a:rPr>
                <a:t>coilover</a:t>
              </a:r>
              <a:r>
                <a:rPr lang="en-US" sz="3200" spc="-80" dirty="0">
                  <a:latin typeface="Cambria"/>
                  <a:cs typeface="Calibri"/>
                </a:rPr>
                <a:t> to achieve desired ride frequency and roll rate</a:t>
              </a:r>
            </a:p>
            <a:p>
              <a:pPr marL="2338070" lvl="1" indent="-457200">
                <a:buFont typeface="Arial,Sans-Serif"/>
                <a:buChar char="•"/>
              </a:pPr>
              <a:r>
                <a:rPr lang="en-US" sz="3200" spc="-80" dirty="0">
                  <a:latin typeface="Cambria"/>
                  <a:cs typeface="Calibri"/>
                </a:rPr>
                <a:t>Adjustability: static camber, ride height, toe</a:t>
              </a:r>
            </a:p>
            <a:p>
              <a:pPr marL="457200" indent="-457200">
                <a:buFont typeface="Arial,Sans-Serif"/>
                <a:buChar char="•"/>
              </a:pPr>
              <a:r>
                <a:rPr lang="en-US" sz="3200" spc="-80" dirty="0">
                  <a:latin typeface="Cambria"/>
                  <a:cs typeface="Calibri"/>
                </a:rPr>
                <a:t>Geometry Selection</a:t>
              </a:r>
              <a:endParaRPr lang="en-US" spc="-80" dirty="0">
                <a:cs typeface="Calibri"/>
              </a:endParaRPr>
            </a:p>
            <a:p>
              <a:pPr marL="2338070" lvl="1" indent="-457200">
                <a:spcBef>
                  <a:spcPct val="20000"/>
                </a:spcBef>
                <a:buFont typeface="Wingdings,Sans-Serif"/>
                <a:buChar char="§"/>
              </a:pPr>
              <a:r>
                <a:rPr lang="en-US" sz="3200" spc="-80" dirty="0">
                  <a:latin typeface="Cambria"/>
                  <a:cs typeface="Calibri"/>
                </a:rPr>
                <a:t>Double wishbone, Short-Long Arm (SLA), camber gain in bump</a:t>
              </a:r>
            </a:p>
            <a:p>
              <a:pPr marL="2338070" lvl="1" indent="-457200">
                <a:spcBef>
                  <a:spcPct val="20000"/>
                </a:spcBef>
                <a:buFont typeface="Wingdings,Sans-Serif"/>
                <a:buChar char="§"/>
              </a:pPr>
              <a:r>
                <a:rPr lang="en-US" sz="3200" spc="-80" dirty="0">
                  <a:latin typeface="Cambria"/>
                  <a:cs typeface="Calibri"/>
                </a:rPr>
                <a:t>Front bell-crank repositioned out-of-plane to improve packaging</a:t>
              </a:r>
            </a:p>
            <a:p>
              <a:pPr marL="457200" indent="-457200">
                <a:buFont typeface="Arial,Sans-Serif"/>
                <a:buChar char="•"/>
              </a:pPr>
              <a:r>
                <a:rPr lang="en-US" sz="3200" spc="-80" dirty="0">
                  <a:latin typeface="Cambria"/>
                  <a:cs typeface="Calibri"/>
                </a:rPr>
                <a:t>Component Modeling &amp; FEA</a:t>
              </a:r>
            </a:p>
            <a:p>
              <a:pPr marL="2338070" lvl="1" indent="-457200">
                <a:buFont typeface="Arial,Sans-Serif"/>
                <a:buChar char="•"/>
              </a:pPr>
              <a:r>
                <a:rPr lang="en-US" sz="3200" spc="-80" dirty="0">
                  <a:latin typeface="Cambria"/>
                  <a:cs typeface="Calibri"/>
                </a:rPr>
                <a:t>Reusing steering rack, coils, tires,  F&amp;R uprights, axles, CV joints, differential</a:t>
              </a:r>
            </a:p>
            <a:p>
              <a:pPr marL="2338070" lvl="1" indent="-457200">
                <a:buFont typeface="Arial,Sans-Serif"/>
                <a:buChar char="•"/>
              </a:pPr>
              <a:r>
                <a:rPr lang="en-US" sz="3200" spc="-80" dirty="0">
                  <a:latin typeface="Cambria"/>
                  <a:cs typeface="Calibri"/>
                </a:rPr>
                <a:t>SolidWorks 3D modeling - FEA and kinematics in MSC Marc </a:t>
              </a:r>
              <a:r>
                <a:rPr lang="en-US" sz="3200" spc="-80" dirty="0" err="1">
                  <a:latin typeface="Cambria"/>
                  <a:cs typeface="Calibri"/>
                </a:rPr>
                <a:t>Mentat</a:t>
              </a:r>
              <a:r>
                <a:rPr lang="en-US" sz="3200" spc="-80" dirty="0">
                  <a:latin typeface="Cambria"/>
                  <a:cs typeface="Calibri"/>
                </a:rPr>
                <a:t>, MATLAB</a:t>
              </a:r>
              <a:r>
                <a:rPr lang="en-US" sz="3200" spc="-80">
                  <a:latin typeface="Cambria"/>
                  <a:cs typeface="Calibri"/>
                </a:rPr>
                <a:t>, &amp; </a:t>
              </a:r>
              <a:r>
                <a:rPr lang="en-US" sz="3200" spc="-80" dirty="0">
                  <a:latin typeface="Cambria"/>
                  <a:cs typeface="Calibri"/>
                </a:rPr>
                <a:t>LOTUS Shark</a:t>
              </a:r>
            </a:p>
            <a:p>
              <a:pPr marL="2338070" lvl="1" indent="-457200">
                <a:buFont typeface="Arial,Sans-Serif"/>
                <a:buChar char="•"/>
              </a:pPr>
              <a:r>
                <a:rPr lang="en-US" sz="3200" spc="-80" dirty="0">
                  <a:latin typeface="Cambria"/>
                  <a:cs typeface="Calibri"/>
                </a:rPr>
                <a:t>Forces from </a:t>
              </a:r>
              <a:r>
                <a:rPr lang="en-US" sz="3200" spc="-80" dirty="0" err="1">
                  <a:latin typeface="Cambria"/>
                  <a:cs typeface="Calibri"/>
                </a:rPr>
                <a:t>Calspan</a:t>
              </a:r>
              <a:r>
                <a:rPr lang="en-US" sz="3200" spc="-80" dirty="0">
                  <a:latin typeface="Cambria"/>
                  <a:cs typeface="Calibri"/>
                </a:rPr>
                <a:t> tire data used to predict dynamic forces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spc="-80" dirty="0">
                  <a:latin typeface="Cambria"/>
                  <a:cs typeface="Calibri"/>
                </a:rPr>
                <a:t>Manufacturing</a:t>
              </a:r>
            </a:p>
            <a:p>
              <a:pPr marL="2338212" lvl="1" indent="-457200">
                <a:buFont typeface="Arial" panose="020B0604020202020204" pitchFamily="34" charset="0"/>
                <a:buChar char="•"/>
              </a:pPr>
              <a:r>
                <a:rPr lang="en-US" sz="3200" spc="-80" dirty="0">
                  <a:latin typeface="Cambria"/>
                  <a:cs typeface="Calibri"/>
                </a:rPr>
                <a:t>Waterjet in Olson Center, finish machining in CEPS machine shop </a:t>
              </a:r>
              <a:endParaRPr lang="en-US" sz="3200" spc="-80" dirty="0">
                <a:latin typeface="Cambria"/>
                <a:ea typeface="+mn-lt"/>
                <a:cs typeface="+mn-lt"/>
              </a:endParaRPr>
            </a:p>
            <a:p>
              <a:pPr marL="1880870" lvl="1"/>
              <a:endParaRPr lang="en-US" sz="3200" spc="-80" dirty="0">
                <a:ea typeface="+mn-lt"/>
                <a:cs typeface="+mn-lt"/>
              </a:endParaRPr>
            </a:p>
            <a:p>
              <a:pPr marL="457200" indent="-457200">
                <a:buFont typeface="Arial,Sans-Serif"/>
                <a:buChar char="•"/>
              </a:pPr>
              <a:endParaRPr lang="en-US" sz="3200" spc="-80" dirty="0">
                <a:ea typeface="+mn-lt"/>
                <a:cs typeface="+mn-lt"/>
              </a:endParaRPr>
            </a:p>
            <a:p>
              <a:pPr marL="2338070" lvl="1" indent="-457200">
                <a:buFont typeface="Arial,Sans-Serif"/>
                <a:buChar char="•"/>
              </a:pPr>
              <a:endParaRPr lang="en-US" sz="3200" spc="-80" dirty="0">
                <a:ea typeface="+mn-lt"/>
                <a:cs typeface="+mn-lt"/>
              </a:endParaRPr>
            </a:p>
            <a:p>
              <a:pPr marL="2338070" lvl="1" indent="-457200">
                <a:buFont typeface="Arial,Sans-Serif"/>
                <a:buChar char="•"/>
              </a:pPr>
              <a:endParaRPr lang="en-US" sz="3200" spc="-80" dirty="0">
                <a:cs typeface="Calibri"/>
              </a:endParaRPr>
            </a:p>
            <a:p>
              <a:pPr marL="457200" indent="-457200">
                <a:buFont typeface="Arial,Sans-Serif"/>
                <a:buChar char="•"/>
              </a:pPr>
              <a:endParaRPr lang="en-US" sz="3200" spc="-80" dirty="0">
                <a:cs typeface="Calibri"/>
              </a:endParaRPr>
            </a:p>
            <a:p>
              <a:pPr marL="457200" indent="-457200">
                <a:buFont typeface="Arial,Sans-Serif"/>
                <a:buChar char="•"/>
              </a:pPr>
              <a:endParaRPr lang="en-US" sz="3200" spc="-80" dirty="0">
                <a:cs typeface="Calibri"/>
              </a:endParaRPr>
            </a:p>
            <a:p>
              <a:pPr marL="2338070" lvl="1" indent="-457200">
                <a:spcBef>
                  <a:spcPct val="20000"/>
                </a:spcBef>
                <a:buFont typeface="Wingdings"/>
                <a:buChar char="§"/>
              </a:pPr>
              <a:endParaRPr lang="en-US" sz="3200" spc="-80" dirty="0">
                <a:cs typeface="Calibri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7664160" y="17587659"/>
              <a:ext cx="9601200" cy="12311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Cambria" panose="02040503050406030204" pitchFamily="18" charset="0"/>
                </a:rPr>
                <a:t>Suspension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4643817" y="17388906"/>
              <a:ext cx="16059150" cy="18135600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42369" y="13284390"/>
            <a:ext cx="16339381" cy="10135779"/>
            <a:chOff x="421880" y="13720998"/>
            <a:chExt cx="16113520" cy="11120202"/>
          </a:xfrm>
        </p:grpSpPr>
        <p:sp>
          <p:nvSpPr>
            <p:cNvPr id="49" name="TextBox 48"/>
            <p:cNvSpPr txBox="1"/>
            <p:nvPr/>
          </p:nvSpPr>
          <p:spPr>
            <a:xfrm>
              <a:off x="3770726" y="13920658"/>
              <a:ext cx="9736160" cy="14967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Cambria" panose="02040503050406030204" pitchFamily="18" charset="0"/>
                </a:rPr>
                <a:t>Aerodynamics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1880" y="13720998"/>
              <a:ext cx="16113520" cy="11120202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0" y="-117127"/>
            <a:ext cx="14965612" cy="32244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618682-E2CE-48FA-87C9-ED9DAA747621}"/>
              </a:ext>
            </a:extLst>
          </p:cNvPr>
          <p:cNvSpPr txBox="1"/>
          <p:nvPr/>
        </p:nvSpPr>
        <p:spPr>
          <a:xfrm>
            <a:off x="15849599" y="772278"/>
            <a:ext cx="20857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Arial Black" panose="020B0A04020102020204" pitchFamily="34" charset="0"/>
              </a:rPr>
              <a:t>UNH Precision Racing Team 2021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F4A3F6-E5D1-4013-96C0-24A568586442}"/>
              </a:ext>
            </a:extLst>
          </p:cNvPr>
          <p:cNvSpPr txBox="1"/>
          <p:nvPr/>
        </p:nvSpPr>
        <p:spPr>
          <a:xfrm>
            <a:off x="35094937" y="4557251"/>
            <a:ext cx="15270753" cy="747897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Engine</a:t>
            </a:r>
          </a:p>
          <a:p>
            <a:pPr marL="2338070" lvl="1" indent="-457200">
              <a:buFont typeface="Arial"/>
              <a:buChar char="•"/>
            </a:pPr>
            <a:r>
              <a:rPr lang="en-US" sz="3200" spc="-80">
                <a:latin typeface="Cambria"/>
              </a:rPr>
              <a:t>2017 KTM 450 SX-F</a:t>
            </a:r>
            <a:endParaRPr lang="en-US" sz="3200" spc="-80">
              <a:latin typeface="Cambria" panose="02040503050406030204" pitchFamily="18" charset="0"/>
            </a:endParaRPr>
          </a:p>
          <a:p>
            <a:pPr marL="2338070" lvl="1" indent="-457200">
              <a:buFont typeface="Arial"/>
              <a:buChar char="•"/>
            </a:pPr>
            <a:r>
              <a:rPr lang="en-US" sz="3200" spc="-80">
                <a:latin typeface="Cambria"/>
              </a:rPr>
              <a:t>Max Torque : 34lb-ft @ 7000 RPM</a:t>
            </a:r>
          </a:p>
          <a:p>
            <a:pPr marL="2338070" lvl="1" indent="-457200">
              <a:buFont typeface="Arial"/>
              <a:buChar char="•"/>
            </a:pPr>
            <a:r>
              <a:rPr lang="en-US" sz="3200" spc="-80">
                <a:latin typeface="Cambria"/>
              </a:rPr>
              <a:t>Max Power: 53 HP @ 9500 RPM</a:t>
            </a:r>
          </a:p>
          <a:p>
            <a:pPr marL="2338070" lvl="1" indent="-457200">
              <a:buFont typeface="Arial"/>
              <a:buChar char="•"/>
            </a:pPr>
            <a:r>
              <a:rPr lang="en-US" sz="3200" spc="-80">
                <a:latin typeface="Cambria"/>
              </a:rPr>
              <a:t>Naturally aspirated, 93 Octane</a:t>
            </a:r>
            <a:endParaRPr lang="en-US" sz="3200" spc="-80">
              <a:latin typeface="Cambria" panose="02040503050406030204" pitchFamily="18" charset="0"/>
            </a:endParaRPr>
          </a:p>
          <a:p>
            <a:pPr marL="2338070" lvl="1" indent="-457200">
              <a:buFont typeface="Arial"/>
              <a:buChar char="•"/>
            </a:pPr>
            <a:r>
              <a:rPr lang="en-US" sz="3200" spc="-80">
                <a:latin typeface="Cambria"/>
              </a:rPr>
              <a:t>High torque at low RPM's and linear power curve makes driving easier for inexperienced drivers</a:t>
            </a:r>
            <a:endParaRPr lang="en-US" sz="3200" spc="-80">
              <a:latin typeface="Cambria" panose="02040503050406030204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200" spc="-80">
                <a:latin typeface="Cambria"/>
              </a:rPr>
              <a:t>Drivetrain</a:t>
            </a:r>
            <a:endParaRPr lang="en-US" sz="3200" spc="-80">
              <a:latin typeface="Cambria" panose="02040503050406030204" pitchFamily="18" charset="0"/>
            </a:endParaRPr>
          </a:p>
          <a:p>
            <a:pPr marL="2338070" lvl="1" indent="-457200">
              <a:buFont typeface="Arial"/>
              <a:buChar char="•"/>
            </a:pPr>
            <a:r>
              <a:rPr lang="en-US" sz="3200" spc="-80">
                <a:latin typeface="Cambria"/>
              </a:rPr>
              <a:t>Chain Drive</a:t>
            </a:r>
            <a:endParaRPr lang="en-US" sz="3200" spc="-80">
              <a:latin typeface="Cambria" panose="02040503050406030204" pitchFamily="18" charset="0"/>
            </a:endParaRPr>
          </a:p>
          <a:p>
            <a:pPr marL="2338070" lvl="1" indent="-457200">
              <a:buFont typeface="Arial"/>
              <a:buChar char="•"/>
            </a:pPr>
            <a:r>
              <a:rPr lang="en-US" sz="3200" spc="-80">
                <a:latin typeface="Cambria"/>
              </a:rPr>
              <a:t>Drexler Limited Slip Differential</a:t>
            </a:r>
            <a:endParaRPr lang="en-US" sz="3200" spc="-80">
              <a:latin typeface="Cambria" panose="02040503050406030204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200" spc="-80">
                <a:latin typeface="Cambria"/>
              </a:rPr>
              <a:t>Cooling System</a:t>
            </a:r>
            <a:endParaRPr lang="en-US" sz="3200" spc="-80">
              <a:latin typeface="Cambria" panose="02040503050406030204" pitchFamily="18" charset="0"/>
            </a:endParaRPr>
          </a:p>
          <a:p>
            <a:pPr marL="2338070" lvl="1" indent="-457200">
              <a:buFont typeface="Arial"/>
              <a:buChar char="•"/>
            </a:pPr>
            <a:r>
              <a:rPr lang="en-US" sz="3200" spc="-80">
                <a:latin typeface="Cambria"/>
              </a:rPr>
              <a:t>Rear mounted 2 core aluminum radiator with fan mounted on the rear side</a:t>
            </a:r>
            <a:endParaRPr lang="en-US" sz="3200" spc="-80">
              <a:latin typeface="Cambria" panose="02040503050406030204" pitchFamily="18" charset="0"/>
            </a:endParaRPr>
          </a:p>
          <a:p>
            <a:pPr marL="2338070" lvl="1" indent="-457200">
              <a:buFont typeface="Arial"/>
              <a:buChar char="•"/>
            </a:pPr>
            <a:r>
              <a:rPr lang="en-US" sz="3200" spc="-80">
                <a:latin typeface="Cambria"/>
              </a:rPr>
              <a:t>Fans are controlled by the ECU and automatically turn on when specific temperature is reached</a:t>
            </a:r>
            <a:endParaRPr lang="en-US" sz="3200" spc="-80">
              <a:latin typeface="Cambria" panose="02040503050406030204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3200" spc="-80"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CE82369-7D47-4D2B-841C-4F417F882FEC}"/>
              </a:ext>
            </a:extLst>
          </p:cNvPr>
          <p:cNvSpPr txBox="1"/>
          <p:nvPr/>
        </p:nvSpPr>
        <p:spPr>
          <a:xfrm>
            <a:off x="840708" y="4900038"/>
            <a:ext cx="9657245" cy="6494085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Construction:</a:t>
            </a:r>
          </a:p>
          <a:p>
            <a:pPr marL="2338070" lvl="1" indent="-457200">
              <a:buFont typeface="Wingdings,Sans-Serif" pitchFamily="2" charset="2"/>
              <a:buChar char="§"/>
            </a:pPr>
            <a:r>
              <a:rPr lang="en-US" sz="3200" spc="-80">
                <a:latin typeface="Cambria"/>
              </a:rPr>
              <a:t>AISI 1020 steel</a:t>
            </a:r>
            <a:endParaRPr lang="en-US" sz="3200" spc="-80">
              <a:ea typeface="+mn-lt"/>
              <a:cs typeface="+mn-lt"/>
            </a:endParaRPr>
          </a:p>
          <a:p>
            <a:pPr marL="2338070" lvl="1" indent="-457200">
              <a:buFont typeface="Wingdings,Sans-Serif" pitchFamily="2" charset="2"/>
              <a:buChar char="§"/>
            </a:pPr>
            <a:r>
              <a:rPr lang="en-US" sz="3200" spc="-80">
                <a:latin typeface="Cambria"/>
              </a:rPr>
              <a:t>Base 1" x  .65 Wall Square</a:t>
            </a:r>
            <a:endParaRPr lang="en-US" sz="3200" spc="-80">
              <a:ea typeface="+mn-lt"/>
              <a:cs typeface="+mn-lt"/>
            </a:endParaRPr>
          </a:p>
          <a:p>
            <a:pPr marL="2338070" lvl="1" indent="-457200">
              <a:buFont typeface="Wingdings,Sans-Serif" pitchFamily="2" charset="2"/>
              <a:buChar char="§"/>
            </a:pPr>
            <a:r>
              <a:rPr lang="en-US" sz="3200" spc="-80">
                <a:latin typeface="Cambria"/>
              </a:rPr>
              <a:t>Hoops 1"x .95 Wall tube</a:t>
            </a:r>
            <a:endParaRPr lang="en-US" sz="3200" spc="-80">
              <a:ea typeface="+mn-lt"/>
              <a:cs typeface="+mn-lt"/>
            </a:endParaRPr>
          </a:p>
          <a:p>
            <a:pPr marL="2338070" lvl="1" indent="-457200">
              <a:buFont typeface="Wingdings,Sans-Serif" pitchFamily="2" charset="2"/>
              <a:buChar char="§"/>
            </a:pPr>
            <a:r>
              <a:rPr lang="en-US" sz="3200" spc="-80">
                <a:latin typeface="Cambria"/>
              </a:rPr>
              <a:t>Other: 1"x .95 Wall tube</a:t>
            </a:r>
            <a:endParaRPr lang="en-US" sz="3200" spc="-80">
              <a:ea typeface="+mn-lt"/>
              <a:cs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Design</a:t>
            </a: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Goal: 10 time the tortional rigidity of the suspension</a:t>
            </a: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Tortional Rigidity: </a:t>
            </a:r>
            <a:r>
              <a:rPr lang="en-US" sz="3200" spc="-80">
                <a:ea typeface="+mn-lt"/>
                <a:cs typeface="+mn-lt"/>
              </a:rPr>
              <a:t>3550 [Nm/Deg] </a:t>
            </a:r>
            <a:endParaRPr lang="en-US" sz="3200" spc="-80">
              <a:latin typeface="Cambria"/>
              <a:ea typeface="+mn-lt"/>
              <a:cs typeface="+mn-lt"/>
            </a:endParaRP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cs typeface="Calibri"/>
              </a:rPr>
              <a:t>Allows for optimal suspension mounts</a:t>
            </a: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cs typeface="Calibri"/>
              </a:rPr>
              <a:t>Fits a driver of the 95th percentile</a:t>
            </a: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cs typeface="Calibri"/>
              </a:rPr>
              <a:t>Adheres to SAE rules</a:t>
            </a:r>
          </a:p>
          <a:p>
            <a:pPr marL="2338070" lvl="1" indent="-457200">
              <a:buFont typeface="Wingdings" pitchFamily="2" charset="2"/>
              <a:buChar char="§"/>
            </a:pPr>
            <a:endParaRPr lang="en-US" sz="3200" spc="-80">
              <a:latin typeface="Cambri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1377457-4A0C-4BAC-A77D-E38A9A7C2DD3}"/>
              </a:ext>
            </a:extLst>
          </p:cNvPr>
          <p:cNvSpPr txBox="1"/>
          <p:nvPr/>
        </p:nvSpPr>
        <p:spPr>
          <a:xfrm>
            <a:off x="469276" y="15018621"/>
            <a:ext cx="6992115" cy="2554545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spc="-80">
                <a:latin typeface="Cambria"/>
              </a:rPr>
              <a:t>Increased Structural Integrity of:</a:t>
            </a:r>
            <a:endParaRPr lang="en-US">
              <a:cs typeface="Calibri"/>
            </a:endParaRP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Multi-element Rear Wing</a:t>
            </a:r>
            <a:endParaRPr lang="en-US">
              <a:cs typeface="Calibri"/>
            </a:endParaRP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Multi-element Front Wing</a:t>
            </a: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Diffuser</a:t>
            </a: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Body/Nose Cone</a:t>
            </a:r>
          </a:p>
        </p:txBody>
      </p:sp>
      <p:pic>
        <p:nvPicPr>
          <p:cNvPr id="5" name="Picture 7" descr="A picture containing transport, handcart&#10;&#10;Description automatically generated">
            <a:extLst>
              <a:ext uri="{FF2B5EF4-FFF2-40B4-BE49-F238E27FC236}">
                <a16:creationId xmlns:a16="http://schemas.microsoft.com/office/drawing/2014/main" id="{C94F951C-43BE-4009-85F6-400C9F1BD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5749" y="9445311"/>
            <a:ext cx="11433703" cy="721174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1DC9DEC-4824-47FC-B3C6-563843DE95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056" t="55022" r="47745" b="13509"/>
          <a:stretch/>
        </p:blipFill>
        <p:spPr>
          <a:xfrm>
            <a:off x="1034662" y="20667749"/>
            <a:ext cx="2742392" cy="260422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8FA6AC5-E187-4D1C-954E-55235922BE81}"/>
              </a:ext>
            </a:extLst>
          </p:cNvPr>
          <p:cNvSpPr txBox="1"/>
          <p:nvPr/>
        </p:nvSpPr>
        <p:spPr>
          <a:xfrm>
            <a:off x="8505412" y="15018621"/>
            <a:ext cx="6992115" cy="2554545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spc="-80">
                <a:latin typeface="Cambria"/>
              </a:rPr>
              <a:t>Re-designed:</a:t>
            </a:r>
          </a:p>
          <a:p>
            <a:pPr marL="2338070" lvl="1" indent="-457200">
              <a:buFont typeface="Wingdings,Sans-Serif"/>
              <a:buChar char="§"/>
            </a:pPr>
            <a:r>
              <a:rPr lang="en-US" sz="3200" spc="-80">
                <a:latin typeface="Cambria"/>
                <a:ea typeface="+mn-lt"/>
                <a:cs typeface="+mn-lt"/>
              </a:rPr>
              <a:t>Side Pods into Side Ramps</a:t>
            </a:r>
          </a:p>
          <a:p>
            <a:pPr marL="2338070" lvl="1" indent="-457200">
              <a:buFont typeface="Wingdings,Sans-Serif"/>
              <a:buChar char="§"/>
            </a:pPr>
            <a:r>
              <a:rPr lang="en-US" sz="3200" spc="-80">
                <a:latin typeface="Cambria"/>
                <a:cs typeface="Calibri"/>
              </a:rPr>
              <a:t>Mounting designs</a:t>
            </a:r>
          </a:p>
          <a:p>
            <a:pPr marL="2338070" lvl="1" indent="-457200">
              <a:buFont typeface="Wingdings,Sans-Serif"/>
              <a:buChar char="§"/>
            </a:pPr>
            <a:endParaRPr lang="en-US" sz="3200" spc="-80">
              <a:latin typeface="Cambria"/>
              <a:cs typeface="Calibri"/>
            </a:endParaRPr>
          </a:p>
          <a:p>
            <a:endParaRPr lang="en-US" sz="3200" spc="-80">
              <a:latin typeface="Cambria"/>
            </a:endParaRPr>
          </a:p>
        </p:txBody>
      </p:sp>
      <p:pic>
        <p:nvPicPr>
          <p:cNvPr id="11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3F38EF1D-7E15-49C7-AE00-A682E58C8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8776" y="17253302"/>
            <a:ext cx="7906376" cy="5699952"/>
          </a:xfrm>
          <a:prstGeom prst="rect">
            <a:avLst/>
          </a:prstGeom>
        </p:spPr>
      </p:pic>
      <p:pic>
        <p:nvPicPr>
          <p:cNvPr id="42" name="Picture 7" descr="A picture containing transport, handcart&#10;&#10;Description automatically generated">
            <a:extLst>
              <a:ext uri="{FF2B5EF4-FFF2-40B4-BE49-F238E27FC236}">
                <a16:creationId xmlns:a16="http://schemas.microsoft.com/office/drawing/2014/main" id="{A701604F-AE40-4AC9-A5BA-38E029DE7B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32" t="52290" r="56291" b="13359"/>
          <a:stretch/>
        </p:blipFill>
        <p:spPr>
          <a:xfrm>
            <a:off x="5101142" y="20615794"/>
            <a:ext cx="2853048" cy="273338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46FF510-1CD3-4E7A-B67F-9E0A31DA79CF}"/>
              </a:ext>
            </a:extLst>
          </p:cNvPr>
          <p:cNvSpPr txBox="1"/>
          <p:nvPr/>
        </p:nvSpPr>
        <p:spPr>
          <a:xfrm>
            <a:off x="985110" y="20104625"/>
            <a:ext cx="2806699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spc="-80">
                <a:latin typeface="Cambria"/>
                <a:ea typeface="+mn-lt"/>
                <a:cs typeface="+mn-lt"/>
              </a:rPr>
              <a:t>2018-2019 Car</a:t>
            </a:r>
          </a:p>
          <a:p>
            <a:endParaRPr lang="en-US" sz="3200" spc="-80">
              <a:latin typeface="Cambri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D1681B-83F5-4C43-A8DE-99D945C77DE2}"/>
              </a:ext>
            </a:extLst>
          </p:cNvPr>
          <p:cNvSpPr txBox="1"/>
          <p:nvPr/>
        </p:nvSpPr>
        <p:spPr>
          <a:xfrm>
            <a:off x="5141148" y="20104640"/>
            <a:ext cx="2806699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spc="-80">
                <a:latin typeface="Cambria"/>
                <a:ea typeface="+mn-lt"/>
                <a:cs typeface="+mn-lt"/>
              </a:rPr>
              <a:t>2020-2021 Car</a:t>
            </a:r>
          </a:p>
          <a:p>
            <a:endParaRPr lang="en-US" sz="3200" spc="-80">
              <a:latin typeface="Cambri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DBFDDA-4EA9-4C04-AB71-8AA6E124270C}"/>
              </a:ext>
            </a:extLst>
          </p:cNvPr>
          <p:cNvSpPr txBox="1"/>
          <p:nvPr/>
        </p:nvSpPr>
        <p:spPr>
          <a:xfrm>
            <a:off x="465678" y="17567558"/>
            <a:ext cx="7886927" cy="3046988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spc="-80">
                <a:latin typeface="Cambria"/>
              </a:rPr>
              <a:t>Overall Aero Package</a:t>
            </a:r>
          </a:p>
          <a:p>
            <a:pPr marL="2338070" lvl="1" indent="-457200">
              <a:buFont typeface="Wingdings"/>
              <a:buChar char="§"/>
            </a:pPr>
            <a:r>
              <a:rPr lang="en-US" sz="3200" spc="-80">
                <a:latin typeface="Cambria"/>
              </a:rPr>
              <a:t>Coefficient of Lift: -4.93</a:t>
            </a:r>
            <a:endParaRPr lang="en-US">
              <a:cs typeface="Calibri"/>
            </a:endParaRPr>
          </a:p>
          <a:p>
            <a:pPr marL="2338070" lvl="1" indent="-457200">
              <a:buFont typeface="Wingdings"/>
              <a:buChar char="§"/>
            </a:pPr>
            <a:r>
              <a:rPr lang="en-US" sz="3200" spc="-80">
                <a:latin typeface="Cambria"/>
                <a:cs typeface="Calibri"/>
              </a:rPr>
              <a:t>Coefficient of Drag: 1.71</a:t>
            </a:r>
          </a:p>
          <a:p>
            <a:pPr marL="2338070" lvl="1" indent="-457200">
              <a:buFont typeface="Wingdings"/>
              <a:buChar char="§"/>
            </a:pPr>
            <a:r>
              <a:rPr lang="en-US" sz="3200" spc="-80">
                <a:latin typeface="Cambria"/>
                <a:cs typeface="Calibri"/>
              </a:rPr>
              <a:t>Lift to Drag Ratio: -2.88</a:t>
            </a:r>
          </a:p>
          <a:p>
            <a:pPr marL="2338070" lvl="1" indent="-457200">
              <a:buFont typeface="Wingdings,Sans-Serif"/>
              <a:buChar char="§"/>
            </a:pPr>
            <a:endParaRPr lang="en-US" sz="3200" spc="-80">
              <a:latin typeface="Cambria"/>
              <a:cs typeface="Calibri"/>
            </a:endParaRPr>
          </a:p>
          <a:p>
            <a:endParaRPr lang="en-US" sz="3200" spc="-80">
              <a:latin typeface="Cambria"/>
              <a:cs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B670A9-6243-4540-BCC0-6539175FD6C6}"/>
              </a:ext>
            </a:extLst>
          </p:cNvPr>
          <p:cNvSpPr txBox="1"/>
          <p:nvPr/>
        </p:nvSpPr>
        <p:spPr>
          <a:xfrm>
            <a:off x="9152848" y="16668169"/>
            <a:ext cx="7309627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spc="-80">
                <a:latin typeface="Cambria"/>
                <a:ea typeface="+mn-lt"/>
                <a:cs typeface="+mn-lt"/>
              </a:rPr>
              <a:t>Side Aero Package Design Considerations</a:t>
            </a:r>
          </a:p>
          <a:p>
            <a:endParaRPr lang="en-US" sz="3200" spc="-80">
              <a:latin typeface="Cambria"/>
            </a:endParaRPr>
          </a:p>
        </p:txBody>
      </p:sp>
      <p:pic>
        <p:nvPicPr>
          <p:cNvPr id="4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DC54B1E0-8C42-43C7-A672-6AD178FD0A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3485" y="25410848"/>
            <a:ext cx="4471605" cy="4337273"/>
          </a:xfrm>
          <a:prstGeom prst="rect">
            <a:avLst/>
          </a:prstGeom>
        </p:spPr>
      </p:pic>
      <p:pic>
        <p:nvPicPr>
          <p:cNvPr id="7" name="Picture 8" descr="A picture containing sky&#10;&#10;Description automatically generated">
            <a:extLst>
              <a:ext uri="{FF2B5EF4-FFF2-40B4-BE49-F238E27FC236}">
                <a16:creationId xmlns:a16="http://schemas.microsoft.com/office/drawing/2014/main" id="{4E3827DA-D3BB-4BF4-8A2C-9C6B8E4520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13486" y="30976377"/>
            <a:ext cx="4471604" cy="4288573"/>
          </a:xfrm>
          <a:prstGeom prst="rect">
            <a:avLst/>
          </a:prstGeom>
        </p:spPr>
      </p:pic>
      <p:pic>
        <p:nvPicPr>
          <p:cNvPr id="9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548388-E407-4E4D-A510-FBF49997E0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62229" y="12371633"/>
            <a:ext cx="8181685" cy="62550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486017-6CD1-40ED-BE53-2173FEDA99D7}"/>
              </a:ext>
            </a:extLst>
          </p:cNvPr>
          <p:cNvSpPr txBox="1"/>
          <p:nvPr/>
        </p:nvSpPr>
        <p:spPr>
          <a:xfrm>
            <a:off x="35969457" y="11800405"/>
            <a:ext cx="59711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mbria"/>
              </a:rPr>
              <a:t>RPM vs. Intake Runner Length</a:t>
            </a:r>
            <a:endParaRPr lang="en-US">
              <a:cs typeface="Calibri"/>
            </a:endParaRPr>
          </a:p>
        </p:txBody>
      </p:sp>
      <p:pic>
        <p:nvPicPr>
          <p:cNvPr id="13" name="Picture 13" descr="Shape&#10;&#10;Description automatically generated">
            <a:extLst>
              <a:ext uri="{FF2B5EF4-FFF2-40B4-BE49-F238E27FC236}">
                <a16:creationId xmlns:a16="http://schemas.microsoft.com/office/drawing/2014/main" id="{36001FE1-7C8F-4FD7-A1EF-123C76DF5D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31156" y="4577325"/>
            <a:ext cx="5415955" cy="3701062"/>
          </a:xfrm>
          <a:prstGeom prst="rect">
            <a:avLst/>
          </a:prstGeom>
        </p:spPr>
      </p:pic>
      <p:pic>
        <p:nvPicPr>
          <p:cNvPr id="14" name="Picture 14" descr="Diagram&#10;&#10;Description automatically generated">
            <a:extLst>
              <a:ext uri="{FF2B5EF4-FFF2-40B4-BE49-F238E27FC236}">
                <a16:creationId xmlns:a16="http://schemas.microsoft.com/office/drawing/2014/main" id="{9E93C4B6-3356-4D9A-AB78-25D40E8AB8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3983" y="8582685"/>
            <a:ext cx="5650029" cy="3625199"/>
          </a:xfrm>
          <a:prstGeom prst="rect">
            <a:avLst/>
          </a:prstGeom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5DA7B17C-EDAA-41DA-9C12-351A537BBF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324881" y="12928918"/>
            <a:ext cx="5080593" cy="5099167"/>
          </a:xfrm>
          <a:prstGeom prst="rect">
            <a:avLst/>
          </a:prstGeom>
        </p:spPr>
      </p:pic>
      <p:pic>
        <p:nvPicPr>
          <p:cNvPr id="15" name="Picture 15" descr="A picture containing text, indoor, floor, blurry&#10;&#10;Description automatically generated">
            <a:extLst>
              <a:ext uri="{FF2B5EF4-FFF2-40B4-BE49-F238E27FC236}">
                <a16:creationId xmlns:a16="http://schemas.microsoft.com/office/drawing/2014/main" id="{97CB2387-4591-4E71-B728-3C11C8CC5E0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6885" r="2098" b="21762"/>
          <a:stretch/>
        </p:blipFill>
        <p:spPr>
          <a:xfrm>
            <a:off x="26296014" y="17383203"/>
            <a:ext cx="6827969" cy="5883778"/>
          </a:xfrm>
          <a:prstGeom prst="rect">
            <a:avLst/>
          </a:prstGeom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C987FFD0-AC13-43B2-9C5C-5C688506F65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2302" t="3437" r="-2878" b="12921"/>
          <a:stretch/>
        </p:blipFill>
        <p:spPr>
          <a:xfrm>
            <a:off x="18038364" y="17376364"/>
            <a:ext cx="7552833" cy="58653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D7E81C-C6E4-4B0A-AB3C-10D5834D2F32}"/>
              </a:ext>
            </a:extLst>
          </p:cNvPr>
          <p:cNvSpPr txBox="1"/>
          <p:nvPr/>
        </p:nvSpPr>
        <p:spPr>
          <a:xfrm>
            <a:off x="17530516" y="25812838"/>
            <a:ext cx="8769961" cy="119109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§"/>
            </a:pPr>
            <a:r>
              <a:rPr lang="en-US" sz="3200">
                <a:latin typeface="Cambria"/>
                <a:cs typeface="Calibri"/>
              </a:rPr>
              <a:t>Engine Management</a:t>
            </a:r>
            <a:endParaRPr lang="en-US">
              <a:cs typeface="Calibri"/>
            </a:endParaRPr>
          </a:p>
          <a:p>
            <a:pPr marL="4047490" indent="-285750">
              <a:buFont typeface="Arial"/>
              <a:buChar char="•"/>
            </a:pPr>
            <a:endParaRPr lang="en-US" sz="3200">
              <a:latin typeface="Cambria"/>
              <a:cs typeface="Calibri"/>
            </a:endParaRPr>
          </a:p>
          <a:p>
            <a:pPr marL="2338070" lvl="1" indent="-457200">
              <a:buFont typeface="Wingdings,Sans-Serif"/>
              <a:buChar char="§"/>
            </a:pPr>
            <a:r>
              <a:rPr lang="en-US" sz="3200" err="1">
                <a:latin typeface="Cambria"/>
                <a:cs typeface="Calibri"/>
              </a:rPr>
              <a:t>Microsquirt</a:t>
            </a:r>
            <a:r>
              <a:rPr lang="en-US" sz="3200">
                <a:latin typeface="Cambria"/>
                <a:cs typeface="Calibri"/>
              </a:rPr>
              <a:t> standalone Engine control unit</a:t>
            </a:r>
            <a:endParaRPr lang="en-US" sz="3200">
              <a:ea typeface="+mn-lt"/>
              <a:cs typeface="+mn-lt"/>
            </a:endParaRPr>
          </a:p>
          <a:p>
            <a:pPr marL="2338070" lvl="1" indent="-457200">
              <a:buFont typeface="Wingdings,Sans-Serif"/>
              <a:buChar char="§"/>
            </a:pPr>
            <a:r>
              <a:rPr lang="en-US" sz="3200">
                <a:latin typeface="Cambria"/>
                <a:cs typeface="Calibri"/>
              </a:rPr>
              <a:t>Dual injection for better fuel control and atomization</a:t>
            </a:r>
            <a:endParaRPr lang="en-US" sz="3200">
              <a:ea typeface="+mn-lt"/>
              <a:cs typeface="+mn-lt"/>
            </a:endParaRPr>
          </a:p>
          <a:p>
            <a:pPr marL="2338070" lvl="1" indent="-457200">
              <a:buFont typeface="Wingdings,Sans-Serif"/>
              <a:buChar char="§"/>
            </a:pPr>
            <a:r>
              <a:rPr lang="en-US" sz="3200">
                <a:latin typeface="Cambria"/>
                <a:cs typeface="Calibri"/>
              </a:rPr>
              <a:t>Variable Reluctance crankshaft position sensor</a:t>
            </a:r>
            <a:endParaRPr lang="en-US" sz="3200">
              <a:ea typeface="+mn-lt"/>
              <a:cs typeface="+mn-lt"/>
            </a:endParaRPr>
          </a:p>
          <a:p>
            <a:pPr marL="2338070" lvl="1" indent="-457200">
              <a:buFont typeface="Wingdings,Sans-Serif"/>
              <a:buChar char="§"/>
            </a:pPr>
            <a:r>
              <a:rPr lang="en-US" sz="3200">
                <a:latin typeface="Cambria"/>
                <a:cs typeface="Calibri"/>
              </a:rPr>
              <a:t>Ignition cut for launch control and shifting </a:t>
            </a:r>
          </a:p>
          <a:p>
            <a:pPr marL="2338070" lvl="1" indent="-457200">
              <a:buFont typeface="Wingdings,Sans-Serif"/>
              <a:buChar char="§"/>
            </a:pPr>
            <a:r>
              <a:rPr lang="en-US" sz="3200">
                <a:latin typeface="Cambria"/>
                <a:cs typeface="Calibri"/>
              </a:rPr>
              <a:t>Closed loop fuel and idle control</a:t>
            </a:r>
          </a:p>
          <a:p>
            <a:pPr marL="457200" indent="-457200">
              <a:buFont typeface="Wingdings"/>
              <a:buChar char="§"/>
            </a:pPr>
            <a:r>
              <a:rPr lang="en-US" sz="3200">
                <a:latin typeface="Cambria"/>
                <a:cs typeface="Calibri"/>
              </a:rPr>
              <a:t>Wiring Harness</a:t>
            </a:r>
          </a:p>
          <a:p>
            <a:pPr marL="2338070" lvl="1" indent="-457200">
              <a:buFont typeface="Wingdings"/>
              <a:buChar char="§"/>
            </a:pPr>
            <a:r>
              <a:rPr lang="en-US" sz="3200">
                <a:latin typeface="Cambria"/>
                <a:cs typeface="Calibri"/>
              </a:rPr>
              <a:t>Breaker protected circuits for easy reset and short protection</a:t>
            </a:r>
          </a:p>
          <a:p>
            <a:pPr marL="2338070" lvl="1" indent="-457200">
              <a:buFont typeface="Wingdings"/>
              <a:buChar char="§"/>
            </a:pPr>
            <a:r>
              <a:rPr lang="en-US" sz="3200">
                <a:latin typeface="Cambria"/>
                <a:cs typeface="Calibri"/>
              </a:rPr>
              <a:t>Concentrically twisted harness</a:t>
            </a:r>
          </a:p>
          <a:p>
            <a:pPr marL="2338070" lvl="1" indent="-457200">
              <a:buFont typeface="Wingdings"/>
              <a:buChar char="§"/>
            </a:pPr>
            <a:r>
              <a:rPr lang="en-US" sz="3200">
                <a:latin typeface="Cambria"/>
                <a:cs typeface="Calibri"/>
              </a:rPr>
              <a:t>Deutsch connectors for IP67 protection and high cycle life</a:t>
            </a:r>
          </a:p>
          <a:p>
            <a:pPr marL="2338070" lvl="1" indent="-457200">
              <a:buFont typeface="Wingdings"/>
              <a:buChar char="§"/>
            </a:pPr>
            <a:r>
              <a:rPr lang="en-US" sz="3200">
                <a:latin typeface="Cambria"/>
                <a:cs typeface="Calibri"/>
              </a:rPr>
              <a:t>Crimped wire connections for greater strength than solder</a:t>
            </a:r>
          </a:p>
          <a:p>
            <a:endParaRPr lang="en-US" sz="3200">
              <a:latin typeface="Cambria"/>
              <a:cs typeface="Calibri"/>
            </a:endParaRPr>
          </a:p>
          <a:p>
            <a:pPr marL="2338070" lvl="1" indent="-457200">
              <a:buFont typeface="Wingdings"/>
              <a:buChar char="§"/>
            </a:pPr>
            <a:endParaRPr lang="en-US" sz="3200">
              <a:latin typeface="Cambria"/>
              <a:cs typeface="Calibri"/>
            </a:endParaRPr>
          </a:p>
          <a:p>
            <a:pPr marL="2338070" lvl="1" indent="-457200">
              <a:buFont typeface="Wingdings"/>
              <a:buChar char="§"/>
            </a:pPr>
            <a:endParaRPr lang="en-US" sz="3200">
              <a:latin typeface="Cambria"/>
              <a:cs typeface="Calibri"/>
            </a:endParaRPr>
          </a:p>
          <a:p>
            <a:endParaRPr lang="en-US" sz="3200">
              <a:latin typeface="Cambria"/>
              <a:cs typeface="Calibri"/>
            </a:endParaRPr>
          </a:p>
          <a:p>
            <a:endParaRPr lang="en-US" sz="3200">
              <a:latin typeface="Cambria"/>
              <a:cs typeface="Calibri"/>
            </a:endParaRP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70F99F14-CEC7-4E77-8239-9E8AD7401B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722155" y="26144676"/>
            <a:ext cx="3460120" cy="3459550"/>
          </a:xfrm>
          <a:prstGeom prst="rect">
            <a:avLst/>
          </a:prstGeom>
        </p:spPr>
      </p:pic>
      <p:pic>
        <p:nvPicPr>
          <p:cNvPr id="20" name="Picture 20" descr="A picture containing colorful, striped&#10;&#10;Description automatically generated">
            <a:extLst>
              <a:ext uri="{FF2B5EF4-FFF2-40B4-BE49-F238E27FC236}">
                <a16:creationId xmlns:a16="http://schemas.microsoft.com/office/drawing/2014/main" id="{225A2F5F-DB61-4031-BD9B-4BD51468A8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511429" y="30832162"/>
            <a:ext cx="6410283" cy="3523547"/>
          </a:xfrm>
          <a:prstGeom prst="rect">
            <a:avLst/>
          </a:prstGeom>
        </p:spPr>
      </p:pic>
      <p:pic>
        <p:nvPicPr>
          <p:cNvPr id="21" name="Picture 23" descr="Diagram&#10;&#10;Description automatically generated">
            <a:extLst>
              <a:ext uri="{FF2B5EF4-FFF2-40B4-BE49-F238E27FC236}">
                <a16:creationId xmlns:a16="http://schemas.microsoft.com/office/drawing/2014/main" id="{7DF0935C-BE0F-4E09-9586-FA2514FF15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826882" y="32211307"/>
            <a:ext cx="5900988" cy="3204865"/>
          </a:xfrm>
          <a:prstGeom prst="rect">
            <a:avLst/>
          </a:prstGeom>
        </p:spPr>
      </p:pic>
      <p:pic>
        <p:nvPicPr>
          <p:cNvPr id="54" name="Picture 4" descr="Chart&#10;&#10;Description automatically generated">
            <a:extLst>
              <a:ext uri="{FF2B5EF4-FFF2-40B4-BE49-F238E27FC236}">
                <a16:creationId xmlns:a16="http://schemas.microsoft.com/office/drawing/2014/main" id="{6E6FFD49-04BA-4EC5-A2B9-D0709AFBE74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678518" y="29282205"/>
            <a:ext cx="4933984" cy="4117154"/>
          </a:xfrm>
          <a:prstGeom prst="rect">
            <a:avLst/>
          </a:prstGeom>
        </p:spPr>
      </p:pic>
      <p:pic>
        <p:nvPicPr>
          <p:cNvPr id="60" name="Picture 4" descr="A picture containing sitting, table, plane&#10;&#10;Description automatically generated">
            <a:extLst>
              <a:ext uri="{FF2B5EF4-FFF2-40B4-BE49-F238E27FC236}">
                <a16:creationId xmlns:a16="http://schemas.microsoft.com/office/drawing/2014/main" id="{87B5B849-8102-4FE7-8FC7-89BB2E3847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823732" y="31768314"/>
            <a:ext cx="4758924" cy="3451606"/>
          </a:xfrm>
          <a:prstGeom prst="rect">
            <a:avLst/>
          </a:prstGeom>
        </p:spPr>
      </p:pic>
      <p:pic>
        <p:nvPicPr>
          <p:cNvPr id="61" name="Picture 7" descr="Chart, radar chart&#10;&#10;Description automatically generated">
            <a:extLst>
              <a:ext uri="{FF2B5EF4-FFF2-40B4-BE49-F238E27FC236}">
                <a16:creationId xmlns:a16="http://schemas.microsoft.com/office/drawing/2014/main" id="{E06EAC0F-F2C8-49E4-88AF-A84E0A6748E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848126" y="29351431"/>
            <a:ext cx="5864251" cy="28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05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A210707D8CEC41B381723EC5FF431C" ma:contentTypeVersion="4" ma:contentTypeDescription="Create a new document." ma:contentTypeScope="" ma:versionID="4aa7468a665a37ee43aabec4fad5e910">
  <xsd:schema xmlns:xsd="http://www.w3.org/2001/XMLSchema" xmlns:xs="http://www.w3.org/2001/XMLSchema" xmlns:p="http://schemas.microsoft.com/office/2006/metadata/properties" xmlns:ns2="7f946286-8e05-440a-ad54-b841735e10f4" targetNamespace="http://schemas.microsoft.com/office/2006/metadata/properties" ma:root="true" ma:fieldsID="a2b4694c5d02e305f962d8eba4f25656" ns2:_="">
    <xsd:import namespace="7f946286-8e05-440a-ad54-b841735e10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46286-8e05-440a-ad54-b841735e1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18C658-2C45-4051-8993-610719AE83AD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7f946286-8e05-440a-ad54-b841735e10f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4EC7F84-D94D-488A-A3E9-DBEECE3D87F7}">
  <ds:schemaRefs>
    <ds:schemaRef ds:uri="7f946286-8e05-440a-ad54-b841735e10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2C425B-B80D-4D96-A109-FE11EE0B9E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590</Words>
  <Application>Microsoft Office PowerPoint</Application>
  <PresentationFormat>Custom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Arial,Sans-Serif</vt:lpstr>
      <vt:lpstr>Calibri</vt:lpstr>
      <vt:lpstr>Cambria</vt:lpstr>
      <vt:lpstr>Wingdings</vt:lpstr>
      <vt:lpstr>Wingdings,Sans-Serif</vt:lpstr>
      <vt:lpstr>Office Theme</vt:lpstr>
      <vt:lpstr>PowerPoint Presentation</vt:lpstr>
    </vt:vector>
  </TitlesOfParts>
  <Company>University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L Black</dc:creator>
  <cp:lastModifiedBy>Arruda, Jarrod</cp:lastModifiedBy>
  <cp:revision>51</cp:revision>
  <cp:lastPrinted>2014-04-18T16:40:24Z</cp:lastPrinted>
  <dcterms:created xsi:type="dcterms:W3CDTF">2012-04-18T16:21:13Z</dcterms:created>
  <dcterms:modified xsi:type="dcterms:W3CDTF">2021-04-26T02:41:40Z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0x010100F6A210707D8CEC41B381723EC5FF431C</vt:lpwstr>
  </property>
</Properties>
</file>