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57" r:id="rId4"/>
    <p:sldId id="259" r:id="rId5"/>
    <p:sldId id="260" r:id="rId6"/>
    <p:sldId id="263" r:id="rId7"/>
    <p:sldId id="265" r:id="rId8"/>
    <p:sldId id="266" r:id="rId9"/>
    <p:sldId id="267" r:id="rId10"/>
    <p:sldId id="268" r:id="rId11"/>
    <p:sldId id="262" r:id="rId12"/>
    <p:sldId id="270" r:id="rId13"/>
    <p:sldId id="269"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E83D1C-9725-4957-8968-3FFA3B7FF635}" v="67" dt="2021-04-26T13:18:47.3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7" d="100"/>
          <a:sy n="87" d="100"/>
        </p:scale>
        <p:origin x="533" y="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 Dodge" userId="2b0930fa422bdc2a" providerId="LiveId" clId="{75E83D1C-9725-4957-8968-3FFA3B7FF635}"/>
    <pc:docChg chg="undo redo custSel addSld delSld modSld sldOrd">
      <pc:chgData name="Matt Dodge" userId="2b0930fa422bdc2a" providerId="LiveId" clId="{75E83D1C-9725-4957-8968-3FFA3B7FF635}" dt="2021-04-26T13:18:47.340" v="5393"/>
      <pc:docMkLst>
        <pc:docMk/>
      </pc:docMkLst>
      <pc:sldChg chg="addSp delSp modSp mod modTransition setBg addAnim delAnim modAnim">
        <pc:chgData name="Matt Dodge" userId="2b0930fa422bdc2a" providerId="LiveId" clId="{75E83D1C-9725-4957-8968-3FFA3B7FF635}" dt="2021-04-26T13:18:47.340" v="5393"/>
        <pc:sldMkLst>
          <pc:docMk/>
          <pc:sldMk cId="1283009465" sldId="256"/>
        </pc:sldMkLst>
        <pc:spChg chg="mod">
          <ac:chgData name="Matt Dodge" userId="2b0930fa422bdc2a" providerId="LiveId" clId="{75E83D1C-9725-4957-8968-3FFA3B7FF635}" dt="2021-04-26T09:07:10.618" v="61" actId="26606"/>
          <ac:spMkLst>
            <pc:docMk/>
            <pc:sldMk cId="1283009465" sldId="256"/>
            <ac:spMk id="2" creationId="{22D9D19F-F9BB-4582-852A-9435E1237783}"/>
          </ac:spMkLst>
        </pc:spChg>
        <pc:spChg chg="mod">
          <ac:chgData name="Matt Dodge" userId="2b0930fa422bdc2a" providerId="LiveId" clId="{75E83D1C-9725-4957-8968-3FFA3B7FF635}" dt="2021-04-26T09:07:10.618" v="61" actId="26606"/>
          <ac:spMkLst>
            <pc:docMk/>
            <pc:sldMk cId="1283009465" sldId="256"/>
            <ac:spMk id="3" creationId="{27879C5E-6660-4839-A105-884F7ED5667C}"/>
          </ac:spMkLst>
        </pc:spChg>
        <pc:spChg chg="add del">
          <ac:chgData name="Matt Dodge" userId="2b0930fa422bdc2a" providerId="LiveId" clId="{75E83D1C-9725-4957-8968-3FFA3B7FF635}" dt="2021-04-26T09:04:38.157" v="8" actId="26606"/>
          <ac:spMkLst>
            <pc:docMk/>
            <pc:sldMk cId="1283009465" sldId="256"/>
            <ac:spMk id="37" creationId="{6B6D540F-1E2F-416F-819F-D8216BC8F334}"/>
          </ac:spMkLst>
        </pc:spChg>
        <pc:spChg chg="add del">
          <ac:chgData name="Matt Dodge" userId="2b0930fa422bdc2a" providerId="LiveId" clId="{75E83D1C-9725-4957-8968-3FFA3B7FF635}" dt="2021-04-26T09:05:05.862" v="18" actId="26606"/>
          <ac:spMkLst>
            <pc:docMk/>
            <pc:sldMk cId="1283009465" sldId="256"/>
            <ac:spMk id="90" creationId="{6B6D540F-1E2F-416F-819F-D8216BC8F334}"/>
          </ac:spMkLst>
        </pc:spChg>
        <pc:spChg chg="add del">
          <ac:chgData name="Matt Dodge" userId="2b0930fa422bdc2a" providerId="LiveId" clId="{75E83D1C-9725-4957-8968-3FFA3B7FF635}" dt="2021-04-26T09:06:06.251" v="42" actId="26606"/>
          <ac:spMkLst>
            <pc:docMk/>
            <pc:sldMk cId="1283009465" sldId="256"/>
            <ac:spMk id="104" creationId="{6B6D540F-1E2F-416F-819F-D8216BC8F334}"/>
          </ac:spMkLst>
        </pc:spChg>
        <pc:spChg chg="add">
          <ac:chgData name="Matt Dodge" userId="2b0930fa422bdc2a" providerId="LiveId" clId="{75E83D1C-9725-4957-8968-3FFA3B7FF635}" dt="2021-04-26T09:07:10.618" v="61" actId="26606"/>
          <ac:spMkLst>
            <pc:docMk/>
            <pc:sldMk cId="1283009465" sldId="256"/>
            <ac:spMk id="1086" creationId="{6B6D540F-1E2F-416F-819F-D8216BC8F334}"/>
          </ac:spMkLst>
        </pc:spChg>
        <pc:grpChg chg="add del">
          <ac:chgData name="Matt Dodge" userId="2b0930fa422bdc2a" providerId="LiveId" clId="{75E83D1C-9725-4957-8968-3FFA3B7FF635}" dt="2021-04-26T09:05:54.965" v="32" actId="26606"/>
          <ac:grpSpMkLst>
            <pc:docMk/>
            <pc:sldMk cId="1283009465" sldId="256"/>
            <ac:grpSpMk id="6" creationId="{68961809-266D-4B4D-BE74-84C1B3CD6F28}"/>
          </ac:grpSpMkLst>
        </pc:grpChg>
        <pc:grpChg chg="add del">
          <ac:chgData name="Matt Dodge" userId="2b0930fa422bdc2a" providerId="LiveId" clId="{75E83D1C-9725-4957-8968-3FFA3B7FF635}" dt="2021-04-26T09:05:54.965" v="32" actId="26606"/>
          <ac:grpSpMkLst>
            <pc:docMk/>
            <pc:sldMk cId="1283009465" sldId="256"/>
            <ac:grpSpMk id="8" creationId="{B2086F72-9495-4DC4-839B-72567BA8D619}"/>
          </ac:grpSpMkLst>
        </pc:grpChg>
        <pc:grpChg chg="add del">
          <ac:chgData name="Matt Dodge" userId="2b0930fa422bdc2a" providerId="LiveId" clId="{75E83D1C-9725-4957-8968-3FFA3B7FF635}" dt="2021-04-26T09:04:38.157" v="8" actId="26606"/>
          <ac:grpSpMkLst>
            <pc:docMk/>
            <pc:sldMk cId="1283009465" sldId="256"/>
            <ac:grpSpMk id="9" creationId="{788D5DFD-FA42-4EB0-B24E-4180C0CC5A0F}"/>
          </ac:grpSpMkLst>
        </pc:grpChg>
        <pc:grpChg chg="add del">
          <ac:chgData name="Matt Dodge" userId="2b0930fa422bdc2a" providerId="LiveId" clId="{75E83D1C-9725-4957-8968-3FFA3B7FF635}" dt="2021-04-26T09:04:38.157" v="8" actId="26606"/>
          <ac:grpSpMkLst>
            <pc:docMk/>
            <pc:sldMk cId="1283009465" sldId="256"/>
            <ac:grpSpMk id="13" creationId="{D44056DF-7985-4692-968A-466E9E6AF76A}"/>
          </ac:grpSpMkLst>
        </pc:grpChg>
        <pc:grpChg chg="add del">
          <ac:chgData name="Matt Dodge" userId="2b0930fa422bdc2a" providerId="LiveId" clId="{75E83D1C-9725-4957-8968-3FFA3B7FF635}" dt="2021-04-26T09:05:58.480" v="38" actId="26606"/>
          <ac:grpSpMkLst>
            <pc:docMk/>
            <pc:sldMk cId="1283009465" sldId="256"/>
            <ac:grpSpMk id="38" creationId="{F062FACA-67B4-4AA3-B7B8-5E3F40213E06}"/>
          </ac:grpSpMkLst>
        </pc:grpChg>
        <pc:grpChg chg="add del">
          <ac:chgData name="Matt Dodge" userId="2b0930fa422bdc2a" providerId="LiveId" clId="{75E83D1C-9725-4957-8968-3FFA3B7FF635}" dt="2021-04-26T09:04:41.296" v="10" actId="26606"/>
          <ac:grpSpMkLst>
            <pc:docMk/>
            <pc:sldMk cId="1283009465" sldId="256"/>
            <ac:grpSpMk id="39" creationId="{F062FACA-67B4-4AA3-B7B8-5E3F40213E06}"/>
          </ac:grpSpMkLst>
        </pc:grpChg>
        <pc:grpChg chg="add del">
          <ac:chgData name="Matt Dodge" userId="2b0930fa422bdc2a" providerId="LiveId" clId="{75E83D1C-9725-4957-8968-3FFA3B7FF635}" dt="2021-04-26T09:05:58.480" v="38" actId="26606"/>
          <ac:grpSpMkLst>
            <pc:docMk/>
            <pc:sldMk cId="1283009465" sldId="256"/>
            <ac:grpSpMk id="41" creationId="{1E0DEA12-DBDB-4932-A58A-AD12F8FC8DE6}"/>
          </ac:grpSpMkLst>
        </pc:grpChg>
        <pc:grpChg chg="add del">
          <ac:chgData name="Matt Dodge" userId="2b0930fa422bdc2a" providerId="LiveId" clId="{75E83D1C-9725-4957-8968-3FFA3B7FF635}" dt="2021-04-26T09:04:41.296" v="10" actId="26606"/>
          <ac:grpSpMkLst>
            <pc:docMk/>
            <pc:sldMk cId="1283009465" sldId="256"/>
            <ac:grpSpMk id="42" creationId="{1E0DEA12-DBDB-4932-A58A-AD12F8FC8DE6}"/>
          </ac:grpSpMkLst>
        </pc:grpChg>
        <pc:grpChg chg="add del">
          <ac:chgData name="Matt Dodge" userId="2b0930fa422bdc2a" providerId="LiveId" clId="{75E83D1C-9725-4957-8968-3FFA3B7FF635}" dt="2021-04-26T09:04:48.657" v="12" actId="26606"/>
          <ac:grpSpMkLst>
            <pc:docMk/>
            <pc:sldMk cId="1283009465" sldId="256"/>
            <ac:grpSpMk id="68" creationId="{AC7171C6-EA46-47D6-AAE3-DD4CA0393C5E}"/>
          </ac:grpSpMkLst>
        </pc:grpChg>
        <pc:grpChg chg="add del">
          <ac:chgData name="Matt Dodge" userId="2b0930fa422bdc2a" providerId="LiveId" clId="{75E83D1C-9725-4957-8968-3FFA3B7FF635}" dt="2021-04-26T09:04:48.657" v="12" actId="26606"/>
          <ac:grpSpMkLst>
            <pc:docMk/>
            <pc:sldMk cId="1283009465" sldId="256"/>
            <ac:grpSpMk id="69" creationId="{D0D26923-EE65-4E57-B679-61B80FBCAAB1}"/>
          </ac:grpSpMkLst>
        </pc:grpChg>
        <pc:grpChg chg="add del">
          <ac:chgData name="Matt Dodge" userId="2b0930fa422bdc2a" providerId="LiveId" clId="{75E83D1C-9725-4957-8968-3FFA3B7FF635}" dt="2021-04-26T09:06:54.185" v="52" actId="26606"/>
          <ac:grpSpMkLst>
            <pc:docMk/>
            <pc:sldMk cId="1283009465" sldId="256"/>
            <ac:grpSpMk id="71" creationId="{F062FACA-67B4-4AA3-B7B8-5E3F40213E06}"/>
          </ac:grpSpMkLst>
        </pc:grpChg>
        <pc:grpChg chg="add del">
          <ac:chgData name="Matt Dodge" userId="2b0930fa422bdc2a" providerId="LiveId" clId="{75E83D1C-9725-4957-8968-3FFA3B7FF635}" dt="2021-04-26T09:06:54.185" v="52" actId="26606"/>
          <ac:grpSpMkLst>
            <pc:docMk/>
            <pc:sldMk cId="1283009465" sldId="256"/>
            <ac:grpSpMk id="75" creationId="{1E0DEA12-DBDB-4932-A58A-AD12F8FC8DE6}"/>
          </ac:grpSpMkLst>
        </pc:grpChg>
        <pc:grpChg chg="add del">
          <ac:chgData name="Matt Dodge" userId="2b0930fa422bdc2a" providerId="LiveId" clId="{75E83D1C-9725-4957-8968-3FFA3B7FF635}" dt="2021-04-26T09:04:48.657" v="12" actId="26606"/>
          <ac:grpSpMkLst>
            <pc:docMk/>
            <pc:sldMk cId="1283009465" sldId="256"/>
            <ac:grpSpMk id="80" creationId="{1A7C43DF-6C62-45B8-95AA-FD5810A86604}"/>
          </ac:grpSpMkLst>
        </pc:grpChg>
        <pc:grpChg chg="add del">
          <ac:chgData name="Matt Dodge" userId="2b0930fa422bdc2a" providerId="LiveId" clId="{75E83D1C-9725-4957-8968-3FFA3B7FF635}" dt="2021-04-26T09:06:00.441" v="40" actId="26606"/>
          <ac:grpSpMkLst>
            <pc:docMk/>
            <pc:sldMk cId="1283009465" sldId="256"/>
            <ac:grpSpMk id="81" creationId="{4D50C3BF-4EC6-4075-8C5A-BB4D93669380}"/>
          </ac:grpSpMkLst>
        </pc:grpChg>
        <pc:grpChg chg="add del">
          <ac:chgData name="Matt Dodge" userId="2b0930fa422bdc2a" providerId="LiveId" clId="{75E83D1C-9725-4957-8968-3FFA3B7FF635}" dt="2021-04-26T09:06:00.441" v="40" actId="26606"/>
          <ac:grpSpMkLst>
            <pc:docMk/>
            <pc:sldMk cId="1283009465" sldId="256"/>
            <ac:grpSpMk id="83" creationId="{5C427DC4-D0C8-4AD1-971C-C179999E434A}"/>
          </ac:grpSpMkLst>
        </pc:grpChg>
        <pc:grpChg chg="add del">
          <ac:chgData name="Matt Dodge" userId="2b0930fa422bdc2a" providerId="LiveId" clId="{75E83D1C-9725-4957-8968-3FFA3B7FF635}" dt="2021-04-26T09:05:05.862" v="18" actId="26606"/>
          <ac:grpSpMkLst>
            <pc:docMk/>
            <pc:sldMk cId="1283009465" sldId="256"/>
            <ac:grpSpMk id="87" creationId="{788D5DFD-FA42-4EB0-B24E-4180C0CC5A0F}"/>
          </ac:grpSpMkLst>
        </pc:grpChg>
        <pc:grpChg chg="add del">
          <ac:chgData name="Matt Dodge" userId="2b0930fa422bdc2a" providerId="LiveId" clId="{75E83D1C-9725-4957-8968-3FFA3B7FF635}" dt="2021-04-26T09:05:05.862" v="18" actId="26606"/>
          <ac:grpSpMkLst>
            <pc:docMk/>
            <pc:sldMk cId="1283009465" sldId="256"/>
            <ac:grpSpMk id="89" creationId="{D44056DF-7985-4692-968A-466E9E6AF76A}"/>
          </ac:grpSpMkLst>
        </pc:grpChg>
        <pc:grpChg chg="add del">
          <ac:chgData name="Matt Dodge" userId="2b0930fa422bdc2a" providerId="LiveId" clId="{75E83D1C-9725-4957-8968-3FFA3B7FF635}" dt="2021-04-26T09:05:11.166" v="20" actId="26606"/>
          <ac:grpSpMkLst>
            <pc:docMk/>
            <pc:sldMk cId="1283009465" sldId="256"/>
            <ac:grpSpMk id="92" creationId="{AC7171C6-EA46-47D6-AAE3-DD4CA0393C5E}"/>
          </ac:grpSpMkLst>
        </pc:grpChg>
        <pc:grpChg chg="add del">
          <ac:chgData name="Matt Dodge" userId="2b0930fa422bdc2a" providerId="LiveId" clId="{75E83D1C-9725-4957-8968-3FFA3B7FF635}" dt="2021-04-26T09:05:11.166" v="20" actId="26606"/>
          <ac:grpSpMkLst>
            <pc:docMk/>
            <pc:sldMk cId="1283009465" sldId="256"/>
            <ac:grpSpMk id="94" creationId="{1A7C43DF-6C62-45B8-95AA-FD5810A86604}"/>
          </ac:grpSpMkLst>
        </pc:grpChg>
        <pc:grpChg chg="add del">
          <ac:chgData name="Matt Dodge" userId="2b0930fa422bdc2a" providerId="LiveId" clId="{75E83D1C-9725-4957-8968-3FFA3B7FF635}" dt="2021-04-26T09:06:00.441" v="40" actId="26606"/>
          <ac:grpSpMkLst>
            <pc:docMk/>
            <pc:sldMk cId="1283009465" sldId="256"/>
            <ac:grpSpMk id="96" creationId="{B683E0DB-6F21-4C3E-8305-9450FD8D69BB}"/>
          </ac:grpSpMkLst>
        </pc:grpChg>
        <pc:grpChg chg="add del">
          <ac:chgData name="Matt Dodge" userId="2b0930fa422bdc2a" providerId="LiveId" clId="{75E83D1C-9725-4957-8968-3FFA3B7FF635}" dt="2021-04-26T09:06:06.251" v="42" actId="26606"/>
          <ac:grpSpMkLst>
            <pc:docMk/>
            <pc:sldMk cId="1283009465" sldId="256"/>
            <ac:grpSpMk id="98" creationId="{788D5DFD-FA42-4EB0-B24E-4180C0CC5A0F}"/>
          </ac:grpSpMkLst>
        </pc:grpChg>
        <pc:grpChg chg="add del">
          <ac:chgData name="Matt Dodge" userId="2b0930fa422bdc2a" providerId="LiveId" clId="{75E83D1C-9725-4957-8968-3FFA3B7FF635}" dt="2021-04-26T09:05:11.166" v="20" actId="26606"/>
          <ac:grpSpMkLst>
            <pc:docMk/>
            <pc:sldMk cId="1283009465" sldId="256"/>
            <ac:grpSpMk id="99" creationId="{D0D26923-EE65-4E57-B679-61B80FBCAAB1}"/>
          </ac:grpSpMkLst>
        </pc:grpChg>
        <pc:grpChg chg="add del">
          <ac:chgData name="Matt Dodge" userId="2b0930fa422bdc2a" providerId="LiveId" clId="{75E83D1C-9725-4957-8968-3FFA3B7FF635}" dt="2021-04-26T09:05:36.731" v="26" actId="26606"/>
          <ac:grpSpMkLst>
            <pc:docMk/>
            <pc:sldMk cId="1283009465" sldId="256"/>
            <ac:grpSpMk id="101" creationId="{68961809-266D-4B4D-BE74-84C1B3CD6F28}"/>
          </ac:grpSpMkLst>
        </pc:grpChg>
        <pc:grpChg chg="add del">
          <ac:chgData name="Matt Dodge" userId="2b0930fa422bdc2a" providerId="LiveId" clId="{75E83D1C-9725-4957-8968-3FFA3B7FF635}" dt="2021-04-26T09:06:06.251" v="42" actId="26606"/>
          <ac:grpSpMkLst>
            <pc:docMk/>
            <pc:sldMk cId="1283009465" sldId="256"/>
            <ac:grpSpMk id="102" creationId="{D44056DF-7985-4692-968A-466E9E6AF76A}"/>
          </ac:grpSpMkLst>
        </pc:grpChg>
        <pc:grpChg chg="add del">
          <ac:chgData name="Matt Dodge" userId="2b0930fa422bdc2a" providerId="LiveId" clId="{75E83D1C-9725-4957-8968-3FFA3B7FF635}" dt="2021-04-26T09:05:36.731" v="26" actId="26606"/>
          <ac:grpSpMkLst>
            <pc:docMk/>
            <pc:sldMk cId="1283009465" sldId="256"/>
            <ac:grpSpMk id="103" creationId="{B2086F72-9495-4DC4-839B-72567BA8D619}"/>
          </ac:grpSpMkLst>
        </pc:grpChg>
        <pc:grpChg chg="add del">
          <ac:chgData name="Matt Dodge" userId="2b0930fa422bdc2a" providerId="LiveId" clId="{75E83D1C-9725-4957-8968-3FFA3B7FF635}" dt="2021-04-26T09:06:38.894" v="44" actId="26606"/>
          <ac:grpSpMkLst>
            <pc:docMk/>
            <pc:sldMk cId="1283009465" sldId="256"/>
            <ac:grpSpMk id="106" creationId="{AC7171C6-EA46-47D6-AAE3-DD4CA0393C5E}"/>
          </ac:grpSpMkLst>
        </pc:grpChg>
        <pc:grpChg chg="add del">
          <ac:chgData name="Matt Dodge" userId="2b0930fa422bdc2a" providerId="LiveId" clId="{75E83D1C-9725-4957-8968-3FFA3B7FF635}" dt="2021-04-26T09:06:38.894" v="44" actId="26606"/>
          <ac:grpSpMkLst>
            <pc:docMk/>
            <pc:sldMk cId="1283009465" sldId="256"/>
            <ac:grpSpMk id="107" creationId="{1A7C43DF-6C62-45B8-95AA-FD5810A86604}"/>
          </ac:grpSpMkLst>
        </pc:grpChg>
        <pc:grpChg chg="add del">
          <ac:chgData name="Matt Dodge" userId="2b0930fa422bdc2a" providerId="LiveId" clId="{75E83D1C-9725-4957-8968-3FFA3B7FF635}" dt="2021-04-26T09:06:38.894" v="44" actId="26606"/>
          <ac:grpSpMkLst>
            <pc:docMk/>
            <pc:sldMk cId="1283009465" sldId="256"/>
            <ac:grpSpMk id="114" creationId="{D0D26923-EE65-4E57-B679-61B80FBCAAB1}"/>
          </ac:grpSpMkLst>
        </pc:grpChg>
        <pc:grpChg chg="add del">
          <ac:chgData name="Matt Dodge" userId="2b0930fa422bdc2a" providerId="LiveId" clId="{75E83D1C-9725-4957-8968-3FFA3B7FF635}" dt="2021-04-26T09:07:10.587" v="60" actId="26606"/>
          <ac:grpSpMkLst>
            <pc:docMk/>
            <pc:sldMk cId="1283009465" sldId="256"/>
            <ac:grpSpMk id="131" creationId="{D0D26923-EE65-4E57-B679-61B80FBCAAB1}"/>
          </ac:grpSpMkLst>
        </pc:grpChg>
        <pc:grpChg chg="add del">
          <ac:chgData name="Matt Dodge" userId="2b0930fa422bdc2a" providerId="LiveId" clId="{75E83D1C-9725-4957-8968-3FFA3B7FF635}" dt="2021-04-26T09:07:04.262" v="58" actId="26606"/>
          <ac:grpSpMkLst>
            <pc:docMk/>
            <pc:sldMk cId="1283009465" sldId="256"/>
            <ac:grpSpMk id="1038" creationId="{68961809-266D-4B4D-BE74-84C1B3CD6F28}"/>
          </ac:grpSpMkLst>
        </pc:grpChg>
        <pc:grpChg chg="add del">
          <ac:chgData name="Matt Dodge" userId="2b0930fa422bdc2a" providerId="LiveId" clId="{75E83D1C-9725-4957-8968-3FFA3B7FF635}" dt="2021-04-26T09:07:04.262" v="58" actId="26606"/>
          <ac:grpSpMkLst>
            <pc:docMk/>
            <pc:sldMk cId="1283009465" sldId="256"/>
            <ac:grpSpMk id="1041" creationId="{B2086F72-9495-4DC4-839B-72567BA8D619}"/>
          </ac:grpSpMkLst>
        </pc:grpChg>
        <pc:grpChg chg="add del">
          <ac:chgData name="Matt Dodge" userId="2b0930fa422bdc2a" providerId="LiveId" clId="{75E83D1C-9725-4957-8968-3FFA3B7FF635}" dt="2021-04-26T09:07:10.587" v="60" actId="26606"/>
          <ac:grpSpMkLst>
            <pc:docMk/>
            <pc:sldMk cId="1283009465" sldId="256"/>
            <ac:grpSpMk id="1053" creationId="{AC7171C6-EA46-47D6-AAE3-DD4CA0393C5E}"/>
          </ac:grpSpMkLst>
        </pc:grpChg>
        <pc:grpChg chg="add del">
          <ac:chgData name="Matt Dodge" userId="2b0930fa422bdc2a" providerId="LiveId" clId="{75E83D1C-9725-4957-8968-3FFA3B7FF635}" dt="2021-04-26T09:07:10.587" v="60" actId="26606"/>
          <ac:grpSpMkLst>
            <pc:docMk/>
            <pc:sldMk cId="1283009465" sldId="256"/>
            <ac:grpSpMk id="1054" creationId="{1A7C43DF-6C62-45B8-95AA-FD5810A86604}"/>
          </ac:grpSpMkLst>
        </pc:grpChg>
        <pc:grpChg chg="add">
          <ac:chgData name="Matt Dodge" userId="2b0930fa422bdc2a" providerId="LiveId" clId="{75E83D1C-9725-4957-8968-3FFA3B7FF635}" dt="2021-04-26T09:07:10.618" v="61" actId="26606"/>
          <ac:grpSpMkLst>
            <pc:docMk/>
            <pc:sldMk cId="1283009465" sldId="256"/>
            <ac:grpSpMk id="1074" creationId="{788D5DFD-FA42-4EB0-B24E-4180C0CC5A0F}"/>
          </ac:grpSpMkLst>
        </pc:grpChg>
        <pc:grpChg chg="add">
          <ac:chgData name="Matt Dodge" userId="2b0930fa422bdc2a" providerId="LiveId" clId="{75E83D1C-9725-4957-8968-3FFA3B7FF635}" dt="2021-04-26T09:07:10.618" v="61" actId="26606"/>
          <ac:grpSpMkLst>
            <pc:docMk/>
            <pc:sldMk cId="1283009465" sldId="256"/>
            <ac:grpSpMk id="1076" creationId="{D44056DF-7985-4692-968A-466E9E6AF76A}"/>
          </ac:grpSpMkLst>
        </pc:grpChg>
        <pc:picChg chg="add del mod ord">
          <ac:chgData name="Matt Dodge" userId="2b0930fa422bdc2a" providerId="LiveId" clId="{75E83D1C-9725-4957-8968-3FFA3B7FF635}" dt="2021-04-26T09:06:42.436" v="45" actId="478"/>
          <ac:picMkLst>
            <pc:docMk/>
            <pc:sldMk cId="1283009465" sldId="256"/>
            <ac:picMk id="4" creationId="{079D7432-0F23-4343-BC42-C84313B9D859}"/>
          </ac:picMkLst>
        </pc:picChg>
        <pc:picChg chg="add del mod">
          <ac:chgData name="Matt Dodge" userId="2b0930fa422bdc2a" providerId="LiveId" clId="{75E83D1C-9725-4957-8968-3FFA3B7FF635}" dt="2021-04-26T12:45:08.854" v="5370"/>
          <ac:picMkLst>
            <pc:docMk/>
            <pc:sldMk cId="1283009465" sldId="256"/>
            <ac:picMk id="5" creationId="{609F126B-EBF2-4A04-90AD-2CDD9F80FAAB}"/>
          </ac:picMkLst>
        </pc:picChg>
        <pc:picChg chg="add del mod">
          <ac:chgData name="Matt Dodge" userId="2b0930fa422bdc2a" providerId="LiveId" clId="{75E83D1C-9725-4957-8968-3FFA3B7FF635}" dt="2021-04-26T12:53:41.282" v="5386"/>
          <ac:picMkLst>
            <pc:docMk/>
            <pc:sldMk cId="1283009465" sldId="256"/>
            <ac:picMk id="1024" creationId="{B5AC02AF-256E-480D-B9BD-A2DA97DAF107}"/>
          </ac:picMkLst>
        </pc:picChg>
        <pc:picChg chg="add del mod">
          <ac:chgData name="Matt Dodge" userId="2b0930fa422bdc2a" providerId="LiveId" clId="{75E83D1C-9725-4957-8968-3FFA3B7FF635}" dt="2021-04-26T13:04:46.173" v="5389"/>
          <ac:picMkLst>
            <pc:docMk/>
            <pc:sldMk cId="1283009465" sldId="256"/>
            <ac:picMk id="1025" creationId="{04FABDA2-F9EB-4A26-B6CC-159CFABBD515}"/>
          </ac:picMkLst>
        </pc:picChg>
        <pc:picChg chg="add mod ord">
          <ac:chgData name="Matt Dodge" userId="2b0930fa422bdc2a" providerId="LiveId" clId="{75E83D1C-9725-4957-8968-3FFA3B7FF635}" dt="2021-04-26T09:07:10.618" v="61" actId="26606"/>
          <ac:picMkLst>
            <pc:docMk/>
            <pc:sldMk cId="1283009465" sldId="256"/>
            <ac:picMk id="1026" creationId="{3E97958C-3152-4454-9270-022CE09B6634}"/>
          </ac:picMkLst>
        </pc:picChg>
        <pc:picChg chg="add del mod">
          <ac:chgData name="Matt Dodge" userId="2b0930fa422bdc2a" providerId="LiveId" clId="{75E83D1C-9725-4957-8968-3FFA3B7FF635}" dt="2021-04-26T13:07:40.281" v="5392"/>
          <ac:picMkLst>
            <pc:docMk/>
            <pc:sldMk cId="1283009465" sldId="256"/>
            <ac:picMk id="1027" creationId="{A777EF8F-FF6B-47FF-B25D-43465664C50F}"/>
          </ac:picMkLst>
        </pc:picChg>
        <pc:picChg chg="add mod">
          <ac:chgData name="Matt Dodge" userId="2b0930fa422bdc2a" providerId="LiveId" clId="{75E83D1C-9725-4957-8968-3FFA3B7FF635}" dt="2021-04-26T13:18:47.340" v="5393"/>
          <ac:picMkLst>
            <pc:docMk/>
            <pc:sldMk cId="1283009465" sldId="256"/>
            <ac:picMk id="1037" creationId="{73C50AFF-57BF-404C-8CE8-9FBA231C23EB}"/>
          </ac:picMkLst>
        </pc:picChg>
      </pc:sldChg>
      <pc:sldChg chg="addSp delSp modSp mod ord modTransition setBg addAnim modAnim">
        <pc:chgData name="Matt Dodge" userId="2b0930fa422bdc2a" providerId="LiveId" clId="{75E83D1C-9725-4957-8968-3FFA3B7FF635}" dt="2021-04-26T13:18:47.340" v="5393"/>
        <pc:sldMkLst>
          <pc:docMk/>
          <pc:sldMk cId="200330753" sldId="257"/>
        </pc:sldMkLst>
        <pc:spChg chg="mod">
          <ac:chgData name="Matt Dodge" userId="2b0930fa422bdc2a" providerId="LiveId" clId="{75E83D1C-9725-4957-8968-3FFA3B7FF635}" dt="2021-04-26T09:51:36.152" v="978" actId="20577"/>
          <ac:spMkLst>
            <pc:docMk/>
            <pc:sldMk cId="200330753" sldId="257"/>
            <ac:spMk id="2" creationId="{A1489649-1DBD-468C-8042-05AA319265CD}"/>
          </ac:spMkLst>
        </pc:spChg>
        <pc:spChg chg="mod">
          <ac:chgData name="Matt Dodge" userId="2b0930fa422bdc2a" providerId="LiveId" clId="{75E83D1C-9725-4957-8968-3FFA3B7FF635}" dt="2021-04-26T09:59:09.403" v="1246" actId="20577"/>
          <ac:spMkLst>
            <pc:docMk/>
            <pc:sldMk cId="200330753" sldId="257"/>
            <ac:spMk id="3" creationId="{6AE91842-6138-4BED-9B18-E780256C0DA0}"/>
          </ac:spMkLst>
        </pc:spChg>
        <pc:grpChg chg="add">
          <ac:chgData name="Matt Dodge" userId="2b0930fa422bdc2a" providerId="LiveId" clId="{75E83D1C-9725-4957-8968-3FFA3B7FF635}" dt="2021-04-26T09:18:42.031" v="224" actId="26606"/>
          <ac:grpSpMkLst>
            <pc:docMk/>
            <pc:sldMk cId="200330753" sldId="257"/>
            <ac:grpSpMk id="11" creationId="{F21A37DB-EDD2-4025-A254-7FE5E4C7AE2B}"/>
          </ac:grpSpMkLst>
        </pc:grpChg>
        <pc:grpChg chg="add">
          <ac:chgData name="Matt Dodge" userId="2b0930fa422bdc2a" providerId="LiveId" clId="{75E83D1C-9725-4957-8968-3FFA3B7FF635}" dt="2021-04-26T09:18:42.031" v="224" actId="26606"/>
          <ac:grpSpMkLst>
            <pc:docMk/>
            <pc:sldMk cId="200330753" sldId="257"/>
            <ac:grpSpMk id="67" creationId="{4D50C3BF-4EC6-4075-8C5A-BB4D93669380}"/>
          </ac:grpSpMkLst>
        </pc:grpChg>
        <pc:grpChg chg="add">
          <ac:chgData name="Matt Dodge" userId="2b0930fa422bdc2a" providerId="LiveId" clId="{75E83D1C-9725-4957-8968-3FFA3B7FF635}" dt="2021-04-26T09:18:42.031" v="224" actId="26606"/>
          <ac:grpSpMkLst>
            <pc:docMk/>
            <pc:sldMk cId="200330753" sldId="257"/>
            <ac:grpSpMk id="71" creationId="{5C427DC4-D0C8-4AD1-971C-C179999E434A}"/>
          </ac:grpSpMkLst>
        </pc:grpChg>
        <pc:grpChg chg="add">
          <ac:chgData name="Matt Dodge" userId="2b0930fa422bdc2a" providerId="LiveId" clId="{75E83D1C-9725-4957-8968-3FFA3B7FF635}" dt="2021-04-26T09:18:42.031" v="224" actId="26606"/>
          <ac:grpSpMkLst>
            <pc:docMk/>
            <pc:sldMk cId="200330753" sldId="257"/>
            <ac:grpSpMk id="127" creationId="{B683E0DB-6F21-4C3E-8305-9450FD8D69BB}"/>
          </ac:grpSpMkLst>
        </pc:grpChg>
        <pc:picChg chg="add del mod">
          <ac:chgData name="Matt Dodge" userId="2b0930fa422bdc2a" providerId="LiveId" clId="{75E83D1C-9725-4957-8968-3FFA3B7FF635}" dt="2021-04-26T12:49:10.722" v="5381"/>
          <ac:picMkLst>
            <pc:docMk/>
            <pc:sldMk cId="200330753" sldId="257"/>
            <ac:picMk id="4" creationId="{871C6450-D6BC-4AA4-BF74-8920044A4721}"/>
          </ac:picMkLst>
        </pc:picChg>
        <pc:picChg chg="add">
          <ac:chgData name="Matt Dodge" userId="2b0930fa422bdc2a" providerId="LiveId" clId="{75E83D1C-9725-4957-8968-3FFA3B7FF635}" dt="2021-04-26T09:18:42.031" v="224" actId="26606"/>
          <ac:picMkLst>
            <pc:docMk/>
            <pc:sldMk cId="200330753" sldId="257"/>
            <ac:picMk id="5" creationId="{F4001D95-8E32-4FFA-AD91-CFAE056379E7}"/>
          </ac:picMkLst>
        </pc:picChg>
        <pc:picChg chg="add del mod">
          <ac:chgData name="Matt Dodge" userId="2b0930fa422bdc2a" providerId="LiveId" clId="{75E83D1C-9725-4957-8968-3FFA3B7FF635}" dt="2021-04-26T12:49:49.158" v="5383"/>
          <ac:picMkLst>
            <pc:docMk/>
            <pc:sldMk cId="200330753" sldId="257"/>
            <ac:picMk id="6" creationId="{2E31D594-9CF2-43B0-A3CE-93BF1BE7E2C1}"/>
          </ac:picMkLst>
        </pc:picChg>
        <pc:picChg chg="add del mod">
          <ac:chgData name="Matt Dodge" userId="2b0930fa422bdc2a" providerId="LiveId" clId="{75E83D1C-9725-4957-8968-3FFA3B7FF635}" dt="2021-04-26T12:53:41.282" v="5386"/>
          <ac:picMkLst>
            <pc:docMk/>
            <pc:sldMk cId="200330753" sldId="257"/>
            <ac:picMk id="7" creationId="{77339E8B-9532-459F-8DD1-2EAC8009D0EB}"/>
          </ac:picMkLst>
        </pc:picChg>
        <pc:picChg chg="add del mod">
          <ac:chgData name="Matt Dodge" userId="2b0930fa422bdc2a" providerId="LiveId" clId="{75E83D1C-9725-4957-8968-3FFA3B7FF635}" dt="2021-04-26T13:04:46.173" v="5389"/>
          <ac:picMkLst>
            <pc:docMk/>
            <pc:sldMk cId="200330753" sldId="257"/>
            <ac:picMk id="8" creationId="{DFAE4996-8B32-4085-8632-23F74FC602B0}"/>
          </ac:picMkLst>
        </pc:picChg>
        <pc:picChg chg="add">
          <ac:chgData name="Matt Dodge" userId="2b0930fa422bdc2a" providerId="LiveId" clId="{75E83D1C-9725-4957-8968-3FFA3B7FF635}" dt="2021-04-26T09:18:42.031" v="224" actId="26606"/>
          <ac:picMkLst>
            <pc:docMk/>
            <pc:sldMk cId="200330753" sldId="257"/>
            <ac:picMk id="9" creationId="{38BFA449-4933-478B-B27D-ACCC557FF970}"/>
          </ac:picMkLst>
        </pc:picChg>
        <pc:picChg chg="add mod">
          <ac:chgData name="Matt Dodge" userId="2b0930fa422bdc2a" providerId="LiveId" clId="{75E83D1C-9725-4957-8968-3FFA3B7FF635}" dt="2021-04-26T13:18:47.340" v="5393"/>
          <ac:picMkLst>
            <pc:docMk/>
            <pc:sldMk cId="200330753" sldId="257"/>
            <ac:picMk id="10" creationId="{27641705-1D62-4871-ACB3-1DA67C505213}"/>
          </ac:picMkLst>
        </pc:picChg>
      </pc:sldChg>
      <pc:sldChg chg="addSp delSp modSp mod modTransition setBg modAnim">
        <pc:chgData name="Matt Dodge" userId="2b0930fa422bdc2a" providerId="LiveId" clId="{75E83D1C-9725-4957-8968-3FFA3B7FF635}" dt="2021-04-26T13:18:47.340" v="5393"/>
        <pc:sldMkLst>
          <pc:docMk/>
          <pc:sldMk cId="431871049" sldId="258"/>
        </pc:sldMkLst>
        <pc:spChg chg="mod">
          <ac:chgData name="Matt Dodge" userId="2b0930fa422bdc2a" providerId="LiveId" clId="{75E83D1C-9725-4957-8968-3FFA3B7FF635}" dt="2021-04-26T12:45:37.149" v="5371" actId="26606"/>
          <ac:spMkLst>
            <pc:docMk/>
            <pc:sldMk cId="431871049" sldId="258"/>
            <ac:spMk id="2" creationId="{3CA6A309-9BC7-4943-B6CC-127F7C3375F9}"/>
          </ac:spMkLst>
        </pc:spChg>
        <pc:spChg chg="add del mod">
          <ac:chgData name="Matt Dodge" userId="2b0930fa422bdc2a" providerId="LiveId" clId="{75E83D1C-9725-4957-8968-3FFA3B7FF635}" dt="2021-04-26T12:45:47.588" v="5377" actId="27636"/>
          <ac:spMkLst>
            <pc:docMk/>
            <pc:sldMk cId="431871049" sldId="258"/>
            <ac:spMk id="3" creationId="{DCE3C91A-1238-4795-B434-F7DEE0ED1B14}"/>
          </ac:spMkLst>
        </pc:spChg>
        <pc:spChg chg="add del mod">
          <ac:chgData name="Matt Dodge" userId="2b0930fa422bdc2a" providerId="LiveId" clId="{75E83D1C-9725-4957-8968-3FFA3B7FF635}" dt="2021-04-26T09:51:29.087" v="966"/>
          <ac:spMkLst>
            <pc:docMk/>
            <pc:sldMk cId="431871049" sldId="258"/>
            <ac:spMk id="4" creationId="{DDF50DCE-7DD2-418D-B35B-AEDB7455D9D8}"/>
          </ac:spMkLst>
        </pc:spChg>
        <pc:grpChg chg="add del">
          <ac:chgData name="Matt Dodge" userId="2b0930fa422bdc2a" providerId="LiveId" clId="{75E83D1C-9725-4957-8968-3FFA3B7FF635}" dt="2021-04-26T10:04:26.953" v="1470" actId="26606"/>
          <ac:grpSpMkLst>
            <pc:docMk/>
            <pc:sldMk cId="431871049" sldId="258"/>
            <ac:grpSpMk id="6" creationId="{851F9572-54D5-457A-BA34-C395A478A4FA}"/>
          </ac:grpSpMkLst>
        </pc:grpChg>
        <pc:grpChg chg="add del">
          <ac:chgData name="Matt Dodge" userId="2b0930fa422bdc2a" providerId="LiveId" clId="{75E83D1C-9725-4957-8968-3FFA3B7FF635}" dt="2021-04-26T10:04:26.953" v="1470" actId="26606"/>
          <ac:grpSpMkLst>
            <pc:docMk/>
            <pc:sldMk cId="431871049" sldId="258"/>
            <ac:grpSpMk id="8" creationId="{06A80B50-DCB4-4775-9C8E-7AF0F56803E9}"/>
          </ac:grpSpMkLst>
        </pc:grpChg>
        <pc:grpChg chg="add del">
          <ac:chgData name="Matt Dodge" userId="2b0930fa422bdc2a" providerId="LiveId" clId="{75E83D1C-9725-4957-8968-3FFA3B7FF635}" dt="2021-04-26T10:02:15.311" v="1428" actId="26606"/>
          <ac:grpSpMkLst>
            <pc:docMk/>
            <pc:sldMk cId="431871049" sldId="258"/>
            <ac:grpSpMk id="9" creationId="{5FE07634-A83A-4681-9C1D-BC0775F9D296}"/>
          </ac:grpSpMkLst>
        </pc:grpChg>
        <pc:grpChg chg="add del">
          <ac:chgData name="Matt Dodge" userId="2b0930fa422bdc2a" providerId="LiveId" clId="{75E83D1C-9725-4957-8968-3FFA3B7FF635}" dt="2021-04-26T10:06:47.574" v="1555" actId="26606"/>
          <ac:grpSpMkLst>
            <pc:docMk/>
            <pc:sldMk cId="431871049" sldId="258"/>
            <ac:grpSpMk id="12" creationId="{4522F6F2-D276-4B44-927D-595B62E8F527}"/>
          </ac:grpSpMkLst>
        </pc:grpChg>
        <pc:grpChg chg="add del">
          <ac:chgData name="Matt Dodge" userId="2b0930fa422bdc2a" providerId="LiveId" clId="{75E83D1C-9725-4957-8968-3FFA3B7FF635}" dt="2021-04-26T10:02:15.311" v="1428" actId="26606"/>
          <ac:grpSpMkLst>
            <pc:docMk/>
            <pc:sldMk cId="431871049" sldId="258"/>
            <ac:grpSpMk id="13" creationId="{A2E1FE48-FA7B-4262-B922-041542931DDF}"/>
          </ac:grpSpMkLst>
        </pc:grpChg>
        <pc:grpChg chg="add del">
          <ac:chgData name="Matt Dodge" userId="2b0930fa422bdc2a" providerId="LiveId" clId="{75E83D1C-9725-4957-8968-3FFA3B7FF635}" dt="2021-04-26T10:06:47.574" v="1555" actId="26606"/>
          <ac:grpSpMkLst>
            <pc:docMk/>
            <pc:sldMk cId="431871049" sldId="258"/>
            <ac:grpSpMk id="70" creationId="{9A210947-19DD-4D82-9001-EB4FD3CA889B}"/>
          </ac:grpSpMkLst>
        </pc:grpChg>
        <pc:grpChg chg="add del">
          <ac:chgData name="Matt Dodge" userId="2b0930fa422bdc2a" providerId="LiveId" clId="{75E83D1C-9725-4957-8968-3FFA3B7FF635}" dt="2021-04-26T12:45:37.149" v="5371" actId="26606"/>
          <ac:grpSpMkLst>
            <pc:docMk/>
            <pc:sldMk cId="431871049" sldId="258"/>
            <ac:grpSpMk id="75" creationId="{5FE07634-A83A-4681-9C1D-BC0775F9D296}"/>
          </ac:grpSpMkLst>
        </pc:grpChg>
        <pc:grpChg chg="add del">
          <ac:chgData name="Matt Dodge" userId="2b0930fa422bdc2a" providerId="LiveId" clId="{75E83D1C-9725-4957-8968-3FFA3B7FF635}" dt="2021-04-26T12:45:37.149" v="5371" actId="26606"/>
          <ac:grpSpMkLst>
            <pc:docMk/>
            <pc:sldMk cId="431871049" sldId="258"/>
            <ac:grpSpMk id="79" creationId="{A2E1FE48-FA7B-4262-B922-041542931DDF}"/>
          </ac:grpSpMkLst>
        </pc:grpChg>
        <pc:grpChg chg="add">
          <ac:chgData name="Matt Dodge" userId="2b0930fa422bdc2a" providerId="LiveId" clId="{75E83D1C-9725-4957-8968-3FFA3B7FF635}" dt="2021-04-26T12:45:37.149" v="5371" actId="26606"/>
          <ac:grpSpMkLst>
            <pc:docMk/>
            <pc:sldMk cId="431871049" sldId="258"/>
            <ac:grpSpMk id="138" creationId="{851F9572-54D5-457A-BA34-C395A478A4FA}"/>
          </ac:grpSpMkLst>
        </pc:grpChg>
        <pc:grpChg chg="add">
          <ac:chgData name="Matt Dodge" userId="2b0930fa422bdc2a" providerId="LiveId" clId="{75E83D1C-9725-4957-8968-3FFA3B7FF635}" dt="2021-04-26T12:45:37.149" v="5371" actId="26606"/>
          <ac:grpSpMkLst>
            <pc:docMk/>
            <pc:sldMk cId="431871049" sldId="258"/>
            <ac:grpSpMk id="142" creationId="{06A80B50-DCB4-4775-9C8E-7AF0F56803E9}"/>
          </ac:grpSpMkLst>
        </pc:grpChg>
        <pc:picChg chg="add del">
          <ac:chgData name="Matt Dodge" userId="2b0930fa422bdc2a" providerId="LiveId" clId="{75E83D1C-9725-4957-8968-3FFA3B7FF635}" dt="2021-04-26T10:02:15.311" v="1428" actId="26606"/>
          <ac:picMkLst>
            <pc:docMk/>
            <pc:sldMk cId="431871049" sldId="258"/>
            <ac:picMk id="5" creationId="{94516A6A-3622-4FE1-9348-77D582ECF456}"/>
          </ac:picMkLst>
        </pc:picChg>
        <pc:picChg chg="add del">
          <ac:chgData name="Matt Dodge" userId="2b0930fa422bdc2a" providerId="LiveId" clId="{75E83D1C-9725-4957-8968-3FFA3B7FF635}" dt="2021-04-26T10:04:26.953" v="1470" actId="26606"/>
          <ac:picMkLst>
            <pc:docMk/>
            <pc:sldMk cId="431871049" sldId="258"/>
            <ac:picMk id="7" creationId="{46C41491-195F-45D6-9E8D-13638C08475F}"/>
          </ac:picMkLst>
        </pc:picChg>
        <pc:picChg chg="add mod">
          <ac:chgData name="Matt Dodge" userId="2b0930fa422bdc2a" providerId="LiveId" clId="{75E83D1C-9725-4957-8968-3FFA3B7FF635}" dt="2021-04-26T12:45:37.149" v="5371" actId="26606"/>
          <ac:picMkLst>
            <pc:docMk/>
            <pc:sldMk cId="431871049" sldId="258"/>
            <ac:picMk id="69" creationId="{A412647F-CC06-42BC-9661-31CC36358372}"/>
          </ac:picMkLst>
        </pc:picChg>
        <pc:picChg chg="add del mod">
          <ac:chgData name="Matt Dodge" userId="2b0930fa422bdc2a" providerId="LiveId" clId="{75E83D1C-9725-4957-8968-3FFA3B7FF635}" dt="2021-04-26T12:45:08.854" v="5370"/>
          <ac:picMkLst>
            <pc:docMk/>
            <pc:sldMk cId="431871049" sldId="258"/>
            <ac:picMk id="71" creationId="{4AE5FA77-F7E8-4A7A-92C3-767FDEF1180D}"/>
          </ac:picMkLst>
        </pc:picChg>
        <pc:picChg chg="add del mod">
          <ac:chgData name="Matt Dodge" userId="2b0930fa422bdc2a" providerId="LiveId" clId="{75E83D1C-9725-4957-8968-3FFA3B7FF635}" dt="2021-04-26T12:46:55.799" v="5379"/>
          <ac:picMkLst>
            <pc:docMk/>
            <pc:sldMk cId="431871049" sldId="258"/>
            <ac:picMk id="72" creationId="{06675FB3-CD40-422D-895D-A464CDA334A9}"/>
          </ac:picMkLst>
        </pc:picChg>
        <pc:picChg chg="add del mod">
          <ac:chgData name="Matt Dodge" userId="2b0930fa422bdc2a" providerId="LiveId" clId="{75E83D1C-9725-4957-8968-3FFA3B7FF635}" dt="2021-04-26T12:53:41.282" v="5386"/>
          <ac:picMkLst>
            <pc:docMk/>
            <pc:sldMk cId="431871049" sldId="258"/>
            <ac:picMk id="73" creationId="{E4AF84BF-755A-4165-A6D0-8828751932B9}"/>
          </ac:picMkLst>
        </pc:picChg>
        <pc:picChg chg="add del mod">
          <ac:chgData name="Matt Dodge" userId="2b0930fa422bdc2a" providerId="LiveId" clId="{75E83D1C-9725-4957-8968-3FFA3B7FF635}" dt="2021-04-26T13:04:46.173" v="5389"/>
          <ac:picMkLst>
            <pc:docMk/>
            <pc:sldMk cId="431871049" sldId="258"/>
            <ac:picMk id="74" creationId="{B8CEF9CE-06A1-4DF6-8279-19B89B0906FC}"/>
          </ac:picMkLst>
        </pc:picChg>
        <pc:picChg chg="add del mod">
          <ac:chgData name="Matt Dodge" userId="2b0930fa422bdc2a" providerId="LiveId" clId="{75E83D1C-9725-4957-8968-3FFA3B7FF635}" dt="2021-04-26T13:07:40.281" v="5392"/>
          <ac:picMkLst>
            <pc:docMk/>
            <pc:sldMk cId="431871049" sldId="258"/>
            <ac:picMk id="78" creationId="{CF9336EF-14E7-49FE-BE54-BBDBA046CB1D}"/>
          </ac:picMkLst>
        </pc:picChg>
        <pc:picChg chg="add mod">
          <ac:chgData name="Matt Dodge" userId="2b0930fa422bdc2a" providerId="LiveId" clId="{75E83D1C-9725-4957-8968-3FFA3B7FF635}" dt="2021-04-26T13:18:47.340" v="5393"/>
          <ac:picMkLst>
            <pc:docMk/>
            <pc:sldMk cId="431871049" sldId="258"/>
            <ac:picMk id="134" creationId="{FA8F7162-EDF1-49FA-8CD2-7784CC547271}"/>
          </ac:picMkLst>
        </pc:picChg>
      </pc:sldChg>
      <pc:sldChg chg="new del">
        <pc:chgData name="Matt Dodge" userId="2b0930fa422bdc2a" providerId="LiveId" clId="{75E83D1C-9725-4957-8968-3FFA3B7FF635}" dt="2021-04-26T11:01:36.095" v="1865" actId="680"/>
        <pc:sldMkLst>
          <pc:docMk/>
          <pc:sldMk cId="3218650583" sldId="259"/>
        </pc:sldMkLst>
      </pc:sldChg>
      <pc:sldChg chg="addSp delSp modSp new mod modTransition setBg modAnim">
        <pc:chgData name="Matt Dodge" userId="2b0930fa422bdc2a" providerId="LiveId" clId="{75E83D1C-9725-4957-8968-3FFA3B7FF635}" dt="2021-04-26T13:18:47.340" v="5393"/>
        <pc:sldMkLst>
          <pc:docMk/>
          <pc:sldMk cId="4191785181" sldId="259"/>
        </pc:sldMkLst>
        <pc:spChg chg="mod ord">
          <ac:chgData name="Matt Dodge" userId="2b0930fa422bdc2a" providerId="LiveId" clId="{75E83D1C-9725-4957-8968-3FFA3B7FF635}" dt="2021-04-26T11:02:56.310" v="1885" actId="26606"/>
          <ac:spMkLst>
            <pc:docMk/>
            <pc:sldMk cId="4191785181" sldId="259"/>
            <ac:spMk id="2" creationId="{CCD69F83-A3FC-4295-8E11-39C83BB0E226}"/>
          </ac:spMkLst>
        </pc:spChg>
        <pc:spChg chg="mod">
          <ac:chgData name="Matt Dodge" userId="2b0930fa422bdc2a" providerId="LiveId" clId="{75E83D1C-9725-4957-8968-3FFA3B7FF635}" dt="2021-04-26T11:17:05.001" v="2355" actId="20577"/>
          <ac:spMkLst>
            <pc:docMk/>
            <pc:sldMk cId="4191785181" sldId="259"/>
            <ac:spMk id="3" creationId="{B647145B-8CA4-45E6-A7DF-33A787CB5E87}"/>
          </ac:spMkLst>
        </pc:spChg>
        <pc:grpChg chg="add del">
          <ac:chgData name="Matt Dodge" userId="2b0930fa422bdc2a" providerId="LiveId" clId="{75E83D1C-9725-4957-8968-3FFA3B7FF635}" dt="2021-04-26T11:02:56.310" v="1885" actId="26606"/>
          <ac:grpSpMkLst>
            <pc:docMk/>
            <pc:sldMk cId="4191785181" sldId="259"/>
            <ac:grpSpMk id="9" creationId="{4522F6F2-D276-4B44-927D-595B62E8F527}"/>
          </ac:grpSpMkLst>
        </pc:grpChg>
        <pc:grpChg chg="add del">
          <ac:chgData name="Matt Dodge" userId="2b0930fa422bdc2a" providerId="LiveId" clId="{75E83D1C-9725-4957-8968-3FFA3B7FF635}" dt="2021-04-26T11:02:56.310" v="1885" actId="26606"/>
          <ac:grpSpMkLst>
            <pc:docMk/>
            <pc:sldMk cId="4191785181" sldId="259"/>
            <ac:grpSpMk id="13" creationId="{9A210947-19DD-4D82-9001-EB4FD3CA889B}"/>
          </ac:grpSpMkLst>
        </pc:grpChg>
        <pc:grpChg chg="add">
          <ac:chgData name="Matt Dodge" userId="2b0930fa422bdc2a" providerId="LiveId" clId="{75E83D1C-9725-4957-8968-3FFA3B7FF635}" dt="2021-04-26T11:02:56.310" v="1885" actId="26606"/>
          <ac:grpSpMkLst>
            <pc:docMk/>
            <pc:sldMk cId="4191785181" sldId="259"/>
            <ac:grpSpMk id="72" creationId="{9C9A395D-0E3C-47A2-BD3C-E0B63FFEB93B}"/>
          </ac:grpSpMkLst>
        </pc:grpChg>
        <pc:grpChg chg="add">
          <ac:chgData name="Matt Dodge" userId="2b0930fa422bdc2a" providerId="LiveId" clId="{75E83D1C-9725-4957-8968-3FFA3B7FF635}" dt="2021-04-26T11:02:56.310" v="1885" actId="26606"/>
          <ac:grpSpMkLst>
            <pc:docMk/>
            <pc:sldMk cId="4191785181" sldId="259"/>
            <ac:grpSpMk id="76" creationId="{1D4E244F-B3CC-4EA6-AEF8-9C10A9F2D650}"/>
          </ac:grpSpMkLst>
        </pc:grpChg>
        <pc:picChg chg="add del mod">
          <ac:chgData name="Matt Dodge" userId="2b0930fa422bdc2a" providerId="LiveId" clId="{75E83D1C-9725-4957-8968-3FFA3B7FF635}" dt="2021-04-26T12:53:41.282" v="5386"/>
          <ac:picMkLst>
            <pc:docMk/>
            <pc:sldMk cId="4191785181" sldId="259"/>
            <ac:picMk id="4" creationId="{31BAE578-A850-4078-A49E-679353B1071E}"/>
          </ac:picMkLst>
        </pc:picChg>
        <pc:picChg chg="add mod">
          <ac:chgData name="Matt Dodge" userId="2b0930fa422bdc2a" providerId="LiveId" clId="{75E83D1C-9725-4957-8968-3FFA3B7FF635}" dt="2021-04-26T11:02:56.310" v="1885" actId="26606"/>
          <ac:picMkLst>
            <pc:docMk/>
            <pc:sldMk cId="4191785181" sldId="259"/>
            <ac:picMk id="5" creationId="{962D40E8-B28D-4548-A845-5A15A439A4A0}"/>
          </ac:picMkLst>
        </pc:picChg>
        <pc:picChg chg="add del mod">
          <ac:chgData name="Matt Dodge" userId="2b0930fa422bdc2a" providerId="LiveId" clId="{75E83D1C-9725-4957-8968-3FFA3B7FF635}" dt="2021-04-26T13:04:46.173" v="5389"/>
          <ac:picMkLst>
            <pc:docMk/>
            <pc:sldMk cId="4191785181" sldId="259"/>
            <ac:picMk id="6" creationId="{076390E8-0481-44F0-B365-044F5DF99B65}"/>
          </ac:picMkLst>
        </pc:picChg>
        <pc:picChg chg="add mod">
          <ac:chgData name="Matt Dodge" userId="2b0930fa422bdc2a" providerId="LiveId" clId="{75E83D1C-9725-4957-8968-3FFA3B7FF635}" dt="2021-04-26T13:18:47.340" v="5393"/>
          <ac:picMkLst>
            <pc:docMk/>
            <pc:sldMk cId="4191785181" sldId="259"/>
            <ac:picMk id="7" creationId="{9FF1748E-51AB-4439-941B-60455F1058FA}"/>
          </ac:picMkLst>
        </pc:picChg>
      </pc:sldChg>
      <pc:sldChg chg="addSp delSp modSp new mod modTransition setBg modAnim">
        <pc:chgData name="Matt Dodge" userId="2b0930fa422bdc2a" providerId="LiveId" clId="{75E83D1C-9725-4957-8968-3FFA3B7FF635}" dt="2021-04-26T13:18:47.340" v="5393"/>
        <pc:sldMkLst>
          <pc:docMk/>
          <pc:sldMk cId="1563557592" sldId="260"/>
        </pc:sldMkLst>
        <pc:spChg chg="mod">
          <ac:chgData name="Matt Dodge" userId="2b0930fa422bdc2a" providerId="LiveId" clId="{75E83D1C-9725-4957-8968-3FFA3B7FF635}" dt="2021-04-26T11:19:47.050" v="2407" actId="26606"/>
          <ac:spMkLst>
            <pc:docMk/>
            <pc:sldMk cId="1563557592" sldId="260"/>
            <ac:spMk id="2" creationId="{36216442-54A6-4CA3-851C-2857BD326799}"/>
          </ac:spMkLst>
        </pc:spChg>
        <pc:spChg chg="add del mod">
          <ac:chgData name="Matt Dodge" userId="2b0930fa422bdc2a" providerId="LiveId" clId="{75E83D1C-9725-4957-8968-3FFA3B7FF635}" dt="2021-04-26T11:28:05.379" v="2525" actId="313"/>
          <ac:spMkLst>
            <pc:docMk/>
            <pc:sldMk cId="1563557592" sldId="260"/>
            <ac:spMk id="3" creationId="{FAB483F7-4BEF-43E4-A510-FC8D3114C5B3}"/>
          </ac:spMkLst>
        </pc:spChg>
        <pc:grpChg chg="add del">
          <ac:chgData name="Matt Dodge" userId="2b0930fa422bdc2a" providerId="LiveId" clId="{75E83D1C-9725-4957-8968-3FFA3B7FF635}" dt="2021-04-26T11:18:55.109" v="2403" actId="26606"/>
          <ac:grpSpMkLst>
            <pc:docMk/>
            <pc:sldMk cId="1563557592" sldId="260"/>
            <ac:grpSpMk id="11" creationId="{F21A37DB-EDD2-4025-A254-7FE5E4C7AE2B}"/>
          </ac:grpSpMkLst>
        </pc:grpChg>
        <pc:grpChg chg="add del">
          <ac:chgData name="Matt Dodge" userId="2b0930fa422bdc2a" providerId="LiveId" clId="{75E83D1C-9725-4957-8968-3FFA3B7FF635}" dt="2021-04-26T11:18:55.109" v="2403" actId="26606"/>
          <ac:grpSpMkLst>
            <pc:docMk/>
            <pc:sldMk cId="1563557592" sldId="260"/>
            <ac:grpSpMk id="67" creationId="{4D50C3BF-4EC6-4075-8C5A-BB4D93669380}"/>
          </ac:grpSpMkLst>
        </pc:grpChg>
        <pc:grpChg chg="add del">
          <ac:chgData name="Matt Dodge" userId="2b0930fa422bdc2a" providerId="LiveId" clId="{75E83D1C-9725-4957-8968-3FFA3B7FF635}" dt="2021-04-26T11:18:55.109" v="2403" actId="26606"/>
          <ac:grpSpMkLst>
            <pc:docMk/>
            <pc:sldMk cId="1563557592" sldId="260"/>
            <ac:grpSpMk id="71" creationId="{5C427DC4-D0C8-4AD1-971C-C179999E434A}"/>
          </ac:grpSpMkLst>
        </pc:grpChg>
        <pc:grpChg chg="add del">
          <ac:chgData name="Matt Dodge" userId="2b0930fa422bdc2a" providerId="LiveId" clId="{75E83D1C-9725-4957-8968-3FFA3B7FF635}" dt="2021-04-26T11:18:55.109" v="2403" actId="26606"/>
          <ac:grpSpMkLst>
            <pc:docMk/>
            <pc:sldMk cId="1563557592" sldId="260"/>
            <ac:grpSpMk id="127" creationId="{B683E0DB-6F21-4C3E-8305-9450FD8D69BB}"/>
          </ac:grpSpMkLst>
        </pc:grpChg>
        <pc:grpChg chg="add del">
          <ac:chgData name="Matt Dodge" userId="2b0930fa422bdc2a" providerId="LiveId" clId="{75E83D1C-9725-4957-8968-3FFA3B7FF635}" dt="2021-04-26T11:19:47.050" v="2407" actId="26606"/>
          <ac:grpSpMkLst>
            <pc:docMk/>
            <pc:sldMk cId="1563557592" sldId="260"/>
            <ac:grpSpMk id="140" creationId="{F21A37DB-EDD2-4025-A254-7FE5E4C7AE2B}"/>
          </ac:grpSpMkLst>
        </pc:grpChg>
        <pc:grpChg chg="add del">
          <ac:chgData name="Matt Dodge" userId="2b0930fa422bdc2a" providerId="LiveId" clId="{75E83D1C-9725-4957-8968-3FFA3B7FF635}" dt="2021-04-26T11:19:47.050" v="2407" actId="26606"/>
          <ac:grpSpMkLst>
            <pc:docMk/>
            <pc:sldMk cId="1563557592" sldId="260"/>
            <ac:grpSpMk id="141" creationId="{3B471BDA-CF9A-4D5A-968B-40FC59D410D5}"/>
          </ac:grpSpMkLst>
        </pc:grpChg>
        <pc:grpChg chg="add del">
          <ac:chgData name="Matt Dodge" userId="2b0930fa422bdc2a" providerId="LiveId" clId="{75E83D1C-9725-4957-8968-3FFA3B7FF635}" dt="2021-04-26T11:19:47.050" v="2407" actId="26606"/>
          <ac:grpSpMkLst>
            <pc:docMk/>
            <pc:sldMk cId="1563557592" sldId="260"/>
            <ac:grpSpMk id="144" creationId="{C5A2BA54-1CB5-4D78-833D-4DE99D4CF650}"/>
          </ac:grpSpMkLst>
        </pc:grpChg>
        <pc:grpChg chg="add del">
          <ac:chgData name="Matt Dodge" userId="2b0930fa422bdc2a" providerId="LiveId" clId="{75E83D1C-9725-4957-8968-3FFA3B7FF635}" dt="2021-04-26T11:19:47.050" v="2407" actId="26606"/>
          <ac:grpSpMkLst>
            <pc:docMk/>
            <pc:sldMk cId="1563557592" sldId="260"/>
            <ac:grpSpMk id="145" creationId="{ECC60EEE-AABB-4099-9403-8A4CDD57343D}"/>
          </ac:grpSpMkLst>
        </pc:grpChg>
        <pc:grpChg chg="add">
          <ac:chgData name="Matt Dodge" userId="2b0930fa422bdc2a" providerId="LiveId" clId="{75E83D1C-9725-4957-8968-3FFA3B7FF635}" dt="2021-04-26T11:19:47.050" v="2407" actId="26606"/>
          <ac:grpSpMkLst>
            <pc:docMk/>
            <pc:sldMk cId="1563557592" sldId="260"/>
            <ac:grpSpMk id="152" creationId="{F21A37DB-EDD2-4025-A254-7FE5E4C7AE2B}"/>
          </ac:grpSpMkLst>
        </pc:grpChg>
        <pc:grpChg chg="add">
          <ac:chgData name="Matt Dodge" userId="2b0930fa422bdc2a" providerId="LiveId" clId="{75E83D1C-9725-4957-8968-3FFA3B7FF635}" dt="2021-04-26T11:19:47.050" v="2407" actId="26606"/>
          <ac:grpSpMkLst>
            <pc:docMk/>
            <pc:sldMk cId="1563557592" sldId="260"/>
            <ac:grpSpMk id="208" creationId="{68961809-266D-4B4D-BE74-84C1B3CD6F28}"/>
          </ac:grpSpMkLst>
        </pc:grpChg>
        <pc:grpChg chg="add">
          <ac:chgData name="Matt Dodge" userId="2b0930fa422bdc2a" providerId="LiveId" clId="{75E83D1C-9725-4957-8968-3FFA3B7FF635}" dt="2021-04-26T11:19:47.050" v="2407" actId="26606"/>
          <ac:grpSpMkLst>
            <pc:docMk/>
            <pc:sldMk cId="1563557592" sldId="260"/>
            <ac:grpSpMk id="212" creationId="{B2086F72-9495-4DC4-839B-72567BA8D619}"/>
          </ac:grpSpMkLst>
        </pc:grpChg>
        <pc:picChg chg="add del mod">
          <ac:chgData name="Matt Dodge" userId="2b0930fa422bdc2a" providerId="LiveId" clId="{75E83D1C-9725-4957-8968-3FFA3B7FF635}" dt="2021-04-26T12:53:41.282" v="5386"/>
          <ac:picMkLst>
            <pc:docMk/>
            <pc:sldMk cId="1563557592" sldId="260"/>
            <ac:picMk id="4" creationId="{6EB1849B-8744-4E41-AD5C-620D77693410}"/>
          </ac:picMkLst>
        </pc:picChg>
        <pc:picChg chg="add del">
          <ac:chgData name="Matt Dodge" userId="2b0930fa422bdc2a" providerId="LiveId" clId="{75E83D1C-9725-4957-8968-3FFA3B7FF635}" dt="2021-04-26T11:18:55.109" v="2403" actId="26606"/>
          <ac:picMkLst>
            <pc:docMk/>
            <pc:sldMk cId="1563557592" sldId="260"/>
            <ac:picMk id="5" creationId="{C5078ED8-CC8D-440B-A2E1-33156F8AA7D7}"/>
          </ac:picMkLst>
        </pc:picChg>
        <pc:picChg chg="add del mod">
          <ac:chgData name="Matt Dodge" userId="2b0930fa422bdc2a" providerId="LiveId" clId="{75E83D1C-9725-4957-8968-3FFA3B7FF635}" dt="2021-04-26T13:04:46.173" v="5389"/>
          <ac:picMkLst>
            <pc:docMk/>
            <pc:sldMk cId="1563557592" sldId="260"/>
            <ac:picMk id="6" creationId="{B2576456-BDE1-4D75-9093-51D6106393C9}"/>
          </ac:picMkLst>
        </pc:picChg>
        <pc:picChg chg="add mod">
          <ac:chgData name="Matt Dodge" userId="2b0930fa422bdc2a" providerId="LiveId" clId="{75E83D1C-9725-4957-8968-3FFA3B7FF635}" dt="2021-04-26T13:18:47.340" v="5393"/>
          <ac:picMkLst>
            <pc:docMk/>
            <pc:sldMk cId="1563557592" sldId="260"/>
            <ac:picMk id="7" creationId="{7031C788-8A6D-40F6-9D69-E7CDE8391966}"/>
          </ac:picMkLst>
        </pc:picChg>
        <pc:picChg chg="add del">
          <ac:chgData name="Matt Dodge" userId="2b0930fa422bdc2a" providerId="LiveId" clId="{75E83D1C-9725-4957-8968-3FFA3B7FF635}" dt="2021-04-26T11:18:55.109" v="2403" actId="26606"/>
          <ac:picMkLst>
            <pc:docMk/>
            <pc:sldMk cId="1563557592" sldId="260"/>
            <ac:picMk id="9" creationId="{38BFA449-4933-478B-B27D-ACCC557FF970}"/>
          </ac:picMkLst>
        </pc:picChg>
        <pc:picChg chg="add del">
          <ac:chgData name="Matt Dodge" userId="2b0930fa422bdc2a" providerId="LiveId" clId="{75E83D1C-9725-4957-8968-3FFA3B7FF635}" dt="2021-04-26T11:19:47.050" v="2407" actId="26606"/>
          <ac:picMkLst>
            <pc:docMk/>
            <pc:sldMk cId="1563557592" sldId="260"/>
            <ac:picMk id="139" creationId="{38BFA449-4933-478B-B27D-ACCC557FF970}"/>
          </ac:picMkLst>
        </pc:picChg>
        <pc:picChg chg="add mod ord">
          <ac:chgData name="Matt Dodge" userId="2b0930fa422bdc2a" providerId="LiveId" clId="{75E83D1C-9725-4957-8968-3FFA3B7FF635}" dt="2021-04-26T11:24:21.511" v="2495" actId="1076"/>
          <ac:picMkLst>
            <pc:docMk/>
            <pc:sldMk cId="1563557592" sldId="260"/>
            <ac:picMk id="143" creationId="{412AF908-D36B-4077-B81E-7728FB698F8F}"/>
          </ac:picMkLst>
        </pc:picChg>
        <pc:picChg chg="add">
          <ac:chgData name="Matt Dodge" userId="2b0930fa422bdc2a" providerId="LiveId" clId="{75E83D1C-9725-4957-8968-3FFA3B7FF635}" dt="2021-04-26T11:19:47.050" v="2407" actId="26606"/>
          <ac:picMkLst>
            <pc:docMk/>
            <pc:sldMk cId="1563557592" sldId="260"/>
            <ac:picMk id="150" creationId="{38BFA449-4933-478B-B27D-ACCC557FF970}"/>
          </ac:picMkLst>
        </pc:picChg>
      </pc:sldChg>
      <pc:sldChg chg="new del">
        <pc:chgData name="Matt Dodge" userId="2b0930fa422bdc2a" providerId="LiveId" clId="{75E83D1C-9725-4957-8968-3FFA3B7FF635}" dt="2021-04-26T11:53:09.808" v="3103" actId="47"/>
        <pc:sldMkLst>
          <pc:docMk/>
          <pc:sldMk cId="2758955190" sldId="261"/>
        </pc:sldMkLst>
      </pc:sldChg>
      <pc:sldChg chg="addSp delSp modSp new mod ord modTransition setBg addAnim delAnim modAnim">
        <pc:chgData name="Matt Dodge" userId="2b0930fa422bdc2a" providerId="LiveId" clId="{75E83D1C-9725-4957-8968-3FFA3B7FF635}" dt="2021-04-26T13:18:47.340" v="5393"/>
        <pc:sldMkLst>
          <pc:docMk/>
          <pc:sldMk cId="978502212" sldId="262"/>
        </pc:sldMkLst>
        <pc:spChg chg="mod ord">
          <ac:chgData name="Matt Dodge" userId="2b0930fa422bdc2a" providerId="LiveId" clId="{75E83D1C-9725-4957-8968-3FFA3B7FF635}" dt="2021-04-26T11:27:35.239" v="2524" actId="1076"/>
          <ac:spMkLst>
            <pc:docMk/>
            <pc:sldMk cId="978502212" sldId="262"/>
            <ac:spMk id="2" creationId="{380B105B-F9F1-4452-970B-F6001D194CA4}"/>
          </ac:spMkLst>
        </pc:spChg>
        <pc:grpChg chg="add del">
          <ac:chgData name="Matt Dodge" userId="2b0930fa422bdc2a" providerId="LiveId" clId="{75E83D1C-9725-4957-8968-3FFA3B7FF635}" dt="2021-04-26T11:27:05.175" v="2520" actId="26606"/>
          <ac:grpSpMkLst>
            <pc:docMk/>
            <pc:sldMk cId="978502212" sldId="262"/>
            <ac:grpSpMk id="11" creationId="{F21A37DB-EDD2-4025-A254-7FE5E4C7AE2B}"/>
          </ac:grpSpMkLst>
        </pc:grpChg>
        <pc:grpChg chg="add del">
          <ac:chgData name="Matt Dodge" userId="2b0930fa422bdc2a" providerId="LiveId" clId="{75E83D1C-9725-4957-8968-3FFA3B7FF635}" dt="2021-04-26T11:27:05.175" v="2520" actId="26606"/>
          <ac:grpSpMkLst>
            <pc:docMk/>
            <pc:sldMk cId="978502212" sldId="262"/>
            <ac:grpSpMk id="67" creationId="{68961809-266D-4B4D-BE74-84C1B3CD6F28}"/>
          </ac:grpSpMkLst>
        </pc:grpChg>
        <pc:grpChg chg="add del">
          <ac:chgData name="Matt Dodge" userId="2b0930fa422bdc2a" providerId="LiveId" clId="{75E83D1C-9725-4957-8968-3FFA3B7FF635}" dt="2021-04-26T11:27:05.175" v="2520" actId="26606"/>
          <ac:grpSpMkLst>
            <pc:docMk/>
            <pc:sldMk cId="978502212" sldId="262"/>
            <ac:grpSpMk id="71" creationId="{B2086F72-9495-4DC4-839B-72567BA8D619}"/>
          </ac:grpSpMkLst>
        </pc:grpChg>
        <pc:picChg chg="add mod ord">
          <ac:chgData name="Matt Dodge" userId="2b0930fa422bdc2a" providerId="LiveId" clId="{75E83D1C-9725-4957-8968-3FFA3B7FF635}" dt="2021-04-26T11:27:17.843" v="2521" actId="167"/>
          <ac:picMkLst>
            <pc:docMk/>
            <pc:sldMk cId="978502212" sldId="262"/>
            <ac:picMk id="4" creationId="{800F664F-8D2E-4BD5-A3E4-B8E73696B21D}"/>
          </ac:picMkLst>
        </pc:picChg>
        <pc:picChg chg="add del mod">
          <ac:chgData name="Matt Dodge" userId="2b0930fa422bdc2a" providerId="LiveId" clId="{75E83D1C-9725-4957-8968-3FFA3B7FF635}" dt="2021-04-26T13:04:46.173" v="5389"/>
          <ac:picMkLst>
            <pc:docMk/>
            <pc:sldMk cId="978502212" sldId="262"/>
            <ac:picMk id="5" creationId="{4B1632A3-FD50-40B2-8485-4998DA16B23B}"/>
          </ac:picMkLst>
        </pc:picChg>
        <pc:picChg chg="add mod">
          <ac:chgData name="Matt Dodge" userId="2b0930fa422bdc2a" providerId="LiveId" clId="{75E83D1C-9725-4957-8968-3FFA3B7FF635}" dt="2021-04-26T13:18:47.340" v="5393"/>
          <ac:picMkLst>
            <pc:docMk/>
            <pc:sldMk cId="978502212" sldId="262"/>
            <ac:picMk id="6" creationId="{312BD202-F68E-48E7-ADD2-ACA97460B2EC}"/>
          </ac:picMkLst>
        </pc:picChg>
        <pc:picChg chg="add del">
          <ac:chgData name="Matt Dodge" userId="2b0930fa422bdc2a" providerId="LiveId" clId="{75E83D1C-9725-4957-8968-3FFA3B7FF635}" dt="2021-04-26T11:27:05.175" v="2520" actId="26606"/>
          <ac:picMkLst>
            <pc:docMk/>
            <pc:sldMk cId="978502212" sldId="262"/>
            <ac:picMk id="9" creationId="{38BFA449-4933-478B-B27D-ACCC557FF970}"/>
          </ac:picMkLst>
        </pc:picChg>
      </pc:sldChg>
      <pc:sldChg chg="addSp delSp modSp new mod modTransition setBg modAnim">
        <pc:chgData name="Matt Dodge" userId="2b0930fa422bdc2a" providerId="LiveId" clId="{75E83D1C-9725-4957-8968-3FFA3B7FF635}" dt="2021-04-26T13:18:47.340" v="5393"/>
        <pc:sldMkLst>
          <pc:docMk/>
          <pc:sldMk cId="857839222" sldId="263"/>
        </pc:sldMkLst>
        <pc:spChg chg="mod">
          <ac:chgData name="Matt Dodge" userId="2b0930fa422bdc2a" providerId="LiveId" clId="{75E83D1C-9725-4957-8968-3FFA3B7FF635}" dt="2021-04-26T11:42:37.199" v="2744" actId="26606"/>
          <ac:spMkLst>
            <pc:docMk/>
            <pc:sldMk cId="857839222" sldId="263"/>
            <ac:spMk id="2" creationId="{A51B480F-FDEB-496C-96B3-96052C2B8D63}"/>
          </ac:spMkLst>
        </pc:spChg>
        <pc:spChg chg="del">
          <ac:chgData name="Matt Dodge" userId="2b0930fa422bdc2a" providerId="LiveId" clId="{75E83D1C-9725-4957-8968-3FFA3B7FF635}" dt="2021-04-26T11:40:54.029" v="2724" actId="22"/>
          <ac:spMkLst>
            <pc:docMk/>
            <pc:sldMk cId="857839222" sldId="263"/>
            <ac:spMk id="3" creationId="{92F348D9-2B9C-40F6-9103-E7D0021B10AF}"/>
          </ac:spMkLst>
        </pc:spChg>
        <pc:spChg chg="mod ord">
          <ac:chgData name="Matt Dodge" userId="2b0930fa422bdc2a" providerId="LiveId" clId="{75E83D1C-9725-4957-8968-3FFA3B7FF635}" dt="2021-04-26T11:47:28.804" v="3066" actId="20577"/>
          <ac:spMkLst>
            <pc:docMk/>
            <pc:sldMk cId="857839222" sldId="263"/>
            <ac:spMk id="4" creationId="{C05B63B4-848F-4A7E-BFA1-1CD9460A443C}"/>
          </ac:spMkLst>
        </pc:spChg>
        <pc:spChg chg="add del">
          <ac:chgData name="Matt Dodge" userId="2b0930fa422bdc2a" providerId="LiveId" clId="{75E83D1C-9725-4957-8968-3FFA3B7FF635}" dt="2021-04-26T11:42:37.199" v="2744" actId="26606"/>
          <ac:spMkLst>
            <pc:docMk/>
            <pc:sldMk cId="857839222" sldId="263"/>
            <ac:spMk id="56" creationId="{8B9E3A5D-C977-4BD8-ADF3-3F8115033772}"/>
          </ac:spMkLst>
        </pc:spChg>
        <pc:spChg chg="add">
          <ac:chgData name="Matt Dodge" userId="2b0930fa422bdc2a" providerId="LiveId" clId="{75E83D1C-9725-4957-8968-3FFA3B7FF635}" dt="2021-04-26T11:42:37.199" v="2744" actId="26606"/>
          <ac:spMkLst>
            <pc:docMk/>
            <pc:sldMk cId="857839222" sldId="263"/>
            <ac:spMk id="104" creationId="{C16B00BF-AF6E-430A-80B1-9D3C7894168C}"/>
          </ac:spMkLst>
        </pc:spChg>
        <pc:grpChg chg="add del">
          <ac:chgData name="Matt Dodge" userId="2b0930fa422bdc2a" providerId="LiveId" clId="{75E83D1C-9725-4957-8968-3FFA3B7FF635}" dt="2021-04-26T11:42:37.199" v="2744" actId="26606"/>
          <ac:grpSpMkLst>
            <pc:docMk/>
            <pc:sldMk cId="857839222" sldId="263"/>
            <ac:grpSpMk id="15" creationId="{6793DC89-E9E3-46CC-9998-C0B67D0F4759}"/>
          </ac:grpSpMkLst>
        </pc:grpChg>
        <pc:grpChg chg="add">
          <ac:chgData name="Matt Dodge" userId="2b0930fa422bdc2a" providerId="LiveId" clId="{75E83D1C-9725-4957-8968-3FFA3B7FF635}" dt="2021-04-26T11:42:37.199" v="2744" actId="26606"/>
          <ac:grpSpMkLst>
            <pc:docMk/>
            <pc:sldMk cId="857839222" sldId="263"/>
            <ac:grpSpMk id="63" creationId="{6793DC89-E9E3-46CC-9998-C0B67D0F4759}"/>
          </ac:grpSpMkLst>
        </pc:grpChg>
        <pc:picChg chg="add mod ord">
          <ac:chgData name="Matt Dodge" userId="2b0930fa422bdc2a" providerId="LiveId" clId="{75E83D1C-9725-4957-8968-3FFA3B7FF635}" dt="2021-04-26T11:46:26.540" v="3000" actId="166"/>
          <ac:picMkLst>
            <pc:docMk/>
            <pc:sldMk cId="857839222" sldId="263"/>
            <ac:picMk id="6" creationId="{C8D48FF8-DA7A-44A2-AFCA-FA52CA4031D7}"/>
          </ac:picMkLst>
        </pc:picChg>
        <pc:picChg chg="add mod">
          <ac:chgData name="Matt Dodge" userId="2b0930fa422bdc2a" providerId="LiveId" clId="{75E83D1C-9725-4957-8968-3FFA3B7FF635}" dt="2021-04-26T11:46:17.350" v="2998" actId="1076"/>
          <ac:picMkLst>
            <pc:docMk/>
            <pc:sldMk cId="857839222" sldId="263"/>
            <ac:picMk id="8" creationId="{DA6E5E3D-475E-4492-BB04-2C69643E18C6}"/>
          </ac:picMkLst>
        </pc:picChg>
        <pc:picChg chg="add mod">
          <ac:chgData name="Matt Dodge" userId="2b0930fa422bdc2a" providerId="LiveId" clId="{75E83D1C-9725-4957-8968-3FFA3B7FF635}" dt="2021-04-26T11:51:13.844" v="3071" actId="14100"/>
          <ac:picMkLst>
            <pc:docMk/>
            <pc:sldMk cId="857839222" sldId="263"/>
            <ac:picMk id="10" creationId="{60CC8E1B-1920-4D27-9C7F-1D40A9EDE701}"/>
          </ac:picMkLst>
        </pc:picChg>
        <pc:picChg chg="add del mod">
          <ac:chgData name="Matt Dodge" userId="2b0930fa422bdc2a" providerId="LiveId" clId="{75E83D1C-9725-4957-8968-3FFA3B7FF635}" dt="2021-04-26T12:53:26.238" v="5385"/>
          <ac:picMkLst>
            <pc:docMk/>
            <pc:sldMk cId="857839222" sldId="263"/>
            <ac:picMk id="11" creationId="{D9BC018A-907C-4966-BF9E-995F4BD6BAFD}"/>
          </ac:picMkLst>
        </pc:picChg>
        <pc:picChg chg="add del mod">
          <ac:chgData name="Matt Dodge" userId="2b0930fa422bdc2a" providerId="LiveId" clId="{75E83D1C-9725-4957-8968-3FFA3B7FF635}" dt="2021-04-26T13:04:46.173" v="5389"/>
          <ac:picMkLst>
            <pc:docMk/>
            <pc:sldMk cId="857839222" sldId="263"/>
            <ac:picMk id="12" creationId="{9F8C6F5C-1213-41A2-9558-F18E1C3AFF59}"/>
          </ac:picMkLst>
        </pc:picChg>
        <pc:picChg chg="add del">
          <ac:chgData name="Matt Dodge" userId="2b0930fa422bdc2a" providerId="LiveId" clId="{75E83D1C-9725-4957-8968-3FFA3B7FF635}" dt="2021-04-26T11:42:37.199" v="2744" actId="26606"/>
          <ac:picMkLst>
            <pc:docMk/>
            <pc:sldMk cId="857839222" sldId="263"/>
            <ac:picMk id="13" creationId="{3B54EE56-CEC8-4067-8435-4D5937939AFD}"/>
          </ac:picMkLst>
        </pc:picChg>
        <pc:picChg chg="add mod">
          <ac:chgData name="Matt Dodge" userId="2b0930fa422bdc2a" providerId="LiveId" clId="{75E83D1C-9725-4957-8968-3FFA3B7FF635}" dt="2021-04-26T13:18:47.340" v="5393"/>
          <ac:picMkLst>
            <pc:docMk/>
            <pc:sldMk cId="857839222" sldId="263"/>
            <ac:picMk id="14" creationId="{23FAFEFA-C2E5-4FF5-9941-8FEFBA18A145}"/>
          </ac:picMkLst>
        </pc:picChg>
        <pc:picChg chg="add">
          <ac:chgData name="Matt Dodge" userId="2b0930fa422bdc2a" providerId="LiveId" clId="{75E83D1C-9725-4957-8968-3FFA3B7FF635}" dt="2021-04-26T11:42:37.199" v="2744" actId="26606"/>
          <ac:picMkLst>
            <pc:docMk/>
            <pc:sldMk cId="857839222" sldId="263"/>
            <ac:picMk id="61" creationId="{3B54EE56-CEC8-4067-8435-4D5937939AFD}"/>
          </ac:picMkLst>
        </pc:picChg>
      </pc:sldChg>
      <pc:sldChg chg="delSp add del setBg delDesignElem">
        <pc:chgData name="Matt Dodge" userId="2b0930fa422bdc2a" providerId="LiveId" clId="{75E83D1C-9725-4957-8968-3FFA3B7FF635}" dt="2021-04-26T11:52:26.944" v="3075" actId="47"/>
        <pc:sldMkLst>
          <pc:docMk/>
          <pc:sldMk cId="164095865" sldId="264"/>
        </pc:sldMkLst>
        <pc:grpChg chg="del">
          <ac:chgData name="Matt Dodge" userId="2b0930fa422bdc2a" providerId="LiveId" clId="{75E83D1C-9725-4957-8968-3FFA3B7FF635}" dt="2021-04-26T11:52:01.789" v="3073"/>
          <ac:grpSpMkLst>
            <pc:docMk/>
            <pc:sldMk cId="164095865" sldId="264"/>
            <ac:grpSpMk id="152" creationId="{F21A37DB-EDD2-4025-A254-7FE5E4C7AE2B}"/>
          </ac:grpSpMkLst>
        </pc:grpChg>
        <pc:grpChg chg="del">
          <ac:chgData name="Matt Dodge" userId="2b0930fa422bdc2a" providerId="LiveId" clId="{75E83D1C-9725-4957-8968-3FFA3B7FF635}" dt="2021-04-26T11:52:01.789" v="3073"/>
          <ac:grpSpMkLst>
            <pc:docMk/>
            <pc:sldMk cId="164095865" sldId="264"/>
            <ac:grpSpMk id="208" creationId="{68961809-266D-4B4D-BE74-84C1B3CD6F28}"/>
          </ac:grpSpMkLst>
        </pc:grpChg>
        <pc:grpChg chg="del">
          <ac:chgData name="Matt Dodge" userId="2b0930fa422bdc2a" providerId="LiveId" clId="{75E83D1C-9725-4957-8968-3FFA3B7FF635}" dt="2021-04-26T11:52:01.789" v="3073"/>
          <ac:grpSpMkLst>
            <pc:docMk/>
            <pc:sldMk cId="164095865" sldId="264"/>
            <ac:grpSpMk id="212" creationId="{B2086F72-9495-4DC4-839B-72567BA8D619}"/>
          </ac:grpSpMkLst>
        </pc:grpChg>
        <pc:picChg chg="del">
          <ac:chgData name="Matt Dodge" userId="2b0930fa422bdc2a" providerId="LiveId" clId="{75E83D1C-9725-4957-8968-3FFA3B7FF635}" dt="2021-04-26T11:52:01.789" v="3073"/>
          <ac:picMkLst>
            <pc:docMk/>
            <pc:sldMk cId="164095865" sldId="264"/>
            <ac:picMk id="150" creationId="{38BFA449-4933-478B-B27D-ACCC557FF970}"/>
          </ac:picMkLst>
        </pc:picChg>
      </pc:sldChg>
      <pc:sldChg chg="addSp delSp modSp add mod ord modTransition modAnim">
        <pc:chgData name="Matt Dodge" userId="2b0930fa422bdc2a" providerId="LiveId" clId="{75E83D1C-9725-4957-8968-3FFA3B7FF635}" dt="2021-04-26T13:18:47.340" v="5393"/>
        <pc:sldMkLst>
          <pc:docMk/>
          <pc:sldMk cId="2135849956" sldId="265"/>
        </pc:sldMkLst>
        <pc:spChg chg="mod">
          <ac:chgData name="Matt Dodge" userId="2b0930fa422bdc2a" providerId="LiveId" clId="{75E83D1C-9725-4957-8968-3FFA3B7FF635}" dt="2021-04-26T11:52:33.174" v="3083" actId="20577"/>
          <ac:spMkLst>
            <pc:docMk/>
            <pc:sldMk cId="2135849956" sldId="265"/>
            <ac:spMk id="2" creationId="{36216442-54A6-4CA3-851C-2857BD326799}"/>
          </ac:spMkLst>
        </pc:spChg>
        <pc:spChg chg="mod">
          <ac:chgData name="Matt Dodge" userId="2b0930fa422bdc2a" providerId="LiveId" clId="{75E83D1C-9725-4957-8968-3FFA3B7FF635}" dt="2021-04-26T11:54:53.048" v="3165" actId="27636"/>
          <ac:spMkLst>
            <pc:docMk/>
            <pc:sldMk cId="2135849956" sldId="265"/>
            <ac:spMk id="3" creationId="{FAB483F7-4BEF-43E4-A510-FC8D3114C5B3}"/>
          </ac:spMkLst>
        </pc:spChg>
        <pc:picChg chg="add del mod">
          <ac:chgData name="Matt Dodge" userId="2b0930fa422bdc2a" providerId="LiveId" clId="{75E83D1C-9725-4957-8968-3FFA3B7FF635}" dt="2021-04-26T13:04:46.173" v="5389"/>
          <ac:picMkLst>
            <pc:docMk/>
            <pc:sldMk cId="2135849956" sldId="265"/>
            <ac:picMk id="4" creationId="{0F3F7447-BDDE-4562-98D0-FB7F11DB261B}"/>
          </ac:picMkLst>
        </pc:picChg>
        <pc:picChg chg="add mod">
          <ac:chgData name="Matt Dodge" userId="2b0930fa422bdc2a" providerId="LiveId" clId="{75E83D1C-9725-4957-8968-3FFA3B7FF635}" dt="2021-04-26T13:18:47.340" v="5393"/>
          <ac:picMkLst>
            <pc:docMk/>
            <pc:sldMk cId="2135849956" sldId="265"/>
            <ac:picMk id="5" creationId="{74CE6C07-3A43-4575-AAE3-F988075C7EE1}"/>
          </ac:picMkLst>
        </pc:picChg>
      </pc:sldChg>
      <pc:sldChg chg="addSp delSp modSp add mod ord modTransition modAnim">
        <pc:chgData name="Matt Dodge" userId="2b0930fa422bdc2a" providerId="LiveId" clId="{75E83D1C-9725-4957-8968-3FFA3B7FF635}" dt="2021-04-26T13:18:47.340" v="5393"/>
        <pc:sldMkLst>
          <pc:docMk/>
          <pc:sldMk cId="430680397" sldId="266"/>
        </pc:sldMkLst>
        <pc:spChg chg="mod">
          <ac:chgData name="Matt Dodge" userId="2b0930fa422bdc2a" providerId="LiveId" clId="{75E83D1C-9725-4957-8968-3FFA3B7FF635}" dt="2021-04-26T12:00:12.872" v="3203" actId="20577"/>
          <ac:spMkLst>
            <pc:docMk/>
            <pc:sldMk cId="430680397" sldId="266"/>
            <ac:spMk id="2" creationId="{A51B480F-FDEB-496C-96B3-96052C2B8D63}"/>
          </ac:spMkLst>
        </pc:spChg>
        <pc:spChg chg="mod">
          <ac:chgData name="Matt Dodge" userId="2b0930fa422bdc2a" providerId="LiveId" clId="{75E83D1C-9725-4957-8968-3FFA3B7FF635}" dt="2021-04-26T12:13:28.154" v="3986" actId="20577"/>
          <ac:spMkLst>
            <pc:docMk/>
            <pc:sldMk cId="430680397" sldId="266"/>
            <ac:spMk id="4" creationId="{C05B63B4-848F-4A7E-BFA1-1CD9460A443C}"/>
          </ac:spMkLst>
        </pc:spChg>
        <pc:picChg chg="add mod">
          <ac:chgData name="Matt Dodge" userId="2b0930fa422bdc2a" providerId="LiveId" clId="{75E83D1C-9725-4957-8968-3FFA3B7FF635}" dt="2021-04-26T12:00:00.042" v="3198" actId="1076"/>
          <ac:picMkLst>
            <pc:docMk/>
            <pc:sldMk cId="430680397" sldId="266"/>
            <ac:picMk id="5" creationId="{6880B2F7-6108-4EE6-A6FE-7A27143FE98F}"/>
          </ac:picMkLst>
        </pc:picChg>
        <pc:picChg chg="add del mod">
          <ac:chgData name="Matt Dodge" userId="2b0930fa422bdc2a" providerId="LiveId" clId="{75E83D1C-9725-4957-8968-3FFA3B7FF635}" dt="2021-04-26T13:04:46.173" v="5389"/>
          <ac:picMkLst>
            <pc:docMk/>
            <pc:sldMk cId="430680397" sldId="266"/>
            <ac:picMk id="7" creationId="{2BD804E3-05D0-4C9B-8273-B11DC05FD61F}"/>
          </ac:picMkLst>
        </pc:picChg>
        <pc:picChg chg="del">
          <ac:chgData name="Matt Dodge" userId="2b0930fa422bdc2a" providerId="LiveId" clId="{75E83D1C-9725-4957-8968-3FFA3B7FF635}" dt="2021-04-26T11:59:52.668" v="3195" actId="478"/>
          <ac:picMkLst>
            <pc:docMk/>
            <pc:sldMk cId="430680397" sldId="266"/>
            <ac:picMk id="8" creationId="{DA6E5E3D-475E-4492-BB04-2C69643E18C6}"/>
          </ac:picMkLst>
        </pc:picChg>
        <pc:picChg chg="add mod">
          <ac:chgData name="Matt Dodge" userId="2b0930fa422bdc2a" providerId="LiveId" clId="{75E83D1C-9725-4957-8968-3FFA3B7FF635}" dt="2021-04-26T13:18:47.340" v="5393"/>
          <ac:picMkLst>
            <pc:docMk/>
            <pc:sldMk cId="430680397" sldId="266"/>
            <ac:picMk id="9" creationId="{7EA28D95-798B-44D7-B097-803991E13908}"/>
          </ac:picMkLst>
        </pc:picChg>
        <pc:picChg chg="del">
          <ac:chgData name="Matt Dodge" userId="2b0930fa422bdc2a" providerId="LiveId" clId="{75E83D1C-9725-4957-8968-3FFA3B7FF635}" dt="2021-04-26T11:58:18.487" v="3194" actId="478"/>
          <ac:picMkLst>
            <pc:docMk/>
            <pc:sldMk cId="430680397" sldId="266"/>
            <ac:picMk id="10" creationId="{60CC8E1B-1920-4D27-9C7F-1D40A9EDE701}"/>
          </ac:picMkLst>
        </pc:picChg>
      </pc:sldChg>
      <pc:sldChg chg="addSp delSp modSp add mod ord modTransition modAnim">
        <pc:chgData name="Matt Dodge" userId="2b0930fa422bdc2a" providerId="LiveId" clId="{75E83D1C-9725-4957-8968-3FFA3B7FF635}" dt="2021-04-26T13:18:47.340" v="5393"/>
        <pc:sldMkLst>
          <pc:docMk/>
          <pc:sldMk cId="4210084988" sldId="267"/>
        </pc:sldMkLst>
        <pc:spChg chg="mod">
          <ac:chgData name="Matt Dodge" userId="2b0930fa422bdc2a" providerId="LiveId" clId="{75E83D1C-9725-4957-8968-3FFA3B7FF635}" dt="2021-04-26T12:13:56.742" v="4003" actId="20577"/>
          <ac:spMkLst>
            <pc:docMk/>
            <pc:sldMk cId="4210084988" sldId="267"/>
            <ac:spMk id="2" creationId="{36216442-54A6-4CA3-851C-2857BD326799}"/>
          </ac:spMkLst>
        </pc:spChg>
        <pc:spChg chg="mod">
          <ac:chgData name="Matt Dodge" userId="2b0930fa422bdc2a" providerId="LiveId" clId="{75E83D1C-9725-4957-8968-3FFA3B7FF635}" dt="2021-04-26T12:14:21.631" v="4050" actId="20577"/>
          <ac:spMkLst>
            <pc:docMk/>
            <pc:sldMk cId="4210084988" sldId="267"/>
            <ac:spMk id="3" creationId="{FAB483F7-4BEF-43E4-A510-FC8D3114C5B3}"/>
          </ac:spMkLst>
        </pc:spChg>
        <pc:picChg chg="add del mod">
          <ac:chgData name="Matt Dodge" userId="2b0930fa422bdc2a" providerId="LiveId" clId="{75E83D1C-9725-4957-8968-3FFA3B7FF635}" dt="2021-04-26T13:03:26.670" v="5388"/>
          <ac:picMkLst>
            <pc:docMk/>
            <pc:sldMk cId="4210084988" sldId="267"/>
            <ac:picMk id="4" creationId="{147F2887-524E-4C5F-B38F-3B3590277243}"/>
          </ac:picMkLst>
        </pc:picChg>
        <pc:picChg chg="add del mod">
          <ac:chgData name="Matt Dodge" userId="2b0930fa422bdc2a" providerId="LiveId" clId="{75E83D1C-9725-4957-8968-3FFA3B7FF635}" dt="2021-04-26T13:04:46.173" v="5389"/>
          <ac:picMkLst>
            <pc:docMk/>
            <pc:sldMk cId="4210084988" sldId="267"/>
            <ac:picMk id="5" creationId="{5DA333A5-BB67-43A2-AB92-D5009F1625B4}"/>
          </ac:picMkLst>
        </pc:picChg>
        <pc:picChg chg="add mod">
          <ac:chgData name="Matt Dodge" userId="2b0930fa422bdc2a" providerId="LiveId" clId="{75E83D1C-9725-4957-8968-3FFA3B7FF635}" dt="2021-04-26T13:18:47.340" v="5393"/>
          <ac:picMkLst>
            <pc:docMk/>
            <pc:sldMk cId="4210084988" sldId="267"/>
            <ac:picMk id="6" creationId="{CD1AF01E-6E8C-40EF-B7DB-C7A51A0DBF97}"/>
          </ac:picMkLst>
        </pc:picChg>
      </pc:sldChg>
      <pc:sldChg chg="addSp delSp modSp new mod modTransition modAnim">
        <pc:chgData name="Matt Dodge" userId="2b0930fa422bdc2a" providerId="LiveId" clId="{75E83D1C-9725-4957-8968-3FFA3B7FF635}" dt="2021-04-26T13:18:47.340" v="5393"/>
        <pc:sldMkLst>
          <pc:docMk/>
          <pc:sldMk cId="134693046" sldId="268"/>
        </pc:sldMkLst>
        <pc:spChg chg="mod">
          <ac:chgData name="Matt Dodge" userId="2b0930fa422bdc2a" providerId="LiveId" clId="{75E83D1C-9725-4957-8968-3FFA3B7FF635}" dt="2021-04-26T12:21:17.782" v="4098" actId="1076"/>
          <ac:spMkLst>
            <pc:docMk/>
            <pc:sldMk cId="134693046" sldId="268"/>
            <ac:spMk id="2" creationId="{C3ED63D2-063A-49A4-AEC3-252415B4CFB0}"/>
          </ac:spMkLst>
        </pc:spChg>
        <pc:spChg chg="del">
          <ac:chgData name="Matt Dodge" userId="2b0930fa422bdc2a" providerId="LiveId" clId="{75E83D1C-9725-4957-8968-3FFA3B7FF635}" dt="2021-04-26T12:20:08.611" v="4089" actId="478"/>
          <ac:spMkLst>
            <pc:docMk/>
            <pc:sldMk cId="134693046" sldId="268"/>
            <ac:spMk id="3" creationId="{0AD25F46-4A60-4562-B5C8-9834CC174388}"/>
          </ac:spMkLst>
        </pc:spChg>
        <pc:spChg chg="add mod">
          <ac:chgData name="Matt Dodge" userId="2b0930fa422bdc2a" providerId="LiveId" clId="{75E83D1C-9725-4957-8968-3FFA3B7FF635}" dt="2021-04-26T12:27:16.987" v="4435" actId="313"/>
          <ac:spMkLst>
            <pc:docMk/>
            <pc:sldMk cId="134693046" sldId="268"/>
            <ac:spMk id="8" creationId="{1D3C7079-0502-4BC5-A509-050A5C796F8D}"/>
          </ac:spMkLst>
        </pc:spChg>
        <pc:picChg chg="add mod">
          <ac:chgData name="Matt Dodge" userId="2b0930fa422bdc2a" providerId="LiveId" clId="{75E83D1C-9725-4957-8968-3FFA3B7FF635}" dt="2021-04-26T12:21:20.315" v="4100" actId="14100"/>
          <ac:picMkLst>
            <pc:docMk/>
            <pc:sldMk cId="134693046" sldId="268"/>
            <ac:picMk id="4" creationId="{304A8475-AD0C-4FC6-B5A7-EEB602F7DA3B}"/>
          </ac:picMkLst>
        </pc:picChg>
        <pc:picChg chg="add mod">
          <ac:chgData name="Matt Dodge" userId="2b0930fa422bdc2a" providerId="LiveId" clId="{75E83D1C-9725-4957-8968-3FFA3B7FF635}" dt="2021-04-26T12:22:09.144" v="4103" actId="1076"/>
          <ac:picMkLst>
            <pc:docMk/>
            <pc:sldMk cId="134693046" sldId="268"/>
            <ac:picMk id="6" creationId="{8DF0850D-D88F-4C77-8D17-FC74C572E59C}"/>
          </ac:picMkLst>
        </pc:picChg>
        <pc:picChg chg="add del mod">
          <ac:chgData name="Matt Dodge" userId="2b0930fa422bdc2a" providerId="LiveId" clId="{75E83D1C-9725-4957-8968-3FFA3B7FF635}" dt="2021-04-26T13:04:46.173" v="5389"/>
          <ac:picMkLst>
            <pc:docMk/>
            <pc:sldMk cId="134693046" sldId="268"/>
            <ac:picMk id="7" creationId="{56105922-80F4-4151-8F6A-885D8093F61D}"/>
          </ac:picMkLst>
        </pc:picChg>
        <pc:picChg chg="add mod">
          <ac:chgData name="Matt Dodge" userId="2b0930fa422bdc2a" providerId="LiveId" clId="{75E83D1C-9725-4957-8968-3FFA3B7FF635}" dt="2021-04-26T13:18:47.340" v="5393"/>
          <ac:picMkLst>
            <pc:docMk/>
            <pc:sldMk cId="134693046" sldId="268"/>
            <ac:picMk id="9" creationId="{C7019378-969A-4306-9C5E-88501106DCEB}"/>
          </ac:picMkLst>
        </pc:picChg>
        <pc:picChg chg="add mod">
          <ac:chgData name="Matt Dodge" userId="2b0930fa422bdc2a" providerId="LiveId" clId="{75E83D1C-9725-4957-8968-3FFA3B7FF635}" dt="2021-04-26T12:20:43.036" v="4092" actId="1076"/>
          <ac:picMkLst>
            <pc:docMk/>
            <pc:sldMk cId="134693046" sldId="268"/>
            <ac:picMk id="2050" creationId="{D2F85C02-A129-485E-B6C7-7BFC8BDE4C6E}"/>
          </ac:picMkLst>
        </pc:picChg>
      </pc:sldChg>
      <pc:sldChg chg="addSp delSp modSp new mod ord modTransition modClrScheme modAnim chgLayout">
        <pc:chgData name="Matt Dodge" userId="2b0930fa422bdc2a" providerId="LiveId" clId="{75E83D1C-9725-4957-8968-3FFA3B7FF635}" dt="2021-04-26T13:18:47.340" v="5393"/>
        <pc:sldMkLst>
          <pc:docMk/>
          <pc:sldMk cId="3042133822" sldId="269"/>
        </pc:sldMkLst>
        <pc:spChg chg="del mod ord">
          <ac:chgData name="Matt Dodge" userId="2b0930fa422bdc2a" providerId="LiveId" clId="{75E83D1C-9725-4957-8968-3FFA3B7FF635}" dt="2021-04-26T12:32:45.757" v="4824" actId="700"/>
          <ac:spMkLst>
            <pc:docMk/>
            <pc:sldMk cId="3042133822" sldId="269"/>
            <ac:spMk id="2" creationId="{56485E46-D8DF-495A-A6F3-E21AD20472A5}"/>
          </ac:spMkLst>
        </pc:spChg>
        <pc:spChg chg="add mod ord">
          <ac:chgData name="Matt Dodge" userId="2b0930fa422bdc2a" providerId="LiveId" clId="{75E83D1C-9725-4957-8968-3FFA3B7FF635}" dt="2021-04-26T12:33:13.311" v="4840" actId="313"/>
          <ac:spMkLst>
            <pc:docMk/>
            <pc:sldMk cId="3042133822" sldId="269"/>
            <ac:spMk id="3" creationId="{FF8070EB-7551-4A4D-8B66-1664936F933A}"/>
          </ac:spMkLst>
        </pc:spChg>
        <pc:spChg chg="add mod ord">
          <ac:chgData name="Matt Dodge" userId="2b0930fa422bdc2a" providerId="LiveId" clId="{75E83D1C-9725-4957-8968-3FFA3B7FF635}" dt="2021-04-26T12:38:53.955" v="5318" actId="20577"/>
          <ac:spMkLst>
            <pc:docMk/>
            <pc:sldMk cId="3042133822" sldId="269"/>
            <ac:spMk id="4" creationId="{07993887-82C5-49EB-A91B-007260C38CFD}"/>
          </ac:spMkLst>
        </pc:spChg>
        <pc:picChg chg="add del mod">
          <ac:chgData name="Matt Dodge" userId="2b0930fa422bdc2a" providerId="LiveId" clId="{75E83D1C-9725-4957-8968-3FFA3B7FF635}" dt="2021-04-26T13:04:46.173" v="5389"/>
          <ac:picMkLst>
            <pc:docMk/>
            <pc:sldMk cId="3042133822" sldId="269"/>
            <ac:picMk id="5" creationId="{25476424-AE3F-4C00-8694-869E2FC6A506}"/>
          </ac:picMkLst>
        </pc:picChg>
        <pc:picChg chg="add mod">
          <ac:chgData name="Matt Dodge" userId="2b0930fa422bdc2a" providerId="LiveId" clId="{75E83D1C-9725-4957-8968-3FFA3B7FF635}" dt="2021-04-26T13:18:47.340" v="5393"/>
          <ac:picMkLst>
            <pc:docMk/>
            <pc:sldMk cId="3042133822" sldId="269"/>
            <ac:picMk id="6" creationId="{40AD0FA7-41D6-4012-B766-E57C2B1E099C}"/>
          </ac:picMkLst>
        </pc:picChg>
      </pc:sldChg>
      <pc:sldChg chg="addSp delSp modSp new mod modTransition modAnim">
        <pc:chgData name="Matt Dodge" userId="2b0930fa422bdc2a" providerId="LiveId" clId="{75E83D1C-9725-4957-8968-3FFA3B7FF635}" dt="2021-04-26T13:18:47.340" v="5393"/>
        <pc:sldMkLst>
          <pc:docMk/>
          <pc:sldMk cId="217112149" sldId="270"/>
        </pc:sldMkLst>
        <pc:spChg chg="mod">
          <ac:chgData name="Matt Dodge" userId="2b0930fa422bdc2a" providerId="LiveId" clId="{75E83D1C-9725-4957-8968-3FFA3B7FF635}" dt="2021-04-26T12:27:43.409" v="4444" actId="20577"/>
          <ac:spMkLst>
            <pc:docMk/>
            <pc:sldMk cId="217112149" sldId="270"/>
            <ac:spMk id="2" creationId="{7F01E3D4-93E3-4F48-98E0-21EB8868DE65}"/>
          </ac:spMkLst>
        </pc:spChg>
        <pc:spChg chg="mod">
          <ac:chgData name="Matt Dodge" userId="2b0930fa422bdc2a" providerId="LiveId" clId="{75E83D1C-9725-4957-8968-3FFA3B7FF635}" dt="2021-04-26T12:32:22.685" v="4821" actId="20577"/>
          <ac:spMkLst>
            <pc:docMk/>
            <pc:sldMk cId="217112149" sldId="270"/>
            <ac:spMk id="3" creationId="{61E10026-6617-4326-8D03-9BA72F6BA46C}"/>
          </ac:spMkLst>
        </pc:spChg>
        <pc:picChg chg="add del mod">
          <ac:chgData name="Matt Dodge" userId="2b0930fa422bdc2a" providerId="LiveId" clId="{75E83D1C-9725-4957-8968-3FFA3B7FF635}" dt="2021-04-26T13:04:46.173" v="5389"/>
          <ac:picMkLst>
            <pc:docMk/>
            <pc:sldMk cId="217112149" sldId="270"/>
            <ac:picMk id="4" creationId="{A5F0A118-25ED-4320-B35A-EADE7DD90859}"/>
          </ac:picMkLst>
        </pc:picChg>
        <pc:picChg chg="add mod">
          <ac:chgData name="Matt Dodge" userId="2b0930fa422bdc2a" providerId="LiveId" clId="{75E83D1C-9725-4957-8968-3FFA3B7FF635}" dt="2021-04-26T13:18:47.340" v="5393"/>
          <ac:picMkLst>
            <pc:docMk/>
            <pc:sldMk cId="217112149" sldId="270"/>
            <ac:picMk id="5" creationId="{6669F870-33C7-4959-8510-AB7B3511014B}"/>
          </ac:picMkLst>
        </pc:picChg>
      </pc:sldChg>
      <pc:sldChg chg="addSp delSp modSp new mod modTransition modAnim">
        <pc:chgData name="Matt Dodge" userId="2b0930fa422bdc2a" providerId="LiveId" clId="{75E83D1C-9725-4957-8968-3FFA3B7FF635}" dt="2021-04-26T13:18:47.340" v="5393"/>
        <pc:sldMkLst>
          <pc:docMk/>
          <pc:sldMk cId="3168238406" sldId="271"/>
        </pc:sldMkLst>
        <pc:spChg chg="mod">
          <ac:chgData name="Matt Dodge" userId="2b0930fa422bdc2a" providerId="LiveId" clId="{75E83D1C-9725-4957-8968-3FFA3B7FF635}" dt="2021-04-26T12:39:05.657" v="5329" actId="20577"/>
          <ac:spMkLst>
            <pc:docMk/>
            <pc:sldMk cId="3168238406" sldId="271"/>
            <ac:spMk id="2" creationId="{075FADE3-130D-4D82-944F-59CA53BF7BFE}"/>
          </ac:spMkLst>
        </pc:spChg>
        <pc:spChg chg="mod">
          <ac:chgData name="Matt Dodge" userId="2b0930fa422bdc2a" providerId="LiveId" clId="{75E83D1C-9725-4957-8968-3FFA3B7FF635}" dt="2021-04-26T12:39:57.638" v="5368" actId="20577"/>
          <ac:spMkLst>
            <pc:docMk/>
            <pc:sldMk cId="3168238406" sldId="271"/>
            <ac:spMk id="3" creationId="{C2A9536E-C884-4D8E-A043-F95501081A6C}"/>
          </ac:spMkLst>
        </pc:spChg>
        <pc:picChg chg="add del mod">
          <ac:chgData name="Matt Dodge" userId="2b0930fa422bdc2a" providerId="LiveId" clId="{75E83D1C-9725-4957-8968-3FFA3B7FF635}" dt="2021-04-26T13:04:46.173" v="5389"/>
          <ac:picMkLst>
            <pc:docMk/>
            <pc:sldMk cId="3168238406" sldId="271"/>
            <ac:picMk id="4" creationId="{04335693-4058-408C-84BA-8487A6477967}"/>
          </ac:picMkLst>
        </pc:picChg>
        <pc:picChg chg="add mod">
          <ac:chgData name="Matt Dodge" userId="2b0930fa422bdc2a" providerId="LiveId" clId="{75E83D1C-9725-4957-8968-3FFA3B7FF635}" dt="2021-04-26T13:18:47.340" v="5393"/>
          <ac:picMkLst>
            <pc:docMk/>
            <pc:sldMk cId="3168238406" sldId="271"/>
            <ac:picMk id="5" creationId="{6519E953-396E-4D1C-BA21-C07ADCED2F5B}"/>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245C3F05-0B44-470F-89B1-5063872AF6CC}" type="datetimeFigureOut">
              <a:rPr lang="en-US" smtClean="0"/>
              <a:t>4/26/2021</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234381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5C3F05-0B44-470F-89B1-5063872AF6C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3022630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5C3F05-0B44-470F-89B1-5063872AF6C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3661354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5C3F05-0B44-470F-89B1-5063872AF6C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48B1A-AEF9-4443-B297-36E78ABAE8C4}"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88092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5C3F05-0B44-470F-89B1-5063872AF6C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682826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45C3F05-0B44-470F-89B1-5063872AF6CC}" type="datetimeFigureOut">
              <a:rPr lang="en-US" smtClean="0"/>
              <a:t>4/26/2021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113778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45C3F05-0B44-470F-89B1-5063872AF6CC}" type="datetimeFigureOut">
              <a:rPr lang="en-US" smtClean="0"/>
              <a:t>4/26/2021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1428262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5C3F05-0B44-470F-89B1-5063872AF6C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2547219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5C3F05-0B44-470F-89B1-5063872AF6C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105739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5C3F05-0B44-470F-89B1-5063872AF6C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348527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5C3F05-0B44-470F-89B1-5063872AF6CC}"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1983871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5C3F05-0B44-470F-89B1-5063872AF6C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1452285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5C3F05-0B44-470F-89B1-5063872AF6CC}" type="datetimeFigureOut">
              <a:rPr lang="en-US" smtClean="0"/>
              <a:t>4/26/2021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2733142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5C3F05-0B44-470F-89B1-5063872AF6CC}" type="datetimeFigureOut">
              <a:rPr lang="en-US" smtClean="0"/>
              <a:t>4/26/2021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2771083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5C3F05-0B44-470F-89B1-5063872AF6CC}" type="datetimeFigureOut">
              <a:rPr lang="en-US" smtClean="0"/>
              <a:t>4/26/2021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3952084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5C3F05-0B44-470F-89B1-5063872AF6C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3886911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5C3F05-0B44-470F-89B1-5063872AF6CC}"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48B1A-AEF9-4443-B297-36E78ABAE8C4}" type="slidenum">
              <a:rPr lang="en-US" smtClean="0"/>
              <a:t>‹#›</a:t>
            </a:fld>
            <a:endParaRPr lang="en-US"/>
          </a:p>
        </p:txBody>
      </p:sp>
    </p:spTree>
    <p:extLst>
      <p:ext uri="{BB962C8B-B14F-4D97-AF65-F5344CB8AC3E}">
        <p14:creationId xmlns:p14="http://schemas.microsoft.com/office/powerpoint/2010/main" val="1943027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45C3F05-0B44-470F-89B1-5063872AF6CC}" type="datetimeFigureOut">
              <a:rPr lang="en-US" smtClean="0"/>
              <a:t>4/26/2021</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0448B1A-AEF9-4443-B297-36E78ABAE8C4}" type="slidenum">
              <a:rPr lang="en-US" smtClean="0"/>
              <a:t>‹#›</a:t>
            </a:fld>
            <a:endParaRPr lang="en-US"/>
          </a:p>
        </p:txBody>
      </p:sp>
    </p:spTree>
    <p:extLst>
      <p:ext uri="{BB962C8B-B14F-4D97-AF65-F5344CB8AC3E}">
        <p14:creationId xmlns:p14="http://schemas.microsoft.com/office/powerpoint/2010/main" val="380833859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4.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5" Type="http://schemas.openxmlformats.org/officeDocument/2006/relationships/image" Target="../media/image29.png"/><Relationship Id="rId4" Type="http://schemas.openxmlformats.org/officeDocument/2006/relationships/hyperlink" Target="https://www.mathworks.com/help/physmod/sps/ug/steam-turbine-and-governor-system-subsynchronous-resonance.html"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jpeg"/><Relationship Id="rId5" Type="http://schemas.openxmlformats.org/officeDocument/2006/relationships/image" Target="../media/image2.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jpeg"/><Relationship Id="rId5" Type="http://schemas.openxmlformats.org/officeDocument/2006/relationships/image" Target="../media/image2.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2.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1.jpeg"/><Relationship Id="rId5" Type="http://schemas.openxmlformats.org/officeDocument/2006/relationships/image" Target="../media/image2.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8.xml"/><Relationship Id="rId7" Type="http://schemas.openxmlformats.org/officeDocument/2006/relationships/image" Target="../media/image14.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1.jpeg"/><Relationship Id="rId5" Type="http://schemas.openxmlformats.org/officeDocument/2006/relationships/image" Target="../media/image2.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8.xml"/><Relationship Id="rId7" Type="http://schemas.openxmlformats.org/officeDocument/2006/relationships/image" Target="../media/image18.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0.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1.jpeg"/><Relationship Id="rId5" Type="http://schemas.openxmlformats.org/officeDocument/2006/relationships/image" Target="../media/image2.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grpSp>
        <p:nvGrpSpPr>
          <p:cNvPr id="1074" name="Group 70">
            <a:extLst>
              <a:ext uri="{FF2B5EF4-FFF2-40B4-BE49-F238E27FC236}">
                <a16:creationId xmlns:a16="http://schemas.microsoft.com/office/drawing/2014/main" id="{788D5DFD-FA42-4EB0-B24E-4180C0CC5A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075" name="Rectangle 71">
              <a:extLst>
                <a:ext uri="{FF2B5EF4-FFF2-40B4-BE49-F238E27FC236}">
                  <a16:creationId xmlns:a16="http://schemas.microsoft.com/office/drawing/2014/main" id="{CC864817-5955-484B-9D1F-9BC8DB739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2">
              <a:extLst>
                <a:ext uri="{FF2B5EF4-FFF2-40B4-BE49-F238E27FC236}">
                  <a16:creationId xmlns:a16="http://schemas.microsoft.com/office/drawing/2014/main" id="{280C083F-71A6-4E55-AE35-586518FE29B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1026" name="Picture 2" descr="Public Utility Commission Overstepping Its Authority on Renewable  Transmission Lines? | Sierra Club">
            <a:extLst>
              <a:ext uri="{FF2B5EF4-FFF2-40B4-BE49-F238E27FC236}">
                <a16:creationId xmlns:a16="http://schemas.microsoft.com/office/drawing/2014/main" id="{3E97958C-3152-4454-9270-022CE09B6634}"/>
              </a:ext>
            </a:extLst>
          </p:cNvPr>
          <p:cNvPicPr>
            <a:picLocks noChangeAspect="1" noChangeArrowheads="1"/>
          </p:cNvPicPr>
          <p:nvPr/>
        </p:nvPicPr>
        <p:blipFill rotWithShape="1">
          <a:blip r:embed="rId6">
            <a:alphaModFix/>
            <a:extLst>
              <a:ext uri="{28A0092B-C50C-407E-A947-70E740481C1C}">
                <a14:useLocalDpi xmlns:a14="http://schemas.microsoft.com/office/drawing/2010/main" val="0"/>
              </a:ext>
            </a:extLst>
          </a:blip>
          <a:srcRect t="15069"/>
          <a:stretch/>
        </p:blipFill>
        <p:spPr bwMode="auto">
          <a:xfrm>
            <a:off x="3611" y="10"/>
            <a:ext cx="12188389"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1076" name="Group 74">
            <a:extLst>
              <a:ext uri="{FF2B5EF4-FFF2-40B4-BE49-F238E27FC236}">
                <a16:creationId xmlns:a16="http://schemas.microsoft.com/office/drawing/2014/main" id="{D44056DF-7985-4692-968A-466E9E6AF7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76" name="Round Diagonal Corner Rectangle 7">
              <a:extLst>
                <a:ext uri="{FF2B5EF4-FFF2-40B4-BE49-F238E27FC236}">
                  <a16:creationId xmlns:a16="http://schemas.microsoft.com/office/drawing/2014/main" id="{B414A174-532A-4602-934F-9858D1D868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940B0C0C-7F94-4725-8108-62B3B7A5AE7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78" name="Freeform 32">
                <a:extLst>
                  <a:ext uri="{FF2B5EF4-FFF2-40B4-BE49-F238E27FC236}">
                    <a16:creationId xmlns:a16="http://schemas.microsoft.com/office/drawing/2014/main" id="{367EAC5B-1891-480A-A3AD-B9F6A88FA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79" name="Freeform 33">
                <a:extLst>
                  <a:ext uri="{FF2B5EF4-FFF2-40B4-BE49-F238E27FC236}">
                    <a16:creationId xmlns:a16="http://schemas.microsoft.com/office/drawing/2014/main" id="{E33FF633-15BA-464F-8F5B-26C56665F7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77" name="Freeform 34">
                <a:extLst>
                  <a:ext uri="{FF2B5EF4-FFF2-40B4-BE49-F238E27FC236}">
                    <a16:creationId xmlns:a16="http://schemas.microsoft.com/office/drawing/2014/main" id="{0C949DF6-E66B-4DB8-AB52-30CA781B48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78" name="Freeform 37">
                <a:extLst>
                  <a:ext uri="{FF2B5EF4-FFF2-40B4-BE49-F238E27FC236}">
                    <a16:creationId xmlns:a16="http://schemas.microsoft.com/office/drawing/2014/main" id="{309C2298-5EF9-4B09-8995-014F6D3BF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2" name="Freeform 35">
                <a:extLst>
                  <a:ext uri="{FF2B5EF4-FFF2-40B4-BE49-F238E27FC236}">
                    <a16:creationId xmlns:a16="http://schemas.microsoft.com/office/drawing/2014/main" id="{319B2AFC-EBFF-477C-A364-6D575BE5A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79" name="Freeform 36">
                <a:extLst>
                  <a:ext uri="{FF2B5EF4-FFF2-40B4-BE49-F238E27FC236}">
                    <a16:creationId xmlns:a16="http://schemas.microsoft.com/office/drawing/2014/main" id="{CC6B7D67-F2F8-4B07-B954-EAC9135B2BB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4" name="Freeform 38">
                <a:extLst>
                  <a:ext uri="{FF2B5EF4-FFF2-40B4-BE49-F238E27FC236}">
                    <a16:creationId xmlns:a16="http://schemas.microsoft.com/office/drawing/2014/main" id="{7FF1659D-33DA-4F62-8567-A54020D2E2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5" name="Freeform 39">
                <a:extLst>
                  <a:ext uri="{FF2B5EF4-FFF2-40B4-BE49-F238E27FC236}">
                    <a16:creationId xmlns:a16="http://schemas.microsoft.com/office/drawing/2014/main" id="{9110F572-DC3D-4AB3-B731-B73BD6505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6" name="Freeform 40">
                <a:extLst>
                  <a:ext uri="{FF2B5EF4-FFF2-40B4-BE49-F238E27FC236}">
                    <a16:creationId xmlns:a16="http://schemas.microsoft.com/office/drawing/2014/main" id="{A2F7D0E9-68CE-40F9-B0E9-F915103ECF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80" name="Rectangle 41">
                <a:extLst>
                  <a:ext uri="{FF2B5EF4-FFF2-40B4-BE49-F238E27FC236}">
                    <a16:creationId xmlns:a16="http://schemas.microsoft.com/office/drawing/2014/main" id="{AB69A438-1FB7-454A-A3E9-0C329643CD4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88" name="Freeform 32">
                <a:extLst>
                  <a:ext uri="{FF2B5EF4-FFF2-40B4-BE49-F238E27FC236}">
                    <a16:creationId xmlns:a16="http://schemas.microsoft.com/office/drawing/2014/main" id="{E64598D0-3A2C-4570-9E7C-C52C89549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81" name="Freeform 33">
                <a:extLst>
                  <a:ext uri="{FF2B5EF4-FFF2-40B4-BE49-F238E27FC236}">
                    <a16:creationId xmlns:a16="http://schemas.microsoft.com/office/drawing/2014/main" id="{CC17CF42-8908-477B-9F36-DA1306CA01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82" name="Freeform 34">
                <a:extLst>
                  <a:ext uri="{FF2B5EF4-FFF2-40B4-BE49-F238E27FC236}">
                    <a16:creationId xmlns:a16="http://schemas.microsoft.com/office/drawing/2014/main" id="{A2457851-D4A0-404C-BF3F-99AE00B9E9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1" name="Freeform 37">
                <a:extLst>
                  <a:ext uri="{FF2B5EF4-FFF2-40B4-BE49-F238E27FC236}">
                    <a16:creationId xmlns:a16="http://schemas.microsoft.com/office/drawing/2014/main" id="{ECC300FA-EE4A-489E-9A47-79BEBF05DC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83" name="Freeform 35">
                <a:extLst>
                  <a:ext uri="{FF2B5EF4-FFF2-40B4-BE49-F238E27FC236}">
                    <a16:creationId xmlns:a16="http://schemas.microsoft.com/office/drawing/2014/main" id="{0D1F26E2-902B-416B-A1DB-80DAF78D8B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3" name="Freeform 36">
                <a:extLst>
                  <a:ext uri="{FF2B5EF4-FFF2-40B4-BE49-F238E27FC236}">
                    <a16:creationId xmlns:a16="http://schemas.microsoft.com/office/drawing/2014/main" id="{491346A0-BF6D-45A5-806A-2150768722C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84" name="Freeform 38">
                <a:extLst>
                  <a:ext uri="{FF2B5EF4-FFF2-40B4-BE49-F238E27FC236}">
                    <a16:creationId xmlns:a16="http://schemas.microsoft.com/office/drawing/2014/main" id="{A8A5AAC9-38FD-4A03-AB91-236F2AAC625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5" name="Freeform 39">
                <a:extLst>
                  <a:ext uri="{FF2B5EF4-FFF2-40B4-BE49-F238E27FC236}">
                    <a16:creationId xmlns:a16="http://schemas.microsoft.com/office/drawing/2014/main" id="{7AD4105C-55AA-47FF-AC5D-5BCB0B78C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85" name="Freeform 40">
                <a:extLst>
                  <a:ext uri="{FF2B5EF4-FFF2-40B4-BE49-F238E27FC236}">
                    <a16:creationId xmlns:a16="http://schemas.microsoft.com/office/drawing/2014/main" id="{1C4B42B1-B112-4057-82C3-E5AF3BC7F6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7" name="Rectangle 41">
                <a:extLst>
                  <a:ext uri="{FF2B5EF4-FFF2-40B4-BE49-F238E27FC236}">
                    <a16:creationId xmlns:a16="http://schemas.microsoft.com/office/drawing/2014/main" id="{C8B37395-3651-4E66-A62E-31529FABC8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22D9D19F-F9BB-4582-852A-9435E1237783}"/>
              </a:ext>
            </a:extLst>
          </p:cNvPr>
          <p:cNvSpPr>
            <a:spLocks noGrp="1"/>
          </p:cNvSpPr>
          <p:nvPr>
            <p:ph type="ctrTitle"/>
          </p:nvPr>
        </p:nvSpPr>
        <p:spPr>
          <a:xfrm>
            <a:off x="2667000" y="2328334"/>
            <a:ext cx="6858000" cy="1367896"/>
          </a:xfrm>
        </p:spPr>
        <p:txBody>
          <a:bodyPr>
            <a:normAutofit/>
          </a:bodyPr>
          <a:lstStyle/>
          <a:p>
            <a:pPr algn="ctr"/>
            <a:r>
              <a:rPr lang="en-US" sz="3700"/>
              <a:t>Distributed Energy Resource Model of the UNH-Microgrid</a:t>
            </a:r>
          </a:p>
        </p:txBody>
      </p:sp>
      <p:sp>
        <p:nvSpPr>
          <p:cNvPr id="3" name="Subtitle 2">
            <a:extLst>
              <a:ext uri="{FF2B5EF4-FFF2-40B4-BE49-F238E27FC236}">
                <a16:creationId xmlns:a16="http://schemas.microsoft.com/office/drawing/2014/main" id="{27879C5E-6660-4839-A105-884F7ED5667C}"/>
              </a:ext>
            </a:extLst>
          </p:cNvPr>
          <p:cNvSpPr>
            <a:spLocks noGrp="1"/>
          </p:cNvSpPr>
          <p:nvPr>
            <p:ph type="subTitle" idx="1"/>
          </p:nvPr>
        </p:nvSpPr>
        <p:spPr>
          <a:xfrm>
            <a:off x="2667001" y="3602038"/>
            <a:ext cx="6857999" cy="953029"/>
          </a:xfrm>
        </p:spPr>
        <p:txBody>
          <a:bodyPr>
            <a:normAutofit/>
          </a:bodyPr>
          <a:lstStyle/>
          <a:p>
            <a:pPr algn="ctr"/>
            <a:r>
              <a:rPr lang="en-US"/>
              <a:t>By Matthew Dodge</a:t>
            </a:r>
          </a:p>
        </p:txBody>
      </p:sp>
      <p:sp>
        <p:nvSpPr>
          <p:cNvPr id="1086" name="Rectangle 98">
            <a:extLst>
              <a:ext uri="{FF2B5EF4-FFF2-40B4-BE49-F238E27FC236}">
                <a16:creationId xmlns:a16="http://schemas.microsoft.com/office/drawing/2014/main" id="{6B6D540F-1E2F-416F-819F-D8216BC8F3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37" name="Video 1036">
            <a:hlinkClick r:id="" action="ppaction://media"/>
            <a:extLst>
              <a:ext uri="{FF2B5EF4-FFF2-40B4-BE49-F238E27FC236}">
                <a16:creationId xmlns:a16="http://schemas.microsoft.com/office/drawing/2014/main" id="{73C50AFF-57BF-404C-8CE8-9FBA231C23E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283009465"/>
      </p:ext>
    </p:extLst>
  </p:cSld>
  <p:clrMapOvr>
    <a:masterClrMapping/>
  </p:clrMapOvr>
  <mc:AlternateContent xmlns:mc="http://schemas.openxmlformats.org/markup-compatibility/2006">
    <mc:Choice xmlns:p14="http://schemas.microsoft.com/office/powerpoint/2010/main" Requires="p14">
      <p:transition spd="slow" p14:dur="2000" advTm="9994"/>
    </mc:Choice>
    <mc:Fallback>
      <p:transition spd="slow" advTm="9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3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37"/>
                </p:tgtEl>
              </p:cMediaNode>
            </p:video>
            <p:seq concurrent="1" nextAc="seek">
              <p:cTn id="8" restart="whenNotActive" fill="hold" evtFilter="cancelBubble" nodeType="interactiveSeq">
                <p:stCondLst>
                  <p:cond evt="onClick" delay="0">
                    <p:tgtEl>
                      <p:spTgt spid="103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37"/>
                                        </p:tgtEl>
                                      </p:cBhvr>
                                    </p:cmd>
                                  </p:childTnLst>
                                </p:cTn>
                              </p:par>
                            </p:childTnLst>
                          </p:cTn>
                        </p:par>
                      </p:childTnLst>
                    </p:cTn>
                  </p:par>
                </p:childTnLst>
              </p:cTn>
              <p:nextCondLst>
                <p:cond evt="onClick" delay="0">
                  <p:tgtEl>
                    <p:spTgt spid="103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4A8475-AD0C-4FC6-B5A7-EEB602F7DA3B}"/>
              </a:ext>
            </a:extLst>
          </p:cNvPr>
          <p:cNvPicPr>
            <a:picLocks noChangeAspect="1"/>
          </p:cNvPicPr>
          <p:nvPr/>
        </p:nvPicPr>
        <p:blipFill>
          <a:blip r:embed="rId4"/>
          <a:stretch>
            <a:fillRect/>
          </a:stretch>
        </p:blipFill>
        <p:spPr>
          <a:xfrm>
            <a:off x="1645565" y="492369"/>
            <a:ext cx="2018715" cy="1261697"/>
          </a:xfrm>
          <a:prstGeom prst="rect">
            <a:avLst/>
          </a:prstGeom>
        </p:spPr>
      </p:pic>
      <p:sp>
        <p:nvSpPr>
          <p:cNvPr id="2" name="Title 1">
            <a:extLst>
              <a:ext uri="{FF2B5EF4-FFF2-40B4-BE49-F238E27FC236}">
                <a16:creationId xmlns:a16="http://schemas.microsoft.com/office/drawing/2014/main" id="{C3ED63D2-063A-49A4-AEC3-252415B4CFB0}"/>
              </a:ext>
            </a:extLst>
          </p:cNvPr>
          <p:cNvSpPr>
            <a:spLocks noGrp="1"/>
          </p:cNvSpPr>
          <p:nvPr>
            <p:ph type="title"/>
          </p:nvPr>
        </p:nvSpPr>
        <p:spPr>
          <a:xfrm>
            <a:off x="1141456" y="738554"/>
            <a:ext cx="9642309" cy="3300046"/>
          </a:xfrm>
        </p:spPr>
        <p:txBody>
          <a:bodyPr/>
          <a:lstStyle/>
          <a:p>
            <a:r>
              <a:rPr lang="en-US" dirty="0"/>
              <a:t>Modeling any Parameter</a:t>
            </a:r>
          </a:p>
        </p:txBody>
      </p:sp>
      <p:pic>
        <p:nvPicPr>
          <p:cNvPr id="6" name="Picture 5">
            <a:extLst>
              <a:ext uri="{FF2B5EF4-FFF2-40B4-BE49-F238E27FC236}">
                <a16:creationId xmlns:a16="http://schemas.microsoft.com/office/drawing/2014/main" id="{8DF0850D-D88F-4C77-8D17-FC74C572E59C}"/>
              </a:ext>
            </a:extLst>
          </p:cNvPr>
          <p:cNvPicPr>
            <a:picLocks noChangeAspect="1"/>
          </p:cNvPicPr>
          <p:nvPr/>
        </p:nvPicPr>
        <p:blipFill>
          <a:blip r:embed="rId5"/>
          <a:stretch>
            <a:fillRect/>
          </a:stretch>
        </p:blipFill>
        <p:spPr>
          <a:xfrm>
            <a:off x="6681230" y="890954"/>
            <a:ext cx="5019867" cy="3300046"/>
          </a:xfrm>
          <a:prstGeom prst="rect">
            <a:avLst/>
          </a:prstGeom>
        </p:spPr>
      </p:pic>
      <p:pic>
        <p:nvPicPr>
          <p:cNvPr id="2050" name="Picture 2" descr="MathWorks - Wikipedia">
            <a:extLst>
              <a:ext uri="{FF2B5EF4-FFF2-40B4-BE49-F238E27FC236}">
                <a16:creationId xmlns:a16="http://schemas.microsoft.com/office/drawing/2014/main" id="{D2F85C02-A129-485E-B6C7-7BFC8BDE4C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258" y="2769578"/>
            <a:ext cx="4046309" cy="3635619"/>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1D3C7079-0502-4BC5-A509-050A5C796F8D}"/>
              </a:ext>
            </a:extLst>
          </p:cNvPr>
          <p:cNvSpPr txBox="1">
            <a:spLocks/>
          </p:cNvSpPr>
          <p:nvPr/>
        </p:nvSpPr>
        <p:spPr>
          <a:xfrm>
            <a:off x="5030588" y="3557954"/>
            <a:ext cx="6919366" cy="33000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n-US" sz="2000" dirty="0"/>
              <a:t>By Using a Load profile data stored in and excel executing a Single MATLAB script and spread sheet at the Beginning of the Simulation the Grid can be Made to represent any Load Profile, any temp, and any sun Irradiance from 2015 to 2017.</a:t>
            </a:r>
          </a:p>
        </p:txBody>
      </p:sp>
      <p:pic>
        <p:nvPicPr>
          <p:cNvPr id="9" name="Video 8">
            <a:hlinkClick r:id="" action="ppaction://media"/>
            <a:extLst>
              <a:ext uri="{FF2B5EF4-FFF2-40B4-BE49-F238E27FC236}">
                <a16:creationId xmlns:a16="http://schemas.microsoft.com/office/drawing/2014/main" id="{C7019378-969A-4306-9C5E-88501106DCE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34693046"/>
      </p:ext>
    </p:extLst>
  </p:cSld>
  <p:clrMapOvr>
    <a:masterClrMapping/>
  </p:clrMapOvr>
  <mc:AlternateContent xmlns:mc="http://schemas.openxmlformats.org/markup-compatibility/2006">
    <mc:Choice xmlns:p14="http://schemas.microsoft.com/office/powerpoint/2010/main" Requires="p14">
      <p:transition spd="slow" p14:dur="2000" advTm="79932"/>
    </mc:Choice>
    <mc:Fallback>
      <p:transition spd="slow" advTm="79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0F664F-8D2E-4BD5-A3E4-B8E73696B21D}"/>
              </a:ext>
            </a:extLst>
          </p:cNvPr>
          <p:cNvPicPr>
            <a:picLocks noChangeAspect="1"/>
          </p:cNvPicPr>
          <p:nvPr/>
        </p:nvPicPr>
        <p:blipFill>
          <a:blip r:embed="rId4"/>
          <a:stretch>
            <a:fillRect/>
          </a:stretch>
        </p:blipFill>
        <p:spPr>
          <a:xfrm>
            <a:off x="0" y="457826"/>
            <a:ext cx="12192000" cy="5942347"/>
          </a:xfrm>
          <a:prstGeom prst="rect">
            <a:avLst/>
          </a:prstGeom>
        </p:spPr>
      </p:pic>
      <p:sp>
        <p:nvSpPr>
          <p:cNvPr id="2" name="Title 1">
            <a:extLst>
              <a:ext uri="{FF2B5EF4-FFF2-40B4-BE49-F238E27FC236}">
                <a16:creationId xmlns:a16="http://schemas.microsoft.com/office/drawing/2014/main" id="{380B105B-F9F1-4452-970B-F6001D194CA4}"/>
              </a:ext>
            </a:extLst>
          </p:cNvPr>
          <p:cNvSpPr>
            <a:spLocks noGrp="1"/>
          </p:cNvSpPr>
          <p:nvPr>
            <p:ph type="title"/>
          </p:nvPr>
        </p:nvSpPr>
        <p:spPr>
          <a:xfrm>
            <a:off x="4535062" y="-93205"/>
            <a:ext cx="3421160" cy="602253"/>
          </a:xfrm>
        </p:spPr>
        <p:txBody>
          <a:bodyPr/>
          <a:lstStyle/>
          <a:p>
            <a:r>
              <a:rPr lang="en-US" dirty="0"/>
              <a:t>The Full Model</a:t>
            </a:r>
          </a:p>
        </p:txBody>
      </p:sp>
      <p:pic>
        <p:nvPicPr>
          <p:cNvPr id="6" name="Video 5">
            <a:hlinkClick r:id="" action="ppaction://media"/>
            <a:extLst>
              <a:ext uri="{FF2B5EF4-FFF2-40B4-BE49-F238E27FC236}">
                <a16:creationId xmlns:a16="http://schemas.microsoft.com/office/drawing/2014/main" id="{312BD202-F68E-48E7-ADD2-ACA97460B2E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978502212"/>
      </p:ext>
    </p:extLst>
  </p:cSld>
  <p:clrMapOvr>
    <a:masterClrMapping/>
  </p:clrMapOvr>
  <mc:AlternateContent xmlns:mc="http://schemas.openxmlformats.org/markup-compatibility/2006">
    <mc:Choice xmlns:p14="http://schemas.microsoft.com/office/powerpoint/2010/main" Requires="p14">
      <p:transition spd="slow" p14:dur="2000" advTm="19982"/>
    </mc:Choice>
    <mc:Fallback>
      <p:transition spd="slow" advTm="199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1E3D4-93E3-4F48-98E0-21EB8868DE65}"/>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61E10026-6617-4326-8D03-9BA72F6BA46C}"/>
              </a:ext>
            </a:extLst>
          </p:cNvPr>
          <p:cNvSpPr>
            <a:spLocks noGrp="1"/>
          </p:cNvSpPr>
          <p:nvPr>
            <p:ph idx="1"/>
          </p:nvPr>
        </p:nvSpPr>
        <p:spPr/>
        <p:txBody>
          <a:bodyPr/>
          <a:lstStyle/>
          <a:p>
            <a:r>
              <a:rPr lang="en-US" dirty="0"/>
              <a:t>Successfully made MATLAB Simulink models of every DER</a:t>
            </a:r>
          </a:p>
          <a:p>
            <a:r>
              <a:rPr lang="en-US" dirty="0"/>
              <a:t>Was able to create a Grid Load that was adaptable to account for the variability that occurs when using Renewable Resources.</a:t>
            </a:r>
          </a:p>
          <a:p>
            <a:r>
              <a:rPr lang="en-US" dirty="0"/>
              <a:t>The sources when all connected to the Grid Load Model did not function as planned.</a:t>
            </a:r>
          </a:p>
          <a:p>
            <a:pPr lvl="1"/>
            <a:r>
              <a:rPr lang="en-US" dirty="0"/>
              <a:t>Simulations are also slow even for short time scales</a:t>
            </a:r>
          </a:p>
        </p:txBody>
      </p:sp>
      <p:pic>
        <p:nvPicPr>
          <p:cNvPr id="5" name="Video 4">
            <a:hlinkClick r:id="" action="ppaction://media"/>
            <a:extLst>
              <a:ext uri="{FF2B5EF4-FFF2-40B4-BE49-F238E27FC236}">
                <a16:creationId xmlns:a16="http://schemas.microsoft.com/office/drawing/2014/main" id="{6669F870-33C7-4959-8510-AB7B3511014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17112149"/>
      </p:ext>
    </p:extLst>
  </p:cSld>
  <p:clrMapOvr>
    <a:masterClrMapping/>
  </p:clrMapOvr>
  <mc:AlternateContent xmlns:mc="http://schemas.openxmlformats.org/markup-compatibility/2006">
    <mc:Choice xmlns:p14="http://schemas.microsoft.com/office/powerpoint/2010/main" Requires="p14">
      <p:transition spd="slow" p14:dur="2000" advTm="55134"/>
    </mc:Choice>
    <mc:Fallback>
      <p:transition spd="slow" advTm="55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8070EB-7551-4A4D-8B66-1664936F933A}"/>
              </a:ext>
            </a:extLst>
          </p:cNvPr>
          <p:cNvSpPr>
            <a:spLocks noGrp="1"/>
          </p:cNvSpPr>
          <p:nvPr>
            <p:ph type="title"/>
          </p:nvPr>
        </p:nvSpPr>
        <p:spPr/>
        <p:txBody>
          <a:bodyPr/>
          <a:lstStyle/>
          <a:p>
            <a:r>
              <a:rPr lang="en-US" dirty="0"/>
              <a:t>Acknowledgements</a:t>
            </a:r>
          </a:p>
        </p:txBody>
      </p:sp>
      <p:sp>
        <p:nvSpPr>
          <p:cNvPr id="4" name="Content Placeholder 3">
            <a:extLst>
              <a:ext uri="{FF2B5EF4-FFF2-40B4-BE49-F238E27FC236}">
                <a16:creationId xmlns:a16="http://schemas.microsoft.com/office/drawing/2014/main" id="{07993887-82C5-49EB-A91B-007260C38CFD}"/>
              </a:ext>
            </a:extLst>
          </p:cNvPr>
          <p:cNvSpPr>
            <a:spLocks noGrp="1"/>
          </p:cNvSpPr>
          <p:nvPr>
            <p:ph idx="1"/>
          </p:nvPr>
        </p:nvSpPr>
        <p:spPr/>
        <p:txBody>
          <a:bodyPr/>
          <a:lstStyle/>
          <a:p>
            <a:r>
              <a:rPr lang="en-US" dirty="0"/>
              <a:t>Dr. Nicholas Kirsch- For being this projects advisor and meeting on a weekly and biweekly basis, to discuss progress and give advice to that helped further the project development</a:t>
            </a:r>
          </a:p>
          <a:p>
            <a:r>
              <a:rPr lang="en-US" dirty="0"/>
              <a:t>Matt O’Keefe-  As the director of energy and utilities at UNH Matt was very helpful in providing documentation and information about the grid such as One-line schematics, or Load data which were critical to this project.</a:t>
            </a:r>
          </a:p>
        </p:txBody>
      </p:sp>
      <p:pic>
        <p:nvPicPr>
          <p:cNvPr id="6" name="Video 5">
            <a:hlinkClick r:id="" action="ppaction://media"/>
            <a:extLst>
              <a:ext uri="{FF2B5EF4-FFF2-40B4-BE49-F238E27FC236}">
                <a16:creationId xmlns:a16="http://schemas.microsoft.com/office/drawing/2014/main" id="{40AD0FA7-41D6-4012-B766-E57C2B1E099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042133822"/>
      </p:ext>
    </p:extLst>
  </p:cSld>
  <p:clrMapOvr>
    <a:masterClrMapping/>
  </p:clrMapOvr>
  <mc:AlternateContent xmlns:mc="http://schemas.openxmlformats.org/markup-compatibility/2006">
    <mc:Choice xmlns:p14="http://schemas.microsoft.com/office/powerpoint/2010/main" Requires="p14">
      <p:transition spd="slow" p14:dur="2000" advTm="41341"/>
    </mc:Choice>
    <mc:Fallback>
      <p:transition spd="slow" advTm="41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FADE3-130D-4D82-944F-59CA53BF7BFE}"/>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C2A9536E-C884-4D8E-A043-F95501081A6C}"/>
              </a:ext>
            </a:extLst>
          </p:cNvPr>
          <p:cNvSpPr>
            <a:spLocks noGrp="1"/>
          </p:cNvSpPr>
          <p:nvPr>
            <p:ph idx="1"/>
          </p:nvPr>
        </p:nvSpPr>
        <p:spPr/>
        <p:txBody>
          <a:bodyPr/>
          <a:lstStyle/>
          <a:p>
            <a:r>
              <a:rPr lang="en-US" dirty="0">
                <a:hlinkClick r:id="rId4"/>
              </a:rPr>
              <a:t>https://www.mathworks.com/help/physmod/sps/ug/steam-turbine-and-governor-system-subsynchronous-resonance.html</a:t>
            </a:r>
            <a:endParaRPr lang="en-US" dirty="0"/>
          </a:p>
          <a:p>
            <a:r>
              <a:rPr lang="en-US" dirty="0"/>
              <a:t>Various Math Works Forums</a:t>
            </a:r>
          </a:p>
        </p:txBody>
      </p:sp>
      <p:pic>
        <p:nvPicPr>
          <p:cNvPr id="5" name="Video 4">
            <a:hlinkClick r:id="" action="ppaction://media"/>
            <a:extLst>
              <a:ext uri="{FF2B5EF4-FFF2-40B4-BE49-F238E27FC236}">
                <a16:creationId xmlns:a16="http://schemas.microsoft.com/office/drawing/2014/main" id="{6519E953-396E-4D1C-BA21-C07ADCED2F5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168238406"/>
      </p:ext>
    </p:extLst>
  </p:cSld>
  <p:clrMapOvr>
    <a:masterClrMapping/>
  </p:clrMapOvr>
  <mc:AlternateContent xmlns:mc="http://schemas.openxmlformats.org/markup-compatibility/2006">
    <mc:Choice xmlns:p14="http://schemas.microsoft.com/office/powerpoint/2010/main" Requires="p14">
      <p:transition spd="slow" p14:dur="2000" advTm="5466"/>
    </mc:Choice>
    <mc:Fallback>
      <p:transition spd="slow" advTm="5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grpSp>
        <p:nvGrpSpPr>
          <p:cNvPr id="138" name="Group 137">
            <a:extLst>
              <a:ext uri="{FF2B5EF4-FFF2-40B4-BE49-F238E27FC236}">
                <a16:creationId xmlns:a16="http://schemas.microsoft.com/office/drawing/2014/main" id="{851F9572-54D5-457A-BA34-C395A478A4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39" name="Rectangle 138">
              <a:extLst>
                <a:ext uri="{FF2B5EF4-FFF2-40B4-BE49-F238E27FC236}">
                  <a16:creationId xmlns:a16="http://schemas.microsoft.com/office/drawing/2014/main" id="{C47D2EE3-C191-49DE-B600-02C0905E4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0" name="Picture 2">
              <a:extLst>
                <a:ext uri="{FF2B5EF4-FFF2-40B4-BE49-F238E27FC236}">
                  <a16:creationId xmlns:a16="http://schemas.microsoft.com/office/drawing/2014/main" id="{0D562F95-99C1-44F5-A9D2-96096AE576A4}"/>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3CA6A309-9BC7-4943-B6CC-127F7C3375F9}"/>
              </a:ext>
            </a:extLst>
          </p:cNvPr>
          <p:cNvSpPr>
            <a:spLocks noGrp="1"/>
          </p:cNvSpPr>
          <p:nvPr>
            <p:ph type="title"/>
          </p:nvPr>
        </p:nvSpPr>
        <p:spPr>
          <a:xfrm>
            <a:off x="6448425" y="618518"/>
            <a:ext cx="4598985" cy="1478570"/>
          </a:xfrm>
        </p:spPr>
        <p:txBody>
          <a:bodyPr>
            <a:normAutofit/>
          </a:bodyPr>
          <a:lstStyle/>
          <a:p>
            <a:r>
              <a:rPr lang="en-US"/>
              <a:t>Abstract</a:t>
            </a:r>
          </a:p>
        </p:txBody>
      </p:sp>
      <p:pic>
        <p:nvPicPr>
          <p:cNvPr id="69" name="Picture 4" descr="Wind turbines against blue sky">
            <a:extLst>
              <a:ext uri="{FF2B5EF4-FFF2-40B4-BE49-F238E27FC236}">
                <a16:creationId xmlns:a16="http://schemas.microsoft.com/office/drawing/2014/main" id="{A412647F-CC06-42BC-9661-31CC36358372}"/>
              </a:ext>
            </a:extLst>
          </p:cNvPr>
          <p:cNvPicPr>
            <a:picLocks noChangeAspect="1"/>
          </p:cNvPicPr>
          <p:nvPr/>
        </p:nvPicPr>
        <p:blipFill rotWithShape="1">
          <a:blip r:embed="rId6"/>
          <a:srcRect l="24707" r="14793" b="-1"/>
          <a:stretch/>
        </p:blipFill>
        <p:spPr>
          <a:xfrm>
            <a:off x="-5597" y="10"/>
            <a:ext cx="6101597" cy="6857990"/>
          </a:xfrm>
          <a:prstGeom prst="rect">
            <a:avLst/>
          </a:prstGeom>
        </p:spPr>
      </p:pic>
      <p:grpSp>
        <p:nvGrpSpPr>
          <p:cNvPr id="142" name="Group 141">
            <a:extLst>
              <a:ext uri="{FF2B5EF4-FFF2-40B4-BE49-F238E27FC236}">
                <a16:creationId xmlns:a16="http://schemas.microsoft.com/office/drawing/2014/main" id="{06A80B50-DCB4-4775-9C8E-7AF0F56803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43" name="Rectangle 142">
              <a:extLst>
                <a:ext uri="{FF2B5EF4-FFF2-40B4-BE49-F238E27FC236}">
                  <a16:creationId xmlns:a16="http://schemas.microsoft.com/office/drawing/2014/main" id="{57B6B07F-8DDD-4497-9D08-B1FED494250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44" name="Freeform 6">
              <a:extLst>
                <a:ext uri="{FF2B5EF4-FFF2-40B4-BE49-F238E27FC236}">
                  <a16:creationId xmlns:a16="http://schemas.microsoft.com/office/drawing/2014/main" id="{D34962D6-F3CD-4DC5-BF49-D6912045EA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45" name="Freeform 7">
              <a:extLst>
                <a:ext uri="{FF2B5EF4-FFF2-40B4-BE49-F238E27FC236}">
                  <a16:creationId xmlns:a16="http://schemas.microsoft.com/office/drawing/2014/main" id="{6D73EE8F-606B-44B2-B0D8-4E760E2396E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46" name="Rectangle 145">
              <a:extLst>
                <a:ext uri="{FF2B5EF4-FFF2-40B4-BE49-F238E27FC236}">
                  <a16:creationId xmlns:a16="http://schemas.microsoft.com/office/drawing/2014/main" id="{4BB572A3-4B3D-42D3-8A1E-099D9711F21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47" name="Freeform 9">
              <a:extLst>
                <a:ext uri="{FF2B5EF4-FFF2-40B4-BE49-F238E27FC236}">
                  <a16:creationId xmlns:a16="http://schemas.microsoft.com/office/drawing/2014/main" id="{C23D0852-9666-424F-92B1-06969E0486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48" name="Freeform 10">
              <a:extLst>
                <a:ext uri="{FF2B5EF4-FFF2-40B4-BE49-F238E27FC236}">
                  <a16:creationId xmlns:a16="http://schemas.microsoft.com/office/drawing/2014/main" id="{F4EB5FCA-E3DF-400A-B2DF-3D4A8DE95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49" name="Freeform 11">
              <a:extLst>
                <a:ext uri="{FF2B5EF4-FFF2-40B4-BE49-F238E27FC236}">
                  <a16:creationId xmlns:a16="http://schemas.microsoft.com/office/drawing/2014/main" id="{CE8BF121-2A5E-4DF0-BF3D-418EBDB294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0" name="Freeform 12">
              <a:extLst>
                <a:ext uri="{FF2B5EF4-FFF2-40B4-BE49-F238E27FC236}">
                  <a16:creationId xmlns:a16="http://schemas.microsoft.com/office/drawing/2014/main" id="{C74600D7-3557-47CD-B93A-945D150EC8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1" name="Freeform 13">
              <a:extLst>
                <a:ext uri="{FF2B5EF4-FFF2-40B4-BE49-F238E27FC236}">
                  <a16:creationId xmlns:a16="http://schemas.microsoft.com/office/drawing/2014/main" id="{A958ADB2-4D3A-46BD-B22A-C4F4BA897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2" name="Freeform 14">
              <a:extLst>
                <a:ext uri="{FF2B5EF4-FFF2-40B4-BE49-F238E27FC236}">
                  <a16:creationId xmlns:a16="http://schemas.microsoft.com/office/drawing/2014/main" id="{1E9E49CE-2171-48FE-99CC-0680E5E1FD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3" name="Freeform 15">
              <a:extLst>
                <a:ext uri="{FF2B5EF4-FFF2-40B4-BE49-F238E27FC236}">
                  <a16:creationId xmlns:a16="http://schemas.microsoft.com/office/drawing/2014/main" id="{AE8DBF97-F3A6-4B11-A8B9-7130FEACC3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4" name="Freeform 16">
              <a:extLst>
                <a:ext uri="{FF2B5EF4-FFF2-40B4-BE49-F238E27FC236}">
                  <a16:creationId xmlns:a16="http://schemas.microsoft.com/office/drawing/2014/main" id="{37F19211-D5F9-4D42-BC7C-E300523B7FF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5" name="Freeform 17">
              <a:extLst>
                <a:ext uri="{FF2B5EF4-FFF2-40B4-BE49-F238E27FC236}">
                  <a16:creationId xmlns:a16="http://schemas.microsoft.com/office/drawing/2014/main" id="{D8FA95C9-8B12-43AB-B57F-E217001D3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6" name="Freeform 18">
              <a:extLst>
                <a:ext uri="{FF2B5EF4-FFF2-40B4-BE49-F238E27FC236}">
                  <a16:creationId xmlns:a16="http://schemas.microsoft.com/office/drawing/2014/main" id="{FFBCF82E-D8A3-4F77-B21F-AD33E804C84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7" name="Freeform 19">
              <a:extLst>
                <a:ext uri="{FF2B5EF4-FFF2-40B4-BE49-F238E27FC236}">
                  <a16:creationId xmlns:a16="http://schemas.microsoft.com/office/drawing/2014/main" id="{9EAEC88E-CF2C-4FFF-BE1C-3ECDDF8AF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8" name="Freeform 20">
              <a:extLst>
                <a:ext uri="{FF2B5EF4-FFF2-40B4-BE49-F238E27FC236}">
                  <a16:creationId xmlns:a16="http://schemas.microsoft.com/office/drawing/2014/main" id="{32BB7076-53D2-42EF-89F5-730F18CFE81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9" name="Freeform 21">
              <a:extLst>
                <a:ext uri="{FF2B5EF4-FFF2-40B4-BE49-F238E27FC236}">
                  <a16:creationId xmlns:a16="http://schemas.microsoft.com/office/drawing/2014/main" id="{64B50F9C-4972-4D3C-A93A-DD715BA405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0" name="Freeform 22">
              <a:extLst>
                <a:ext uri="{FF2B5EF4-FFF2-40B4-BE49-F238E27FC236}">
                  <a16:creationId xmlns:a16="http://schemas.microsoft.com/office/drawing/2014/main" id="{B4E1A12C-F137-4ECB-8F56-2FA283321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1" name="Freeform 23">
              <a:extLst>
                <a:ext uri="{FF2B5EF4-FFF2-40B4-BE49-F238E27FC236}">
                  <a16:creationId xmlns:a16="http://schemas.microsoft.com/office/drawing/2014/main" id="{82996E38-1E79-4C38-BB73-850C1F6BDC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2" name="Freeform 24">
              <a:extLst>
                <a:ext uri="{FF2B5EF4-FFF2-40B4-BE49-F238E27FC236}">
                  <a16:creationId xmlns:a16="http://schemas.microsoft.com/office/drawing/2014/main" id="{CE927FE3-1BE5-4D05-B8D7-88E07FF640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3" name="Freeform 25">
              <a:extLst>
                <a:ext uri="{FF2B5EF4-FFF2-40B4-BE49-F238E27FC236}">
                  <a16:creationId xmlns:a16="http://schemas.microsoft.com/office/drawing/2014/main" id="{27B981F4-D791-404F-A6E1-83FAD75378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4" name="Freeform 26">
              <a:extLst>
                <a:ext uri="{FF2B5EF4-FFF2-40B4-BE49-F238E27FC236}">
                  <a16:creationId xmlns:a16="http://schemas.microsoft.com/office/drawing/2014/main" id="{C79724CA-F950-4F24-A2DF-A6C66C8FB9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5" name="Freeform 27">
              <a:extLst>
                <a:ext uri="{FF2B5EF4-FFF2-40B4-BE49-F238E27FC236}">
                  <a16:creationId xmlns:a16="http://schemas.microsoft.com/office/drawing/2014/main" id="{B60F86CD-6B84-4A86-9A84-1253D5C63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6" name="Freeform 28">
              <a:extLst>
                <a:ext uri="{FF2B5EF4-FFF2-40B4-BE49-F238E27FC236}">
                  <a16:creationId xmlns:a16="http://schemas.microsoft.com/office/drawing/2014/main" id="{6ADDC23E-DD84-4022-9E68-7E35C80E67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7" name="Freeform 29">
              <a:extLst>
                <a:ext uri="{FF2B5EF4-FFF2-40B4-BE49-F238E27FC236}">
                  <a16:creationId xmlns:a16="http://schemas.microsoft.com/office/drawing/2014/main" id="{8FC3E1B2-C741-4242-8D3C-D98A8A213A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8" name="Freeform 30">
              <a:extLst>
                <a:ext uri="{FF2B5EF4-FFF2-40B4-BE49-F238E27FC236}">
                  <a16:creationId xmlns:a16="http://schemas.microsoft.com/office/drawing/2014/main" id="{43E10B4F-DACB-4777-BDEB-26A94121E9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9" name="Freeform 31">
              <a:extLst>
                <a:ext uri="{FF2B5EF4-FFF2-40B4-BE49-F238E27FC236}">
                  <a16:creationId xmlns:a16="http://schemas.microsoft.com/office/drawing/2014/main" id="{0F6D9197-EFD5-4945-BC96-A5EC66848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0" name="Freeform 32">
              <a:extLst>
                <a:ext uri="{FF2B5EF4-FFF2-40B4-BE49-F238E27FC236}">
                  <a16:creationId xmlns:a16="http://schemas.microsoft.com/office/drawing/2014/main" id="{129E04CE-31E3-49FB-857A-6C0074B6C71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1" name="Rectangle 170">
              <a:extLst>
                <a:ext uri="{FF2B5EF4-FFF2-40B4-BE49-F238E27FC236}">
                  <a16:creationId xmlns:a16="http://schemas.microsoft.com/office/drawing/2014/main" id="{6DDF20A0-F5D5-4DF9-8859-9BAB9B07D9D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72" name="Freeform 34">
              <a:extLst>
                <a:ext uri="{FF2B5EF4-FFF2-40B4-BE49-F238E27FC236}">
                  <a16:creationId xmlns:a16="http://schemas.microsoft.com/office/drawing/2014/main" id="{6EAE610D-D6A4-417B-8D1D-9F46CFD16A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3" name="Freeform 35">
              <a:extLst>
                <a:ext uri="{FF2B5EF4-FFF2-40B4-BE49-F238E27FC236}">
                  <a16:creationId xmlns:a16="http://schemas.microsoft.com/office/drawing/2014/main" id="{98EB1E73-7882-4002-970B-0EE5E9D0C8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4" name="Freeform 36">
              <a:extLst>
                <a:ext uri="{FF2B5EF4-FFF2-40B4-BE49-F238E27FC236}">
                  <a16:creationId xmlns:a16="http://schemas.microsoft.com/office/drawing/2014/main" id="{F6789CED-4C51-4E7C-8352-5589F47685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5" name="Freeform 37">
              <a:extLst>
                <a:ext uri="{FF2B5EF4-FFF2-40B4-BE49-F238E27FC236}">
                  <a16:creationId xmlns:a16="http://schemas.microsoft.com/office/drawing/2014/main" id="{5EA3B6F1-F1AB-4125-B10A-A151640AA3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6" name="Freeform 38">
              <a:extLst>
                <a:ext uri="{FF2B5EF4-FFF2-40B4-BE49-F238E27FC236}">
                  <a16:creationId xmlns:a16="http://schemas.microsoft.com/office/drawing/2014/main" id="{10C1DAD7-FA62-4EA9-8B38-632D88F515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7" name="Freeform 39">
              <a:extLst>
                <a:ext uri="{FF2B5EF4-FFF2-40B4-BE49-F238E27FC236}">
                  <a16:creationId xmlns:a16="http://schemas.microsoft.com/office/drawing/2014/main" id="{76C106C8-9A2B-4AAD-BCB6-C969DE071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8" name="Freeform 40">
              <a:extLst>
                <a:ext uri="{FF2B5EF4-FFF2-40B4-BE49-F238E27FC236}">
                  <a16:creationId xmlns:a16="http://schemas.microsoft.com/office/drawing/2014/main" id="{0C85FDCD-71B0-4746-915A-FD6791AAB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9" name="Freeform 41">
              <a:extLst>
                <a:ext uri="{FF2B5EF4-FFF2-40B4-BE49-F238E27FC236}">
                  <a16:creationId xmlns:a16="http://schemas.microsoft.com/office/drawing/2014/main" id="{AAA649C3-C2F8-4C07-81B6-7CD6A5043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0" name="Freeform 42">
              <a:extLst>
                <a:ext uri="{FF2B5EF4-FFF2-40B4-BE49-F238E27FC236}">
                  <a16:creationId xmlns:a16="http://schemas.microsoft.com/office/drawing/2014/main" id="{204CA23C-3342-4E0B-8785-EDA0FDBECA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Freeform 43">
              <a:extLst>
                <a:ext uri="{FF2B5EF4-FFF2-40B4-BE49-F238E27FC236}">
                  <a16:creationId xmlns:a16="http://schemas.microsoft.com/office/drawing/2014/main" id="{2983555D-7FC7-4A4C-93BC-C29EECEE8E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2" name="Freeform 44">
              <a:extLst>
                <a:ext uri="{FF2B5EF4-FFF2-40B4-BE49-F238E27FC236}">
                  <a16:creationId xmlns:a16="http://schemas.microsoft.com/office/drawing/2014/main" id="{3B6E164A-5B73-496F-83C1-4E257C561B3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3" name="Rectangle 182">
              <a:extLst>
                <a:ext uri="{FF2B5EF4-FFF2-40B4-BE49-F238E27FC236}">
                  <a16:creationId xmlns:a16="http://schemas.microsoft.com/office/drawing/2014/main" id="{DF9EAAD5-930F-4895-869E-5DA5A5ED30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4" name="Freeform 46">
              <a:extLst>
                <a:ext uri="{FF2B5EF4-FFF2-40B4-BE49-F238E27FC236}">
                  <a16:creationId xmlns:a16="http://schemas.microsoft.com/office/drawing/2014/main" id="{12B05A00-01DB-41D0-98C5-F93FC98C4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Freeform 47">
              <a:extLst>
                <a:ext uri="{FF2B5EF4-FFF2-40B4-BE49-F238E27FC236}">
                  <a16:creationId xmlns:a16="http://schemas.microsoft.com/office/drawing/2014/main" id="{ACFCCFE5-2B6E-4EE2-8A0D-A18A3125940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6" name="Freeform 48">
              <a:extLst>
                <a:ext uri="{FF2B5EF4-FFF2-40B4-BE49-F238E27FC236}">
                  <a16:creationId xmlns:a16="http://schemas.microsoft.com/office/drawing/2014/main" id="{70562808-51A5-4773-93CC-8B4A4A362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49">
              <a:extLst>
                <a:ext uri="{FF2B5EF4-FFF2-40B4-BE49-F238E27FC236}">
                  <a16:creationId xmlns:a16="http://schemas.microsoft.com/office/drawing/2014/main" id="{EC56ED5F-316D-4A66-8F8F-72E26F50B9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50">
              <a:extLst>
                <a:ext uri="{FF2B5EF4-FFF2-40B4-BE49-F238E27FC236}">
                  <a16:creationId xmlns:a16="http://schemas.microsoft.com/office/drawing/2014/main" id="{8C5B852E-E495-4C75-82DA-DD9426B2FC9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51">
              <a:extLst>
                <a:ext uri="{FF2B5EF4-FFF2-40B4-BE49-F238E27FC236}">
                  <a16:creationId xmlns:a16="http://schemas.microsoft.com/office/drawing/2014/main" id="{873B9CD9-5CB4-4A2A-87B8-503800220E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52">
              <a:extLst>
                <a:ext uri="{FF2B5EF4-FFF2-40B4-BE49-F238E27FC236}">
                  <a16:creationId xmlns:a16="http://schemas.microsoft.com/office/drawing/2014/main" id="{693D1E94-8556-4B08-AFE0-A60455465A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53">
              <a:extLst>
                <a:ext uri="{FF2B5EF4-FFF2-40B4-BE49-F238E27FC236}">
                  <a16:creationId xmlns:a16="http://schemas.microsoft.com/office/drawing/2014/main" id="{32312E8C-B6A4-4488-A1B8-6A7DECAFD8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54">
              <a:extLst>
                <a:ext uri="{FF2B5EF4-FFF2-40B4-BE49-F238E27FC236}">
                  <a16:creationId xmlns:a16="http://schemas.microsoft.com/office/drawing/2014/main" id="{CB36CE95-F25E-4549-9FD6-1B068418D3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Freeform 55">
              <a:extLst>
                <a:ext uri="{FF2B5EF4-FFF2-40B4-BE49-F238E27FC236}">
                  <a16:creationId xmlns:a16="http://schemas.microsoft.com/office/drawing/2014/main" id="{C452D834-CC93-48F0-9C24-A864E0A53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4" name="Freeform 56">
              <a:extLst>
                <a:ext uri="{FF2B5EF4-FFF2-40B4-BE49-F238E27FC236}">
                  <a16:creationId xmlns:a16="http://schemas.microsoft.com/office/drawing/2014/main" id="{2F8089AF-DC55-4EB6-90DD-468D2F1D01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57">
              <a:extLst>
                <a:ext uri="{FF2B5EF4-FFF2-40B4-BE49-F238E27FC236}">
                  <a16:creationId xmlns:a16="http://schemas.microsoft.com/office/drawing/2014/main" id="{00DD0A37-AD9B-4A38-B2A5-C41D2780D2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58">
              <a:extLst>
                <a:ext uri="{FF2B5EF4-FFF2-40B4-BE49-F238E27FC236}">
                  <a16:creationId xmlns:a16="http://schemas.microsoft.com/office/drawing/2014/main" id="{C24501AA-7C2F-4076-AE7A-3BE4467154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sp>
        <p:nvSpPr>
          <p:cNvPr id="3" name="Content Placeholder 2">
            <a:extLst>
              <a:ext uri="{FF2B5EF4-FFF2-40B4-BE49-F238E27FC236}">
                <a16:creationId xmlns:a16="http://schemas.microsoft.com/office/drawing/2014/main" id="{DCE3C91A-1238-4795-B434-F7DEE0ED1B14}"/>
              </a:ext>
            </a:extLst>
          </p:cNvPr>
          <p:cNvSpPr>
            <a:spLocks noGrp="1"/>
          </p:cNvSpPr>
          <p:nvPr>
            <p:ph idx="1"/>
          </p:nvPr>
        </p:nvSpPr>
        <p:spPr>
          <a:xfrm>
            <a:off x="6448424" y="1563688"/>
            <a:ext cx="5462587" cy="4227513"/>
          </a:xfrm>
        </p:spPr>
        <p:txBody>
          <a:bodyPr>
            <a:normAutofit fontScale="92500"/>
          </a:bodyPr>
          <a:lstStyle/>
          <a:p>
            <a:pPr marR="0" indent="0">
              <a:lnSpc>
                <a:spcPct val="110000"/>
              </a:lnSpc>
              <a:spcBef>
                <a:spcPts val="0"/>
              </a:spcBef>
              <a:spcAft>
                <a:spcPts val="800"/>
              </a:spcAft>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In today's world the push to use more clean energy in the power grid is higher than ever before. This is important for reducing the effect nonrenewable forms of energy have on our climate and environment, as well as the ability to meet the ever-increasing demand of electricity in our society. However, renewable Energy Sources such as wind or solar, are often intermittent since their efficiency depends on outside stimuli such as wind speed or the amount of sunlight present. Understanding the role and affect renewable energy resources have on existing grid infrastructure and their intermittent behavior is an important thing to know for engineers looking to improve and maintain the grid. This Project was designed to model the base case of the Oyster River Clean Innovation project which improves the UNH-Microgrid by adding 3MW of Solar Power, and a 2MW/8MWh Battery Energy Storage System to the existing grid infrastructure, using the Simscape Power systems toolbox in MATLAB Simulink. All forms Distributed Energy Resources were successfully modeled in MATLAB as individual systems, including the Photovoltaic arrays and the 3 existing turbine generators. However, the model struggled when these resources were connected to a model of the Grid load structure, also produced in Simulink.  </a:t>
            </a:r>
          </a:p>
        </p:txBody>
      </p:sp>
      <p:pic>
        <p:nvPicPr>
          <p:cNvPr id="134" name="Video 133">
            <a:hlinkClick r:id="" action="ppaction://media"/>
            <a:extLst>
              <a:ext uri="{FF2B5EF4-FFF2-40B4-BE49-F238E27FC236}">
                <a16:creationId xmlns:a16="http://schemas.microsoft.com/office/drawing/2014/main" id="{FA8F7162-EDF1-49FA-8CD2-7784CC54727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31871049"/>
      </p:ext>
    </p:extLst>
  </p:cSld>
  <p:clrMapOvr>
    <a:masterClrMapping/>
  </p:clrMapOvr>
  <mc:AlternateContent xmlns:mc="http://schemas.openxmlformats.org/markup-compatibility/2006">
    <mc:Choice xmlns:p14="http://schemas.microsoft.com/office/powerpoint/2010/main" Requires="p14">
      <p:transition spd="slow" p14:dur="2000" advTm="100296"/>
    </mc:Choice>
    <mc:Fallback>
      <p:transition spd="slow" advTm="100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4"/>
                </p:tgtEl>
              </p:cMediaNode>
            </p:video>
            <p:seq concurrent="1" nextAc="seek">
              <p:cTn id="8" restart="whenNotActive" fill="hold" evtFilter="cancelBubble" nodeType="interactiveSeq">
                <p:stCondLst>
                  <p:cond evt="onClick" delay="0">
                    <p:tgtEl>
                      <p:spTgt spid="13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4"/>
                                        </p:tgtEl>
                                      </p:cBhvr>
                                    </p:cmd>
                                  </p:childTnLst>
                                </p:cTn>
                              </p:par>
                            </p:childTnLst>
                          </p:cTn>
                        </p:par>
                      </p:childTnLst>
                    </p:cTn>
                  </p:par>
                </p:childTnLst>
              </p:cTn>
              <p:nextCondLst>
                <p:cond evt="onClick" delay="0">
                  <p:tgtEl>
                    <p:spTgt spid="13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38BFA449-4933-478B-B27D-ACCC557FF9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1" name="Group 10">
            <a:extLst>
              <a:ext uri="{FF2B5EF4-FFF2-40B4-BE49-F238E27FC236}">
                <a16:creationId xmlns:a16="http://schemas.microsoft.com/office/drawing/2014/main" id="{F21A37DB-EDD2-4025-A254-7FE5E4C7A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a:extLst>
                <a:ext uri="{FF2B5EF4-FFF2-40B4-BE49-F238E27FC236}">
                  <a16:creationId xmlns:a16="http://schemas.microsoft.com/office/drawing/2014/main" id="{708D40D6-935E-4579-ABE6-A99C7E33FCF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3" name="Freeform 6">
              <a:extLst>
                <a:ext uri="{FF2B5EF4-FFF2-40B4-BE49-F238E27FC236}">
                  <a16:creationId xmlns:a16="http://schemas.microsoft.com/office/drawing/2014/main" id="{F9775315-32FD-4BD8-BB73-F51CD2C686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4" name="Freeform 7">
              <a:extLst>
                <a:ext uri="{FF2B5EF4-FFF2-40B4-BE49-F238E27FC236}">
                  <a16:creationId xmlns:a16="http://schemas.microsoft.com/office/drawing/2014/main" id="{336A6870-9B40-41FF-B9F4-A6BA3B2987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 name="Rectangle 8">
              <a:extLst>
                <a:ext uri="{FF2B5EF4-FFF2-40B4-BE49-F238E27FC236}">
                  <a16:creationId xmlns:a16="http://schemas.microsoft.com/office/drawing/2014/main" id="{C710122E-DD96-4794-A7E0-04B497DA5D5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6" name="Freeform 9">
              <a:extLst>
                <a:ext uri="{FF2B5EF4-FFF2-40B4-BE49-F238E27FC236}">
                  <a16:creationId xmlns:a16="http://schemas.microsoft.com/office/drawing/2014/main" id="{4F4CBCBE-E77B-4F77-A0FC-8E53E82227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 name="Freeform 10">
              <a:extLst>
                <a:ext uri="{FF2B5EF4-FFF2-40B4-BE49-F238E27FC236}">
                  <a16:creationId xmlns:a16="http://schemas.microsoft.com/office/drawing/2014/main" id="{3AADEE32-46BC-4B55-9FB4-EC09FF4B7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 name="Freeform 11">
              <a:extLst>
                <a:ext uri="{FF2B5EF4-FFF2-40B4-BE49-F238E27FC236}">
                  <a16:creationId xmlns:a16="http://schemas.microsoft.com/office/drawing/2014/main" id="{49C2E1A9-8937-452C-B9FC-E735928819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 name="Freeform 12">
              <a:extLst>
                <a:ext uri="{FF2B5EF4-FFF2-40B4-BE49-F238E27FC236}">
                  <a16:creationId xmlns:a16="http://schemas.microsoft.com/office/drawing/2014/main" id="{52F0D79A-B92A-42F1-9DC4-3768BB84C7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 name="Freeform 13">
              <a:extLst>
                <a:ext uri="{FF2B5EF4-FFF2-40B4-BE49-F238E27FC236}">
                  <a16:creationId xmlns:a16="http://schemas.microsoft.com/office/drawing/2014/main" id="{DF9A7FE6-2AA9-4245-A3FD-2B1E9B41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 name="Freeform 14">
              <a:extLst>
                <a:ext uri="{FF2B5EF4-FFF2-40B4-BE49-F238E27FC236}">
                  <a16:creationId xmlns:a16="http://schemas.microsoft.com/office/drawing/2014/main" id="{5DBCDEBC-5990-40B3-B01F-0901475F5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 name="Freeform 15">
              <a:extLst>
                <a:ext uri="{FF2B5EF4-FFF2-40B4-BE49-F238E27FC236}">
                  <a16:creationId xmlns:a16="http://schemas.microsoft.com/office/drawing/2014/main" id="{4F679A7F-49B5-4FB8-8861-39C0B1A780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 name="Freeform 16">
              <a:extLst>
                <a:ext uri="{FF2B5EF4-FFF2-40B4-BE49-F238E27FC236}">
                  <a16:creationId xmlns:a16="http://schemas.microsoft.com/office/drawing/2014/main" id="{25A941BD-9824-47D0-835E-824412568C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4" name="Freeform 17">
              <a:extLst>
                <a:ext uri="{FF2B5EF4-FFF2-40B4-BE49-F238E27FC236}">
                  <a16:creationId xmlns:a16="http://schemas.microsoft.com/office/drawing/2014/main" id="{9788DF14-5749-40F7-9AFC-400AB2F61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5" name="Freeform 18">
              <a:extLst>
                <a:ext uri="{FF2B5EF4-FFF2-40B4-BE49-F238E27FC236}">
                  <a16:creationId xmlns:a16="http://schemas.microsoft.com/office/drawing/2014/main" id="{E1032387-9F5C-4637-A5BC-43C8FDFF3A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6" name="Freeform 19">
              <a:extLst>
                <a:ext uri="{FF2B5EF4-FFF2-40B4-BE49-F238E27FC236}">
                  <a16:creationId xmlns:a16="http://schemas.microsoft.com/office/drawing/2014/main" id="{E0AE6232-915A-4EDB-BC6C-546E772D2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7" name="Freeform 20">
              <a:extLst>
                <a:ext uri="{FF2B5EF4-FFF2-40B4-BE49-F238E27FC236}">
                  <a16:creationId xmlns:a16="http://schemas.microsoft.com/office/drawing/2014/main" id="{4B47A13E-CFFB-493F-8C53-266B8A9D14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8" name="Freeform 21">
              <a:extLst>
                <a:ext uri="{FF2B5EF4-FFF2-40B4-BE49-F238E27FC236}">
                  <a16:creationId xmlns:a16="http://schemas.microsoft.com/office/drawing/2014/main" id="{CFD722CE-8752-4A08-B23F-764AB47DDA8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9" name="Freeform 22">
              <a:extLst>
                <a:ext uri="{FF2B5EF4-FFF2-40B4-BE49-F238E27FC236}">
                  <a16:creationId xmlns:a16="http://schemas.microsoft.com/office/drawing/2014/main" id="{042C13BD-E9AE-4C85-B32E-8913F9B270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0" name="Freeform 23">
              <a:extLst>
                <a:ext uri="{FF2B5EF4-FFF2-40B4-BE49-F238E27FC236}">
                  <a16:creationId xmlns:a16="http://schemas.microsoft.com/office/drawing/2014/main" id="{4598BDC2-ABB1-475A-89A7-29713D01C8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1" name="Freeform 24">
              <a:extLst>
                <a:ext uri="{FF2B5EF4-FFF2-40B4-BE49-F238E27FC236}">
                  <a16:creationId xmlns:a16="http://schemas.microsoft.com/office/drawing/2014/main" id="{2B080B8C-F78B-4171-A1BC-CA5BE0F569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2" name="Freeform 25">
              <a:extLst>
                <a:ext uri="{FF2B5EF4-FFF2-40B4-BE49-F238E27FC236}">
                  <a16:creationId xmlns:a16="http://schemas.microsoft.com/office/drawing/2014/main" id="{71741891-D8A9-46B8-B264-5459DCF9E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3" name="Freeform 26">
              <a:extLst>
                <a:ext uri="{FF2B5EF4-FFF2-40B4-BE49-F238E27FC236}">
                  <a16:creationId xmlns:a16="http://schemas.microsoft.com/office/drawing/2014/main" id="{A109E82B-1D08-4B6E-9B6C-FE2EC6D533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4" name="Freeform 27">
              <a:extLst>
                <a:ext uri="{FF2B5EF4-FFF2-40B4-BE49-F238E27FC236}">
                  <a16:creationId xmlns:a16="http://schemas.microsoft.com/office/drawing/2014/main" id="{F35E73B8-CFFA-479A-9DE0-5300299D2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 name="Freeform 28">
              <a:extLst>
                <a:ext uri="{FF2B5EF4-FFF2-40B4-BE49-F238E27FC236}">
                  <a16:creationId xmlns:a16="http://schemas.microsoft.com/office/drawing/2014/main" id="{B0B910CE-9CED-4630-9203-347D1B6D12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 name="Freeform 29">
              <a:extLst>
                <a:ext uri="{FF2B5EF4-FFF2-40B4-BE49-F238E27FC236}">
                  <a16:creationId xmlns:a16="http://schemas.microsoft.com/office/drawing/2014/main" id="{D06A4D8D-E038-4ED6-9E80-4E91BA84A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 name="Freeform 30">
              <a:extLst>
                <a:ext uri="{FF2B5EF4-FFF2-40B4-BE49-F238E27FC236}">
                  <a16:creationId xmlns:a16="http://schemas.microsoft.com/office/drawing/2014/main" id="{5EC8C817-4C9E-45E8-B74C-729F1C3FB0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 name="Freeform 31">
              <a:extLst>
                <a:ext uri="{FF2B5EF4-FFF2-40B4-BE49-F238E27FC236}">
                  <a16:creationId xmlns:a16="http://schemas.microsoft.com/office/drawing/2014/main" id="{226556E8-E6A7-4D81-9C6C-A69A8B611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 name="Freeform 32">
              <a:extLst>
                <a:ext uri="{FF2B5EF4-FFF2-40B4-BE49-F238E27FC236}">
                  <a16:creationId xmlns:a16="http://schemas.microsoft.com/office/drawing/2014/main" id="{BF75F646-19BF-4436-97C0-BE3EBEEF94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 name="Rectangle 33">
              <a:extLst>
                <a:ext uri="{FF2B5EF4-FFF2-40B4-BE49-F238E27FC236}">
                  <a16:creationId xmlns:a16="http://schemas.microsoft.com/office/drawing/2014/main" id="{222B076E-642A-4E93-8143-3A8D8897532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1" name="Freeform 34">
              <a:extLst>
                <a:ext uri="{FF2B5EF4-FFF2-40B4-BE49-F238E27FC236}">
                  <a16:creationId xmlns:a16="http://schemas.microsoft.com/office/drawing/2014/main" id="{569DC54F-1DCD-40F9-B756-A79C3170C2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 name="Freeform 35">
              <a:extLst>
                <a:ext uri="{FF2B5EF4-FFF2-40B4-BE49-F238E27FC236}">
                  <a16:creationId xmlns:a16="http://schemas.microsoft.com/office/drawing/2014/main" id="{D6F49EF9-430E-4A1B-9A18-6C247E71E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 name="Freeform 36">
              <a:extLst>
                <a:ext uri="{FF2B5EF4-FFF2-40B4-BE49-F238E27FC236}">
                  <a16:creationId xmlns:a16="http://schemas.microsoft.com/office/drawing/2014/main" id="{C94C2930-C094-4CF9-8449-60C7BAE98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 name="Freeform 37">
              <a:extLst>
                <a:ext uri="{FF2B5EF4-FFF2-40B4-BE49-F238E27FC236}">
                  <a16:creationId xmlns:a16="http://schemas.microsoft.com/office/drawing/2014/main" id="{B4FF864C-97F2-40BD-95D1-E47527BCB2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 name="Freeform 38">
              <a:extLst>
                <a:ext uri="{FF2B5EF4-FFF2-40B4-BE49-F238E27FC236}">
                  <a16:creationId xmlns:a16="http://schemas.microsoft.com/office/drawing/2014/main" id="{E8804833-F6BB-4F88-BA24-F59429C71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 name="Freeform 39">
              <a:extLst>
                <a:ext uri="{FF2B5EF4-FFF2-40B4-BE49-F238E27FC236}">
                  <a16:creationId xmlns:a16="http://schemas.microsoft.com/office/drawing/2014/main" id="{29A4A3B0-4E15-432A-92DB-7B9E57601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 name="Freeform 40">
              <a:extLst>
                <a:ext uri="{FF2B5EF4-FFF2-40B4-BE49-F238E27FC236}">
                  <a16:creationId xmlns:a16="http://schemas.microsoft.com/office/drawing/2014/main" id="{3CAB34B1-2BFA-44A9-AC3E-D300B30B75A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8" name="Freeform 41">
              <a:extLst>
                <a:ext uri="{FF2B5EF4-FFF2-40B4-BE49-F238E27FC236}">
                  <a16:creationId xmlns:a16="http://schemas.microsoft.com/office/drawing/2014/main" id="{F92527C9-EADB-4C47-BA6A-E70AC9FEC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9" name="Freeform 42">
              <a:extLst>
                <a:ext uri="{FF2B5EF4-FFF2-40B4-BE49-F238E27FC236}">
                  <a16:creationId xmlns:a16="http://schemas.microsoft.com/office/drawing/2014/main" id="{B9808241-C113-44CB-810B-CCBA189552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0" name="Freeform 43">
              <a:extLst>
                <a:ext uri="{FF2B5EF4-FFF2-40B4-BE49-F238E27FC236}">
                  <a16:creationId xmlns:a16="http://schemas.microsoft.com/office/drawing/2014/main" id="{67AEC938-B302-4DA0-9A63-39F2BC34A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1" name="Freeform 44">
              <a:extLst>
                <a:ext uri="{FF2B5EF4-FFF2-40B4-BE49-F238E27FC236}">
                  <a16:creationId xmlns:a16="http://schemas.microsoft.com/office/drawing/2014/main" id="{4A1D4FCF-06B8-4AD3-A750-2B6C298C2E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2" name="Rectangle 45">
              <a:extLst>
                <a:ext uri="{FF2B5EF4-FFF2-40B4-BE49-F238E27FC236}">
                  <a16:creationId xmlns:a16="http://schemas.microsoft.com/office/drawing/2014/main" id="{B99F5A7E-1A7F-43C2-AC7A-A1B877D0ADE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53" name="Freeform 46">
              <a:extLst>
                <a:ext uri="{FF2B5EF4-FFF2-40B4-BE49-F238E27FC236}">
                  <a16:creationId xmlns:a16="http://schemas.microsoft.com/office/drawing/2014/main" id="{5B2DDAA2-7B26-47EF-B7D6-B00B653B3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4" name="Freeform 47">
              <a:extLst>
                <a:ext uri="{FF2B5EF4-FFF2-40B4-BE49-F238E27FC236}">
                  <a16:creationId xmlns:a16="http://schemas.microsoft.com/office/drawing/2014/main" id="{7050BAA0-A0C9-4670-B76F-CC87679BC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5" name="Freeform 48">
              <a:extLst>
                <a:ext uri="{FF2B5EF4-FFF2-40B4-BE49-F238E27FC236}">
                  <a16:creationId xmlns:a16="http://schemas.microsoft.com/office/drawing/2014/main" id="{296F765D-D9A6-4D73-88D8-0DCC5012BF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6" name="Freeform 49">
              <a:extLst>
                <a:ext uri="{FF2B5EF4-FFF2-40B4-BE49-F238E27FC236}">
                  <a16:creationId xmlns:a16="http://schemas.microsoft.com/office/drawing/2014/main" id="{30C0F78F-AC50-4DFA-B5A8-A68422EC0B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7" name="Freeform 50">
              <a:extLst>
                <a:ext uri="{FF2B5EF4-FFF2-40B4-BE49-F238E27FC236}">
                  <a16:creationId xmlns:a16="http://schemas.microsoft.com/office/drawing/2014/main" id="{E8AD708C-6C0A-458D-A623-7669B91786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8" name="Freeform 51">
              <a:extLst>
                <a:ext uri="{FF2B5EF4-FFF2-40B4-BE49-F238E27FC236}">
                  <a16:creationId xmlns:a16="http://schemas.microsoft.com/office/drawing/2014/main" id="{2F29497E-2528-4481-99BB-8336C16E4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9" name="Freeform 52">
              <a:extLst>
                <a:ext uri="{FF2B5EF4-FFF2-40B4-BE49-F238E27FC236}">
                  <a16:creationId xmlns:a16="http://schemas.microsoft.com/office/drawing/2014/main" id="{30DD109A-0A1F-4554-A865-B1062C525D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0" name="Freeform 53">
              <a:extLst>
                <a:ext uri="{FF2B5EF4-FFF2-40B4-BE49-F238E27FC236}">
                  <a16:creationId xmlns:a16="http://schemas.microsoft.com/office/drawing/2014/main" id="{39A1957F-65F0-4D6E-9F75-09614FFAC4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1" name="Freeform 54">
              <a:extLst>
                <a:ext uri="{FF2B5EF4-FFF2-40B4-BE49-F238E27FC236}">
                  <a16:creationId xmlns:a16="http://schemas.microsoft.com/office/drawing/2014/main" id="{B4F4BB93-11B2-400C-9549-C7FB7BF711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2" name="Freeform 55">
              <a:extLst>
                <a:ext uri="{FF2B5EF4-FFF2-40B4-BE49-F238E27FC236}">
                  <a16:creationId xmlns:a16="http://schemas.microsoft.com/office/drawing/2014/main" id="{04B086A3-C06F-4862-A8A0-DB01FF3DD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56">
              <a:extLst>
                <a:ext uri="{FF2B5EF4-FFF2-40B4-BE49-F238E27FC236}">
                  <a16:creationId xmlns:a16="http://schemas.microsoft.com/office/drawing/2014/main" id="{9202F0E1-86CF-4652-AA29-E284146476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Freeform 57">
              <a:extLst>
                <a:ext uri="{FF2B5EF4-FFF2-40B4-BE49-F238E27FC236}">
                  <a16:creationId xmlns:a16="http://schemas.microsoft.com/office/drawing/2014/main" id="{8887D0AB-0624-47E1-906E-6686FA7DE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5" name="Freeform 58">
              <a:extLst>
                <a:ext uri="{FF2B5EF4-FFF2-40B4-BE49-F238E27FC236}">
                  <a16:creationId xmlns:a16="http://schemas.microsoft.com/office/drawing/2014/main" id="{F54439EF-914B-4744-A1D7-FBD89813CB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67" name="Group 66">
            <a:extLst>
              <a:ext uri="{FF2B5EF4-FFF2-40B4-BE49-F238E27FC236}">
                <a16:creationId xmlns:a16="http://schemas.microsoft.com/office/drawing/2014/main" id="{4D50C3BF-4EC6-4075-8C5A-BB4D936693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68" name="Rectangle 67">
              <a:extLst>
                <a:ext uri="{FF2B5EF4-FFF2-40B4-BE49-F238E27FC236}">
                  <a16:creationId xmlns:a16="http://schemas.microsoft.com/office/drawing/2014/main" id="{AAD5EEF9-647D-437D-909D-552158996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Picture 2">
              <a:extLst>
                <a:ext uri="{FF2B5EF4-FFF2-40B4-BE49-F238E27FC236}">
                  <a16:creationId xmlns:a16="http://schemas.microsoft.com/office/drawing/2014/main" id="{AD572E06-C69D-4C73-907F-E960818C9823}"/>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A1489649-1DBD-468C-8042-05AA319265CD}"/>
              </a:ext>
            </a:extLst>
          </p:cNvPr>
          <p:cNvSpPr>
            <a:spLocks noGrp="1"/>
          </p:cNvSpPr>
          <p:nvPr>
            <p:ph type="title"/>
          </p:nvPr>
        </p:nvSpPr>
        <p:spPr>
          <a:xfrm>
            <a:off x="5240173" y="366140"/>
            <a:ext cx="5158032" cy="1016573"/>
          </a:xfrm>
        </p:spPr>
        <p:txBody>
          <a:bodyPr vert="horz" lIns="91440" tIns="45720" rIns="91440" bIns="45720" rtlCol="0" anchor="b">
            <a:normAutofit/>
          </a:bodyPr>
          <a:lstStyle/>
          <a:p>
            <a:r>
              <a:rPr lang="en-US" sz="4800" dirty="0"/>
              <a:t>Introduction</a:t>
            </a:r>
          </a:p>
        </p:txBody>
      </p:sp>
      <p:sp>
        <p:nvSpPr>
          <p:cNvPr id="3" name="Content Placeholder 2">
            <a:extLst>
              <a:ext uri="{FF2B5EF4-FFF2-40B4-BE49-F238E27FC236}">
                <a16:creationId xmlns:a16="http://schemas.microsoft.com/office/drawing/2014/main" id="{6AE91842-6138-4BED-9B18-E780256C0DA0}"/>
              </a:ext>
            </a:extLst>
          </p:cNvPr>
          <p:cNvSpPr>
            <a:spLocks noGrp="1"/>
          </p:cNvSpPr>
          <p:nvPr>
            <p:ph idx="1"/>
          </p:nvPr>
        </p:nvSpPr>
        <p:spPr>
          <a:xfrm>
            <a:off x="4961101" y="1611314"/>
            <a:ext cx="6399047" cy="3502024"/>
          </a:xfrm>
        </p:spPr>
        <p:txBody>
          <a:bodyPr vert="horz" lIns="91440" tIns="45720" rIns="91440" bIns="45720" rtlCol="0">
            <a:normAutofit fontScale="70000" lnSpcReduction="20000"/>
          </a:bodyPr>
          <a:lstStyle/>
          <a:p>
            <a:pPr marL="0" indent="0">
              <a:buNone/>
            </a:pPr>
            <a:r>
              <a:rPr lang="en-US" sz="2000" cap="all" dirty="0">
                <a:solidFill>
                  <a:schemeClr val="bg2">
                    <a:lumMod val="25000"/>
                    <a:lumOff val="75000"/>
                  </a:schemeClr>
                </a:solidFill>
              </a:rPr>
              <a:t>The University of New Hampshire has for a long time been committed to sustainability.  In maintenance of this effort, UNH has been working with Eversource, and the Town of Durham on the Oyster River Clean Innovation Project. The base case of this project is designed to try and improve grid reliability and resiliency by incorporating renewable Distributed Energy Resources in the form Solar Power, as well as a Battery Energy Storage System. The Expectation is that these additions will allow the UNH Microgrid to cover approximately 85 of annual operating hours without the need of Power from the Centralized grid. In an effort to better understand how these resources work and how it will  affect grid performance I have made a model Each of the Existing, and future Distributed Energy Resources, as well as a model of the Grid Load structure. </a:t>
            </a:r>
          </a:p>
        </p:txBody>
      </p:sp>
      <p:pic>
        <p:nvPicPr>
          <p:cNvPr id="5" name="Picture 4" descr="Single tree on a field with cityscape in foggy distance">
            <a:extLst>
              <a:ext uri="{FF2B5EF4-FFF2-40B4-BE49-F238E27FC236}">
                <a16:creationId xmlns:a16="http://schemas.microsoft.com/office/drawing/2014/main" id="{F4001D95-8E32-4FFA-AD91-CFAE056379E7}"/>
              </a:ext>
            </a:extLst>
          </p:cNvPr>
          <p:cNvPicPr>
            <a:picLocks noChangeAspect="1"/>
          </p:cNvPicPr>
          <p:nvPr/>
        </p:nvPicPr>
        <p:blipFill rotWithShape="1">
          <a:blip r:embed="rId6"/>
          <a:srcRect l="1858" r="53192"/>
          <a:stretch/>
        </p:blipFill>
        <p:spPr>
          <a:xfrm>
            <a:off x="-5597" y="10"/>
            <a:ext cx="4635583" cy="6857990"/>
          </a:xfrm>
          <a:prstGeom prst="rect">
            <a:avLst/>
          </a:prstGeom>
        </p:spPr>
      </p:pic>
      <p:grpSp>
        <p:nvGrpSpPr>
          <p:cNvPr id="71" name="Group 70">
            <a:extLst>
              <a:ext uri="{FF2B5EF4-FFF2-40B4-BE49-F238E27FC236}">
                <a16:creationId xmlns:a16="http://schemas.microsoft.com/office/drawing/2014/main" id="{5C427DC4-D0C8-4AD1-971C-C179999E43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72" name="Rectangle 5">
              <a:extLst>
                <a:ext uri="{FF2B5EF4-FFF2-40B4-BE49-F238E27FC236}">
                  <a16:creationId xmlns:a16="http://schemas.microsoft.com/office/drawing/2014/main" id="{11827C78-913D-484C-8C41-03DA3142522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73" name="Freeform 6">
              <a:extLst>
                <a:ext uri="{FF2B5EF4-FFF2-40B4-BE49-F238E27FC236}">
                  <a16:creationId xmlns:a16="http://schemas.microsoft.com/office/drawing/2014/main" id="{B6F8B17C-D826-4328-938A-3EA29923DD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4" name="Freeform 7">
              <a:extLst>
                <a:ext uri="{FF2B5EF4-FFF2-40B4-BE49-F238E27FC236}">
                  <a16:creationId xmlns:a16="http://schemas.microsoft.com/office/drawing/2014/main" id="{39D88DB7-6249-4F7B-BE6A-FCC6D49786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5" name="Rectangle 8">
              <a:extLst>
                <a:ext uri="{FF2B5EF4-FFF2-40B4-BE49-F238E27FC236}">
                  <a16:creationId xmlns:a16="http://schemas.microsoft.com/office/drawing/2014/main" id="{756D5198-7167-4B16-AB98-5B4E36925F4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76" name="Freeform 9">
              <a:extLst>
                <a:ext uri="{FF2B5EF4-FFF2-40B4-BE49-F238E27FC236}">
                  <a16:creationId xmlns:a16="http://schemas.microsoft.com/office/drawing/2014/main" id="{DA8DAFD5-0534-4B77-9BDA-835065CBA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7" name="Freeform 10">
              <a:extLst>
                <a:ext uri="{FF2B5EF4-FFF2-40B4-BE49-F238E27FC236}">
                  <a16:creationId xmlns:a16="http://schemas.microsoft.com/office/drawing/2014/main" id="{7CA8B15F-CF03-4D11-8AEC-82E80157B1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8" name="Freeform 11">
              <a:extLst>
                <a:ext uri="{FF2B5EF4-FFF2-40B4-BE49-F238E27FC236}">
                  <a16:creationId xmlns:a16="http://schemas.microsoft.com/office/drawing/2014/main" id="{459FF9F8-7A9B-4AA7-A132-383AF3485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9" name="Freeform 12">
              <a:extLst>
                <a:ext uri="{FF2B5EF4-FFF2-40B4-BE49-F238E27FC236}">
                  <a16:creationId xmlns:a16="http://schemas.microsoft.com/office/drawing/2014/main" id="{CBA02FB8-E42C-45DA-AAF7-3397620DAD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0" name="Freeform 13">
              <a:extLst>
                <a:ext uri="{FF2B5EF4-FFF2-40B4-BE49-F238E27FC236}">
                  <a16:creationId xmlns:a16="http://schemas.microsoft.com/office/drawing/2014/main" id="{9929394A-93E2-4CC7-BE87-C83F6A8E7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1" name="Freeform 14">
              <a:extLst>
                <a:ext uri="{FF2B5EF4-FFF2-40B4-BE49-F238E27FC236}">
                  <a16:creationId xmlns:a16="http://schemas.microsoft.com/office/drawing/2014/main" id="{0D9C5509-FF48-4A4B-93E5-54BB49A4A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2" name="Freeform 15">
              <a:extLst>
                <a:ext uri="{FF2B5EF4-FFF2-40B4-BE49-F238E27FC236}">
                  <a16:creationId xmlns:a16="http://schemas.microsoft.com/office/drawing/2014/main" id="{8D8D120B-EEA9-48FD-8996-23C6C46E19B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3" name="Freeform 16">
              <a:extLst>
                <a:ext uri="{FF2B5EF4-FFF2-40B4-BE49-F238E27FC236}">
                  <a16:creationId xmlns:a16="http://schemas.microsoft.com/office/drawing/2014/main" id="{3C6F42D5-B202-46C6-8515-D98407842B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4" name="Freeform 17">
              <a:extLst>
                <a:ext uri="{FF2B5EF4-FFF2-40B4-BE49-F238E27FC236}">
                  <a16:creationId xmlns:a16="http://schemas.microsoft.com/office/drawing/2014/main" id="{63970DAE-ED0B-4C16-A738-7D472097C3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5" name="Freeform 18">
              <a:extLst>
                <a:ext uri="{FF2B5EF4-FFF2-40B4-BE49-F238E27FC236}">
                  <a16:creationId xmlns:a16="http://schemas.microsoft.com/office/drawing/2014/main" id="{3057B46C-1C3D-49B0-BFA0-F8C5242339B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6" name="Freeform 19">
              <a:extLst>
                <a:ext uri="{FF2B5EF4-FFF2-40B4-BE49-F238E27FC236}">
                  <a16:creationId xmlns:a16="http://schemas.microsoft.com/office/drawing/2014/main" id="{48CF20C5-3838-4173-A8B8-B2F2C98F16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7" name="Freeform 20">
              <a:extLst>
                <a:ext uri="{FF2B5EF4-FFF2-40B4-BE49-F238E27FC236}">
                  <a16:creationId xmlns:a16="http://schemas.microsoft.com/office/drawing/2014/main" id="{ECE30E10-7578-4E62-ACBF-10C479060CC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8" name="Freeform 21">
              <a:extLst>
                <a:ext uri="{FF2B5EF4-FFF2-40B4-BE49-F238E27FC236}">
                  <a16:creationId xmlns:a16="http://schemas.microsoft.com/office/drawing/2014/main" id="{944967BD-A875-4678-99F4-7F57BB00D9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9" name="Freeform 22">
              <a:extLst>
                <a:ext uri="{FF2B5EF4-FFF2-40B4-BE49-F238E27FC236}">
                  <a16:creationId xmlns:a16="http://schemas.microsoft.com/office/drawing/2014/main" id="{39B8890D-782F-4441-99F8-24D555ADB9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0" name="Freeform 23">
              <a:extLst>
                <a:ext uri="{FF2B5EF4-FFF2-40B4-BE49-F238E27FC236}">
                  <a16:creationId xmlns:a16="http://schemas.microsoft.com/office/drawing/2014/main" id="{BD2843C9-86AC-4823-8D89-66B62F94E2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1" name="Freeform 24">
              <a:extLst>
                <a:ext uri="{FF2B5EF4-FFF2-40B4-BE49-F238E27FC236}">
                  <a16:creationId xmlns:a16="http://schemas.microsoft.com/office/drawing/2014/main" id="{1B519EA3-915E-4EAD-A40F-32168E8E1F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2" name="Freeform 25">
              <a:extLst>
                <a:ext uri="{FF2B5EF4-FFF2-40B4-BE49-F238E27FC236}">
                  <a16:creationId xmlns:a16="http://schemas.microsoft.com/office/drawing/2014/main" id="{7A321902-1E1D-4964-AF8F-D133DEA58C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3" name="Freeform 26">
              <a:extLst>
                <a:ext uri="{FF2B5EF4-FFF2-40B4-BE49-F238E27FC236}">
                  <a16:creationId xmlns:a16="http://schemas.microsoft.com/office/drawing/2014/main" id="{112E54C4-91A4-40EC-9182-578C6684F1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4" name="Freeform 27">
              <a:extLst>
                <a:ext uri="{FF2B5EF4-FFF2-40B4-BE49-F238E27FC236}">
                  <a16:creationId xmlns:a16="http://schemas.microsoft.com/office/drawing/2014/main" id="{8FA627D4-711B-43E1-956F-E83777F1E3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5" name="Freeform 28">
              <a:extLst>
                <a:ext uri="{FF2B5EF4-FFF2-40B4-BE49-F238E27FC236}">
                  <a16:creationId xmlns:a16="http://schemas.microsoft.com/office/drawing/2014/main" id="{A52861B4-1F11-4F96-B2C6-6CF1ABF3EA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6" name="Freeform 29">
              <a:extLst>
                <a:ext uri="{FF2B5EF4-FFF2-40B4-BE49-F238E27FC236}">
                  <a16:creationId xmlns:a16="http://schemas.microsoft.com/office/drawing/2014/main" id="{8B08E382-69A6-4F49-B9D0-30282ABF2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7" name="Freeform 30">
              <a:extLst>
                <a:ext uri="{FF2B5EF4-FFF2-40B4-BE49-F238E27FC236}">
                  <a16:creationId xmlns:a16="http://schemas.microsoft.com/office/drawing/2014/main" id="{C90814EC-520D-44F5-86DC-EC86DC654A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8" name="Freeform 31">
              <a:extLst>
                <a:ext uri="{FF2B5EF4-FFF2-40B4-BE49-F238E27FC236}">
                  <a16:creationId xmlns:a16="http://schemas.microsoft.com/office/drawing/2014/main" id="{F912B22F-31DB-46D6-8E4E-54EBED6B9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9" name="Freeform 32">
              <a:extLst>
                <a:ext uri="{FF2B5EF4-FFF2-40B4-BE49-F238E27FC236}">
                  <a16:creationId xmlns:a16="http://schemas.microsoft.com/office/drawing/2014/main" id="{051A22F2-66B3-4FF2-89BD-CD02C26814B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0" name="Rectangle 33">
              <a:extLst>
                <a:ext uri="{FF2B5EF4-FFF2-40B4-BE49-F238E27FC236}">
                  <a16:creationId xmlns:a16="http://schemas.microsoft.com/office/drawing/2014/main" id="{4C2C276D-BE72-4024-971D-6777F9524CB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01" name="Freeform 34">
              <a:extLst>
                <a:ext uri="{FF2B5EF4-FFF2-40B4-BE49-F238E27FC236}">
                  <a16:creationId xmlns:a16="http://schemas.microsoft.com/office/drawing/2014/main" id="{6AFDDC6B-3AFC-48D7-95CF-5FBB511D84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2" name="Freeform 35">
              <a:extLst>
                <a:ext uri="{FF2B5EF4-FFF2-40B4-BE49-F238E27FC236}">
                  <a16:creationId xmlns:a16="http://schemas.microsoft.com/office/drawing/2014/main" id="{FFAA444D-5CF5-4864-A37F-A111C8FF8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3" name="Freeform 36">
              <a:extLst>
                <a:ext uri="{FF2B5EF4-FFF2-40B4-BE49-F238E27FC236}">
                  <a16:creationId xmlns:a16="http://schemas.microsoft.com/office/drawing/2014/main" id="{5FF79462-E4F2-48A6-A56D-0D60256382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4" name="Freeform 37">
              <a:extLst>
                <a:ext uri="{FF2B5EF4-FFF2-40B4-BE49-F238E27FC236}">
                  <a16:creationId xmlns:a16="http://schemas.microsoft.com/office/drawing/2014/main" id="{966D2CEE-D08F-46BC-B14C-93765B5B5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5" name="Freeform 38">
              <a:extLst>
                <a:ext uri="{FF2B5EF4-FFF2-40B4-BE49-F238E27FC236}">
                  <a16:creationId xmlns:a16="http://schemas.microsoft.com/office/drawing/2014/main" id="{599A4AD6-C27F-4336-9E88-8C647A23C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6" name="Freeform 39">
              <a:extLst>
                <a:ext uri="{FF2B5EF4-FFF2-40B4-BE49-F238E27FC236}">
                  <a16:creationId xmlns:a16="http://schemas.microsoft.com/office/drawing/2014/main" id="{44DF8341-5042-4DC0-BAEF-E3D91FF7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7" name="Freeform 40">
              <a:extLst>
                <a:ext uri="{FF2B5EF4-FFF2-40B4-BE49-F238E27FC236}">
                  <a16:creationId xmlns:a16="http://schemas.microsoft.com/office/drawing/2014/main" id="{71762CC7-CB05-40DA-A00C-4E2E2480155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8" name="Freeform 41">
              <a:extLst>
                <a:ext uri="{FF2B5EF4-FFF2-40B4-BE49-F238E27FC236}">
                  <a16:creationId xmlns:a16="http://schemas.microsoft.com/office/drawing/2014/main" id="{4F9045FC-8914-48C8-A36C-AAA35E3F4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09" name="Freeform 42">
              <a:extLst>
                <a:ext uri="{FF2B5EF4-FFF2-40B4-BE49-F238E27FC236}">
                  <a16:creationId xmlns:a16="http://schemas.microsoft.com/office/drawing/2014/main" id="{2B8DF617-2AF1-45FE-A0B8-E36B9580A3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0" name="Freeform 43">
              <a:extLst>
                <a:ext uri="{FF2B5EF4-FFF2-40B4-BE49-F238E27FC236}">
                  <a16:creationId xmlns:a16="http://schemas.microsoft.com/office/drawing/2014/main" id="{492D7FF8-46B6-4679-9439-2057238D5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1" name="Freeform 44">
              <a:extLst>
                <a:ext uri="{FF2B5EF4-FFF2-40B4-BE49-F238E27FC236}">
                  <a16:creationId xmlns:a16="http://schemas.microsoft.com/office/drawing/2014/main" id="{33DDE513-207C-49C7-BF67-7526AAAA15E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2" name="Rectangle 45">
              <a:extLst>
                <a:ext uri="{FF2B5EF4-FFF2-40B4-BE49-F238E27FC236}">
                  <a16:creationId xmlns:a16="http://schemas.microsoft.com/office/drawing/2014/main" id="{ABEE1802-DF83-4775-831C-512B9B0B153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13" name="Freeform 46">
              <a:extLst>
                <a:ext uri="{FF2B5EF4-FFF2-40B4-BE49-F238E27FC236}">
                  <a16:creationId xmlns:a16="http://schemas.microsoft.com/office/drawing/2014/main" id="{3882C4EF-F620-4972-8FB9-B856D2B636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4" name="Freeform 47">
              <a:extLst>
                <a:ext uri="{FF2B5EF4-FFF2-40B4-BE49-F238E27FC236}">
                  <a16:creationId xmlns:a16="http://schemas.microsoft.com/office/drawing/2014/main" id="{531F85E7-F63E-4D39-8088-8195AD2274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5" name="Freeform 48">
              <a:extLst>
                <a:ext uri="{FF2B5EF4-FFF2-40B4-BE49-F238E27FC236}">
                  <a16:creationId xmlns:a16="http://schemas.microsoft.com/office/drawing/2014/main" id="{9ADD32DD-B096-4677-80F8-B92AA01E6E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6" name="Freeform 49">
              <a:extLst>
                <a:ext uri="{FF2B5EF4-FFF2-40B4-BE49-F238E27FC236}">
                  <a16:creationId xmlns:a16="http://schemas.microsoft.com/office/drawing/2014/main" id="{9F1863D8-139F-4C40-BF00-40B6EA0F30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7" name="Freeform 50">
              <a:extLst>
                <a:ext uri="{FF2B5EF4-FFF2-40B4-BE49-F238E27FC236}">
                  <a16:creationId xmlns:a16="http://schemas.microsoft.com/office/drawing/2014/main" id="{41C88777-539F-4497-8ACD-DB5EB48C8C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8" name="Freeform 51">
              <a:extLst>
                <a:ext uri="{FF2B5EF4-FFF2-40B4-BE49-F238E27FC236}">
                  <a16:creationId xmlns:a16="http://schemas.microsoft.com/office/drawing/2014/main" id="{502CEC28-4F28-4576-B919-7262CCC10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19" name="Freeform 52">
              <a:extLst>
                <a:ext uri="{FF2B5EF4-FFF2-40B4-BE49-F238E27FC236}">
                  <a16:creationId xmlns:a16="http://schemas.microsoft.com/office/drawing/2014/main" id="{C9E5198A-7C53-4D62-BA3D-A3AC6FD0F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20" name="Freeform 53">
              <a:extLst>
                <a:ext uri="{FF2B5EF4-FFF2-40B4-BE49-F238E27FC236}">
                  <a16:creationId xmlns:a16="http://schemas.microsoft.com/office/drawing/2014/main" id="{E9A854AB-3F74-4287-87DC-AF5A568859B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21" name="Freeform 54">
              <a:extLst>
                <a:ext uri="{FF2B5EF4-FFF2-40B4-BE49-F238E27FC236}">
                  <a16:creationId xmlns:a16="http://schemas.microsoft.com/office/drawing/2014/main" id="{4AB0057E-B3A6-4026-9957-95F85AEE5C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22" name="Freeform 55">
              <a:extLst>
                <a:ext uri="{FF2B5EF4-FFF2-40B4-BE49-F238E27FC236}">
                  <a16:creationId xmlns:a16="http://schemas.microsoft.com/office/drawing/2014/main" id="{3EE41E05-F297-4026-836E-28493C070B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23" name="Freeform 56">
              <a:extLst>
                <a:ext uri="{FF2B5EF4-FFF2-40B4-BE49-F238E27FC236}">
                  <a16:creationId xmlns:a16="http://schemas.microsoft.com/office/drawing/2014/main" id="{C92C5E3B-704D-4F3E-8093-7CA684C41D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24" name="Freeform 57">
              <a:extLst>
                <a:ext uri="{FF2B5EF4-FFF2-40B4-BE49-F238E27FC236}">
                  <a16:creationId xmlns:a16="http://schemas.microsoft.com/office/drawing/2014/main" id="{825CD6F0-AF7C-4FF4-97CB-67456D1D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25" name="Freeform 58">
              <a:extLst>
                <a:ext uri="{FF2B5EF4-FFF2-40B4-BE49-F238E27FC236}">
                  <a16:creationId xmlns:a16="http://schemas.microsoft.com/office/drawing/2014/main" id="{C4DD64A4-C034-4789-BB5E-F569044A38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127" name="Group 126">
            <a:extLst>
              <a:ext uri="{FF2B5EF4-FFF2-40B4-BE49-F238E27FC236}">
                <a16:creationId xmlns:a16="http://schemas.microsoft.com/office/drawing/2014/main" id="{B683E0DB-6F21-4C3E-8305-9450FD8D69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28" name="Freeform 32">
              <a:extLst>
                <a:ext uri="{FF2B5EF4-FFF2-40B4-BE49-F238E27FC236}">
                  <a16:creationId xmlns:a16="http://schemas.microsoft.com/office/drawing/2014/main" id="{F0A05D6A-7B96-4CC8-AE3F-7FD9D8AD9B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29" name="Freeform 33">
              <a:extLst>
                <a:ext uri="{FF2B5EF4-FFF2-40B4-BE49-F238E27FC236}">
                  <a16:creationId xmlns:a16="http://schemas.microsoft.com/office/drawing/2014/main" id="{5D804E2E-555D-4400-AF17-C855839CB3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30" name="Freeform 34">
              <a:extLst>
                <a:ext uri="{FF2B5EF4-FFF2-40B4-BE49-F238E27FC236}">
                  <a16:creationId xmlns:a16="http://schemas.microsoft.com/office/drawing/2014/main" id="{18D98775-8A76-44FB-B847-48847A7B51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31" name="Freeform 35">
              <a:extLst>
                <a:ext uri="{FF2B5EF4-FFF2-40B4-BE49-F238E27FC236}">
                  <a16:creationId xmlns:a16="http://schemas.microsoft.com/office/drawing/2014/main" id="{81718D4D-D78C-49F6-A8D0-9BFA8281A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32" name="Freeform 36">
              <a:extLst>
                <a:ext uri="{FF2B5EF4-FFF2-40B4-BE49-F238E27FC236}">
                  <a16:creationId xmlns:a16="http://schemas.microsoft.com/office/drawing/2014/main" id="{77635061-C105-40C2-B344-85AFF34850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33" name="Freeform 37">
              <a:extLst>
                <a:ext uri="{FF2B5EF4-FFF2-40B4-BE49-F238E27FC236}">
                  <a16:creationId xmlns:a16="http://schemas.microsoft.com/office/drawing/2014/main" id="{8AC7657B-8096-43B1-8064-66D26AD3EB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34" name="Freeform 38">
              <a:extLst>
                <a:ext uri="{FF2B5EF4-FFF2-40B4-BE49-F238E27FC236}">
                  <a16:creationId xmlns:a16="http://schemas.microsoft.com/office/drawing/2014/main" id="{53E7728E-84D6-4409-8B01-362F9C83C57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35" name="Freeform 39">
              <a:extLst>
                <a:ext uri="{FF2B5EF4-FFF2-40B4-BE49-F238E27FC236}">
                  <a16:creationId xmlns:a16="http://schemas.microsoft.com/office/drawing/2014/main" id="{4AC472D4-CE53-4329-A993-58B6E842D7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36" name="Freeform 40">
              <a:extLst>
                <a:ext uri="{FF2B5EF4-FFF2-40B4-BE49-F238E27FC236}">
                  <a16:creationId xmlns:a16="http://schemas.microsoft.com/office/drawing/2014/main" id="{26159CF8-0326-4216-A837-F6D30FE9668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37" name="Rectangle 41">
              <a:extLst>
                <a:ext uri="{FF2B5EF4-FFF2-40B4-BE49-F238E27FC236}">
                  <a16:creationId xmlns:a16="http://schemas.microsoft.com/office/drawing/2014/main" id="{9BC6B81B-A802-4A4A-A808-00EB7698527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pic>
        <p:nvPicPr>
          <p:cNvPr id="10" name="Video 9">
            <a:hlinkClick r:id="" action="ppaction://media"/>
            <a:extLst>
              <a:ext uri="{FF2B5EF4-FFF2-40B4-BE49-F238E27FC236}">
                <a16:creationId xmlns:a16="http://schemas.microsoft.com/office/drawing/2014/main" id="{27641705-1D62-4871-ACB3-1DA67C50521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00330753"/>
      </p:ext>
    </p:extLst>
  </p:cSld>
  <p:clrMapOvr>
    <a:masterClrMapping/>
  </p:clrMapOvr>
  <mc:AlternateContent xmlns:mc="http://schemas.openxmlformats.org/markup-compatibility/2006">
    <mc:Choice xmlns:p14="http://schemas.microsoft.com/office/powerpoint/2010/main" Requires="p14">
      <p:transition spd="slow" p14:dur="2000" advTm="57201"/>
    </mc:Choice>
    <mc:Fallback>
      <p:transition spd="slow" advTm="57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par>
                                <p:cTn id="7" presetID="10" presetClass="entr" presetSubtype="0" fill="hold" nodeType="withEffect">
                                  <p:stCondLst>
                                    <p:cond delay="0"/>
                                  </p:stCondLst>
                                  <p:iterate>
                                    <p:tmPct val="10000"/>
                                  </p:iterate>
                                  <p:childTnLst>
                                    <p:set>
                                      <p:cBhvr>
                                        <p:cTn id="8" dur="1" fill="hold">
                                          <p:stCondLst>
                                            <p:cond delay="0"/>
                                          </p:stCondLst>
                                        </p:cTn>
                                        <p:tgtEl>
                                          <p:spTgt spid="5"/>
                                        </p:tgtEl>
                                        <p:attrNameLst>
                                          <p:attrName>style.visibility</p:attrName>
                                        </p:attrNameLst>
                                      </p:cBhvr>
                                      <p:to>
                                        <p:strVal val="visible"/>
                                      </p:to>
                                    </p:set>
                                    <p:animEffect transition="in" filter="fade">
                                      <p:cBhvr>
                                        <p:cTn id="9" dur="700"/>
                                        <p:tgtEl>
                                          <p:spTgt spid="5"/>
                                        </p:tgtEl>
                                      </p:cBhvr>
                                    </p:animEffect>
                                  </p:childTnLst>
                                </p:cTn>
                              </p:par>
                              <p:par>
                                <p:cTn id="10" presetID="10" presetClass="entr" presetSubtype="0" fill="hold" grpId="0" nodeType="withEffect">
                                  <p:stCondLst>
                                    <p:cond delay="1000"/>
                                  </p:stCondLst>
                                  <p:iterate>
                                    <p:tmPct val="10000"/>
                                  </p:iterate>
                                  <p:childTnLst>
                                    <p:set>
                                      <p:cBhvr>
                                        <p:cTn id="11" dur="1" fill="hold">
                                          <p:stCondLst>
                                            <p:cond delay="0"/>
                                          </p:stCondLst>
                                        </p:cTn>
                                        <p:tgtEl>
                                          <p:spTgt spid="2"/>
                                        </p:tgtEl>
                                        <p:attrNameLst>
                                          <p:attrName>style.visibility</p:attrName>
                                        </p:attrNameLst>
                                      </p:cBhvr>
                                      <p:to>
                                        <p:strVal val="visible"/>
                                      </p:to>
                                    </p:set>
                                    <p:animEffect transition="in" filter="fade">
                                      <p:cBhvr>
                                        <p:cTn id="12" dur="700"/>
                                        <p:tgtEl>
                                          <p:spTgt spid="2"/>
                                        </p:tgtEl>
                                      </p:cBhvr>
                                    </p:animEffect>
                                  </p:childTnLst>
                                </p:cTn>
                              </p:par>
                              <p:par>
                                <p:cTn id="13" presetID="10" presetClass="entr" presetSubtype="0" fill="hold" nodeType="withEffect">
                                  <p:stCondLst>
                                    <p:cond delay="0"/>
                                  </p:stCondLst>
                                  <p:iterate>
                                    <p:tmPct val="10000"/>
                                  </p:iterate>
                                  <p:childTnLst>
                                    <p:set>
                                      <p:cBhvr>
                                        <p:cTn id="14" dur="1" fill="hold">
                                          <p:stCondLst>
                                            <p:cond delay="0"/>
                                          </p:stCondLst>
                                        </p:cTn>
                                        <p:tgtEl>
                                          <p:spTgt spid="69"/>
                                        </p:tgtEl>
                                        <p:attrNameLst>
                                          <p:attrName>style.visibility</p:attrName>
                                        </p:attrNameLst>
                                      </p:cBhvr>
                                      <p:to>
                                        <p:strVal val="visible"/>
                                      </p:to>
                                    </p:set>
                                    <p:animEffect transition="in" filter="fade">
                                      <p:cBhvr>
                                        <p:cTn id="15" dur="700"/>
                                        <p:tgtEl>
                                          <p:spTgt spid="69"/>
                                        </p:tgtEl>
                                      </p:cBhvr>
                                    </p:animEffect>
                                  </p:childTnLst>
                                </p:cTn>
                              </p:par>
                              <p:par>
                                <p:cTn id="16" presetID="10" presetClass="entr" presetSubtype="0" fill="hold" nodeType="withEffect">
                                  <p:stCondLst>
                                    <p:cond delay="0"/>
                                  </p:stCondLst>
                                  <p:iterate>
                                    <p:tmPct val="10000"/>
                                  </p:iterate>
                                  <p:childTnLst>
                                    <p:set>
                                      <p:cBhvr>
                                        <p:cTn id="17" dur="1" fill="hold">
                                          <p:stCondLst>
                                            <p:cond delay="0"/>
                                          </p:stCondLst>
                                        </p:cTn>
                                        <p:tgtEl>
                                          <p:spTgt spid="9"/>
                                        </p:tgtEl>
                                        <p:attrNameLst>
                                          <p:attrName>style.visibility</p:attrName>
                                        </p:attrNameLst>
                                      </p:cBhvr>
                                      <p:to>
                                        <p:strVal val="visible"/>
                                      </p:to>
                                    </p:set>
                                    <p:animEffect transition="in" filter="fade">
                                      <p:cBhvr>
                                        <p:cTn id="18"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0"/>
                </p:tgtEl>
              </p:cMediaNode>
            </p:video>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0"/>
                                        </p:tgtEl>
                                      </p:cBhvr>
                                    </p:cmd>
                                  </p:childTnLst>
                                </p:cTn>
                              </p:par>
                            </p:childTnLst>
                          </p:cTn>
                        </p:par>
                      </p:childTnLst>
                    </p:cTn>
                  </p:par>
                </p:childTnLst>
              </p:cTn>
              <p:nextCondLst>
                <p:cond evt="onClick" delay="0">
                  <p:tgtEl>
                    <p:spTgt spid="10"/>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9C9A395D-0E3C-47A2-BD3C-E0B63FFEB9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73" name="Rectangle 72">
              <a:extLst>
                <a:ext uri="{FF2B5EF4-FFF2-40B4-BE49-F238E27FC236}">
                  <a16:creationId xmlns:a16="http://schemas.microsoft.com/office/drawing/2014/main" id="{0679A098-1291-4ABE-A761-D1BEDD68E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2">
              <a:extLst>
                <a:ext uri="{FF2B5EF4-FFF2-40B4-BE49-F238E27FC236}">
                  <a16:creationId xmlns:a16="http://schemas.microsoft.com/office/drawing/2014/main" id="{04DF8F41-DD3B-47AD-A8E9-6B42152BE251}"/>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5" name="Picture 4" descr="Rolls of blueprints">
            <a:extLst>
              <a:ext uri="{FF2B5EF4-FFF2-40B4-BE49-F238E27FC236}">
                <a16:creationId xmlns:a16="http://schemas.microsoft.com/office/drawing/2014/main" id="{962D40E8-B28D-4548-A845-5A15A439A4A0}"/>
              </a:ext>
            </a:extLst>
          </p:cNvPr>
          <p:cNvPicPr>
            <a:picLocks noChangeAspect="1"/>
          </p:cNvPicPr>
          <p:nvPr/>
        </p:nvPicPr>
        <p:blipFill rotWithShape="1">
          <a:blip r:embed="rId6">
            <a:alphaModFix/>
          </a:blip>
          <a:srcRect t="7853" b="7853"/>
          <a:stretch/>
        </p:blipFill>
        <p:spPr>
          <a:xfrm>
            <a:off x="3611" y="10"/>
            <a:ext cx="12188389" cy="6857990"/>
          </a:xfrm>
          <a:prstGeom prst="rect">
            <a:avLst/>
          </a:prstGeom>
        </p:spPr>
      </p:pic>
      <p:grpSp>
        <p:nvGrpSpPr>
          <p:cNvPr id="76" name="Group 75">
            <a:extLst>
              <a:ext uri="{FF2B5EF4-FFF2-40B4-BE49-F238E27FC236}">
                <a16:creationId xmlns:a16="http://schemas.microsoft.com/office/drawing/2014/main" id="{1D4E244F-B3CC-4EA6-AEF8-9C10A9F2D6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11455400" cy="6848476"/>
            <a:chOff x="372533" y="0"/>
            <a:chExt cx="11455400" cy="6848476"/>
          </a:xfrm>
        </p:grpSpPr>
        <p:sp>
          <p:nvSpPr>
            <p:cNvPr id="77" name="Round Diagonal Corner Rectangle 7">
              <a:extLst>
                <a:ext uri="{FF2B5EF4-FFF2-40B4-BE49-F238E27FC236}">
                  <a16:creationId xmlns:a16="http://schemas.microsoft.com/office/drawing/2014/main" id="{3ADF6A4B-498A-43D2-93FC-45D1C94E1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8" name="Group 77">
              <a:extLst>
                <a:ext uri="{FF2B5EF4-FFF2-40B4-BE49-F238E27FC236}">
                  <a16:creationId xmlns:a16="http://schemas.microsoft.com/office/drawing/2014/main" id="{2234058F-4A78-4BDB-BB4C-D5C3A3A5035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98" name="Freeform 32">
                <a:extLst>
                  <a:ext uri="{FF2B5EF4-FFF2-40B4-BE49-F238E27FC236}">
                    <a16:creationId xmlns:a16="http://schemas.microsoft.com/office/drawing/2014/main" id="{81923CAD-9918-44BE-9706-67D58C9723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99" name="Freeform 33">
                <a:extLst>
                  <a:ext uri="{FF2B5EF4-FFF2-40B4-BE49-F238E27FC236}">
                    <a16:creationId xmlns:a16="http://schemas.microsoft.com/office/drawing/2014/main" id="{DB4D2157-45E9-4E6B-B4F9-872B39F133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100" name="Freeform 34">
                <a:extLst>
                  <a:ext uri="{FF2B5EF4-FFF2-40B4-BE49-F238E27FC236}">
                    <a16:creationId xmlns:a16="http://schemas.microsoft.com/office/drawing/2014/main" id="{3AF950BB-DE8F-4B49-8982-2DF7730EE3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101" name="Freeform 37">
                <a:extLst>
                  <a:ext uri="{FF2B5EF4-FFF2-40B4-BE49-F238E27FC236}">
                    <a16:creationId xmlns:a16="http://schemas.microsoft.com/office/drawing/2014/main" id="{AE9B44C5-8A5E-4526-99B4-DBB63CC2D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79" name="Group 78">
              <a:extLst>
                <a:ext uri="{FF2B5EF4-FFF2-40B4-BE49-F238E27FC236}">
                  <a16:creationId xmlns:a16="http://schemas.microsoft.com/office/drawing/2014/main" id="{A910EF9E-D7FF-4921-A289-5AB046461A0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92" name="Freeform 35">
                <a:extLst>
                  <a:ext uri="{FF2B5EF4-FFF2-40B4-BE49-F238E27FC236}">
                    <a16:creationId xmlns:a16="http://schemas.microsoft.com/office/drawing/2014/main" id="{5D1500E8-0351-4B53-9578-09F33B26CE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93" name="Freeform 36">
                <a:extLst>
                  <a:ext uri="{FF2B5EF4-FFF2-40B4-BE49-F238E27FC236}">
                    <a16:creationId xmlns:a16="http://schemas.microsoft.com/office/drawing/2014/main" id="{65A2BF85-98D8-4340-AF82-808A1EC255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94" name="Freeform 38">
                <a:extLst>
                  <a:ext uri="{FF2B5EF4-FFF2-40B4-BE49-F238E27FC236}">
                    <a16:creationId xmlns:a16="http://schemas.microsoft.com/office/drawing/2014/main" id="{B0441C99-23C8-42B2-A9A2-36F6CE6BAA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95" name="Freeform 39">
                <a:extLst>
                  <a:ext uri="{FF2B5EF4-FFF2-40B4-BE49-F238E27FC236}">
                    <a16:creationId xmlns:a16="http://schemas.microsoft.com/office/drawing/2014/main" id="{3304648D-1287-492A-A76B-4724456AED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96" name="Freeform 40">
                <a:extLst>
                  <a:ext uri="{FF2B5EF4-FFF2-40B4-BE49-F238E27FC236}">
                    <a16:creationId xmlns:a16="http://schemas.microsoft.com/office/drawing/2014/main" id="{32B78AFE-D9B6-41B5-B593-4B797DA21E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97" name="Rectangle 41">
                <a:extLst>
                  <a:ext uri="{FF2B5EF4-FFF2-40B4-BE49-F238E27FC236}">
                    <a16:creationId xmlns:a16="http://schemas.microsoft.com/office/drawing/2014/main" id="{BCA10968-EDF7-42D6-90B0-53A80026F8E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grpSp>
          <p:nvGrpSpPr>
            <p:cNvPr id="80" name="Group 79">
              <a:extLst>
                <a:ext uri="{FF2B5EF4-FFF2-40B4-BE49-F238E27FC236}">
                  <a16:creationId xmlns:a16="http://schemas.microsoft.com/office/drawing/2014/main" id="{AD1EB8D8-CD83-45AD-9D5A-A9E2D3C1121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88" name="Freeform 32">
                <a:extLst>
                  <a:ext uri="{FF2B5EF4-FFF2-40B4-BE49-F238E27FC236}">
                    <a16:creationId xmlns:a16="http://schemas.microsoft.com/office/drawing/2014/main" id="{8A6D937B-952D-4A1B-BF33-2FEEE73675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89" name="Freeform 33">
                <a:extLst>
                  <a:ext uri="{FF2B5EF4-FFF2-40B4-BE49-F238E27FC236}">
                    <a16:creationId xmlns:a16="http://schemas.microsoft.com/office/drawing/2014/main" id="{B1150F7C-2943-4E9B-9DE9-A6BFE2646E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90" name="Freeform 34">
                <a:extLst>
                  <a:ext uri="{FF2B5EF4-FFF2-40B4-BE49-F238E27FC236}">
                    <a16:creationId xmlns:a16="http://schemas.microsoft.com/office/drawing/2014/main" id="{A4C8781F-2B1E-44FB-A324-F38A31F0C4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91" name="Freeform 37">
                <a:extLst>
                  <a:ext uri="{FF2B5EF4-FFF2-40B4-BE49-F238E27FC236}">
                    <a16:creationId xmlns:a16="http://schemas.microsoft.com/office/drawing/2014/main" id="{D03FBB69-F351-4E02-8966-FCEF0F202A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81" name="Group 80">
              <a:extLst>
                <a:ext uri="{FF2B5EF4-FFF2-40B4-BE49-F238E27FC236}">
                  <a16:creationId xmlns:a16="http://schemas.microsoft.com/office/drawing/2014/main" id="{B201A811-52F0-4094-9436-ED11EA90456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82" name="Freeform 35">
                <a:extLst>
                  <a:ext uri="{FF2B5EF4-FFF2-40B4-BE49-F238E27FC236}">
                    <a16:creationId xmlns:a16="http://schemas.microsoft.com/office/drawing/2014/main" id="{9FC3980B-D9F9-442F-9A4E-C7F4E8D10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83" name="Freeform 36">
                <a:extLst>
                  <a:ext uri="{FF2B5EF4-FFF2-40B4-BE49-F238E27FC236}">
                    <a16:creationId xmlns:a16="http://schemas.microsoft.com/office/drawing/2014/main" id="{910EFCEE-C831-466C-AC2F-94F88DBC0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84" name="Freeform 38">
                <a:extLst>
                  <a:ext uri="{FF2B5EF4-FFF2-40B4-BE49-F238E27FC236}">
                    <a16:creationId xmlns:a16="http://schemas.microsoft.com/office/drawing/2014/main" id="{2615A3E9-7D96-4000-98B6-AEEF6A6433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85" name="Freeform 39">
                <a:extLst>
                  <a:ext uri="{FF2B5EF4-FFF2-40B4-BE49-F238E27FC236}">
                    <a16:creationId xmlns:a16="http://schemas.microsoft.com/office/drawing/2014/main" id="{32C5195D-6336-43F8-B899-DF72D2AE8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86" name="Freeform 40">
                <a:extLst>
                  <a:ext uri="{FF2B5EF4-FFF2-40B4-BE49-F238E27FC236}">
                    <a16:creationId xmlns:a16="http://schemas.microsoft.com/office/drawing/2014/main" id="{8ABD3FAB-A4EA-4D58-8742-268B17D11E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87" name="Rectangle 41">
                <a:extLst>
                  <a:ext uri="{FF2B5EF4-FFF2-40B4-BE49-F238E27FC236}">
                    <a16:creationId xmlns:a16="http://schemas.microsoft.com/office/drawing/2014/main" id="{A9C0472A-2593-4A0C-A011-A742360A06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sp>
        <p:nvSpPr>
          <p:cNvPr id="2" name="Title 1">
            <a:extLst>
              <a:ext uri="{FF2B5EF4-FFF2-40B4-BE49-F238E27FC236}">
                <a16:creationId xmlns:a16="http://schemas.microsoft.com/office/drawing/2014/main" id="{CCD69F83-A3FC-4295-8E11-39C83BB0E226}"/>
              </a:ext>
            </a:extLst>
          </p:cNvPr>
          <p:cNvSpPr>
            <a:spLocks noGrp="1"/>
          </p:cNvSpPr>
          <p:nvPr>
            <p:ph type="title"/>
          </p:nvPr>
        </p:nvSpPr>
        <p:spPr>
          <a:xfrm>
            <a:off x="1143001" y="1007533"/>
            <a:ext cx="9905998" cy="1092200"/>
          </a:xfrm>
        </p:spPr>
        <p:txBody>
          <a:bodyPr>
            <a:normAutofit/>
          </a:bodyPr>
          <a:lstStyle/>
          <a:p>
            <a:pPr algn="ctr"/>
            <a:r>
              <a:rPr lang="en-US" dirty="0"/>
              <a:t>Design Goals</a:t>
            </a:r>
            <a:endParaRPr lang="en-US"/>
          </a:p>
        </p:txBody>
      </p:sp>
      <p:sp>
        <p:nvSpPr>
          <p:cNvPr id="3" name="Content Placeholder 2">
            <a:extLst>
              <a:ext uri="{FF2B5EF4-FFF2-40B4-BE49-F238E27FC236}">
                <a16:creationId xmlns:a16="http://schemas.microsoft.com/office/drawing/2014/main" id="{B647145B-8CA4-45E6-A7DF-33A787CB5E87}"/>
              </a:ext>
            </a:extLst>
          </p:cNvPr>
          <p:cNvSpPr>
            <a:spLocks noGrp="1"/>
          </p:cNvSpPr>
          <p:nvPr>
            <p:ph idx="1"/>
          </p:nvPr>
        </p:nvSpPr>
        <p:spPr>
          <a:xfrm>
            <a:off x="1143001" y="2252134"/>
            <a:ext cx="9905999" cy="3454399"/>
          </a:xfrm>
        </p:spPr>
        <p:txBody>
          <a:bodyPr anchor="ctr">
            <a:normAutofit/>
          </a:bodyPr>
          <a:lstStyle/>
          <a:p>
            <a:r>
              <a:rPr lang="en-US" sz="2000" dirty="0"/>
              <a:t>Successfully Model Each Individual Distributed Energy Resource in MATLAB</a:t>
            </a:r>
          </a:p>
          <a:p>
            <a:pPr lvl="1"/>
            <a:r>
              <a:rPr lang="en-US" sz="1600" dirty="0"/>
              <a:t>(2 Photovoltaic Arrays : 1MW, 2MW), 3 Turbine Generators, 1Battery Energy Storage System</a:t>
            </a:r>
          </a:p>
          <a:p>
            <a:r>
              <a:rPr lang="en-US" sz="2000" dirty="0"/>
              <a:t>Be able to demonstrate the Distributed Energy Resources in a grid environment under various stimuli, such as temperature, solar irradiance, and changing electrical loads.</a:t>
            </a:r>
          </a:p>
          <a:p>
            <a:pPr lvl="1"/>
            <a:r>
              <a:rPr lang="en-US" sz="1600" dirty="0"/>
              <a:t>Build a model of the Grid Load infrastructure, with dynamic load</a:t>
            </a:r>
          </a:p>
        </p:txBody>
      </p:sp>
      <p:pic>
        <p:nvPicPr>
          <p:cNvPr id="7" name="Video 6">
            <a:hlinkClick r:id="" action="ppaction://media"/>
            <a:extLst>
              <a:ext uri="{FF2B5EF4-FFF2-40B4-BE49-F238E27FC236}">
                <a16:creationId xmlns:a16="http://schemas.microsoft.com/office/drawing/2014/main" id="{9FF1748E-51AB-4439-941B-60455F1058F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191785181"/>
      </p:ext>
    </p:extLst>
  </p:cSld>
  <p:clrMapOvr>
    <a:masterClrMapping/>
  </p:clrMapOvr>
  <mc:AlternateContent xmlns:mc="http://schemas.openxmlformats.org/markup-compatibility/2006">
    <mc:Choice xmlns:p14="http://schemas.microsoft.com/office/powerpoint/2010/main" Requires="p14">
      <p:transition spd="slow" p14:dur="2000" advTm="55598"/>
    </mc:Choice>
    <mc:Fallback>
      <p:transition spd="slow" advTm="55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pic>
        <p:nvPicPr>
          <p:cNvPr id="150" name="Picture 2">
            <a:extLst>
              <a:ext uri="{FF2B5EF4-FFF2-40B4-BE49-F238E27FC236}">
                <a16:creationId xmlns:a16="http://schemas.microsoft.com/office/drawing/2014/main" id="{38BFA449-4933-478B-B27D-ACCC557FF9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52" name="Group 151">
            <a:extLst>
              <a:ext uri="{FF2B5EF4-FFF2-40B4-BE49-F238E27FC236}">
                <a16:creationId xmlns:a16="http://schemas.microsoft.com/office/drawing/2014/main" id="{F21A37DB-EDD2-4025-A254-7FE5E4C7A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53" name="Rectangle 5">
              <a:extLst>
                <a:ext uri="{FF2B5EF4-FFF2-40B4-BE49-F238E27FC236}">
                  <a16:creationId xmlns:a16="http://schemas.microsoft.com/office/drawing/2014/main" id="{708D40D6-935E-4579-ABE6-A99C7E33FCF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54" name="Freeform 6">
              <a:extLst>
                <a:ext uri="{FF2B5EF4-FFF2-40B4-BE49-F238E27FC236}">
                  <a16:creationId xmlns:a16="http://schemas.microsoft.com/office/drawing/2014/main" id="{F9775315-32FD-4BD8-BB73-F51CD2C686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5" name="Freeform 7">
              <a:extLst>
                <a:ext uri="{FF2B5EF4-FFF2-40B4-BE49-F238E27FC236}">
                  <a16:creationId xmlns:a16="http://schemas.microsoft.com/office/drawing/2014/main" id="{336A6870-9B40-41FF-B9F4-A6BA3B2987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6" name="Rectangle 8">
              <a:extLst>
                <a:ext uri="{FF2B5EF4-FFF2-40B4-BE49-F238E27FC236}">
                  <a16:creationId xmlns:a16="http://schemas.microsoft.com/office/drawing/2014/main" id="{C710122E-DD96-4794-A7E0-04B497DA5D5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57" name="Freeform 9">
              <a:extLst>
                <a:ext uri="{FF2B5EF4-FFF2-40B4-BE49-F238E27FC236}">
                  <a16:creationId xmlns:a16="http://schemas.microsoft.com/office/drawing/2014/main" id="{4F4CBCBE-E77B-4F77-A0FC-8E53E82227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8" name="Freeform 10">
              <a:extLst>
                <a:ext uri="{FF2B5EF4-FFF2-40B4-BE49-F238E27FC236}">
                  <a16:creationId xmlns:a16="http://schemas.microsoft.com/office/drawing/2014/main" id="{3AADEE32-46BC-4B55-9FB4-EC09FF4B7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9" name="Freeform 11">
              <a:extLst>
                <a:ext uri="{FF2B5EF4-FFF2-40B4-BE49-F238E27FC236}">
                  <a16:creationId xmlns:a16="http://schemas.microsoft.com/office/drawing/2014/main" id="{49C2E1A9-8937-452C-B9FC-E735928819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0" name="Freeform 12">
              <a:extLst>
                <a:ext uri="{FF2B5EF4-FFF2-40B4-BE49-F238E27FC236}">
                  <a16:creationId xmlns:a16="http://schemas.microsoft.com/office/drawing/2014/main" id="{52F0D79A-B92A-42F1-9DC4-3768BB84C7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1" name="Freeform 13">
              <a:extLst>
                <a:ext uri="{FF2B5EF4-FFF2-40B4-BE49-F238E27FC236}">
                  <a16:creationId xmlns:a16="http://schemas.microsoft.com/office/drawing/2014/main" id="{DF9A7FE6-2AA9-4245-A3FD-2B1E9B41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2" name="Freeform 14">
              <a:extLst>
                <a:ext uri="{FF2B5EF4-FFF2-40B4-BE49-F238E27FC236}">
                  <a16:creationId xmlns:a16="http://schemas.microsoft.com/office/drawing/2014/main" id="{5DBCDEBC-5990-40B3-B01F-0901475F5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3" name="Freeform 15">
              <a:extLst>
                <a:ext uri="{FF2B5EF4-FFF2-40B4-BE49-F238E27FC236}">
                  <a16:creationId xmlns:a16="http://schemas.microsoft.com/office/drawing/2014/main" id="{4F679A7F-49B5-4FB8-8861-39C0B1A780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4" name="Freeform 16">
              <a:extLst>
                <a:ext uri="{FF2B5EF4-FFF2-40B4-BE49-F238E27FC236}">
                  <a16:creationId xmlns:a16="http://schemas.microsoft.com/office/drawing/2014/main" id="{25A941BD-9824-47D0-835E-824412568C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5" name="Freeform 17">
              <a:extLst>
                <a:ext uri="{FF2B5EF4-FFF2-40B4-BE49-F238E27FC236}">
                  <a16:creationId xmlns:a16="http://schemas.microsoft.com/office/drawing/2014/main" id="{9788DF14-5749-40F7-9AFC-400AB2F61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6" name="Freeform 18">
              <a:extLst>
                <a:ext uri="{FF2B5EF4-FFF2-40B4-BE49-F238E27FC236}">
                  <a16:creationId xmlns:a16="http://schemas.microsoft.com/office/drawing/2014/main" id="{E1032387-9F5C-4637-A5BC-43C8FDFF3A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7" name="Freeform 19">
              <a:extLst>
                <a:ext uri="{FF2B5EF4-FFF2-40B4-BE49-F238E27FC236}">
                  <a16:creationId xmlns:a16="http://schemas.microsoft.com/office/drawing/2014/main" id="{E0AE6232-915A-4EDB-BC6C-546E772D2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8" name="Freeform 20">
              <a:extLst>
                <a:ext uri="{FF2B5EF4-FFF2-40B4-BE49-F238E27FC236}">
                  <a16:creationId xmlns:a16="http://schemas.microsoft.com/office/drawing/2014/main" id="{4B47A13E-CFFB-493F-8C53-266B8A9D14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9" name="Freeform 21">
              <a:extLst>
                <a:ext uri="{FF2B5EF4-FFF2-40B4-BE49-F238E27FC236}">
                  <a16:creationId xmlns:a16="http://schemas.microsoft.com/office/drawing/2014/main" id="{CFD722CE-8752-4A08-B23F-764AB47DDA8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0" name="Freeform 22">
              <a:extLst>
                <a:ext uri="{FF2B5EF4-FFF2-40B4-BE49-F238E27FC236}">
                  <a16:creationId xmlns:a16="http://schemas.microsoft.com/office/drawing/2014/main" id="{042C13BD-E9AE-4C85-B32E-8913F9B270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1" name="Freeform 23">
              <a:extLst>
                <a:ext uri="{FF2B5EF4-FFF2-40B4-BE49-F238E27FC236}">
                  <a16:creationId xmlns:a16="http://schemas.microsoft.com/office/drawing/2014/main" id="{4598BDC2-ABB1-475A-89A7-29713D01C8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2" name="Freeform 24">
              <a:extLst>
                <a:ext uri="{FF2B5EF4-FFF2-40B4-BE49-F238E27FC236}">
                  <a16:creationId xmlns:a16="http://schemas.microsoft.com/office/drawing/2014/main" id="{2B080B8C-F78B-4171-A1BC-CA5BE0F569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3" name="Freeform 25">
              <a:extLst>
                <a:ext uri="{FF2B5EF4-FFF2-40B4-BE49-F238E27FC236}">
                  <a16:creationId xmlns:a16="http://schemas.microsoft.com/office/drawing/2014/main" id="{71741891-D8A9-46B8-B264-5459DCF9E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4" name="Freeform 26">
              <a:extLst>
                <a:ext uri="{FF2B5EF4-FFF2-40B4-BE49-F238E27FC236}">
                  <a16:creationId xmlns:a16="http://schemas.microsoft.com/office/drawing/2014/main" id="{A109E82B-1D08-4B6E-9B6C-FE2EC6D533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5" name="Freeform 27">
              <a:extLst>
                <a:ext uri="{FF2B5EF4-FFF2-40B4-BE49-F238E27FC236}">
                  <a16:creationId xmlns:a16="http://schemas.microsoft.com/office/drawing/2014/main" id="{F35E73B8-CFFA-479A-9DE0-5300299D2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6" name="Freeform 28">
              <a:extLst>
                <a:ext uri="{FF2B5EF4-FFF2-40B4-BE49-F238E27FC236}">
                  <a16:creationId xmlns:a16="http://schemas.microsoft.com/office/drawing/2014/main" id="{B0B910CE-9CED-4630-9203-347D1B6D12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7" name="Freeform 29">
              <a:extLst>
                <a:ext uri="{FF2B5EF4-FFF2-40B4-BE49-F238E27FC236}">
                  <a16:creationId xmlns:a16="http://schemas.microsoft.com/office/drawing/2014/main" id="{D06A4D8D-E038-4ED6-9E80-4E91BA84A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8" name="Freeform 30">
              <a:extLst>
                <a:ext uri="{FF2B5EF4-FFF2-40B4-BE49-F238E27FC236}">
                  <a16:creationId xmlns:a16="http://schemas.microsoft.com/office/drawing/2014/main" id="{5EC8C817-4C9E-45E8-B74C-729F1C3FB0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9" name="Freeform 31">
              <a:extLst>
                <a:ext uri="{FF2B5EF4-FFF2-40B4-BE49-F238E27FC236}">
                  <a16:creationId xmlns:a16="http://schemas.microsoft.com/office/drawing/2014/main" id="{226556E8-E6A7-4D81-9C6C-A69A8B611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0" name="Freeform 32">
              <a:extLst>
                <a:ext uri="{FF2B5EF4-FFF2-40B4-BE49-F238E27FC236}">
                  <a16:creationId xmlns:a16="http://schemas.microsoft.com/office/drawing/2014/main" id="{BF75F646-19BF-4436-97C0-BE3EBEEF94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Rectangle 33">
              <a:extLst>
                <a:ext uri="{FF2B5EF4-FFF2-40B4-BE49-F238E27FC236}">
                  <a16:creationId xmlns:a16="http://schemas.microsoft.com/office/drawing/2014/main" id="{222B076E-642A-4E93-8143-3A8D8897532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2" name="Freeform 34">
              <a:extLst>
                <a:ext uri="{FF2B5EF4-FFF2-40B4-BE49-F238E27FC236}">
                  <a16:creationId xmlns:a16="http://schemas.microsoft.com/office/drawing/2014/main" id="{569DC54F-1DCD-40F9-B756-A79C3170C2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3" name="Freeform 35">
              <a:extLst>
                <a:ext uri="{FF2B5EF4-FFF2-40B4-BE49-F238E27FC236}">
                  <a16:creationId xmlns:a16="http://schemas.microsoft.com/office/drawing/2014/main" id="{D6F49EF9-430E-4A1B-9A18-6C247E71E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4" name="Freeform 36">
              <a:extLst>
                <a:ext uri="{FF2B5EF4-FFF2-40B4-BE49-F238E27FC236}">
                  <a16:creationId xmlns:a16="http://schemas.microsoft.com/office/drawing/2014/main" id="{C94C2930-C094-4CF9-8449-60C7BAE98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Freeform 37">
              <a:extLst>
                <a:ext uri="{FF2B5EF4-FFF2-40B4-BE49-F238E27FC236}">
                  <a16:creationId xmlns:a16="http://schemas.microsoft.com/office/drawing/2014/main" id="{B4FF864C-97F2-40BD-95D1-E47527BCB2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6" name="Freeform 38">
              <a:extLst>
                <a:ext uri="{FF2B5EF4-FFF2-40B4-BE49-F238E27FC236}">
                  <a16:creationId xmlns:a16="http://schemas.microsoft.com/office/drawing/2014/main" id="{E8804833-F6BB-4F88-BA24-F59429C71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39">
              <a:extLst>
                <a:ext uri="{FF2B5EF4-FFF2-40B4-BE49-F238E27FC236}">
                  <a16:creationId xmlns:a16="http://schemas.microsoft.com/office/drawing/2014/main" id="{29A4A3B0-4E15-432A-92DB-7B9E57601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40">
              <a:extLst>
                <a:ext uri="{FF2B5EF4-FFF2-40B4-BE49-F238E27FC236}">
                  <a16:creationId xmlns:a16="http://schemas.microsoft.com/office/drawing/2014/main" id="{3CAB34B1-2BFA-44A9-AC3E-D300B30B75A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41">
              <a:extLst>
                <a:ext uri="{FF2B5EF4-FFF2-40B4-BE49-F238E27FC236}">
                  <a16:creationId xmlns:a16="http://schemas.microsoft.com/office/drawing/2014/main" id="{F92527C9-EADB-4C47-BA6A-E70AC9FEC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42">
              <a:extLst>
                <a:ext uri="{FF2B5EF4-FFF2-40B4-BE49-F238E27FC236}">
                  <a16:creationId xmlns:a16="http://schemas.microsoft.com/office/drawing/2014/main" id="{B9808241-C113-44CB-810B-CCBA189552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43">
              <a:extLst>
                <a:ext uri="{FF2B5EF4-FFF2-40B4-BE49-F238E27FC236}">
                  <a16:creationId xmlns:a16="http://schemas.microsoft.com/office/drawing/2014/main" id="{67AEC938-B302-4DA0-9A63-39F2BC34A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44">
              <a:extLst>
                <a:ext uri="{FF2B5EF4-FFF2-40B4-BE49-F238E27FC236}">
                  <a16:creationId xmlns:a16="http://schemas.microsoft.com/office/drawing/2014/main" id="{4A1D4FCF-06B8-4AD3-A750-2B6C298C2E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Rectangle 45">
              <a:extLst>
                <a:ext uri="{FF2B5EF4-FFF2-40B4-BE49-F238E27FC236}">
                  <a16:creationId xmlns:a16="http://schemas.microsoft.com/office/drawing/2014/main" id="{B99F5A7E-1A7F-43C2-AC7A-A1B877D0ADE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94" name="Freeform 46">
              <a:extLst>
                <a:ext uri="{FF2B5EF4-FFF2-40B4-BE49-F238E27FC236}">
                  <a16:creationId xmlns:a16="http://schemas.microsoft.com/office/drawing/2014/main" id="{5B2DDAA2-7B26-47EF-B7D6-B00B653B3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47">
              <a:extLst>
                <a:ext uri="{FF2B5EF4-FFF2-40B4-BE49-F238E27FC236}">
                  <a16:creationId xmlns:a16="http://schemas.microsoft.com/office/drawing/2014/main" id="{7050BAA0-A0C9-4670-B76F-CC87679BC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48">
              <a:extLst>
                <a:ext uri="{FF2B5EF4-FFF2-40B4-BE49-F238E27FC236}">
                  <a16:creationId xmlns:a16="http://schemas.microsoft.com/office/drawing/2014/main" id="{296F765D-D9A6-4D73-88D8-0DCC5012BF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7" name="Freeform 49">
              <a:extLst>
                <a:ext uri="{FF2B5EF4-FFF2-40B4-BE49-F238E27FC236}">
                  <a16:creationId xmlns:a16="http://schemas.microsoft.com/office/drawing/2014/main" id="{30C0F78F-AC50-4DFA-B5A8-A68422EC0B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8" name="Freeform 50">
              <a:extLst>
                <a:ext uri="{FF2B5EF4-FFF2-40B4-BE49-F238E27FC236}">
                  <a16:creationId xmlns:a16="http://schemas.microsoft.com/office/drawing/2014/main" id="{E8AD708C-6C0A-458D-A623-7669B91786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9" name="Freeform 51">
              <a:extLst>
                <a:ext uri="{FF2B5EF4-FFF2-40B4-BE49-F238E27FC236}">
                  <a16:creationId xmlns:a16="http://schemas.microsoft.com/office/drawing/2014/main" id="{2F29497E-2528-4481-99BB-8336C16E4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0" name="Freeform 52">
              <a:extLst>
                <a:ext uri="{FF2B5EF4-FFF2-40B4-BE49-F238E27FC236}">
                  <a16:creationId xmlns:a16="http://schemas.microsoft.com/office/drawing/2014/main" id="{30DD109A-0A1F-4554-A865-B1062C525D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1" name="Freeform 53">
              <a:extLst>
                <a:ext uri="{FF2B5EF4-FFF2-40B4-BE49-F238E27FC236}">
                  <a16:creationId xmlns:a16="http://schemas.microsoft.com/office/drawing/2014/main" id="{39A1957F-65F0-4D6E-9F75-09614FFAC4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2" name="Freeform 54">
              <a:extLst>
                <a:ext uri="{FF2B5EF4-FFF2-40B4-BE49-F238E27FC236}">
                  <a16:creationId xmlns:a16="http://schemas.microsoft.com/office/drawing/2014/main" id="{B4F4BB93-11B2-400C-9549-C7FB7BF711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3" name="Freeform 55">
              <a:extLst>
                <a:ext uri="{FF2B5EF4-FFF2-40B4-BE49-F238E27FC236}">
                  <a16:creationId xmlns:a16="http://schemas.microsoft.com/office/drawing/2014/main" id="{04B086A3-C06F-4862-A8A0-DB01FF3DD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4" name="Freeform 56">
              <a:extLst>
                <a:ext uri="{FF2B5EF4-FFF2-40B4-BE49-F238E27FC236}">
                  <a16:creationId xmlns:a16="http://schemas.microsoft.com/office/drawing/2014/main" id="{9202F0E1-86CF-4652-AA29-E284146476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5" name="Freeform 57">
              <a:extLst>
                <a:ext uri="{FF2B5EF4-FFF2-40B4-BE49-F238E27FC236}">
                  <a16:creationId xmlns:a16="http://schemas.microsoft.com/office/drawing/2014/main" id="{8887D0AB-0624-47E1-906E-6686FA7DE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6" name="Freeform 58">
              <a:extLst>
                <a:ext uri="{FF2B5EF4-FFF2-40B4-BE49-F238E27FC236}">
                  <a16:creationId xmlns:a16="http://schemas.microsoft.com/office/drawing/2014/main" id="{F54439EF-914B-4744-A1D7-FBD89813CB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208" name="Group 207">
            <a:extLst>
              <a:ext uri="{FF2B5EF4-FFF2-40B4-BE49-F238E27FC236}">
                <a16:creationId xmlns:a16="http://schemas.microsoft.com/office/drawing/2014/main" id="{68961809-266D-4B4D-BE74-84C1B3CD6F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209" name="Rectangle 208">
              <a:extLst>
                <a:ext uri="{FF2B5EF4-FFF2-40B4-BE49-F238E27FC236}">
                  <a16:creationId xmlns:a16="http://schemas.microsoft.com/office/drawing/2014/main" id="{A14E90A2-C55C-4A5B-A1CA-600A3ADCE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0" name="Picture 2">
              <a:extLst>
                <a:ext uri="{FF2B5EF4-FFF2-40B4-BE49-F238E27FC236}">
                  <a16:creationId xmlns:a16="http://schemas.microsoft.com/office/drawing/2014/main" id="{5C269CFD-5B02-4090-8D3A-DF39B5F4C353}"/>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143" name="Picture 4" descr="Sea of buildings at twilight">
            <a:extLst>
              <a:ext uri="{FF2B5EF4-FFF2-40B4-BE49-F238E27FC236}">
                <a16:creationId xmlns:a16="http://schemas.microsoft.com/office/drawing/2014/main" id="{412AF908-D36B-4077-B81E-7728FB698F8F}"/>
              </a:ext>
            </a:extLst>
          </p:cNvPr>
          <p:cNvPicPr>
            <a:picLocks noChangeAspect="1"/>
          </p:cNvPicPr>
          <p:nvPr/>
        </p:nvPicPr>
        <p:blipFill rotWithShape="1">
          <a:blip r:embed="rId6">
            <a:alphaModFix amt="30000"/>
          </a:blip>
          <a:srcRect t="1421" b="14285"/>
          <a:stretch/>
        </p:blipFill>
        <p:spPr>
          <a:xfrm>
            <a:off x="3611" y="-216806"/>
            <a:ext cx="12188389" cy="6857990"/>
          </a:xfrm>
          <a:prstGeom prst="rect">
            <a:avLst/>
          </a:prstGeom>
        </p:spPr>
      </p:pic>
      <p:grpSp>
        <p:nvGrpSpPr>
          <p:cNvPr id="212" name="Group 211">
            <a:extLst>
              <a:ext uri="{FF2B5EF4-FFF2-40B4-BE49-F238E27FC236}">
                <a16:creationId xmlns:a16="http://schemas.microsoft.com/office/drawing/2014/main" id="{B2086F72-9495-4DC4-839B-72567BA8D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213" name="Round Diagonal Corner Rectangle 7">
              <a:extLst>
                <a:ext uri="{FF2B5EF4-FFF2-40B4-BE49-F238E27FC236}">
                  <a16:creationId xmlns:a16="http://schemas.microsoft.com/office/drawing/2014/main" id="{80C915C2-7A87-4547-97CA-A14D39AB28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4" name="Group 213">
              <a:extLst>
                <a:ext uri="{FF2B5EF4-FFF2-40B4-BE49-F238E27FC236}">
                  <a16:creationId xmlns:a16="http://schemas.microsoft.com/office/drawing/2014/main" id="{7C3B34D4-8ACE-49A6-A4B3-29916A53B5A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215" name="Freeform 32">
                <a:extLst>
                  <a:ext uri="{FF2B5EF4-FFF2-40B4-BE49-F238E27FC236}">
                    <a16:creationId xmlns:a16="http://schemas.microsoft.com/office/drawing/2014/main" id="{5516CB95-0B27-48B5-AADE-72B57A6C7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6" name="Freeform 33">
                <a:extLst>
                  <a:ext uri="{FF2B5EF4-FFF2-40B4-BE49-F238E27FC236}">
                    <a16:creationId xmlns:a16="http://schemas.microsoft.com/office/drawing/2014/main" id="{5E314680-0A6F-49E3-8019-9616313D83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7" name="Freeform 34">
                <a:extLst>
                  <a:ext uri="{FF2B5EF4-FFF2-40B4-BE49-F238E27FC236}">
                    <a16:creationId xmlns:a16="http://schemas.microsoft.com/office/drawing/2014/main" id="{E822FA8D-1CAD-48AC-8AAF-AC9B13E441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8" name="Freeform 37">
                <a:extLst>
                  <a:ext uri="{FF2B5EF4-FFF2-40B4-BE49-F238E27FC236}">
                    <a16:creationId xmlns:a16="http://schemas.microsoft.com/office/drawing/2014/main" id="{B1780F53-5CB6-4C66-BE5C-CBB98ACBC4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9" name="Freeform 35">
                <a:extLst>
                  <a:ext uri="{FF2B5EF4-FFF2-40B4-BE49-F238E27FC236}">
                    <a16:creationId xmlns:a16="http://schemas.microsoft.com/office/drawing/2014/main" id="{781B98D4-7596-46BD-BB6D-0FAA51C38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0" name="Freeform 36">
                <a:extLst>
                  <a:ext uri="{FF2B5EF4-FFF2-40B4-BE49-F238E27FC236}">
                    <a16:creationId xmlns:a16="http://schemas.microsoft.com/office/drawing/2014/main" id="{68558D61-DFBE-4A2C-8DBD-43BAFA68DDE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1" name="Freeform 38">
                <a:extLst>
                  <a:ext uri="{FF2B5EF4-FFF2-40B4-BE49-F238E27FC236}">
                    <a16:creationId xmlns:a16="http://schemas.microsoft.com/office/drawing/2014/main" id="{5646C634-CAD3-432B-BD41-CDE0F526E6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2" name="Freeform 39">
                <a:extLst>
                  <a:ext uri="{FF2B5EF4-FFF2-40B4-BE49-F238E27FC236}">
                    <a16:creationId xmlns:a16="http://schemas.microsoft.com/office/drawing/2014/main" id="{72B91DC4-A905-421C-B77D-3AB7CA3AC2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3" name="Freeform 40">
                <a:extLst>
                  <a:ext uri="{FF2B5EF4-FFF2-40B4-BE49-F238E27FC236}">
                    <a16:creationId xmlns:a16="http://schemas.microsoft.com/office/drawing/2014/main" id="{7A50FBDE-0FD3-4C3E-AB4C-40DD78E1AA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4" name="Rectangle 41">
                <a:extLst>
                  <a:ext uri="{FF2B5EF4-FFF2-40B4-BE49-F238E27FC236}">
                    <a16:creationId xmlns:a16="http://schemas.microsoft.com/office/drawing/2014/main" id="{10793947-01A9-45E9-9C1A-D96D5B220E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225" name="Freeform 32">
                <a:extLst>
                  <a:ext uri="{FF2B5EF4-FFF2-40B4-BE49-F238E27FC236}">
                    <a16:creationId xmlns:a16="http://schemas.microsoft.com/office/drawing/2014/main" id="{BF30035C-FBC7-40B2-B089-084EA4677B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6" name="Freeform 33">
                <a:extLst>
                  <a:ext uri="{FF2B5EF4-FFF2-40B4-BE49-F238E27FC236}">
                    <a16:creationId xmlns:a16="http://schemas.microsoft.com/office/drawing/2014/main" id="{F3C7515F-9B43-411B-8D60-C38FA83FA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7" name="Freeform 34">
                <a:extLst>
                  <a:ext uri="{FF2B5EF4-FFF2-40B4-BE49-F238E27FC236}">
                    <a16:creationId xmlns:a16="http://schemas.microsoft.com/office/drawing/2014/main" id="{709B1F65-34E0-401F-8C78-A5058C84BE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8" name="Freeform 37">
                <a:extLst>
                  <a:ext uri="{FF2B5EF4-FFF2-40B4-BE49-F238E27FC236}">
                    <a16:creationId xmlns:a16="http://schemas.microsoft.com/office/drawing/2014/main" id="{BECD5C03-173E-4590-BD11-26241C59C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9" name="Freeform 35">
                <a:extLst>
                  <a:ext uri="{FF2B5EF4-FFF2-40B4-BE49-F238E27FC236}">
                    <a16:creationId xmlns:a16="http://schemas.microsoft.com/office/drawing/2014/main" id="{14931415-56EE-4E4A-8832-D570F57450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0" name="Freeform 36">
                <a:extLst>
                  <a:ext uri="{FF2B5EF4-FFF2-40B4-BE49-F238E27FC236}">
                    <a16:creationId xmlns:a16="http://schemas.microsoft.com/office/drawing/2014/main" id="{D881F11B-638D-4FEE-B212-B921A4C6D5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1" name="Freeform 38">
                <a:extLst>
                  <a:ext uri="{FF2B5EF4-FFF2-40B4-BE49-F238E27FC236}">
                    <a16:creationId xmlns:a16="http://schemas.microsoft.com/office/drawing/2014/main" id="{2EC82DB3-9325-44B9-81C1-933CFF0F13B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2" name="Freeform 39">
                <a:extLst>
                  <a:ext uri="{FF2B5EF4-FFF2-40B4-BE49-F238E27FC236}">
                    <a16:creationId xmlns:a16="http://schemas.microsoft.com/office/drawing/2014/main" id="{F3F62819-5FD5-4BB4-9FB1-9F1D5F2C6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3" name="Freeform 40">
                <a:extLst>
                  <a:ext uri="{FF2B5EF4-FFF2-40B4-BE49-F238E27FC236}">
                    <a16:creationId xmlns:a16="http://schemas.microsoft.com/office/drawing/2014/main" id="{003B73B7-62FB-478B-823D-DDB5BFC40B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4" name="Rectangle 41">
                <a:extLst>
                  <a:ext uri="{FF2B5EF4-FFF2-40B4-BE49-F238E27FC236}">
                    <a16:creationId xmlns:a16="http://schemas.microsoft.com/office/drawing/2014/main" id="{19F16A31-F5A3-45EF-AD4B-500C660849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36216442-54A6-4CA3-851C-2857BD326799}"/>
              </a:ext>
            </a:extLst>
          </p:cNvPr>
          <p:cNvSpPr>
            <a:spLocks noGrp="1"/>
          </p:cNvSpPr>
          <p:nvPr>
            <p:ph type="title"/>
          </p:nvPr>
        </p:nvSpPr>
        <p:spPr>
          <a:xfrm>
            <a:off x="2667000" y="2328334"/>
            <a:ext cx="6858000" cy="1367896"/>
          </a:xfrm>
        </p:spPr>
        <p:txBody>
          <a:bodyPr vert="horz" lIns="91440" tIns="45720" rIns="91440" bIns="45720" rtlCol="0" anchor="b">
            <a:normAutofit/>
          </a:bodyPr>
          <a:lstStyle/>
          <a:p>
            <a:pPr algn="ctr"/>
            <a:r>
              <a:rPr lang="en-US" sz="4400" dirty="0"/>
              <a:t>Modeling the existing Grid Infrastructure</a:t>
            </a:r>
          </a:p>
        </p:txBody>
      </p:sp>
      <p:sp>
        <p:nvSpPr>
          <p:cNvPr id="3" name="Text Placeholder 2">
            <a:extLst>
              <a:ext uri="{FF2B5EF4-FFF2-40B4-BE49-F238E27FC236}">
                <a16:creationId xmlns:a16="http://schemas.microsoft.com/office/drawing/2014/main" id="{FAB483F7-4BEF-43E4-A510-FC8D3114C5B3}"/>
              </a:ext>
            </a:extLst>
          </p:cNvPr>
          <p:cNvSpPr>
            <a:spLocks noGrp="1"/>
          </p:cNvSpPr>
          <p:nvPr>
            <p:ph type="body" idx="1"/>
          </p:nvPr>
        </p:nvSpPr>
        <p:spPr>
          <a:xfrm>
            <a:off x="2667001" y="3602038"/>
            <a:ext cx="6857999" cy="953029"/>
          </a:xfrm>
        </p:spPr>
        <p:txBody>
          <a:bodyPr vert="horz" lIns="91440" tIns="45720" rIns="91440" bIns="45720" rtlCol="0">
            <a:normAutofit/>
          </a:bodyPr>
          <a:lstStyle/>
          <a:p>
            <a:pPr algn="ctr"/>
            <a:r>
              <a:rPr lang="en-US" sz="2300" dirty="0">
                <a:solidFill>
                  <a:schemeClr val="tx2"/>
                </a:solidFill>
              </a:rPr>
              <a:t>4.6MW Solar Turbine, 7.9 MW Cogeneration Plant, .595 MW Louis Allis Steam Turbine</a:t>
            </a:r>
          </a:p>
        </p:txBody>
      </p:sp>
      <p:pic>
        <p:nvPicPr>
          <p:cNvPr id="7" name="Video 6">
            <a:hlinkClick r:id="" action="ppaction://media"/>
            <a:extLst>
              <a:ext uri="{FF2B5EF4-FFF2-40B4-BE49-F238E27FC236}">
                <a16:creationId xmlns:a16="http://schemas.microsoft.com/office/drawing/2014/main" id="{7031C788-8A6D-40F6-9D69-E7CDE839196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563557592"/>
      </p:ext>
    </p:extLst>
  </p:cSld>
  <p:clrMapOvr>
    <a:masterClrMapping/>
  </p:clrMapOvr>
  <mc:AlternateContent xmlns:mc="http://schemas.openxmlformats.org/markup-compatibility/2006">
    <mc:Choice xmlns:p14="http://schemas.microsoft.com/office/powerpoint/2010/main" Requires="p14">
      <p:transition spd="slow" p14:dur="2000" advTm="8554"/>
    </mc:Choice>
    <mc:Fallback>
      <p:transition spd="slow" advTm="8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pic>
        <p:nvPicPr>
          <p:cNvPr id="61" name="Picture 2">
            <a:extLst>
              <a:ext uri="{FF2B5EF4-FFF2-40B4-BE49-F238E27FC236}">
                <a16:creationId xmlns:a16="http://schemas.microsoft.com/office/drawing/2014/main" id="{3B54EE56-CEC8-4067-8435-4D5937939A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63" name="Group 62">
            <a:extLst>
              <a:ext uri="{FF2B5EF4-FFF2-40B4-BE49-F238E27FC236}">
                <a16:creationId xmlns:a16="http://schemas.microsoft.com/office/drawing/2014/main" id="{6793DC89-E9E3-46CC-9998-C0B67D0F47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64" name="Group 63">
              <a:extLst>
                <a:ext uri="{FF2B5EF4-FFF2-40B4-BE49-F238E27FC236}">
                  <a16:creationId xmlns:a16="http://schemas.microsoft.com/office/drawing/2014/main" id="{B7EEEF19-9CA8-486F-AE73-DE73BF45FF8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pFill/>
          </p:grpSpPr>
          <p:sp>
            <p:nvSpPr>
              <p:cNvPr id="76" name="Rectangle 5">
                <a:extLst>
                  <a:ext uri="{FF2B5EF4-FFF2-40B4-BE49-F238E27FC236}">
                    <a16:creationId xmlns:a16="http://schemas.microsoft.com/office/drawing/2014/main" id="{DAEF5323-92EC-4427-9CD7-68F76A357E9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77" name="Freeform 6">
                <a:extLst>
                  <a:ext uri="{FF2B5EF4-FFF2-40B4-BE49-F238E27FC236}">
                    <a16:creationId xmlns:a16="http://schemas.microsoft.com/office/drawing/2014/main" id="{60D0FC30-2D0E-4781-B6AF-7B6493919D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8" name="Freeform 7">
                <a:extLst>
                  <a:ext uri="{FF2B5EF4-FFF2-40B4-BE49-F238E27FC236}">
                    <a16:creationId xmlns:a16="http://schemas.microsoft.com/office/drawing/2014/main" id="{819512AF-8BEB-4542-9F17-B3BFB03B32A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9" name="Freeform 8">
                <a:extLst>
                  <a:ext uri="{FF2B5EF4-FFF2-40B4-BE49-F238E27FC236}">
                    <a16:creationId xmlns:a16="http://schemas.microsoft.com/office/drawing/2014/main" id="{3BB84AA6-0A41-420E-821B-7728AE4922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0" name="Freeform 9">
                <a:extLst>
                  <a:ext uri="{FF2B5EF4-FFF2-40B4-BE49-F238E27FC236}">
                    <a16:creationId xmlns:a16="http://schemas.microsoft.com/office/drawing/2014/main" id="{CB68734A-25BD-4982-A209-2E5D1875B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1" name="Freeform 10">
                <a:extLst>
                  <a:ext uri="{FF2B5EF4-FFF2-40B4-BE49-F238E27FC236}">
                    <a16:creationId xmlns:a16="http://schemas.microsoft.com/office/drawing/2014/main" id="{56AB0ACE-E089-4220-A807-85758EA9D5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2" name="Freeform 11">
                <a:extLst>
                  <a:ext uri="{FF2B5EF4-FFF2-40B4-BE49-F238E27FC236}">
                    <a16:creationId xmlns:a16="http://schemas.microsoft.com/office/drawing/2014/main" id="{A76AA469-057E-4F79-BEB9-306CD4153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3" name="Freeform 12">
                <a:extLst>
                  <a:ext uri="{FF2B5EF4-FFF2-40B4-BE49-F238E27FC236}">
                    <a16:creationId xmlns:a16="http://schemas.microsoft.com/office/drawing/2014/main" id="{50BC3E81-9927-4C57-BB00-4045CCD699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4" name="Freeform 13">
                <a:extLst>
                  <a:ext uri="{FF2B5EF4-FFF2-40B4-BE49-F238E27FC236}">
                    <a16:creationId xmlns:a16="http://schemas.microsoft.com/office/drawing/2014/main" id="{AD4B2FDF-540A-49A0-9DC9-D5054CD454B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5" name="Freeform 14">
                <a:extLst>
                  <a:ext uri="{FF2B5EF4-FFF2-40B4-BE49-F238E27FC236}">
                    <a16:creationId xmlns:a16="http://schemas.microsoft.com/office/drawing/2014/main" id="{69BA5CB2-ADBA-4166-B45C-99ED85ACD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6" name="Freeform 15">
                <a:extLst>
                  <a:ext uri="{FF2B5EF4-FFF2-40B4-BE49-F238E27FC236}">
                    <a16:creationId xmlns:a16="http://schemas.microsoft.com/office/drawing/2014/main" id="{CBBB12A9-E7B8-423A-AC3D-584FF4745C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7" name="Line 16">
                <a:extLst>
                  <a:ext uri="{FF2B5EF4-FFF2-40B4-BE49-F238E27FC236}">
                    <a16:creationId xmlns:a16="http://schemas.microsoft.com/office/drawing/2014/main" id="{B4FCF827-94F2-40EA-98F6-B0059042205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88" name="Freeform 17">
                <a:extLst>
                  <a:ext uri="{FF2B5EF4-FFF2-40B4-BE49-F238E27FC236}">
                    <a16:creationId xmlns:a16="http://schemas.microsoft.com/office/drawing/2014/main" id="{88F329AB-2148-45E1-A176-70C72553F0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9" name="Freeform 18">
                <a:extLst>
                  <a:ext uri="{FF2B5EF4-FFF2-40B4-BE49-F238E27FC236}">
                    <a16:creationId xmlns:a16="http://schemas.microsoft.com/office/drawing/2014/main" id="{D6FB03B4-1125-4CF3-A32D-635D4ABBA6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0" name="Freeform 19">
                <a:extLst>
                  <a:ext uri="{FF2B5EF4-FFF2-40B4-BE49-F238E27FC236}">
                    <a16:creationId xmlns:a16="http://schemas.microsoft.com/office/drawing/2014/main" id="{B75BE7AC-1221-4298-8EBB-F7C3BA020F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1" name="Freeform 20">
                <a:extLst>
                  <a:ext uri="{FF2B5EF4-FFF2-40B4-BE49-F238E27FC236}">
                    <a16:creationId xmlns:a16="http://schemas.microsoft.com/office/drawing/2014/main" id="{41307B62-5EF1-4017-8EEA-2CB8365BB74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2" name="Rectangle 21">
                <a:extLst>
                  <a:ext uri="{FF2B5EF4-FFF2-40B4-BE49-F238E27FC236}">
                    <a16:creationId xmlns:a16="http://schemas.microsoft.com/office/drawing/2014/main" id="{1FA74FE2-D3E6-452D-BAF6-5D1ED1FE7F9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93" name="Freeform 22">
                <a:extLst>
                  <a:ext uri="{FF2B5EF4-FFF2-40B4-BE49-F238E27FC236}">
                    <a16:creationId xmlns:a16="http://schemas.microsoft.com/office/drawing/2014/main" id="{A5A78A95-E0DA-46E2-8D2C-1A2E95B7A7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4" name="Freeform 23">
                <a:extLst>
                  <a:ext uri="{FF2B5EF4-FFF2-40B4-BE49-F238E27FC236}">
                    <a16:creationId xmlns:a16="http://schemas.microsoft.com/office/drawing/2014/main" id="{854BD4BF-5CE7-4F8D-953C-87592B9C28E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5" name="Freeform 24">
                <a:extLst>
                  <a:ext uri="{FF2B5EF4-FFF2-40B4-BE49-F238E27FC236}">
                    <a16:creationId xmlns:a16="http://schemas.microsoft.com/office/drawing/2014/main" id="{7A02B715-3021-45C0-AABD-9A11DF9DA4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6" name="Freeform 25">
                <a:extLst>
                  <a:ext uri="{FF2B5EF4-FFF2-40B4-BE49-F238E27FC236}">
                    <a16:creationId xmlns:a16="http://schemas.microsoft.com/office/drawing/2014/main" id="{610B7212-0152-4F0F-A1CF-03533C416A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7" name="Freeform 26">
                <a:extLst>
                  <a:ext uri="{FF2B5EF4-FFF2-40B4-BE49-F238E27FC236}">
                    <a16:creationId xmlns:a16="http://schemas.microsoft.com/office/drawing/2014/main" id="{D75B0380-7D83-4786-812B-8EA1D74B7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8" name="Freeform 27">
                <a:extLst>
                  <a:ext uri="{FF2B5EF4-FFF2-40B4-BE49-F238E27FC236}">
                    <a16:creationId xmlns:a16="http://schemas.microsoft.com/office/drawing/2014/main" id="{454C2B9C-31DA-4FD1-9BB4-2BE02C01D7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99" name="Freeform 28">
                <a:extLst>
                  <a:ext uri="{FF2B5EF4-FFF2-40B4-BE49-F238E27FC236}">
                    <a16:creationId xmlns:a16="http://schemas.microsoft.com/office/drawing/2014/main" id="{F4573E58-0FE0-48EC-9FC0-1971A1C41F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00" name="Freeform 29">
                <a:extLst>
                  <a:ext uri="{FF2B5EF4-FFF2-40B4-BE49-F238E27FC236}">
                    <a16:creationId xmlns:a16="http://schemas.microsoft.com/office/drawing/2014/main" id="{2366F124-B63E-4121-ABE8-CAE346F364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01" name="Freeform 30">
                <a:extLst>
                  <a:ext uri="{FF2B5EF4-FFF2-40B4-BE49-F238E27FC236}">
                    <a16:creationId xmlns:a16="http://schemas.microsoft.com/office/drawing/2014/main" id="{975D44DE-7502-4B0E-B519-46DBC6596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02" name="Freeform 31">
                <a:extLst>
                  <a:ext uri="{FF2B5EF4-FFF2-40B4-BE49-F238E27FC236}">
                    <a16:creationId xmlns:a16="http://schemas.microsoft.com/office/drawing/2014/main" id="{A3478D8C-EF93-40E8-86A6-7CFE4BB5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grpSp>
          <p:nvGrpSpPr>
            <p:cNvPr id="65" name="Group 64">
              <a:extLst>
                <a:ext uri="{FF2B5EF4-FFF2-40B4-BE49-F238E27FC236}">
                  <a16:creationId xmlns:a16="http://schemas.microsoft.com/office/drawing/2014/main" id="{3B292D1F-7CF5-4D3D-95DB-77A00EF6873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pFill/>
          </p:grpSpPr>
          <p:sp>
            <p:nvSpPr>
              <p:cNvPr id="66" name="Freeform 32">
                <a:extLst>
                  <a:ext uri="{FF2B5EF4-FFF2-40B4-BE49-F238E27FC236}">
                    <a16:creationId xmlns:a16="http://schemas.microsoft.com/office/drawing/2014/main" id="{9FB88120-F47F-4DA4-A647-655884EE4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7" name="Freeform 33">
                <a:extLst>
                  <a:ext uri="{FF2B5EF4-FFF2-40B4-BE49-F238E27FC236}">
                    <a16:creationId xmlns:a16="http://schemas.microsoft.com/office/drawing/2014/main" id="{5972D677-EB37-43AB-8CCC-1076841BF8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8" name="Freeform 34">
                <a:extLst>
                  <a:ext uri="{FF2B5EF4-FFF2-40B4-BE49-F238E27FC236}">
                    <a16:creationId xmlns:a16="http://schemas.microsoft.com/office/drawing/2014/main" id="{62A766E0-4869-4F29-98D4-BBC376C2D8E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9" name="Freeform 35">
                <a:extLst>
                  <a:ext uri="{FF2B5EF4-FFF2-40B4-BE49-F238E27FC236}">
                    <a16:creationId xmlns:a16="http://schemas.microsoft.com/office/drawing/2014/main" id="{5EE20B16-4564-472A-B033-E30CDD1DD4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0" name="Freeform 36">
                <a:extLst>
                  <a:ext uri="{FF2B5EF4-FFF2-40B4-BE49-F238E27FC236}">
                    <a16:creationId xmlns:a16="http://schemas.microsoft.com/office/drawing/2014/main" id="{DABEBF89-0B7D-43FF-BF13-0973BCC3A86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1" name="Freeform 37">
                <a:extLst>
                  <a:ext uri="{FF2B5EF4-FFF2-40B4-BE49-F238E27FC236}">
                    <a16:creationId xmlns:a16="http://schemas.microsoft.com/office/drawing/2014/main" id="{4A471600-8826-47EC-A5CD-CA01FD834B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2" name="Freeform 38">
                <a:extLst>
                  <a:ext uri="{FF2B5EF4-FFF2-40B4-BE49-F238E27FC236}">
                    <a16:creationId xmlns:a16="http://schemas.microsoft.com/office/drawing/2014/main" id="{6F9C0336-203B-46C7-99A4-3D0A57801A1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3" name="Freeform 39">
                <a:extLst>
                  <a:ext uri="{FF2B5EF4-FFF2-40B4-BE49-F238E27FC236}">
                    <a16:creationId xmlns:a16="http://schemas.microsoft.com/office/drawing/2014/main" id="{19680C1C-4144-49AF-AFF1-94748CD3F3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4" name="Freeform 40">
                <a:extLst>
                  <a:ext uri="{FF2B5EF4-FFF2-40B4-BE49-F238E27FC236}">
                    <a16:creationId xmlns:a16="http://schemas.microsoft.com/office/drawing/2014/main" id="{491F1B84-41DA-4997-83C1-6070F6C4C7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5" name="Rectangle 41">
                <a:extLst>
                  <a:ext uri="{FF2B5EF4-FFF2-40B4-BE49-F238E27FC236}">
                    <a16:creationId xmlns:a16="http://schemas.microsoft.com/office/drawing/2014/main" id="{5E4BF4FD-49EC-43C4-8D16-80BE8FB80A5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grpSp>
      <p:sp>
        <p:nvSpPr>
          <p:cNvPr id="2" name="Title 1">
            <a:extLst>
              <a:ext uri="{FF2B5EF4-FFF2-40B4-BE49-F238E27FC236}">
                <a16:creationId xmlns:a16="http://schemas.microsoft.com/office/drawing/2014/main" id="{A51B480F-FDEB-496C-96B3-96052C2B8D63}"/>
              </a:ext>
            </a:extLst>
          </p:cNvPr>
          <p:cNvSpPr>
            <a:spLocks noGrp="1"/>
          </p:cNvSpPr>
          <p:nvPr>
            <p:ph type="title"/>
          </p:nvPr>
        </p:nvSpPr>
        <p:spPr>
          <a:xfrm>
            <a:off x="6569957" y="618518"/>
            <a:ext cx="4747088" cy="1478570"/>
          </a:xfrm>
        </p:spPr>
        <p:txBody>
          <a:bodyPr vert="horz" lIns="91440" tIns="45720" rIns="91440" bIns="45720" rtlCol="0" anchor="ctr">
            <a:normAutofit/>
          </a:bodyPr>
          <a:lstStyle/>
          <a:p>
            <a:r>
              <a:rPr lang="en-US" sz="3600" dirty="0"/>
              <a:t>The Turbines</a:t>
            </a:r>
          </a:p>
        </p:txBody>
      </p:sp>
      <p:sp>
        <p:nvSpPr>
          <p:cNvPr id="104" name="Round Diagonal Corner Rectangle 9">
            <a:extLst>
              <a:ext uri="{FF2B5EF4-FFF2-40B4-BE49-F238E27FC236}">
                <a16:creationId xmlns:a16="http://schemas.microsoft.com/office/drawing/2014/main" id="{C16B00BF-AF6E-430A-80B1-9D3C78941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A6E5E3D-475E-4492-BB04-2C69643E18C6}"/>
              </a:ext>
            </a:extLst>
          </p:cNvPr>
          <p:cNvPicPr>
            <a:picLocks noChangeAspect="1"/>
          </p:cNvPicPr>
          <p:nvPr/>
        </p:nvPicPr>
        <p:blipFill>
          <a:blip r:embed="rId6"/>
          <a:stretch>
            <a:fillRect/>
          </a:stretch>
        </p:blipFill>
        <p:spPr>
          <a:xfrm>
            <a:off x="960874" y="917595"/>
            <a:ext cx="4927268" cy="2685361"/>
          </a:xfrm>
          <a:prstGeom prst="rect">
            <a:avLst/>
          </a:prstGeom>
        </p:spPr>
      </p:pic>
      <p:sp>
        <p:nvSpPr>
          <p:cNvPr id="4" name="Text Placeholder 3">
            <a:extLst>
              <a:ext uri="{FF2B5EF4-FFF2-40B4-BE49-F238E27FC236}">
                <a16:creationId xmlns:a16="http://schemas.microsoft.com/office/drawing/2014/main" id="{C05B63B4-848F-4A7E-BFA1-1CD9460A443C}"/>
              </a:ext>
            </a:extLst>
          </p:cNvPr>
          <p:cNvSpPr>
            <a:spLocks noGrp="1"/>
          </p:cNvSpPr>
          <p:nvPr>
            <p:ph type="body" sz="half" idx="2"/>
          </p:nvPr>
        </p:nvSpPr>
        <p:spPr>
          <a:xfrm>
            <a:off x="6569957" y="2249487"/>
            <a:ext cx="4747087" cy="3541714"/>
          </a:xfrm>
        </p:spPr>
        <p:txBody>
          <a:bodyPr vert="horz" lIns="91440" tIns="45720" rIns="91440" bIns="45720" rtlCol="0">
            <a:normAutofit/>
          </a:bodyPr>
          <a:lstStyle/>
          <a:p>
            <a:pPr marL="285750" indent="-228600">
              <a:buFont typeface="Arial" panose="020B0604020202020204" pitchFamily="34" charset="0"/>
              <a:buChar char="•"/>
            </a:pPr>
            <a:r>
              <a:rPr lang="en-US" dirty="0"/>
              <a:t>The 3 Turbine generators were effectively modeled the same way with slight changes made to account for the difference in MW  and KV output.</a:t>
            </a:r>
          </a:p>
          <a:p>
            <a:pPr marL="285750" indent="-228600">
              <a:buFont typeface="Arial" panose="020B0604020202020204" pitchFamily="34" charset="0"/>
              <a:buChar char="•"/>
            </a:pPr>
            <a:r>
              <a:rPr lang="en-US" dirty="0"/>
              <a:t>Utilizes a Steam Turbine Governor Block to feedback and position control the motion of the armature in the Simplified Synchronous machine</a:t>
            </a:r>
          </a:p>
          <a:p>
            <a:pPr marL="742950" lvl="1" indent="-228600">
              <a:buFont typeface="Arial" panose="020B0604020202020204" pitchFamily="34" charset="0"/>
              <a:buChar char="•"/>
            </a:pPr>
            <a:r>
              <a:rPr lang="en-US" dirty="0"/>
              <a:t>Fed into a transformer to step up the voltage to the desired ex. 4160Vto 34.5 KV</a:t>
            </a:r>
          </a:p>
          <a:p>
            <a:pPr marL="285750" indent="-228600">
              <a:buFont typeface="Arial" panose="020B0604020202020204" pitchFamily="34" charset="0"/>
              <a:buChar char="•"/>
            </a:pPr>
            <a:r>
              <a:rPr lang="en-US" dirty="0"/>
              <a:t>Voltage and Current measurements are then taken on the output.</a:t>
            </a:r>
          </a:p>
        </p:txBody>
      </p:sp>
      <p:pic>
        <p:nvPicPr>
          <p:cNvPr id="6" name="Content Placeholder 5">
            <a:extLst>
              <a:ext uri="{FF2B5EF4-FFF2-40B4-BE49-F238E27FC236}">
                <a16:creationId xmlns:a16="http://schemas.microsoft.com/office/drawing/2014/main" id="{C8D48FF8-DA7A-44A2-AFCA-FA52CA4031D7}"/>
              </a:ext>
            </a:extLst>
          </p:cNvPr>
          <p:cNvPicPr>
            <a:picLocks noGrp="1" noChangeAspect="1"/>
          </p:cNvPicPr>
          <p:nvPr>
            <p:ph idx="1"/>
          </p:nvPr>
        </p:nvPicPr>
        <p:blipFill>
          <a:blip r:embed="rId7"/>
          <a:stretch>
            <a:fillRect/>
          </a:stretch>
        </p:blipFill>
        <p:spPr>
          <a:xfrm>
            <a:off x="1317818" y="3405169"/>
            <a:ext cx="4213379" cy="2454294"/>
          </a:xfrm>
          <a:prstGeom prst="rect">
            <a:avLst/>
          </a:prstGeom>
        </p:spPr>
      </p:pic>
      <p:pic>
        <p:nvPicPr>
          <p:cNvPr id="10" name="Picture 9">
            <a:extLst>
              <a:ext uri="{FF2B5EF4-FFF2-40B4-BE49-F238E27FC236}">
                <a16:creationId xmlns:a16="http://schemas.microsoft.com/office/drawing/2014/main" id="{60CC8E1B-1920-4D27-9C7F-1D40A9EDE701}"/>
              </a:ext>
            </a:extLst>
          </p:cNvPr>
          <p:cNvPicPr>
            <a:picLocks noChangeAspect="1"/>
          </p:cNvPicPr>
          <p:nvPr/>
        </p:nvPicPr>
        <p:blipFill>
          <a:blip r:embed="rId8"/>
          <a:stretch>
            <a:fillRect/>
          </a:stretch>
        </p:blipFill>
        <p:spPr>
          <a:xfrm>
            <a:off x="9701148" y="564250"/>
            <a:ext cx="1920440" cy="1544638"/>
          </a:xfrm>
          <a:prstGeom prst="rect">
            <a:avLst/>
          </a:prstGeom>
        </p:spPr>
      </p:pic>
      <p:pic>
        <p:nvPicPr>
          <p:cNvPr id="14" name="Video 13">
            <a:hlinkClick r:id="" action="ppaction://media"/>
            <a:extLst>
              <a:ext uri="{FF2B5EF4-FFF2-40B4-BE49-F238E27FC236}">
                <a16:creationId xmlns:a16="http://schemas.microsoft.com/office/drawing/2014/main" id="{23FAFEFA-C2E5-4FF5-9941-8FEFBA18A14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9"/>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857839222"/>
      </p:ext>
    </p:extLst>
  </p:cSld>
  <p:clrMapOvr>
    <a:masterClrMapping/>
  </p:clrMapOvr>
  <mc:AlternateContent xmlns:mc="http://schemas.openxmlformats.org/markup-compatibility/2006">
    <mc:Choice xmlns:p14="http://schemas.microsoft.com/office/powerpoint/2010/main" Requires="p14">
      <p:transition spd="slow" p14:dur="2000" advTm="93470"/>
    </mc:Choice>
    <mc:Fallback>
      <p:transition spd="slow" advTm="93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pic>
        <p:nvPicPr>
          <p:cNvPr id="150" name="Picture 2">
            <a:extLst>
              <a:ext uri="{FF2B5EF4-FFF2-40B4-BE49-F238E27FC236}">
                <a16:creationId xmlns:a16="http://schemas.microsoft.com/office/drawing/2014/main" id="{38BFA449-4933-478B-B27D-ACCC557FF9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nvGrpSpPr>
          <p:cNvPr id="152" name="Group 151">
            <a:extLst>
              <a:ext uri="{FF2B5EF4-FFF2-40B4-BE49-F238E27FC236}">
                <a16:creationId xmlns:a16="http://schemas.microsoft.com/office/drawing/2014/main" id="{F21A37DB-EDD2-4025-A254-7FE5E4C7A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53" name="Rectangle 5">
              <a:extLst>
                <a:ext uri="{FF2B5EF4-FFF2-40B4-BE49-F238E27FC236}">
                  <a16:creationId xmlns:a16="http://schemas.microsoft.com/office/drawing/2014/main" id="{708D40D6-935E-4579-ABE6-A99C7E33FCF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54" name="Freeform 6">
              <a:extLst>
                <a:ext uri="{FF2B5EF4-FFF2-40B4-BE49-F238E27FC236}">
                  <a16:creationId xmlns:a16="http://schemas.microsoft.com/office/drawing/2014/main" id="{F9775315-32FD-4BD8-BB73-F51CD2C686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5" name="Freeform 7">
              <a:extLst>
                <a:ext uri="{FF2B5EF4-FFF2-40B4-BE49-F238E27FC236}">
                  <a16:creationId xmlns:a16="http://schemas.microsoft.com/office/drawing/2014/main" id="{336A6870-9B40-41FF-B9F4-A6BA3B2987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6" name="Rectangle 8">
              <a:extLst>
                <a:ext uri="{FF2B5EF4-FFF2-40B4-BE49-F238E27FC236}">
                  <a16:creationId xmlns:a16="http://schemas.microsoft.com/office/drawing/2014/main" id="{C710122E-DD96-4794-A7E0-04B497DA5D5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57" name="Freeform 9">
              <a:extLst>
                <a:ext uri="{FF2B5EF4-FFF2-40B4-BE49-F238E27FC236}">
                  <a16:creationId xmlns:a16="http://schemas.microsoft.com/office/drawing/2014/main" id="{4F4CBCBE-E77B-4F77-A0FC-8E53E82227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8" name="Freeform 10">
              <a:extLst>
                <a:ext uri="{FF2B5EF4-FFF2-40B4-BE49-F238E27FC236}">
                  <a16:creationId xmlns:a16="http://schemas.microsoft.com/office/drawing/2014/main" id="{3AADEE32-46BC-4B55-9FB4-EC09FF4B7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59" name="Freeform 11">
              <a:extLst>
                <a:ext uri="{FF2B5EF4-FFF2-40B4-BE49-F238E27FC236}">
                  <a16:creationId xmlns:a16="http://schemas.microsoft.com/office/drawing/2014/main" id="{49C2E1A9-8937-452C-B9FC-E735928819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0" name="Freeform 12">
              <a:extLst>
                <a:ext uri="{FF2B5EF4-FFF2-40B4-BE49-F238E27FC236}">
                  <a16:creationId xmlns:a16="http://schemas.microsoft.com/office/drawing/2014/main" id="{52F0D79A-B92A-42F1-9DC4-3768BB84C7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1" name="Freeform 13">
              <a:extLst>
                <a:ext uri="{FF2B5EF4-FFF2-40B4-BE49-F238E27FC236}">
                  <a16:creationId xmlns:a16="http://schemas.microsoft.com/office/drawing/2014/main" id="{DF9A7FE6-2AA9-4245-A3FD-2B1E9B41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2" name="Freeform 14">
              <a:extLst>
                <a:ext uri="{FF2B5EF4-FFF2-40B4-BE49-F238E27FC236}">
                  <a16:creationId xmlns:a16="http://schemas.microsoft.com/office/drawing/2014/main" id="{5DBCDEBC-5990-40B3-B01F-0901475F5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3" name="Freeform 15">
              <a:extLst>
                <a:ext uri="{FF2B5EF4-FFF2-40B4-BE49-F238E27FC236}">
                  <a16:creationId xmlns:a16="http://schemas.microsoft.com/office/drawing/2014/main" id="{4F679A7F-49B5-4FB8-8861-39C0B1A780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4" name="Freeform 16">
              <a:extLst>
                <a:ext uri="{FF2B5EF4-FFF2-40B4-BE49-F238E27FC236}">
                  <a16:creationId xmlns:a16="http://schemas.microsoft.com/office/drawing/2014/main" id="{25A941BD-9824-47D0-835E-824412568C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5" name="Freeform 17">
              <a:extLst>
                <a:ext uri="{FF2B5EF4-FFF2-40B4-BE49-F238E27FC236}">
                  <a16:creationId xmlns:a16="http://schemas.microsoft.com/office/drawing/2014/main" id="{9788DF14-5749-40F7-9AFC-400AB2F61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6" name="Freeform 18">
              <a:extLst>
                <a:ext uri="{FF2B5EF4-FFF2-40B4-BE49-F238E27FC236}">
                  <a16:creationId xmlns:a16="http://schemas.microsoft.com/office/drawing/2014/main" id="{E1032387-9F5C-4637-A5BC-43C8FDFF3A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7" name="Freeform 19">
              <a:extLst>
                <a:ext uri="{FF2B5EF4-FFF2-40B4-BE49-F238E27FC236}">
                  <a16:creationId xmlns:a16="http://schemas.microsoft.com/office/drawing/2014/main" id="{E0AE6232-915A-4EDB-BC6C-546E772D2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8" name="Freeform 20">
              <a:extLst>
                <a:ext uri="{FF2B5EF4-FFF2-40B4-BE49-F238E27FC236}">
                  <a16:creationId xmlns:a16="http://schemas.microsoft.com/office/drawing/2014/main" id="{4B47A13E-CFFB-493F-8C53-266B8A9D14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69" name="Freeform 21">
              <a:extLst>
                <a:ext uri="{FF2B5EF4-FFF2-40B4-BE49-F238E27FC236}">
                  <a16:creationId xmlns:a16="http://schemas.microsoft.com/office/drawing/2014/main" id="{CFD722CE-8752-4A08-B23F-764AB47DDA8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0" name="Freeform 22">
              <a:extLst>
                <a:ext uri="{FF2B5EF4-FFF2-40B4-BE49-F238E27FC236}">
                  <a16:creationId xmlns:a16="http://schemas.microsoft.com/office/drawing/2014/main" id="{042C13BD-E9AE-4C85-B32E-8913F9B270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1" name="Freeform 23">
              <a:extLst>
                <a:ext uri="{FF2B5EF4-FFF2-40B4-BE49-F238E27FC236}">
                  <a16:creationId xmlns:a16="http://schemas.microsoft.com/office/drawing/2014/main" id="{4598BDC2-ABB1-475A-89A7-29713D01C8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2" name="Freeform 24">
              <a:extLst>
                <a:ext uri="{FF2B5EF4-FFF2-40B4-BE49-F238E27FC236}">
                  <a16:creationId xmlns:a16="http://schemas.microsoft.com/office/drawing/2014/main" id="{2B080B8C-F78B-4171-A1BC-CA5BE0F569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3" name="Freeform 25">
              <a:extLst>
                <a:ext uri="{FF2B5EF4-FFF2-40B4-BE49-F238E27FC236}">
                  <a16:creationId xmlns:a16="http://schemas.microsoft.com/office/drawing/2014/main" id="{71741891-D8A9-46B8-B264-5459DCF9E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4" name="Freeform 26">
              <a:extLst>
                <a:ext uri="{FF2B5EF4-FFF2-40B4-BE49-F238E27FC236}">
                  <a16:creationId xmlns:a16="http://schemas.microsoft.com/office/drawing/2014/main" id="{A109E82B-1D08-4B6E-9B6C-FE2EC6D533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5" name="Freeform 27">
              <a:extLst>
                <a:ext uri="{FF2B5EF4-FFF2-40B4-BE49-F238E27FC236}">
                  <a16:creationId xmlns:a16="http://schemas.microsoft.com/office/drawing/2014/main" id="{F35E73B8-CFFA-479A-9DE0-5300299D2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6" name="Freeform 28">
              <a:extLst>
                <a:ext uri="{FF2B5EF4-FFF2-40B4-BE49-F238E27FC236}">
                  <a16:creationId xmlns:a16="http://schemas.microsoft.com/office/drawing/2014/main" id="{B0B910CE-9CED-4630-9203-347D1B6D12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7" name="Freeform 29">
              <a:extLst>
                <a:ext uri="{FF2B5EF4-FFF2-40B4-BE49-F238E27FC236}">
                  <a16:creationId xmlns:a16="http://schemas.microsoft.com/office/drawing/2014/main" id="{D06A4D8D-E038-4ED6-9E80-4E91BA84A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8" name="Freeform 30">
              <a:extLst>
                <a:ext uri="{FF2B5EF4-FFF2-40B4-BE49-F238E27FC236}">
                  <a16:creationId xmlns:a16="http://schemas.microsoft.com/office/drawing/2014/main" id="{5EC8C817-4C9E-45E8-B74C-729F1C3FB0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9" name="Freeform 31">
              <a:extLst>
                <a:ext uri="{FF2B5EF4-FFF2-40B4-BE49-F238E27FC236}">
                  <a16:creationId xmlns:a16="http://schemas.microsoft.com/office/drawing/2014/main" id="{226556E8-E6A7-4D81-9C6C-A69A8B611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0" name="Freeform 32">
              <a:extLst>
                <a:ext uri="{FF2B5EF4-FFF2-40B4-BE49-F238E27FC236}">
                  <a16:creationId xmlns:a16="http://schemas.microsoft.com/office/drawing/2014/main" id="{BF75F646-19BF-4436-97C0-BE3EBEEF94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1" name="Rectangle 33">
              <a:extLst>
                <a:ext uri="{FF2B5EF4-FFF2-40B4-BE49-F238E27FC236}">
                  <a16:creationId xmlns:a16="http://schemas.microsoft.com/office/drawing/2014/main" id="{222B076E-642A-4E93-8143-3A8D8897532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2" name="Freeform 34">
              <a:extLst>
                <a:ext uri="{FF2B5EF4-FFF2-40B4-BE49-F238E27FC236}">
                  <a16:creationId xmlns:a16="http://schemas.microsoft.com/office/drawing/2014/main" id="{569DC54F-1DCD-40F9-B756-A79C3170C2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3" name="Freeform 35">
              <a:extLst>
                <a:ext uri="{FF2B5EF4-FFF2-40B4-BE49-F238E27FC236}">
                  <a16:creationId xmlns:a16="http://schemas.microsoft.com/office/drawing/2014/main" id="{D6F49EF9-430E-4A1B-9A18-6C247E71E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4" name="Freeform 36">
              <a:extLst>
                <a:ext uri="{FF2B5EF4-FFF2-40B4-BE49-F238E27FC236}">
                  <a16:creationId xmlns:a16="http://schemas.microsoft.com/office/drawing/2014/main" id="{C94C2930-C094-4CF9-8449-60C7BAE98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5" name="Freeform 37">
              <a:extLst>
                <a:ext uri="{FF2B5EF4-FFF2-40B4-BE49-F238E27FC236}">
                  <a16:creationId xmlns:a16="http://schemas.microsoft.com/office/drawing/2014/main" id="{B4FF864C-97F2-40BD-95D1-E47527BCB2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6" name="Freeform 38">
              <a:extLst>
                <a:ext uri="{FF2B5EF4-FFF2-40B4-BE49-F238E27FC236}">
                  <a16:creationId xmlns:a16="http://schemas.microsoft.com/office/drawing/2014/main" id="{E8804833-F6BB-4F88-BA24-F59429C71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7" name="Freeform 39">
              <a:extLst>
                <a:ext uri="{FF2B5EF4-FFF2-40B4-BE49-F238E27FC236}">
                  <a16:creationId xmlns:a16="http://schemas.microsoft.com/office/drawing/2014/main" id="{29A4A3B0-4E15-432A-92DB-7B9E57601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8" name="Freeform 40">
              <a:extLst>
                <a:ext uri="{FF2B5EF4-FFF2-40B4-BE49-F238E27FC236}">
                  <a16:creationId xmlns:a16="http://schemas.microsoft.com/office/drawing/2014/main" id="{3CAB34B1-2BFA-44A9-AC3E-D300B30B75A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9" name="Freeform 41">
              <a:extLst>
                <a:ext uri="{FF2B5EF4-FFF2-40B4-BE49-F238E27FC236}">
                  <a16:creationId xmlns:a16="http://schemas.microsoft.com/office/drawing/2014/main" id="{F92527C9-EADB-4C47-BA6A-E70AC9FEC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0" name="Freeform 42">
              <a:extLst>
                <a:ext uri="{FF2B5EF4-FFF2-40B4-BE49-F238E27FC236}">
                  <a16:creationId xmlns:a16="http://schemas.microsoft.com/office/drawing/2014/main" id="{B9808241-C113-44CB-810B-CCBA189552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1" name="Freeform 43">
              <a:extLst>
                <a:ext uri="{FF2B5EF4-FFF2-40B4-BE49-F238E27FC236}">
                  <a16:creationId xmlns:a16="http://schemas.microsoft.com/office/drawing/2014/main" id="{67AEC938-B302-4DA0-9A63-39F2BC34A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2" name="Freeform 44">
              <a:extLst>
                <a:ext uri="{FF2B5EF4-FFF2-40B4-BE49-F238E27FC236}">
                  <a16:creationId xmlns:a16="http://schemas.microsoft.com/office/drawing/2014/main" id="{4A1D4FCF-06B8-4AD3-A750-2B6C298C2E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3" name="Rectangle 45">
              <a:extLst>
                <a:ext uri="{FF2B5EF4-FFF2-40B4-BE49-F238E27FC236}">
                  <a16:creationId xmlns:a16="http://schemas.microsoft.com/office/drawing/2014/main" id="{B99F5A7E-1A7F-43C2-AC7A-A1B877D0ADE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94" name="Freeform 46">
              <a:extLst>
                <a:ext uri="{FF2B5EF4-FFF2-40B4-BE49-F238E27FC236}">
                  <a16:creationId xmlns:a16="http://schemas.microsoft.com/office/drawing/2014/main" id="{5B2DDAA2-7B26-47EF-B7D6-B00B653B3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5" name="Freeform 47">
              <a:extLst>
                <a:ext uri="{FF2B5EF4-FFF2-40B4-BE49-F238E27FC236}">
                  <a16:creationId xmlns:a16="http://schemas.microsoft.com/office/drawing/2014/main" id="{7050BAA0-A0C9-4670-B76F-CC87679BC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6" name="Freeform 48">
              <a:extLst>
                <a:ext uri="{FF2B5EF4-FFF2-40B4-BE49-F238E27FC236}">
                  <a16:creationId xmlns:a16="http://schemas.microsoft.com/office/drawing/2014/main" id="{296F765D-D9A6-4D73-88D8-0DCC5012BF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7" name="Freeform 49">
              <a:extLst>
                <a:ext uri="{FF2B5EF4-FFF2-40B4-BE49-F238E27FC236}">
                  <a16:creationId xmlns:a16="http://schemas.microsoft.com/office/drawing/2014/main" id="{30C0F78F-AC50-4DFA-B5A8-A68422EC0B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8" name="Freeform 50">
              <a:extLst>
                <a:ext uri="{FF2B5EF4-FFF2-40B4-BE49-F238E27FC236}">
                  <a16:creationId xmlns:a16="http://schemas.microsoft.com/office/drawing/2014/main" id="{E8AD708C-6C0A-458D-A623-7669B91786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9" name="Freeform 51">
              <a:extLst>
                <a:ext uri="{FF2B5EF4-FFF2-40B4-BE49-F238E27FC236}">
                  <a16:creationId xmlns:a16="http://schemas.microsoft.com/office/drawing/2014/main" id="{2F29497E-2528-4481-99BB-8336C16E4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0" name="Freeform 52">
              <a:extLst>
                <a:ext uri="{FF2B5EF4-FFF2-40B4-BE49-F238E27FC236}">
                  <a16:creationId xmlns:a16="http://schemas.microsoft.com/office/drawing/2014/main" id="{30DD109A-0A1F-4554-A865-B1062C525D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1" name="Freeform 53">
              <a:extLst>
                <a:ext uri="{FF2B5EF4-FFF2-40B4-BE49-F238E27FC236}">
                  <a16:creationId xmlns:a16="http://schemas.microsoft.com/office/drawing/2014/main" id="{39A1957F-65F0-4D6E-9F75-09614FFAC4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2" name="Freeform 54">
              <a:extLst>
                <a:ext uri="{FF2B5EF4-FFF2-40B4-BE49-F238E27FC236}">
                  <a16:creationId xmlns:a16="http://schemas.microsoft.com/office/drawing/2014/main" id="{B4F4BB93-11B2-400C-9549-C7FB7BF711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3" name="Freeform 55">
              <a:extLst>
                <a:ext uri="{FF2B5EF4-FFF2-40B4-BE49-F238E27FC236}">
                  <a16:creationId xmlns:a16="http://schemas.microsoft.com/office/drawing/2014/main" id="{04B086A3-C06F-4862-A8A0-DB01FF3DD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4" name="Freeform 56">
              <a:extLst>
                <a:ext uri="{FF2B5EF4-FFF2-40B4-BE49-F238E27FC236}">
                  <a16:creationId xmlns:a16="http://schemas.microsoft.com/office/drawing/2014/main" id="{9202F0E1-86CF-4652-AA29-E284146476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5" name="Freeform 57">
              <a:extLst>
                <a:ext uri="{FF2B5EF4-FFF2-40B4-BE49-F238E27FC236}">
                  <a16:creationId xmlns:a16="http://schemas.microsoft.com/office/drawing/2014/main" id="{8887D0AB-0624-47E1-906E-6686FA7DE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6" name="Freeform 58">
              <a:extLst>
                <a:ext uri="{FF2B5EF4-FFF2-40B4-BE49-F238E27FC236}">
                  <a16:creationId xmlns:a16="http://schemas.microsoft.com/office/drawing/2014/main" id="{F54439EF-914B-4744-A1D7-FBD89813CB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grpSp>
        <p:nvGrpSpPr>
          <p:cNvPr id="208" name="Group 207">
            <a:extLst>
              <a:ext uri="{FF2B5EF4-FFF2-40B4-BE49-F238E27FC236}">
                <a16:creationId xmlns:a16="http://schemas.microsoft.com/office/drawing/2014/main" id="{68961809-266D-4B4D-BE74-84C1B3CD6F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209" name="Rectangle 208">
              <a:extLst>
                <a:ext uri="{FF2B5EF4-FFF2-40B4-BE49-F238E27FC236}">
                  <a16:creationId xmlns:a16="http://schemas.microsoft.com/office/drawing/2014/main" id="{A14E90A2-C55C-4A5B-A1CA-600A3ADCE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0" name="Picture 2">
              <a:extLst>
                <a:ext uri="{FF2B5EF4-FFF2-40B4-BE49-F238E27FC236}">
                  <a16:creationId xmlns:a16="http://schemas.microsoft.com/office/drawing/2014/main" id="{5C269CFD-5B02-4090-8D3A-DF39B5F4C353}"/>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143" name="Picture 4" descr="Sea of buildings at twilight">
            <a:extLst>
              <a:ext uri="{FF2B5EF4-FFF2-40B4-BE49-F238E27FC236}">
                <a16:creationId xmlns:a16="http://schemas.microsoft.com/office/drawing/2014/main" id="{412AF908-D36B-4077-B81E-7728FB698F8F}"/>
              </a:ext>
            </a:extLst>
          </p:cNvPr>
          <p:cNvPicPr>
            <a:picLocks noChangeAspect="1"/>
          </p:cNvPicPr>
          <p:nvPr/>
        </p:nvPicPr>
        <p:blipFill rotWithShape="1">
          <a:blip r:embed="rId6">
            <a:alphaModFix amt="30000"/>
          </a:blip>
          <a:srcRect t="1421" b="14285"/>
          <a:stretch/>
        </p:blipFill>
        <p:spPr>
          <a:xfrm>
            <a:off x="3611" y="-216806"/>
            <a:ext cx="12188389" cy="6857990"/>
          </a:xfrm>
          <a:prstGeom prst="rect">
            <a:avLst/>
          </a:prstGeom>
        </p:spPr>
      </p:pic>
      <p:grpSp>
        <p:nvGrpSpPr>
          <p:cNvPr id="212" name="Group 211">
            <a:extLst>
              <a:ext uri="{FF2B5EF4-FFF2-40B4-BE49-F238E27FC236}">
                <a16:creationId xmlns:a16="http://schemas.microsoft.com/office/drawing/2014/main" id="{B2086F72-9495-4DC4-839B-72567BA8D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213" name="Round Diagonal Corner Rectangle 7">
              <a:extLst>
                <a:ext uri="{FF2B5EF4-FFF2-40B4-BE49-F238E27FC236}">
                  <a16:creationId xmlns:a16="http://schemas.microsoft.com/office/drawing/2014/main" id="{80C915C2-7A87-4547-97CA-A14D39AB28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4" name="Group 213">
              <a:extLst>
                <a:ext uri="{FF2B5EF4-FFF2-40B4-BE49-F238E27FC236}">
                  <a16:creationId xmlns:a16="http://schemas.microsoft.com/office/drawing/2014/main" id="{7C3B34D4-8ACE-49A6-A4B3-29916A53B5A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215" name="Freeform 32">
                <a:extLst>
                  <a:ext uri="{FF2B5EF4-FFF2-40B4-BE49-F238E27FC236}">
                    <a16:creationId xmlns:a16="http://schemas.microsoft.com/office/drawing/2014/main" id="{5516CB95-0B27-48B5-AADE-72B57A6C7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6" name="Freeform 33">
                <a:extLst>
                  <a:ext uri="{FF2B5EF4-FFF2-40B4-BE49-F238E27FC236}">
                    <a16:creationId xmlns:a16="http://schemas.microsoft.com/office/drawing/2014/main" id="{5E314680-0A6F-49E3-8019-9616313D83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7" name="Freeform 34">
                <a:extLst>
                  <a:ext uri="{FF2B5EF4-FFF2-40B4-BE49-F238E27FC236}">
                    <a16:creationId xmlns:a16="http://schemas.microsoft.com/office/drawing/2014/main" id="{E822FA8D-1CAD-48AC-8AAF-AC9B13E441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8" name="Freeform 37">
                <a:extLst>
                  <a:ext uri="{FF2B5EF4-FFF2-40B4-BE49-F238E27FC236}">
                    <a16:creationId xmlns:a16="http://schemas.microsoft.com/office/drawing/2014/main" id="{B1780F53-5CB6-4C66-BE5C-CBB98ACBC4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9" name="Freeform 35">
                <a:extLst>
                  <a:ext uri="{FF2B5EF4-FFF2-40B4-BE49-F238E27FC236}">
                    <a16:creationId xmlns:a16="http://schemas.microsoft.com/office/drawing/2014/main" id="{781B98D4-7596-46BD-BB6D-0FAA51C38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0" name="Freeform 36">
                <a:extLst>
                  <a:ext uri="{FF2B5EF4-FFF2-40B4-BE49-F238E27FC236}">
                    <a16:creationId xmlns:a16="http://schemas.microsoft.com/office/drawing/2014/main" id="{68558D61-DFBE-4A2C-8DBD-43BAFA68DDE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1" name="Freeform 38">
                <a:extLst>
                  <a:ext uri="{FF2B5EF4-FFF2-40B4-BE49-F238E27FC236}">
                    <a16:creationId xmlns:a16="http://schemas.microsoft.com/office/drawing/2014/main" id="{5646C634-CAD3-432B-BD41-CDE0F526E6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2" name="Freeform 39">
                <a:extLst>
                  <a:ext uri="{FF2B5EF4-FFF2-40B4-BE49-F238E27FC236}">
                    <a16:creationId xmlns:a16="http://schemas.microsoft.com/office/drawing/2014/main" id="{72B91DC4-A905-421C-B77D-3AB7CA3AC2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3" name="Freeform 40">
                <a:extLst>
                  <a:ext uri="{FF2B5EF4-FFF2-40B4-BE49-F238E27FC236}">
                    <a16:creationId xmlns:a16="http://schemas.microsoft.com/office/drawing/2014/main" id="{7A50FBDE-0FD3-4C3E-AB4C-40DD78E1AA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4" name="Rectangle 41">
                <a:extLst>
                  <a:ext uri="{FF2B5EF4-FFF2-40B4-BE49-F238E27FC236}">
                    <a16:creationId xmlns:a16="http://schemas.microsoft.com/office/drawing/2014/main" id="{10793947-01A9-45E9-9C1A-D96D5B220E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225" name="Freeform 32">
                <a:extLst>
                  <a:ext uri="{FF2B5EF4-FFF2-40B4-BE49-F238E27FC236}">
                    <a16:creationId xmlns:a16="http://schemas.microsoft.com/office/drawing/2014/main" id="{BF30035C-FBC7-40B2-B089-084EA4677B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6" name="Freeform 33">
                <a:extLst>
                  <a:ext uri="{FF2B5EF4-FFF2-40B4-BE49-F238E27FC236}">
                    <a16:creationId xmlns:a16="http://schemas.microsoft.com/office/drawing/2014/main" id="{F3C7515F-9B43-411B-8D60-C38FA83FA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7" name="Freeform 34">
                <a:extLst>
                  <a:ext uri="{FF2B5EF4-FFF2-40B4-BE49-F238E27FC236}">
                    <a16:creationId xmlns:a16="http://schemas.microsoft.com/office/drawing/2014/main" id="{709B1F65-34E0-401F-8C78-A5058C84BE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8" name="Freeform 37">
                <a:extLst>
                  <a:ext uri="{FF2B5EF4-FFF2-40B4-BE49-F238E27FC236}">
                    <a16:creationId xmlns:a16="http://schemas.microsoft.com/office/drawing/2014/main" id="{BECD5C03-173E-4590-BD11-26241C59C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9" name="Freeform 35">
                <a:extLst>
                  <a:ext uri="{FF2B5EF4-FFF2-40B4-BE49-F238E27FC236}">
                    <a16:creationId xmlns:a16="http://schemas.microsoft.com/office/drawing/2014/main" id="{14931415-56EE-4E4A-8832-D570F57450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0" name="Freeform 36">
                <a:extLst>
                  <a:ext uri="{FF2B5EF4-FFF2-40B4-BE49-F238E27FC236}">
                    <a16:creationId xmlns:a16="http://schemas.microsoft.com/office/drawing/2014/main" id="{D881F11B-638D-4FEE-B212-B921A4C6D5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1" name="Freeform 38">
                <a:extLst>
                  <a:ext uri="{FF2B5EF4-FFF2-40B4-BE49-F238E27FC236}">
                    <a16:creationId xmlns:a16="http://schemas.microsoft.com/office/drawing/2014/main" id="{2EC82DB3-9325-44B9-81C1-933CFF0F13B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2" name="Freeform 39">
                <a:extLst>
                  <a:ext uri="{FF2B5EF4-FFF2-40B4-BE49-F238E27FC236}">
                    <a16:creationId xmlns:a16="http://schemas.microsoft.com/office/drawing/2014/main" id="{F3F62819-5FD5-4BB4-9FB1-9F1D5F2C6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3" name="Freeform 40">
                <a:extLst>
                  <a:ext uri="{FF2B5EF4-FFF2-40B4-BE49-F238E27FC236}">
                    <a16:creationId xmlns:a16="http://schemas.microsoft.com/office/drawing/2014/main" id="{003B73B7-62FB-478B-823D-DDB5BFC40B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4" name="Rectangle 41">
                <a:extLst>
                  <a:ext uri="{FF2B5EF4-FFF2-40B4-BE49-F238E27FC236}">
                    <a16:creationId xmlns:a16="http://schemas.microsoft.com/office/drawing/2014/main" id="{19F16A31-F5A3-45EF-AD4B-500C660849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36216442-54A6-4CA3-851C-2857BD326799}"/>
              </a:ext>
            </a:extLst>
          </p:cNvPr>
          <p:cNvSpPr>
            <a:spLocks noGrp="1"/>
          </p:cNvSpPr>
          <p:nvPr>
            <p:ph type="title"/>
          </p:nvPr>
        </p:nvSpPr>
        <p:spPr>
          <a:xfrm>
            <a:off x="2667000" y="2328334"/>
            <a:ext cx="6858000" cy="1367896"/>
          </a:xfrm>
        </p:spPr>
        <p:txBody>
          <a:bodyPr vert="horz" lIns="91440" tIns="45720" rIns="91440" bIns="45720" rtlCol="0" anchor="b">
            <a:normAutofit/>
          </a:bodyPr>
          <a:lstStyle/>
          <a:p>
            <a:pPr algn="ctr"/>
            <a:r>
              <a:rPr lang="en-US" sz="4400" dirty="0"/>
              <a:t>Modeling the Future Grid Infrastructure</a:t>
            </a:r>
          </a:p>
        </p:txBody>
      </p:sp>
      <p:sp>
        <p:nvSpPr>
          <p:cNvPr id="3" name="Text Placeholder 2">
            <a:extLst>
              <a:ext uri="{FF2B5EF4-FFF2-40B4-BE49-F238E27FC236}">
                <a16:creationId xmlns:a16="http://schemas.microsoft.com/office/drawing/2014/main" id="{FAB483F7-4BEF-43E4-A510-FC8D3114C5B3}"/>
              </a:ext>
            </a:extLst>
          </p:cNvPr>
          <p:cNvSpPr>
            <a:spLocks noGrp="1"/>
          </p:cNvSpPr>
          <p:nvPr>
            <p:ph type="body" idx="1"/>
          </p:nvPr>
        </p:nvSpPr>
        <p:spPr>
          <a:xfrm>
            <a:off x="2667001" y="3602038"/>
            <a:ext cx="6857999" cy="953029"/>
          </a:xfrm>
        </p:spPr>
        <p:txBody>
          <a:bodyPr vert="horz" lIns="91440" tIns="45720" rIns="91440" bIns="45720" rtlCol="0">
            <a:normAutofit fontScale="92500" lnSpcReduction="10000"/>
          </a:bodyPr>
          <a:lstStyle/>
          <a:p>
            <a:pPr algn="ctr"/>
            <a:r>
              <a:rPr lang="en-US" sz="2300" dirty="0">
                <a:solidFill>
                  <a:schemeClr val="tx2"/>
                </a:solidFill>
              </a:rPr>
              <a:t>2MW UNH PV Array, 1MW WWTF PV array P,</a:t>
            </a:r>
          </a:p>
          <a:p>
            <a:pPr algn="ctr"/>
            <a:r>
              <a:rPr lang="en-US" sz="2300" dirty="0">
                <a:solidFill>
                  <a:schemeClr val="tx2"/>
                </a:solidFill>
              </a:rPr>
              <a:t> 2 MW/8Mwh BESS System</a:t>
            </a:r>
          </a:p>
        </p:txBody>
      </p:sp>
      <p:pic>
        <p:nvPicPr>
          <p:cNvPr id="5" name="Video 4">
            <a:hlinkClick r:id="" action="ppaction://media"/>
            <a:extLst>
              <a:ext uri="{FF2B5EF4-FFF2-40B4-BE49-F238E27FC236}">
                <a16:creationId xmlns:a16="http://schemas.microsoft.com/office/drawing/2014/main" id="{74CE6C07-3A43-4575-AAE3-F988075C7EE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135849956"/>
      </p:ext>
    </p:extLst>
  </p:cSld>
  <p:clrMapOvr>
    <a:masterClrMapping/>
  </p:clrMapOvr>
  <mc:AlternateContent xmlns:mc="http://schemas.openxmlformats.org/markup-compatibility/2006">
    <mc:Choice xmlns:p14="http://schemas.microsoft.com/office/powerpoint/2010/main" Requires="p14">
      <p:transition spd="slow" p14:dur="2000" advTm="1681"/>
    </mc:Choice>
    <mc:Fallback>
      <p:transition spd="slow" advTm="1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pic>
        <p:nvPicPr>
          <p:cNvPr id="61" name="Picture 2">
            <a:extLst>
              <a:ext uri="{FF2B5EF4-FFF2-40B4-BE49-F238E27FC236}">
                <a16:creationId xmlns:a16="http://schemas.microsoft.com/office/drawing/2014/main" id="{3B54EE56-CEC8-4067-8435-4D5937939A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63" name="Group 62">
            <a:extLst>
              <a:ext uri="{FF2B5EF4-FFF2-40B4-BE49-F238E27FC236}">
                <a16:creationId xmlns:a16="http://schemas.microsoft.com/office/drawing/2014/main" id="{6793DC89-E9E3-46CC-9998-C0B67D0F47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64" name="Group 63">
              <a:extLst>
                <a:ext uri="{FF2B5EF4-FFF2-40B4-BE49-F238E27FC236}">
                  <a16:creationId xmlns:a16="http://schemas.microsoft.com/office/drawing/2014/main" id="{B7EEEF19-9CA8-486F-AE73-DE73BF45FF8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pFill/>
          </p:grpSpPr>
          <p:sp>
            <p:nvSpPr>
              <p:cNvPr id="76" name="Rectangle 5">
                <a:extLst>
                  <a:ext uri="{FF2B5EF4-FFF2-40B4-BE49-F238E27FC236}">
                    <a16:creationId xmlns:a16="http://schemas.microsoft.com/office/drawing/2014/main" id="{DAEF5323-92EC-4427-9CD7-68F76A357E9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77" name="Freeform 6">
                <a:extLst>
                  <a:ext uri="{FF2B5EF4-FFF2-40B4-BE49-F238E27FC236}">
                    <a16:creationId xmlns:a16="http://schemas.microsoft.com/office/drawing/2014/main" id="{60D0FC30-2D0E-4781-B6AF-7B6493919D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8" name="Freeform 7">
                <a:extLst>
                  <a:ext uri="{FF2B5EF4-FFF2-40B4-BE49-F238E27FC236}">
                    <a16:creationId xmlns:a16="http://schemas.microsoft.com/office/drawing/2014/main" id="{819512AF-8BEB-4542-9F17-B3BFB03B32A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9" name="Freeform 8">
                <a:extLst>
                  <a:ext uri="{FF2B5EF4-FFF2-40B4-BE49-F238E27FC236}">
                    <a16:creationId xmlns:a16="http://schemas.microsoft.com/office/drawing/2014/main" id="{3BB84AA6-0A41-420E-821B-7728AE4922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0" name="Freeform 9">
                <a:extLst>
                  <a:ext uri="{FF2B5EF4-FFF2-40B4-BE49-F238E27FC236}">
                    <a16:creationId xmlns:a16="http://schemas.microsoft.com/office/drawing/2014/main" id="{CB68734A-25BD-4982-A209-2E5D1875B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1" name="Freeform 10">
                <a:extLst>
                  <a:ext uri="{FF2B5EF4-FFF2-40B4-BE49-F238E27FC236}">
                    <a16:creationId xmlns:a16="http://schemas.microsoft.com/office/drawing/2014/main" id="{56AB0ACE-E089-4220-A807-85758EA9D5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2" name="Freeform 11">
                <a:extLst>
                  <a:ext uri="{FF2B5EF4-FFF2-40B4-BE49-F238E27FC236}">
                    <a16:creationId xmlns:a16="http://schemas.microsoft.com/office/drawing/2014/main" id="{A76AA469-057E-4F79-BEB9-306CD4153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3" name="Freeform 12">
                <a:extLst>
                  <a:ext uri="{FF2B5EF4-FFF2-40B4-BE49-F238E27FC236}">
                    <a16:creationId xmlns:a16="http://schemas.microsoft.com/office/drawing/2014/main" id="{50BC3E81-9927-4C57-BB00-4045CCD699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4" name="Freeform 13">
                <a:extLst>
                  <a:ext uri="{FF2B5EF4-FFF2-40B4-BE49-F238E27FC236}">
                    <a16:creationId xmlns:a16="http://schemas.microsoft.com/office/drawing/2014/main" id="{AD4B2FDF-540A-49A0-9DC9-D5054CD454B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5" name="Freeform 14">
                <a:extLst>
                  <a:ext uri="{FF2B5EF4-FFF2-40B4-BE49-F238E27FC236}">
                    <a16:creationId xmlns:a16="http://schemas.microsoft.com/office/drawing/2014/main" id="{69BA5CB2-ADBA-4166-B45C-99ED85ACD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6" name="Freeform 15">
                <a:extLst>
                  <a:ext uri="{FF2B5EF4-FFF2-40B4-BE49-F238E27FC236}">
                    <a16:creationId xmlns:a16="http://schemas.microsoft.com/office/drawing/2014/main" id="{CBBB12A9-E7B8-423A-AC3D-584FF4745C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7" name="Line 16">
                <a:extLst>
                  <a:ext uri="{FF2B5EF4-FFF2-40B4-BE49-F238E27FC236}">
                    <a16:creationId xmlns:a16="http://schemas.microsoft.com/office/drawing/2014/main" id="{B4FCF827-94F2-40EA-98F6-B0059042205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88" name="Freeform 17">
                <a:extLst>
                  <a:ext uri="{FF2B5EF4-FFF2-40B4-BE49-F238E27FC236}">
                    <a16:creationId xmlns:a16="http://schemas.microsoft.com/office/drawing/2014/main" id="{88F329AB-2148-45E1-A176-70C72553F0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89" name="Freeform 18">
                <a:extLst>
                  <a:ext uri="{FF2B5EF4-FFF2-40B4-BE49-F238E27FC236}">
                    <a16:creationId xmlns:a16="http://schemas.microsoft.com/office/drawing/2014/main" id="{D6FB03B4-1125-4CF3-A32D-635D4ABBA6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0" name="Freeform 19">
                <a:extLst>
                  <a:ext uri="{FF2B5EF4-FFF2-40B4-BE49-F238E27FC236}">
                    <a16:creationId xmlns:a16="http://schemas.microsoft.com/office/drawing/2014/main" id="{B75BE7AC-1221-4298-8EBB-F7C3BA020F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1" name="Freeform 20">
                <a:extLst>
                  <a:ext uri="{FF2B5EF4-FFF2-40B4-BE49-F238E27FC236}">
                    <a16:creationId xmlns:a16="http://schemas.microsoft.com/office/drawing/2014/main" id="{41307B62-5EF1-4017-8EEA-2CB8365BB74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2" name="Rectangle 21">
                <a:extLst>
                  <a:ext uri="{FF2B5EF4-FFF2-40B4-BE49-F238E27FC236}">
                    <a16:creationId xmlns:a16="http://schemas.microsoft.com/office/drawing/2014/main" id="{1FA74FE2-D3E6-452D-BAF6-5D1ED1FE7F9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93" name="Freeform 22">
                <a:extLst>
                  <a:ext uri="{FF2B5EF4-FFF2-40B4-BE49-F238E27FC236}">
                    <a16:creationId xmlns:a16="http://schemas.microsoft.com/office/drawing/2014/main" id="{A5A78A95-E0DA-46E2-8D2C-1A2E95B7A7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4" name="Freeform 23">
                <a:extLst>
                  <a:ext uri="{FF2B5EF4-FFF2-40B4-BE49-F238E27FC236}">
                    <a16:creationId xmlns:a16="http://schemas.microsoft.com/office/drawing/2014/main" id="{854BD4BF-5CE7-4F8D-953C-87592B9C28E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5" name="Freeform 24">
                <a:extLst>
                  <a:ext uri="{FF2B5EF4-FFF2-40B4-BE49-F238E27FC236}">
                    <a16:creationId xmlns:a16="http://schemas.microsoft.com/office/drawing/2014/main" id="{7A02B715-3021-45C0-AABD-9A11DF9DA4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6" name="Freeform 25">
                <a:extLst>
                  <a:ext uri="{FF2B5EF4-FFF2-40B4-BE49-F238E27FC236}">
                    <a16:creationId xmlns:a16="http://schemas.microsoft.com/office/drawing/2014/main" id="{610B7212-0152-4F0F-A1CF-03533C416A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7" name="Freeform 26">
                <a:extLst>
                  <a:ext uri="{FF2B5EF4-FFF2-40B4-BE49-F238E27FC236}">
                    <a16:creationId xmlns:a16="http://schemas.microsoft.com/office/drawing/2014/main" id="{D75B0380-7D83-4786-812B-8EA1D74B7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8" name="Freeform 27">
                <a:extLst>
                  <a:ext uri="{FF2B5EF4-FFF2-40B4-BE49-F238E27FC236}">
                    <a16:creationId xmlns:a16="http://schemas.microsoft.com/office/drawing/2014/main" id="{454C2B9C-31DA-4FD1-9BB4-2BE02C01D7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99" name="Freeform 28">
                <a:extLst>
                  <a:ext uri="{FF2B5EF4-FFF2-40B4-BE49-F238E27FC236}">
                    <a16:creationId xmlns:a16="http://schemas.microsoft.com/office/drawing/2014/main" id="{F4573E58-0FE0-48EC-9FC0-1971A1C41F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0" name="Freeform 29">
                <a:extLst>
                  <a:ext uri="{FF2B5EF4-FFF2-40B4-BE49-F238E27FC236}">
                    <a16:creationId xmlns:a16="http://schemas.microsoft.com/office/drawing/2014/main" id="{2366F124-B63E-4121-ABE8-CAE346F364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1" name="Freeform 30">
                <a:extLst>
                  <a:ext uri="{FF2B5EF4-FFF2-40B4-BE49-F238E27FC236}">
                    <a16:creationId xmlns:a16="http://schemas.microsoft.com/office/drawing/2014/main" id="{975D44DE-7502-4B0E-B519-46DBC6596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02" name="Freeform 31">
                <a:extLst>
                  <a:ext uri="{FF2B5EF4-FFF2-40B4-BE49-F238E27FC236}">
                    <a16:creationId xmlns:a16="http://schemas.microsoft.com/office/drawing/2014/main" id="{A3478D8C-EF93-40E8-86A6-7CFE4BB5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grpSp>
          <p:nvGrpSpPr>
            <p:cNvPr id="65" name="Group 64">
              <a:extLst>
                <a:ext uri="{FF2B5EF4-FFF2-40B4-BE49-F238E27FC236}">
                  <a16:creationId xmlns:a16="http://schemas.microsoft.com/office/drawing/2014/main" id="{3B292D1F-7CF5-4D3D-95DB-77A00EF6873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pFill/>
          </p:grpSpPr>
          <p:sp>
            <p:nvSpPr>
              <p:cNvPr id="66" name="Freeform 32">
                <a:extLst>
                  <a:ext uri="{FF2B5EF4-FFF2-40B4-BE49-F238E27FC236}">
                    <a16:creationId xmlns:a16="http://schemas.microsoft.com/office/drawing/2014/main" id="{9FB88120-F47F-4DA4-A647-655884EE4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67" name="Freeform 33">
                <a:extLst>
                  <a:ext uri="{FF2B5EF4-FFF2-40B4-BE49-F238E27FC236}">
                    <a16:creationId xmlns:a16="http://schemas.microsoft.com/office/drawing/2014/main" id="{5972D677-EB37-43AB-8CCC-1076841BF8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68" name="Freeform 34">
                <a:extLst>
                  <a:ext uri="{FF2B5EF4-FFF2-40B4-BE49-F238E27FC236}">
                    <a16:creationId xmlns:a16="http://schemas.microsoft.com/office/drawing/2014/main" id="{62A766E0-4869-4F29-98D4-BBC376C2D8E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69" name="Freeform 35">
                <a:extLst>
                  <a:ext uri="{FF2B5EF4-FFF2-40B4-BE49-F238E27FC236}">
                    <a16:creationId xmlns:a16="http://schemas.microsoft.com/office/drawing/2014/main" id="{5EE20B16-4564-472A-B033-E30CDD1DD4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0" name="Freeform 36">
                <a:extLst>
                  <a:ext uri="{FF2B5EF4-FFF2-40B4-BE49-F238E27FC236}">
                    <a16:creationId xmlns:a16="http://schemas.microsoft.com/office/drawing/2014/main" id="{DABEBF89-0B7D-43FF-BF13-0973BCC3A86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1" name="Freeform 37">
                <a:extLst>
                  <a:ext uri="{FF2B5EF4-FFF2-40B4-BE49-F238E27FC236}">
                    <a16:creationId xmlns:a16="http://schemas.microsoft.com/office/drawing/2014/main" id="{4A471600-8826-47EC-A5CD-CA01FD834B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2" name="Freeform 38">
                <a:extLst>
                  <a:ext uri="{FF2B5EF4-FFF2-40B4-BE49-F238E27FC236}">
                    <a16:creationId xmlns:a16="http://schemas.microsoft.com/office/drawing/2014/main" id="{6F9C0336-203B-46C7-99A4-3D0A57801A1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3" name="Freeform 39">
                <a:extLst>
                  <a:ext uri="{FF2B5EF4-FFF2-40B4-BE49-F238E27FC236}">
                    <a16:creationId xmlns:a16="http://schemas.microsoft.com/office/drawing/2014/main" id="{19680C1C-4144-49AF-AFF1-94748CD3F3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4" name="Freeform 40">
                <a:extLst>
                  <a:ext uri="{FF2B5EF4-FFF2-40B4-BE49-F238E27FC236}">
                    <a16:creationId xmlns:a16="http://schemas.microsoft.com/office/drawing/2014/main" id="{491F1B84-41DA-4997-83C1-6070F6C4C7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75" name="Rectangle 41">
                <a:extLst>
                  <a:ext uri="{FF2B5EF4-FFF2-40B4-BE49-F238E27FC236}">
                    <a16:creationId xmlns:a16="http://schemas.microsoft.com/office/drawing/2014/main" id="{5E4BF4FD-49EC-43C4-8D16-80BE8FB80A5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grpSp>
      <p:sp>
        <p:nvSpPr>
          <p:cNvPr id="2" name="Title 1">
            <a:extLst>
              <a:ext uri="{FF2B5EF4-FFF2-40B4-BE49-F238E27FC236}">
                <a16:creationId xmlns:a16="http://schemas.microsoft.com/office/drawing/2014/main" id="{A51B480F-FDEB-496C-96B3-96052C2B8D63}"/>
              </a:ext>
            </a:extLst>
          </p:cNvPr>
          <p:cNvSpPr>
            <a:spLocks noGrp="1"/>
          </p:cNvSpPr>
          <p:nvPr>
            <p:ph type="title"/>
          </p:nvPr>
        </p:nvSpPr>
        <p:spPr>
          <a:xfrm>
            <a:off x="6569957" y="618518"/>
            <a:ext cx="4747088" cy="1478570"/>
          </a:xfrm>
        </p:spPr>
        <p:txBody>
          <a:bodyPr vert="horz" lIns="91440" tIns="45720" rIns="91440" bIns="45720" rtlCol="0" anchor="ctr">
            <a:normAutofit/>
          </a:bodyPr>
          <a:lstStyle/>
          <a:p>
            <a:r>
              <a:rPr lang="en-US" sz="3600" dirty="0"/>
              <a:t>The Photovoltaics/BESS</a:t>
            </a:r>
          </a:p>
        </p:txBody>
      </p:sp>
      <p:sp>
        <p:nvSpPr>
          <p:cNvPr id="104" name="Round Diagonal Corner Rectangle 9">
            <a:extLst>
              <a:ext uri="{FF2B5EF4-FFF2-40B4-BE49-F238E27FC236}">
                <a16:creationId xmlns:a16="http://schemas.microsoft.com/office/drawing/2014/main" id="{C16B00BF-AF6E-430A-80B1-9D3C78941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05B63B4-848F-4A7E-BFA1-1CD9460A443C}"/>
              </a:ext>
            </a:extLst>
          </p:cNvPr>
          <p:cNvSpPr>
            <a:spLocks noGrp="1"/>
          </p:cNvSpPr>
          <p:nvPr>
            <p:ph type="body" sz="half" idx="2"/>
          </p:nvPr>
        </p:nvSpPr>
        <p:spPr>
          <a:xfrm>
            <a:off x="6569957" y="2249486"/>
            <a:ext cx="4747087" cy="4450251"/>
          </a:xfrm>
        </p:spPr>
        <p:txBody>
          <a:bodyPr vert="horz" lIns="91440" tIns="45720" rIns="91440" bIns="45720" rtlCol="0">
            <a:normAutofit fontScale="92500" lnSpcReduction="10000"/>
          </a:bodyPr>
          <a:lstStyle/>
          <a:p>
            <a:pPr marL="342900" indent="-285750">
              <a:buFont typeface="Arial" panose="020B0604020202020204" pitchFamily="34" charset="0"/>
              <a:buChar char="•"/>
            </a:pPr>
            <a:r>
              <a:rPr lang="en-US" dirty="0"/>
              <a:t>The UNH PV array model and the Battery Energy storage System were combined into the same model for ease of use since they are often utilized together for charging and discharging</a:t>
            </a:r>
          </a:p>
          <a:p>
            <a:pPr marL="57150"/>
            <a:r>
              <a:rPr lang="en-US" dirty="0"/>
              <a:t>PV Array:</a:t>
            </a:r>
          </a:p>
          <a:p>
            <a:pPr marL="342900" indent="-285750">
              <a:buFont typeface="Arial" panose="020B0604020202020204" pitchFamily="34" charset="0"/>
              <a:buChar char="•"/>
            </a:pPr>
            <a:r>
              <a:rPr lang="en-US" dirty="0"/>
              <a:t>Utilized the PV block in Simulink</a:t>
            </a:r>
          </a:p>
          <a:p>
            <a:pPr marL="800100" lvl="1" indent="-285750">
              <a:buFont typeface="Arial" panose="020B0604020202020204" pitchFamily="34" charset="0"/>
              <a:buChar char="•"/>
            </a:pPr>
            <a:r>
              <a:rPr lang="en-US" dirty="0"/>
              <a:t>Made array that was capable of desired Wattage</a:t>
            </a:r>
          </a:p>
          <a:p>
            <a:pPr marL="800100" lvl="1" indent="-285750">
              <a:buFont typeface="Arial" panose="020B0604020202020204" pitchFamily="34" charset="0"/>
              <a:buChar char="•"/>
            </a:pPr>
            <a:r>
              <a:rPr lang="en-US" dirty="0"/>
              <a:t>Made three phase inverter circuit that converted the high voltage DC to  3-Phase AC then to a Transformer.</a:t>
            </a:r>
          </a:p>
          <a:p>
            <a:pPr marL="57150"/>
            <a:r>
              <a:rPr lang="en-US" dirty="0"/>
              <a:t>BESS</a:t>
            </a:r>
          </a:p>
          <a:p>
            <a:pPr marL="342900" indent="-285750">
              <a:buFont typeface="Arial" panose="020B0604020202020204" pitchFamily="34" charset="0"/>
              <a:buChar char="•"/>
            </a:pPr>
            <a:r>
              <a:rPr lang="en-US" dirty="0"/>
              <a:t>Utilized the battery block in Simulink</a:t>
            </a:r>
          </a:p>
          <a:p>
            <a:pPr marL="800100" lvl="1" indent="-285750">
              <a:buFont typeface="Arial" panose="020B0604020202020204" pitchFamily="34" charset="0"/>
              <a:buChar char="•"/>
            </a:pPr>
            <a:r>
              <a:rPr lang="en-US" dirty="0"/>
              <a:t>Specified the capacity, state of charge, MWh</a:t>
            </a:r>
          </a:p>
          <a:p>
            <a:pPr marL="800100" lvl="1" indent="-285750">
              <a:buFont typeface="Arial" panose="020B0604020202020204" pitchFamily="34" charset="0"/>
              <a:buChar char="•"/>
            </a:pPr>
            <a:r>
              <a:rPr lang="en-US" dirty="0"/>
              <a:t>Controls capable of modeling charging and discharging</a:t>
            </a:r>
          </a:p>
          <a:p>
            <a:pPr marL="800100" lvl="1" indent="-285750">
              <a:buFont typeface="Arial" panose="020B0604020202020204" pitchFamily="34" charset="0"/>
              <a:buChar char="•"/>
            </a:pPr>
            <a:r>
              <a:rPr lang="en-US" dirty="0"/>
              <a:t>Not Technically tuned to for Peak shaving control</a:t>
            </a:r>
          </a:p>
          <a:p>
            <a:pPr marL="57150"/>
            <a:endParaRPr lang="en-US" dirty="0"/>
          </a:p>
          <a:p>
            <a:pPr marL="800100" lvl="1" indent="-285750">
              <a:buFont typeface="Arial" panose="020B0604020202020204" pitchFamily="34" charset="0"/>
              <a:buChar char="•"/>
            </a:pPr>
            <a:endParaRPr lang="en-US" dirty="0"/>
          </a:p>
        </p:txBody>
      </p:sp>
      <p:pic>
        <p:nvPicPr>
          <p:cNvPr id="6" name="Content Placeholder 5">
            <a:extLst>
              <a:ext uri="{FF2B5EF4-FFF2-40B4-BE49-F238E27FC236}">
                <a16:creationId xmlns:a16="http://schemas.microsoft.com/office/drawing/2014/main" id="{C8D48FF8-DA7A-44A2-AFCA-FA52CA4031D7}"/>
              </a:ext>
            </a:extLst>
          </p:cNvPr>
          <p:cNvPicPr>
            <a:picLocks noGrp="1" noChangeAspect="1"/>
          </p:cNvPicPr>
          <p:nvPr>
            <p:ph idx="1"/>
          </p:nvPr>
        </p:nvPicPr>
        <p:blipFill>
          <a:blip r:embed="rId6"/>
          <a:stretch>
            <a:fillRect/>
          </a:stretch>
        </p:blipFill>
        <p:spPr>
          <a:xfrm>
            <a:off x="1317818" y="3405169"/>
            <a:ext cx="4213379" cy="2454294"/>
          </a:xfrm>
          <a:prstGeom prst="rect">
            <a:avLst/>
          </a:prstGeom>
        </p:spPr>
      </p:pic>
      <p:pic>
        <p:nvPicPr>
          <p:cNvPr id="5" name="Picture 4">
            <a:extLst>
              <a:ext uri="{FF2B5EF4-FFF2-40B4-BE49-F238E27FC236}">
                <a16:creationId xmlns:a16="http://schemas.microsoft.com/office/drawing/2014/main" id="{6880B2F7-6108-4EE6-A6FE-7A27143FE98F}"/>
              </a:ext>
            </a:extLst>
          </p:cNvPr>
          <p:cNvPicPr>
            <a:picLocks noChangeAspect="1"/>
          </p:cNvPicPr>
          <p:nvPr/>
        </p:nvPicPr>
        <p:blipFill>
          <a:blip r:embed="rId7"/>
          <a:stretch>
            <a:fillRect/>
          </a:stretch>
        </p:blipFill>
        <p:spPr>
          <a:xfrm>
            <a:off x="1273612" y="1138209"/>
            <a:ext cx="4187276" cy="2181226"/>
          </a:xfrm>
          <a:prstGeom prst="rect">
            <a:avLst/>
          </a:prstGeom>
        </p:spPr>
      </p:pic>
      <p:pic>
        <p:nvPicPr>
          <p:cNvPr id="9" name="Video 8">
            <a:hlinkClick r:id="" action="ppaction://media"/>
            <a:extLst>
              <a:ext uri="{FF2B5EF4-FFF2-40B4-BE49-F238E27FC236}">
                <a16:creationId xmlns:a16="http://schemas.microsoft.com/office/drawing/2014/main" id="{7EA28D95-798B-44D7-B097-803991E1390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30680397"/>
      </p:ext>
    </p:extLst>
  </p:cSld>
  <p:clrMapOvr>
    <a:masterClrMapping/>
  </p:clrMapOvr>
  <mc:AlternateContent xmlns:mc="http://schemas.openxmlformats.org/markup-compatibility/2006">
    <mc:Choice xmlns:p14="http://schemas.microsoft.com/office/powerpoint/2010/main" Requires="p14">
      <p:transition spd="slow" p14:dur="2000" advTm="116932"/>
    </mc:Choice>
    <mc:Fallback>
      <p:transition spd="slow" advTm="116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pic>
        <p:nvPicPr>
          <p:cNvPr id="150" name="Picture 2">
            <a:extLst>
              <a:ext uri="{FF2B5EF4-FFF2-40B4-BE49-F238E27FC236}">
                <a16:creationId xmlns:a16="http://schemas.microsoft.com/office/drawing/2014/main" id="{38BFA449-4933-478B-B27D-ACCC557FF9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52" name="Group 151">
            <a:extLst>
              <a:ext uri="{FF2B5EF4-FFF2-40B4-BE49-F238E27FC236}">
                <a16:creationId xmlns:a16="http://schemas.microsoft.com/office/drawing/2014/main" id="{F21A37DB-EDD2-4025-A254-7FE5E4C7A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53" name="Rectangle 5">
              <a:extLst>
                <a:ext uri="{FF2B5EF4-FFF2-40B4-BE49-F238E27FC236}">
                  <a16:creationId xmlns:a16="http://schemas.microsoft.com/office/drawing/2014/main" id="{708D40D6-935E-4579-ABE6-A99C7E33FCF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54" name="Freeform 6">
              <a:extLst>
                <a:ext uri="{FF2B5EF4-FFF2-40B4-BE49-F238E27FC236}">
                  <a16:creationId xmlns:a16="http://schemas.microsoft.com/office/drawing/2014/main" id="{F9775315-32FD-4BD8-BB73-F51CD2C686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5" name="Freeform 7">
              <a:extLst>
                <a:ext uri="{FF2B5EF4-FFF2-40B4-BE49-F238E27FC236}">
                  <a16:creationId xmlns:a16="http://schemas.microsoft.com/office/drawing/2014/main" id="{336A6870-9B40-41FF-B9F4-A6BA3B2987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6" name="Rectangle 8">
              <a:extLst>
                <a:ext uri="{FF2B5EF4-FFF2-40B4-BE49-F238E27FC236}">
                  <a16:creationId xmlns:a16="http://schemas.microsoft.com/office/drawing/2014/main" id="{C710122E-DD96-4794-A7E0-04B497DA5D5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57" name="Freeform 9">
              <a:extLst>
                <a:ext uri="{FF2B5EF4-FFF2-40B4-BE49-F238E27FC236}">
                  <a16:creationId xmlns:a16="http://schemas.microsoft.com/office/drawing/2014/main" id="{4F4CBCBE-E77B-4F77-A0FC-8E53E82227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8" name="Freeform 10">
              <a:extLst>
                <a:ext uri="{FF2B5EF4-FFF2-40B4-BE49-F238E27FC236}">
                  <a16:creationId xmlns:a16="http://schemas.microsoft.com/office/drawing/2014/main" id="{3AADEE32-46BC-4B55-9FB4-EC09FF4B7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9" name="Freeform 11">
              <a:extLst>
                <a:ext uri="{FF2B5EF4-FFF2-40B4-BE49-F238E27FC236}">
                  <a16:creationId xmlns:a16="http://schemas.microsoft.com/office/drawing/2014/main" id="{49C2E1A9-8937-452C-B9FC-E735928819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0" name="Freeform 12">
              <a:extLst>
                <a:ext uri="{FF2B5EF4-FFF2-40B4-BE49-F238E27FC236}">
                  <a16:creationId xmlns:a16="http://schemas.microsoft.com/office/drawing/2014/main" id="{52F0D79A-B92A-42F1-9DC4-3768BB84C7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1" name="Freeform 13">
              <a:extLst>
                <a:ext uri="{FF2B5EF4-FFF2-40B4-BE49-F238E27FC236}">
                  <a16:creationId xmlns:a16="http://schemas.microsoft.com/office/drawing/2014/main" id="{DF9A7FE6-2AA9-4245-A3FD-2B1E9B41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2" name="Freeform 14">
              <a:extLst>
                <a:ext uri="{FF2B5EF4-FFF2-40B4-BE49-F238E27FC236}">
                  <a16:creationId xmlns:a16="http://schemas.microsoft.com/office/drawing/2014/main" id="{5DBCDEBC-5990-40B3-B01F-0901475F5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3" name="Freeform 15">
              <a:extLst>
                <a:ext uri="{FF2B5EF4-FFF2-40B4-BE49-F238E27FC236}">
                  <a16:creationId xmlns:a16="http://schemas.microsoft.com/office/drawing/2014/main" id="{4F679A7F-49B5-4FB8-8861-39C0B1A780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4" name="Freeform 16">
              <a:extLst>
                <a:ext uri="{FF2B5EF4-FFF2-40B4-BE49-F238E27FC236}">
                  <a16:creationId xmlns:a16="http://schemas.microsoft.com/office/drawing/2014/main" id="{25A941BD-9824-47D0-835E-824412568C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5" name="Freeform 17">
              <a:extLst>
                <a:ext uri="{FF2B5EF4-FFF2-40B4-BE49-F238E27FC236}">
                  <a16:creationId xmlns:a16="http://schemas.microsoft.com/office/drawing/2014/main" id="{9788DF14-5749-40F7-9AFC-400AB2F61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6" name="Freeform 18">
              <a:extLst>
                <a:ext uri="{FF2B5EF4-FFF2-40B4-BE49-F238E27FC236}">
                  <a16:creationId xmlns:a16="http://schemas.microsoft.com/office/drawing/2014/main" id="{E1032387-9F5C-4637-A5BC-43C8FDFF3A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7" name="Freeform 19">
              <a:extLst>
                <a:ext uri="{FF2B5EF4-FFF2-40B4-BE49-F238E27FC236}">
                  <a16:creationId xmlns:a16="http://schemas.microsoft.com/office/drawing/2014/main" id="{E0AE6232-915A-4EDB-BC6C-546E772D2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8" name="Freeform 20">
              <a:extLst>
                <a:ext uri="{FF2B5EF4-FFF2-40B4-BE49-F238E27FC236}">
                  <a16:creationId xmlns:a16="http://schemas.microsoft.com/office/drawing/2014/main" id="{4B47A13E-CFFB-493F-8C53-266B8A9D14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9" name="Freeform 21">
              <a:extLst>
                <a:ext uri="{FF2B5EF4-FFF2-40B4-BE49-F238E27FC236}">
                  <a16:creationId xmlns:a16="http://schemas.microsoft.com/office/drawing/2014/main" id="{CFD722CE-8752-4A08-B23F-764AB47DDA8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0" name="Freeform 22">
              <a:extLst>
                <a:ext uri="{FF2B5EF4-FFF2-40B4-BE49-F238E27FC236}">
                  <a16:creationId xmlns:a16="http://schemas.microsoft.com/office/drawing/2014/main" id="{042C13BD-E9AE-4C85-B32E-8913F9B270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1" name="Freeform 23">
              <a:extLst>
                <a:ext uri="{FF2B5EF4-FFF2-40B4-BE49-F238E27FC236}">
                  <a16:creationId xmlns:a16="http://schemas.microsoft.com/office/drawing/2014/main" id="{4598BDC2-ABB1-475A-89A7-29713D01C8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2" name="Freeform 24">
              <a:extLst>
                <a:ext uri="{FF2B5EF4-FFF2-40B4-BE49-F238E27FC236}">
                  <a16:creationId xmlns:a16="http://schemas.microsoft.com/office/drawing/2014/main" id="{2B080B8C-F78B-4171-A1BC-CA5BE0F569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3" name="Freeform 25">
              <a:extLst>
                <a:ext uri="{FF2B5EF4-FFF2-40B4-BE49-F238E27FC236}">
                  <a16:creationId xmlns:a16="http://schemas.microsoft.com/office/drawing/2014/main" id="{71741891-D8A9-46B8-B264-5459DCF9E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4" name="Freeform 26">
              <a:extLst>
                <a:ext uri="{FF2B5EF4-FFF2-40B4-BE49-F238E27FC236}">
                  <a16:creationId xmlns:a16="http://schemas.microsoft.com/office/drawing/2014/main" id="{A109E82B-1D08-4B6E-9B6C-FE2EC6D533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5" name="Freeform 27">
              <a:extLst>
                <a:ext uri="{FF2B5EF4-FFF2-40B4-BE49-F238E27FC236}">
                  <a16:creationId xmlns:a16="http://schemas.microsoft.com/office/drawing/2014/main" id="{F35E73B8-CFFA-479A-9DE0-5300299D2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6" name="Freeform 28">
              <a:extLst>
                <a:ext uri="{FF2B5EF4-FFF2-40B4-BE49-F238E27FC236}">
                  <a16:creationId xmlns:a16="http://schemas.microsoft.com/office/drawing/2014/main" id="{B0B910CE-9CED-4630-9203-347D1B6D12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7" name="Freeform 29">
              <a:extLst>
                <a:ext uri="{FF2B5EF4-FFF2-40B4-BE49-F238E27FC236}">
                  <a16:creationId xmlns:a16="http://schemas.microsoft.com/office/drawing/2014/main" id="{D06A4D8D-E038-4ED6-9E80-4E91BA84A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8" name="Freeform 30">
              <a:extLst>
                <a:ext uri="{FF2B5EF4-FFF2-40B4-BE49-F238E27FC236}">
                  <a16:creationId xmlns:a16="http://schemas.microsoft.com/office/drawing/2014/main" id="{5EC8C817-4C9E-45E8-B74C-729F1C3FB0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9" name="Freeform 31">
              <a:extLst>
                <a:ext uri="{FF2B5EF4-FFF2-40B4-BE49-F238E27FC236}">
                  <a16:creationId xmlns:a16="http://schemas.microsoft.com/office/drawing/2014/main" id="{226556E8-E6A7-4D81-9C6C-A69A8B611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0" name="Freeform 32">
              <a:extLst>
                <a:ext uri="{FF2B5EF4-FFF2-40B4-BE49-F238E27FC236}">
                  <a16:creationId xmlns:a16="http://schemas.microsoft.com/office/drawing/2014/main" id="{BF75F646-19BF-4436-97C0-BE3EBEEF94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Rectangle 33">
              <a:extLst>
                <a:ext uri="{FF2B5EF4-FFF2-40B4-BE49-F238E27FC236}">
                  <a16:creationId xmlns:a16="http://schemas.microsoft.com/office/drawing/2014/main" id="{222B076E-642A-4E93-8143-3A8D8897532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2" name="Freeform 34">
              <a:extLst>
                <a:ext uri="{FF2B5EF4-FFF2-40B4-BE49-F238E27FC236}">
                  <a16:creationId xmlns:a16="http://schemas.microsoft.com/office/drawing/2014/main" id="{569DC54F-1DCD-40F9-B756-A79C3170C2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3" name="Freeform 35">
              <a:extLst>
                <a:ext uri="{FF2B5EF4-FFF2-40B4-BE49-F238E27FC236}">
                  <a16:creationId xmlns:a16="http://schemas.microsoft.com/office/drawing/2014/main" id="{D6F49EF9-430E-4A1B-9A18-6C247E71E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4" name="Freeform 36">
              <a:extLst>
                <a:ext uri="{FF2B5EF4-FFF2-40B4-BE49-F238E27FC236}">
                  <a16:creationId xmlns:a16="http://schemas.microsoft.com/office/drawing/2014/main" id="{C94C2930-C094-4CF9-8449-60C7BAE98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Freeform 37">
              <a:extLst>
                <a:ext uri="{FF2B5EF4-FFF2-40B4-BE49-F238E27FC236}">
                  <a16:creationId xmlns:a16="http://schemas.microsoft.com/office/drawing/2014/main" id="{B4FF864C-97F2-40BD-95D1-E47527BCB2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6" name="Freeform 38">
              <a:extLst>
                <a:ext uri="{FF2B5EF4-FFF2-40B4-BE49-F238E27FC236}">
                  <a16:creationId xmlns:a16="http://schemas.microsoft.com/office/drawing/2014/main" id="{E8804833-F6BB-4F88-BA24-F59429C71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39">
              <a:extLst>
                <a:ext uri="{FF2B5EF4-FFF2-40B4-BE49-F238E27FC236}">
                  <a16:creationId xmlns:a16="http://schemas.microsoft.com/office/drawing/2014/main" id="{29A4A3B0-4E15-432A-92DB-7B9E57601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40">
              <a:extLst>
                <a:ext uri="{FF2B5EF4-FFF2-40B4-BE49-F238E27FC236}">
                  <a16:creationId xmlns:a16="http://schemas.microsoft.com/office/drawing/2014/main" id="{3CAB34B1-2BFA-44A9-AC3E-D300B30B75A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41">
              <a:extLst>
                <a:ext uri="{FF2B5EF4-FFF2-40B4-BE49-F238E27FC236}">
                  <a16:creationId xmlns:a16="http://schemas.microsoft.com/office/drawing/2014/main" id="{F92527C9-EADB-4C47-BA6A-E70AC9FEC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42">
              <a:extLst>
                <a:ext uri="{FF2B5EF4-FFF2-40B4-BE49-F238E27FC236}">
                  <a16:creationId xmlns:a16="http://schemas.microsoft.com/office/drawing/2014/main" id="{B9808241-C113-44CB-810B-CCBA189552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43">
              <a:extLst>
                <a:ext uri="{FF2B5EF4-FFF2-40B4-BE49-F238E27FC236}">
                  <a16:creationId xmlns:a16="http://schemas.microsoft.com/office/drawing/2014/main" id="{67AEC938-B302-4DA0-9A63-39F2BC34A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44">
              <a:extLst>
                <a:ext uri="{FF2B5EF4-FFF2-40B4-BE49-F238E27FC236}">
                  <a16:creationId xmlns:a16="http://schemas.microsoft.com/office/drawing/2014/main" id="{4A1D4FCF-06B8-4AD3-A750-2B6C298C2E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Rectangle 45">
              <a:extLst>
                <a:ext uri="{FF2B5EF4-FFF2-40B4-BE49-F238E27FC236}">
                  <a16:creationId xmlns:a16="http://schemas.microsoft.com/office/drawing/2014/main" id="{B99F5A7E-1A7F-43C2-AC7A-A1B877D0ADE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94" name="Freeform 46">
              <a:extLst>
                <a:ext uri="{FF2B5EF4-FFF2-40B4-BE49-F238E27FC236}">
                  <a16:creationId xmlns:a16="http://schemas.microsoft.com/office/drawing/2014/main" id="{5B2DDAA2-7B26-47EF-B7D6-B00B653B3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47">
              <a:extLst>
                <a:ext uri="{FF2B5EF4-FFF2-40B4-BE49-F238E27FC236}">
                  <a16:creationId xmlns:a16="http://schemas.microsoft.com/office/drawing/2014/main" id="{7050BAA0-A0C9-4670-B76F-CC87679BC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48">
              <a:extLst>
                <a:ext uri="{FF2B5EF4-FFF2-40B4-BE49-F238E27FC236}">
                  <a16:creationId xmlns:a16="http://schemas.microsoft.com/office/drawing/2014/main" id="{296F765D-D9A6-4D73-88D8-0DCC5012BF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7" name="Freeform 49">
              <a:extLst>
                <a:ext uri="{FF2B5EF4-FFF2-40B4-BE49-F238E27FC236}">
                  <a16:creationId xmlns:a16="http://schemas.microsoft.com/office/drawing/2014/main" id="{30C0F78F-AC50-4DFA-B5A8-A68422EC0B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8" name="Freeform 50">
              <a:extLst>
                <a:ext uri="{FF2B5EF4-FFF2-40B4-BE49-F238E27FC236}">
                  <a16:creationId xmlns:a16="http://schemas.microsoft.com/office/drawing/2014/main" id="{E8AD708C-6C0A-458D-A623-7669B91786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9" name="Freeform 51">
              <a:extLst>
                <a:ext uri="{FF2B5EF4-FFF2-40B4-BE49-F238E27FC236}">
                  <a16:creationId xmlns:a16="http://schemas.microsoft.com/office/drawing/2014/main" id="{2F29497E-2528-4481-99BB-8336C16E4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0" name="Freeform 52">
              <a:extLst>
                <a:ext uri="{FF2B5EF4-FFF2-40B4-BE49-F238E27FC236}">
                  <a16:creationId xmlns:a16="http://schemas.microsoft.com/office/drawing/2014/main" id="{30DD109A-0A1F-4554-A865-B1062C525D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1" name="Freeform 53">
              <a:extLst>
                <a:ext uri="{FF2B5EF4-FFF2-40B4-BE49-F238E27FC236}">
                  <a16:creationId xmlns:a16="http://schemas.microsoft.com/office/drawing/2014/main" id="{39A1957F-65F0-4D6E-9F75-09614FFAC4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2" name="Freeform 54">
              <a:extLst>
                <a:ext uri="{FF2B5EF4-FFF2-40B4-BE49-F238E27FC236}">
                  <a16:creationId xmlns:a16="http://schemas.microsoft.com/office/drawing/2014/main" id="{B4F4BB93-11B2-400C-9549-C7FB7BF711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3" name="Freeform 55">
              <a:extLst>
                <a:ext uri="{FF2B5EF4-FFF2-40B4-BE49-F238E27FC236}">
                  <a16:creationId xmlns:a16="http://schemas.microsoft.com/office/drawing/2014/main" id="{04B086A3-C06F-4862-A8A0-DB01FF3DD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4" name="Freeform 56">
              <a:extLst>
                <a:ext uri="{FF2B5EF4-FFF2-40B4-BE49-F238E27FC236}">
                  <a16:creationId xmlns:a16="http://schemas.microsoft.com/office/drawing/2014/main" id="{9202F0E1-86CF-4652-AA29-E284146476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5" name="Freeform 57">
              <a:extLst>
                <a:ext uri="{FF2B5EF4-FFF2-40B4-BE49-F238E27FC236}">
                  <a16:creationId xmlns:a16="http://schemas.microsoft.com/office/drawing/2014/main" id="{8887D0AB-0624-47E1-906E-6686FA7DE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6" name="Freeform 58">
              <a:extLst>
                <a:ext uri="{FF2B5EF4-FFF2-40B4-BE49-F238E27FC236}">
                  <a16:creationId xmlns:a16="http://schemas.microsoft.com/office/drawing/2014/main" id="{F54439EF-914B-4744-A1D7-FBD89813CB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208" name="Group 207">
            <a:extLst>
              <a:ext uri="{FF2B5EF4-FFF2-40B4-BE49-F238E27FC236}">
                <a16:creationId xmlns:a16="http://schemas.microsoft.com/office/drawing/2014/main" id="{68961809-266D-4B4D-BE74-84C1B3CD6F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209" name="Rectangle 208">
              <a:extLst>
                <a:ext uri="{FF2B5EF4-FFF2-40B4-BE49-F238E27FC236}">
                  <a16:creationId xmlns:a16="http://schemas.microsoft.com/office/drawing/2014/main" id="{A14E90A2-C55C-4A5B-A1CA-600A3ADCE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0" name="Picture 2">
              <a:extLst>
                <a:ext uri="{FF2B5EF4-FFF2-40B4-BE49-F238E27FC236}">
                  <a16:creationId xmlns:a16="http://schemas.microsoft.com/office/drawing/2014/main" id="{5C269CFD-5B02-4090-8D3A-DF39B5F4C353}"/>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143" name="Picture 4" descr="Sea of buildings at twilight">
            <a:extLst>
              <a:ext uri="{FF2B5EF4-FFF2-40B4-BE49-F238E27FC236}">
                <a16:creationId xmlns:a16="http://schemas.microsoft.com/office/drawing/2014/main" id="{412AF908-D36B-4077-B81E-7728FB698F8F}"/>
              </a:ext>
            </a:extLst>
          </p:cNvPr>
          <p:cNvPicPr>
            <a:picLocks noChangeAspect="1"/>
          </p:cNvPicPr>
          <p:nvPr/>
        </p:nvPicPr>
        <p:blipFill rotWithShape="1">
          <a:blip r:embed="rId6">
            <a:alphaModFix amt="30000"/>
          </a:blip>
          <a:srcRect t="1421" b="14285"/>
          <a:stretch/>
        </p:blipFill>
        <p:spPr>
          <a:xfrm>
            <a:off x="3611" y="-216806"/>
            <a:ext cx="12188389" cy="6857990"/>
          </a:xfrm>
          <a:prstGeom prst="rect">
            <a:avLst/>
          </a:prstGeom>
        </p:spPr>
      </p:pic>
      <p:grpSp>
        <p:nvGrpSpPr>
          <p:cNvPr id="212" name="Group 211">
            <a:extLst>
              <a:ext uri="{FF2B5EF4-FFF2-40B4-BE49-F238E27FC236}">
                <a16:creationId xmlns:a16="http://schemas.microsoft.com/office/drawing/2014/main" id="{B2086F72-9495-4DC4-839B-72567BA8D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213" name="Round Diagonal Corner Rectangle 7">
              <a:extLst>
                <a:ext uri="{FF2B5EF4-FFF2-40B4-BE49-F238E27FC236}">
                  <a16:creationId xmlns:a16="http://schemas.microsoft.com/office/drawing/2014/main" id="{80C915C2-7A87-4547-97CA-A14D39AB28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4" name="Group 213">
              <a:extLst>
                <a:ext uri="{FF2B5EF4-FFF2-40B4-BE49-F238E27FC236}">
                  <a16:creationId xmlns:a16="http://schemas.microsoft.com/office/drawing/2014/main" id="{7C3B34D4-8ACE-49A6-A4B3-29916A53B5A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215" name="Freeform 32">
                <a:extLst>
                  <a:ext uri="{FF2B5EF4-FFF2-40B4-BE49-F238E27FC236}">
                    <a16:creationId xmlns:a16="http://schemas.microsoft.com/office/drawing/2014/main" id="{5516CB95-0B27-48B5-AADE-72B57A6C7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6" name="Freeform 33">
                <a:extLst>
                  <a:ext uri="{FF2B5EF4-FFF2-40B4-BE49-F238E27FC236}">
                    <a16:creationId xmlns:a16="http://schemas.microsoft.com/office/drawing/2014/main" id="{5E314680-0A6F-49E3-8019-9616313D83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7" name="Freeform 34">
                <a:extLst>
                  <a:ext uri="{FF2B5EF4-FFF2-40B4-BE49-F238E27FC236}">
                    <a16:creationId xmlns:a16="http://schemas.microsoft.com/office/drawing/2014/main" id="{E822FA8D-1CAD-48AC-8AAF-AC9B13E441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8" name="Freeform 37">
                <a:extLst>
                  <a:ext uri="{FF2B5EF4-FFF2-40B4-BE49-F238E27FC236}">
                    <a16:creationId xmlns:a16="http://schemas.microsoft.com/office/drawing/2014/main" id="{B1780F53-5CB6-4C66-BE5C-CBB98ACBC4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9" name="Freeform 35">
                <a:extLst>
                  <a:ext uri="{FF2B5EF4-FFF2-40B4-BE49-F238E27FC236}">
                    <a16:creationId xmlns:a16="http://schemas.microsoft.com/office/drawing/2014/main" id="{781B98D4-7596-46BD-BB6D-0FAA51C38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0" name="Freeform 36">
                <a:extLst>
                  <a:ext uri="{FF2B5EF4-FFF2-40B4-BE49-F238E27FC236}">
                    <a16:creationId xmlns:a16="http://schemas.microsoft.com/office/drawing/2014/main" id="{68558D61-DFBE-4A2C-8DBD-43BAFA68DDE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1" name="Freeform 38">
                <a:extLst>
                  <a:ext uri="{FF2B5EF4-FFF2-40B4-BE49-F238E27FC236}">
                    <a16:creationId xmlns:a16="http://schemas.microsoft.com/office/drawing/2014/main" id="{5646C634-CAD3-432B-BD41-CDE0F526E6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2" name="Freeform 39">
                <a:extLst>
                  <a:ext uri="{FF2B5EF4-FFF2-40B4-BE49-F238E27FC236}">
                    <a16:creationId xmlns:a16="http://schemas.microsoft.com/office/drawing/2014/main" id="{72B91DC4-A905-421C-B77D-3AB7CA3AC2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3" name="Freeform 40">
                <a:extLst>
                  <a:ext uri="{FF2B5EF4-FFF2-40B4-BE49-F238E27FC236}">
                    <a16:creationId xmlns:a16="http://schemas.microsoft.com/office/drawing/2014/main" id="{7A50FBDE-0FD3-4C3E-AB4C-40DD78E1AA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4" name="Rectangle 41">
                <a:extLst>
                  <a:ext uri="{FF2B5EF4-FFF2-40B4-BE49-F238E27FC236}">
                    <a16:creationId xmlns:a16="http://schemas.microsoft.com/office/drawing/2014/main" id="{10793947-01A9-45E9-9C1A-D96D5B220E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225" name="Freeform 32">
                <a:extLst>
                  <a:ext uri="{FF2B5EF4-FFF2-40B4-BE49-F238E27FC236}">
                    <a16:creationId xmlns:a16="http://schemas.microsoft.com/office/drawing/2014/main" id="{BF30035C-FBC7-40B2-B089-084EA4677B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6" name="Freeform 33">
                <a:extLst>
                  <a:ext uri="{FF2B5EF4-FFF2-40B4-BE49-F238E27FC236}">
                    <a16:creationId xmlns:a16="http://schemas.microsoft.com/office/drawing/2014/main" id="{F3C7515F-9B43-411B-8D60-C38FA83FA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7" name="Freeform 34">
                <a:extLst>
                  <a:ext uri="{FF2B5EF4-FFF2-40B4-BE49-F238E27FC236}">
                    <a16:creationId xmlns:a16="http://schemas.microsoft.com/office/drawing/2014/main" id="{709B1F65-34E0-401F-8C78-A5058C84BE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8" name="Freeform 37">
                <a:extLst>
                  <a:ext uri="{FF2B5EF4-FFF2-40B4-BE49-F238E27FC236}">
                    <a16:creationId xmlns:a16="http://schemas.microsoft.com/office/drawing/2014/main" id="{BECD5C03-173E-4590-BD11-26241C59C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9" name="Freeform 35">
                <a:extLst>
                  <a:ext uri="{FF2B5EF4-FFF2-40B4-BE49-F238E27FC236}">
                    <a16:creationId xmlns:a16="http://schemas.microsoft.com/office/drawing/2014/main" id="{14931415-56EE-4E4A-8832-D570F57450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0" name="Freeform 36">
                <a:extLst>
                  <a:ext uri="{FF2B5EF4-FFF2-40B4-BE49-F238E27FC236}">
                    <a16:creationId xmlns:a16="http://schemas.microsoft.com/office/drawing/2014/main" id="{D881F11B-638D-4FEE-B212-B921A4C6D5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1" name="Freeform 38">
                <a:extLst>
                  <a:ext uri="{FF2B5EF4-FFF2-40B4-BE49-F238E27FC236}">
                    <a16:creationId xmlns:a16="http://schemas.microsoft.com/office/drawing/2014/main" id="{2EC82DB3-9325-44B9-81C1-933CFF0F13B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2" name="Freeform 39">
                <a:extLst>
                  <a:ext uri="{FF2B5EF4-FFF2-40B4-BE49-F238E27FC236}">
                    <a16:creationId xmlns:a16="http://schemas.microsoft.com/office/drawing/2014/main" id="{F3F62819-5FD5-4BB4-9FB1-9F1D5F2C6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3" name="Freeform 40">
                <a:extLst>
                  <a:ext uri="{FF2B5EF4-FFF2-40B4-BE49-F238E27FC236}">
                    <a16:creationId xmlns:a16="http://schemas.microsoft.com/office/drawing/2014/main" id="{003B73B7-62FB-478B-823D-DDB5BFC40B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4" name="Rectangle 41">
                <a:extLst>
                  <a:ext uri="{FF2B5EF4-FFF2-40B4-BE49-F238E27FC236}">
                    <a16:creationId xmlns:a16="http://schemas.microsoft.com/office/drawing/2014/main" id="{19F16A31-F5A3-45EF-AD4B-500C660849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36216442-54A6-4CA3-851C-2857BD326799}"/>
              </a:ext>
            </a:extLst>
          </p:cNvPr>
          <p:cNvSpPr>
            <a:spLocks noGrp="1"/>
          </p:cNvSpPr>
          <p:nvPr>
            <p:ph type="title"/>
          </p:nvPr>
        </p:nvSpPr>
        <p:spPr>
          <a:xfrm>
            <a:off x="2667000" y="2328334"/>
            <a:ext cx="6858000" cy="1367896"/>
          </a:xfrm>
        </p:spPr>
        <p:txBody>
          <a:bodyPr vert="horz" lIns="91440" tIns="45720" rIns="91440" bIns="45720" rtlCol="0" anchor="b">
            <a:normAutofit/>
          </a:bodyPr>
          <a:lstStyle/>
          <a:p>
            <a:pPr algn="ctr"/>
            <a:r>
              <a:rPr lang="en-US" sz="4400" dirty="0"/>
              <a:t>Modeling the Grid Load Infrastructure</a:t>
            </a:r>
          </a:p>
        </p:txBody>
      </p:sp>
      <p:sp>
        <p:nvSpPr>
          <p:cNvPr id="3" name="Text Placeholder 2">
            <a:extLst>
              <a:ext uri="{FF2B5EF4-FFF2-40B4-BE49-F238E27FC236}">
                <a16:creationId xmlns:a16="http://schemas.microsoft.com/office/drawing/2014/main" id="{FAB483F7-4BEF-43E4-A510-FC8D3114C5B3}"/>
              </a:ext>
            </a:extLst>
          </p:cNvPr>
          <p:cNvSpPr>
            <a:spLocks noGrp="1"/>
          </p:cNvSpPr>
          <p:nvPr>
            <p:ph type="body" idx="1"/>
          </p:nvPr>
        </p:nvSpPr>
        <p:spPr>
          <a:xfrm>
            <a:off x="2667001" y="3602038"/>
            <a:ext cx="6857999" cy="953029"/>
          </a:xfrm>
        </p:spPr>
        <p:txBody>
          <a:bodyPr vert="horz" lIns="91440" tIns="45720" rIns="91440" bIns="45720" rtlCol="0">
            <a:normAutofit/>
          </a:bodyPr>
          <a:lstStyle/>
          <a:p>
            <a:pPr algn="ctr"/>
            <a:r>
              <a:rPr lang="en-US" sz="2300" dirty="0">
                <a:solidFill>
                  <a:schemeClr val="tx2"/>
                </a:solidFill>
              </a:rPr>
              <a:t>The 12 Circuits that make up the UNH Microgrid</a:t>
            </a:r>
          </a:p>
        </p:txBody>
      </p:sp>
      <p:pic>
        <p:nvPicPr>
          <p:cNvPr id="6" name="Video 5">
            <a:hlinkClick r:id="" action="ppaction://media"/>
            <a:extLst>
              <a:ext uri="{FF2B5EF4-FFF2-40B4-BE49-F238E27FC236}">
                <a16:creationId xmlns:a16="http://schemas.microsoft.com/office/drawing/2014/main" id="{CD1AF01E-6E8C-40EF-B7DB-C7A51A0DBF9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210084988"/>
      </p:ext>
    </p:extLst>
  </p:cSld>
  <p:clrMapOvr>
    <a:masterClrMapping/>
  </p:clrMapOvr>
  <mc:AlternateContent xmlns:mc="http://schemas.openxmlformats.org/markup-compatibility/2006">
    <mc:Choice xmlns:p14="http://schemas.microsoft.com/office/powerpoint/2010/main" Requires="p14">
      <p:transition spd="slow" p14:dur="2000" advTm="5513"/>
    </mc:Choice>
    <mc:Fallback>
      <p:transition spd="slow" advTm="5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Template>
  <TotalTime>270</TotalTime>
  <Words>890</Words>
  <Application>Microsoft Office PowerPoint</Application>
  <PresentationFormat>Widescreen</PresentationFormat>
  <Paragraphs>48</Paragraphs>
  <Slides>14</Slides>
  <Notes>0</Notes>
  <HiddenSlides>0</HiddenSlides>
  <MMClips>14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Tw Cen MT</vt:lpstr>
      <vt:lpstr>Circuit</vt:lpstr>
      <vt:lpstr>Distributed Energy Resource Model of the UNH-Microgrid</vt:lpstr>
      <vt:lpstr>Abstract</vt:lpstr>
      <vt:lpstr>Introduction</vt:lpstr>
      <vt:lpstr>Design Goals</vt:lpstr>
      <vt:lpstr>Modeling the existing Grid Infrastructure</vt:lpstr>
      <vt:lpstr>The Turbines</vt:lpstr>
      <vt:lpstr>Modeling the Future Grid Infrastructure</vt:lpstr>
      <vt:lpstr>The Photovoltaics/BESS</vt:lpstr>
      <vt:lpstr>Modeling the Grid Load Infrastructure</vt:lpstr>
      <vt:lpstr>Modeling any Parameter</vt:lpstr>
      <vt:lpstr>The Full Model</vt:lpstr>
      <vt:lpstr>Results</vt:lpstr>
      <vt:lpstr>Acknowledgements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Distributed Energy Resource Model of the UNH-Microgrid</dc:title>
  <dc:creator>Matt Dodge</dc:creator>
  <cp:lastModifiedBy>Matt Dodge</cp:lastModifiedBy>
  <cp:revision>2</cp:revision>
  <dcterms:created xsi:type="dcterms:W3CDTF">2021-04-26T08:48:37Z</dcterms:created>
  <dcterms:modified xsi:type="dcterms:W3CDTF">2021-04-26T13:18:52Z</dcterms:modified>
</cp:coreProperties>
</file>