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85" r:id="rId3"/>
    <p:sldId id="297" r:id="rId4"/>
    <p:sldId id="288" r:id="rId5"/>
    <p:sldId id="301" r:id="rId6"/>
    <p:sldId id="276" r:id="rId7"/>
    <p:sldId id="306" r:id="rId8"/>
    <p:sldId id="293" r:id="rId9"/>
    <p:sldId id="295" r:id="rId10"/>
    <p:sldId id="303" r:id="rId11"/>
    <p:sldId id="294" r:id="rId12"/>
    <p:sldId id="267" r:id="rId13"/>
    <p:sldId id="30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74CEE29-5F0E-4DA2-89A1-7CFEC757606E}">
          <p14:sldIdLst>
            <p14:sldId id="257"/>
            <p14:sldId id="285"/>
            <p14:sldId id="297"/>
            <p14:sldId id="288"/>
            <p14:sldId id="301"/>
            <p14:sldId id="276"/>
            <p14:sldId id="306"/>
            <p14:sldId id="293"/>
            <p14:sldId id="295"/>
            <p14:sldId id="303"/>
            <p14:sldId id="294"/>
            <p14:sldId id="267"/>
            <p14:sldId id="3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A0EFAF-09D7-4008-9825-A8FC39D926B8}" v="64" dt="2021-04-26T07:13:14.902"/>
    <p1510:client id="{CC7C2943-CB70-408B-98A5-3B2D053CFBA1}" v="92" dt="2021-04-26T12:55:24.1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hussain Bessam" userId="c37552a49161de76" providerId="LiveId" clId="{2CA0EFAF-09D7-4008-9825-A8FC39D926B8}"/>
    <pc:docChg chg="undo redo custSel addSld delSld modSld sldOrd modSection">
      <pc:chgData name="Alhussain Bessam" userId="c37552a49161de76" providerId="LiveId" clId="{2CA0EFAF-09D7-4008-9825-A8FC39D926B8}" dt="2021-04-26T07:23:41.216" v="1014" actId="20577"/>
      <pc:docMkLst>
        <pc:docMk/>
      </pc:docMkLst>
      <pc:sldChg chg="modSp mod">
        <pc:chgData name="Alhussain Bessam" userId="c37552a49161de76" providerId="LiveId" clId="{2CA0EFAF-09D7-4008-9825-A8FC39D926B8}" dt="2021-04-25T21:04:45.686" v="245" actId="404"/>
        <pc:sldMkLst>
          <pc:docMk/>
          <pc:sldMk cId="212644022" sldId="267"/>
        </pc:sldMkLst>
        <pc:spChg chg="mod">
          <ac:chgData name="Alhussain Bessam" userId="c37552a49161de76" providerId="LiveId" clId="{2CA0EFAF-09D7-4008-9825-A8FC39D926B8}" dt="2021-04-25T21:04:45.686" v="245" actId="404"/>
          <ac:spMkLst>
            <pc:docMk/>
            <pc:sldMk cId="212644022" sldId="267"/>
            <ac:spMk id="3" creationId="{34A34DF3-3C8C-4401-B7AC-887E65E2CEE0}"/>
          </ac:spMkLst>
        </pc:spChg>
      </pc:sldChg>
      <pc:sldChg chg="addSp delSp modSp mod">
        <pc:chgData name="Alhussain Bessam" userId="c37552a49161de76" providerId="LiveId" clId="{2CA0EFAF-09D7-4008-9825-A8FC39D926B8}" dt="2021-04-26T07:16:52.310" v="1006" actId="313"/>
        <pc:sldMkLst>
          <pc:docMk/>
          <pc:sldMk cId="4156171475" sldId="276"/>
        </pc:sldMkLst>
        <pc:spChg chg="add del mod">
          <ac:chgData name="Alhussain Bessam" userId="c37552a49161de76" providerId="LiveId" clId="{2CA0EFAF-09D7-4008-9825-A8FC39D926B8}" dt="2021-04-26T06:51:18.118" v="820" actId="478"/>
          <ac:spMkLst>
            <pc:docMk/>
            <pc:sldMk cId="4156171475" sldId="276"/>
            <ac:spMk id="3" creationId="{817D5FDE-EE5A-4B2D-923C-76929596FA63}"/>
          </ac:spMkLst>
        </pc:spChg>
        <pc:spChg chg="add mod">
          <ac:chgData name="Alhussain Bessam" userId="c37552a49161de76" providerId="LiveId" clId="{2CA0EFAF-09D7-4008-9825-A8FC39D926B8}" dt="2021-04-26T07:16:33.889" v="987" actId="1076"/>
          <ac:spMkLst>
            <pc:docMk/>
            <pc:sldMk cId="4156171475" sldId="276"/>
            <ac:spMk id="4" creationId="{74982C19-E257-45D5-B562-1C0ADFBC4365}"/>
          </ac:spMkLst>
        </pc:spChg>
        <pc:spChg chg="mod">
          <ac:chgData name="Alhussain Bessam" userId="c37552a49161de76" providerId="LiveId" clId="{2CA0EFAF-09D7-4008-9825-A8FC39D926B8}" dt="2021-04-26T07:16:52.310" v="1006" actId="313"/>
          <ac:spMkLst>
            <pc:docMk/>
            <pc:sldMk cId="4156171475" sldId="276"/>
            <ac:spMk id="11" creationId="{63DD8863-4160-42DA-AB7D-167C51FF2947}"/>
          </ac:spMkLst>
        </pc:spChg>
        <pc:spChg chg="del">
          <ac:chgData name="Alhussain Bessam" userId="c37552a49161de76" providerId="LiveId" clId="{2CA0EFAF-09D7-4008-9825-A8FC39D926B8}" dt="2021-04-26T06:51:12.217" v="818" actId="478"/>
          <ac:spMkLst>
            <pc:docMk/>
            <pc:sldMk cId="4156171475" sldId="276"/>
            <ac:spMk id="13" creationId="{521C5371-BE18-4E0D-B1DC-334DE817B2C1}"/>
          </ac:spMkLst>
        </pc:spChg>
        <pc:spChg chg="mod">
          <ac:chgData name="Alhussain Bessam" userId="c37552a49161de76" providerId="LiveId" clId="{2CA0EFAF-09D7-4008-9825-A8FC39D926B8}" dt="2021-04-26T06:52:00.645" v="827" actId="164"/>
          <ac:spMkLst>
            <pc:docMk/>
            <pc:sldMk cId="4156171475" sldId="276"/>
            <ac:spMk id="20" creationId="{CECA8F72-C940-4EF8-A146-915588A6D936}"/>
          </ac:spMkLst>
        </pc:spChg>
        <pc:spChg chg="mod">
          <ac:chgData name="Alhussain Bessam" userId="c37552a49161de76" providerId="LiveId" clId="{2CA0EFAF-09D7-4008-9825-A8FC39D926B8}" dt="2021-04-26T07:12:54.158" v="941" actId="1076"/>
          <ac:spMkLst>
            <pc:docMk/>
            <pc:sldMk cId="4156171475" sldId="276"/>
            <ac:spMk id="21" creationId="{55B80CD2-0224-44D4-BCD2-22593F22D4D6}"/>
          </ac:spMkLst>
        </pc:spChg>
        <pc:spChg chg="mod">
          <ac:chgData name="Alhussain Bessam" userId="c37552a49161de76" providerId="LiveId" clId="{2CA0EFAF-09D7-4008-9825-A8FC39D926B8}" dt="2021-04-26T07:12:54.158" v="941" actId="1076"/>
          <ac:spMkLst>
            <pc:docMk/>
            <pc:sldMk cId="4156171475" sldId="276"/>
            <ac:spMk id="22" creationId="{C9A445A5-E200-4ABA-8FB0-7EE850A0EAFD}"/>
          </ac:spMkLst>
        </pc:spChg>
        <pc:spChg chg="mod">
          <ac:chgData name="Alhussain Bessam" userId="c37552a49161de76" providerId="LiveId" clId="{2CA0EFAF-09D7-4008-9825-A8FC39D926B8}" dt="2021-04-26T06:52:00.645" v="827" actId="164"/>
          <ac:spMkLst>
            <pc:docMk/>
            <pc:sldMk cId="4156171475" sldId="276"/>
            <ac:spMk id="23" creationId="{BCE4E09E-FD29-400E-9C1C-7237EBEAC429}"/>
          </ac:spMkLst>
        </pc:spChg>
        <pc:spChg chg="mod">
          <ac:chgData name="Alhussain Bessam" userId="c37552a49161de76" providerId="LiveId" clId="{2CA0EFAF-09D7-4008-9825-A8FC39D926B8}" dt="2021-04-26T06:52:00.645" v="827" actId="164"/>
          <ac:spMkLst>
            <pc:docMk/>
            <pc:sldMk cId="4156171475" sldId="276"/>
            <ac:spMk id="24" creationId="{6A79B34E-4458-4FF3-8341-2D42DF47D963}"/>
          </ac:spMkLst>
        </pc:spChg>
        <pc:spChg chg="mod">
          <ac:chgData name="Alhussain Bessam" userId="c37552a49161de76" providerId="LiveId" clId="{2CA0EFAF-09D7-4008-9825-A8FC39D926B8}" dt="2021-04-26T07:12:32.173" v="938" actId="122"/>
          <ac:spMkLst>
            <pc:docMk/>
            <pc:sldMk cId="4156171475" sldId="276"/>
            <ac:spMk id="25" creationId="{2BB9B28F-70B3-4BD3-B2DE-F36BFDACB0C1}"/>
          </ac:spMkLst>
        </pc:spChg>
        <pc:spChg chg="mod">
          <ac:chgData name="Alhussain Bessam" userId="c37552a49161de76" providerId="LiveId" clId="{2CA0EFAF-09D7-4008-9825-A8FC39D926B8}" dt="2021-04-26T06:52:00.645" v="827" actId="164"/>
          <ac:spMkLst>
            <pc:docMk/>
            <pc:sldMk cId="4156171475" sldId="276"/>
            <ac:spMk id="26" creationId="{835DAE10-5519-4B00-A74F-CFD63992F740}"/>
          </ac:spMkLst>
        </pc:spChg>
        <pc:spChg chg="mod">
          <ac:chgData name="Alhussain Bessam" userId="c37552a49161de76" providerId="LiveId" clId="{2CA0EFAF-09D7-4008-9825-A8FC39D926B8}" dt="2021-04-26T06:52:54.532" v="865" actId="1076"/>
          <ac:spMkLst>
            <pc:docMk/>
            <pc:sldMk cId="4156171475" sldId="276"/>
            <ac:spMk id="27" creationId="{F50FA6FC-8319-4B5B-A8B4-8946B232BECB}"/>
          </ac:spMkLst>
        </pc:spChg>
        <pc:spChg chg="mod">
          <ac:chgData name="Alhussain Bessam" userId="c37552a49161de76" providerId="LiveId" clId="{2CA0EFAF-09D7-4008-9825-A8FC39D926B8}" dt="2021-04-26T06:53:55.714" v="875" actId="404"/>
          <ac:spMkLst>
            <pc:docMk/>
            <pc:sldMk cId="4156171475" sldId="276"/>
            <ac:spMk id="28" creationId="{29210EC6-692F-4C39-A722-F88CBD4DCC29}"/>
          </ac:spMkLst>
        </pc:spChg>
        <pc:spChg chg="add mod">
          <ac:chgData name="Alhussain Bessam" userId="c37552a49161de76" providerId="LiveId" clId="{2CA0EFAF-09D7-4008-9825-A8FC39D926B8}" dt="2021-04-26T07:16:12.164" v="983" actId="1076"/>
          <ac:spMkLst>
            <pc:docMk/>
            <pc:sldMk cId="4156171475" sldId="276"/>
            <ac:spMk id="29" creationId="{768679B6-59AC-493E-B0E7-9F6B82B17F1A}"/>
          </ac:spMkLst>
        </pc:spChg>
        <pc:spChg chg="mod">
          <ac:chgData name="Alhussain Bessam" userId="c37552a49161de76" providerId="LiveId" clId="{2CA0EFAF-09D7-4008-9825-A8FC39D926B8}" dt="2021-04-26T06:52:00.645" v="827" actId="164"/>
          <ac:spMkLst>
            <pc:docMk/>
            <pc:sldMk cId="4156171475" sldId="276"/>
            <ac:spMk id="30" creationId="{6996CE90-91B5-48F5-823B-82C9B75706CF}"/>
          </ac:spMkLst>
        </pc:spChg>
        <pc:spChg chg="mod">
          <ac:chgData name="Alhussain Bessam" userId="c37552a49161de76" providerId="LiveId" clId="{2CA0EFAF-09D7-4008-9825-A8FC39D926B8}" dt="2021-04-26T06:52:00.645" v="827" actId="164"/>
          <ac:spMkLst>
            <pc:docMk/>
            <pc:sldMk cId="4156171475" sldId="276"/>
            <ac:spMk id="31" creationId="{2059519D-DB10-40EE-85A4-A6D80167DBF0}"/>
          </ac:spMkLst>
        </pc:spChg>
        <pc:spChg chg="mod">
          <ac:chgData name="Alhussain Bessam" userId="c37552a49161de76" providerId="LiveId" clId="{2CA0EFAF-09D7-4008-9825-A8FC39D926B8}" dt="2021-04-26T07:12:27.145" v="937" actId="122"/>
          <ac:spMkLst>
            <pc:docMk/>
            <pc:sldMk cId="4156171475" sldId="276"/>
            <ac:spMk id="32" creationId="{677DF8AD-6C81-4014-8208-D4DE0EEFBA99}"/>
          </ac:spMkLst>
        </pc:spChg>
        <pc:spChg chg="mod">
          <ac:chgData name="Alhussain Bessam" userId="c37552a49161de76" providerId="LiveId" clId="{2CA0EFAF-09D7-4008-9825-A8FC39D926B8}" dt="2021-04-26T06:52:00.645" v="827" actId="164"/>
          <ac:spMkLst>
            <pc:docMk/>
            <pc:sldMk cId="4156171475" sldId="276"/>
            <ac:spMk id="33" creationId="{D8A3712D-9205-4312-95A6-B5D06FB40B50}"/>
          </ac:spMkLst>
        </pc:spChg>
        <pc:spChg chg="mod">
          <ac:chgData name="Alhussain Bessam" userId="c37552a49161de76" providerId="LiveId" clId="{2CA0EFAF-09D7-4008-9825-A8FC39D926B8}" dt="2021-04-26T06:52:00.645" v="827" actId="164"/>
          <ac:spMkLst>
            <pc:docMk/>
            <pc:sldMk cId="4156171475" sldId="276"/>
            <ac:spMk id="34" creationId="{4BCB0676-C2A9-4415-B377-52F0496C042F}"/>
          </ac:spMkLst>
        </pc:spChg>
        <pc:spChg chg="mod">
          <ac:chgData name="Alhussain Bessam" userId="c37552a49161de76" providerId="LiveId" clId="{2CA0EFAF-09D7-4008-9825-A8FC39D926B8}" dt="2021-04-26T07:12:24.337" v="936" actId="122"/>
          <ac:spMkLst>
            <pc:docMk/>
            <pc:sldMk cId="4156171475" sldId="276"/>
            <ac:spMk id="35" creationId="{AE0FEA46-7300-40C7-B60D-ED986D4B8E22}"/>
          </ac:spMkLst>
        </pc:spChg>
        <pc:grpChg chg="add mod">
          <ac:chgData name="Alhussain Bessam" userId="c37552a49161de76" providerId="LiveId" clId="{2CA0EFAF-09D7-4008-9825-A8FC39D926B8}" dt="2021-04-26T06:51:54.096" v="826" actId="164"/>
          <ac:grpSpMkLst>
            <pc:docMk/>
            <pc:sldMk cId="4156171475" sldId="276"/>
            <ac:grpSpMk id="4" creationId="{9580DF50-56FF-4D42-A1E9-FB2CA090F6C1}"/>
          </ac:grpSpMkLst>
        </pc:grpChg>
        <pc:grpChg chg="add mod">
          <ac:chgData name="Alhussain Bessam" userId="c37552a49161de76" providerId="LiveId" clId="{2CA0EFAF-09D7-4008-9825-A8FC39D926B8}" dt="2021-04-26T07:16:23.237" v="986" actId="1076"/>
          <ac:grpSpMkLst>
            <pc:docMk/>
            <pc:sldMk cId="4156171475" sldId="276"/>
            <ac:grpSpMk id="5" creationId="{418853EB-00D6-483D-842E-6FAFDEFD745E}"/>
          </ac:grpSpMkLst>
        </pc:grpChg>
        <pc:picChg chg="add mod modCrop">
          <ac:chgData name="Alhussain Bessam" userId="c37552a49161de76" providerId="LiveId" clId="{2CA0EFAF-09D7-4008-9825-A8FC39D926B8}" dt="2021-04-26T07:16:07.801" v="982" actId="1076"/>
          <ac:picMkLst>
            <pc:docMk/>
            <pc:sldMk cId="4156171475" sldId="276"/>
            <ac:picMk id="2" creationId="{EF6FE9B7-F7EE-42D6-814A-E0FA0E598C96}"/>
          </ac:picMkLst>
        </pc:picChg>
        <pc:picChg chg="add mod">
          <ac:chgData name="Alhussain Bessam" userId="c37552a49161de76" providerId="LiveId" clId="{2CA0EFAF-09D7-4008-9825-A8FC39D926B8}" dt="2021-04-26T07:15:29.066" v="975" actId="1076"/>
          <ac:picMkLst>
            <pc:docMk/>
            <pc:sldMk cId="4156171475" sldId="276"/>
            <ac:picMk id="3" creationId="{02139599-B8BA-4572-BCE6-FC2D98D2E5EC}"/>
          </ac:picMkLst>
        </pc:picChg>
        <pc:picChg chg="mod">
          <ac:chgData name="Alhussain Bessam" userId="c37552a49161de76" providerId="LiveId" clId="{2CA0EFAF-09D7-4008-9825-A8FC39D926B8}" dt="2021-04-26T06:52:00.645" v="827" actId="164"/>
          <ac:picMkLst>
            <pc:docMk/>
            <pc:sldMk cId="4156171475" sldId="276"/>
            <ac:picMk id="9" creationId="{5C5912B3-FC3A-4EE0-A971-995432FABA26}"/>
          </ac:picMkLst>
        </pc:picChg>
      </pc:sldChg>
      <pc:sldChg chg="del">
        <pc:chgData name="Alhussain Bessam" userId="c37552a49161de76" providerId="LiveId" clId="{2CA0EFAF-09D7-4008-9825-A8FC39D926B8}" dt="2021-04-25T22:31:26.481" v="324" actId="47"/>
        <pc:sldMkLst>
          <pc:docMk/>
          <pc:sldMk cId="461079352" sldId="289"/>
        </pc:sldMkLst>
      </pc:sldChg>
      <pc:sldChg chg="add del">
        <pc:chgData name="Alhussain Bessam" userId="c37552a49161de76" providerId="LiveId" clId="{2CA0EFAF-09D7-4008-9825-A8FC39D926B8}" dt="2021-04-25T20:49:06.412" v="47" actId="2696"/>
        <pc:sldMkLst>
          <pc:docMk/>
          <pc:sldMk cId="4168637365" sldId="291"/>
        </pc:sldMkLst>
      </pc:sldChg>
      <pc:sldChg chg="del">
        <pc:chgData name="Alhussain Bessam" userId="c37552a49161de76" providerId="LiveId" clId="{2CA0EFAF-09D7-4008-9825-A8FC39D926B8}" dt="2021-04-26T07:17:37.691" v="1007" actId="47"/>
        <pc:sldMkLst>
          <pc:docMk/>
          <pc:sldMk cId="1724139068" sldId="292"/>
        </pc:sldMkLst>
      </pc:sldChg>
      <pc:sldChg chg="addSp modSp mod">
        <pc:chgData name="Alhussain Bessam" userId="c37552a49161de76" providerId="LiveId" clId="{2CA0EFAF-09D7-4008-9825-A8FC39D926B8}" dt="2021-04-25T20:43:56.003" v="45" actId="20577"/>
        <pc:sldMkLst>
          <pc:docMk/>
          <pc:sldMk cId="2180847861" sldId="295"/>
        </pc:sldMkLst>
        <pc:spChg chg="add mod">
          <ac:chgData name="Alhussain Bessam" userId="c37552a49161de76" providerId="LiveId" clId="{2CA0EFAF-09D7-4008-9825-A8FC39D926B8}" dt="2021-04-25T20:42:52.579" v="31" actId="14100"/>
          <ac:spMkLst>
            <pc:docMk/>
            <pc:sldMk cId="2180847861" sldId="295"/>
            <ac:spMk id="2" creationId="{F9D53978-9811-4CE3-BEC7-8DD909BA23BC}"/>
          </ac:spMkLst>
        </pc:spChg>
        <pc:spChg chg="add mod">
          <ac:chgData name="Alhussain Bessam" userId="c37552a49161de76" providerId="LiveId" clId="{2CA0EFAF-09D7-4008-9825-A8FC39D926B8}" dt="2021-04-25T20:43:48.667" v="42" actId="1076"/>
          <ac:spMkLst>
            <pc:docMk/>
            <pc:sldMk cId="2180847861" sldId="295"/>
            <ac:spMk id="12" creationId="{7D391776-F279-402F-876E-E59C696FEE70}"/>
          </ac:spMkLst>
        </pc:spChg>
        <pc:spChg chg="add mod">
          <ac:chgData name="Alhussain Bessam" userId="c37552a49161de76" providerId="LiveId" clId="{2CA0EFAF-09D7-4008-9825-A8FC39D926B8}" dt="2021-04-25T20:43:56.003" v="45" actId="20577"/>
          <ac:spMkLst>
            <pc:docMk/>
            <pc:sldMk cId="2180847861" sldId="295"/>
            <ac:spMk id="17" creationId="{D8A0DA29-B700-455E-BEDC-F5B4F2CCAF91}"/>
          </ac:spMkLst>
        </pc:spChg>
      </pc:sldChg>
      <pc:sldChg chg="delSp modSp add mod ord">
        <pc:chgData name="Alhussain Bessam" userId="c37552a49161de76" providerId="LiveId" clId="{2CA0EFAF-09D7-4008-9825-A8FC39D926B8}" dt="2021-04-25T22:35:23.784" v="432" actId="20577"/>
        <pc:sldMkLst>
          <pc:docMk/>
          <pc:sldMk cId="3406989675" sldId="299"/>
        </pc:sldMkLst>
        <pc:spChg chg="mod">
          <ac:chgData name="Alhussain Bessam" userId="c37552a49161de76" providerId="LiveId" clId="{2CA0EFAF-09D7-4008-9825-A8FC39D926B8}" dt="2021-04-25T22:35:23.784" v="432" actId="20577"/>
          <ac:spMkLst>
            <pc:docMk/>
            <pc:sldMk cId="3406989675" sldId="299"/>
            <ac:spMk id="2" creationId="{8B45D11F-50A1-4023-8A33-420D604E4590}"/>
          </ac:spMkLst>
        </pc:spChg>
        <pc:spChg chg="del">
          <ac:chgData name="Alhussain Bessam" userId="c37552a49161de76" providerId="LiveId" clId="{2CA0EFAF-09D7-4008-9825-A8FC39D926B8}" dt="2021-04-25T20:49:35.677" v="54" actId="478"/>
          <ac:spMkLst>
            <pc:docMk/>
            <pc:sldMk cId="3406989675" sldId="299"/>
            <ac:spMk id="7" creationId="{C2034C7B-8274-4C41-865E-97C7297810B1}"/>
          </ac:spMkLst>
        </pc:spChg>
        <pc:spChg chg="mod">
          <ac:chgData name="Alhussain Bessam" userId="c37552a49161de76" providerId="LiveId" clId="{2CA0EFAF-09D7-4008-9825-A8FC39D926B8}" dt="2021-04-25T21:08:39.258" v="307" actId="20577"/>
          <ac:spMkLst>
            <pc:docMk/>
            <pc:sldMk cId="3406989675" sldId="299"/>
            <ac:spMk id="10" creationId="{68D88643-E9C3-444A-864D-C66C3EC803DE}"/>
          </ac:spMkLst>
        </pc:spChg>
        <pc:spChg chg="del mod">
          <ac:chgData name="Alhussain Bessam" userId="c37552a49161de76" providerId="LiveId" clId="{2CA0EFAF-09D7-4008-9825-A8FC39D926B8}" dt="2021-04-25T20:49:23.223" v="51" actId="478"/>
          <ac:spMkLst>
            <pc:docMk/>
            <pc:sldMk cId="3406989675" sldId="299"/>
            <ac:spMk id="16" creationId="{3F6CD06F-D49D-4FC0-87F0-19148AAFCD2A}"/>
          </ac:spMkLst>
        </pc:spChg>
        <pc:picChg chg="del">
          <ac:chgData name="Alhussain Bessam" userId="c37552a49161de76" providerId="LiveId" clId="{2CA0EFAF-09D7-4008-9825-A8FC39D926B8}" dt="2021-04-25T20:49:35.677" v="54" actId="478"/>
          <ac:picMkLst>
            <pc:docMk/>
            <pc:sldMk cId="3406989675" sldId="299"/>
            <ac:picMk id="6" creationId="{6FA29FF4-E5EF-470C-8392-FACEACF7042D}"/>
          </ac:picMkLst>
        </pc:picChg>
      </pc:sldChg>
      <pc:sldChg chg="addSp new add del mod">
        <pc:chgData name="Alhussain Bessam" userId="c37552a49161de76" providerId="LiveId" clId="{2CA0EFAF-09D7-4008-9825-A8FC39D926B8}" dt="2021-04-26T06:47:37.579" v="780" actId="47"/>
        <pc:sldMkLst>
          <pc:docMk/>
          <pc:sldMk cId="2941419028" sldId="300"/>
        </pc:sldMkLst>
        <pc:picChg chg="add">
          <ac:chgData name="Alhussain Bessam" userId="c37552a49161de76" providerId="LiveId" clId="{2CA0EFAF-09D7-4008-9825-A8FC39D926B8}" dt="2021-04-25T22:18:58.764" v="309" actId="22"/>
          <ac:picMkLst>
            <pc:docMk/>
            <pc:sldMk cId="2941419028" sldId="300"/>
            <ac:picMk id="5" creationId="{D3B6735D-E3CD-4935-9071-C7FB2CC547E8}"/>
          </ac:picMkLst>
        </pc:picChg>
      </pc:sldChg>
      <pc:sldChg chg="modSp add mod">
        <pc:chgData name="Alhussain Bessam" userId="c37552a49161de76" providerId="LiveId" clId="{2CA0EFAF-09D7-4008-9825-A8FC39D926B8}" dt="2021-04-26T07:23:41.216" v="1014" actId="20577"/>
        <pc:sldMkLst>
          <pc:docMk/>
          <pc:sldMk cId="581837242" sldId="301"/>
        </pc:sldMkLst>
        <pc:spChg chg="mod">
          <ac:chgData name="Alhussain Bessam" userId="c37552a49161de76" providerId="LiveId" clId="{2CA0EFAF-09D7-4008-9825-A8FC39D926B8}" dt="2021-04-25T22:32:31.372" v="391" actId="122"/>
          <ac:spMkLst>
            <pc:docMk/>
            <pc:sldMk cId="581837242" sldId="301"/>
            <ac:spMk id="2" creationId="{8B45D11F-50A1-4023-8A33-420D604E4590}"/>
          </ac:spMkLst>
        </pc:spChg>
        <pc:spChg chg="mod">
          <ac:chgData name="Alhussain Bessam" userId="c37552a49161de76" providerId="LiveId" clId="{2CA0EFAF-09D7-4008-9825-A8FC39D926B8}" dt="2021-04-26T07:23:41.216" v="1014" actId="20577"/>
          <ac:spMkLst>
            <pc:docMk/>
            <pc:sldMk cId="581837242" sldId="301"/>
            <ac:spMk id="11" creationId="{84B0EA2A-175C-466A-A55E-5B29921FEF7C}"/>
          </ac:spMkLst>
        </pc:spChg>
      </pc:sldChg>
      <pc:sldChg chg="modSp new del mod ord">
        <pc:chgData name="Alhussain Bessam" userId="c37552a49161de76" providerId="LiveId" clId="{2CA0EFAF-09D7-4008-9825-A8FC39D926B8}" dt="2021-04-26T07:17:42.784" v="1008" actId="47"/>
        <pc:sldMkLst>
          <pc:docMk/>
          <pc:sldMk cId="1616745115" sldId="302"/>
        </pc:sldMkLst>
        <pc:spChg chg="mod">
          <ac:chgData name="Alhussain Bessam" userId="c37552a49161de76" providerId="LiveId" clId="{2CA0EFAF-09D7-4008-9825-A8FC39D926B8}" dt="2021-04-25T22:46:16.256" v="501" actId="20577"/>
          <ac:spMkLst>
            <pc:docMk/>
            <pc:sldMk cId="1616745115" sldId="302"/>
            <ac:spMk id="3" creationId="{8EC38D1D-D104-4A7B-80CF-4B8AF779D1DB}"/>
          </ac:spMkLst>
        </pc:spChg>
      </pc:sldChg>
      <pc:sldChg chg="addSp delSp modSp add mod">
        <pc:chgData name="Alhussain Bessam" userId="c37552a49161de76" providerId="LiveId" clId="{2CA0EFAF-09D7-4008-9825-A8FC39D926B8}" dt="2021-04-26T02:27:22.165" v="513" actId="478"/>
        <pc:sldMkLst>
          <pc:docMk/>
          <pc:sldMk cId="1207366524" sldId="303"/>
        </pc:sldMkLst>
        <pc:spChg chg="del mod">
          <ac:chgData name="Alhussain Bessam" userId="c37552a49161de76" providerId="LiveId" clId="{2CA0EFAF-09D7-4008-9825-A8FC39D926B8}" dt="2021-04-26T02:27:22.165" v="513" actId="478"/>
          <ac:spMkLst>
            <pc:docMk/>
            <pc:sldMk cId="1207366524" sldId="303"/>
            <ac:spMk id="3" creationId="{3B166DF4-F8F1-4ED7-B34C-B3C1A44C8043}"/>
          </ac:spMkLst>
        </pc:spChg>
        <pc:spChg chg="del">
          <ac:chgData name="Alhussain Bessam" userId="c37552a49161de76" providerId="LiveId" clId="{2CA0EFAF-09D7-4008-9825-A8FC39D926B8}" dt="2021-04-26T02:24:22.812" v="504" actId="478"/>
          <ac:spMkLst>
            <pc:docMk/>
            <pc:sldMk cId="1207366524" sldId="303"/>
            <ac:spMk id="4" creationId="{F44A5E39-CB7E-43F5-AECD-BF2F946538E3}"/>
          </ac:spMkLst>
        </pc:spChg>
        <pc:graphicFrameChg chg="add mod">
          <ac:chgData name="Alhussain Bessam" userId="c37552a49161de76" providerId="LiveId" clId="{2CA0EFAF-09D7-4008-9825-A8FC39D926B8}" dt="2021-04-26T02:26:19.818" v="509"/>
          <ac:graphicFrameMkLst>
            <pc:docMk/>
            <pc:sldMk cId="1207366524" sldId="303"/>
            <ac:graphicFrameMk id="7" creationId="{6C9A6B55-7013-4DD8-8786-6DDFFD0AF265}"/>
          </ac:graphicFrameMkLst>
        </pc:graphicFrameChg>
        <pc:picChg chg="del">
          <ac:chgData name="Alhussain Bessam" userId="c37552a49161de76" providerId="LiveId" clId="{2CA0EFAF-09D7-4008-9825-A8FC39D926B8}" dt="2021-04-26T02:24:14.350" v="503" actId="478"/>
          <ac:picMkLst>
            <pc:docMk/>
            <pc:sldMk cId="1207366524" sldId="303"/>
            <ac:picMk id="2" creationId="{F519154A-F995-4E84-B030-977627832F01}"/>
          </ac:picMkLst>
        </pc:picChg>
        <pc:picChg chg="add del mod">
          <ac:chgData name="Alhussain Bessam" userId="c37552a49161de76" providerId="LiveId" clId="{2CA0EFAF-09D7-4008-9825-A8FC39D926B8}" dt="2021-04-26T02:26:12.799" v="507" actId="478"/>
          <ac:picMkLst>
            <pc:docMk/>
            <pc:sldMk cId="1207366524" sldId="303"/>
            <ac:picMk id="5" creationId="{804CA21E-C667-42DA-9A35-63F3FD289298}"/>
          </ac:picMkLst>
        </pc:picChg>
        <pc:picChg chg="add mod">
          <ac:chgData name="Alhussain Bessam" userId="c37552a49161de76" providerId="LiveId" clId="{2CA0EFAF-09D7-4008-9825-A8FC39D926B8}" dt="2021-04-26T02:26:27.068" v="511" actId="1076"/>
          <ac:picMkLst>
            <pc:docMk/>
            <pc:sldMk cId="1207366524" sldId="303"/>
            <ac:picMk id="6" creationId="{824BAE91-347F-4232-8E8C-FB4E3E5C8B78}"/>
          </ac:picMkLst>
        </pc:picChg>
      </pc:sldChg>
      <pc:sldChg chg="addSp delSp modSp add mod">
        <pc:chgData name="Alhussain Bessam" userId="c37552a49161de76" providerId="LiveId" clId="{2CA0EFAF-09D7-4008-9825-A8FC39D926B8}" dt="2021-04-26T04:43:55.697" v="518" actId="14100"/>
        <pc:sldMkLst>
          <pc:docMk/>
          <pc:sldMk cId="2017269962" sldId="304"/>
        </pc:sldMkLst>
        <pc:picChg chg="add mod">
          <ac:chgData name="Alhussain Bessam" userId="c37552a49161de76" providerId="LiveId" clId="{2CA0EFAF-09D7-4008-9825-A8FC39D926B8}" dt="2021-04-26T04:43:55.697" v="518" actId="14100"/>
          <ac:picMkLst>
            <pc:docMk/>
            <pc:sldMk cId="2017269962" sldId="304"/>
            <ac:picMk id="2" creationId="{AF43CD0F-6EBF-4735-8C68-D03E5FC217CB}"/>
          </ac:picMkLst>
        </pc:picChg>
        <pc:picChg chg="del">
          <ac:chgData name="Alhussain Bessam" userId="c37552a49161de76" providerId="LiveId" clId="{2CA0EFAF-09D7-4008-9825-A8FC39D926B8}" dt="2021-04-26T04:40:43.164" v="515" actId="478"/>
          <ac:picMkLst>
            <pc:docMk/>
            <pc:sldMk cId="2017269962" sldId="304"/>
            <ac:picMk id="6" creationId="{824BAE91-347F-4232-8E8C-FB4E3E5C8B78}"/>
          </ac:picMkLst>
        </pc:picChg>
      </pc:sldChg>
      <pc:sldChg chg="new">
        <pc:chgData name="Alhussain Bessam" userId="c37552a49161de76" providerId="LiveId" clId="{2CA0EFAF-09D7-4008-9825-A8FC39D926B8}" dt="2021-04-26T06:07:42.489" v="519" actId="680"/>
        <pc:sldMkLst>
          <pc:docMk/>
          <pc:sldMk cId="3824946913" sldId="305"/>
        </pc:sldMkLst>
      </pc:sldChg>
      <pc:sldChg chg="addSp delSp modSp new mod ord">
        <pc:chgData name="Alhussain Bessam" userId="c37552a49161de76" providerId="LiveId" clId="{2CA0EFAF-09D7-4008-9825-A8FC39D926B8}" dt="2021-04-26T06:50:50.402" v="817"/>
        <pc:sldMkLst>
          <pc:docMk/>
          <pc:sldMk cId="1161749797" sldId="306"/>
        </pc:sldMkLst>
        <pc:spChg chg="del">
          <ac:chgData name="Alhussain Bessam" userId="c37552a49161de76" providerId="LiveId" clId="{2CA0EFAF-09D7-4008-9825-A8FC39D926B8}" dt="2021-04-26T06:16:38.427" v="526" actId="478"/>
          <ac:spMkLst>
            <pc:docMk/>
            <pc:sldMk cId="1161749797" sldId="306"/>
            <ac:spMk id="3" creationId="{2D5D6D1B-9E4E-4A7E-BB1F-F690E028A0B4}"/>
          </ac:spMkLst>
        </pc:spChg>
        <pc:spChg chg="add del mod">
          <ac:chgData name="Alhussain Bessam" userId="c37552a49161de76" providerId="LiveId" clId="{2CA0EFAF-09D7-4008-9825-A8FC39D926B8}" dt="2021-04-26T06:18:10.644" v="532" actId="478"/>
          <ac:spMkLst>
            <pc:docMk/>
            <pc:sldMk cId="1161749797" sldId="306"/>
            <ac:spMk id="4" creationId="{77572B8D-42AB-4B2B-BD80-B6CF49803B9F}"/>
          </ac:spMkLst>
        </pc:spChg>
        <pc:spChg chg="add del mod">
          <ac:chgData name="Alhussain Bessam" userId="c37552a49161de76" providerId="LiveId" clId="{2CA0EFAF-09D7-4008-9825-A8FC39D926B8}" dt="2021-04-26T06:18:11.992" v="533" actId="478"/>
          <ac:spMkLst>
            <pc:docMk/>
            <pc:sldMk cId="1161749797" sldId="306"/>
            <ac:spMk id="8" creationId="{614CBC4D-C427-42A5-9ADE-EDB9FA3556A7}"/>
          </ac:spMkLst>
        </pc:spChg>
        <pc:spChg chg="add del mod">
          <ac:chgData name="Alhussain Bessam" userId="c37552a49161de76" providerId="LiveId" clId="{2CA0EFAF-09D7-4008-9825-A8FC39D926B8}" dt="2021-04-26T06:18:13.558" v="534" actId="478"/>
          <ac:spMkLst>
            <pc:docMk/>
            <pc:sldMk cId="1161749797" sldId="306"/>
            <ac:spMk id="9" creationId="{160D1D5B-0902-4F54-8413-7D1E0DFB8B8B}"/>
          </ac:spMkLst>
        </pc:spChg>
        <pc:spChg chg="add mod">
          <ac:chgData name="Alhussain Bessam" userId="c37552a49161de76" providerId="LiveId" clId="{2CA0EFAF-09D7-4008-9825-A8FC39D926B8}" dt="2021-04-26T06:25:22.221" v="598" actId="122"/>
          <ac:spMkLst>
            <pc:docMk/>
            <pc:sldMk cId="1161749797" sldId="306"/>
            <ac:spMk id="16" creationId="{F2474B04-7BDB-481E-BCD9-644EE56CDC1C}"/>
          </ac:spMkLst>
        </pc:spChg>
        <pc:spChg chg="add mod">
          <ac:chgData name="Alhussain Bessam" userId="c37552a49161de76" providerId="LiveId" clId="{2CA0EFAF-09D7-4008-9825-A8FC39D926B8}" dt="2021-04-26T06:26:09.787" v="611" actId="1076"/>
          <ac:spMkLst>
            <pc:docMk/>
            <pc:sldMk cId="1161749797" sldId="306"/>
            <ac:spMk id="17" creationId="{ED805E2D-4769-48F5-B326-E0407D047021}"/>
          </ac:spMkLst>
        </pc:spChg>
        <pc:spChg chg="add mod">
          <ac:chgData name="Alhussain Bessam" userId="c37552a49161de76" providerId="LiveId" clId="{2CA0EFAF-09D7-4008-9825-A8FC39D926B8}" dt="2021-04-26T06:24:33.382" v="586" actId="1076"/>
          <ac:spMkLst>
            <pc:docMk/>
            <pc:sldMk cId="1161749797" sldId="306"/>
            <ac:spMk id="18" creationId="{928424BB-27A5-4B61-8165-51AD9094A07C}"/>
          </ac:spMkLst>
        </pc:spChg>
        <pc:spChg chg="add mod">
          <ac:chgData name="Alhussain Bessam" userId="c37552a49161de76" providerId="LiveId" clId="{2CA0EFAF-09D7-4008-9825-A8FC39D926B8}" dt="2021-04-26T06:25:00.560" v="596" actId="1076"/>
          <ac:spMkLst>
            <pc:docMk/>
            <pc:sldMk cId="1161749797" sldId="306"/>
            <ac:spMk id="19" creationId="{2434FBF5-D7DC-40F3-A77A-CD04BF3B384B}"/>
          </ac:spMkLst>
        </pc:spChg>
        <pc:spChg chg="add mod">
          <ac:chgData name="Alhussain Bessam" userId="c37552a49161de76" providerId="LiveId" clId="{2CA0EFAF-09D7-4008-9825-A8FC39D926B8}" dt="2021-04-26T06:35:05.980" v="682" actId="113"/>
          <ac:spMkLst>
            <pc:docMk/>
            <pc:sldMk cId="1161749797" sldId="306"/>
            <ac:spMk id="29" creationId="{8E6BA862-F411-47E3-A193-0D62F8F29BDB}"/>
          </ac:spMkLst>
        </pc:spChg>
        <pc:spChg chg="add mod">
          <ac:chgData name="Alhussain Bessam" userId="c37552a49161de76" providerId="LiveId" clId="{2CA0EFAF-09D7-4008-9825-A8FC39D926B8}" dt="2021-04-26T06:35:09.917" v="683" actId="113"/>
          <ac:spMkLst>
            <pc:docMk/>
            <pc:sldMk cId="1161749797" sldId="306"/>
            <ac:spMk id="35" creationId="{64DCDB71-5094-4C55-A398-380FBA6A61EE}"/>
          </ac:spMkLst>
        </pc:spChg>
        <pc:spChg chg="add mod">
          <ac:chgData name="Alhussain Bessam" userId="c37552a49161de76" providerId="LiveId" clId="{2CA0EFAF-09D7-4008-9825-A8FC39D926B8}" dt="2021-04-26T06:47:37.125" v="779" actId="1076"/>
          <ac:spMkLst>
            <pc:docMk/>
            <pc:sldMk cId="1161749797" sldId="306"/>
            <ac:spMk id="36" creationId="{979C40DD-EAAD-4844-B5B9-A1F781796CDE}"/>
          </ac:spMkLst>
        </pc:spChg>
        <pc:spChg chg="add mod">
          <ac:chgData name="Alhussain Bessam" userId="c37552a49161de76" providerId="LiveId" clId="{2CA0EFAF-09D7-4008-9825-A8FC39D926B8}" dt="2021-04-26T06:44:21.553" v="708" actId="164"/>
          <ac:spMkLst>
            <pc:docMk/>
            <pc:sldMk cId="1161749797" sldId="306"/>
            <ac:spMk id="39" creationId="{0A9A109B-3DC9-4F07-8A08-F51B9EA7A776}"/>
          </ac:spMkLst>
        </pc:spChg>
        <pc:grpChg chg="add mod">
          <ac:chgData name="Alhussain Bessam" userId="c37552a49161de76" providerId="LiveId" clId="{2CA0EFAF-09D7-4008-9825-A8FC39D926B8}" dt="2021-04-26T06:49:48.692" v="807" actId="1076"/>
          <ac:grpSpMkLst>
            <pc:docMk/>
            <pc:sldMk cId="1161749797" sldId="306"/>
            <ac:grpSpMk id="40" creationId="{B57770B5-E418-486F-BDF8-4F9C64AFCB2C}"/>
          </ac:grpSpMkLst>
        </pc:grpChg>
        <pc:picChg chg="add del mod">
          <ac:chgData name="Alhussain Bessam" userId="c37552a49161de76" providerId="LiveId" clId="{2CA0EFAF-09D7-4008-9825-A8FC39D926B8}" dt="2021-04-26T06:27:46.919" v="614" actId="478"/>
          <ac:picMkLst>
            <pc:docMk/>
            <pc:sldMk cId="1161749797" sldId="306"/>
            <ac:picMk id="21" creationId="{CF26C49B-47B4-493E-B993-EA4FAF8B3AEB}"/>
          </ac:picMkLst>
        </pc:picChg>
        <pc:picChg chg="add mod">
          <ac:chgData name="Alhussain Bessam" userId="c37552a49161de76" providerId="LiveId" clId="{2CA0EFAF-09D7-4008-9825-A8FC39D926B8}" dt="2021-04-26T06:36:32.757" v="692" actId="207"/>
          <ac:picMkLst>
            <pc:docMk/>
            <pc:sldMk cId="1161749797" sldId="306"/>
            <ac:picMk id="23" creationId="{4CD03FFB-6D5A-4E56-B8E3-EB3712B5B23F}"/>
          </ac:picMkLst>
        </pc:picChg>
        <pc:picChg chg="add del mod">
          <ac:chgData name="Alhussain Bessam" userId="c37552a49161de76" providerId="LiveId" clId="{2CA0EFAF-09D7-4008-9825-A8FC39D926B8}" dt="2021-04-26T06:28:41.836" v="618" actId="478"/>
          <ac:picMkLst>
            <pc:docMk/>
            <pc:sldMk cId="1161749797" sldId="306"/>
            <ac:picMk id="25" creationId="{C4B3BF95-2278-4A35-AEF1-44616AEDC376}"/>
          </ac:picMkLst>
        </pc:picChg>
        <pc:picChg chg="add mod">
          <ac:chgData name="Alhussain Bessam" userId="c37552a49161de76" providerId="LiveId" clId="{2CA0EFAF-09D7-4008-9825-A8FC39D926B8}" dt="2021-04-26T06:36:15.643" v="691" actId="207"/>
          <ac:picMkLst>
            <pc:docMk/>
            <pc:sldMk cId="1161749797" sldId="306"/>
            <ac:picMk id="27" creationId="{0B088295-81D2-4C85-9C03-514606423B1C}"/>
          </ac:picMkLst>
        </pc:picChg>
        <pc:picChg chg="add mod">
          <ac:chgData name="Alhussain Bessam" userId="c37552a49161de76" providerId="LiveId" clId="{2CA0EFAF-09D7-4008-9825-A8FC39D926B8}" dt="2021-04-26T06:44:21.553" v="708" actId="164"/>
          <ac:picMkLst>
            <pc:docMk/>
            <pc:sldMk cId="1161749797" sldId="306"/>
            <ac:picMk id="34" creationId="{D6390A0C-E7E3-4DE4-9495-0EDBC81F933C}"/>
          </ac:picMkLst>
        </pc:picChg>
        <pc:picChg chg="add mod">
          <ac:chgData name="Alhussain Bessam" userId="c37552a49161de76" providerId="LiveId" clId="{2CA0EFAF-09D7-4008-9825-A8FC39D926B8}" dt="2021-04-26T06:44:21.553" v="708" actId="164"/>
          <ac:picMkLst>
            <pc:docMk/>
            <pc:sldMk cId="1161749797" sldId="306"/>
            <ac:picMk id="38" creationId="{DA5C8A0B-0196-426B-A704-BEBCE0458A87}"/>
          </ac:picMkLst>
        </pc:picChg>
        <pc:picChg chg="add mod">
          <ac:chgData name="Alhussain Bessam" userId="c37552a49161de76" providerId="LiveId" clId="{2CA0EFAF-09D7-4008-9825-A8FC39D926B8}" dt="2021-04-26T06:22:58.170" v="544" actId="1076"/>
          <ac:picMkLst>
            <pc:docMk/>
            <pc:sldMk cId="1161749797" sldId="306"/>
            <ac:picMk id="1026" creationId="{5D070852-DE4C-4FFE-9AAF-67AD79A4237D}"/>
          </ac:picMkLst>
        </pc:picChg>
        <pc:picChg chg="add mod">
          <ac:chgData name="Alhussain Bessam" userId="c37552a49161de76" providerId="LiveId" clId="{2CA0EFAF-09D7-4008-9825-A8FC39D926B8}" dt="2021-04-26T06:47:36.945" v="778" actId="1076"/>
          <ac:picMkLst>
            <pc:docMk/>
            <pc:sldMk cId="1161749797" sldId="306"/>
            <ac:picMk id="1028" creationId="{4B10EDD3-DB70-4D41-8CE7-2036DD4FEEA5}"/>
          </ac:picMkLst>
        </pc:picChg>
        <pc:cxnChg chg="add del mod">
          <ac:chgData name="Alhussain Bessam" userId="c37552a49161de76" providerId="LiveId" clId="{2CA0EFAF-09D7-4008-9825-A8FC39D926B8}" dt="2021-04-26T06:16:35.520" v="525" actId="478"/>
          <ac:cxnSpMkLst>
            <pc:docMk/>
            <pc:sldMk cId="1161749797" sldId="306"/>
            <ac:cxnSpMk id="6" creationId="{BE59D983-B38F-4BA9-B3C3-B916D043BC3C}"/>
          </ac:cxnSpMkLst>
        </pc:cxnChg>
        <pc:cxnChg chg="add del mod">
          <ac:chgData name="Alhussain Bessam" userId="c37552a49161de76" providerId="LiveId" clId="{2CA0EFAF-09D7-4008-9825-A8FC39D926B8}" dt="2021-04-26T06:47:10.380" v="759" actId="14100"/>
          <ac:cxnSpMkLst>
            <pc:docMk/>
            <pc:sldMk cId="1161749797" sldId="306"/>
            <ac:cxnSpMk id="11" creationId="{80B4D718-F28C-418E-934C-2A4B56EE9A7A}"/>
          </ac:cxnSpMkLst>
        </pc:cxnChg>
        <pc:cxnChg chg="add mod">
          <ac:chgData name="Alhussain Bessam" userId="c37552a49161de76" providerId="LiveId" clId="{2CA0EFAF-09D7-4008-9825-A8FC39D926B8}" dt="2021-04-26T06:47:10.380" v="759" actId="14100"/>
          <ac:cxnSpMkLst>
            <pc:docMk/>
            <pc:sldMk cId="1161749797" sldId="306"/>
            <ac:cxnSpMk id="13" creationId="{0D099FFB-F289-4B06-947A-379813F807FA}"/>
          </ac:cxnSpMkLst>
        </pc:cxnChg>
        <pc:cxnChg chg="add mod">
          <ac:chgData name="Alhussain Bessam" userId="c37552a49161de76" providerId="LiveId" clId="{2CA0EFAF-09D7-4008-9825-A8FC39D926B8}" dt="2021-04-26T06:48:58.264" v="804" actId="692"/>
          <ac:cxnSpMkLst>
            <pc:docMk/>
            <pc:sldMk cId="1161749797" sldId="306"/>
            <ac:cxnSpMk id="15" creationId="{C5FA958E-4E5F-45EC-A22F-E493B7D217D9}"/>
          </ac:cxnSpMkLst>
        </pc:cxnChg>
        <pc:cxnChg chg="add mod">
          <ac:chgData name="Alhussain Bessam" userId="c37552a49161de76" providerId="LiveId" clId="{2CA0EFAF-09D7-4008-9825-A8FC39D926B8}" dt="2021-04-26T06:47:41.493" v="782" actId="692"/>
          <ac:cxnSpMkLst>
            <pc:docMk/>
            <pc:sldMk cId="1161749797" sldId="306"/>
            <ac:cxnSpMk id="30" creationId="{25741C45-CAC4-41C4-B836-915698A8C97D}"/>
          </ac:cxnSpMkLst>
        </pc:cxnChg>
        <pc:cxnChg chg="add mod">
          <ac:chgData name="Alhussain Bessam" userId="c37552a49161de76" providerId="LiveId" clId="{2CA0EFAF-09D7-4008-9825-A8FC39D926B8}" dt="2021-04-26T06:48:58.264" v="804" actId="692"/>
          <ac:cxnSpMkLst>
            <pc:docMk/>
            <pc:sldMk cId="1161749797" sldId="306"/>
            <ac:cxnSpMk id="32" creationId="{BE14FC4A-6FF4-41E3-B330-9D78AF81BEC4}"/>
          </ac:cxnSpMkLst>
        </pc:cxnChg>
        <pc:cxnChg chg="add mod">
          <ac:chgData name="Alhussain Bessam" userId="c37552a49161de76" providerId="LiveId" clId="{2CA0EFAF-09D7-4008-9825-A8FC39D926B8}" dt="2021-04-26T06:48:58.264" v="804" actId="692"/>
          <ac:cxnSpMkLst>
            <pc:docMk/>
            <pc:sldMk cId="1161749797" sldId="306"/>
            <ac:cxnSpMk id="33" creationId="{9D559669-FD54-4B08-BED5-7957EB94E09F}"/>
          </ac:cxnSpMkLst>
        </pc:cxnChg>
        <pc:cxnChg chg="add del mod">
          <ac:chgData name="Alhussain Bessam" userId="c37552a49161de76" providerId="LiveId" clId="{2CA0EFAF-09D7-4008-9825-A8FC39D926B8}" dt="2021-04-26T06:44:55.111" v="713"/>
          <ac:cxnSpMkLst>
            <pc:docMk/>
            <pc:sldMk cId="1161749797" sldId="306"/>
            <ac:cxnSpMk id="43" creationId="{AFF637F5-606E-491A-9011-BF515EA2847E}"/>
          </ac:cxnSpMkLst>
        </pc:cxnChg>
        <pc:cxnChg chg="add del mod">
          <ac:chgData name="Alhussain Bessam" userId="c37552a49161de76" providerId="LiveId" clId="{2CA0EFAF-09D7-4008-9825-A8FC39D926B8}" dt="2021-04-26T06:44:55.111" v="713"/>
          <ac:cxnSpMkLst>
            <pc:docMk/>
            <pc:sldMk cId="1161749797" sldId="306"/>
            <ac:cxnSpMk id="44" creationId="{8FFC394C-3007-47A5-8CC7-4A428979BC75}"/>
          </ac:cxnSpMkLst>
        </pc:cxnChg>
        <pc:cxnChg chg="add del mod">
          <ac:chgData name="Alhussain Bessam" userId="c37552a49161de76" providerId="LiveId" clId="{2CA0EFAF-09D7-4008-9825-A8FC39D926B8}" dt="2021-04-26T06:44:55.111" v="713"/>
          <ac:cxnSpMkLst>
            <pc:docMk/>
            <pc:sldMk cId="1161749797" sldId="306"/>
            <ac:cxnSpMk id="45" creationId="{5C502F51-766F-4692-B870-24676F651A05}"/>
          </ac:cxnSpMkLst>
        </pc:cxnChg>
        <pc:cxnChg chg="add mod">
          <ac:chgData name="Alhussain Bessam" userId="c37552a49161de76" providerId="LiveId" clId="{2CA0EFAF-09D7-4008-9825-A8FC39D926B8}" dt="2021-04-26T06:50:14.406" v="812" actId="14100"/>
          <ac:cxnSpMkLst>
            <pc:docMk/>
            <pc:sldMk cId="1161749797" sldId="306"/>
            <ac:cxnSpMk id="46" creationId="{001C49C7-8D83-4B9B-B5DB-1478AF45768A}"/>
          </ac:cxnSpMkLst>
        </pc:cxnChg>
        <pc:cxnChg chg="add mod">
          <ac:chgData name="Alhussain Bessam" userId="c37552a49161de76" providerId="LiveId" clId="{2CA0EFAF-09D7-4008-9825-A8FC39D926B8}" dt="2021-04-26T06:49:55.939" v="808" actId="1076"/>
          <ac:cxnSpMkLst>
            <pc:docMk/>
            <pc:sldMk cId="1161749797" sldId="306"/>
            <ac:cxnSpMk id="47" creationId="{FA414219-03B0-482D-90B7-3087491A3A58}"/>
          </ac:cxnSpMkLst>
        </pc:cxnChg>
        <pc:cxnChg chg="add mod">
          <ac:chgData name="Alhussain Bessam" userId="c37552a49161de76" providerId="LiveId" clId="{2CA0EFAF-09D7-4008-9825-A8FC39D926B8}" dt="2021-04-26T06:50:32.167" v="813" actId="14100"/>
          <ac:cxnSpMkLst>
            <pc:docMk/>
            <pc:sldMk cId="1161749797" sldId="306"/>
            <ac:cxnSpMk id="48" creationId="{343FA71B-B52E-4C7A-8650-C1DEF5B1312E}"/>
          </ac:cxnSpMkLst>
        </pc:cxnChg>
        <pc:cxnChg chg="add mod">
          <ac:chgData name="Alhussain Bessam" userId="c37552a49161de76" providerId="LiveId" clId="{2CA0EFAF-09D7-4008-9825-A8FC39D926B8}" dt="2021-04-26T06:48:58.264" v="804" actId="692"/>
          <ac:cxnSpMkLst>
            <pc:docMk/>
            <pc:sldMk cId="1161749797" sldId="306"/>
            <ac:cxnSpMk id="49" creationId="{FF7BA12F-D835-4D15-91C6-354246DC4B6C}"/>
          </ac:cxnSpMkLst>
        </pc:cxnChg>
        <pc:cxnChg chg="add mod">
          <ac:chgData name="Alhussain Bessam" userId="c37552a49161de76" providerId="LiveId" clId="{2CA0EFAF-09D7-4008-9825-A8FC39D926B8}" dt="2021-04-26T06:48:58.264" v="804" actId="692"/>
          <ac:cxnSpMkLst>
            <pc:docMk/>
            <pc:sldMk cId="1161749797" sldId="306"/>
            <ac:cxnSpMk id="50" creationId="{B6999A4C-E22F-4C67-B541-B085879A59CC}"/>
          </ac:cxnSpMkLst>
        </pc:cxnChg>
        <pc:cxnChg chg="add mod">
          <ac:chgData name="Alhussain Bessam" userId="c37552a49161de76" providerId="LiveId" clId="{2CA0EFAF-09D7-4008-9825-A8FC39D926B8}" dt="2021-04-26T06:48:58.264" v="804" actId="692"/>
          <ac:cxnSpMkLst>
            <pc:docMk/>
            <pc:sldMk cId="1161749797" sldId="306"/>
            <ac:cxnSpMk id="51" creationId="{9449F168-CBFB-4C75-9B33-763E242DD566}"/>
          </ac:cxnSpMkLst>
        </pc:cxnChg>
      </pc:sldChg>
    </pc:docChg>
  </pc:docChgLst>
  <pc:docChgLst>
    <pc:chgData name="Alhussain Bessam" userId="c37552a49161de76" providerId="LiveId" clId="{CC7C2943-CB70-408B-98A5-3B2D053CFBA1}"/>
    <pc:docChg chg="undo redo custSel addSld delSld modSld sldOrd modSection">
      <pc:chgData name="Alhussain Bessam" userId="c37552a49161de76" providerId="LiveId" clId="{CC7C2943-CB70-408B-98A5-3B2D053CFBA1}" dt="2021-04-26T12:55:24.113" v="2109"/>
      <pc:docMkLst>
        <pc:docMk/>
      </pc:docMkLst>
      <pc:sldChg chg="addSp delSp modSp mod delAnim">
        <pc:chgData name="Alhussain Bessam" userId="c37552a49161de76" providerId="LiveId" clId="{CC7C2943-CB70-408B-98A5-3B2D053CFBA1}" dt="2021-04-26T12:20:28.198" v="2072"/>
        <pc:sldMkLst>
          <pc:docMk/>
          <pc:sldMk cId="1178198642" sldId="257"/>
        </pc:sldMkLst>
        <pc:picChg chg="add del mod">
          <ac:chgData name="Alhussain Bessam" userId="c37552a49161de76" providerId="LiveId" clId="{CC7C2943-CB70-408B-98A5-3B2D053CFBA1}" dt="2021-04-26T12:19:39.778" v="2070" actId="478"/>
          <ac:picMkLst>
            <pc:docMk/>
            <pc:sldMk cId="1178198642" sldId="257"/>
            <ac:picMk id="2" creationId="{748B8E33-0C45-4372-AFB5-D7851097F31F}"/>
          </ac:picMkLst>
        </pc:picChg>
        <pc:picChg chg="add mod">
          <ac:chgData name="Alhussain Bessam" userId="c37552a49161de76" providerId="LiveId" clId="{CC7C2943-CB70-408B-98A5-3B2D053CFBA1}" dt="2021-04-26T12:20:28.198" v="2072"/>
          <ac:picMkLst>
            <pc:docMk/>
            <pc:sldMk cId="1178198642" sldId="257"/>
            <ac:picMk id="4" creationId="{331624E6-B8F7-4895-BEC3-6B1C1489F979}"/>
          </ac:picMkLst>
        </pc:picChg>
      </pc:sldChg>
      <pc:sldChg chg="addSp modSp mod">
        <pc:chgData name="Alhussain Bessam" userId="c37552a49161de76" providerId="LiveId" clId="{CC7C2943-CB70-408B-98A5-3B2D053CFBA1}" dt="2021-04-26T12:54:14.607" v="2104"/>
        <pc:sldMkLst>
          <pc:docMk/>
          <pc:sldMk cId="212644022" sldId="267"/>
        </pc:sldMkLst>
        <pc:spChg chg="mod">
          <ac:chgData name="Alhussain Bessam" userId="c37552a49161de76" providerId="LiveId" clId="{CC7C2943-CB70-408B-98A5-3B2D053CFBA1}" dt="2021-04-26T11:36:08.337" v="1737" actId="122"/>
          <ac:spMkLst>
            <pc:docMk/>
            <pc:sldMk cId="212644022" sldId="267"/>
            <ac:spMk id="2" creationId="{FF83BBF1-CCE5-492E-9C53-A31C2270946A}"/>
          </ac:spMkLst>
        </pc:spChg>
        <pc:spChg chg="mod">
          <ac:chgData name="Alhussain Bessam" userId="c37552a49161de76" providerId="LiveId" clId="{CC7C2943-CB70-408B-98A5-3B2D053CFBA1}" dt="2021-04-26T11:35:56.680" v="1731" actId="20577"/>
          <ac:spMkLst>
            <pc:docMk/>
            <pc:sldMk cId="212644022" sldId="267"/>
            <ac:spMk id="3" creationId="{34A34DF3-3C8C-4401-B7AC-887E65E2CEE0}"/>
          </ac:spMkLst>
        </pc:spChg>
        <pc:picChg chg="add mod">
          <ac:chgData name="Alhussain Bessam" userId="c37552a49161de76" providerId="LiveId" clId="{CC7C2943-CB70-408B-98A5-3B2D053CFBA1}" dt="2021-04-26T12:54:14.607" v="2104"/>
          <ac:picMkLst>
            <pc:docMk/>
            <pc:sldMk cId="212644022" sldId="267"/>
            <ac:picMk id="4" creationId="{6AEA99A5-C233-4D62-BB0F-75C998B8C207}"/>
          </ac:picMkLst>
        </pc:picChg>
      </pc:sldChg>
      <pc:sldChg chg="addSp delSp modSp mod">
        <pc:chgData name="Alhussain Bessam" userId="c37552a49161de76" providerId="LiveId" clId="{CC7C2943-CB70-408B-98A5-3B2D053CFBA1}" dt="2021-04-26T12:43:45.214" v="2091"/>
        <pc:sldMkLst>
          <pc:docMk/>
          <pc:sldMk cId="4156171475" sldId="276"/>
        </pc:sldMkLst>
        <pc:spChg chg="add del">
          <ac:chgData name="Alhussain Bessam" userId="c37552a49161de76" providerId="LiveId" clId="{CC7C2943-CB70-408B-98A5-3B2D053CFBA1}" dt="2021-04-26T10:44:31.309" v="1129" actId="478"/>
          <ac:spMkLst>
            <pc:docMk/>
            <pc:sldMk cId="4156171475" sldId="276"/>
            <ac:spMk id="6" creationId="{47DBFDB5-671F-4C31-A039-F4F1BFDB31C1}"/>
          </ac:spMkLst>
        </pc:spChg>
        <pc:spChg chg="mod">
          <ac:chgData name="Alhussain Bessam" userId="c37552a49161de76" providerId="LiveId" clId="{CC7C2943-CB70-408B-98A5-3B2D053CFBA1}" dt="2021-04-26T11:38:05.049" v="1751" actId="404"/>
          <ac:spMkLst>
            <pc:docMk/>
            <pc:sldMk cId="4156171475" sldId="276"/>
            <ac:spMk id="11" creationId="{63DD8863-4160-42DA-AB7D-167C51FF2947}"/>
          </ac:spMkLst>
        </pc:spChg>
        <pc:spChg chg="mod">
          <ac:chgData name="Alhussain Bessam" userId="c37552a49161de76" providerId="LiveId" clId="{CC7C2943-CB70-408B-98A5-3B2D053CFBA1}" dt="2021-04-26T10:41:49.222" v="1116" actId="571"/>
          <ac:spMkLst>
            <pc:docMk/>
            <pc:sldMk cId="4156171475" sldId="276"/>
            <ac:spMk id="20" creationId="{CECA8F72-C940-4EF8-A146-915588A6D936}"/>
          </ac:spMkLst>
        </pc:spChg>
        <pc:spChg chg="del mod">
          <ac:chgData name="Alhussain Bessam" userId="c37552a49161de76" providerId="LiveId" clId="{CC7C2943-CB70-408B-98A5-3B2D053CFBA1}" dt="2021-04-26T10:40:22.660" v="1102" actId="478"/>
          <ac:spMkLst>
            <pc:docMk/>
            <pc:sldMk cId="4156171475" sldId="276"/>
            <ac:spMk id="21" creationId="{55B80CD2-0224-44D4-BCD2-22593F22D4D6}"/>
          </ac:spMkLst>
        </pc:spChg>
        <pc:spChg chg="del mod">
          <ac:chgData name="Alhussain Bessam" userId="c37552a49161de76" providerId="LiveId" clId="{CC7C2943-CB70-408B-98A5-3B2D053CFBA1}" dt="2021-04-26T10:40:16.373" v="1101" actId="478"/>
          <ac:spMkLst>
            <pc:docMk/>
            <pc:sldMk cId="4156171475" sldId="276"/>
            <ac:spMk id="22" creationId="{C9A445A5-E200-4ABA-8FB0-7EE850A0EAFD}"/>
          </ac:spMkLst>
        </pc:spChg>
        <pc:spChg chg="mod">
          <ac:chgData name="Alhussain Bessam" userId="c37552a49161de76" providerId="LiveId" clId="{CC7C2943-CB70-408B-98A5-3B2D053CFBA1}" dt="2021-04-26T10:41:49.222" v="1116" actId="571"/>
          <ac:spMkLst>
            <pc:docMk/>
            <pc:sldMk cId="4156171475" sldId="276"/>
            <ac:spMk id="23" creationId="{BCE4E09E-FD29-400E-9C1C-7237EBEAC429}"/>
          </ac:spMkLst>
        </pc:spChg>
        <pc:spChg chg="mod">
          <ac:chgData name="Alhussain Bessam" userId="c37552a49161de76" providerId="LiveId" clId="{CC7C2943-CB70-408B-98A5-3B2D053CFBA1}" dt="2021-04-26T10:41:49.222" v="1116" actId="571"/>
          <ac:spMkLst>
            <pc:docMk/>
            <pc:sldMk cId="4156171475" sldId="276"/>
            <ac:spMk id="24" creationId="{6A79B34E-4458-4FF3-8341-2D42DF47D963}"/>
          </ac:spMkLst>
        </pc:spChg>
        <pc:spChg chg="mod">
          <ac:chgData name="Alhussain Bessam" userId="c37552a49161de76" providerId="LiveId" clId="{CC7C2943-CB70-408B-98A5-3B2D053CFBA1}" dt="2021-04-26T10:41:49.222" v="1116" actId="571"/>
          <ac:spMkLst>
            <pc:docMk/>
            <pc:sldMk cId="4156171475" sldId="276"/>
            <ac:spMk id="25" creationId="{2BB9B28F-70B3-4BD3-B2DE-F36BFDACB0C1}"/>
          </ac:spMkLst>
        </pc:spChg>
        <pc:spChg chg="mod">
          <ac:chgData name="Alhussain Bessam" userId="c37552a49161de76" providerId="LiveId" clId="{CC7C2943-CB70-408B-98A5-3B2D053CFBA1}" dt="2021-04-26T10:41:49.222" v="1116" actId="571"/>
          <ac:spMkLst>
            <pc:docMk/>
            <pc:sldMk cId="4156171475" sldId="276"/>
            <ac:spMk id="26" creationId="{835DAE10-5519-4B00-A74F-CFD63992F740}"/>
          </ac:spMkLst>
        </pc:spChg>
        <pc:spChg chg="mod">
          <ac:chgData name="Alhussain Bessam" userId="c37552a49161de76" providerId="LiveId" clId="{CC7C2943-CB70-408B-98A5-3B2D053CFBA1}" dt="2021-04-26T10:41:49.222" v="1116" actId="571"/>
          <ac:spMkLst>
            <pc:docMk/>
            <pc:sldMk cId="4156171475" sldId="276"/>
            <ac:spMk id="27" creationId="{F50FA6FC-8319-4B5B-A8B4-8946B232BECB}"/>
          </ac:spMkLst>
        </pc:spChg>
        <pc:spChg chg="mod">
          <ac:chgData name="Alhussain Bessam" userId="c37552a49161de76" providerId="LiveId" clId="{CC7C2943-CB70-408B-98A5-3B2D053CFBA1}" dt="2021-04-26T10:41:49.222" v="1116" actId="571"/>
          <ac:spMkLst>
            <pc:docMk/>
            <pc:sldMk cId="4156171475" sldId="276"/>
            <ac:spMk id="28" creationId="{29210EC6-692F-4C39-A722-F88CBD4DCC29}"/>
          </ac:spMkLst>
        </pc:spChg>
        <pc:spChg chg="mod">
          <ac:chgData name="Alhussain Bessam" userId="c37552a49161de76" providerId="LiveId" clId="{CC7C2943-CB70-408B-98A5-3B2D053CFBA1}" dt="2021-04-26T10:41:49.222" v="1116" actId="571"/>
          <ac:spMkLst>
            <pc:docMk/>
            <pc:sldMk cId="4156171475" sldId="276"/>
            <ac:spMk id="30" creationId="{6996CE90-91B5-48F5-823B-82C9B75706CF}"/>
          </ac:spMkLst>
        </pc:spChg>
        <pc:spChg chg="mod">
          <ac:chgData name="Alhussain Bessam" userId="c37552a49161de76" providerId="LiveId" clId="{CC7C2943-CB70-408B-98A5-3B2D053CFBA1}" dt="2021-04-26T10:41:49.222" v="1116" actId="571"/>
          <ac:spMkLst>
            <pc:docMk/>
            <pc:sldMk cId="4156171475" sldId="276"/>
            <ac:spMk id="31" creationId="{2059519D-DB10-40EE-85A4-A6D80167DBF0}"/>
          </ac:spMkLst>
        </pc:spChg>
        <pc:spChg chg="mod">
          <ac:chgData name="Alhussain Bessam" userId="c37552a49161de76" providerId="LiveId" clId="{CC7C2943-CB70-408B-98A5-3B2D053CFBA1}" dt="2021-04-26T10:41:49.222" v="1116" actId="571"/>
          <ac:spMkLst>
            <pc:docMk/>
            <pc:sldMk cId="4156171475" sldId="276"/>
            <ac:spMk id="32" creationId="{677DF8AD-6C81-4014-8208-D4DE0EEFBA99}"/>
          </ac:spMkLst>
        </pc:spChg>
        <pc:spChg chg="mod">
          <ac:chgData name="Alhussain Bessam" userId="c37552a49161de76" providerId="LiveId" clId="{CC7C2943-CB70-408B-98A5-3B2D053CFBA1}" dt="2021-04-26T10:41:49.222" v="1116" actId="571"/>
          <ac:spMkLst>
            <pc:docMk/>
            <pc:sldMk cId="4156171475" sldId="276"/>
            <ac:spMk id="33" creationId="{D8A3712D-9205-4312-95A6-B5D06FB40B50}"/>
          </ac:spMkLst>
        </pc:spChg>
        <pc:spChg chg="mod">
          <ac:chgData name="Alhussain Bessam" userId="c37552a49161de76" providerId="LiveId" clId="{CC7C2943-CB70-408B-98A5-3B2D053CFBA1}" dt="2021-04-26T10:41:49.222" v="1116" actId="571"/>
          <ac:spMkLst>
            <pc:docMk/>
            <pc:sldMk cId="4156171475" sldId="276"/>
            <ac:spMk id="34" creationId="{4BCB0676-C2A9-4415-B377-52F0496C042F}"/>
          </ac:spMkLst>
        </pc:spChg>
        <pc:spChg chg="mod">
          <ac:chgData name="Alhussain Bessam" userId="c37552a49161de76" providerId="LiveId" clId="{CC7C2943-CB70-408B-98A5-3B2D053CFBA1}" dt="2021-04-26T10:41:49.222" v="1116" actId="571"/>
          <ac:spMkLst>
            <pc:docMk/>
            <pc:sldMk cId="4156171475" sldId="276"/>
            <ac:spMk id="35" creationId="{AE0FEA46-7300-40C7-B60D-ED986D4B8E22}"/>
          </ac:spMkLst>
        </pc:spChg>
        <pc:spChg chg="add mod">
          <ac:chgData name="Alhussain Bessam" userId="c37552a49161de76" providerId="LiveId" clId="{CC7C2943-CB70-408B-98A5-3B2D053CFBA1}" dt="2021-04-26T10:41:55.061" v="1117" actId="1076"/>
          <ac:spMkLst>
            <pc:docMk/>
            <pc:sldMk cId="4156171475" sldId="276"/>
            <ac:spMk id="36" creationId="{DE862835-200D-433B-922C-D38CD861D302}"/>
          </ac:spMkLst>
        </pc:spChg>
        <pc:spChg chg="add mod">
          <ac:chgData name="Alhussain Bessam" userId="c37552a49161de76" providerId="LiveId" clId="{CC7C2943-CB70-408B-98A5-3B2D053CFBA1}" dt="2021-04-26T10:46:57.486" v="1141" actId="1076"/>
          <ac:spMkLst>
            <pc:docMk/>
            <pc:sldMk cId="4156171475" sldId="276"/>
            <ac:spMk id="37" creationId="{ECF0B99A-1236-42D6-ABC5-520D76AAFEDA}"/>
          </ac:spMkLst>
        </pc:spChg>
        <pc:spChg chg="add mod">
          <ac:chgData name="Alhussain Bessam" userId="c37552a49161de76" providerId="LiveId" clId="{CC7C2943-CB70-408B-98A5-3B2D053CFBA1}" dt="2021-04-26T10:41:49.222" v="1116" actId="571"/>
          <ac:spMkLst>
            <pc:docMk/>
            <pc:sldMk cId="4156171475" sldId="276"/>
            <ac:spMk id="38" creationId="{4932AAD9-EAB0-4156-BAE9-9C52782F33D2}"/>
          </ac:spMkLst>
        </pc:spChg>
        <pc:spChg chg="add mod">
          <ac:chgData name="Alhussain Bessam" userId="c37552a49161de76" providerId="LiveId" clId="{CC7C2943-CB70-408B-98A5-3B2D053CFBA1}" dt="2021-04-26T10:41:49.222" v="1116" actId="571"/>
          <ac:spMkLst>
            <pc:docMk/>
            <pc:sldMk cId="4156171475" sldId="276"/>
            <ac:spMk id="39" creationId="{2E1ADB2E-EB1B-4E3D-864E-6B152529EF9D}"/>
          </ac:spMkLst>
        </pc:spChg>
        <pc:grpChg chg="mod">
          <ac:chgData name="Alhussain Bessam" userId="c37552a49161de76" providerId="LiveId" clId="{CC7C2943-CB70-408B-98A5-3B2D053CFBA1}" dt="2021-04-26T10:46:53.670" v="1140" actId="1076"/>
          <ac:grpSpMkLst>
            <pc:docMk/>
            <pc:sldMk cId="4156171475" sldId="276"/>
            <ac:grpSpMk id="5" creationId="{418853EB-00D6-483D-842E-6FAFDEFD745E}"/>
          </ac:grpSpMkLst>
        </pc:grpChg>
        <pc:picChg chg="add mod">
          <ac:chgData name="Alhussain Bessam" userId="c37552a49161de76" providerId="LiveId" clId="{CC7C2943-CB70-408B-98A5-3B2D053CFBA1}" dt="2021-04-26T12:43:45.214" v="2091"/>
          <ac:picMkLst>
            <pc:docMk/>
            <pc:sldMk cId="4156171475" sldId="276"/>
            <ac:picMk id="6" creationId="{32F12DB2-41F8-465D-8A6E-F86BDE5566A7}"/>
          </ac:picMkLst>
        </pc:picChg>
        <pc:picChg chg="add del mod">
          <ac:chgData name="Alhussain Bessam" userId="c37552a49161de76" providerId="LiveId" clId="{CC7C2943-CB70-408B-98A5-3B2D053CFBA1}" dt="2021-04-26T10:44:27.955" v="1128" actId="478"/>
          <ac:picMkLst>
            <pc:docMk/>
            <pc:sldMk cId="4156171475" sldId="276"/>
            <ac:picMk id="8" creationId="{7F944318-20AC-4801-8338-0099BB8D17E5}"/>
          </ac:picMkLst>
        </pc:picChg>
        <pc:picChg chg="mod">
          <ac:chgData name="Alhussain Bessam" userId="c37552a49161de76" providerId="LiveId" clId="{CC7C2943-CB70-408B-98A5-3B2D053CFBA1}" dt="2021-04-26T10:41:49.222" v="1116" actId="571"/>
          <ac:picMkLst>
            <pc:docMk/>
            <pc:sldMk cId="4156171475" sldId="276"/>
            <ac:picMk id="9" creationId="{5C5912B3-FC3A-4EE0-A971-995432FABA26}"/>
          </ac:picMkLst>
        </pc:picChg>
        <pc:picChg chg="add mod">
          <ac:chgData name="Alhussain Bessam" userId="c37552a49161de76" providerId="LiveId" clId="{CC7C2943-CB70-408B-98A5-3B2D053CFBA1}" dt="2021-04-26T10:47:04.398" v="1142" actId="1076"/>
          <ac:picMkLst>
            <pc:docMk/>
            <pc:sldMk cId="4156171475" sldId="276"/>
            <ac:picMk id="12" creationId="{5C42D2B4-95A6-4174-91F4-2580AC075745}"/>
          </ac:picMkLst>
        </pc:picChg>
        <pc:picChg chg="add mod modCrop">
          <ac:chgData name="Alhussain Bessam" userId="c37552a49161de76" providerId="LiveId" clId="{CC7C2943-CB70-408B-98A5-3B2D053CFBA1}" dt="2021-04-26T10:47:10.661" v="1145" actId="14100"/>
          <ac:picMkLst>
            <pc:docMk/>
            <pc:sldMk cId="4156171475" sldId="276"/>
            <ac:picMk id="13" creationId="{32D14446-0680-43CD-9E8F-6EECE77A29F1}"/>
          </ac:picMkLst>
        </pc:picChg>
      </pc:sldChg>
      <pc:sldChg chg="addSp delSp modSp mod modTransition delAnim modAnim">
        <pc:chgData name="Alhussain Bessam" userId="c37552a49161de76" providerId="LiveId" clId="{CC7C2943-CB70-408B-98A5-3B2D053CFBA1}" dt="2021-04-26T12:22:29.897" v="2075"/>
        <pc:sldMkLst>
          <pc:docMk/>
          <pc:sldMk cId="4140304367" sldId="285"/>
        </pc:sldMkLst>
        <pc:spChg chg="mod">
          <ac:chgData name="Alhussain Bessam" userId="c37552a49161de76" providerId="LiveId" clId="{CC7C2943-CB70-408B-98A5-3B2D053CFBA1}" dt="2021-04-26T09:43:57.985" v="785" actId="122"/>
          <ac:spMkLst>
            <pc:docMk/>
            <pc:sldMk cId="4140304367" sldId="285"/>
            <ac:spMk id="2" creationId="{A1338A8B-7B8D-4AFC-AF5C-1B8E6C95A89F}"/>
          </ac:spMkLst>
        </pc:spChg>
        <pc:graphicFrameChg chg="mod">
          <ac:chgData name="Alhussain Bessam" userId="c37552a49161de76" providerId="LiveId" clId="{CC7C2943-CB70-408B-98A5-3B2D053CFBA1}" dt="2021-04-26T09:27:02.712" v="582" actId="20577"/>
          <ac:graphicFrameMkLst>
            <pc:docMk/>
            <pc:sldMk cId="4140304367" sldId="285"/>
            <ac:graphicFrameMk id="8" creationId="{B9FC5A04-35AD-4D27-AD5C-D161CAA0D657}"/>
          </ac:graphicFrameMkLst>
        </pc:graphicFrameChg>
        <pc:picChg chg="add del mod">
          <ac:chgData name="Alhussain Bessam" userId="c37552a49161de76" providerId="LiveId" clId="{CC7C2943-CB70-408B-98A5-3B2D053CFBA1}" dt="2021-04-26T12:19:43.651" v="2071" actId="478"/>
          <ac:picMkLst>
            <pc:docMk/>
            <pc:sldMk cId="4140304367" sldId="285"/>
            <ac:picMk id="3" creationId="{C6749B37-7047-4C68-86EB-915AF11D2145}"/>
          </ac:picMkLst>
        </pc:picChg>
        <pc:picChg chg="add del mod">
          <ac:chgData name="Alhussain Bessam" userId="c37552a49161de76" providerId="LiveId" clId="{CC7C2943-CB70-408B-98A5-3B2D053CFBA1}" dt="2021-04-26T12:21:48.528" v="2074"/>
          <ac:picMkLst>
            <pc:docMk/>
            <pc:sldMk cId="4140304367" sldId="285"/>
            <ac:picMk id="4" creationId="{526E436F-08D4-4C2B-9067-3231EC984719}"/>
          </ac:picMkLst>
        </pc:picChg>
        <pc:picChg chg="add mod">
          <ac:chgData name="Alhussain Bessam" userId="c37552a49161de76" providerId="LiveId" clId="{CC7C2943-CB70-408B-98A5-3B2D053CFBA1}" dt="2021-04-26T12:22:29.897" v="2075"/>
          <ac:picMkLst>
            <pc:docMk/>
            <pc:sldMk cId="4140304367" sldId="285"/>
            <ac:picMk id="5" creationId="{E20A07E3-85E3-4B4B-B595-815BC35796E7}"/>
          </ac:picMkLst>
        </pc:picChg>
      </pc:sldChg>
      <pc:sldChg chg="del">
        <pc:chgData name="Alhussain Bessam" userId="c37552a49161de76" providerId="LiveId" clId="{CC7C2943-CB70-408B-98A5-3B2D053CFBA1}" dt="2021-04-26T09:07:20.783" v="272" actId="47"/>
        <pc:sldMkLst>
          <pc:docMk/>
          <pc:sldMk cId="3008065024" sldId="286"/>
        </pc:sldMkLst>
      </pc:sldChg>
      <pc:sldChg chg="addSp modSp mod">
        <pc:chgData name="Alhussain Bessam" userId="c37552a49161de76" providerId="LiveId" clId="{CC7C2943-CB70-408B-98A5-3B2D053CFBA1}" dt="2021-04-26T12:35:22.944" v="2089"/>
        <pc:sldMkLst>
          <pc:docMk/>
          <pc:sldMk cId="2135376426" sldId="288"/>
        </pc:sldMkLst>
        <pc:spChg chg="mod">
          <ac:chgData name="Alhussain Bessam" userId="c37552a49161de76" providerId="LiveId" clId="{CC7C2943-CB70-408B-98A5-3B2D053CFBA1}" dt="2021-04-26T09:43:43.209" v="783" actId="122"/>
          <ac:spMkLst>
            <pc:docMk/>
            <pc:sldMk cId="2135376426" sldId="288"/>
            <ac:spMk id="2" creationId="{8B45D11F-50A1-4023-8A33-420D604E4590}"/>
          </ac:spMkLst>
        </pc:spChg>
        <pc:spChg chg="mod">
          <ac:chgData name="Alhussain Bessam" userId="c37552a49161de76" providerId="LiveId" clId="{CC7C2943-CB70-408B-98A5-3B2D053CFBA1}" dt="2021-04-26T09:38:32.460" v="780" actId="1076"/>
          <ac:spMkLst>
            <pc:docMk/>
            <pc:sldMk cId="2135376426" sldId="288"/>
            <ac:spMk id="3" creationId="{44BF277F-3413-455D-9056-0C7E24399B93}"/>
          </ac:spMkLst>
        </pc:spChg>
        <pc:picChg chg="add mod">
          <ac:chgData name="Alhussain Bessam" userId="c37552a49161de76" providerId="LiveId" clId="{CC7C2943-CB70-408B-98A5-3B2D053CFBA1}" dt="2021-04-26T12:35:22.944" v="2089"/>
          <ac:picMkLst>
            <pc:docMk/>
            <pc:sldMk cId="2135376426" sldId="288"/>
            <ac:picMk id="4" creationId="{B9A0D407-7C8C-4832-BF45-3E428ACBF6FB}"/>
          </ac:picMkLst>
        </pc:picChg>
      </pc:sldChg>
      <pc:sldChg chg="del ord">
        <pc:chgData name="Alhussain Bessam" userId="c37552a49161de76" providerId="LiveId" clId="{CC7C2943-CB70-408B-98A5-3B2D053CFBA1}" dt="2021-04-26T10:05:26.906" v="874" actId="47"/>
        <pc:sldMkLst>
          <pc:docMk/>
          <pc:sldMk cId="2365354254" sldId="290"/>
        </pc:sldMkLst>
      </pc:sldChg>
      <pc:sldChg chg="del">
        <pc:chgData name="Alhussain Bessam" userId="c37552a49161de76" providerId="LiveId" clId="{CC7C2943-CB70-408B-98A5-3B2D053CFBA1}" dt="2021-04-26T10:30:06.437" v="1013" actId="47"/>
        <pc:sldMkLst>
          <pc:docMk/>
          <pc:sldMk cId="4168637365" sldId="291"/>
        </pc:sldMkLst>
      </pc:sldChg>
      <pc:sldChg chg="addSp delSp modSp mod modTransition setBg modAnim">
        <pc:chgData name="Alhussain Bessam" userId="c37552a49161de76" providerId="LiveId" clId="{CC7C2943-CB70-408B-98A5-3B2D053CFBA1}" dt="2021-04-26T12:49:09.785" v="2100"/>
        <pc:sldMkLst>
          <pc:docMk/>
          <pc:sldMk cId="1410595021" sldId="293"/>
        </pc:sldMkLst>
        <pc:spChg chg="mod">
          <ac:chgData name="Alhussain Bessam" userId="c37552a49161de76" providerId="LiveId" clId="{CC7C2943-CB70-408B-98A5-3B2D053CFBA1}" dt="2021-04-26T10:54:17.186" v="1220" actId="26606"/>
          <ac:spMkLst>
            <pc:docMk/>
            <pc:sldMk cId="1410595021" sldId="293"/>
            <ac:spMk id="9" creationId="{E34C102A-1020-4286-86B6-3B689F99710D}"/>
          </ac:spMkLst>
        </pc:spChg>
        <pc:spChg chg="mod">
          <ac:chgData name="Alhussain Bessam" userId="c37552a49161de76" providerId="LiveId" clId="{CC7C2943-CB70-408B-98A5-3B2D053CFBA1}" dt="2021-04-26T11:38:27.790" v="1754" actId="404"/>
          <ac:spMkLst>
            <pc:docMk/>
            <pc:sldMk cId="1410595021" sldId="293"/>
            <ac:spMk id="11" creationId="{63DD8863-4160-42DA-AB7D-167C51FF2947}"/>
          </ac:spMkLst>
        </pc:spChg>
        <pc:spChg chg="add mod">
          <ac:chgData name="Alhussain Bessam" userId="c37552a49161de76" providerId="LiveId" clId="{CC7C2943-CB70-408B-98A5-3B2D053CFBA1}" dt="2021-04-26T10:55:55.341" v="1297" actId="1076"/>
          <ac:spMkLst>
            <pc:docMk/>
            <pc:sldMk cId="1410595021" sldId="293"/>
            <ac:spMk id="12" creationId="{B751BB19-425C-42A3-ACB2-57CDB2293CB2}"/>
          </ac:spMkLst>
        </pc:spChg>
        <pc:spChg chg="mod">
          <ac:chgData name="Alhussain Bessam" userId="c37552a49161de76" providerId="LiveId" clId="{CC7C2943-CB70-408B-98A5-3B2D053CFBA1}" dt="2021-04-26T10:55:38.146" v="1293" actId="1076"/>
          <ac:spMkLst>
            <pc:docMk/>
            <pc:sldMk cId="1410595021" sldId="293"/>
            <ac:spMk id="21" creationId="{68A1DEA7-41A8-4563-8054-56E88C1A9670}"/>
          </ac:spMkLst>
        </pc:spChg>
        <pc:spChg chg="add">
          <ac:chgData name="Alhussain Bessam" userId="c37552a49161de76" providerId="LiveId" clId="{CC7C2943-CB70-408B-98A5-3B2D053CFBA1}" dt="2021-04-26T10:54:17.186" v="1220" actId="26606"/>
          <ac:spMkLst>
            <pc:docMk/>
            <pc:sldMk cId="1410595021" sldId="293"/>
            <ac:spMk id="26" creationId="{8F7AFB9A-7364-478C-B48B-8523CDD9AE8D}"/>
          </ac:spMkLst>
        </pc:spChg>
        <pc:spChg chg="add">
          <ac:chgData name="Alhussain Bessam" userId="c37552a49161de76" providerId="LiveId" clId="{CC7C2943-CB70-408B-98A5-3B2D053CFBA1}" dt="2021-04-26T10:54:17.186" v="1220" actId="26606"/>
          <ac:spMkLst>
            <pc:docMk/>
            <pc:sldMk cId="1410595021" sldId="293"/>
            <ac:spMk id="28" creationId="{36678033-86B6-40E6-BE90-78D8ED4E3A31}"/>
          </ac:spMkLst>
        </pc:spChg>
        <pc:spChg chg="add">
          <ac:chgData name="Alhussain Bessam" userId="c37552a49161de76" providerId="LiveId" clId="{CC7C2943-CB70-408B-98A5-3B2D053CFBA1}" dt="2021-04-26T10:54:17.186" v="1220" actId="26606"/>
          <ac:spMkLst>
            <pc:docMk/>
            <pc:sldMk cId="1410595021" sldId="293"/>
            <ac:spMk id="30" creationId="{D2542E1A-076E-4A34-BB67-2BF961754E0C}"/>
          </ac:spMkLst>
        </pc:spChg>
        <pc:spChg chg="add">
          <ac:chgData name="Alhussain Bessam" userId="c37552a49161de76" providerId="LiveId" clId="{CC7C2943-CB70-408B-98A5-3B2D053CFBA1}" dt="2021-04-26T10:54:17.186" v="1220" actId="26606"/>
          <ac:spMkLst>
            <pc:docMk/>
            <pc:sldMk cId="1410595021" sldId="293"/>
            <ac:spMk id="32" creationId="{75C56826-D4E5-42ED-8529-079651CB3005}"/>
          </ac:spMkLst>
        </pc:spChg>
        <pc:spChg chg="add">
          <ac:chgData name="Alhussain Bessam" userId="c37552a49161de76" providerId="LiveId" clId="{CC7C2943-CB70-408B-98A5-3B2D053CFBA1}" dt="2021-04-26T10:54:17.186" v="1220" actId="26606"/>
          <ac:spMkLst>
            <pc:docMk/>
            <pc:sldMk cId="1410595021" sldId="293"/>
            <ac:spMk id="34" creationId="{82095FCE-EF05-4443-B97A-85DEE3A5CA17}"/>
          </ac:spMkLst>
        </pc:spChg>
        <pc:picChg chg="add del mod">
          <ac:chgData name="Alhussain Bessam" userId="c37552a49161de76" providerId="LiveId" clId="{CC7C2943-CB70-408B-98A5-3B2D053CFBA1}" dt="2021-04-26T12:47:44.017" v="2097"/>
          <ac:picMkLst>
            <pc:docMk/>
            <pc:sldMk cId="1410595021" sldId="293"/>
            <ac:picMk id="2" creationId="{7FD4CFCF-6FA8-43D8-BC2F-B7A5EBD46725}"/>
          </ac:picMkLst>
        </pc:picChg>
        <pc:picChg chg="add del mod">
          <ac:chgData name="Alhussain Bessam" userId="c37552a49161de76" providerId="LiveId" clId="{CC7C2943-CB70-408B-98A5-3B2D053CFBA1}" dt="2021-04-26T12:48:15.704" v="2099"/>
          <ac:picMkLst>
            <pc:docMk/>
            <pc:sldMk cId="1410595021" sldId="293"/>
            <ac:picMk id="3" creationId="{51C16D3A-D177-4AE0-8321-44EC23B5BDB5}"/>
          </ac:picMkLst>
        </pc:picChg>
        <pc:picChg chg="add mod">
          <ac:chgData name="Alhussain Bessam" userId="c37552a49161de76" providerId="LiveId" clId="{CC7C2943-CB70-408B-98A5-3B2D053CFBA1}" dt="2021-04-26T12:49:09.785" v="2100"/>
          <ac:picMkLst>
            <pc:docMk/>
            <pc:sldMk cId="1410595021" sldId="293"/>
            <ac:picMk id="4" creationId="{9A3A68D9-D1CF-4BB6-9A67-DA6B43F2660B}"/>
          </ac:picMkLst>
        </pc:picChg>
        <pc:picChg chg="mod ord">
          <ac:chgData name="Alhussain Bessam" userId="c37552a49161de76" providerId="LiveId" clId="{CC7C2943-CB70-408B-98A5-3B2D053CFBA1}" dt="2021-04-26T10:54:17.186" v="1220" actId="26606"/>
          <ac:picMkLst>
            <pc:docMk/>
            <pc:sldMk cId="1410595021" sldId="293"/>
            <ac:picMk id="14" creationId="{6DBE5E04-9249-4532-B1AF-2160AED11295}"/>
          </ac:picMkLst>
        </pc:picChg>
        <pc:picChg chg="mod">
          <ac:chgData name="Alhussain Bessam" userId="c37552a49161de76" providerId="LiveId" clId="{CC7C2943-CB70-408B-98A5-3B2D053CFBA1}" dt="2021-04-26T10:54:17.186" v="1220" actId="26606"/>
          <ac:picMkLst>
            <pc:docMk/>
            <pc:sldMk cId="1410595021" sldId="293"/>
            <ac:picMk id="20" creationId="{28AE1FE3-AE64-46B2-AC23-F590B8D6C178}"/>
          </ac:picMkLst>
        </pc:picChg>
      </pc:sldChg>
      <pc:sldChg chg="addSp modSp mod setBg">
        <pc:chgData name="Alhussain Bessam" userId="c37552a49161de76" providerId="LiveId" clId="{CC7C2943-CB70-408B-98A5-3B2D053CFBA1}" dt="2021-04-26T12:53:44.125" v="2103"/>
        <pc:sldMkLst>
          <pc:docMk/>
          <pc:sldMk cId="3186025570" sldId="294"/>
        </pc:sldMkLst>
        <pc:spChg chg="mod">
          <ac:chgData name="Alhussain Bessam" userId="c37552a49161de76" providerId="LiveId" clId="{CC7C2943-CB70-408B-98A5-3B2D053CFBA1}" dt="2021-04-26T11:47:28.640" v="1835" actId="26606"/>
          <ac:spMkLst>
            <pc:docMk/>
            <pc:sldMk cId="3186025570" sldId="294"/>
            <ac:spMk id="2" creationId="{25252564-AD7A-47A3-AC5D-D7C7989BC65D}"/>
          </ac:spMkLst>
        </pc:spChg>
        <pc:spChg chg="mod">
          <ac:chgData name="Alhussain Bessam" userId="c37552a49161de76" providerId="LiveId" clId="{CC7C2943-CB70-408B-98A5-3B2D053CFBA1}" dt="2021-04-26T11:57:08.476" v="2067" actId="20577"/>
          <ac:spMkLst>
            <pc:docMk/>
            <pc:sldMk cId="3186025570" sldId="294"/>
            <ac:spMk id="3" creationId="{3A2BD0B2-2C3A-4F8E-94BF-DA51E761D43D}"/>
          </ac:spMkLst>
        </pc:spChg>
        <pc:spChg chg="add">
          <ac:chgData name="Alhussain Bessam" userId="c37552a49161de76" providerId="LiveId" clId="{CC7C2943-CB70-408B-98A5-3B2D053CFBA1}" dt="2021-04-26T11:47:28.640" v="1835" actId="26606"/>
          <ac:spMkLst>
            <pc:docMk/>
            <pc:sldMk cId="3186025570" sldId="294"/>
            <ac:spMk id="10" creationId="{3E443FD7-A66B-4AA0-872D-B088B9BC5F17}"/>
          </ac:spMkLst>
        </pc:spChg>
        <pc:spChg chg="add">
          <ac:chgData name="Alhussain Bessam" userId="c37552a49161de76" providerId="LiveId" clId="{CC7C2943-CB70-408B-98A5-3B2D053CFBA1}" dt="2021-04-26T11:47:28.640" v="1835" actId="26606"/>
          <ac:spMkLst>
            <pc:docMk/>
            <pc:sldMk cId="3186025570" sldId="294"/>
            <ac:spMk id="12" creationId="{C04BE0EF-3561-49B4-9A29-F283168A91C7}"/>
          </ac:spMkLst>
        </pc:spChg>
        <pc:picChg chg="add mod">
          <ac:chgData name="Alhussain Bessam" userId="c37552a49161de76" providerId="LiveId" clId="{CC7C2943-CB70-408B-98A5-3B2D053CFBA1}" dt="2021-04-26T12:53:44.125" v="2103"/>
          <ac:picMkLst>
            <pc:docMk/>
            <pc:sldMk cId="3186025570" sldId="294"/>
            <ac:picMk id="4" creationId="{C27FE678-1215-413B-9F5E-8CB238BBD151}"/>
          </ac:picMkLst>
        </pc:picChg>
        <pc:picChg chg="add mod">
          <ac:chgData name="Alhussain Bessam" userId="c37552a49161de76" providerId="LiveId" clId="{CC7C2943-CB70-408B-98A5-3B2D053CFBA1}" dt="2021-04-26T11:47:28.640" v="1835" actId="26606"/>
          <ac:picMkLst>
            <pc:docMk/>
            <pc:sldMk cId="3186025570" sldId="294"/>
            <ac:picMk id="5" creationId="{8ECC5AC8-7A58-4A4B-8C5B-E9DF5F61757D}"/>
          </ac:picMkLst>
        </pc:picChg>
      </pc:sldChg>
      <pc:sldChg chg="addSp delSp modSp mod">
        <pc:chgData name="Alhussain Bessam" userId="c37552a49161de76" providerId="LiveId" clId="{CC7C2943-CB70-408B-98A5-3B2D053CFBA1}" dt="2021-04-26T12:50:25.329" v="2101"/>
        <pc:sldMkLst>
          <pc:docMk/>
          <pc:sldMk cId="2180847861" sldId="295"/>
        </pc:sldMkLst>
        <pc:spChg chg="mod">
          <ac:chgData name="Alhussain Bessam" userId="c37552a49161de76" providerId="LiveId" clId="{CC7C2943-CB70-408B-98A5-3B2D053CFBA1}" dt="2021-04-26T11:38:35.565" v="1755" actId="255"/>
          <ac:spMkLst>
            <pc:docMk/>
            <pc:sldMk cId="2180847861" sldId="295"/>
            <ac:spMk id="11" creationId="{63DD8863-4160-42DA-AB7D-167C51FF2947}"/>
          </ac:spMkLst>
        </pc:spChg>
        <pc:picChg chg="add mod">
          <ac:chgData name="Alhussain Bessam" userId="c37552a49161de76" providerId="LiveId" clId="{CC7C2943-CB70-408B-98A5-3B2D053CFBA1}" dt="2021-04-26T12:50:25.329" v="2101"/>
          <ac:picMkLst>
            <pc:docMk/>
            <pc:sldMk cId="2180847861" sldId="295"/>
            <ac:picMk id="3" creationId="{625103DA-7E79-42D0-9AEF-B252FC2441E0}"/>
          </ac:picMkLst>
        </pc:picChg>
        <pc:picChg chg="del mod">
          <ac:chgData name="Alhussain Bessam" userId="c37552a49161de76" providerId="LiveId" clId="{CC7C2943-CB70-408B-98A5-3B2D053CFBA1}" dt="2021-04-26T10:58:20.923" v="1314" actId="478"/>
          <ac:picMkLst>
            <pc:docMk/>
            <pc:sldMk cId="2180847861" sldId="295"/>
            <ac:picMk id="8" creationId="{C53680DA-2C1B-4374-8A52-F89E20D99188}"/>
          </ac:picMkLst>
        </pc:picChg>
        <pc:picChg chg="add mod">
          <ac:chgData name="Alhussain Bessam" userId="c37552a49161de76" providerId="LiveId" clId="{CC7C2943-CB70-408B-98A5-3B2D053CFBA1}" dt="2021-04-26T10:58:40.026" v="1320" actId="1076"/>
          <ac:picMkLst>
            <pc:docMk/>
            <pc:sldMk cId="2180847861" sldId="295"/>
            <ac:picMk id="18" creationId="{2837B635-43B1-46C4-916A-142E1C43D109}"/>
          </ac:picMkLst>
        </pc:picChg>
      </pc:sldChg>
      <pc:sldChg chg="delSp del mod">
        <pc:chgData name="Alhussain Bessam" userId="c37552a49161de76" providerId="LiveId" clId="{CC7C2943-CB70-408B-98A5-3B2D053CFBA1}" dt="2021-04-26T11:02:03.114" v="1321" actId="47"/>
        <pc:sldMkLst>
          <pc:docMk/>
          <pc:sldMk cId="3429378131" sldId="296"/>
        </pc:sldMkLst>
        <pc:spChg chg="del">
          <ac:chgData name="Alhussain Bessam" userId="c37552a49161de76" providerId="LiveId" clId="{CC7C2943-CB70-408B-98A5-3B2D053CFBA1}" dt="2021-04-26T10:58:11.902" v="1312" actId="478"/>
          <ac:spMkLst>
            <pc:docMk/>
            <pc:sldMk cId="3429378131" sldId="296"/>
            <ac:spMk id="4" creationId="{F44A5E39-CB7E-43F5-AECD-BF2F946538E3}"/>
          </ac:spMkLst>
        </pc:spChg>
      </pc:sldChg>
      <pc:sldChg chg="addSp delSp modSp mod modTransition setBg modAnim">
        <pc:chgData name="Alhussain Bessam" userId="c37552a49161de76" providerId="LiveId" clId="{CC7C2943-CB70-408B-98A5-3B2D053CFBA1}" dt="2021-04-26T12:33:24.242" v="2088"/>
        <pc:sldMkLst>
          <pc:docMk/>
          <pc:sldMk cId="1014862196" sldId="297"/>
        </pc:sldMkLst>
        <pc:spChg chg="mod">
          <ac:chgData name="Alhussain Bessam" userId="c37552a49161de76" providerId="LiveId" clId="{CC7C2943-CB70-408B-98A5-3B2D053CFBA1}" dt="2021-04-26T11:37:36.325" v="1750" actId="255"/>
          <ac:spMkLst>
            <pc:docMk/>
            <pc:sldMk cId="1014862196" sldId="297"/>
            <ac:spMk id="2" creationId="{A955B7C4-9641-4DBA-9BFE-4751332C8A08}"/>
          </ac:spMkLst>
        </pc:spChg>
        <pc:spChg chg="mod">
          <ac:chgData name="Alhussain Bessam" userId="c37552a49161de76" providerId="LiveId" clId="{CC7C2943-CB70-408B-98A5-3B2D053CFBA1}" dt="2021-04-26T10:28:57" v="985" actId="12"/>
          <ac:spMkLst>
            <pc:docMk/>
            <pc:sldMk cId="1014862196" sldId="297"/>
            <ac:spMk id="3" creationId="{CDE61B05-F403-413D-8A86-0978090CE227}"/>
          </ac:spMkLst>
        </pc:spChg>
        <pc:spChg chg="add del">
          <ac:chgData name="Alhussain Bessam" userId="c37552a49161de76" providerId="LiveId" clId="{CC7C2943-CB70-408B-98A5-3B2D053CFBA1}" dt="2021-04-26T09:26:17.079" v="564" actId="26606"/>
          <ac:spMkLst>
            <pc:docMk/>
            <pc:sldMk cId="1014862196" sldId="297"/>
            <ac:spMk id="12" creationId="{C4E4288A-DFC8-40A2-90E5-70E851A933AD}"/>
          </ac:spMkLst>
        </pc:spChg>
        <pc:spChg chg="add del">
          <ac:chgData name="Alhussain Bessam" userId="c37552a49161de76" providerId="LiveId" clId="{CC7C2943-CB70-408B-98A5-3B2D053CFBA1}" dt="2021-04-26T09:26:17.079" v="564" actId="26606"/>
          <ac:spMkLst>
            <pc:docMk/>
            <pc:sldMk cId="1014862196" sldId="297"/>
            <ac:spMk id="18" creationId="{BD2BFF02-DF78-4F07-B176-52514E13127D}"/>
          </ac:spMkLst>
        </pc:spChg>
        <pc:spChg chg="add del">
          <ac:chgData name="Alhussain Bessam" userId="c37552a49161de76" providerId="LiveId" clId="{CC7C2943-CB70-408B-98A5-3B2D053CFBA1}" dt="2021-04-26T09:26:17.079" v="564" actId="26606"/>
          <ac:spMkLst>
            <pc:docMk/>
            <pc:sldMk cId="1014862196" sldId="297"/>
            <ac:spMk id="20" creationId="{0DB06EAB-7D8C-403A-86C5-B5FD79A13650}"/>
          </ac:spMkLst>
        </pc:spChg>
        <pc:spChg chg="add">
          <ac:chgData name="Alhussain Bessam" userId="c37552a49161de76" providerId="LiveId" clId="{CC7C2943-CB70-408B-98A5-3B2D053CFBA1}" dt="2021-04-26T09:26:17.079" v="564" actId="26606"/>
          <ac:spMkLst>
            <pc:docMk/>
            <pc:sldMk cId="1014862196" sldId="297"/>
            <ac:spMk id="25" creationId="{C4E4288A-DFC8-40A2-90E5-70E851A933AD}"/>
          </ac:spMkLst>
        </pc:spChg>
        <pc:spChg chg="add">
          <ac:chgData name="Alhussain Bessam" userId="c37552a49161de76" providerId="LiveId" clId="{CC7C2943-CB70-408B-98A5-3B2D053CFBA1}" dt="2021-04-26T09:26:17.079" v="564" actId="26606"/>
          <ac:spMkLst>
            <pc:docMk/>
            <pc:sldMk cId="1014862196" sldId="297"/>
            <ac:spMk id="31" creationId="{BD2BFF02-DF78-4F07-B176-52514E13127D}"/>
          </ac:spMkLst>
        </pc:spChg>
        <pc:spChg chg="add">
          <ac:chgData name="Alhussain Bessam" userId="c37552a49161de76" providerId="LiveId" clId="{CC7C2943-CB70-408B-98A5-3B2D053CFBA1}" dt="2021-04-26T09:26:17.079" v="564" actId="26606"/>
          <ac:spMkLst>
            <pc:docMk/>
            <pc:sldMk cId="1014862196" sldId="297"/>
            <ac:spMk id="33" creationId="{0DB06EAB-7D8C-403A-86C5-B5FD79A13650}"/>
          </ac:spMkLst>
        </pc:spChg>
        <pc:grpChg chg="add del">
          <ac:chgData name="Alhussain Bessam" userId="c37552a49161de76" providerId="LiveId" clId="{CC7C2943-CB70-408B-98A5-3B2D053CFBA1}" dt="2021-04-26T09:26:17.079" v="564" actId="26606"/>
          <ac:grpSpMkLst>
            <pc:docMk/>
            <pc:sldMk cId="1014862196" sldId="297"/>
            <ac:grpSpMk id="14" creationId="{B63C2D82-D4FA-4A37-BB01-1E7B21E4FF20}"/>
          </ac:grpSpMkLst>
        </pc:grpChg>
        <pc:grpChg chg="add">
          <ac:chgData name="Alhussain Bessam" userId="c37552a49161de76" providerId="LiveId" clId="{CC7C2943-CB70-408B-98A5-3B2D053CFBA1}" dt="2021-04-26T09:26:17.079" v="564" actId="26606"/>
          <ac:grpSpMkLst>
            <pc:docMk/>
            <pc:sldMk cId="1014862196" sldId="297"/>
            <ac:grpSpMk id="27" creationId="{B63C2D82-D4FA-4A37-BB01-1E7B21E4FF20}"/>
          </ac:grpSpMkLst>
        </pc:grpChg>
        <pc:picChg chg="add del mod">
          <ac:chgData name="Alhussain Bessam" userId="c37552a49161de76" providerId="LiveId" clId="{CC7C2943-CB70-408B-98A5-3B2D053CFBA1}" dt="2021-04-26T12:23:39.171" v="2077"/>
          <ac:picMkLst>
            <pc:docMk/>
            <pc:sldMk cId="1014862196" sldId="297"/>
            <ac:picMk id="4" creationId="{728CED8A-C354-4613-9521-F8441AA34CA6}"/>
          </ac:picMkLst>
        </pc:picChg>
        <pc:picChg chg="add mod">
          <ac:chgData name="Alhussain Bessam" userId="c37552a49161de76" providerId="LiveId" clId="{CC7C2943-CB70-408B-98A5-3B2D053CFBA1}" dt="2021-04-26T09:26:17.079" v="564" actId="26606"/>
          <ac:picMkLst>
            <pc:docMk/>
            <pc:sldMk cId="1014862196" sldId="297"/>
            <ac:picMk id="5" creationId="{9F381B6B-CA55-4E3C-BB79-4FFDEA63A885}"/>
          </ac:picMkLst>
        </pc:picChg>
        <pc:picChg chg="add del mod">
          <ac:chgData name="Alhussain Bessam" userId="c37552a49161de76" providerId="LiveId" clId="{CC7C2943-CB70-408B-98A5-3B2D053CFBA1}" dt="2021-04-26T12:24:03.250" v="2079"/>
          <ac:picMkLst>
            <pc:docMk/>
            <pc:sldMk cId="1014862196" sldId="297"/>
            <ac:picMk id="6" creationId="{B50FDE7C-9ACD-4F97-8DAB-DAEE7916DFE9}"/>
          </ac:picMkLst>
        </pc:picChg>
        <pc:picChg chg="add del mod">
          <ac:chgData name="Alhussain Bessam" userId="c37552a49161de76" providerId="LiveId" clId="{CC7C2943-CB70-408B-98A5-3B2D053CFBA1}" dt="2021-04-26T12:24:29.842" v="2081"/>
          <ac:picMkLst>
            <pc:docMk/>
            <pc:sldMk cId="1014862196" sldId="297"/>
            <ac:picMk id="7" creationId="{01F8D5AA-34B1-48D5-9CC6-B2E0E9C0AD0F}"/>
          </ac:picMkLst>
        </pc:picChg>
        <pc:picChg chg="add del mod ord">
          <ac:chgData name="Alhussain Bessam" userId="c37552a49161de76" providerId="LiveId" clId="{CC7C2943-CB70-408B-98A5-3B2D053CFBA1}" dt="2021-04-26T09:25:15.078" v="562" actId="478"/>
          <ac:picMkLst>
            <pc:docMk/>
            <pc:sldMk cId="1014862196" sldId="297"/>
            <ac:picMk id="7" creationId="{C290BA3B-E0E9-4428-954E-A35411796018}"/>
          </ac:picMkLst>
        </pc:picChg>
        <pc:picChg chg="add del mod">
          <ac:chgData name="Alhussain Bessam" userId="c37552a49161de76" providerId="LiveId" clId="{CC7C2943-CB70-408B-98A5-3B2D053CFBA1}" dt="2021-04-26T12:24:43.145" v="2083"/>
          <ac:picMkLst>
            <pc:docMk/>
            <pc:sldMk cId="1014862196" sldId="297"/>
            <ac:picMk id="8" creationId="{AC9E0491-A013-48CA-830C-F40F2CD0080D}"/>
          </ac:picMkLst>
        </pc:picChg>
        <pc:picChg chg="add mod ord">
          <ac:chgData name="Alhussain Bessam" userId="c37552a49161de76" providerId="LiveId" clId="{CC7C2943-CB70-408B-98A5-3B2D053CFBA1}" dt="2021-04-26T09:26:32.241" v="565" actId="207"/>
          <ac:picMkLst>
            <pc:docMk/>
            <pc:sldMk cId="1014862196" sldId="297"/>
            <ac:picMk id="9" creationId="{5A765611-CA4F-45C0-B6A8-2008D3914567}"/>
          </ac:picMkLst>
        </pc:picChg>
        <pc:picChg chg="add del mod">
          <ac:chgData name="Alhussain Bessam" userId="c37552a49161de76" providerId="LiveId" clId="{CC7C2943-CB70-408B-98A5-3B2D053CFBA1}" dt="2021-04-26T12:24:56.948" v="2085"/>
          <ac:picMkLst>
            <pc:docMk/>
            <pc:sldMk cId="1014862196" sldId="297"/>
            <ac:picMk id="10" creationId="{18DE382A-06F3-4A5E-901A-13B0FE6EE89E}"/>
          </ac:picMkLst>
        </pc:picChg>
        <pc:picChg chg="add del mod">
          <ac:chgData name="Alhussain Bessam" userId="c37552a49161de76" providerId="LiveId" clId="{CC7C2943-CB70-408B-98A5-3B2D053CFBA1}" dt="2021-04-26T12:26:38.882" v="2087"/>
          <ac:picMkLst>
            <pc:docMk/>
            <pc:sldMk cId="1014862196" sldId="297"/>
            <ac:picMk id="11" creationId="{B9317447-53BB-4EA6-A61A-F4F7290058DB}"/>
          </ac:picMkLst>
        </pc:picChg>
        <pc:picChg chg="add mod">
          <ac:chgData name="Alhussain Bessam" userId="c37552a49161de76" providerId="LiveId" clId="{CC7C2943-CB70-408B-98A5-3B2D053CFBA1}" dt="2021-04-26T12:33:24.242" v="2088"/>
          <ac:picMkLst>
            <pc:docMk/>
            <pc:sldMk cId="1014862196" sldId="297"/>
            <ac:picMk id="12" creationId="{D1F1FD96-9470-45A2-9C66-1D295AFF1E24}"/>
          </ac:picMkLst>
        </pc:picChg>
      </pc:sldChg>
      <pc:sldChg chg="del">
        <pc:chgData name="Alhussain Bessam" userId="c37552a49161de76" providerId="LiveId" clId="{CC7C2943-CB70-408B-98A5-3B2D053CFBA1}" dt="2021-04-26T09:26:47.389" v="566" actId="47"/>
        <pc:sldMkLst>
          <pc:docMk/>
          <pc:sldMk cId="1887990079" sldId="298"/>
        </pc:sldMkLst>
      </pc:sldChg>
      <pc:sldChg chg="modSp del mod ord">
        <pc:chgData name="Alhussain Bessam" userId="c37552a49161de76" providerId="LiveId" clId="{CC7C2943-CB70-408B-98A5-3B2D053CFBA1}" dt="2021-04-26T10:25:27.851" v="879" actId="47"/>
        <pc:sldMkLst>
          <pc:docMk/>
          <pc:sldMk cId="3406989675" sldId="299"/>
        </pc:sldMkLst>
        <pc:spChg chg="mod">
          <ac:chgData name="Alhussain Bessam" userId="c37552a49161de76" providerId="LiveId" clId="{CC7C2943-CB70-408B-98A5-3B2D053CFBA1}" dt="2021-04-26T09:43:33.238" v="782" actId="122"/>
          <ac:spMkLst>
            <pc:docMk/>
            <pc:sldMk cId="3406989675" sldId="299"/>
            <ac:spMk id="2" creationId="{8B45D11F-50A1-4023-8A33-420D604E4590}"/>
          </ac:spMkLst>
        </pc:spChg>
        <pc:spChg chg="mod">
          <ac:chgData name="Alhussain Bessam" userId="c37552a49161de76" providerId="LiveId" clId="{CC7C2943-CB70-408B-98A5-3B2D053CFBA1}" dt="2021-04-26T10:25:23.136" v="878" actId="6549"/>
          <ac:spMkLst>
            <pc:docMk/>
            <pc:sldMk cId="3406989675" sldId="299"/>
            <ac:spMk id="10" creationId="{68D88643-E9C3-444A-864D-C66C3EC803DE}"/>
          </ac:spMkLst>
        </pc:spChg>
      </pc:sldChg>
      <pc:sldChg chg="addSp delSp modSp mod setBg addAnim delAnim">
        <pc:chgData name="Alhussain Bessam" userId="c37552a49161de76" providerId="LiveId" clId="{CC7C2943-CB70-408B-98A5-3B2D053CFBA1}" dt="2021-04-26T12:41:06.858" v="2090"/>
        <pc:sldMkLst>
          <pc:docMk/>
          <pc:sldMk cId="581837242" sldId="301"/>
        </pc:sldMkLst>
        <pc:spChg chg="mod ord">
          <ac:chgData name="Alhussain Bessam" userId="c37552a49161de76" providerId="LiveId" clId="{CC7C2943-CB70-408B-98A5-3B2D053CFBA1}" dt="2021-04-26T09:49:20.247" v="842" actId="26606"/>
          <ac:spMkLst>
            <pc:docMk/>
            <pc:sldMk cId="581837242" sldId="301"/>
            <ac:spMk id="2" creationId="{8B45D11F-50A1-4023-8A33-420D604E4590}"/>
          </ac:spMkLst>
        </pc:spChg>
        <pc:spChg chg="mod ord">
          <ac:chgData name="Alhussain Bessam" userId="c37552a49161de76" providerId="LiveId" clId="{CC7C2943-CB70-408B-98A5-3B2D053CFBA1}" dt="2021-04-26T09:50:55.272" v="864" actId="404"/>
          <ac:spMkLst>
            <pc:docMk/>
            <pc:sldMk cId="581837242" sldId="301"/>
            <ac:spMk id="5" creationId="{82ED2EDF-49AF-4996-BBD4-94038039E07B}"/>
          </ac:spMkLst>
        </pc:spChg>
        <pc:spChg chg="del mod">
          <ac:chgData name="Alhussain Bessam" userId="c37552a49161de76" providerId="LiveId" clId="{CC7C2943-CB70-408B-98A5-3B2D053CFBA1}" dt="2021-04-26T09:45:16.051" v="792" actId="478"/>
          <ac:spMkLst>
            <pc:docMk/>
            <pc:sldMk cId="581837242" sldId="301"/>
            <ac:spMk id="11" creationId="{84B0EA2A-175C-466A-A55E-5B29921FEF7C}"/>
          </ac:spMkLst>
        </pc:spChg>
        <pc:spChg chg="del mod">
          <ac:chgData name="Alhussain Bessam" userId="c37552a49161de76" providerId="LiveId" clId="{CC7C2943-CB70-408B-98A5-3B2D053CFBA1}" dt="2021-04-26T09:45:20.320" v="794" actId="478"/>
          <ac:spMkLst>
            <pc:docMk/>
            <pc:sldMk cId="581837242" sldId="301"/>
            <ac:spMk id="12" creationId="{7E28365D-ECFC-462C-8B5C-2C84EC62ADFB}"/>
          </ac:spMkLst>
        </pc:spChg>
        <pc:spChg chg="del mod">
          <ac:chgData name="Alhussain Bessam" userId="c37552a49161de76" providerId="LiveId" clId="{CC7C2943-CB70-408B-98A5-3B2D053CFBA1}" dt="2021-04-26T09:45:29.067" v="798" actId="478"/>
          <ac:spMkLst>
            <pc:docMk/>
            <pc:sldMk cId="581837242" sldId="301"/>
            <ac:spMk id="13" creationId="{75EA22C3-C2BB-4AE0-9CA1-EBC0D5AD5A95}"/>
          </ac:spMkLst>
        </pc:spChg>
        <pc:spChg chg="del mod">
          <ac:chgData name="Alhussain Bessam" userId="c37552a49161de76" providerId="LiveId" clId="{CC7C2943-CB70-408B-98A5-3B2D053CFBA1}" dt="2021-04-26T09:45:25.017" v="796" actId="478"/>
          <ac:spMkLst>
            <pc:docMk/>
            <pc:sldMk cId="581837242" sldId="301"/>
            <ac:spMk id="15" creationId="{1BE8E4B4-7871-4A12-8AC8-B5404C95D02B}"/>
          </ac:spMkLst>
        </pc:spChg>
        <pc:spChg chg="add del mod">
          <ac:chgData name="Alhussain Bessam" userId="c37552a49161de76" providerId="LiveId" clId="{CC7C2943-CB70-408B-98A5-3B2D053CFBA1}" dt="2021-04-26T09:51:04.176" v="866" actId="404"/>
          <ac:spMkLst>
            <pc:docMk/>
            <pc:sldMk cId="581837242" sldId="301"/>
            <ac:spMk id="16" creationId="{8CF15D21-E26F-4945-9B78-BEAE7D0ACA4B}"/>
          </ac:spMkLst>
        </pc:spChg>
        <pc:spChg chg="add mod">
          <ac:chgData name="Alhussain Bessam" userId="c37552a49161de76" providerId="LiveId" clId="{CC7C2943-CB70-408B-98A5-3B2D053CFBA1}" dt="2021-04-26T10:29:53.624" v="1012" actId="20577"/>
          <ac:spMkLst>
            <pc:docMk/>
            <pc:sldMk cId="581837242" sldId="301"/>
            <ac:spMk id="17" creationId="{78858175-6D59-42B9-ABBA-5FA730792668}"/>
          </ac:spMkLst>
        </pc:spChg>
        <pc:spChg chg="add del">
          <ac:chgData name="Alhussain Bessam" userId="c37552a49161de76" providerId="LiveId" clId="{CC7C2943-CB70-408B-98A5-3B2D053CFBA1}" dt="2021-04-26T09:47:51.866" v="816" actId="26606"/>
          <ac:spMkLst>
            <pc:docMk/>
            <pc:sldMk cId="581837242" sldId="301"/>
            <ac:spMk id="18" creationId="{16F9E488-0718-4E1E-9D12-26779F606252}"/>
          </ac:spMkLst>
        </pc:spChg>
        <pc:spChg chg="add del">
          <ac:chgData name="Alhussain Bessam" userId="c37552a49161de76" providerId="LiveId" clId="{CC7C2943-CB70-408B-98A5-3B2D053CFBA1}" dt="2021-04-26T09:49:14.360" v="840" actId="26606"/>
          <ac:spMkLst>
            <pc:docMk/>
            <pc:sldMk cId="581837242" sldId="301"/>
            <ac:spMk id="20" creationId="{16F9E488-0718-4E1E-9D12-26779F606252}"/>
          </ac:spMkLst>
        </pc:spChg>
        <pc:spChg chg="add del">
          <ac:chgData name="Alhussain Bessam" userId="c37552a49161de76" providerId="LiveId" clId="{CC7C2943-CB70-408B-98A5-3B2D053CFBA1}" dt="2021-04-26T09:47:14.662" v="812" actId="26606"/>
          <ac:spMkLst>
            <pc:docMk/>
            <pc:sldMk cId="581837242" sldId="301"/>
            <ac:spMk id="21" creationId="{398F3DEE-0E56-499F-AFAE-C2DA7C2C815B}"/>
          </ac:spMkLst>
        </pc:spChg>
        <pc:spChg chg="add del">
          <ac:chgData name="Alhussain Bessam" userId="c37552a49161de76" providerId="LiveId" clId="{CC7C2943-CB70-408B-98A5-3B2D053CFBA1}" dt="2021-04-26T09:47:51.866" v="816" actId="26606"/>
          <ac:spMkLst>
            <pc:docMk/>
            <pc:sldMk cId="581837242" sldId="301"/>
            <ac:spMk id="22" creationId="{91AFB7FD-C0D0-4D48-B008-DEA973A72607}"/>
          </ac:spMkLst>
        </pc:spChg>
        <pc:spChg chg="add del">
          <ac:chgData name="Alhussain Bessam" userId="c37552a49161de76" providerId="LiveId" clId="{CC7C2943-CB70-408B-98A5-3B2D053CFBA1}" dt="2021-04-26T09:47:14.662" v="812" actId="26606"/>
          <ac:spMkLst>
            <pc:docMk/>
            <pc:sldMk cId="581837242" sldId="301"/>
            <ac:spMk id="23" creationId="{EBB65E49-5337-40E3-9DBD-146D14EA0739}"/>
          </ac:spMkLst>
        </pc:spChg>
        <pc:spChg chg="add del">
          <ac:chgData name="Alhussain Bessam" userId="c37552a49161de76" providerId="LiveId" clId="{CC7C2943-CB70-408B-98A5-3B2D053CFBA1}" dt="2021-04-26T09:47:14.662" v="812" actId="26606"/>
          <ac:spMkLst>
            <pc:docMk/>
            <pc:sldMk cId="581837242" sldId="301"/>
            <ac:spMk id="25" creationId="{E859509F-94DC-4952-A3B5-1EFAA2F5242F}"/>
          </ac:spMkLst>
        </pc:spChg>
        <pc:spChg chg="add del">
          <ac:chgData name="Alhussain Bessam" userId="c37552a49161de76" providerId="LiveId" clId="{CC7C2943-CB70-408B-98A5-3B2D053CFBA1}" dt="2021-04-26T09:47:51.866" v="816" actId="26606"/>
          <ac:spMkLst>
            <pc:docMk/>
            <pc:sldMk cId="581837242" sldId="301"/>
            <ac:spMk id="26" creationId="{C06D11DA-88D8-46C1-A244-41C5A8A9EEEA}"/>
          </ac:spMkLst>
        </pc:spChg>
        <pc:spChg chg="add del">
          <ac:chgData name="Alhussain Bessam" userId="c37552a49161de76" providerId="LiveId" clId="{CC7C2943-CB70-408B-98A5-3B2D053CFBA1}" dt="2021-04-26T09:47:14.662" v="812" actId="26606"/>
          <ac:spMkLst>
            <pc:docMk/>
            <pc:sldMk cId="581837242" sldId="301"/>
            <ac:spMk id="27" creationId="{6B1AF2CB-1EFE-4962-A8DC-2D3CE47362B5}"/>
          </ac:spMkLst>
        </pc:spChg>
        <pc:spChg chg="add del">
          <ac:chgData name="Alhussain Bessam" userId="c37552a49161de76" providerId="LiveId" clId="{CC7C2943-CB70-408B-98A5-3B2D053CFBA1}" dt="2021-04-26T09:47:51.866" v="816" actId="26606"/>
          <ac:spMkLst>
            <pc:docMk/>
            <pc:sldMk cId="581837242" sldId="301"/>
            <ac:spMk id="28" creationId="{9ED24E9E-3415-42C3-B58A-42D618995C17}"/>
          </ac:spMkLst>
        </pc:spChg>
        <pc:spChg chg="add del">
          <ac:chgData name="Alhussain Bessam" userId="c37552a49161de76" providerId="LiveId" clId="{CC7C2943-CB70-408B-98A5-3B2D053CFBA1}" dt="2021-04-26T09:47:14.662" v="812" actId="26606"/>
          <ac:spMkLst>
            <pc:docMk/>
            <pc:sldMk cId="581837242" sldId="301"/>
            <ac:spMk id="29" creationId="{2232531E-9E20-48D1-A119-C05304D9E893}"/>
          </ac:spMkLst>
        </pc:spChg>
        <pc:spChg chg="add del">
          <ac:chgData name="Alhussain Bessam" userId="c37552a49161de76" providerId="LiveId" clId="{CC7C2943-CB70-408B-98A5-3B2D053CFBA1}" dt="2021-04-26T09:47:14.662" v="812" actId="26606"/>
          <ac:spMkLst>
            <pc:docMk/>
            <pc:sldMk cId="581837242" sldId="301"/>
            <ac:spMk id="31" creationId="{17AA014B-79A8-4BEC-893F-423182880E21}"/>
          </ac:spMkLst>
        </pc:spChg>
        <pc:spChg chg="add mod">
          <ac:chgData name="Alhussain Bessam" userId="c37552a49161de76" providerId="LiveId" clId="{CC7C2943-CB70-408B-98A5-3B2D053CFBA1}" dt="2021-04-26T09:48:53.964" v="838" actId="571"/>
          <ac:spMkLst>
            <pc:docMk/>
            <pc:sldMk cId="581837242" sldId="301"/>
            <ac:spMk id="32" creationId="{F922711C-373F-4FA6-8717-F7C72CA82CE9}"/>
          </ac:spMkLst>
        </pc:spChg>
        <pc:spChg chg="add del">
          <ac:chgData name="Alhussain Bessam" userId="c37552a49161de76" providerId="LiveId" clId="{CC7C2943-CB70-408B-98A5-3B2D053CFBA1}" dt="2021-04-26T09:47:51.866" v="816" actId="26606"/>
          <ac:spMkLst>
            <pc:docMk/>
            <pc:sldMk cId="581837242" sldId="301"/>
            <ac:spMk id="33" creationId="{15882B67-4A02-4BCD-AD70-1D2B5F5EFB7D}"/>
          </ac:spMkLst>
        </pc:spChg>
        <pc:spChg chg="add del">
          <ac:chgData name="Alhussain Bessam" userId="c37552a49161de76" providerId="LiveId" clId="{CC7C2943-CB70-408B-98A5-3B2D053CFBA1}" dt="2021-04-26T09:49:14.360" v="840" actId="26606"/>
          <ac:spMkLst>
            <pc:docMk/>
            <pc:sldMk cId="581837242" sldId="301"/>
            <ac:spMk id="36" creationId="{91AFB7FD-C0D0-4D48-B008-DEA973A72607}"/>
          </ac:spMkLst>
        </pc:spChg>
        <pc:spChg chg="add del">
          <ac:chgData name="Alhussain Bessam" userId="c37552a49161de76" providerId="LiveId" clId="{CC7C2943-CB70-408B-98A5-3B2D053CFBA1}" dt="2021-04-26T09:49:14.360" v="840" actId="26606"/>
          <ac:spMkLst>
            <pc:docMk/>
            <pc:sldMk cId="581837242" sldId="301"/>
            <ac:spMk id="37" creationId="{C06D11DA-88D8-46C1-A244-41C5A8A9EEEA}"/>
          </ac:spMkLst>
        </pc:spChg>
        <pc:spChg chg="add del">
          <ac:chgData name="Alhussain Bessam" userId="c37552a49161de76" providerId="LiveId" clId="{CC7C2943-CB70-408B-98A5-3B2D053CFBA1}" dt="2021-04-26T09:49:14.360" v="840" actId="26606"/>
          <ac:spMkLst>
            <pc:docMk/>
            <pc:sldMk cId="581837242" sldId="301"/>
            <ac:spMk id="38" creationId="{9ED24E9E-3415-42C3-B58A-42D618995C17}"/>
          </ac:spMkLst>
        </pc:spChg>
        <pc:spChg chg="add del">
          <ac:chgData name="Alhussain Bessam" userId="c37552a49161de76" providerId="LiveId" clId="{CC7C2943-CB70-408B-98A5-3B2D053CFBA1}" dt="2021-04-26T09:49:14.360" v="840" actId="26606"/>
          <ac:spMkLst>
            <pc:docMk/>
            <pc:sldMk cId="581837242" sldId="301"/>
            <ac:spMk id="39" creationId="{15882B67-4A02-4BCD-AD70-1D2B5F5EFB7D}"/>
          </ac:spMkLst>
        </pc:spChg>
        <pc:spChg chg="add del">
          <ac:chgData name="Alhussain Bessam" userId="c37552a49161de76" providerId="LiveId" clId="{CC7C2943-CB70-408B-98A5-3B2D053CFBA1}" dt="2021-04-26T09:49:20.247" v="842" actId="26606"/>
          <ac:spMkLst>
            <pc:docMk/>
            <pc:sldMk cId="581837242" sldId="301"/>
            <ac:spMk id="41" creationId="{D898B8EB-E53C-4E72-9817-B4BFCAD73600}"/>
          </ac:spMkLst>
        </pc:spChg>
        <pc:spChg chg="add del">
          <ac:chgData name="Alhussain Bessam" userId="c37552a49161de76" providerId="LiveId" clId="{CC7C2943-CB70-408B-98A5-3B2D053CFBA1}" dt="2021-04-26T09:49:20.247" v="842" actId="26606"/>
          <ac:spMkLst>
            <pc:docMk/>
            <pc:sldMk cId="581837242" sldId="301"/>
            <ac:spMk id="42" creationId="{4E130362-2F35-4AB7-9EA5-DBC0F771A58D}"/>
          </ac:spMkLst>
        </pc:spChg>
        <pc:spChg chg="add del">
          <ac:chgData name="Alhussain Bessam" userId="c37552a49161de76" providerId="LiveId" clId="{CC7C2943-CB70-408B-98A5-3B2D053CFBA1}" dt="2021-04-26T09:49:20.247" v="842" actId="26606"/>
          <ac:spMkLst>
            <pc:docMk/>
            <pc:sldMk cId="581837242" sldId="301"/>
            <ac:spMk id="43" creationId="{56BE988C-7A5B-41EC-A46C-AEA93D8D32FD}"/>
          </ac:spMkLst>
        </pc:spChg>
        <pc:spChg chg="add del">
          <ac:chgData name="Alhussain Bessam" userId="c37552a49161de76" providerId="LiveId" clId="{CC7C2943-CB70-408B-98A5-3B2D053CFBA1}" dt="2021-04-26T09:49:20.247" v="842" actId="26606"/>
          <ac:spMkLst>
            <pc:docMk/>
            <pc:sldMk cId="581837242" sldId="301"/>
            <ac:spMk id="44" creationId="{E3CB1EC0-40A9-4D5E-B7E2-6E3423CE28B2}"/>
          </ac:spMkLst>
        </pc:spChg>
        <pc:spChg chg="add del">
          <ac:chgData name="Alhussain Bessam" userId="c37552a49161de76" providerId="LiveId" clId="{CC7C2943-CB70-408B-98A5-3B2D053CFBA1}" dt="2021-04-26T09:49:20.247" v="842" actId="26606"/>
          <ac:spMkLst>
            <pc:docMk/>
            <pc:sldMk cId="581837242" sldId="301"/>
            <ac:spMk id="45" creationId="{DCBE52EF-2889-423F-947C-0E44A760D696}"/>
          </ac:spMkLst>
        </pc:spChg>
        <pc:grpChg chg="add mod">
          <ac:chgData name="Alhussain Bessam" userId="c37552a49161de76" providerId="LiveId" clId="{CC7C2943-CB70-408B-98A5-3B2D053CFBA1}" dt="2021-04-26T09:48:53.321" v="837" actId="164"/>
          <ac:grpSpMkLst>
            <pc:docMk/>
            <pc:sldMk cId="581837242" sldId="301"/>
            <ac:grpSpMk id="3" creationId="{E816CEC8-C7C9-4924-8AC6-5346572293C9}"/>
          </ac:grpSpMkLst>
        </pc:grpChg>
        <pc:grpChg chg="add mod">
          <ac:chgData name="Alhussain Bessam" userId="c37552a49161de76" providerId="LiveId" clId="{CC7C2943-CB70-408B-98A5-3B2D053CFBA1}" dt="2021-04-26T09:48:52.637" v="836" actId="164"/>
          <ac:grpSpMkLst>
            <pc:docMk/>
            <pc:sldMk cId="581837242" sldId="301"/>
            <ac:grpSpMk id="7" creationId="{AABDC33E-355B-4321-8DC7-BF540178A0BD}"/>
          </ac:grpSpMkLst>
        </pc:grpChg>
        <pc:grpChg chg="add mod">
          <ac:chgData name="Alhussain Bessam" userId="c37552a49161de76" providerId="LiveId" clId="{CC7C2943-CB70-408B-98A5-3B2D053CFBA1}" dt="2021-04-26T09:51:16.984" v="868" actId="1076"/>
          <ac:grpSpMkLst>
            <pc:docMk/>
            <pc:sldMk cId="581837242" sldId="301"/>
            <ac:grpSpMk id="8" creationId="{06F99061-FB98-4DBF-8C33-213B5D02591B}"/>
          </ac:grpSpMkLst>
        </pc:grpChg>
        <pc:grpChg chg="add mod">
          <ac:chgData name="Alhussain Bessam" userId="c37552a49161de76" providerId="LiveId" clId="{CC7C2943-CB70-408B-98A5-3B2D053CFBA1}" dt="2021-04-26T09:50:50.545" v="862" actId="1076"/>
          <ac:grpSpMkLst>
            <pc:docMk/>
            <pc:sldMk cId="581837242" sldId="301"/>
            <ac:grpSpMk id="10" creationId="{45631A3B-7F75-49C6-AC54-63089D57B931}"/>
          </ac:grpSpMkLst>
        </pc:grpChg>
        <pc:grpChg chg="add del">
          <ac:chgData name="Alhussain Bessam" userId="c37552a49161de76" providerId="LiveId" clId="{CC7C2943-CB70-408B-98A5-3B2D053CFBA1}" dt="2021-04-26T09:47:51.866" v="816" actId="26606"/>
          <ac:grpSpMkLst>
            <pc:docMk/>
            <pc:sldMk cId="581837242" sldId="301"/>
            <ac:grpSpMk id="19" creationId="{5CA4BCD1-F813-4A68-8727-7A3DE67AC57F}"/>
          </ac:grpSpMkLst>
        </pc:grpChg>
        <pc:grpChg chg="add del">
          <ac:chgData name="Alhussain Bessam" userId="c37552a49161de76" providerId="LiveId" clId="{CC7C2943-CB70-408B-98A5-3B2D053CFBA1}" dt="2021-04-26T09:49:14.360" v="840" actId="26606"/>
          <ac:grpSpMkLst>
            <pc:docMk/>
            <pc:sldMk cId="581837242" sldId="301"/>
            <ac:grpSpMk id="34" creationId="{5CA4BCD1-F813-4A68-8727-7A3DE67AC57F}"/>
          </ac:grpSpMkLst>
        </pc:grpChg>
        <pc:picChg chg="add mod">
          <ac:chgData name="Alhussain Bessam" userId="c37552a49161de76" providerId="LiveId" clId="{CC7C2943-CB70-408B-98A5-3B2D053CFBA1}" dt="2021-04-26T12:41:06.858" v="2090"/>
          <ac:picMkLst>
            <pc:docMk/>
            <pc:sldMk cId="581837242" sldId="301"/>
            <ac:picMk id="3" creationId="{AB17ADBC-F17D-4FF8-8EB6-7A82A5FA502F}"/>
          </ac:picMkLst>
        </pc:picChg>
        <pc:picChg chg="mod ord">
          <ac:chgData name="Alhussain Bessam" userId="c37552a49161de76" providerId="LiveId" clId="{CC7C2943-CB70-408B-98A5-3B2D053CFBA1}" dt="2021-04-26T09:50:12.736" v="854" actId="1076"/>
          <ac:picMkLst>
            <pc:docMk/>
            <pc:sldMk cId="581837242" sldId="301"/>
            <ac:picMk id="4" creationId="{A606FC77-5168-4BFF-A2AE-6D8188DA42E3}"/>
          </ac:picMkLst>
        </pc:picChg>
        <pc:picChg chg="mod ord">
          <ac:chgData name="Alhussain Bessam" userId="c37552a49161de76" providerId="LiveId" clId="{CC7C2943-CB70-408B-98A5-3B2D053CFBA1}" dt="2021-04-26T09:51:32.160" v="870" actId="1076"/>
          <ac:picMkLst>
            <pc:docMk/>
            <pc:sldMk cId="581837242" sldId="301"/>
            <ac:picMk id="6" creationId="{D6DAB2C4-C6C8-43EC-9CA2-CE370E3EB332}"/>
          </ac:picMkLst>
        </pc:picChg>
        <pc:picChg chg="mod">
          <ac:chgData name="Alhussain Bessam" userId="c37552a49161de76" providerId="LiveId" clId="{CC7C2943-CB70-408B-98A5-3B2D053CFBA1}" dt="2021-04-26T09:51:36.044" v="871" actId="1076"/>
          <ac:picMkLst>
            <pc:docMk/>
            <pc:sldMk cId="581837242" sldId="301"/>
            <ac:picMk id="9" creationId="{84E33613-E206-4F4C-9E6E-5E6361186E04}"/>
          </ac:picMkLst>
        </pc:picChg>
        <pc:picChg chg="add del mod">
          <ac:chgData name="Alhussain Bessam" userId="c37552a49161de76" providerId="LiveId" clId="{CC7C2943-CB70-408B-98A5-3B2D053CFBA1}" dt="2021-04-26T09:49:33.844" v="845" actId="164"/>
          <ac:picMkLst>
            <pc:docMk/>
            <pc:sldMk cId="581837242" sldId="301"/>
            <ac:picMk id="14" creationId="{EE89FAB2-266E-40E5-9EC2-E41D6D5B7516}"/>
          </ac:picMkLst>
        </pc:picChg>
        <pc:picChg chg="add mod">
          <ac:chgData name="Alhussain Bessam" userId="c37552a49161de76" providerId="LiveId" clId="{CC7C2943-CB70-408B-98A5-3B2D053CFBA1}" dt="2021-04-26T09:48:53.964" v="838" actId="571"/>
          <ac:picMkLst>
            <pc:docMk/>
            <pc:sldMk cId="581837242" sldId="301"/>
            <ac:picMk id="30" creationId="{26C55790-8F88-4D04-98DB-DB3471563BA4}"/>
          </ac:picMkLst>
        </pc:picChg>
      </pc:sldChg>
      <pc:sldChg chg="addSp delSp modSp mod setBg">
        <pc:chgData name="Alhussain Bessam" userId="c37552a49161de76" providerId="LiveId" clId="{CC7C2943-CB70-408B-98A5-3B2D053CFBA1}" dt="2021-04-26T12:52:19.135" v="2102"/>
        <pc:sldMkLst>
          <pc:docMk/>
          <pc:sldMk cId="1207366524" sldId="303"/>
        </pc:sldMkLst>
        <pc:spChg chg="add mod">
          <ac:chgData name="Alhussain Bessam" userId="c37552a49161de76" providerId="LiveId" clId="{CC7C2943-CB70-408B-98A5-3B2D053CFBA1}" dt="2021-04-26T11:20:45.634" v="1643" actId="20577"/>
          <ac:spMkLst>
            <pc:docMk/>
            <pc:sldMk cId="1207366524" sldId="303"/>
            <ac:spMk id="2" creationId="{E57CA99A-2AB4-49AF-BD3C-C2CCDE6EC7F0}"/>
          </ac:spMkLst>
        </pc:spChg>
        <pc:spChg chg="mod">
          <ac:chgData name="Alhussain Bessam" userId="c37552a49161de76" providerId="LiveId" clId="{CC7C2943-CB70-408B-98A5-3B2D053CFBA1}" dt="2021-04-26T11:38:44.115" v="1756" actId="255"/>
          <ac:spMkLst>
            <pc:docMk/>
            <pc:sldMk cId="1207366524" sldId="303"/>
            <ac:spMk id="11" creationId="{63DD8863-4160-42DA-AB7D-167C51FF2947}"/>
          </ac:spMkLst>
        </pc:spChg>
        <pc:spChg chg="add">
          <ac:chgData name="Alhussain Bessam" userId="c37552a49161de76" providerId="LiveId" clId="{CC7C2943-CB70-408B-98A5-3B2D053CFBA1}" dt="2021-04-26T11:17:28.479" v="1551" actId="26606"/>
          <ac:spMkLst>
            <pc:docMk/>
            <pc:sldMk cId="1207366524" sldId="303"/>
            <ac:spMk id="16" creationId="{115719BB-48A7-4AF4-BB91-DC82E0DF727D}"/>
          </ac:spMkLst>
        </pc:spChg>
        <pc:spChg chg="add">
          <ac:chgData name="Alhussain Bessam" userId="c37552a49161de76" providerId="LiveId" clId="{CC7C2943-CB70-408B-98A5-3B2D053CFBA1}" dt="2021-04-26T11:17:28.479" v="1551" actId="26606"/>
          <ac:spMkLst>
            <pc:docMk/>
            <pc:sldMk cId="1207366524" sldId="303"/>
            <ac:spMk id="18" creationId="{10973A55-5440-4A99-B526-B5812E46271E}"/>
          </ac:spMkLst>
        </pc:spChg>
        <pc:spChg chg="add">
          <ac:chgData name="Alhussain Bessam" userId="c37552a49161de76" providerId="LiveId" clId="{CC7C2943-CB70-408B-98A5-3B2D053CFBA1}" dt="2021-04-26T11:17:28.479" v="1551" actId="26606"/>
          <ac:spMkLst>
            <pc:docMk/>
            <pc:sldMk cId="1207366524" sldId="303"/>
            <ac:spMk id="20" creationId="{A9682493-588A-4D52-98F6-FBBD80C07ECB}"/>
          </ac:spMkLst>
        </pc:spChg>
        <pc:spChg chg="add">
          <ac:chgData name="Alhussain Bessam" userId="c37552a49161de76" providerId="LiveId" clId="{CC7C2943-CB70-408B-98A5-3B2D053CFBA1}" dt="2021-04-26T11:17:28.479" v="1551" actId="26606"/>
          <ac:spMkLst>
            <pc:docMk/>
            <pc:sldMk cId="1207366524" sldId="303"/>
            <ac:spMk id="22" creationId="{FBEC5A7A-ADE4-48D9-B89C-2BA1C9110632}"/>
          </ac:spMkLst>
        </pc:spChg>
        <pc:spChg chg="add">
          <ac:chgData name="Alhussain Bessam" userId="c37552a49161de76" providerId="LiveId" clId="{CC7C2943-CB70-408B-98A5-3B2D053CFBA1}" dt="2021-04-26T11:17:28.479" v="1551" actId="26606"/>
          <ac:spMkLst>
            <pc:docMk/>
            <pc:sldMk cId="1207366524" sldId="303"/>
            <ac:spMk id="24" creationId="{82095FCE-EF05-4443-B97A-85DEE3A5CA17}"/>
          </ac:spMkLst>
        </pc:spChg>
        <pc:graphicFrameChg chg="add del mod">
          <ac:chgData name="Alhussain Bessam" userId="c37552a49161de76" providerId="LiveId" clId="{CC7C2943-CB70-408B-98A5-3B2D053CFBA1}" dt="2021-04-26T11:16:19.189" v="1537" actId="478"/>
          <ac:graphicFrameMkLst>
            <pc:docMk/>
            <pc:sldMk cId="1207366524" sldId="303"/>
            <ac:graphicFrameMk id="7" creationId="{DC30D626-D01B-47C8-A277-A2DFBC09D8A2}"/>
          </ac:graphicFrameMkLst>
        </pc:graphicFrameChg>
        <pc:picChg chg="add del mod">
          <ac:chgData name="Alhussain Bessam" userId="c37552a49161de76" providerId="LiveId" clId="{CC7C2943-CB70-408B-98A5-3B2D053CFBA1}" dt="2021-04-26T11:16:16.193" v="1536" actId="478"/>
          <ac:picMkLst>
            <pc:docMk/>
            <pc:sldMk cId="1207366524" sldId="303"/>
            <ac:picMk id="3" creationId="{167DEE06-B1C2-40C6-A406-8880749874A2}"/>
          </ac:picMkLst>
        </pc:picChg>
        <pc:picChg chg="add mod">
          <ac:chgData name="Alhussain Bessam" userId="c37552a49161de76" providerId="LiveId" clId="{CC7C2943-CB70-408B-98A5-3B2D053CFBA1}" dt="2021-04-26T12:52:19.135" v="2102"/>
          <ac:picMkLst>
            <pc:docMk/>
            <pc:sldMk cId="1207366524" sldId="303"/>
            <ac:picMk id="3" creationId="{61C10883-0047-42D5-B76C-2EF8F397A212}"/>
          </ac:picMkLst>
        </pc:picChg>
        <pc:picChg chg="add del mod">
          <ac:chgData name="Alhussain Bessam" userId="c37552a49161de76" providerId="LiveId" clId="{CC7C2943-CB70-408B-98A5-3B2D053CFBA1}" dt="2021-04-26T11:16:43.521" v="1542" actId="478"/>
          <ac:picMkLst>
            <pc:docMk/>
            <pc:sldMk cId="1207366524" sldId="303"/>
            <ac:picMk id="4" creationId="{EE547EA7-5336-451A-8059-A03195609673}"/>
          </ac:picMkLst>
        </pc:picChg>
        <pc:picChg chg="add del mod">
          <ac:chgData name="Alhussain Bessam" userId="c37552a49161de76" providerId="LiveId" clId="{CC7C2943-CB70-408B-98A5-3B2D053CFBA1}" dt="2021-04-26T11:19:12.730" v="1562" actId="478"/>
          <ac:picMkLst>
            <pc:docMk/>
            <pc:sldMk cId="1207366524" sldId="303"/>
            <ac:picMk id="5" creationId="{E87D1993-2BF1-4987-A01E-679B45C9C29B}"/>
          </ac:picMkLst>
        </pc:picChg>
        <pc:picChg chg="mod ord">
          <ac:chgData name="Alhussain Bessam" userId="c37552a49161de76" providerId="LiveId" clId="{CC7C2943-CB70-408B-98A5-3B2D053CFBA1}" dt="2021-04-26T11:17:47.450" v="1553" actId="1076"/>
          <ac:picMkLst>
            <pc:docMk/>
            <pc:sldMk cId="1207366524" sldId="303"/>
            <ac:picMk id="6" creationId="{824BAE91-347F-4232-8E8C-FB4E3E5C8B78}"/>
          </ac:picMkLst>
        </pc:picChg>
        <pc:picChg chg="add mod">
          <ac:chgData name="Alhussain Bessam" userId="c37552a49161de76" providerId="LiveId" clId="{CC7C2943-CB70-408B-98A5-3B2D053CFBA1}" dt="2021-04-26T11:19:28.890" v="1566" actId="1076"/>
          <ac:picMkLst>
            <pc:docMk/>
            <pc:sldMk cId="1207366524" sldId="303"/>
            <ac:picMk id="8" creationId="{321E3037-F835-492E-9276-935F19D0EFFF}"/>
          </ac:picMkLst>
        </pc:picChg>
      </pc:sldChg>
      <pc:sldChg chg="del">
        <pc:chgData name="Alhussain Bessam" userId="c37552a49161de76" providerId="LiveId" clId="{CC7C2943-CB70-408B-98A5-3B2D053CFBA1}" dt="2021-04-26T11:20:30.104" v="1629" actId="47"/>
        <pc:sldMkLst>
          <pc:docMk/>
          <pc:sldMk cId="2017269962" sldId="304"/>
        </pc:sldMkLst>
      </pc:sldChg>
      <pc:sldChg chg="del">
        <pc:chgData name="Alhussain Bessam" userId="c37552a49161de76" providerId="LiveId" clId="{CC7C2943-CB70-408B-98A5-3B2D053CFBA1}" dt="2021-04-26T11:20:48.016" v="1644" actId="47"/>
        <pc:sldMkLst>
          <pc:docMk/>
          <pc:sldMk cId="3824946913" sldId="305"/>
        </pc:sldMkLst>
      </pc:sldChg>
      <pc:sldChg chg="addSp delSp modSp mod modTransition modAnim">
        <pc:chgData name="Alhussain Bessam" userId="c37552a49161de76" providerId="LiveId" clId="{CC7C2943-CB70-408B-98A5-3B2D053CFBA1}" dt="2021-04-26T12:47:13.056" v="2095"/>
        <pc:sldMkLst>
          <pc:docMk/>
          <pc:sldMk cId="1161749797" sldId="306"/>
        </pc:sldMkLst>
        <pc:spChg chg="mod">
          <ac:chgData name="Alhussain Bessam" userId="c37552a49161de76" providerId="LiveId" clId="{CC7C2943-CB70-408B-98A5-3B2D053CFBA1}" dt="2021-04-26T11:38:21.498" v="1753" actId="255"/>
          <ac:spMkLst>
            <pc:docMk/>
            <pc:sldMk cId="1161749797" sldId="306"/>
            <ac:spMk id="2" creationId="{C4D5F591-ED6C-4EDE-885C-1D06CE8A05CF}"/>
          </ac:spMkLst>
        </pc:spChg>
        <pc:picChg chg="add del mod">
          <ac:chgData name="Alhussain Bessam" userId="c37552a49161de76" providerId="LiveId" clId="{CC7C2943-CB70-408B-98A5-3B2D053CFBA1}" dt="2021-04-26T12:46:37.541" v="2094"/>
          <ac:picMkLst>
            <pc:docMk/>
            <pc:sldMk cId="1161749797" sldId="306"/>
            <ac:picMk id="3" creationId="{0A06DFDF-63FA-4DEC-93E3-4F82CB462794}"/>
          </ac:picMkLst>
        </pc:picChg>
        <pc:picChg chg="add mod">
          <ac:chgData name="Alhussain Bessam" userId="c37552a49161de76" providerId="LiveId" clId="{CC7C2943-CB70-408B-98A5-3B2D053CFBA1}" dt="2021-04-26T12:47:13.056" v="2095"/>
          <ac:picMkLst>
            <pc:docMk/>
            <pc:sldMk cId="1161749797" sldId="306"/>
            <ac:picMk id="4" creationId="{78F7378F-5483-4B30-B5CD-370245EC2401}"/>
          </ac:picMkLst>
        </pc:picChg>
      </pc:sldChg>
      <pc:sldChg chg="addSp delSp modSp add mod modTransition setBg addAnim delAnim modAnim">
        <pc:chgData name="Alhussain Bessam" userId="c37552a49161de76" providerId="LiveId" clId="{CC7C2943-CB70-408B-98A5-3B2D053CFBA1}" dt="2021-04-26T12:55:24.113" v="2109"/>
        <pc:sldMkLst>
          <pc:docMk/>
          <pc:sldMk cId="2209105694" sldId="307"/>
        </pc:sldMkLst>
        <pc:spChg chg="mod ord">
          <ac:chgData name="Alhussain Bessam" userId="c37552a49161de76" providerId="LiveId" clId="{CC7C2943-CB70-408B-98A5-3B2D053CFBA1}" dt="2021-04-26T09:35:41.697" v="714" actId="26606"/>
          <ac:spMkLst>
            <pc:docMk/>
            <pc:sldMk cId="2209105694" sldId="307"/>
            <ac:spMk id="2" creationId="{FF83BBF1-CCE5-492E-9C53-A31C2270946A}"/>
          </ac:spMkLst>
        </pc:spChg>
        <pc:spChg chg="del mod">
          <ac:chgData name="Alhussain Bessam" userId="c37552a49161de76" providerId="LiveId" clId="{CC7C2943-CB70-408B-98A5-3B2D053CFBA1}" dt="2021-04-26T09:31:56.332" v="619" actId="478"/>
          <ac:spMkLst>
            <pc:docMk/>
            <pc:sldMk cId="2209105694" sldId="307"/>
            <ac:spMk id="3" creationId="{34A34DF3-3C8C-4401-B7AC-887E65E2CEE0}"/>
          </ac:spMkLst>
        </pc:spChg>
        <pc:spChg chg="add mod">
          <ac:chgData name="Alhussain Bessam" userId="c37552a49161de76" providerId="LiveId" clId="{CC7C2943-CB70-408B-98A5-3B2D053CFBA1}" dt="2021-04-26T09:35:41.697" v="714" actId="26606"/>
          <ac:spMkLst>
            <pc:docMk/>
            <pc:sldMk cId="2209105694" sldId="307"/>
            <ac:spMk id="5" creationId="{D90FF0CA-9866-4259-B30D-28426E64418C}"/>
          </ac:spMkLst>
        </pc:spChg>
        <pc:spChg chg="add del">
          <ac:chgData name="Alhussain Bessam" userId="c37552a49161de76" providerId="LiveId" clId="{CC7C2943-CB70-408B-98A5-3B2D053CFBA1}" dt="2021-04-26T09:34:03.427" v="663" actId="26606"/>
          <ac:spMkLst>
            <pc:docMk/>
            <pc:sldMk cId="2209105694" sldId="307"/>
            <ac:spMk id="7" creationId="{8FC9BE17-9A7B-462D-AE50-3D8777387304}"/>
          </ac:spMkLst>
        </pc:spChg>
        <pc:spChg chg="add del">
          <ac:chgData name="Alhussain Bessam" userId="c37552a49161de76" providerId="LiveId" clId="{CC7C2943-CB70-408B-98A5-3B2D053CFBA1}" dt="2021-04-26T09:34:03.427" v="663" actId="26606"/>
          <ac:spMkLst>
            <pc:docMk/>
            <pc:sldMk cId="2209105694" sldId="307"/>
            <ac:spMk id="8" creationId="{3EBE8569-6AEC-4B8C-8D53-2DE337CDBA65}"/>
          </ac:spMkLst>
        </pc:spChg>
        <pc:spChg chg="add del">
          <ac:chgData name="Alhussain Bessam" userId="c37552a49161de76" providerId="LiveId" clId="{CC7C2943-CB70-408B-98A5-3B2D053CFBA1}" dt="2021-04-26T09:34:03.427" v="663" actId="26606"/>
          <ac:spMkLst>
            <pc:docMk/>
            <pc:sldMk cId="2209105694" sldId="307"/>
            <ac:spMk id="9" creationId="{55D4142C-5077-457F-A6AD-3FECFDB39685}"/>
          </ac:spMkLst>
        </pc:spChg>
        <pc:spChg chg="add del">
          <ac:chgData name="Alhussain Bessam" userId="c37552a49161de76" providerId="LiveId" clId="{CC7C2943-CB70-408B-98A5-3B2D053CFBA1}" dt="2021-04-26T09:33:29.718" v="659" actId="26606"/>
          <ac:spMkLst>
            <pc:docMk/>
            <pc:sldMk cId="2209105694" sldId="307"/>
            <ac:spMk id="10" creationId="{8FC9BE17-9A7B-462D-AE50-3D8777387304}"/>
          </ac:spMkLst>
        </pc:spChg>
        <pc:spChg chg="add del">
          <ac:chgData name="Alhussain Bessam" userId="c37552a49161de76" providerId="LiveId" clId="{CC7C2943-CB70-408B-98A5-3B2D053CFBA1}" dt="2021-04-26T09:34:03.427" v="663" actId="26606"/>
          <ac:spMkLst>
            <pc:docMk/>
            <pc:sldMk cId="2209105694" sldId="307"/>
            <ac:spMk id="11" creationId="{7A5F0580-5EE9-419F-96EE-B6529EF6E7D0}"/>
          </ac:spMkLst>
        </pc:spChg>
        <pc:spChg chg="add del">
          <ac:chgData name="Alhussain Bessam" userId="c37552a49161de76" providerId="LiveId" clId="{CC7C2943-CB70-408B-98A5-3B2D053CFBA1}" dt="2021-04-26T09:33:29.718" v="659" actId="26606"/>
          <ac:spMkLst>
            <pc:docMk/>
            <pc:sldMk cId="2209105694" sldId="307"/>
            <ac:spMk id="12" creationId="{3EBE8569-6AEC-4B8C-8D53-2DE337CDBA65}"/>
          </ac:spMkLst>
        </pc:spChg>
        <pc:spChg chg="add del">
          <ac:chgData name="Alhussain Bessam" userId="c37552a49161de76" providerId="LiveId" clId="{CC7C2943-CB70-408B-98A5-3B2D053CFBA1}" dt="2021-04-26T09:34:08.632" v="667" actId="26606"/>
          <ac:spMkLst>
            <pc:docMk/>
            <pc:sldMk cId="2209105694" sldId="307"/>
            <ac:spMk id="13" creationId="{1ECAB1E8-8195-4748-BE71-FF806D86892E}"/>
          </ac:spMkLst>
        </pc:spChg>
        <pc:spChg chg="add del">
          <ac:chgData name="Alhussain Bessam" userId="c37552a49161de76" providerId="LiveId" clId="{CC7C2943-CB70-408B-98A5-3B2D053CFBA1}" dt="2021-04-26T09:33:29.718" v="659" actId="26606"/>
          <ac:spMkLst>
            <pc:docMk/>
            <pc:sldMk cId="2209105694" sldId="307"/>
            <ac:spMk id="14" creationId="{55D4142C-5077-457F-A6AD-3FECFDB39685}"/>
          </ac:spMkLst>
        </pc:spChg>
        <pc:spChg chg="add del">
          <ac:chgData name="Alhussain Bessam" userId="c37552a49161de76" providerId="LiveId" clId="{CC7C2943-CB70-408B-98A5-3B2D053CFBA1}" dt="2021-04-26T09:34:08.632" v="667" actId="26606"/>
          <ac:spMkLst>
            <pc:docMk/>
            <pc:sldMk cId="2209105694" sldId="307"/>
            <ac:spMk id="15" creationId="{57F6BDD4-E066-4008-8011-6CC31AEB4556}"/>
          </ac:spMkLst>
        </pc:spChg>
        <pc:spChg chg="add del">
          <ac:chgData name="Alhussain Bessam" userId="c37552a49161de76" providerId="LiveId" clId="{CC7C2943-CB70-408B-98A5-3B2D053CFBA1}" dt="2021-04-26T09:33:29.718" v="659" actId="26606"/>
          <ac:spMkLst>
            <pc:docMk/>
            <pc:sldMk cId="2209105694" sldId="307"/>
            <ac:spMk id="16" creationId="{7A5F0580-5EE9-419F-96EE-B6529EF6E7D0}"/>
          </ac:spMkLst>
        </pc:spChg>
        <pc:spChg chg="add del">
          <ac:chgData name="Alhussain Bessam" userId="c37552a49161de76" providerId="LiveId" clId="{CC7C2943-CB70-408B-98A5-3B2D053CFBA1}" dt="2021-04-26T09:34:08.632" v="667" actId="26606"/>
          <ac:spMkLst>
            <pc:docMk/>
            <pc:sldMk cId="2209105694" sldId="307"/>
            <ac:spMk id="17" creationId="{2711A8FB-68FC-45FC-B01E-38F809E2D439}"/>
          </ac:spMkLst>
        </pc:spChg>
        <pc:spChg chg="add del">
          <ac:chgData name="Alhussain Bessam" userId="c37552a49161de76" providerId="LiveId" clId="{CC7C2943-CB70-408B-98A5-3B2D053CFBA1}" dt="2021-04-26T09:34:08.632" v="667" actId="26606"/>
          <ac:spMkLst>
            <pc:docMk/>
            <pc:sldMk cId="2209105694" sldId="307"/>
            <ac:spMk id="18" creationId="{2A865FE3-5FC9-4049-87CF-30019C46C0F5}"/>
          </ac:spMkLst>
        </pc:spChg>
        <pc:spChg chg="add del">
          <ac:chgData name="Alhussain Bessam" userId="c37552a49161de76" providerId="LiveId" clId="{CC7C2943-CB70-408B-98A5-3B2D053CFBA1}" dt="2021-04-26T09:35:19.236" v="699" actId="26606"/>
          <ac:spMkLst>
            <pc:docMk/>
            <pc:sldMk cId="2209105694" sldId="307"/>
            <ac:spMk id="19" creationId="{8FC9BE17-9A7B-462D-AE50-3D8777387304}"/>
          </ac:spMkLst>
        </pc:spChg>
        <pc:spChg chg="add del">
          <ac:chgData name="Alhussain Bessam" userId="c37552a49161de76" providerId="LiveId" clId="{CC7C2943-CB70-408B-98A5-3B2D053CFBA1}" dt="2021-04-26T09:34:12.192" v="671" actId="26606"/>
          <ac:spMkLst>
            <pc:docMk/>
            <pc:sldMk cId="2209105694" sldId="307"/>
            <ac:spMk id="20" creationId="{8FC9BE17-9A7B-462D-AE50-3D8777387304}"/>
          </ac:spMkLst>
        </pc:spChg>
        <pc:spChg chg="add del">
          <ac:chgData name="Alhussain Bessam" userId="c37552a49161de76" providerId="LiveId" clId="{CC7C2943-CB70-408B-98A5-3B2D053CFBA1}" dt="2021-04-26T09:33:26.262" v="655" actId="26606"/>
          <ac:spMkLst>
            <pc:docMk/>
            <pc:sldMk cId="2209105694" sldId="307"/>
            <ac:spMk id="21" creationId="{1ECAB1E8-8195-4748-BE71-FF806D86892E}"/>
          </ac:spMkLst>
        </pc:spChg>
        <pc:spChg chg="add del">
          <ac:chgData name="Alhussain Bessam" userId="c37552a49161de76" providerId="LiveId" clId="{CC7C2943-CB70-408B-98A5-3B2D053CFBA1}" dt="2021-04-26T09:34:12.192" v="671" actId="26606"/>
          <ac:spMkLst>
            <pc:docMk/>
            <pc:sldMk cId="2209105694" sldId="307"/>
            <ac:spMk id="22" creationId="{3EBE8569-6AEC-4B8C-8D53-2DE337CDBA65}"/>
          </ac:spMkLst>
        </pc:spChg>
        <pc:spChg chg="add del">
          <ac:chgData name="Alhussain Bessam" userId="c37552a49161de76" providerId="LiveId" clId="{CC7C2943-CB70-408B-98A5-3B2D053CFBA1}" dt="2021-04-26T09:33:26.262" v="655" actId="26606"/>
          <ac:spMkLst>
            <pc:docMk/>
            <pc:sldMk cId="2209105694" sldId="307"/>
            <ac:spMk id="23" creationId="{57F6BDD4-E066-4008-8011-6CC31AEB4556}"/>
          </ac:spMkLst>
        </pc:spChg>
        <pc:spChg chg="add del">
          <ac:chgData name="Alhussain Bessam" userId="c37552a49161de76" providerId="LiveId" clId="{CC7C2943-CB70-408B-98A5-3B2D053CFBA1}" dt="2021-04-26T09:34:12.192" v="671" actId="26606"/>
          <ac:spMkLst>
            <pc:docMk/>
            <pc:sldMk cId="2209105694" sldId="307"/>
            <ac:spMk id="24" creationId="{55D4142C-5077-457F-A6AD-3FECFDB39685}"/>
          </ac:spMkLst>
        </pc:spChg>
        <pc:spChg chg="add del">
          <ac:chgData name="Alhussain Bessam" userId="c37552a49161de76" providerId="LiveId" clId="{CC7C2943-CB70-408B-98A5-3B2D053CFBA1}" dt="2021-04-26T09:33:26.262" v="655" actId="26606"/>
          <ac:spMkLst>
            <pc:docMk/>
            <pc:sldMk cId="2209105694" sldId="307"/>
            <ac:spMk id="25" creationId="{2711A8FB-68FC-45FC-B01E-38F809E2D439}"/>
          </ac:spMkLst>
        </pc:spChg>
        <pc:spChg chg="add del">
          <ac:chgData name="Alhussain Bessam" userId="c37552a49161de76" providerId="LiveId" clId="{CC7C2943-CB70-408B-98A5-3B2D053CFBA1}" dt="2021-04-26T09:34:12.192" v="671" actId="26606"/>
          <ac:spMkLst>
            <pc:docMk/>
            <pc:sldMk cId="2209105694" sldId="307"/>
            <ac:spMk id="26" creationId="{7A5F0580-5EE9-419F-96EE-B6529EF6E7D0}"/>
          </ac:spMkLst>
        </pc:spChg>
        <pc:spChg chg="add del">
          <ac:chgData name="Alhussain Bessam" userId="c37552a49161de76" providerId="LiveId" clId="{CC7C2943-CB70-408B-98A5-3B2D053CFBA1}" dt="2021-04-26T09:33:26.262" v="655" actId="26606"/>
          <ac:spMkLst>
            <pc:docMk/>
            <pc:sldMk cId="2209105694" sldId="307"/>
            <ac:spMk id="27" creationId="{2A865FE3-5FC9-4049-87CF-30019C46C0F5}"/>
          </ac:spMkLst>
        </pc:spChg>
        <pc:spChg chg="add del">
          <ac:chgData name="Alhussain Bessam" userId="c37552a49161de76" providerId="LiveId" clId="{CC7C2943-CB70-408B-98A5-3B2D053CFBA1}" dt="2021-04-26T09:34:14.673" v="673" actId="26606"/>
          <ac:spMkLst>
            <pc:docMk/>
            <pc:sldMk cId="2209105694" sldId="307"/>
            <ac:spMk id="28" creationId="{2C9A9DA9-7DC8-488B-A882-123947B0F3D9}"/>
          </ac:spMkLst>
        </pc:spChg>
        <pc:spChg chg="add del">
          <ac:chgData name="Alhussain Bessam" userId="c37552a49161de76" providerId="LiveId" clId="{CC7C2943-CB70-408B-98A5-3B2D053CFBA1}" dt="2021-04-26T09:34:14.673" v="673" actId="26606"/>
          <ac:spMkLst>
            <pc:docMk/>
            <pc:sldMk cId="2209105694" sldId="307"/>
            <ac:spMk id="29" creationId="{57F6BDD4-E066-4008-8011-6CC31AEB4556}"/>
          </ac:spMkLst>
        </pc:spChg>
        <pc:spChg chg="add del">
          <ac:chgData name="Alhussain Bessam" userId="c37552a49161de76" providerId="LiveId" clId="{CC7C2943-CB70-408B-98A5-3B2D053CFBA1}" dt="2021-04-26T09:34:14.673" v="673" actId="26606"/>
          <ac:spMkLst>
            <pc:docMk/>
            <pc:sldMk cId="2209105694" sldId="307"/>
            <ac:spMk id="30" creationId="{2711A8FB-68FC-45FC-B01E-38F809E2D439}"/>
          </ac:spMkLst>
        </pc:spChg>
        <pc:spChg chg="add del">
          <ac:chgData name="Alhussain Bessam" userId="c37552a49161de76" providerId="LiveId" clId="{CC7C2943-CB70-408B-98A5-3B2D053CFBA1}" dt="2021-04-26T09:34:14.673" v="673" actId="26606"/>
          <ac:spMkLst>
            <pc:docMk/>
            <pc:sldMk cId="2209105694" sldId="307"/>
            <ac:spMk id="31" creationId="{2A865FE3-5FC9-4049-87CF-30019C46C0F5}"/>
          </ac:spMkLst>
        </pc:spChg>
        <pc:spChg chg="add del">
          <ac:chgData name="Alhussain Bessam" userId="c37552a49161de76" providerId="LiveId" clId="{CC7C2943-CB70-408B-98A5-3B2D053CFBA1}" dt="2021-04-26T09:35:19.236" v="699" actId="26606"/>
          <ac:spMkLst>
            <pc:docMk/>
            <pc:sldMk cId="2209105694" sldId="307"/>
            <ac:spMk id="32" creationId="{3EBE8569-6AEC-4B8C-8D53-2DE337CDBA65}"/>
          </ac:spMkLst>
        </pc:spChg>
        <pc:spChg chg="add del">
          <ac:chgData name="Alhussain Bessam" userId="c37552a49161de76" providerId="LiveId" clId="{CC7C2943-CB70-408B-98A5-3B2D053CFBA1}" dt="2021-04-26T09:34:18.708" v="675" actId="26606"/>
          <ac:spMkLst>
            <pc:docMk/>
            <pc:sldMk cId="2209105694" sldId="307"/>
            <ac:spMk id="33" creationId="{23E547B5-89CF-4EC0-96DE-25771AED0799}"/>
          </ac:spMkLst>
        </pc:spChg>
        <pc:spChg chg="add del">
          <ac:chgData name="Alhussain Bessam" userId="c37552a49161de76" providerId="LiveId" clId="{CC7C2943-CB70-408B-98A5-3B2D053CFBA1}" dt="2021-04-26T09:34:18.708" v="675" actId="26606"/>
          <ac:spMkLst>
            <pc:docMk/>
            <pc:sldMk cId="2209105694" sldId="307"/>
            <ac:spMk id="34" creationId="{3F0B8CEB-8279-4E5E-A0CE-1FC9F71736F2}"/>
          </ac:spMkLst>
        </pc:spChg>
        <pc:spChg chg="add del">
          <ac:chgData name="Alhussain Bessam" userId="c37552a49161de76" providerId="LiveId" clId="{CC7C2943-CB70-408B-98A5-3B2D053CFBA1}" dt="2021-04-26T09:35:19.236" v="699" actId="26606"/>
          <ac:spMkLst>
            <pc:docMk/>
            <pc:sldMk cId="2209105694" sldId="307"/>
            <ac:spMk id="35" creationId="{55D4142C-5077-457F-A6AD-3FECFDB39685}"/>
          </ac:spMkLst>
        </pc:spChg>
        <pc:spChg chg="add del">
          <ac:chgData name="Alhussain Bessam" userId="c37552a49161de76" providerId="LiveId" clId="{CC7C2943-CB70-408B-98A5-3B2D053CFBA1}" dt="2021-04-26T09:34:23.545" v="677" actId="26606"/>
          <ac:spMkLst>
            <pc:docMk/>
            <pc:sldMk cId="2209105694" sldId="307"/>
            <ac:spMk id="36" creationId="{5C9B446A-6343-4E56-90BA-061E4DDF0FFB}"/>
          </ac:spMkLst>
        </pc:spChg>
        <pc:spChg chg="add del">
          <ac:chgData name="Alhussain Bessam" userId="c37552a49161de76" providerId="LiveId" clId="{CC7C2943-CB70-408B-98A5-3B2D053CFBA1}" dt="2021-04-26T09:34:23.545" v="677" actId="26606"/>
          <ac:spMkLst>
            <pc:docMk/>
            <pc:sldMk cId="2209105694" sldId="307"/>
            <ac:spMk id="37" creationId="{3EC72A1B-03D3-499C-B4BF-AC68EEC22B10}"/>
          </ac:spMkLst>
        </pc:spChg>
        <pc:spChg chg="add del">
          <ac:chgData name="Alhussain Bessam" userId="c37552a49161de76" providerId="LiveId" clId="{CC7C2943-CB70-408B-98A5-3B2D053CFBA1}" dt="2021-04-26T09:34:23.545" v="677" actId="26606"/>
          <ac:spMkLst>
            <pc:docMk/>
            <pc:sldMk cId="2209105694" sldId="307"/>
            <ac:spMk id="38" creationId="{216322C2-3CF0-4D33-BF90-3F384CF6D232}"/>
          </ac:spMkLst>
        </pc:spChg>
        <pc:spChg chg="add del">
          <ac:chgData name="Alhussain Bessam" userId="c37552a49161de76" providerId="LiveId" clId="{CC7C2943-CB70-408B-98A5-3B2D053CFBA1}" dt="2021-04-26T09:34:23.545" v="677" actId="26606"/>
          <ac:spMkLst>
            <pc:docMk/>
            <pc:sldMk cId="2209105694" sldId="307"/>
            <ac:spMk id="39" creationId="{55D4142C-5077-457F-A6AD-3FECFDB39685}"/>
          </ac:spMkLst>
        </pc:spChg>
        <pc:spChg chg="add del">
          <ac:chgData name="Alhussain Bessam" userId="c37552a49161de76" providerId="LiveId" clId="{CC7C2943-CB70-408B-98A5-3B2D053CFBA1}" dt="2021-04-26T09:34:23.545" v="677" actId="26606"/>
          <ac:spMkLst>
            <pc:docMk/>
            <pc:sldMk cId="2209105694" sldId="307"/>
            <ac:spMk id="40" creationId="{7A5F0580-5EE9-419F-96EE-B6529EF6E7D0}"/>
          </ac:spMkLst>
        </pc:spChg>
        <pc:spChg chg="add del">
          <ac:chgData name="Alhussain Bessam" userId="c37552a49161de76" providerId="LiveId" clId="{CC7C2943-CB70-408B-98A5-3B2D053CFBA1}" dt="2021-04-26T09:35:19.236" v="699" actId="26606"/>
          <ac:spMkLst>
            <pc:docMk/>
            <pc:sldMk cId="2209105694" sldId="307"/>
            <ac:spMk id="41" creationId="{7A5F0580-5EE9-419F-96EE-B6529EF6E7D0}"/>
          </ac:spMkLst>
        </pc:spChg>
        <pc:spChg chg="add del">
          <ac:chgData name="Alhussain Bessam" userId="c37552a49161de76" providerId="LiveId" clId="{CC7C2943-CB70-408B-98A5-3B2D053CFBA1}" dt="2021-04-26T09:35:21.183" v="701" actId="26606"/>
          <ac:spMkLst>
            <pc:docMk/>
            <pc:sldMk cId="2209105694" sldId="307"/>
            <ac:spMk id="43" creationId="{2C9A9DA9-7DC8-488B-A882-123947B0F3D9}"/>
          </ac:spMkLst>
        </pc:spChg>
        <pc:spChg chg="add del">
          <ac:chgData name="Alhussain Bessam" userId="c37552a49161de76" providerId="LiveId" clId="{CC7C2943-CB70-408B-98A5-3B2D053CFBA1}" dt="2021-04-26T09:34:28.513" v="681" actId="26606"/>
          <ac:spMkLst>
            <pc:docMk/>
            <pc:sldMk cId="2209105694" sldId="307"/>
            <ac:spMk id="44" creationId="{F94AA2BD-2E3F-4B1D-8127-5744B8115311}"/>
          </ac:spMkLst>
        </pc:spChg>
        <pc:spChg chg="add del">
          <ac:chgData name="Alhussain Bessam" userId="c37552a49161de76" providerId="LiveId" clId="{CC7C2943-CB70-408B-98A5-3B2D053CFBA1}" dt="2021-04-26T09:34:28.513" v="681" actId="26606"/>
          <ac:spMkLst>
            <pc:docMk/>
            <pc:sldMk cId="2209105694" sldId="307"/>
            <ac:spMk id="45" creationId="{4BD02261-2DC8-4AA8-9E16-7751AE892445}"/>
          </ac:spMkLst>
        </pc:spChg>
        <pc:spChg chg="add del">
          <ac:chgData name="Alhussain Bessam" userId="c37552a49161de76" providerId="LiveId" clId="{CC7C2943-CB70-408B-98A5-3B2D053CFBA1}" dt="2021-04-26T09:34:28.513" v="681" actId="26606"/>
          <ac:spMkLst>
            <pc:docMk/>
            <pc:sldMk cId="2209105694" sldId="307"/>
            <ac:spMk id="46" creationId="{3D752CF2-2291-40B5-B462-C17B174C10BC}"/>
          </ac:spMkLst>
        </pc:spChg>
        <pc:spChg chg="add del">
          <ac:chgData name="Alhussain Bessam" userId="c37552a49161de76" providerId="LiveId" clId="{CC7C2943-CB70-408B-98A5-3B2D053CFBA1}" dt="2021-04-26T09:35:21.183" v="701" actId="26606"/>
          <ac:spMkLst>
            <pc:docMk/>
            <pc:sldMk cId="2209105694" sldId="307"/>
            <ac:spMk id="47" creationId="{57F6BDD4-E066-4008-8011-6CC31AEB4556}"/>
          </ac:spMkLst>
        </pc:spChg>
        <pc:spChg chg="add del">
          <ac:chgData name="Alhussain Bessam" userId="c37552a49161de76" providerId="LiveId" clId="{CC7C2943-CB70-408B-98A5-3B2D053CFBA1}" dt="2021-04-26T09:34:34.052" v="683" actId="26606"/>
          <ac:spMkLst>
            <pc:docMk/>
            <pc:sldMk cId="2209105694" sldId="307"/>
            <ac:spMk id="48" creationId="{F13C74B1-5B17-4795-BED0-7140497B445A}"/>
          </ac:spMkLst>
        </pc:spChg>
        <pc:spChg chg="add del">
          <ac:chgData name="Alhussain Bessam" userId="c37552a49161de76" providerId="LiveId" clId="{CC7C2943-CB70-408B-98A5-3B2D053CFBA1}" dt="2021-04-26T09:34:34.052" v="683" actId="26606"/>
          <ac:spMkLst>
            <pc:docMk/>
            <pc:sldMk cId="2209105694" sldId="307"/>
            <ac:spMk id="49" creationId="{D4974D33-8DC5-464E-8C6D-BE58F0669C17}"/>
          </ac:spMkLst>
        </pc:spChg>
        <pc:spChg chg="add del">
          <ac:chgData name="Alhussain Bessam" userId="c37552a49161de76" providerId="LiveId" clId="{CC7C2943-CB70-408B-98A5-3B2D053CFBA1}" dt="2021-04-26T09:35:21.183" v="701" actId="26606"/>
          <ac:spMkLst>
            <pc:docMk/>
            <pc:sldMk cId="2209105694" sldId="307"/>
            <ac:spMk id="50" creationId="{2711A8FB-68FC-45FC-B01E-38F809E2D439}"/>
          </ac:spMkLst>
        </pc:spChg>
        <pc:spChg chg="add del">
          <ac:chgData name="Alhussain Bessam" userId="c37552a49161de76" providerId="LiveId" clId="{CC7C2943-CB70-408B-98A5-3B2D053CFBA1}" dt="2021-04-26T09:34:34.874" v="685" actId="26606"/>
          <ac:spMkLst>
            <pc:docMk/>
            <pc:sldMk cId="2209105694" sldId="307"/>
            <ac:spMk id="51" creationId="{2C9A9DA9-7DC8-488B-A882-123947B0F3D9}"/>
          </ac:spMkLst>
        </pc:spChg>
        <pc:spChg chg="add del">
          <ac:chgData name="Alhussain Bessam" userId="c37552a49161de76" providerId="LiveId" clId="{CC7C2943-CB70-408B-98A5-3B2D053CFBA1}" dt="2021-04-26T09:34:34.874" v="685" actId="26606"/>
          <ac:spMkLst>
            <pc:docMk/>
            <pc:sldMk cId="2209105694" sldId="307"/>
            <ac:spMk id="52" creationId="{57F6BDD4-E066-4008-8011-6CC31AEB4556}"/>
          </ac:spMkLst>
        </pc:spChg>
        <pc:spChg chg="add del">
          <ac:chgData name="Alhussain Bessam" userId="c37552a49161de76" providerId="LiveId" clId="{CC7C2943-CB70-408B-98A5-3B2D053CFBA1}" dt="2021-04-26T09:34:34.874" v="685" actId="26606"/>
          <ac:spMkLst>
            <pc:docMk/>
            <pc:sldMk cId="2209105694" sldId="307"/>
            <ac:spMk id="53" creationId="{2711A8FB-68FC-45FC-B01E-38F809E2D439}"/>
          </ac:spMkLst>
        </pc:spChg>
        <pc:spChg chg="add del">
          <ac:chgData name="Alhussain Bessam" userId="c37552a49161de76" providerId="LiveId" clId="{CC7C2943-CB70-408B-98A5-3B2D053CFBA1}" dt="2021-04-26T09:34:34.874" v="685" actId="26606"/>
          <ac:spMkLst>
            <pc:docMk/>
            <pc:sldMk cId="2209105694" sldId="307"/>
            <ac:spMk id="54" creationId="{2A865FE3-5FC9-4049-87CF-30019C46C0F5}"/>
          </ac:spMkLst>
        </pc:spChg>
        <pc:spChg chg="add del">
          <ac:chgData name="Alhussain Bessam" userId="c37552a49161de76" providerId="LiveId" clId="{CC7C2943-CB70-408B-98A5-3B2D053CFBA1}" dt="2021-04-26T09:35:21.183" v="701" actId="26606"/>
          <ac:spMkLst>
            <pc:docMk/>
            <pc:sldMk cId="2209105694" sldId="307"/>
            <ac:spMk id="55" creationId="{2A865FE3-5FC9-4049-87CF-30019C46C0F5}"/>
          </ac:spMkLst>
        </pc:spChg>
        <pc:spChg chg="add del">
          <ac:chgData name="Alhussain Bessam" userId="c37552a49161de76" providerId="LiveId" clId="{CC7C2943-CB70-408B-98A5-3B2D053CFBA1}" dt="2021-04-26T09:35:11.925" v="695" actId="26606"/>
          <ac:spMkLst>
            <pc:docMk/>
            <pc:sldMk cId="2209105694" sldId="307"/>
            <ac:spMk id="56" creationId="{8FC9BE17-9A7B-462D-AE50-3D8777387304}"/>
          </ac:spMkLst>
        </pc:spChg>
        <pc:spChg chg="add del">
          <ac:chgData name="Alhussain Bessam" userId="c37552a49161de76" providerId="LiveId" clId="{CC7C2943-CB70-408B-98A5-3B2D053CFBA1}" dt="2021-04-26T09:35:11.925" v="695" actId="26606"/>
          <ac:spMkLst>
            <pc:docMk/>
            <pc:sldMk cId="2209105694" sldId="307"/>
            <ac:spMk id="57" creationId="{3EBE8569-6AEC-4B8C-8D53-2DE337CDBA65}"/>
          </ac:spMkLst>
        </pc:spChg>
        <pc:spChg chg="add del">
          <ac:chgData name="Alhussain Bessam" userId="c37552a49161de76" providerId="LiveId" clId="{CC7C2943-CB70-408B-98A5-3B2D053CFBA1}" dt="2021-04-26T09:35:11.925" v="695" actId="26606"/>
          <ac:spMkLst>
            <pc:docMk/>
            <pc:sldMk cId="2209105694" sldId="307"/>
            <ac:spMk id="58" creationId="{55D4142C-5077-457F-A6AD-3FECFDB39685}"/>
          </ac:spMkLst>
        </pc:spChg>
        <pc:spChg chg="add del">
          <ac:chgData name="Alhussain Bessam" userId="c37552a49161de76" providerId="LiveId" clId="{CC7C2943-CB70-408B-98A5-3B2D053CFBA1}" dt="2021-04-26T09:35:11.925" v="695" actId="26606"/>
          <ac:spMkLst>
            <pc:docMk/>
            <pc:sldMk cId="2209105694" sldId="307"/>
            <ac:spMk id="59" creationId="{7A5F0580-5EE9-419F-96EE-B6529EF6E7D0}"/>
          </ac:spMkLst>
        </pc:spChg>
        <pc:spChg chg="add del">
          <ac:chgData name="Alhussain Bessam" userId="c37552a49161de76" providerId="LiveId" clId="{CC7C2943-CB70-408B-98A5-3B2D053CFBA1}" dt="2021-04-26T09:35:27.517" v="705" actId="26606"/>
          <ac:spMkLst>
            <pc:docMk/>
            <pc:sldMk cId="2209105694" sldId="307"/>
            <ac:spMk id="60" creationId="{5C9B446A-6343-4E56-90BA-061E4DDF0FFB}"/>
          </ac:spMkLst>
        </pc:spChg>
        <pc:spChg chg="add del">
          <ac:chgData name="Alhussain Bessam" userId="c37552a49161de76" providerId="LiveId" clId="{CC7C2943-CB70-408B-98A5-3B2D053CFBA1}" dt="2021-04-26T09:35:27.517" v="705" actId="26606"/>
          <ac:spMkLst>
            <pc:docMk/>
            <pc:sldMk cId="2209105694" sldId="307"/>
            <ac:spMk id="61" creationId="{3EC72A1B-03D3-499C-B4BF-AC68EEC22B10}"/>
          </ac:spMkLst>
        </pc:spChg>
        <pc:spChg chg="add del">
          <ac:chgData name="Alhussain Bessam" userId="c37552a49161de76" providerId="LiveId" clId="{CC7C2943-CB70-408B-98A5-3B2D053CFBA1}" dt="2021-04-26T09:35:27.517" v="705" actId="26606"/>
          <ac:spMkLst>
            <pc:docMk/>
            <pc:sldMk cId="2209105694" sldId="307"/>
            <ac:spMk id="62" creationId="{216322C2-3CF0-4D33-BF90-3F384CF6D232}"/>
          </ac:spMkLst>
        </pc:spChg>
        <pc:spChg chg="add del">
          <ac:chgData name="Alhussain Bessam" userId="c37552a49161de76" providerId="LiveId" clId="{CC7C2943-CB70-408B-98A5-3B2D053CFBA1}" dt="2021-04-26T09:35:27.517" v="705" actId="26606"/>
          <ac:spMkLst>
            <pc:docMk/>
            <pc:sldMk cId="2209105694" sldId="307"/>
            <ac:spMk id="63" creationId="{55D4142C-5077-457F-A6AD-3FECFDB39685}"/>
          </ac:spMkLst>
        </pc:spChg>
        <pc:spChg chg="add del">
          <ac:chgData name="Alhussain Bessam" userId="c37552a49161de76" providerId="LiveId" clId="{CC7C2943-CB70-408B-98A5-3B2D053CFBA1}" dt="2021-04-26T09:35:27.517" v="705" actId="26606"/>
          <ac:spMkLst>
            <pc:docMk/>
            <pc:sldMk cId="2209105694" sldId="307"/>
            <ac:spMk id="64" creationId="{7A5F0580-5EE9-419F-96EE-B6529EF6E7D0}"/>
          </ac:spMkLst>
        </pc:spChg>
        <pc:spChg chg="add del">
          <ac:chgData name="Alhussain Bessam" userId="c37552a49161de76" providerId="LiveId" clId="{CC7C2943-CB70-408B-98A5-3B2D053CFBA1}" dt="2021-04-26T09:35:31.574" v="707" actId="26606"/>
          <ac:spMkLst>
            <pc:docMk/>
            <pc:sldMk cId="2209105694" sldId="307"/>
            <ac:spMk id="66" creationId="{F13C74B1-5B17-4795-BED0-7140497B445A}"/>
          </ac:spMkLst>
        </pc:spChg>
        <pc:spChg chg="add del">
          <ac:chgData name="Alhussain Bessam" userId="c37552a49161de76" providerId="LiveId" clId="{CC7C2943-CB70-408B-98A5-3B2D053CFBA1}" dt="2021-04-26T09:35:31.574" v="707" actId="26606"/>
          <ac:spMkLst>
            <pc:docMk/>
            <pc:sldMk cId="2209105694" sldId="307"/>
            <ac:spMk id="67" creationId="{D4974D33-8DC5-464E-8C6D-BE58F0669C17}"/>
          </ac:spMkLst>
        </pc:spChg>
        <pc:spChg chg="add del">
          <ac:chgData name="Alhussain Bessam" userId="c37552a49161de76" providerId="LiveId" clId="{CC7C2943-CB70-408B-98A5-3B2D053CFBA1}" dt="2021-04-26T09:35:36.814" v="709" actId="26606"/>
          <ac:spMkLst>
            <pc:docMk/>
            <pc:sldMk cId="2209105694" sldId="307"/>
            <ac:spMk id="69" creationId="{79477870-C64A-4E35-8F2F-05B7114F3C74}"/>
          </ac:spMkLst>
        </pc:spChg>
        <pc:spChg chg="add del">
          <ac:chgData name="Alhussain Bessam" userId="c37552a49161de76" providerId="LiveId" clId="{CC7C2943-CB70-408B-98A5-3B2D053CFBA1}" dt="2021-04-26T09:35:36.814" v="709" actId="26606"/>
          <ac:spMkLst>
            <pc:docMk/>
            <pc:sldMk cId="2209105694" sldId="307"/>
            <ac:spMk id="70" creationId="{8AEA628B-C8FF-4D0B-B111-F101F580B15D}"/>
          </ac:spMkLst>
        </pc:spChg>
        <pc:spChg chg="add del">
          <ac:chgData name="Alhussain Bessam" userId="c37552a49161de76" providerId="LiveId" clId="{CC7C2943-CB70-408B-98A5-3B2D053CFBA1}" dt="2021-04-26T09:35:36.814" v="709" actId="26606"/>
          <ac:spMkLst>
            <pc:docMk/>
            <pc:sldMk cId="2209105694" sldId="307"/>
            <ac:spMk id="71" creationId="{42663BD0-064C-40FC-A331-F49FCA9536AA}"/>
          </ac:spMkLst>
        </pc:spChg>
        <pc:spChg chg="add del">
          <ac:chgData name="Alhussain Bessam" userId="c37552a49161de76" providerId="LiveId" clId="{CC7C2943-CB70-408B-98A5-3B2D053CFBA1}" dt="2021-04-26T09:35:39.137" v="711" actId="26606"/>
          <ac:spMkLst>
            <pc:docMk/>
            <pc:sldMk cId="2209105694" sldId="307"/>
            <ac:spMk id="73" creationId="{F13C74B1-5B17-4795-BED0-7140497B445A}"/>
          </ac:spMkLst>
        </pc:spChg>
        <pc:spChg chg="add del">
          <ac:chgData name="Alhussain Bessam" userId="c37552a49161de76" providerId="LiveId" clId="{CC7C2943-CB70-408B-98A5-3B2D053CFBA1}" dt="2021-04-26T09:35:39.137" v="711" actId="26606"/>
          <ac:spMkLst>
            <pc:docMk/>
            <pc:sldMk cId="2209105694" sldId="307"/>
            <ac:spMk id="74" creationId="{D4974D33-8DC5-464E-8C6D-BE58F0669C17}"/>
          </ac:spMkLst>
        </pc:spChg>
        <pc:spChg chg="add del">
          <ac:chgData name="Alhussain Bessam" userId="c37552a49161de76" providerId="LiveId" clId="{CC7C2943-CB70-408B-98A5-3B2D053CFBA1}" dt="2021-04-26T09:35:41.686" v="713" actId="26606"/>
          <ac:spMkLst>
            <pc:docMk/>
            <pc:sldMk cId="2209105694" sldId="307"/>
            <ac:spMk id="76" creationId="{79477870-C64A-4E35-8F2F-05B7114F3C74}"/>
          </ac:spMkLst>
        </pc:spChg>
        <pc:spChg chg="add del">
          <ac:chgData name="Alhussain Bessam" userId="c37552a49161de76" providerId="LiveId" clId="{CC7C2943-CB70-408B-98A5-3B2D053CFBA1}" dt="2021-04-26T09:35:41.686" v="713" actId="26606"/>
          <ac:spMkLst>
            <pc:docMk/>
            <pc:sldMk cId="2209105694" sldId="307"/>
            <ac:spMk id="77" creationId="{8AEA628B-C8FF-4D0B-B111-F101F580B15D}"/>
          </ac:spMkLst>
        </pc:spChg>
        <pc:spChg chg="add del">
          <ac:chgData name="Alhussain Bessam" userId="c37552a49161de76" providerId="LiveId" clId="{CC7C2943-CB70-408B-98A5-3B2D053CFBA1}" dt="2021-04-26T09:35:41.686" v="713" actId="26606"/>
          <ac:spMkLst>
            <pc:docMk/>
            <pc:sldMk cId="2209105694" sldId="307"/>
            <ac:spMk id="78" creationId="{42663BD0-064C-40FC-A331-F49FCA9536AA}"/>
          </ac:spMkLst>
        </pc:spChg>
        <pc:spChg chg="add">
          <ac:chgData name="Alhussain Bessam" userId="c37552a49161de76" providerId="LiveId" clId="{CC7C2943-CB70-408B-98A5-3B2D053CFBA1}" dt="2021-04-26T09:35:41.697" v="714" actId="26606"/>
          <ac:spMkLst>
            <pc:docMk/>
            <pc:sldMk cId="2209105694" sldId="307"/>
            <ac:spMk id="80" creationId="{F13C74B1-5B17-4795-BED0-7140497B445A}"/>
          </ac:spMkLst>
        </pc:spChg>
        <pc:spChg chg="add">
          <ac:chgData name="Alhussain Bessam" userId="c37552a49161de76" providerId="LiveId" clId="{CC7C2943-CB70-408B-98A5-3B2D053CFBA1}" dt="2021-04-26T09:35:41.697" v="714" actId="26606"/>
          <ac:spMkLst>
            <pc:docMk/>
            <pc:sldMk cId="2209105694" sldId="307"/>
            <ac:spMk id="81" creationId="{D4974D33-8DC5-464E-8C6D-BE58F0669C17}"/>
          </ac:spMkLst>
        </pc:spChg>
        <pc:picChg chg="add del mod">
          <ac:chgData name="Alhussain Bessam" userId="c37552a49161de76" providerId="LiveId" clId="{CC7C2943-CB70-408B-98A5-3B2D053CFBA1}" dt="2021-04-26T12:54:42.107" v="2106"/>
          <ac:picMkLst>
            <pc:docMk/>
            <pc:sldMk cId="2209105694" sldId="307"/>
            <ac:picMk id="3" creationId="{106AABA5-4E9E-4BF5-801F-90B5D201C8D6}"/>
          </ac:picMkLst>
        </pc:picChg>
        <pc:picChg chg="add mod ord">
          <ac:chgData name="Alhussain Bessam" userId="c37552a49161de76" providerId="LiveId" clId="{CC7C2943-CB70-408B-98A5-3B2D053CFBA1}" dt="2021-04-26T09:35:41.697" v="714" actId="26606"/>
          <ac:picMkLst>
            <pc:docMk/>
            <pc:sldMk cId="2209105694" sldId="307"/>
            <ac:picMk id="4" creationId="{BB905700-5C46-4F44-AE05-EF3DE2037515}"/>
          </ac:picMkLst>
        </pc:picChg>
        <pc:picChg chg="add del mod">
          <ac:chgData name="Alhussain Bessam" userId="c37552a49161de76" providerId="LiveId" clId="{CC7C2943-CB70-408B-98A5-3B2D053CFBA1}" dt="2021-04-26T12:55:02.950" v="2108"/>
          <ac:picMkLst>
            <pc:docMk/>
            <pc:sldMk cId="2209105694" sldId="307"/>
            <ac:picMk id="6" creationId="{A8E339BA-D89D-489E-BF54-101BF787533A}"/>
          </ac:picMkLst>
        </pc:picChg>
        <pc:picChg chg="add mod">
          <ac:chgData name="Alhussain Bessam" userId="c37552a49161de76" providerId="LiveId" clId="{CC7C2943-CB70-408B-98A5-3B2D053CFBA1}" dt="2021-04-26T12:55:24.113" v="2109"/>
          <ac:picMkLst>
            <pc:docMk/>
            <pc:sldMk cId="2209105694" sldId="307"/>
            <ac:picMk id="7" creationId="{B5E27832-5844-4853-BE3F-D7E7F8AB9DCD}"/>
          </ac:picMkLst>
        </pc:picChg>
        <pc:picChg chg="add del">
          <ac:chgData name="Alhussain Bessam" userId="c37552a49161de76" providerId="LiveId" clId="{CC7C2943-CB70-408B-98A5-3B2D053CFBA1}" dt="2021-04-26T09:34:26.303" v="679" actId="26606"/>
          <ac:picMkLst>
            <pc:docMk/>
            <pc:sldMk cId="2209105694" sldId="307"/>
            <ac:picMk id="42" creationId="{54DDEBDD-D8BD-41A6-8A0D-B00E3768B0F9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97E918-9373-45CC-ABF6-21777810865C}" type="doc">
      <dgm:prSet loTypeId="urn:microsoft.com/office/officeart/2018/2/layout/IconLabelList" loCatId="icon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0BE9D02-6B41-4B97-8303-29BC6B0849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Motivation/Goals</a:t>
          </a:r>
        </a:p>
      </dgm:t>
    </dgm:pt>
    <dgm:pt modelId="{D482D701-548A-4DD5-A02D-9A6A951644DB}" type="parTrans" cxnId="{53F1E749-2FC9-4ED4-9294-45940B89AD45}">
      <dgm:prSet/>
      <dgm:spPr/>
      <dgm:t>
        <a:bodyPr/>
        <a:lstStyle/>
        <a:p>
          <a:endParaRPr lang="en-US"/>
        </a:p>
      </dgm:t>
    </dgm:pt>
    <dgm:pt modelId="{9C055B9B-4E42-45EE-BD46-290957E45E41}" type="sibTrans" cxnId="{53F1E749-2FC9-4ED4-9294-45940B89AD45}">
      <dgm:prSet/>
      <dgm:spPr/>
      <dgm:t>
        <a:bodyPr/>
        <a:lstStyle/>
        <a:p>
          <a:endParaRPr lang="en-US"/>
        </a:p>
      </dgm:t>
    </dgm:pt>
    <dgm:pt modelId="{7560C51A-5BE6-491C-853E-A6706EEF412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Background Information</a:t>
          </a:r>
        </a:p>
      </dgm:t>
    </dgm:pt>
    <dgm:pt modelId="{8A53E4C6-E9E5-4A11-8BB0-6ACF8AE262A5}" type="parTrans" cxnId="{3B3BBD72-B132-41FF-B2CE-C287DCF25E27}">
      <dgm:prSet/>
      <dgm:spPr/>
      <dgm:t>
        <a:bodyPr/>
        <a:lstStyle/>
        <a:p>
          <a:endParaRPr lang="en-US"/>
        </a:p>
      </dgm:t>
    </dgm:pt>
    <dgm:pt modelId="{D853770B-3F7F-4040-BC07-A180E1E191DC}" type="sibTrans" cxnId="{3B3BBD72-B132-41FF-B2CE-C287DCF25E27}">
      <dgm:prSet/>
      <dgm:spPr/>
      <dgm:t>
        <a:bodyPr/>
        <a:lstStyle/>
        <a:p>
          <a:endParaRPr lang="en-US"/>
        </a:p>
      </dgm:t>
    </dgm:pt>
    <dgm:pt modelId="{7B402A16-CABA-4F80-BBD2-EF35DD1A3AC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Methodologies</a:t>
          </a:r>
        </a:p>
      </dgm:t>
    </dgm:pt>
    <dgm:pt modelId="{59800B99-010E-4D00-A79F-6E06FC871CEA}" type="parTrans" cxnId="{857DEC18-0669-4FF9-B5C4-87712CFE3D52}">
      <dgm:prSet/>
      <dgm:spPr/>
      <dgm:t>
        <a:bodyPr/>
        <a:lstStyle/>
        <a:p>
          <a:endParaRPr lang="en-US"/>
        </a:p>
      </dgm:t>
    </dgm:pt>
    <dgm:pt modelId="{DC48F1FC-8A61-440C-963D-5935882BBF7D}" type="sibTrans" cxnId="{857DEC18-0669-4FF9-B5C4-87712CFE3D52}">
      <dgm:prSet/>
      <dgm:spPr/>
      <dgm:t>
        <a:bodyPr/>
        <a:lstStyle/>
        <a:p>
          <a:endParaRPr lang="en-US"/>
        </a:p>
      </dgm:t>
    </dgm:pt>
    <dgm:pt modelId="{905AE446-B8FC-4A14-A9AD-79FACAD649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Acquired Data</a:t>
          </a:r>
        </a:p>
      </dgm:t>
    </dgm:pt>
    <dgm:pt modelId="{DD91D0E9-78A3-4F5A-9950-44F815877117}" type="parTrans" cxnId="{9F2FA153-4BAA-4DB2-A836-A8ABE8C527E2}">
      <dgm:prSet/>
      <dgm:spPr/>
      <dgm:t>
        <a:bodyPr/>
        <a:lstStyle/>
        <a:p>
          <a:endParaRPr lang="en-US"/>
        </a:p>
      </dgm:t>
    </dgm:pt>
    <dgm:pt modelId="{DF776F8B-4784-481D-89AA-D04809C7E5C9}" type="sibTrans" cxnId="{9F2FA153-4BAA-4DB2-A836-A8ABE8C527E2}">
      <dgm:prSet/>
      <dgm:spPr/>
      <dgm:t>
        <a:bodyPr/>
        <a:lstStyle/>
        <a:p>
          <a:endParaRPr lang="en-US"/>
        </a:p>
      </dgm:t>
    </dgm:pt>
    <dgm:pt modelId="{E06B8F52-68F7-49EB-BB21-7E4A4B39B49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Discussion</a:t>
          </a:r>
        </a:p>
      </dgm:t>
    </dgm:pt>
    <dgm:pt modelId="{802C2A54-36AB-4812-96B0-5D4AE63F221C}" type="parTrans" cxnId="{F724EE87-1C14-4B3B-BF32-CB22CAB78D63}">
      <dgm:prSet/>
      <dgm:spPr/>
      <dgm:t>
        <a:bodyPr/>
        <a:lstStyle/>
        <a:p>
          <a:endParaRPr lang="en-US"/>
        </a:p>
      </dgm:t>
    </dgm:pt>
    <dgm:pt modelId="{5B33561F-CC7C-4272-B47F-7BF5CBC3C6BB}" type="sibTrans" cxnId="{F724EE87-1C14-4B3B-BF32-CB22CAB78D63}">
      <dgm:prSet/>
      <dgm:spPr/>
      <dgm:t>
        <a:bodyPr/>
        <a:lstStyle/>
        <a:p>
          <a:endParaRPr lang="en-US"/>
        </a:p>
      </dgm:t>
    </dgm:pt>
    <dgm:pt modelId="{8A18451F-8251-4CA0-B513-55C28630FAF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Conclusions</a:t>
          </a:r>
        </a:p>
      </dgm:t>
    </dgm:pt>
    <dgm:pt modelId="{39A82253-70A9-4BB9-91B8-EEA8A7AF03A0}" type="parTrans" cxnId="{23725298-2DEC-46AE-9CAD-F8C745211BFE}">
      <dgm:prSet/>
      <dgm:spPr/>
      <dgm:t>
        <a:bodyPr/>
        <a:lstStyle/>
        <a:p>
          <a:endParaRPr lang="en-US"/>
        </a:p>
      </dgm:t>
    </dgm:pt>
    <dgm:pt modelId="{CFF6AD01-6C29-4671-9602-B212331E5408}" type="sibTrans" cxnId="{23725298-2DEC-46AE-9CAD-F8C745211BFE}">
      <dgm:prSet/>
      <dgm:spPr/>
      <dgm:t>
        <a:bodyPr/>
        <a:lstStyle/>
        <a:p>
          <a:endParaRPr lang="en-US"/>
        </a:p>
      </dgm:t>
    </dgm:pt>
    <dgm:pt modelId="{B2BB2830-126E-4EEF-A8A2-300021230B0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Acknowledgments and References</a:t>
          </a:r>
        </a:p>
      </dgm:t>
    </dgm:pt>
    <dgm:pt modelId="{2E451F7E-7F86-49E3-A1B8-518D0828BFF1}" type="parTrans" cxnId="{D9EB94E6-4CB4-4472-B5AD-964D090008D1}">
      <dgm:prSet/>
      <dgm:spPr/>
      <dgm:t>
        <a:bodyPr/>
        <a:lstStyle/>
        <a:p>
          <a:endParaRPr lang="en-US"/>
        </a:p>
      </dgm:t>
    </dgm:pt>
    <dgm:pt modelId="{F2941C66-EB3D-4EE5-8F03-9D6FE1305CA8}" type="sibTrans" cxnId="{D9EB94E6-4CB4-4472-B5AD-964D090008D1}">
      <dgm:prSet/>
      <dgm:spPr/>
      <dgm:t>
        <a:bodyPr/>
        <a:lstStyle/>
        <a:p>
          <a:endParaRPr lang="en-US"/>
        </a:p>
      </dgm:t>
    </dgm:pt>
    <dgm:pt modelId="{19D12501-57A6-4E5F-9C7A-E6907792BB1F}" type="pres">
      <dgm:prSet presAssocID="{8297E918-9373-45CC-ABF6-21777810865C}" presName="root" presStyleCnt="0">
        <dgm:presLayoutVars>
          <dgm:dir/>
          <dgm:resizeHandles val="exact"/>
        </dgm:presLayoutVars>
      </dgm:prSet>
      <dgm:spPr/>
    </dgm:pt>
    <dgm:pt modelId="{CF50BC7E-D8E0-4263-8602-2E04F8B427F5}" type="pres">
      <dgm:prSet presAssocID="{D0BE9D02-6B41-4B97-8303-29BC6B084942}" presName="compNode" presStyleCnt="0"/>
      <dgm:spPr/>
    </dgm:pt>
    <dgm:pt modelId="{5778CE61-2E3D-492E-B7C7-12617E22121C}" type="pres">
      <dgm:prSet presAssocID="{D0BE9D02-6B41-4B97-8303-29BC6B084942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rget with solid fill"/>
        </a:ext>
      </dgm:extLst>
    </dgm:pt>
    <dgm:pt modelId="{FBCDB8DB-955A-47F5-8111-5D6720008704}" type="pres">
      <dgm:prSet presAssocID="{D0BE9D02-6B41-4B97-8303-29BC6B084942}" presName="spaceRect" presStyleCnt="0"/>
      <dgm:spPr/>
    </dgm:pt>
    <dgm:pt modelId="{39EFC519-5A82-4DF5-A01B-4339B47D765F}" type="pres">
      <dgm:prSet presAssocID="{D0BE9D02-6B41-4B97-8303-29BC6B084942}" presName="textRect" presStyleLbl="revTx" presStyleIdx="0" presStyleCnt="7">
        <dgm:presLayoutVars>
          <dgm:chMax val="1"/>
          <dgm:chPref val="1"/>
        </dgm:presLayoutVars>
      </dgm:prSet>
      <dgm:spPr/>
    </dgm:pt>
    <dgm:pt modelId="{CA299C10-2E38-4EAD-BB28-FB599186F600}" type="pres">
      <dgm:prSet presAssocID="{9C055B9B-4E42-45EE-BD46-290957E45E41}" presName="sibTrans" presStyleCnt="0"/>
      <dgm:spPr/>
    </dgm:pt>
    <dgm:pt modelId="{D4F27684-EB29-4205-8064-BAB59D7E1E00}" type="pres">
      <dgm:prSet presAssocID="{7560C51A-5BE6-491C-853E-A6706EEF4125}" presName="compNode" presStyleCnt="0"/>
      <dgm:spPr/>
    </dgm:pt>
    <dgm:pt modelId="{94FCD358-BA08-4D5D-AE1E-2CBD7BCBC6D4}" type="pres">
      <dgm:prSet presAssocID="{7560C51A-5BE6-491C-853E-A6706EEF4125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wspaper with solid fill"/>
        </a:ext>
      </dgm:extLst>
    </dgm:pt>
    <dgm:pt modelId="{905B4A61-DD9F-4BD6-9654-C21E320B5CAB}" type="pres">
      <dgm:prSet presAssocID="{7560C51A-5BE6-491C-853E-A6706EEF4125}" presName="spaceRect" presStyleCnt="0"/>
      <dgm:spPr/>
    </dgm:pt>
    <dgm:pt modelId="{7407C4C6-C9C3-4633-94AC-4BAE72AF8D7A}" type="pres">
      <dgm:prSet presAssocID="{7560C51A-5BE6-491C-853E-A6706EEF4125}" presName="textRect" presStyleLbl="revTx" presStyleIdx="1" presStyleCnt="7">
        <dgm:presLayoutVars>
          <dgm:chMax val="1"/>
          <dgm:chPref val="1"/>
        </dgm:presLayoutVars>
      </dgm:prSet>
      <dgm:spPr/>
    </dgm:pt>
    <dgm:pt modelId="{F0E3A7F4-98C0-444E-9E61-4BF54F461430}" type="pres">
      <dgm:prSet presAssocID="{D853770B-3F7F-4040-BC07-A180E1E191DC}" presName="sibTrans" presStyleCnt="0"/>
      <dgm:spPr/>
    </dgm:pt>
    <dgm:pt modelId="{0CA67021-D8FA-47B8-B694-D2F3AA917B8F}" type="pres">
      <dgm:prSet presAssocID="{7B402A16-CABA-4F80-BBD2-EF35DD1A3AC4}" presName="compNode" presStyleCnt="0"/>
      <dgm:spPr/>
    </dgm:pt>
    <dgm:pt modelId="{D6207805-5ACD-4079-B6C8-2C2CA748A858}" type="pres">
      <dgm:prSet presAssocID="{7B402A16-CABA-4F80-BBD2-EF35DD1A3AC4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esentation with org chart with solid fill"/>
        </a:ext>
      </dgm:extLst>
    </dgm:pt>
    <dgm:pt modelId="{629299B7-0D00-44A0-900C-9B302686015A}" type="pres">
      <dgm:prSet presAssocID="{7B402A16-CABA-4F80-BBD2-EF35DD1A3AC4}" presName="spaceRect" presStyleCnt="0"/>
      <dgm:spPr/>
    </dgm:pt>
    <dgm:pt modelId="{AEB59F1E-A247-40CF-B30D-6011559016CC}" type="pres">
      <dgm:prSet presAssocID="{7B402A16-CABA-4F80-BBD2-EF35DD1A3AC4}" presName="textRect" presStyleLbl="revTx" presStyleIdx="2" presStyleCnt="7">
        <dgm:presLayoutVars>
          <dgm:chMax val="1"/>
          <dgm:chPref val="1"/>
        </dgm:presLayoutVars>
      </dgm:prSet>
      <dgm:spPr/>
    </dgm:pt>
    <dgm:pt modelId="{AEE2456F-FA42-4CA9-AC4F-A5A014FD60B7}" type="pres">
      <dgm:prSet presAssocID="{DC48F1FC-8A61-440C-963D-5935882BBF7D}" presName="sibTrans" presStyleCnt="0"/>
      <dgm:spPr/>
    </dgm:pt>
    <dgm:pt modelId="{99BA6B71-506D-49BE-BEFB-574409103F9B}" type="pres">
      <dgm:prSet presAssocID="{905AE446-B8FC-4A14-A9AD-79FACAD64973}" presName="compNode" presStyleCnt="0"/>
      <dgm:spPr/>
    </dgm:pt>
    <dgm:pt modelId="{5D3123A0-ECBD-4912-AF11-1381CD8DF34C}" type="pres">
      <dgm:prSet presAssocID="{905AE446-B8FC-4A14-A9AD-79FACAD64973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tistics with solid fill"/>
        </a:ext>
      </dgm:extLst>
    </dgm:pt>
    <dgm:pt modelId="{E1E144C9-D99F-4E12-96A0-79034A1784F4}" type="pres">
      <dgm:prSet presAssocID="{905AE446-B8FC-4A14-A9AD-79FACAD64973}" presName="spaceRect" presStyleCnt="0"/>
      <dgm:spPr/>
    </dgm:pt>
    <dgm:pt modelId="{4F591050-7016-4D81-9BBF-4FA97D22CA7A}" type="pres">
      <dgm:prSet presAssocID="{905AE446-B8FC-4A14-A9AD-79FACAD64973}" presName="textRect" presStyleLbl="revTx" presStyleIdx="3" presStyleCnt="7">
        <dgm:presLayoutVars>
          <dgm:chMax val="1"/>
          <dgm:chPref val="1"/>
        </dgm:presLayoutVars>
      </dgm:prSet>
      <dgm:spPr/>
    </dgm:pt>
    <dgm:pt modelId="{98DED18E-5915-4519-97FD-1BFC9E6F7817}" type="pres">
      <dgm:prSet presAssocID="{DF776F8B-4784-481D-89AA-D04809C7E5C9}" presName="sibTrans" presStyleCnt="0"/>
      <dgm:spPr/>
    </dgm:pt>
    <dgm:pt modelId="{9C78DEF0-1A54-40A1-B901-BA9931E4F120}" type="pres">
      <dgm:prSet presAssocID="{E06B8F52-68F7-49EB-BB21-7E4A4B39B495}" presName="compNode" presStyleCnt="0"/>
      <dgm:spPr/>
    </dgm:pt>
    <dgm:pt modelId="{C8E423EF-B147-4CEE-9A12-6F24498D8086}" type="pres">
      <dgm:prSet presAssocID="{E06B8F52-68F7-49EB-BB21-7E4A4B39B495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 with solid fill"/>
        </a:ext>
      </dgm:extLst>
    </dgm:pt>
    <dgm:pt modelId="{919F90CF-A2D2-44AC-A69E-F5638E2E891C}" type="pres">
      <dgm:prSet presAssocID="{E06B8F52-68F7-49EB-BB21-7E4A4B39B495}" presName="spaceRect" presStyleCnt="0"/>
      <dgm:spPr/>
    </dgm:pt>
    <dgm:pt modelId="{667B29E2-BABB-4054-9DEC-56644CBDE4A9}" type="pres">
      <dgm:prSet presAssocID="{E06B8F52-68F7-49EB-BB21-7E4A4B39B495}" presName="textRect" presStyleLbl="revTx" presStyleIdx="4" presStyleCnt="7">
        <dgm:presLayoutVars>
          <dgm:chMax val="1"/>
          <dgm:chPref val="1"/>
        </dgm:presLayoutVars>
      </dgm:prSet>
      <dgm:spPr/>
    </dgm:pt>
    <dgm:pt modelId="{709C89C9-6381-447B-ABC0-01B0C462EA0C}" type="pres">
      <dgm:prSet presAssocID="{5B33561F-CC7C-4272-B47F-7BF5CBC3C6BB}" presName="sibTrans" presStyleCnt="0"/>
      <dgm:spPr/>
    </dgm:pt>
    <dgm:pt modelId="{AE56DF29-69A1-4073-A9F2-79EBEEEA6412}" type="pres">
      <dgm:prSet presAssocID="{8A18451F-8251-4CA0-B513-55C28630FAF4}" presName="compNode" presStyleCnt="0"/>
      <dgm:spPr/>
    </dgm:pt>
    <dgm:pt modelId="{B02C3D71-81DF-4A8B-81FC-DF3E87EAA3D4}" type="pres">
      <dgm:prSet presAssocID="{8A18451F-8251-4CA0-B513-55C28630FAF4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Partially Checked with solid fill"/>
        </a:ext>
      </dgm:extLst>
    </dgm:pt>
    <dgm:pt modelId="{E410C6FE-052C-4FA5-82C7-B39F792AD3EA}" type="pres">
      <dgm:prSet presAssocID="{8A18451F-8251-4CA0-B513-55C28630FAF4}" presName="spaceRect" presStyleCnt="0"/>
      <dgm:spPr/>
    </dgm:pt>
    <dgm:pt modelId="{EDFDACFE-0826-4B57-9753-9279FC2EF030}" type="pres">
      <dgm:prSet presAssocID="{8A18451F-8251-4CA0-B513-55C28630FAF4}" presName="textRect" presStyleLbl="revTx" presStyleIdx="5" presStyleCnt="7">
        <dgm:presLayoutVars>
          <dgm:chMax val="1"/>
          <dgm:chPref val="1"/>
        </dgm:presLayoutVars>
      </dgm:prSet>
      <dgm:spPr/>
    </dgm:pt>
    <dgm:pt modelId="{EABC998E-F056-4046-BA4C-0B210BCFA057}" type="pres">
      <dgm:prSet presAssocID="{CFF6AD01-6C29-4671-9602-B212331E5408}" presName="sibTrans" presStyleCnt="0"/>
      <dgm:spPr/>
    </dgm:pt>
    <dgm:pt modelId="{5E048FFD-B72E-4DD9-AE60-218073501EEA}" type="pres">
      <dgm:prSet presAssocID="{B2BB2830-126E-4EEF-A8A2-300021230B0B}" presName="compNode" presStyleCnt="0"/>
      <dgm:spPr/>
    </dgm:pt>
    <dgm:pt modelId="{871AD824-9CFD-4296-B71A-123919D6EC76}" type="pres">
      <dgm:prSet presAssocID="{B2BB2830-126E-4EEF-A8A2-300021230B0B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 with solid fill"/>
        </a:ext>
      </dgm:extLst>
    </dgm:pt>
    <dgm:pt modelId="{8EC22868-400E-409E-A581-7E3EE39C60A6}" type="pres">
      <dgm:prSet presAssocID="{B2BB2830-126E-4EEF-A8A2-300021230B0B}" presName="spaceRect" presStyleCnt="0"/>
      <dgm:spPr/>
    </dgm:pt>
    <dgm:pt modelId="{BD486243-A255-4591-93C4-73B36DB171FF}" type="pres">
      <dgm:prSet presAssocID="{B2BB2830-126E-4EEF-A8A2-300021230B0B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857DEC18-0669-4FF9-B5C4-87712CFE3D52}" srcId="{8297E918-9373-45CC-ABF6-21777810865C}" destId="{7B402A16-CABA-4F80-BBD2-EF35DD1A3AC4}" srcOrd="2" destOrd="0" parTransId="{59800B99-010E-4D00-A79F-6E06FC871CEA}" sibTransId="{DC48F1FC-8A61-440C-963D-5935882BBF7D}"/>
    <dgm:cxn modelId="{8EFA3237-6D88-49E2-9121-C771EFE614FF}" type="presOf" srcId="{8A18451F-8251-4CA0-B513-55C28630FAF4}" destId="{EDFDACFE-0826-4B57-9753-9279FC2EF030}" srcOrd="0" destOrd="0" presId="urn:microsoft.com/office/officeart/2018/2/layout/IconLabelList"/>
    <dgm:cxn modelId="{A2C7DD3A-D5A8-4A83-8DF0-3EBF2C80A09F}" type="presOf" srcId="{7B402A16-CABA-4F80-BBD2-EF35DD1A3AC4}" destId="{AEB59F1E-A247-40CF-B30D-6011559016CC}" srcOrd="0" destOrd="0" presId="urn:microsoft.com/office/officeart/2018/2/layout/IconLabelList"/>
    <dgm:cxn modelId="{53F1E749-2FC9-4ED4-9294-45940B89AD45}" srcId="{8297E918-9373-45CC-ABF6-21777810865C}" destId="{D0BE9D02-6B41-4B97-8303-29BC6B084942}" srcOrd="0" destOrd="0" parTransId="{D482D701-548A-4DD5-A02D-9A6A951644DB}" sibTransId="{9C055B9B-4E42-45EE-BD46-290957E45E41}"/>
    <dgm:cxn modelId="{3B3BBD72-B132-41FF-B2CE-C287DCF25E27}" srcId="{8297E918-9373-45CC-ABF6-21777810865C}" destId="{7560C51A-5BE6-491C-853E-A6706EEF4125}" srcOrd="1" destOrd="0" parTransId="{8A53E4C6-E9E5-4A11-8BB0-6ACF8AE262A5}" sibTransId="{D853770B-3F7F-4040-BC07-A180E1E191DC}"/>
    <dgm:cxn modelId="{9F2FA153-4BAA-4DB2-A836-A8ABE8C527E2}" srcId="{8297E918-9373-45CC-ABF6-21777810865C}" destId="{905AE446-B8FC-4A14-A9AD-79FACAD64973}" srcOrd="3" destOrd="0" parTransId="{DD91D0E9-78A3-4F5A-9950-44F815877117}" sibTransId="{DF776F8B-4784-481D-89AA-D04809C7E5C9}"/>
    <dgm:cxn modelId="{0DB57779-7DE5-4A13-949F-E596E56D571A}" type="presOf" srcId="{E06B8F52-68F7-49EB-BB21-7E4A4B39B495}" destId="{667B29E2-BABB-4054-9DEC-56644CBDE4A9}" srcOrd="0" destOrd="0" presId="urn:microsoft.com/office/officeart/2018/2/layout/IconLabelList"/>
    <dgm:cxn modelId="{9FDD657E-EACD-4213-93E1-16D25EB98FB9}" type="presOf" srcId="{B2BB2830-126E-4EEF-A8A2-300021230B0B}" destId="{BD486243-A255-4591-93C4-73B36DB171FF}" srcOrd="0" destOrd="0" presId="urn:microsoft.com/office/officeart/2018/2/layout/IconLabelList"/>
    <dgm:cxn modelId="{C3DB0483-0153-4CB1-9479-86D2DC047F8A}" type="presOf" srcId="{905AE446-B8FC-4A14-A9AD-79FACAD64973}" destId="{4F591050-7016-4D81-9BBF-4FA97D22CA7A}" srcOrd="0" destOrd="0" presId="urn:microsoft.com/office/officeart/2018/2/layout/IconLabelList"/>
    <dgm:cxn modelId="{F724EE87-1C14-4B3B-BF32-CB22CAB78D63}" srcId="{8297E918-9373-45CC-ABF6-21777810865C}" destId="{E06B8F52-68F7-49EB-BB21-7E4A4B39B495}" srcOrd="4" destOrd="0" parTransId="{802C2A54-36AB-4812-96B0-5D4AE63F221C}" sibTransId="{5B33561F-CC7C-4272-B47F-7BF5CBC3C6BB}"/>
    <dgm:cxn modelId="{23725298-2DEC-46AE-9CAD-F8C745211BFE}" srcId="{8297E918-9373-45CC-ABF6-21777810865C}" destId="{8A18451F-8251-4CA0-B513-55C28630FAF4}" srcOrd="5" destOrd="0" parTransId="{39A82253-70A9-4BB9-91B8-EEA8A7AF03A0}" sibTransId="{CFF6AD01-6C29-4671-9602-B212331E5408}"/>
    <dgm:cxn modelId="{B06920B7-B797-4440-862C-6F74FD9CE076}" type="presOf" srcId="{8297E918-9373-45CC-ABF6-21777810865C}" destId="{19D12501-57A6-4E5F-9C7A-E6907792BB1F}" srcOrd="0" destOrd="0" presId="urn:microsoft.com/office/officeart/2018/2/layout/IconLabelList"/>
    <dgm:cxn modelId="{EA69C1B9-8C1C-4BDB-886A-6F3921C29F27}" type="presOf" srcId="{D0BE9D02-6B41-4B97-8303-29BC6B084942}" destId="{39EFC519-5A82-4DF5-A01B-4339B47D765F}" srcOrd="0" destOrd="0" presId="urn:microsoft.com/office/officeart/2018/2/layout/IconLabelList"/>
    <dgm:cxn modelId="{429ED4DC-FBF9-45D5-839B-3363C15E3AA3}" type="presOf" srcId="{7560C51A-5BE6-491C-853E-A6706EEF4125}" destId="{7407C4C6-C9C3-4633-94AC-4BAE72AF8D7A}" srcOrd="0" destOrd="0" presId="urn:microsoft.com/office/officeart/2018/2/layout/IconLabelList"/>
    <dgm:cxn modelId="{D9EB94E6-4CB4-4472-B5AD-964D090008D1}" srcId="{8297E918-9373-45CC-ABF6-21777810865C}" destId="{B2BB2830-126E-4EEF-A8A2-300021230B0B}" srcOrd="6" destOrd="0" parTransId="{2E451F7E-7F86-49E3-A1B8-518D0828BFF1}" sibTransId="{F2941C66-EB3D-4EE5-8F03-9D6FE1305CA8}"/>
    <dgm:cxn modelId="{34AC3E9A-B8F5-44A7-B6C9-4EBD221A633D}" type="presParOf" srcId="{19D12501-57A6-4E5F-9C7A-E6907792BB1F}" destId="{CF50BC7E-D8E0-4263-8602-2E04F8B427F5}" srcOrd="0" destOrd="0" presId="urn:microsoft.com/office/officeart/2018/2/layout/IconLabelList"/>
    <dgm:cxn modelId="{D67CBBA2-044A-400A-8A1D-AB6F6A38BF27}" type="presParOf" srcId="{CF50BC7E-D8E0-4263-8602-2E04F8B427F5}" destId="{5778CE61-2E3D-492E-B7C7-12617E22121C}" srcOrd="0" destOrd="0" presId="urn:microsoft.com/office/officeart/2018/2/layout/IconLabelList"/>
    <dgm:cxn modelId="{371901D6-2EE4-45F6-B4B1-CEAEB8B5FAED}" type="presParOf" srcId="{CF50BC7E-D8E0-4263-8602-2E04F8B427F5}" destId="{FBCDB8DB-955A-47F5-8111-5D6720008704}" srcOrd="1" destOrd="0" presId="urn:microsoft.com/office/officeart/2018/2/layout/IconLabelList"/>
    <dgm:cxn modelId="{886E6E60-FB3D-42DF-86C9-0B12F0CDABB2}" type="presParOf" srcId="{CF50BC7E-D8E0-4263-8602-2E04F8B427F5}" destId="{39EFC519-5A82-4DF5-A01B-4339B47D765F}" srcOrd="2" destOrd="0" presId="urn:microsoft.com/office/officeart/2018/2/layout/IconLabelList"/>
    <dgm:cxn modelId="{3AD411E8-0B8E-4DB4-857B-2348A3325811}" type="presParOf" srcId="{19D12501-57A6-4E5F-9C7A-E6907792BB1F}" destId="{CA299C10-2E38-4EAD-BB28-FB599186F600}" srcOrd="1" destOrd="0" presId="urn:microsoft.com/office/officeart/2018/2/layout/IconLabelList"/>
    <dgm:cxn modelId="{2F8CD868-4C09-421E-8367-5998C96300AB}" type="presParOf" srcId="{19D12501-57A6-4E5F-9C7A-E6907792BB1F}" destId="{D4F27684-EB29-4205-8064-BAB59D7E1E00}" srcOrd="2" destOrd="0" presId="urn:microsoft.com/office/officeart/2018/2/layout/IconLabelList"/>
    <dgm:cxn modelId="{D19BFC55-74F2-42DE-A5EB-5C71A7D117D7}" type="presParOf" srcId="{D4F27684-EB29-4205-8064-BAB59D7E1E00}" destId="{94FCD358-BA08-4D5D-AE1E-2CBD7BCBC6D4}" srcOrd="0" destOrd="0" presId="urn:microsoft.com/office/officeart/2018/2/layout/IconLabelList"/>
    <dgm:cxn modelId="{30EF4B32-9AED-449B-ABAB-2EBC1F026AC5}" type="presParOf" srcId="{D4F27684-EB29-4205-8064-BAB59D7E1E00}" destId="{905B4A61-DD9F-4BD6-9654-C21E320B5CAB}" srcOrd="1" destOrd="0" presId="urn:microsoft.com/office/officeart/2018/2/layout/IconLabelList"/>
    <dgm:cxn modelId="{2252D326-1986-4033-9706-ACD4CC7ED578}" type="presParOf" srcId="{D4F27684-EB29-4205-8064-BAB59D7E1E00}" destId="{7407C4C6-C9C3-4633-94AC-4BAE72AF8D7A}" srcOrd="2" destOrd="0" presId="urn:microsoft.com/office/officeart/2018/2/layout/IconLabelList"/>
    <dgm:cxn modelId="{CD71A14D-C9AB-4888-97BF-8B31C0AABC1B}" type="presParOf" srcId="{19D12501-57A6-4E5F-9C7A-E6907792BB1F}" destId="{F0E3A7F4-98C0-444E-9E61-4BF54F461430}" srcOrd="3" destOrd="0" presId="urn:microsoft.com/office/officeart/2018/2/layout/IconLabelList"/>
    <dgm:cxn modelId="{7B215840-C204-4BB3-A173-1572A7D12332}" type="presParOf" srcId="{19D12501-57A6-4E5F-9C7A-E6907792BB1F}" destId="{0CA67021-D8FA-47B8-B694-D2F3AA917B8F}" srcOrd="4" destOrd="0" presId="urn:microsoft.com/office/officeart/2018/2/layout/IconLabelList"/>
    <dgm:cxn modelId="{D0550A14-1656-4ACD-8461-2C7FEC17EFC4}" type="presParOf" srcId="{0CA67021-D8FA-47B8-B694-D2F3AA917B8F}" destId="{D6207805-5ACD-4079-B6C8-2C2CA748A858}" srcOrd="0" destOrd="0" presId="urn:microsoft.com/office/officeart/2018/2/layout/IconLabelList"/>
    <dgm:cxn modelId="{11CBAF67-9F6E-4333-B85A-63A382C88789}" type="presParOf" srcId="{0CA67021-D8FA-47B8-B694-D2F3AA917B8F}" destId="{629299B7-0D00-44A0-900C-9B302686015A}" srcOrd="1" destOrd="0" presId="urn:microsoft.com/office/officeart/2018/2/layout/IconLabelList"/>
    <dgm:cxn modelId="{9C0E5781-423A-4355-A0DE-13FA4F86B8DF}" type="presParOf" srcId="{0CA67021-D8FA-47B8-B694-D2F3AA917B8F}" destId="{AEB59F1E-A247-40CF-B30D-6011559016CC}" srcOrd="2" destOrd="0" presId="urn:microsoft.com/office/officeart/2018/2/layout/IconLabelList"/>
    <dgm:cxn modelId="{FC3A8C26-D381-464D-9A3A-E0FFEA89D9E6}" type="presParOf" srcId="{19D12501-57A6-4E5F-9C7A-E6907792BB1F}" destId="{AEE2456F-FA42-4CA9-AC4F-A5A014FD60B7}" srcOrd="5" destOrd="0" presId="urn:microsoft.com/office/officeart/2018/2/layout/IconLabelList"/>
    <dgm:cxn modelId="{EFD52E75-DE2E-4158-A2AC-F8D7AD66C137}" type="presParOf" srcId="{19D12501-57A6-4E5F-9C7A-E6907792BB1F}" destId="{99BA6B71-506D-49BE-BEFB-574409103F9B}" srcOrd="6" destOrd="0" presId="urn:microsoft.com/office/officeart/2018/2/layout/IconLabelList"/>
    <dgm:cxn modelId="{6B44AE9A-BC93-4A59-A64C-865687AC527C}" type="presParOf" srcId="{99BA6B71-506D-49BE-BEFB-574409103F9B}" destId="{5D3123A0-ECBD-4912-AF11-1381CD8DF34C}" srcOrd="0" destOrd="0" presId="urn:microsoft.com/office/officeart/2018/2/layout/IconLabelList"/>
    <dgm:cxn modelId="{DC257CEE-B18C-41E1-AED2-CC58EE9CB754}" type="presParOf" srcId="{99BA6B71-506D-49BE-BEFB-574409103F9B}" destId="{E1E144C9-D99F-4E12-96A0-79034A1784F4}" srcOrd="1" destOrd="0" presId="urn:microsoft.com/office/officeart/2018/2/layout/IconLabelList"/>
    <dgm:cxn modelId="{066E5834-202D-40D8-85E3-54AF82CC8FCB}" type="presParOf" srcId="{99BA6B71-506D-49BE-BEFB-574409103F9B}" destId="{4F591050-7016-4D81-9BBF-4FA97D22CA7A}" srcOrd="2" destOrd="0" presId="urn:microsoft.com/office/officeart/2018/2/layout/IconLabelList"/>
    <dgm:cxn modelId="{3CF0DFE1-7754-4D4F-A9AD-5C334D3634E4}" type="presParOf" srcId="{19D12501-57A6-4E5F-9C7A-E6907792BB1F}" destId="{98DED18E-5915-4519-97FD-1BFC9E6F7817}" srcOrd="7" destOrd="0" presId="urn:microsoft.com/office/officeart/2018/2/layout/IconLabelList"/>
    <dgm:cxn modelId="{66B2BC89-A5B2-4C71-AB50-5075F30D2D31}" type="presParOf" srcId="{19D12501-57A6-4E5F-9C7A-E6907792BB1F}" destId="{9C78DEF0-1A54-40A1-B901-BA9931E4F120}" srcOrd="8" destOrd="0" presId="urn:microsoft.com/office/officeart/2018/2/layout/IconLabelList"/>
    <dgm:cxn modelId="{BCDD1EFA-C5A0-4F00-90B6-5DF6A698B054}" type="presParOf" srcId="{9C78DEF0-1A54-40A1-B901-BA9931E4F120}" destId="{C8E423EF-B147-4CEE-9A12-6F24498D8086}" srcOrd="0" destOrd="0" presId="urn:microsoft.com/office/officeart/2018/2/layout/IconLabelList"/>
    <dgm:cxn modelId="{404F4FB1-874E-454C-A5F5-654A3A494CD3}" type="presParOf" srcId="{9C78DEF0-1A54-40A1-B901-BA9931E4F120}" destId="{919F90CF-A2D2-44AC-A69E-F5638E2E891C}" srcOrd="1" destOrd="0" presId="urn:microsoft.com/office/officeart/2018/2/layout/IconLabelList"/>
    <dgm:cxn modelId="{E2D89666-07D8-4C5B-B40A-455EA9E71630}" type="presParOf" srcId="{9C78DEF0-1A54-40A1-B901-BA9931E4F120}" destId="{667B29E2-BABB-4054-9DEC-56644CBDE4A9}" srcOrd="2" destOrd="0" presId="urn:microsoft.com/office/officeart/2018/2/layout/IconLabelList"/>
    <dgm:cxn modelId="{57A92A68-FE22-4207-9934-CBC511114355}" type="presParOf" srcId="{19D12501-57A6-4E5F-9C7A-E6907792BB1F}" destId="{709C89C9-6381-447B-ABC0-01B0C462EA0C}" srcOrd="9" destOrd="0" presId="urn:microsoft.com/office/officeart/2018/2/layout/IconLabelList"/>
    <dgm:cxn modelId="{7DD3E1F1-94DD-4401-B909-2022BE6A1514}" type="presParOf" srcId="{19D12501-57A6-4E5F-9C7A-E6907792BB1F}" destId="{AE56DF29-69A1-4073-A9F2-79EBEEEA6412}" srcOrd="10" destOrd="0" presId="urn:microsoft.com/office/officeart/2018/2/layout/IconLabelList"/>
    <dgm:cxn modelId="{5F66517F-1CC5-404E-B286-8FA16BA85EDA}" type="presParOf" srcId="{AE56DF29-69A1-4073-A9F2-79EBEEEA6412}" destId="{B02C3D71-81DF-4A8B-81FC-DF3E87EAA3D4}" srcOrd="0" destOrd="0" presId="urn:microsoft.com/office/officeart/2018/2/layout/IconLabelList"/>
    <dgm:cxn modelId="{51A8E5B2-DE08-47FC-A9EB-A338A1454AF2}" type="presParOf" srcId="{AE56DF29-69A1-4073-A9F2-79EBEEEA6412}" destId="{E410C6FE-052C-4FA5-82C7-B39F792AD3EA}" srcOrd="1" destOrd="0" presId="urn:microsoft.com/office/officeart/2018/2/layout/IconLabelList"/>
    <dgm:cxn modelId="{0532DBA8-25D8-495F-BCBB-27710896F033}" type="presParOf" srcId="{AE56DF29-69A1-4073-A9F2-79EBEEEA6412}" destId="{EDFDACFE-0826-4B57-9753-9279FC2EF030}" srcOrd="2" destOrd="0" presId="urn:microsoft.com/office/officeart/2018/2/layout/IconLabelList"/>
    <dgm:cxn modelId="{7AEA6E5F-49DC-4F2E-8E8F-17754EAFFB64}" type="presParOf" srcId="{19D12501-57A6-4E5F-9C7A-E6907792BB1F}" destId="{EABC998E-F056-4046-BA4C-0B210BCFA057}" srcOrd="11" destOrd="0" presId="urn:microsoft.com/office/officeart/2018/2/layout/IconLabelList"/>
    <dgm:cxn modelId="{919E9FD6-6BFC-4F76-B10E-907EC1B113C4}" type="presParOf" srcId="{19D12501-57A6-4E5F-9C7A-E6907792BB1F}" destId="{5E048FFD-B72E-4DD9-AE60-218073501EEA}" srcOrd="12" destOrd="0" presId="urn:microsoft.com/office/officeart/2018/2/layout/IconLabelList"/>
    <dgm:cxn modelId="{5C7FE94E-F1E7-476C-B255-D73EA7DE8A7B}" type="presParOf" srcId="{5E048FFD-B72E-4DD9-AE60-218073501EEA}" destId="{871AD824-9CFD-4296-B71A-123919D6EC76}" srcOrd="0" destOrd="0" presId="urn:microsoft.com/office/officeart/2018/2/layout/IconLabelList"/>
    <dgm:cxn modelId="{8ACA82DC-CAC7-4738-ADB3-B657421D1B1B}" type="presParOf" srcId="{5E048FFD-B72E-4DD9-AE60-218073501EEA}" destId="{8EC22868-400E-409E-A581-7E3EE39C60A6}" srcOrd="1" destOrd="0" presId="urn:microsoft.com/office/officeart/2018/2/layout/IconLabelList"/>
    <dgm:cxn modelId="{7B0DD1C2-D53E-40E2-AF27-E3D0484C3458}" type="presParOf" srcId="{5E048FFD-B72E-4DD9-AE60-218073501EEA}" destId="{BD486243-A255-4591-93C4-73B36DB171F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8CE61-2E3D-492E-B7C7-12617E22121C}">
      <dsp:nvSpPr>
        <dsp:cNvPr id="0" name=""/>
        <dsp:cNvSpPr/>
      </dsp:nvSpPr>
      <dsp:spPr>
        <a:xfrm>
          <a:off x="717733" y="598857"/>
          <a:ext cx="701630" cy="7016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FC519-5A82-4DF5-A01B-4339B47D765F}">
      <dsp:nvSpPr>
        <dsp:cNvPr id="0" name=""/>
        <dsp:cNvSpPr/>
      </dsp:nvSpPr>
      <dsp:spPr>
        <a:xfrm>
          <a:off x="288959" y="1589451"/>
          <a:ext cx="1559179" cy="623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Motivation/Goals</a:t>
          </a:r>
        </a:p>
      </dsp:txBody>
      <dsp:txXfrm>
        <a:off x="288959" y="1589451"/>
        <a:ext cx="1559179" cy="623671"/>
      </dsp:txXfrm>
    </dsp:sp>
    <dsp:sp modelId="{94FCD358-BA08-4D5D-AE1E-2CBD7BCBC6D4}">
      <dsp:nvSpPr>
        <dsp:cNvPr id="0" name=""/>
        <dsp:cNvSpPr/>
      </dsp:nvSpPr>
      <dsp:spPr>
        <a:xfrm>
          <a:off x="2549769" y="598857"/>
          <a:ext cx="701630" cy="7016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7C4C6-C9C3-4633-94AC-4BAE72AF8D7A}">
      <dsp:nvSpPr>
        <dsp:cNvPr id="0" name=""/>
        <dsp:cNvSpPr/>
      </dsp:nvSpPr>
      <dsp:spPr>
        <a:xfrm>
          <a:off x="2120995" y="1589451"/>
          <a:ext cx="1559179" cy="623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Background Information</a:t>
          </a:r>
        </a:p>
      </dsp:txBody>
      <dsp:txXfrm>
        <a:off x="2120995" y="1589451"/>
        <a:ext cx="1559179" cy="623671"/>
      </dsp:txXfrm>
    </dsp:sp>
    <dsp:sp modelId="{D6207805-5ACD-4079-B6C8-2C2CA748A858}">
      <dsp:nvSpPr>
        <dsp:cNvPr id="0" name=""/>
        <dsp:cNvSpPr/>
      </dsp:nvSpPr>
      <dsp:spPr>
        <a:xfrm>
          <a:off x="4381806" y="598857"/>
          <a:ext cx="701630" cy="7016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B59F1E-A247-40CF-B30D-6011559016CC}">
      <dsp:nvSpPr>
        <dsp:cNvPr id="0" name=""/>
        <dsp:cNvSpPr/>
      </dsp:nvSpPr>
      <dsp:spPr>
        <a:xfrm>
          <a:off x="3953031" y="1589451"/>
          <a:ext cx="1559179" cy="623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Methodologies</a:t>
          </a:r>
        </a:p>
      </dsp:txBody>
      <dsp:txXfrm>
        <a:off x="3953031" y="1589451"/>
        <a:ext cx="1559179" cy="623671"/>
      </dsp:txXfrm>
    </dsp:sp>
    <dsp:sp modelId="{5D3123A0-ECBD-4912-AF11-1381CD8DF34C}">
      <dsp:nvSpPr>
        <dsp:cNvPr id="0" name=""/>
        <dsp:cNvSpPr/>
      </dsp:nvSpPr>
      <dsp:spPr>
        <a:xfrm>
          <a:off x="6213842" y="598857"/>
          <a:ext cx="701630" cy="7016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91050-7016-4D81-9BBF-4FA97D22CA7A}">
      <dsp:nvSpPr>
        <dsp:cNvPr id="0" name=""/>
        <dsp:cNvSpPr/>
      </dsp:nvSpPr>
      <dsp:spPr>
        <a:xfrm>
          <a:off x="5785067" y="1589451"/>
          <a:ext cx="1559179" cy="623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Acquired Data</a:t>
          </a:r>
        </a:p>
      </dsp:txBody>
      <dsp:txXfrm>
        <a:off x="5785067" y="1589451"/>
        <a:ext cx="1559179" cy="623671"/>
      </dsp:txXfrm>
    </dsp:sp>
    <dsp:sp modelId="{C8E423EF-B147-4CEE-9A12-6F24498D8086}">
      <dsp:nvSpPr>
        <dsp:cNvPr id="0" name=""/>
        <dsp:cNvSpPr/>
      </dsp:nvSpPr>
      <dsp:spPr>
        <a:xfrm>
          <a:off x="8045878" y="598857"/>
          <a:ext cx="701630" cy="70163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B29E2-BABB-4054-9DEC-56644CBDE4A9}">
      <dsp:nvSpPr>
        <dsp:cNvPr id="0" name=""/>
        <dsp:cNvSpPr/>
      </dsp:nvSpPr>
      <dsp:spPr>
        <a:xfrm>
          <a:off x="7617103" y="1589451"/>
          <a:ext cx="1559179" cy="623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Discussion</a:t>
          </a:r>
        </a:p>
      </dsp:txBody>
      <dsp:txXfrm>
        <a:off x="7617103" y="1589451"/>
        <a:ext cx="1559179" cy="623671"/>
      </dsp:txXfrm>
    </dsp:sp>
    <dsp:sp modelId="{B02C3D71-81DF-4A8B-81FC-DF3E87EAA3D4}">
      <dsp:nvSpPr>
        <dsp:cNvPr id="0" name=""/>
        <dsp:cNvSpPr/>
      </dsp:nvSpPr>
      <dsp:spPr>
        <a:xfrm>
          <a:off x="9877914" y="598857"/>
          <a:ext cx="701630" cy="70163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FDACFE-0826-4B57-9753-9279FC2EF030}">
      <dsp:nvSpPr>
        <dsp:cNvPr id="0" name=""/>
        <dsp:cNvSpPr/>
      </dsp:nvSpPr>
      <dsp:spPr>
        <a:xfrm>
          <a:off x="9449139" y="1589451"/>
          <a:ext cx="1559179" cy="623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Conclusions</a:t>
          </a:r>
        </a:p>
      </dsp:txBody>
      <dsp:txXfrm>
        <a:off x="9449139" y="1589451"/>
        <a:ext cx="1559179" cy="623671"/>
      </dsp:txXfrm>
    </dsp:sp>
    <dsp:sp modelId="{871AD824-9CFD-4296-B71A-123919D6EC76}">
      <dsp:nvSpPr>
        <dsp:cNvPr id="0" name=""/>
        <dsp:cNvSpPr/>
      </dsp:nvSpPr>
      <dsp:spPr>
        <a:xfrm>
          <a:off x="5297824" y="2602917"/>
          <a:ext cx="701630" cy="70163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486243-A255-4591-93C4-73B36DB171FF}">
      <dsp:nvSpPr>
        <dsp:cNvPr id="0" name=""/>
        <dsp:cNvSpPr/>
      </dsp:nvSpPr>
      <dsp:spPr>
        <a:xfrm>
          <a:off x="4869049" y="3593511"/>
          <a:ext cx="1559179" cy="623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Acknowledgments and References</a:t>
          </a:r>
        </a:p>
      </dsp:txBody>
      <dsp:txXfrm>
        <a:off x="4869049" y="3593511"/>
        <a:ext cx="1559179" cy="6236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47F72-CBC0-4A64-8EFC-084F23BED32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C2582-7FE0-48CF-9A7F-F061DD3A3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3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16F01-1497-4E89-AD4C-1FEA69530E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24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069D9-8049-4AE8-80B0-CC969C07A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8B4973-250D-4043-8982-D36C3B3D3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96CC3-E42F-4113-B1A1-F0D825C1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E6D6-C25E-48E5-8F0E-16FDD63B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7CF20-3A0C-4596-85E9-03DD519A0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91AAC-16B9-432D-B130-F7B47F6FD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A372-89FE-44DE-8507-ADA9E9AFD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81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6636-D5E3-4D2E-9D56-4FB56616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CD81F5-D397-4EB1-8200-23DA0EDBE9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E781A-D0E2-49BA-A35F-AC3E1F692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E6D6-C25E-48E5-8F0E-16FDD63B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8E592-14D7-49AA-8D2D-EEF2DD8B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6900A-5711-47C0-8A49-598022909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A372-89FE-44DE-8507-ADA9E9AFD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54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5B2822-6426-4534-8E24-D523CC3ED5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C1781D-8DAF-4AAB-ACE8-41A7FE8B9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C954D-8C9E-4C57-ABD0-DE2266B28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E6D6-C25E-48E5-8F0E-16FDD63B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C536D-EFEC-4B25-A4F4-670BD7DEF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259C1-4B31-4913-954C-0DE001BF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A372-89FE-44DE-8507-ADA9E9AFD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93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D046-589A-428F-BA27-6E5ABD6E9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E703F-C0C3-4C42-873B-C1B477A9A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A84F6-21BE-4399-B950-DBCBBE81E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E6D6-C25E-48E5-8F0E-16FDD63B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55E3A-937A-4A29-99F1-1D5326C4B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5A78A-3F53-41B8-A40F-0A7ACEFED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A372-89FE-44DE-8507-ADA9E9AFD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6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E1694-2C90-4527-BA11-56EA1F2FB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95F35-A80B-43A1-A2C5-A4378C4E3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2F071-E72E-4576-99CE-29534FA77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E6D6-C25E-48E5-8F0E-16FDD63B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DF226-4270-402D-8927-4BE074058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D34D4-CF37-43B0-B5D2-CC0CB1B95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A372-89FE-44DE-8507-ADA9E9AFD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93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42767-BD4F-4503-8961-D5E5F2A11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0F8E2-EC74-4A97-B3C3-7EF0B2CE8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AB2618-DE23-4406-9131-53D25C38B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69256-6A92-4972-B774-E29212458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E6D6-C25E-48E5-8F0E-16FDD63B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E1E196-A767-4820-A8E0-295634738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1FC552-5ED7-431A-912A-D69FC781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A372-89FE-44DE-8507-ADA9E9AFD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7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23AE9-12C1-4575-9A47-85522AF71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F0AC5-3D1E-416D-A13D-6D9D335B1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C6E28-A46F-4CE9-B7EA-128060BA0F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888F17-8BBC-437C-BD20-7A3EA62879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FE3AE8-B2E5-4CBA-BEF3-9F2FBD271E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BEFEE6-947F-4BF9-B511-A3EED3E8E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E6D6-C25E-48E5-8F0E-16FDD63B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5A23E9-0D3F-4039-B01A-9A130643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90919B-2085-4366-A937-96A735A9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A372-89FE-44DE-8507-ADA9E9AFD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2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3CFB7-9CAD-4C67-9012-14B9EE0A1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DE78C7-532F-4214-9867-35B24D34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E6D6-C25E-48E5-8F0E-16FDD63B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549D73-18B3-4708-9C08-D6AEC7716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9C0931-ABDA-40A0-B2CB-2AA0FD8A8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A372-89FE-44DE-8507-ADA9E9AFD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3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C53DE-C28F-4921-9820-7CB8009F6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E6D6-C25E-48E5-8F0E-16FDD63B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558F6-B2A9-4E26-BFDD-BF57D8D0D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8D7A5-6138-4807-A4CA-0FB756B1C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A372-89FE-44DE-8507-ADA9E9AFD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68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6BCDA-6F2B-4E97-9674-859933891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9B3AD-E47F-4EA8-BB16-8FD0BD97F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0F410-A6DD-42BF-8A90-B16B0FE69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7C1F64-FAFF-406B-B9F3-3E7833FAD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E6D6-C25E-48E5-8F0E-16FDD63B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C11E7-CF6A-4423-B962-C4D6955CF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21C52-6D32-450D-9639-461BD0D8A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A372-89FE-44DE-8507-ADA9E9AFD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19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48990-7EED-4EF6-81E8-77B5722A4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970764-DAA4-4CEA-ABA3-7EF1FAB85E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64CE04-EEB6-4458-BA9F-C8D327D57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3E284-2AC1-41C8-A570-19DFB893F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E6D6-C25E-48E5-8F0E-16FDD63B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A6933-4DD7-45E1-97C9-9ED15E92D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56FE7-55CA-41FE-A920-DABD493AC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A372-89FE-44DE-8507-ADA9E9AFD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4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68DF7D-A9EE-4C4D-83AD-08E5BA08E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0646A-65C2-4057-861A-FAE77017B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7B3FB-DBD1-43E7-9B06-984FA997A3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EE6D6-C25E-48E5-8F0E-16FDD63B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ECC58-9200-4D89-89BE-8E08D7BF5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5DB33-639E-466D-807C-699CFDE04B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2A372-89FE-44DE-8507-ADA9E9AFD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3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creativecommons.org/licenses/by-sa/3.0/" TargetMode="External"/><Relationship Id="rId11" Type="http://schemas.openxmlformats.org/officeDocument/2006/relationships/hyperlink" Target="https://nl.wiktionary.org/wiki/FCC" TargetMode="External"/><Relationship Id="rId5" Type="http://schemas.openxmlformats.org/officeDocument/2006/relationships/hyperlink" Target="http://en.wikipedia.org/wiki/icnirp" TargetMode="External"/><Relationship Id="rId10" Type="http://schemas.openxmlformats.org/officeDocument/2006/relationships/image" Target="../media/image25.png"/><Relationship Id="rId4" Type="http://schemas.openxmlformats.org/officeDocument/2006/relationships/image" Target="../media/image22.gif"/><Relationship Id="rId9" Type="http://schemas.openxmlformats.org/officeDocument/2006/relationships/hyperlink" Target="https://www.electrosmogprevention.org/stop-ca-smart-meter-news/bioinitiative-2012-report-issues-new-warnings-on-wireless-and-emf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6.m4a"/><Relationship Id="rId7" Type="http://schemas.openxmlformats.org/officeDocument/2006/relationships/image" Target="../media/image28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11" Type="http://schemas.openxmlformats.org/officeDocument/2006/relationships/image" Target="../media/image1.pn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9.m4a"/><Relationship Id="rId7" Type="http://schemas.openxmlformats.org/officeDocument/2006/relationships/image" Target="../media/image44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045" y="4351847"/>
            <a:ext cx="8534401" cy="1752429"/>
          </a:xfrm>
        </p:spPr>
        <p:txBody>
          <a:bodyPr/>
          <a:lstStyle/>
          <a:p>
            <a:r>
              <a:rPr lang="en-US" dirty="0"/>
              <a:t>Alhussein Al-Jawad</a:t>
            </a:r>
          </a:p>
          <a:p>
            <a:r>
              <a:rPr lang="en-US" dirty="0"/>
              <a:t>Advisor: Kent Chamberlin, </a:t>
            </a:r>
            <a:r>
              <a:rPr lang="en-US" dirty="0" err="1"/>
              <a:t>Ph.D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504366F-0E45-4B5A-A2CB-8E4FD1D57D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A Novel Approach to Assessing Total Electromagnetic Field Exposure From Radiation Sources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1624E6-B8F7-4895-BEC3-6B1C1489F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9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6"/>
    </mc:Choice>
    <mc:Fallback>
      <p:transition spd="slow" advTm="1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15719BB-48A7-4AF4-BB91-DC82E0DF7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10973A55-5440-4A99-B526-B5812E462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A9682493-588A-4D52-98F6-FBBD80C07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3DD8863-4160-42DA-AB7D-167C51FF2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170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/>
              <a:t>Acquired Data: </a:t>
            </a:r>
            <a:r>
              <a:rPr lang="en-US" sz="3200" dirty="0"/>
              <a:t>Analysis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EC5A7A-ADE4-48D9-B89C-2BA1C9110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03236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92" y="2185062"/>
            <a:ext cx="49377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7CA99A-2AB4-49AF-BD3C-C2CCDE6EC7F0}"/>
              </a:ext>
            </a:extLst>
          </p:cNvPr>
          <p:cNvSpPr txBox="1"/>
          <p:nvPr/>
        </p:nvSpPr>
        <p:spPr>
          <a:xfrm>
            <a:off x="438912" y="2512611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Power density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Instantaneous vs. time-average power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Not accounted for in current  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Average power density can easily fall under the regulation limits 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4BAE91-347F-4232-8E8C-FB4E3E5C8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982" y="813462"/>
            <a:ext cx="5127476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1E3037-F835-492E-9276-935F19D0E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6646" y="3717685"/>
            <a:ext cx="4028579" cy="281920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C10883-0047-42D5-B76C-2EF8F397A2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736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8824">
        <p:fade/>
      </p:transition>
    </mc:Choice>
    <mc:Fallback>
      <p:transition spd="med" advTm="488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252564-AD7A-47A3-AC5D-D7C7989BC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095" y="851517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BD0B2-2C3A-4F8E-94BF-DA51E761D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096" y="3842932"/>
            <a:ext cx="4167115" cy="21635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Radiation exposure techniques </a:t>
            </a:r>
          </a:p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Health effects associated with existing techniques</a:t>
            </a:r>
          </a:p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communication technologies</a:t>
            </a:r>
          </a:p>
          <a:p>
            <a:r>
              <a:rPr lang="en-US" sz="1800"/>
              <a:t>Future efforts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c 4" descr="Clipboard Checked with solid fill">
            <a:extLst>
              <a:ext uri="{FF2B5EF4-FFF2-40B4-BE49-F238E27FC236}">
                <a16:creationId xmlns:a16="http://schemas.microsoft.com/office/drawing/2014/main" id="{8ECC5AC8-7A58-4A4B-8C5B-E9DF5F617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7FE678-1215-413B-9F5E-8CB238BBD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25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97"/>
    </mc:Choice>
    <mc:Fallback>
      <p:transition spd="slow" advTm="53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3BBF1-CCE5-492E-9C53-A31C22709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34DF3-3C8C-4401-B7AC-887E65E2C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[1]   Patrick 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Abrami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Kenneth Wells, Gary Woods, James Gray, Tom Sherman, Denise Ricciardi, Brandon 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Garod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Carol Miller, David 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Juvet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Kent Chamberlin, 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Bethanne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Cooley, Michele  Roberge, Paul 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Héroux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“Final Report of the Commission to Study The Environmental and Health Effects of Evolving 5G Technology,” 2020.</a:t>
            </a:r>
          </a:p>
          <a:p>
            <a:pPr marL="0" marR="0" indent="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[2]</a:t>
            </a:r>
            <a:r>
              <a:rPr lang="en-US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Belyaev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5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 al.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“EUROPAEM EMF Guideline 2015 for the prevention, diagnosis and treatment of EMF-related health problems and illnesses,” </a:t>
            </a:r>
            <a:r>
              <a:rPr lang="en-US" sz="105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Reviews on Environmental Health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vol. 30,      no. 4. 2015, 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doi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10.1515/reveh-2015-0033.</a:t>
            </a:r>
          </a:p>
          <a:p>
            <a:pPr marL="0" marR="0" indent="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[3]</a:t>
            </a:r>
            <a:r>
              <a:rPr lang="en-US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 E. McCarty, S. 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Carrubba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A. L. Chesson, C. 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Frilot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E. Gonzalez-Toledo, and A. A. Marino, “Electromagnetic hypersensitivity: Evidence for a novel neurological syndrome,” </a:t>
            </a:r>
            <a:r>
              <a:rPr lang="en-US" sz="105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International Journal of Neuroscience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vol. 121, no. 12, pp. 670–676, 2011, 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doi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10.3109/00207454.2011.608139.</a:t>
            </a:r>
          </a:p>
          <a:p>
            <a:pPr marL="0" marR="0" indent="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[4]</a:t>
            </a:r>
            <a:r>
              <a:rPr lang="en-US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W. G. 2012, “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Biolnitiative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2012: A Rationale for Biologically-based Exposure Standards for Low-Intensity Electromagnetic Radiation,” 2012.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[5]   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Naren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A. 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Elhence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V. 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Chamola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and M. 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Guizani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“Electromagnetic Radiation Due to Cellular, Wi-Fi and Bluetooth Technologies: How Safe Are We?,” </a:t>
            </a:r>
            <a:r>
              <a:rPr lang="en-US" sz="105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IEEE Access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vol. 8, pp. 42980–43000, 2020, 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doi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10.1109/ACCESS.2020.2976434.</a:t>
            </a:r>
          </a:p>
          <a:p>
            <a:pPr marL="0" marR="0" indent="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AEA99A5-C233-4D62-BB0F-75C998B8C2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962">
        <p:fade/>
      </p:transition>
    </mc:Choice>
    <mc:Fallback>
      <p:transition spd="med" advTm="15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83BBF1-CCE5-492E-9C53-A31C2270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Questions</a:t>
            </a:r>
          </a:p>
        </p:txBody>
      </p:sp>
      <p:sp>
        <p:nvSpPr>
          <p:cNvPr id="8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0FF0CA-9866-4259-B30D-28426E64418C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aba1011@wildcats.unh.edu</a:t>
            </a:r>
          </a:p>
        </p:txBody>
      </p:sp>
      <p:pic>
        <p:nvPicPr>
          <p:cNvPr id="4" name="Content Placeholder 4" descr="A person in a suit standing in front of a building&#10;&#10;Description automatically generated">
            <a:extLst>
              <a:ext uri="{FF2B5EF4-FFF2-40B4-BE49-F238E27FC236}">
                <a16:creationId xmlns:a16="http://schemas.microsoft.com/office/drawing/2014/main" id="{BB905700-5C46-4F44-AE05-EF3DE2037515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0739"/>
          <a:stretch/>
        </p:blipFill>
        <p:spPr>
          <a:xfrm flipH="1"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5E27832-5844-4853-BE3F-D7E7F8AB9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0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482">
        <p:fade/>
      </p:transition>
    </mc:Choice>
    <mc:Fallback>
      <p:transition spd="med" advTm="104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38A8B-7B8D-4AFC-AF5C-1B8E6C95A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200" b="1" dirty="0"/>
              <a:t>Overview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B9FC5A04-35AD-4D27-AD5C-D161CAA0D6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0698582"/>
              </p:ext>
            </p:extLst>
          </p:nvPr>
        </p:nvGraphicFramePr>
        <p:xfrm>
          <a:off x="447361" y="1541008"/>
          <a:ext cx="11297279" cy="4816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0A07E3-85E3-4B4B-B595-815BC3579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04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655">
        <p:fade/>
      </p:transition>
    </mc:Choice>
    <mc:Fallback>
      <p:transition spd="med" advTm="86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55B7C4-9641-4DBA-9BFE-4751332C8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71190"/>
            <a:ext cx="3363170" cy="2183042"/>
          </a:xfrm>
        </p:spPr>
        <p:txBody>
          <a:bodyPr anchor="b">
            <a:normAutofit/>
          </a:bodyPr>
          <a:lstStyle/>
          <a:p>
            <a:pPr algn="ctr"/>
            <a:r>
              <a:rPr lang="en-US" sz="3200" b="1" dirty="0"/>
              <a:t>Motivation/Goals</a:t>
            </a:r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BD2BFF02-DF78-4F07-B176-52514E131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62174" y="1653645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DB06EAB-7D8C-403A-86C5-B5FD79A1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2865" y="634058"/>
            <a:ext cx="3154669" cy="279624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Graphic 8" descr="Cell Tower with solid fill">
            <a:extLst>
              <a:ext uri="{FF2B5EF4-FFF2-40B4-BE49-F238E27FC236}">
                <a16:creationId xmlns:a16="http://schemas.microsoft.com/office/drawing/2014/main" id="{5A765611-CA4F-45C0-B6A8-2008D3914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6964" y="1108946"/>
            <a:ext cx="1846470" cy="18464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61B05-F403-413D-8A86-0978090CE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3729161"/>
            <a:ext cx="5690043" cy="2277321"/>
          </a:xfrm>
        </p:spPr>
        <p:txBody>
          <a:bodyPr>
            <a:normAutofit/>
          </a:bodyPr>
          <a:lstStyle/>
          <a:p>
            <a:r>
              <a:rPr lang="en-US" sz="1500" dirty="0"/>
              <a:t>Increasing risks of low-intensity electromagnetic fields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500" dirty="0"/>
              <a:t>FCC current exposure limits are not sufficient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500" dirty="0"/>
              <a:t>Certain health risks are not accounted for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500" dirty="0"/>
              <a:t>Peer-reviewed studies show risks well below thresholds</a:t>
            </a:r>
          </a:p>
          <a:p>
            <a:pPr lvl="1"/>
            <a:endParaRPr lang="en-US" sz="1500" dirty="0"/>
          </a:p>
          <a:p>
            <a:r>
              <a:rPr lang="en-US" sz="1500" dirty="0"/>
              <a:t>Goals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500" dirty="0"/>
              <a:t>Simulating an environment with multiple RF sources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500" dirty="0"/>
              <a:t>Time-average power and high-peak pulses</a:t>
            </a:r>
          </a:p>
          <a:p>
            <a:endParaRPr lang="en-US" sz="1500" dirty="0"/>
          </a:p>
          <a:p>
            <a:pPr lvl="1"/>
            <a:endParaRPr lang="en-US" sz="1500" dirty="0"/>
          </a:p>
          <a:p>
            <a:pPr lvl="1"/>
            <a:endParaRPr lang="en-US" sz="1500" dirty="0"/>
          </a:p>
          <a:p>
            <a:pPr lvl="1"/>
            <a:endParaRPr lang="en-US" sz="1500" dirty="0"/>
          </a:p>
        </p:txBody>
      </p:sp>
      <p:pic>
        <p:nvPicPr>
          <p:cNvPr id="5" name="Graphic 4" descr="Radioactive with solid fill">
            <a:extLst>
              <a:ext uri="{FF2B5EF4-FFF2-40B4-BE49-F238E27FC236}">
                <a16:creationId xmlns:a16="http://schemas.microsoft.com/office/drawing/2014/main" id="{9F381B6B-CA55-4E3C-BB79-4FFDEA63A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50038" y="2354401"/>
            <a:ext cx="2713512" cy="2713512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1F1FD96-9470-45A2-9C66-1D295AFF1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6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787"/>
    </mc:Choice>
    <mc:Fallback>
      <p:transition spd="slow" advTm="141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5D11F-50A1-4023-8A33-420D604E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Background Information: </a:t>
            </a:r>
            <a:r>
              <a:rPr lang="en-US" sz="3200" dirty="0"/>
              <a:t>Ionizing Vs. Non-ionizing Radiation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04FC41F-1B67-4715-BCD6-B2C826379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16510" y="1379593"/>
            <a:ext cx="7309020" cy="1688123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9B7CC8-1F57-4562-941A-6F1887315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139" y="3436991"/>
            <a:ext cx="4189834" cy="2285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BF277F-3413-455D-9056-0C7E24399B93}"/>
              </a:ext>
            </a:extLst>
          </p:cNvPr>
          <p:cNvSpPr txBox="1"/>
          <p:nvPr/>
        </p:nvSpPr>
        <p:spPr>
          <a:xfrm>
            <a:off x="838200" y="4255733"/>
            <a:ext cx="5820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Classification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Radio Frequency Signals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A0D407-7C8C-4832-BF45-3E428ACBF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7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55"/>
    </mc:Choice>
    <mc:Fallback>
      <p:transition spd="slow" advTm="46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5D11F-50A1-4023-8A33-420D604E4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4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Background Information: </a:t>
            </a:r>
            <a:r>
              <a:rPr lang="en-US" sz="3200" dirty="0"/>
              <a:t>Existing Standards and Guidelines</a:t>
            </a:r>
            <a:br>
              <a:rPr lang="en-US" sz="3200" dirty="0"/>
            </a:br>
            <a:r>
              <a:rPr lang="en-US" sz="2000" dirty="0"/>
              <a:t>(Note: Theses standards have been shown to be insufficient)</a:t>
            </a:r>
            <a:endParaRPr lang="en-US" sz="3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631A3B-7F75-49C6-AC54-63089D57B931}"/>
              </a:ext>
            </a:extLst>
          </p:cNvPr>
          <p:cNvGrpSpPr/>
          <p:nvPr/>
        </p:nvGrpSpPr>
        <p:grpSpPr>
          <a:xfrm>
            <a:off x="7735949" y="1964310"/>
            <a:ext cx="2314575" cy="1122848"/>
            <a:chOff x="6096000" y="1853707"/>
            <a:chExt cx="2910840" cy="1273526"/>
          </a:xfrm>
        </p:grpSpPr>
        <p:pic>
          <p:nvPicPr>
            <p:cNvPr id="4" name="Picture 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606FC77-5168-4BFF-A2AE-6D8188DA4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6749416" y="1853707"/>
              <a:ext cx="1600720" cy="104662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ED2EDF-49AF-4996-BBD4-94038039E07B}"/>
                </a:ext>
              </a:extLst>
            </p:cNvPr>
            <p:cNvSpPr txBox="1"/>
            <p:nvPr/>
          </p:nvSpPr>
          <p:spPr>
            <a:xfrm>
              <a:off x="6096000" y="2900332"/>
              <a:ext cx="2910840" cy="226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hlinkClick r:id="rId5" tooltip="http://en.wikipedia.org/wiki/icnirp"/>
                </a:rPr>
                <a:t>This Photo</a:t>
              </a:r>
              <a:r>
                <a:rPr lang="en-US" sz="700" dirty="0"/>
                <a:t> by Unknown Author is licensed under </a:t>
              </a:r>
              <a:r>
                <a:rPr lang="en-US" sz="700" dirty="0">
                  <a:hlinkClick r:id="rId6" tooltip="https://creativecommons.org/licenses/by-sa/3.0/"/>
                </a:rPr>
                <a:t>CC BY-SA</a:t>
              </a:r>
              <a:endParaRPr lang="en-US" sz="700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6DAB2C4-C6C8-43EC-9CA2-CE370E3EB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1177" y="3747100"/>
            <a:ext cx="1381504" cy="1381504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E33613-E206-4F4C-9E6E-5E6361186E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416139" y="3747100"/>
            <a:ext cx="1314608" cy="1325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6F99061-FB98-4DBF-8C33-213B5D02591B}"/>
              </a:ext>
            </a:extLst>
          </p:cNvPr>
          <p:cNvGrpSpPr/>
          <p:nvPr/>
        </p:nvGrpSpPr>
        <p:grpSpPr>
          <a:xfrm>
            <a:off x="10047909" y="1799859"/>
            <a:ext cx="2051068" cy="1255101"/>
            <a:chOff x="9335066" y="290310"/>
            <a:chExt cx="3126326" cy="1981814"/>
          </a:xfrm>
        </p:grpSpPr>
        <p:pic>
          <p:nvPicPr>
            <p:cNvPr id="14" name="Content Placeholder 4" descr="Logo&#10;&#10;Description automatically generated">
              <a:extLst>
                <a:ext uri="{FF2B5EF4-FFF2-40B4-BE49-F238E27FC236}">
                  <a16:creationId xmlns:a16="http://schemas.microsoft.com/office/drawing/2014/main" id="{EE89FAB2-266E-40E5-9EC2-E41D6D5B7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10040959" y="290310"/>
              <a:ext cx="1714540" cy="17145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F15D21-E26F-4945-9B78-BEAE7D0ACA4B}"/>
                </a:ext>
              </a:extLst>
            </p:cNvPr>
            <p:cNvSpPr txBox="1"/>
            <p:nvPr/>
          </p:nvSpPr>
          <p:spPr>
            <a:xfrm>
              <a:off x="9335066" y="2004850"/>
              <a:ext cx="3126326" cy="267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hlinkClick r:id="rId11" tooltip="https://nl.wiktionary.org/wiki/FCC"/>
                </a:rPr>
                <a:t>This Photo</a:t>
              </a:r>
              <a:r>
                <a:rPr lang="en-US" sz="700" dirty="0"/>
                <a:t> by Unknown Author is licensed under </a:t>
              </a:r>
              <a:r>
                <a:rPr lang="en-US" sz="700" dirty="0">
                  <a:hlinkClick r:id="rId6" tooltip="https://creativecommons.org/licenses/by-sa/3.0/"/>
                </a:rPr>
                <a:t>CC BY-SA</a:t>
              </a:r>
              <a:endParaRPr lang="en-US" sz="700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8858175-6D59-42B9-ABBA-5FA730792668}"/>
              </a:ext>
            </a:extLst>
          </p:cNvPr>
          <p:cNvSpPr txBox="1"/>
          <p:nvPr/>
        </p:nvSpPr>
        <p:spPr>
          <a:xfrm>
            <a:off x="838200" y="2095592"/>
            <a:ext cx="5753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Exposure limits by medical bodies are several orders of magnitude lower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FCC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Procedures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Concerns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B17ADBC-F17D-4FF8-8EB6-7A82A5FA5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3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012"/>
    </mc:Choice>
    <mc:Fallback>
      <p:transition spd="slow" advTm="138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3DD8863-4160-42DA-AB7D-167C51FF2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335" y="116378"/>
            <a:ext cx="10579330" cy="131783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Methodologies: </a:t>
            </a:r>
            <a:r>
              <a:rPr lang="en-US" sz="3200" dirty="0"/>
              <a:t>Measurement Devices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8853EB-00D6-483D-842E-6FAFDEFD745E}"/>
              </a:ext>
            </a:extLst>
          </p:cNvPr>
          <p:cNvGrpSpPr/>
          <p:nvPr/>
        </p:nvGrpSpPr>
        <p:grpSpPr>
          <a:xfrm>
            <a:off x="5852247" y="1020595"/>
            <a:ext cx="6339753" cy="2502296"/>
            <a:chOff x="605138" y="1384852"/>
            <a:chExt cx="9335262" cy="4018075"/>
          </a:xfrm>
        </p:grpSpPr>
        <p:pic>
          <p:nvPicPr>
            <p:cNvPr id="9" name="Picture 8" descr="Calendar&#10;&#10;Description automatically generated">
              <a:extLst>
                <a:ext uri="{FF2B5EF4-FFF2-40B4-BE49-F238E27FC236}">
                  <a16:creationId xmlns:a16="http://schemas.microsoft.com/office/drawing/2014/main" id="{5C5912B3-FC3A-4EE0-A971-995432FABA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59" t="12080" r="1553" b="1555"/>
            <a:stretch/>
          </p:blipFill>
          <p:spPr>
            <a:xfrm rot="16200000">
              <a:off x="3119941" y="1488074"/>
              <a:ext cx="3314090" cy="4515616"/>
            </a:xfrm>
            <a:prstGeom prst="rect">
              <a:avLst/>
            </a:prstGeom>
          </p:spPr>
        </p:pic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CECA8F72-C940-4EF8-A146-915588A6D936}"/>
                </a:ext>
              </a:extLst>
            </p:cNvPr>
            <p:cNvSpPr/>
            <p:nvPr/>
          </p:nvSpPr>
          <p:spPr>
            <a:xfrm rot="16200000">
              <a:off x="6552807" y="3706178"/>
              <a:ext cx="436603" cy="10232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Arrow: Up 22">
              <a:extLst>
                <a:ext uri="{FF2B5EF4-FFF2-40B4-BE49-F238E27FC236}">
                  <a16:creationId xmlns:a16="http://schemas.microsoft.com/office/drawing/2014/main" id="{BCE4E09E-FD29-400E-9C1C-7237EBEAC429}"/>
                </a:ext>
              </a:extLst>
            </p:cNvPr>
            <p:cNvSpPr/>
            <p:nvPr/>
          </p:nvSpPr>
          <p:spPr>
            <a:xfrm>
              <a:off x="4494774" y="1989889"/>
              <a:ext cx="340718" cy="510674"/>
            </a:xfrm>
            <a:prstGeom prst="up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79B34E-4458-4FF3-8341-2D42DF47D963}"/>
                </a:ext>
              </a:extLst>
            </p:cNvPr>
            <p:cNvSpPr/>
            <p:nvPr/>
          </p:nvSpPr>
          <p:spPr>
            <a:xfrm>
              <a:off x="3466735" y="1384852"/>
              <a:ext cx="2297518" cy="558332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BB9B28F-70B3-4BD3-B2DE-F36BFDACB0C1}"/>
                </a:ext>
              </a:extLst>
            </p:cNvPr>
            <p:cNvSpPr txBox="1"/>
            <p:nvPr/>
          </p:nvSpPr>
          <p:spPr>
            <a:xfrm>
              <a:off x="3732411" y="1466133"/>
              <a:ext cx="1865440" cy="314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2.45Ghz BP Filter</a:t>
              </a:r>
            </a:p>
          </p:txBody>
        </p:sp>
        <p:sp>
          <p:nvSpPr>
            <p:cNvPr id="26" name="Arrow: Up 25">
              <a:extLst>
                <a:ext uri="{FF2B5EF4-FFF2-40B4-BE49-F238E27FC236}">
                  <a16:creationId xmlns:a16="http://schemas.microsoft.com/office/drawing/2014/main" id="{835DAE10-5519-4B00-A74F-CFD63992F740}"/>
                </a:ext>
              </a:extLst>
            </p:cNvPr>
            <p:cNvSpPr/>
            <p:nvPr/>
          </p:nvSpPr>
          <p:spPr>
            <a:xfrm rot="17950148">
              <a:off x="2758524" y="1991758"/>
              <a:ext cx="336692" cy="486628"/>
            </a:xfrm>
            <a:prstGeom prst="up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50FA6FC-8319-4B5B-A8B4-8946B232BECB}"/>
                </a:ext>
              </a:extLst>
            </p:cNvPr>
            <p:cNvSpPr/>
            <p:nvPr/>
          </p:nvSpPr>
          <p:spPr>
            <a:xfrm>
              <a:off x="1365206" y="1746267"/>
              <a:ext cx="1489578" cy="357011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9210EC6-692F-4C39-A722-F88CBD4DCC29}"/>
                </a:ext>
              </a:extLst>
            </p:cNvPr>
            <p:cNvSpPr txBox="1"/>
            <p:nvPr/>
          </p:nvSpPr>
          <p:spPr>
            <a:xfrm>
              <a:off x="612444" y="1754366"/>
              <a:ext cx="2978660" cy="399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Mixer</a:t>
              </a:r>
            </a:p>
          </p:txBody>
        </p:sp>
        <p:sp>
          <p:nvSpPr>
            <p:cNvPr id="30" name="Arrow: Left 29">
              <a:extLst>
                <a:ext uri="{FF2B5EF4-FFF2-40B4-BE49-F238E27FC236}">
                  <a16:creationId xmlns:a16="http://schemas.microsoft.com/office/drawing/2014/main" id="{6996CE90-91B5-48F5-823B-82C9B75706CF}"/>
                </a:ext>
              </a:extLst>
            </p:cNvPr>
            <p:cNvSpPr/>
            <p:nvPr/>
          </p:nvSpPr>
          <p:spPr>
            <a:xfrm>
              <a:off x="1927408" y="3844830"/>
              <a:ext cx="671668" cy="328274"/>
            </a:xfrm>
            <a:prstGeom prst="lef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59519D-DB10-40EE-85A4-A6D80167DBF0}"/>
                </a:ext>
              </a:extLst>
            </p:cNvPr>
            <p:cNvSpPr/>
            <p:nvPr/>
          </p:nvSpPr>
          <p:spPr>
            <a:xfrm>
              <a:off x="605138" y="3729052"/>
              <a:ext cx="1286214" cy="448542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77DF8AD-6C81-4014-8208-D4DE0EEFBA99}"/>
                </a:ext>
              </a:extLst>
            </p:cNvPr>
            <p:cNvSpPr txBox="1"/>
            <p:nvPr/>
          </p:nvSpPr>
          <p:spPr>
            <a:xfrm>
              <a:off x="745408" y="3745746"/>
              <a:ext cx="1017042" cy="314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Bias Tee</a:t>
              </a:r>
            </a:p>
          </p:txBody>
        </p:sp>
        <p:sp>
          <p:nvSpPr>
            <p:cNvPr id="33" name="Arrow: Left 32">
              <a:extLst>
                <a:ext uri="{FF2B5EF4-FFF2-40B4-BE49-F238E27FC236}">
                  <a16:creationId xmlns:a16="http://schemas.microsoft.com/office/drawing/2014/main" id="{D8A3712D-9205-4312-95A6-B5D06FB40B50}"/>
                </a:ext>
              </a:extLst>
            </p:cNvPr>
            <p:cNvSpPr/>
            <p:nvPr/>
          </p:nvSpPr>
          <p:spPr>
            <a:xfrm>
              <a:off x="2073555" y="4765498"/>
              <a:ext cx="671668" cy="328274"/>
            </a:xfrm>
            <a:prstGeom prst="leftArrow">
              <a:avLst/>
            </a:prstGeom>
            <a:solidFill>
              <a:srgbClr val="FF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BCB0676-C2A9-4415-B377-52F0496C042F}"/>
                </a:ext>
              </a:extLst>
            </p:cNvPr>
            <p:cNvSpPr/>
            <p:nvPr/>
          </p:nvSpPr>
          <p:spPr>
            <a:xfrm>
              <a:off x="633389" y="4748803"/>
              <a:ext cx="1286214" cy="448542"/>
            </a:xfrm>
            <a:prstGeom prst="ellipse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E0FEA46-7300-40C7-B60D-ED986D4B8E22}"/>
                </a:ext>
              </a:extLst>
            </p:cNvPr>
            <p:cNvSpPr txBox="1"/>
            <p:nvPr/>
          </p:nvSpPr>
          <p:spPr>
            <a:xfrm>
              <a:off x="773658" y="4765498"/>
              <a:ext cx="1017042" cy="314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RTL SDR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E862835-200D-433B-922C-D38CD861D302}"/>
                </a:ext>
              </a:extLst>
            </p:cNvPr>
            <p:cNvSpPr/>
            <p:nvPr/>
          </p:nvSpPr>
          <p:spPr>
            <a:xfrm>
              <a:off x="7360114" y="3930722"/>
              <a:ext cx="2290033" cy="5612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CF0B99A-1236-42D6-ABC5-520D76AAFEDA}"/>
                </a:ext>
              </a:extLst>
            </p:cNvPr>
            <p:cNvSpPr txBox="1"/>
            <p:nvPr/>
          </p:nvSpPr>
          <p:spPr>
            <a:xfrm>
              <a:off x="7265755" y="3999495"/>
              <a:ext cx="2674645" cy="314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600MHz-16Ghz antenna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6FE9B7-F7EE-42D6-814A-E0FA0E598C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439" r="4141" b="14874"/>
          <a:stretch/>
        </p:blipFill>
        <p:spPr>
          <a:xfrm>
            <a:off x="1473729" y="1274938"/>
            <a:ext cx="1747660" cy="2351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139599-B8BA-4572-BCE6-FC2D98D2E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073" y="3765357"/>
            <a:ext cx="2632609" cy="2724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982C19-E257-45D5-B562-1C0ADFBC4365}"/>
              </a:ext>
            </a:extLst>
          </p:cNvPr>
          <p:cNvSpPr txBox="1"/>
          <p:nvPr/>
        </p:nvSpPr>
        <p:spPr>
          <a:xfrm>
            <a:off x="2907633" y="2484074"/>
            <a:ext cx="1488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GQ EMF-390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8679B6-59AC-493E-B0E7-9F6B82B17F1A}"/>
              </a:ext>
            </a:extLst>
          </p:cNvPr>
          <p:cNvSpPr txBox="1"/>
          <p:nvPr/>
        </p:nvSpPr>
        <p:spPr>
          <a:xfrm>
            <a:off x="3142383" y="5092222"/>
            <a:ext cx="1488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HF32D RF Analyzer</a:t>
            </a:r>
          </a:p>
        </p:txBody>
      </p:sp>
      <p:pic>
        <p:nvPicPr>
          <p:cNvPr id="12" name="Graphic 11" descr="Arrow: Clockwise curve outline">
            <a:extLst>
              <a:ext uri="{FF2B5EF4-FFF2-40B4-BE49-F238E27FC236}">
                <a16:creationId xmlns:a16="http://schemas.microsoft.com/office/drawing/2014/main" id="{5C42D2B4-95A6-4174-91F4-2580AC0757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8001067" y="3321753"/>
            <a:ext cx="914400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D14446-0680-43CD-9E8F-6EECE77A29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748" t="-1816" r="18891" b="39964"/>
          <a:stretch/>
        </p:blipFill>
        <p:spPr>
          <a:xfrm>
            <a:off x="6630733" y="4241584"/>
            <a:ext cx="4256417" cy="206388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2F12DB2-41F8-465D-8A6E-F86BDE5566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617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650">
        <p:fade/>
      </p:transition>
    </mc:Choice>
    <mc:Fallback>
      <p:transition spd="med" advTm="1006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5F591-ED6C-4EDE-885C-1D06CE8A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Methodologies: </a:t>
            </a:r>
            <a:r>
              <a:rPr lang="en-US" sz="3200" dirty="0"/>
              <a:t>Simulation</a:t>
            </a:r>
          </a:p>
        </p:txBody>
      </p:sp>
      <p:pic>
        <p:nvPicPr>
          <p:cNvPr id="1026" name="Picture 2" descr="CUNY Virtual Desktop – The City University of New York">
            <a:extLst>
              <a:ext uri="{FF2B5EF4-FFF2-40B4-BE49-F238E27FC236}">
                <a16:creationId xmlns:a16="http://schemas.microsoft.com/office/drawing/2014/main" id="{5D070852-DE4C-4FFE-9AAF-67AD79A42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056" y="2844596"/>
            <a:ext cx="1750695" cy="175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80B4D718-F28C-418E-934C-2A4B56EE9A7A}"/>
              </a:ext>
            </a:extLst>
          </p:cNvPr>
          <p:cNvCxnSpPr/>
          <p:nvPr/>
        </p:nvCxnSpPr>
        <p:spPr>
          <a:xfrm>
            <a:off x="1995055" y="2502131"/>
            <a:ext cx="1596043" cy="66501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099FFB-F289-4B06-947A-379813F807FA}"/>
              </a:ext>
            </a:extLst>
          </p:cNvPr>
          <p:cNvCxnSpPr/>
          <p:nvPr/>
        </p:nvCxnSpPr>
        <p:spPr>
          <a:xfrm>
            <a:off x="2003367" y="3719944"/>
            <a:ext cx="16292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C5FA958E-4E5F-45EC-A22F-E493B7D217D9}"/>
              </a:ext>
            </a:extLst>
          </p:cNvPr>
          <p:cNvCxnSpPr>
            <a:cxnSpLocks/>
          </p:cNvCxnSpPr>
          <p:nvPr/>
        </p:nvCxnSpPr>
        <p:spPr>
          <a:xfrm flipV="1">
            <a:off x="1995055" y="4250574"/>
            <a:ext cx="1637607" cy="520931"/>
          </a:xfrm>
          <a:prstGeom prst="bentConnector3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2474B04-7BDB-481E-BCD9-644EE56CDC1C}"/>
              </a:ext>
            </a:extLst>
          </p:cNvPr>
          <p:cNvSpPr txBox="1"/>
          <p:nvPr/>
        </p:nvSpPr>
        <p:spPr>
          <a:xfrm>
            <a:off x="588471" y="2317465"/>
            <a:ext cx="117036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Frequency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8424BB-27A5-4B61-8165-51AD9094A07C}"/>
              </a:ext>
            </a:extLst>
          </p:cNvPr>
          <p:cNvSpPr txBox="1"/>
          <p:nvPr/>
        </p:nvSpPr>
        <p:spPr>
          <a:xfrm>
            <a:off x="588471" y="3396777"/>
            <a:ext cx="129020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Modulation Scheme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34FBF5-D7DC-40F3-A77A-CD04BF3B384B}"/>
              </a:ext>
            </a:extLst>
          </p:cNvPr>
          <p:cNvSpPr txBox="1"/>
          <p:nvPr/>
        </p:nvSpPr>
        <p:spPr>
          <a:xfrm>
            <a:off x="588471" y="4586839"/>
            <a:ext cx="12902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 Users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805E2D-4769-48F5-B326-E0407D047021}"/>
              </a:ext>
            </a:extLst>
          </p:cNvPr>
          <p:cNvSpPr txBox="1"/>
          <p:nvPr/>
        </p:nvSpPr>
        <p:spPr>
          <a:xfrm>
            <a:off x="888595" y="5015547"/>
            <a:ext cx="6899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.</a:t>
            </a:r>
          </a:p>
          <a:p>
            <a:pPr algn="ctr"/>
            <a:r>
              <a:rPr lang="en-US" dirty="0"/>
              <a:t>.</a:t>
            </a:r>
          </a:p>
          <a:p>
            <a:pPr algn="ctr"/>
            <a:r>
              <a:rPr lang="en-US" dirty="0"/>
              <a:t>.</a:t>
            </a:r>
          </a:p>
          <a:p>
            <a:pPr algn="ctr"/>
            <a:r>
              <a:rPr lang="en-US" dirty="0"/>
              <a:t>.</a:t>
            </a:r>
          </a:p>
          <a:p>
            <a:pPr algn="ctr"/>
            <a:r>
              <a:rPr lang="en-US" dirty="0"/>
              <a:t>.</a:t>
            </a:r>
          </a:p>
        </p:txBody>
      </p:sp>
      <p:pic>
        <p:nvPicPr>
          <p:cNvPr id="23" name="Graphic 22" descr="Wireless router outline">
            <a:extLst>
              <a:ext uri="{FF2B5EF4-FFF2-40B4-BE49-F238E27FC236}">
                <a16:creationId xmlns:a16="http://schemas.microsoft.com/office/drawing/2014/main" id="{4CD03FFB-6D5A-4E56-B8E3-EB3712B5B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84451" y="2044931"/>
            <a:ext cx="914400" cy="914400"/>
          </a:xfrm>
          <a:prstGeom prst="rect">
            <a:avLst/>
          </a:prstGeom>
        </p:spPr>
      </p:pic>
      <p:pic>
        <p:nvPicPr>
          <p:cNvPr id="27" name="Graphic 26" descr="Cell Tower outline">
            <a:extLst>
              <a:ext uri="{FF2B5EF4-FFF2-40B4-BE49-F238E27FC236}">
                <a16:creationId xmlns:a16="http://schemas.microsoft.com/office/drawing/2014/main" id="{0B088295-81D2-4C85-9C03-514606423B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89996" y="3262742"/>
            <a:ext cx="914400" cy="914400"/>
          </a:xfrm>
          <a:prstGeom prst="rect">
            <a:avLst/>
          </a:prstGeom>
        </p:spPr>
      </p:pic>
      <p:pic>
        <p:nvPicPr>
          <p:cNvPr id="1028" name="Picture 4" descr="Bluetooth Icon – Free Download, PNG and Vector">
            <a:extLst>
              <a:ext uri="{FF2B5EF4-FFF2-40B4-BE49-F238E27FC236}">
                <a16:creationId xmlns:a16="http://schemas.microsoft.com/office/drawing/2014/main" id="{4B10EDD3-DB70-4D41-8CE7-2036DD4FE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0" t="17260" r="20189" b="24831"/>
          <a:stretch/>
        </p:blipFill>
        <p:spPr bwMode="auto">
          <a:xfrm>
            <a:off x="7258500" y="4560951"/>
            <a:ext cx="774308" cy="79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25741C45-CAC4-41C4-B836-915698A8C97D}"/>
              </a:ext>
            </a:extLst>
          </p:cNvPr>
          <p:cNvCxnSpPr>
            <a:cxnSpLocks/>
          </p:cNvCxnSpPr>
          <p:nvPr/>
        </p:nvCxnSpPr>
        <p:spPr>
          <a:xfrm flipV="1">
            <a:off x="5426479" y="2646218"/>
            <a:ext cx="1637607" cy="52093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E14FC4A-6FF4-41E3-B330-9D78AF81BEC4}"/>
              </a:ext>
            </a:extLst>
          </p:cNvPr>
          <p:cNvCxnSpPr/>
          <p:nvPr/>
        </p:nvCxnSpPr>
        <p:spPr>
          <a:xfrm>
            <a:off x="5426479" y="3719942"/>
            <a:ext cx="1629295" cy="0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9D559669-FD54-4B08-BED5-7957EB94E09F}"/>
              </a:ext>
            </a:extLst>
          </p:cNvPr>
          <p:cNvCxnSpPr/>
          <p:nvPr/>
        </p:nvCxnSpPr>
        <p:spPr>
          <a:xfrm>
            <a:off x="5459731" y="4308584"/>
            <a:ext cx="1596043" cy="665018"/>
          </a:xfrm>
          <a:prstGeom prst="bentConnector3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E6BA862-F411-47E3-A193-0D62F8F29BDB}"/>
              </a:ext>
            </a:extLst>
          </p:cNvPr>
          <p:cNvSpPr txBox="1"/>
          <p:nvPr/>
        </p:nvSpPr>
        <p:spPr>
          <a:xfrm>
            <a:off x="7309660" y="2799603"/>
            <a:ext cx="770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Wi-Fi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DCDB71-5094-4C55-A398-380FBA6A61EE}"/>
              </a:ext>
            </a:extLst>
          </p:cNvPr>
          <p:cNvSpPr txBox="1"/>
          <p:nvPr/>
        </p:nvSpPr>
        <p:spPr>
          <a:xfrm>
            <a:off x="7403873" y="3992476"/>
            <a:ext cx="770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LTE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9C40DD-EAAD-4844-B5B9-A1F781796CDE}"/>
              </a:ext>
            </a:extLst>
          </p:cNvPr>
          <p:cNvSpPr txBox="1"/>
          <p:nvPr/>
        </p:nvSpPr>
        <p:spPr>
          <a:xfrm>
            <a:off x="7103225" y="5243470"/>
            <a:ext cx="1183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Bluetooth</a:t>
            </a:r>
            <a:r>
              <a:rPr lang="en-US" dirty="0"/>
              <a:t>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57770B5-E418-486F-BDF8-4F9C64AFCB2C}"/>
              </a:ext>
            </a:extLst>
          </p:cNvPr>
          <p:cNvGrpSpPr/>
          <p:nvPr/>
        </p:nvGrpSpPr>
        <p:grpSpPr>
          <a:xfrm>
            <a:off x="9773905" y="2486018"/>
            <a:ext cx="1286147" cy="2709949"/>
            <a:chOff x="9238562" y="2502131"/>
            <a:chExt cx="1286147" cy="270994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6390A0C-E7E3-4DE4-9495-0EDBC81F9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14606" y="2799603"/>
              <a:ext cx="914400" cy="108584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A5C8A0B-0196-426B-A704-BEBCE0458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441288" y="3842164"/>
              <a:ext cx="895525" cy="932840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A9A109B-3DC9-4F07-8A08-F51B9EA7A776}"/>
                </a:ext>
              </a:extLst>
            </p:cNvPr>
            <p:cNvSpPr/>
            <p:nvPr/>
          </p:nvSpPr>
          <p:spPr>
            <a:xfrm>
              <a:off x="9238562" y="2502131"/>
              <a:ext cx="1286147" cy="27099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001C49C7-8D83-4B9B-B5DB-1478AF45768A}"/>
              </a:ext>
            </a:extLst>
          </p:cNvPr>
          <p:cNvCxnSpPr>
            <a:cxnSpLocks/>
          </p:cNvCxnSpPr>
          <p:nvPr/>
        </p:nvCxnSpPr>
        <p:spPr>
          <a:xfrm>
            <a:off x="8098851" y="2683476"/>
            <a:ext cx="1580841" cy="443327"/>
          </a:xfrm>
          <a:prstGeom prst="bentConnector3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A414219-03B0-482D-90B7-3087491A3A58}"/>
              </a:ext>
            </a:extLst>
          </p:cNvPr>
          <p:cNvCxnSpPr/>
          <p:nvPr/>
        </p:nvCxnSpPr>
        <p:spPr>
          <a:xfrm>
            <a:off x="8107163" y="3719942"/>
            <a:ext cx="1629295" cy="0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343FA71B-B52E-4C7A-8650-C1DEF5B1312E}"/>
              </a:ext>
            </a:extLst>
          </p:cNvPr>
          <p:cNvCxnSpPr>
            <a:cxnSpLocks/>
          </p:cNvCxnSpPr>
          <p:nvPr/>
        </p:nvCxnSpPr>
        <p:spPr>
          <a:xfrm flipV="1">
            <a:off x="8098851" y="4357507"/>
            <a:ext cx="1603466" cy="603112"/>
          </a:xfrm>
          <a:prstGeom prst="bentConnector3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FF7BA12F-D835-4D15-91C6-354246DC4B6C}"/>
              </a:ext>
            </a:extLst>
          </p:cNvPr>
          <p:cNvCxnSpPr/>
          <p:nvPr/>
        </p:nvCxnSpPr>
        <p:spPr>
          <a:xfrm>
            <a:off x="1995055" y="2502129"/>
            <a:ext cx="1596043" cy="665018"/>
          </a:xfrm>
          <a:prstGeom prst="bentConnector3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6999A4C-E22F-4C67-B541-B085879A59CC}"/>
              </a:ext>
            </a:extLst>
          </p:cNvPr>
          <p:cNvCxnSpPr/>
          <p:nvPr/>
        </p:nvCxnSpPr>
        <p:spPr>
          <a:xfrm>
            <a:off x="2003367" y="3719942"/>
            <a:ext cx="1629295" cy="0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9449F168-CBFB-4C75-9B33-763E242DD566}"/>
              </a:ext>
            </a:extLst>
          </p:cNvPr>
          <p:cNvCxnSpPr>
            <a:cxnSpLocks/>
          </p:cNvCxnSpPr>
          <p:nvPr/>
        </p:nvCxnSpPr>
        <p:spPr>
          <a:xfrm flipV="1">
            <a:off x="5426479" y="2646216"/>
            <a:ext cx="1637607" cy="520931"/>
          </a:xfrm>
          <a:prstGeom prst="bentConnector3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8F7378F-5483-4B30-B5CD-370245EC2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4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83"/>
    </mc:Choice>
    <mc:Fallback>
      <p:transition spd="slow" advTm="22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3DD8863-4160-42DA-AB7D-167C51FF2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dirty="0"/>
              <a:t>Acquired Data: </a:t>
            </a:r>
            <a:r>
              <a:rPr lang="en-US" sz="3200" dirty="0"/>
              <a:t>Frequency and Time Scopes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4C102A-1020-4286-86B6-3B689F99710D}"/>
              </a:ext>
            </a:extLst>
          </p:cNvPr>
          <p:cNvSpPr txBox="1"/>
          <p:nvPr/>
        </p:nvSpPr>
        <p:spPr>
          <a:xfrm>
            <a:off x="438912" y="2512611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MATLAB Simulation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Wi-Fi, LTE (4G), and Bluetooth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Existing protocols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8AE1FE3-AE64-46B2-AC23-F590B8D6C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368" y="900574"/>
            <a:ext cx="5135719" cy="19772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BE5E04-9249-4532-B1AF-2160AED11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7368" y="3916543"/>
            <a:ext cx="5135719" cy="17681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A1DEA7-41A8-4563-8054-56E88C1A9670}"/>
              </a:ext>
            </a:extLst>
          </p:cNvPr>
          <p:cNvSpPr txBox="1"/>
          <p:nvPr/>
        </p:nvSpPr>
        <p:spPr>
          <a:xfrm>
            <a:off x="6576141" y="5684656"/>
            <a:ext cx="5135720" cy="30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/>
              <a:t>Time scope of a typical Wi-Fi signal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51BB19-425C-42A3-ACB2-57CDB2293CB2}"/>
              </a:ext>
            </a:extLst>
          </p:cNvPr>
          <p:cNvSpPr txBox="1"/>
          <p:nvPr/>
        </p:nvSpPr>
        <p:spPr>
          <a:xfrm>
            <a:off x="3293313" y="2912565"/>
            <a:ext cx="11701376" cy="30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/>
              <a:t>Frequency spectrum of a typical Wi-Fi signal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3A68D9-D1CF-4BB6-9A67-DA6B43F266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059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248">
        <p:fade/>
      </p:transition>
    </mc:Choice>
    <mc:Fallback>
      <p:transition spd="med" advTm="422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3DD8863-4160-42DA-AB7D-167C51FF2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Acquired Data: </a:t>
            </a:r>
            <a:r>
              <a:rPr lang="en-US" sz="3200" dirty="0"/>
              <a:t>Simulations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11ED62-299B-46EB-BAA3-D06FCF90A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477" y="1457096"/>
            <a:ext cx="3501045" cy="2475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EF93A0-13CB-4554-8E0C-F0364DAD51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206" y="1457097"/>
            <a:ext cx="3501045" cy="24757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EA64DF-C8FF-4AB4-BD85-11E569763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1791" y="1457095"/>
            <a:ext cx="3501046" cy="24757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29256D-F8D1-4BA0-8B6E-CBAF25E9CC88}"/>
              </a:ext>
            </a:extLst>
          </p:cNvPr>
          <p:cNvSpPr txBox="1"/>
          <p:nvPr/>
        </p:nvSpPr>
        <p:spPr>
          <a:xfrm>
            <a:off x="3780209" y="2327564"/>
            <a:ext cx="284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D16F98-B1FF-4C54-A367-6C7A54C9D1E5}"/>
              </a:ext>
            </a:extLst>
          </p:cNvPr>
          <p:cNvSpPr txBox="1"/>
          <p:nvPr/>
        </p:nvSpPr>
        <p:spPr>
          <a:xfrm>
            <a:off x="7846522" y="2279466"/>
            <a:ext cx="332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0113F4-E666-47D8-AE30-1F4D3276C3E4}"/>
              </a:ext>
            </a:extLst>
          </p:cNvPr>
          <p:cNvSpPr txBox="1"/>
          <p:nvPr/>
        </p:nvSpPr>
        <p:spPr>
          <a:xfrm>
            <a:off x="3152602" y="4985404"/>
            <a:ext cx="332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D53978-9811-4CE3-BEC7-8DD909BA23BC}"/>
              </a:ext>
            </a:extLst>
          </p:cNvPr>
          <p:cNvSpPr txBox="1"/>
          <p:nvPr/>
        </p:nvSpPr>
        <p:spPr>
          <a:xfrm>
            <a:off x="340139" y="1072342"/>
            <a:ext cx="3142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Bluetooth Signal Time Scope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391776-F279-402F-876E-E59C696FEE70}"/>
              </a:ext>
            </a:extLst>
          </p:cNvPr>
          <p:cNvSpPr txBox="1"/>
          <p:nvPr/>
        </p:nvSpPr>
        <p:spPr>
          <a:xfrm>
            <a:off x="5036137" y="1072342"/>
            <a:ext cx="3142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Wi-Fi Signal Time Scope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A0DA29-B700-455E-BEDC-F5B4F2CCAF91}"/>
              </a:ext>
            </a:extLst>
          </p:cNvPr>
          <p:cNvSpPr txBox="1"/>
          <p:nvPr/>
        </p:nvSpPr>
        <p:spPr>
          <a:xfrm>
            <a:off x="8590867" y="1072342"/>
            <a:ext cx="3142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LTE Signal Time Scope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837B635-43B1-46C4-916A-142E1C43D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7258" y="4163032"/>
            <a:ext cx="3997481" cy="247573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5103DA-7E79-42D0-9AEF-B252FC2441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084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384">
        <p:fade/>
      </p:transition>
    </mc:Choice>
    <mc:Fallback>
      <p:transition spd="med" advTm="413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ED13F95-493B-42F4-B30C-D1084412D6EF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3761</TotalTime>
  <Words>549</Words>
  <Application>Microsoft Office PowerPoint</Application>
  <PresentationFormat>Widescreen</PresentationFormat>
  <Paragraphs>86</Paragraphs>
  <Slides>13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Office Theme</vt:lpstr>
      <vt:lpstr>A Novel Approach to Assessing Total Electromagnetic Field Exposure From Radiation Sources</vt:lpstr>
      <vt:lpstr>Overview</vt:lpstr>
      <vt:lpstr>Motivation/Goals</vt:lpstr>
      <vt:lpstr>Background Information: Ionizing Vs. Non-ionizing Radiation</vt:lpstr>
      <vt:lpstr>Background Information: Existing Standards and Guidelines (Note: Theses standards have been shown to be insufficient)</vt:lpstr>
      <vt:lpstr>Methodologies: Measurement Devices</vt:lpstr>
      <vt:lpstr>Methodologies: Simulation</vt:lpstr>
      <vt:lpstr>Acquired Data: Frequency and Time Scopes</vt:lpstr>
      <vt:lpstr>Acquired Data: Simulations</vt:lpstr>
      <vt:lpstr>Acquired Data: Analysis</vt:lpstr>
      <vt:lpstr>Conclusions</vt:lpstr>
      <vt:lpstr>References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Alhussain Bessam</dc:creator>
  <cp:lastModifiedBy>Alhussain Bessam</cp:lastModifiedBy>
  <cp:revision>16</cp:revision>
  <dcterms:created xsi:type="dcterms:W3CDTF">2021-04-23T09:35:17Z</dcterms:created>
  <dcterms:modified xsi:type="dcterms:W3CDTF">2021-04-26T12:55:30Z</dcterms:modified>
</cp:coreProperties>
</file>