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4"/>
  </p:sldMasterIdLst>
  <p:notesMasterIdLst>
    <p:notesMasterId r:id="rId5"/>
  </p:notesMasterIdLst>
  <p:sldIdLst>
    <p:sldId id="256" r:id="rId6"/>
  </p:sldIdLst>
  <p:sldSz cy="32918400" cx="43891200"/>
  <p:notesSz cx="7077075" cy="936307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19740">
          <p15:clr>
            <a:srgbClr val="9AA0A6"/>
          </p15:clr>
        </p15:guide>
        <p15:guide id="2" pos="7866">
          <p15:clr>
            <a:srgbClr val="9AA0A6"/>
          </p15:clr>
        </p15:guide>
        <p15:guide id="3" pos="122">
          <p15:clr>
            <a:srgbClr val="9AA0A6"/>
          </p15:clr>
        </p15:guide>
        <p15:guide id="4" pos="20084">
          <p15:clr>
            <a:srgbClr val="9AA0A6"/>
          </p15:clr>
        </p15:guide>
        <p15:guide id="5" pos="27539">
          <p15:clr>
            <a:srgbClr val="9AA0A6"/>
          </p15:clr>
        </p15:guide>
        <p15:guide id="6" orient="horz" pos="12794">
          <p15:clr>
            <a:srgbClr val="9AA0A6"/>
          </p15:clr>
        </p15:guide>
        <p15:guide id="7" orient="horz" pos="13298">
          <p15:clr>
            <a:srgbClr val="9AA0A6"/>
          </p15:clr>
        </p15:guide>
        <p15:guide id="8" orient="horz" pos="3473">
          <p15:clr>
            <a:srgbClr val="9AA0A6"/>
          </p15:clr>
        </p15:guide>
        <p15:guide id="9" orient="horz" pos="3948">
          <p15:clr>
            <a:srgbClr val="9AA0A6"/>
          </p15:clr>
        </p15:guide>
        <p15:guide id="10" pos="7910">
          <p15:clr>
            <a:srgbClr val="9AA0A6"/>
          </p15:clr>
        </p15:guide>
        <p15:guide id="11" pos="8268">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9740"/>
        <p:guide pos="7866"/>
        <p:guide pos="122"/>
        <p:guide pos="20084"/>
        <p:guide pos="27539"/>
        <p:guide pos="12794" orient="horz"/>
        <p:guide pos="13298" orient="horz"/>
        <p:guide pos="3473" orient="horz"/>
        <p:guide pos="3948" orient="horz"/>
        <p:guide pos="7910"/>
        <p:guide pos="826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79748" y="702225"/>
            <a:ext cx="4717800" cy="35112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07700" y="4447450"/>
            <a:ext cx="5661650" cy="42133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1:notes"/>
          <p:cNvSpPr txBox="1"/>
          <p:nvPr>
            <p:ph idx="1" type="body"/>
          </p:nvPr>
        </p:nvSpPr>
        <p:spPr>
          <a:xfrm>
            <a:off x="707700" y="4447450"/>
            <a:ext cx="5661650" cy="42133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1:notes"/>
          <p:cNvSpPr/>
          <p:nvPr>
            <p:ph idx="2" type="sldImg"/>
          </p:nvPr>
        </p:nvSpPr>
        <p:spPr>
          <a:xfrm>
            <a:off x="1179748" y="702225"/>
            <a:ext cx="4717800" cy="3511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4 Content" type="fourObj">
  <p:cSld name="FOUR_OBJECTS">
    <p:spTree>
      <p:nvGrpSpPr>
        <p:cNvPr id="11" name="Shape 11"/>
        <p:cNvGrpSpPr/>
        <p:nvPr/>
      </p:nvGrpSpPr>
      <p:grpSpPr>
        <a:xfrm>
          <a:off x="0" y="0"/>
          <a:ext cx="0" cy="0"/>
          <a:chOff x="0" y="0"/>
          <a:chExt cx="0" cy="0"/>
        </a:xfrm>
      </p:grpSpPr>
      <p:sp>
        <p:nvSpPr>
          <p:cNvPr id="12" name="Google Shape;12;p2"/>
          <p:cNvSpPr txBox="1"/>
          <p:nvPr>
            <p:ph type="title"/>
          </p:nvPr>
        </p:nvSpPr>
        <p:spPr>
          <a:xfrm>
            <a:off x="2193927" y="1317625"/>
            <a:ext cx="39504000" cy="5486400"/>
          </a:xfrm>
          <a:prstGeom prst="rect">
            <a:avLst/>
          </a:prstGeom>
          <a:noFill/>
          <a:ln>
            <a:noFill/>
          </a:ln>
        </p:spPr>
        <p:txBody>
          <a:bodyPr anchorCtr="0" anchor="ctr"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ctr">
              <a:spcBef>
                <a:spcPts val="0"/>
              </a:spcBef>
              <a:spcAft>
                <a:spcPts val="0"/>
              </a:spcAft>
              <a:buSzPts val="900"/>
              <a:buNone/>
              <a:defRPr/>
            </a:lvl6pPr>
            <a:lvl7pPr lvl="6" algn="ctr">
              <a:spcBef>
                <a:spcPts val="0"/>
              </a:spcBef>
              <a:spcAft>
                <a:spcPts val="0"/>
              </a:spcAft>
              <a:buSzPts val="900"/>
              <a:buNone/>
              <a:defRPr/>
            </a:lvl7pPr>
            <a:lvl8pPr lvl="7" algn="ctr">
              <a:spcBef>
                <a:spcPts val="0"/>
              </a:spcBef>
              <a:spcAft>
                <a:spcPts val="0"/>
              </a:spcAft>
              <a:buSzPts val="900"/>
              <a:buNone/>
              <a:defRPr/>
            </a:lvl8pPr>
            <a:lvl9pPr lvl="8" algn="ctr">
              <a:spcBef>
                <a:spcPts val="0"/>
              </a:spcBef>
              <a:spcAft>
                <a:spcPts val="0"/>
              </a:spcAft>
              <a:buSzPts val="900"/>
              <a:buNone/>
              <a:defRPr/>
            </a:lvl9pPr>
          </a:lstStyle>
          <a:p/>
        </p:txBody>
      </p:sp>
      <p:sp>
        <p:nvSpPr>
          <p:cNvPr id="13" name="Google Shape;13;p2"/>
          <p:cNvSpPr txBox="1"/>
          <p:nvPr>
            <p:ph idx="1" type="body"/>
          </p:nvPr>
        </p:nvSpPr>
        <p:spPr>
          <a:xfrm>
            <a:off x="2193927" y="7680327"/>
            <a:ext cx="19676100" cy="10788000"/>
          </a:xfrm>
          <a:prstGeom prst="rect">
            <a:avLst/>
          </a:prstGeom>
          <a:noFill/>
          <a:ln>
            <a:noFill/>
          </a:ln>
        </p:spPr>
        <p:txBody>
          <a:bodyPr anchorCtr="0" anchor="t" bIns="158300" lIns="316475" spcFirstLastPara="1" rIns="316475" wrap="square" tIns="158300">
            <a:noAutofit/>
          </a:bodyPr>
          <a:lstStyle>
            <a:lvl1pPr indent="-311150" lvl="0" marL="457200" algn="l">
              <a:spcBef>
                <a:spcPts val="400"/>
              </a:spcBef>
              <a:spcAft>
                <a:spcPts val="0"/>
              </a:spcAft>
              <a:buClr>
                <a:schemeClr val="dk1"/>
              </a:buClr>
              <a:buSzPts val="1300"/>
              <a:buChar char="•"/>
              <a:defRPr/>
            </a:lvl1pPr>
            <a:lvl2pPr indent="-311150" lvl="1" marL="914400" algn="l">
              <a:spcBef>
                <a:spcPts val="400"/>
              </a:spcBef>
              <a:spcAft>
                <a:spcPts val="0"/>
              </a:spcAft>
              <a:buClr>
                <a:schemeClr val="dk1"/>
              </a:buClr>
              <a:buSzPts val="1300"/>
              <a:buChar char="–"/>
              <a:defRPr/>
            </a:lvl2pPr>
            <a:lvl3pPr indent="-311150" lvl="2" marL="1371600" algn="l">
              <a:spcBef>
                <a:spcPts val="400"/>
              </a:spcBef>
              <a:spcAft>
                <a:spcPts val="0"/>
              </a:spcAft>
              <a:buClr>
                <a:schemeClr val="dk1"/>
              </a:buClr>
              <a:buSzPts val="1300"/>
              <a:buChar char="•"/>
              <a:defRPr/>
            </a:lvl3pPr>
            <a:lvl4pPr indent="-311150" lvl="3" marL="1828800" algn="l">
              <a:spcBef>
                <a:spcPts val="400"/>
              </a:spcBef>
              <a:spcAft>
                <a:spcPts val="0"/>
              </a:spcAft>
              <a:buClr>
                <a:schemeClr val="dk1"/>
              </a:buClr>
              <a:buSzPts val="1300"/>
              <a:buChar char="–"/>
              <a:defRPr/>
            </a:lvl4pPr>
            <a:lvl5pPr indent="-311150" lvl="4" marL="2286000" algn="l">
              <a:spcBef>
                <a:spcPts val="400"/>
              </a:spcBef>
              <a:spcAft>
                <a:spcPts val="0"/>
              </a:spcAft>
              <a:buClr>
                <a:schemeClr val="dk1"/>
              </a:buClr>
              <a:buSzPts val="1300"/>
              <a:buChar char="»"/>
              <a:defRPr/>
            </a:lvl5pPr>
            <a:lvl6pPr indent="-311150" lvl="5" marL="2743200" algn="l">
              <a:spcBef>
                <a:spcPts val="400"/>
              </a:spcBef>
              <a:spcAft>
                <a:spcPts val="0"/>
              </a:spcAft>
              <a:buClr>
                <a:schemeClr val="dk1"/>
              </a:buClr>
              <a:buSzPts val="1300"/>
              <a:buChar char="»"/>
              <a:defRPr/>
            </a:lvl6pPr>
            <a:lvl7pPr indent="-311150" lvl="6" marL="3200400" algn="l">
              <a:spcBef>
                <a:spcPts val="400"/>
              </a:spcBef>
              <a:spcAft>
                <a:spcPts val="0"/>
              </a:spcAft>
              <a:buClr>
                <a:schemeClr val="dk1"/>
              </a:buClr>
              <a:buSzPts val="1300"/>
              <a:buChar char="»"/>
              <a:defRPr/>
            </a:lvl7pPr>
            <a:lvl8pPr indent="-311150" lvl="7" marL="3657600" algn="l">
              <a:spcBef>
                <a:spcPts val="400"/>
              </a:spcBef>
              <a:spcAft>
                <a:spcPts val="0"/>
              </a:spcAft>
              <a:buClr>
                <a:schemeClr val="dk1"/>
              </a:buClr>
              <a:buSzPts val="1300"/>
              <a:buChar char="»"/>
              <a:defRPr/>
            </a:lvl8pPr>
            <a:lvl9pPr indent="-311150" lvl="8" marL="4114800" algn="l">
              <a:spcBef>
                <a:spcPts val="400"/>
              </a:spcBef>
              <a:spcAft>
                <a:spcPts val="0"/>
              </a:spcAft>
              <a:buClr>
                <a:schemeClr val="dk1"/>
              </a:buClr>
              <a:buSzPts val="1300"/>
              <a:buChar char="»"/>
              <a:defRPr/>
            </a:lvl9pPr>
          </a:lstStyle>
          <a:p/>
        </p:txBody>
      </p:sp>
      <p:sp>
        <p:nvSpPr>
          <p:cNvPr id="14" name="Google Shape;14;p2"/>
          <p:cNvSpPr txBox="1"/>
          <p:nvPr>
            <p:ph idx="2" type="body"/>
          </p:nvPr>
        </p:nvSpPr>
        <p:spPr>
          <a:xfrm>
            <a:off x="22021803" y="7680327"/>
            <a:ext cx="19676100" cy="10788000"/>
          </a:xfrm>
          <a:prstGeom prst="rect">
            <a:avLst/>
          </a:prstGeom>
          <a:noFill/>
          <a:ln>
            <a:noFill/>
          </a:ln>
        </p:spPr>
        <p:txBody>
          <a:bodyPr anchorCtr="0" anchor="t" bIns="158300" lIns="316475" spcFirstLastPara="1" rIns="316475" wrap="square" tIns="158300">
            <a:noAutofit/>
          </a:bodyPr>
          <a:lstStyle>
            <a:lvl1pPr indent="-311150" lvl="0" marL="457200" algn="l">
              <a:spcBef>
                <a:spcPts val="400"/>
              </a:spcBef>
              <a:spcAft>
                <a:spcPts val="0"/>
              </a:spcAft>
              <a:buClr>
                <a:schemeClr val="dk1"/>
              </a:buClr>
              <a:buSzPts val="1300"/>
              <a:buChar char="•"/>
              <a:defRPr/>
            </a:lvl1pPr>
            <a:lvl2pPr indent="-311150" lvl="1" marL="914400" algn="l">
              <a:spcBef>
                <a:spcPts val="400"/>
              </a:spcBef>
              <a:spcAft>
                <a:spcPts val="0"/>
              </a:spcAft>
              <a:buClr>
                <a:schemeClr val="dk1"/>
              </a:buClr>
              <a:buSzPts val="1300"/>
              <a:buChar char="–"/>
              <a:defRPr/>
            </a:lvl2pPr>
            <a:lvl3pPr indent="-311150" lvl="2" marL="1371600" algn="l">
              <a:spcBef>
                <a:spcPts val="400"/>
              </a:spcBef>
              <a:spcAft>
                <a:spcPts val="0"/>
              </a:spcAft>
              <a:buClr>
                <a:schemeClr val="dk1"/>
              </a:buClr>
              <a:buSzPts val="1300"/>
              <a:buChar char="•"/>
              <a:defRPr/>
            </a:lvl3pPr>
            <a:lvl4pPr indent="-311150" lvl="3" marL="1828800" algn="l">
              <a:spcBef>
                <a:spcPts val="400"/>
              </a:spcBef>
              <a:spcAft>
                <a:spcPts val="0"/>
              </a:spcAft>
              <a:buClr>
                <a:schemeClr val="dk1"/>
              </a:buClr>
              <a:buSzPts val="1300"/>
              <a:buChar char="–"/>
              <a:defRPr/>
            </a:lvl4pPr>
            <a:lvl5pPr indent="-311150" lvl="4" marL="2286000" algn="l">
              <a:spcBef>
                <a:spcPts val="400"/>
              </a:spcBef>
              <a:spcAft>
                <a:spcPts val="0"/>
              </a:spcAft>
              <a:buClr>
                <a:schemeClr val="dk1"/>
              </a:buClr>
              <a:buSzPts val="1300"/>
              <a:buChar char="»"/>
              <a:defRPr/>
            </a:lvl5pPr>
            <a:lvl6pPr indent="-311150" lvl="5" marL="2743200" algn="l">
              <a:spcBef>
                <a:spcPts val="400"/>
              </a:spcBef>
              <a:spcAft>
                <a:spcPts val="0"/>
              </a:spcAft>
              <a:buClr>
                <a:schemeClr val="dk1"/>
              </a:buClr>
              <a:buSzPts val="1300"/>
              <a:buChar char="»"/>
              <a:defRPr/>
            </a:lvl6pPr>
            <a:lvl7pPr indent="-311150" lvl="6" marL="3200400" algn="l">
              <a:spcBef>
                <a:spcPts val="400"/>
              </a:spcBef>
              <a:spcAft>
                <a:spcPts val="0"/>
              </a:spcAft>
              <a:buClr>
                <a:schemeClr val="dk1"/>
              </a:buClr>
              <a:buSzPts val="1300"/>
              <a:buChar char="»"/>
              <a:defRPr/>
            </a:lvl7pPr>
            <a:lvl8pPr indent="-311150" lvl="7" marL="3657600" algn="l">
              <a:spcBef>
                <a:spcPts val="400"/>
              </a:spcBef>
              <a:spcAft>
                <a:spcPts val="0"/>
              </a:spcAft>
              <a:buClr>
                <a:schemeClr val="dk1"/>
              </a:buClr>
              <a:buSzPts val="1300"/>
              <a:buChar char="»"/>
              <a:defRPr/>
            </a:lvl8pPr>
            <a:lvl9pPr indent="-311150" lvl="8" marL="4114800" algn="l">
              <a:spcBef>
                <a:spcPts val="400"/>
              </a:spcBef>
              <a:spcAft>
                <a:spcPts val="0"/>
              </a:spcAft>
              <a:buClr>
                <a:schemeClr val="dk1"/>
              </a:buClr>
              <a:buSzPts val="1300"/>
              <a:buChar char="»"/>
              <a:defRPr/>
            </a:lvl9pPr>
          </a:lstStyle>
          <a:p/>
        </p:txBody>
      </p:sp>
      <p:sp>
        <p:nvSpPr>
          <p:cNvPr id="15" name="Google Shape;15;p2"/>
          <p:cNvSpPr txBox="1"/>
          <p:nvPr>
            <p:ph idx="3" type="body"/>
          </p:nvPr>
        </p:nvSpPr>
        <p:spPr>
          <a:xfrm>
            <a:off x="2193927" y="18619788"/>
            <a:ext cx="19676100" cy="10788000"/>
          </a:xfrm>
          <a:prstGeom prst="rect">
            <a:avLst/>
          </a:prstGeom>
          <a:noFill/>
          <a:ln>
            <a:noFill/>
          </a:ln>
        </p:spPr>
        <p:txBody>
          <a:bodyPr anchorCtr="0" anchor="t" bIns="158300" lIns="316475" spcFirstLastPara="1" rIns="316475" wrap="square" tIns="158300">
            <a:noAutofit/>
          </a:bodyPr>
          <a:lstStyle>
            <a:lvl1pPr indent="-311150" lvl="0" marL="457200" algn="l">
              <a:spcBef>
                <a:spcPts val="400"/>
              </a:spcBef>
              <a:spcAft>
                <a:spcPts val="0"/>
              </a:spcAft>
              <a:buClr>
                <a:schemeClr val="dk1"/>
              </a:buClr>
              <a:buSzPts val="1300"/>
              <a:buChar char="•"/>
              <a:defRPr/>
            </a:lvl1pPr>
            <a:lvl2pPr indent="-311150" lvl="1" marL="914400" algn="l">
              <a:spcBef>
                <a:spcPts val="400"/>
              </a:spcBef>
              <a:spcAft>
                <a:spcPts val="0"/>
              </a:spcAft>
              <a:buClr>
                <a:schemeClr val="dk1"/>
              </a:buClr>
              <a:buSzPts val="1300"/>
              <a:buChar char="–"/>
              <a:defRPr/>
            </a:lvl2pPr>
            <a:lvl3pPr indent="-311150" lvl="2" marL="1371600" algn="l">
              <a:spcBef>
                <a:spcPts val="400"/>
              </a:spcBef>
              <a:spcAft>
                <a:spcPts val="0"/>
              </a:spcAft>
              <a:buClr>
                <a:schemeClr val="dk1"/>
              </a:buClr>
              <a:buSzPts val="1300"/>
              <a:buChar char="•"/>
              <a:defRPr/>
            </a:lvl3pPr>
            <a:lvl4pPr indent="-311150" lvl="3" marL="1828800" algn="l">
              <a:spcBef>
                <a:spcPts val="400"/>
              </a:spcBef>
              <a:spcAft>
                <a:spcPts val="0"/>
              </a:spcAft>
              <a:buClr>
                <a:schemeClr val="dk1"/>
              </a:buClr>
              <a:buSzPts val="1300"/>
              <a:buChar char="–"/>
              <a:defRPr/>
            </a:lvl4pPr>
            <a:lvl5pPr indent="-311150" lvl="4" marL="2286000" algn="l">
              <a:spcBef>
                <a:spcPts val="400"/>
              </a:spcBef>
              <a:spcAft>
                <a:spcPts val="0"/>
              </a:spcAft>
              <a:buClr>
                <a:schemeClr val="dk1"/>
              </a:buClr>
              <a:buSzPts val="1300"/>
              <a:buChar char="»"/>
              <a:defRPr/>
            </a:lvl5pPr>
            <a:lvl6pPr indent="-311150" lvl="5" marL="2743200" algn="l">
              <a:spcBef>
                <a:spcPts val="400"/>
              </a:spcBef>
              <a:spcAft>
                <a:spcPts val="0"/>
              </a:spcAft>
              <a:buClr>
                <a:schemeClr val="dk1"/>
              </a:buClr>
              <a:buSzPts val="1300"/>
              <a:buChar char="»"/>
              <a:defRPr/>
            </a:lvl6pPr>
            <a:lvl7pPr indent="-311150" lvl="6" marL="3200400" algn="l">
              <a:spcBef>
                <a:spcPts val="400"/>
              </a:spcBef>
              <a:spcAft>
                <a:spcPts val="0"/>
              </a:spcAft>
              <a:buClr>
                <a:schemeClr val="dk1"/>
              </a:buClr>
              <a:buSzPts val="1300"/>
              <a:buChar char="»"/>
              <a:defRPr/>
            </a:lvl7pPr>
            <a:lvl8pPr indent="-311150" lvl="7" marL="3657600" algn="l">
              <a:spcBef>
                <a:spcPts val="400"/>
              </a:spcBef>
              <a:spcAft>
                <a:spcPts val="0"/>
              </a:spcAft>
              <a:buClr>
                <a:schemeClr val="dk1"/>
              </a:buClr>
              <a:buSzPts val="1300"/>
              <a:buChar char="»"/>
              <a:defRPr/>
            </a:lvl8pPr>
            <a:lvl9pPr indent="-311150" lvl="8" marL="4114800" algn="l">
              <a:spcBef>
                <a:spcPts val="400"/>
              </a:spcBef>
              <a:spcAft>
                <a:spcPts val="0"/>
              </a:spcAft>
              <a:buClr>
                <a:schemeClr val="dk1"/>
              </a:buClr>
              <a:buSzPts val="1300"/>
              <a:buChar char="»"/>
              <a:defRPr/>
            </a:lvl9pPr>
          </a:lstStyle>
          <a:p/>
        </p:txBody>
      </p:sp>
      <p:sp>
        <p:nvSpPr>
          <p:cNvPr id="16" name="Google Shape;16;p2"/>
          <p:cNvSpPr txBox="1"/>
          <p:nvPr>
            <p:ph idx="4" type="body"/>
          </p:nvPr>
        </p:nvSpPr>
        <p:spPr>
          <a:xfrm>
            <a:off x="22021803" y="18619788"/>
            <a:ext cx="19676100" cy="10788000"/>
          </a:xfrm>
          <a:prstGeom prst="rect">
            <a:avLst/>
          </a:prstGeom>
          <a:noFill/>
          <a:ln>
            <a:noFill/>
          </a:ln>
        </p:spPr>
        <p:txBody>
          <a:bodyPr anchorCtr="0" anchor="t" bIns="158300" lIns="316475" spcFirstLastPara="1" rIns="316475" wrap="square" tIns="158300">
            <a:noAutofit/>
          </a:bodyPr>
          <a:lstStyle>
            <a:lvl1pPr indent="-311150" lvl="0" marL="457200" algn="l">
              <a:spcBef>
                <a:spcPts val="400"/>
              </a:spcBef>
              <a:spcAft>
                <a:spcPts val="0"/>
              </a:spcAft>
              <a:buClr>
                <a:schemeClr val="dk1"/>
              </a:buClr>
              <a:buSzPts val="1300"/>
              <a:buChar char="•"/>
              <a:defRPr/>
            </a:lvl1pPr>
            <a:lvl2pPr indent="-311150" lvl="1" marL="914400" algn="l">
              <a:spcBef>
                <a:spcPts val="400"/>
              </a:spcBef>
              <a:spcAft>
                <a:spcPts val="0"/>
              </a:spcAft>
              <a:buClr>
                <a:schemeClr val="dk1"/>
              </a:buClr>
              <a:buSzPts val="1300"/>
              <a:buChar char="–"/>
              <a:defRPr/>
            </a:lvl2pPr>
            <a:lvl3pPr indent="-311150" lvl="2" marL="1371600" algn="l">
              <a:spcBef>
                <a:spcPts val="400"/>
              </a:spcBef>
              <a:spcAft>
                <a:spcPts val="0"/>
              </a:spcAft>
              <a:buClr>
                <a:schemeClr val="dk1"/>
              </a:buClr>
              <a:buSzPts val="1300"/>
              <a:buChar char="•"/>
              <a:defRPr/>
            </a:lvl3pPr>
            <a:lvl4pPr indent="-311150" lvl="3" marL="1828800" algn="l">
              <a:spcBef>
                <a:spcPts val="400"/>
              </a:spcBef>
              <a:spcAft>
                <a:spcPts val="0"/>
              </a:spcAft>
              <a:buClr>
                <a:schemeClr val="dk1"/>
              </a:buClr>
              <a:buSzPts val="1300"/>
              <a:buChar char="–"/>
              <a:defRPr/>
            </a:lvl4pPr>
            <a:lvl5pPr indent="-311150" lvl="4" marL="2286000" algn="l">
              <a:spcBef>
                <a:spcPts val="400"/>
              </a:spcBef>
              <a:spcAft>
                <a:spcPts val="0"/>
              </a:spcAft>
              <a:buClr>
                <a:schemeClr val="dk1"/>
              </a:buClr>
              <a:buSzPts val="1300"/>
              <a:buChar char="»"/>
              <a:defRPr/>
            </a:lvl5pPr>
            <a:lvl6pPr indent="-311150" lvl="5" marL="2743200" algn="l">
              <a:spcBef>
                <a:spcPts val="400"/>
              </a:spcBef>
              <a:spcAft>
                <a:spcPts val="0"/>
              </a:spcAft>
              <a:buClr>
                <a:schemeClr val="dk1"/>
              </a:buClr>
              <a:buSzPts val="1300"/>
              <a:buChar char="»"/>
              <a:defRPr/>
            </a:lvl6pPr>
            <a:lvl7pPr indent="-311150" lvl="6" marL="3200400" algn="l">
              <a:spcBef>
                <a:spcPts val="400"/>
              </a:spcBef>
              <a:spcAft>
                <a:spcPts val="0"/>
              </a:spcAft>
              <a:buClr>
                <a:schemeClr val="dk1"/>
              </a:buClr>
              <a:buSzPts val="1300"/>
              <a:buChar char="»"/>
              <a:defRPr/>
            </a:lvl7pPr>
            <a:lvl8pPr indent="-311150" lvl="7" marL="3657600" algn="l">
              <a:spcBef>
                <a:spcPts val="400"/>
              </a:spcBef>
              <a:spcAft>
                <a:spcPts val="0"/>
              </a:spcAft>
              <a:buClr>
                <a:schemeClr val="dk1"/>
              </a:buClr>
              <a:buSzPts val="1300"/>
              <a:buChar char="»"/>
              <a:defRPr/>
            </a:lvl8pPr>
            <a:lvl9pPr indent="-311150" lvl="8" marL="4114800" algn="l">
              <a:spcBef>
                <a:spcPts val="400"/>
              </a:spcBef>
              <a:spcAft>
                <a:spcPts val="0"/>
              </a:spcAft>
              <a:buClr>
                <a:schemeClr val="dk1"/>
              </a:buClr>
              <a:buSzPts val="1300"/>
              <a:buChar char="»"/>
              <a:defRPr/>
            </a:lvl9pPr>
          </a:lstStyle>
          <a:p/>
        </p:txBody>
      </p:sp>
      <p:sp>
        <p:nvSpPr>
          <p:cNvPr id="17" name="Google Shape;17;p2"/>
          <p:cNvSpPr txBox="1"/>
          <p:nvPr>
            <p:ph idx="10" type="dt"/>
          </p:nvPr>
        </p:nvSpPr>
        <p:spPr>
          <a:xfrm>
            <a:off x="2194281" y="29978349"/>
            <a:ext cx="10241100" cy="2286300"/>
          </a:xfrm>
          <a:prstGeom prst="rect">
            <a:avLst/>
          </a:prstGeom>
          <a:noFill/>
          <a:ln>
            <a:noFill/>
          </a:ln>
        </p:spPr>
        <p:txBody>
          <a:bodyPr anchorCtr="0" anchor="t" bIns="158300" lIns="316475" spcFirstLastPara="1" rIns="316475" wrap="square" tIns="158300">
            <a:noAutofit/>
          </a:bodyPr>
          <a:lstStyle>
            <a:lvl1pPr lvl="0" algn="l">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18" name="Google Shape;18;p2"/>
          <p:cNvSpPr txBox="1"/>
          <p:nvPr>
            <p:ph idx="11" type="ftr"/>
          </p:nvPr>
        </p:nvSpPr>
        <p:spPr>
          <a:xfrm>
            <a:off x="14995882" y="29978349"/>
            <a:ext cx="13898700" cy="2286300"/>
          </a:xfrm>
          <a:prstGeom prst="rect">
            <a:avLst/>
          </a:prstGeom>
          <a:noFill/>
          <a:ln>
            <a:noFill/>
          </a:ln>
        </p:spPr>
        <p:txBody>
          <a:bodyPr anchorCtr="0" anchor="t"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19" name="Google Shape;19;p2"/>
          <p:cNvSpPr txBox="1"/>
          <p:nvPr>
            <p:ph idx="12" type="sldNum"/>
          </p:nvPr>
        </p:nvSpPr>
        <p:spPr>
          <a:xfrm>
            <a:off x="31455080" y="29978349"/>
            <a:ext cx="10241100" cy="2286300"/>
          </a:xfrm>
          <a:prstGeom prst="rect">
            <a:avLst/>
          </a:prstGeom>
          <a:noFill/>
          <a:ln>
            <a:noFill/>
          </a:ln>
        </p:spPr>
        <p:txBody>
          <a:bodyPr anchorCtr="0" anchor="t" bIns="158300" lIns="316475" spcFirstLastPara="1" rIns="316475" wrap="square" tIns="158300">
            <a:noAutofit/>
          </a:bodyPr>
          <a:lstStyle>
            <a:lvl1pPr indent="0" lvl="0" marL="0" marR="0" algn="r">
              <a:spcBef>
                <a:spcPts val="0"/>
              </a:spcBef>
              <a:spcAft>
                <a:spcPts val="0"/>
              </a:spcAft>
              <a:buNone/>
              <a:defRPr b="0" i="0" sz="4700" u="none" cap="none" strike="noStrike">
                <a:solidFill>
                  <a:schemeClr val="dk1"/>
                </a:solidFill>
                <a:latin typeface="Arial"/>
                <a:ea typeface="Arial"/>
                <a:cs typeface="Arial"/>
                <a:sym typeface="Arial"/>
              </a:defRPr>
            </a:lvl1pPr>
            <a:lvl2pPr indent="0" lvl="1" marL="0" marR="0" algn="r">
              <a:spcBef>
                <a:spcPts val="0"/>
              </a:spcBef>
              <a:spcAft>
                <a:spcPts val="0"/>
              </a:spcAft>
              <a:buNone/>
              <a:defRPr b="0" i="0" sz="4700" u="none" cap="none" strike="noStrike">
                <a:solidFill>
                  <a:schemeClr val="dk1"/>
                </a:solidFill>
                <a:latin typeface="Arial"/>
                <a:ea typeface="Arial"/>
                <a:cs typeface="Arial"/>
                <a:sym typeface="Arial"/>
              </a:defRPr>
            </a:lvl2pPr>
            <a:lvl3pPr indent="0" lvl="2" marL="0" marR="0" algn="r">
              <a:spcBef>
                <a:spcPts val="0"/>
              </a:spcBef>
              <a:spcAft>
                <a:spcPts val="0"/>
              </a:spcAft>
              <a:buNone/>
              <a:defRPr b="0" i="0" sz="4700" u="none" cap="none" strike="noStrike">
                <a:solidFill>
                  <a:schemeClr val="dk1"/>
                </a:solidFill>
                <a:latin typeface="Arial"/>
                <a:ea typeface="Arial"/>
                <a:cs typeface="Arial"/>
                <a:sym typeface="Arial"/>
              </a:defRPr>
            </a:lvl3pPr>
            <a:lvl4pPr indent="0" lvl="3" marL="0" marR="0" algn="r">
              <a:spcBef>
                <a:spcPts val="0"/>
              </a:spcBef>
              <a:spcAft>
                <a:spcPts val="0"/>
              </a:spcAft>
              <a:buNone/>
              <a:defRPr b="0" i="0" sz="4700" u="none" cap="none" strike="noStrike">
                <a:solidFill>
                  <a:schemeClr val="dk1"/>
                </a:solidFill>
                <a:latin typeface="Arial"/>
                <a:ea typeface="Arial"/>
                <a:cs typeface="Arial"/>
                <a:sym typeface="Arial"/>
              </a:defRPr>
            </a:lvl4pPr>
            <a:lvl5pPr indent="0" lvl="4" marL="0" marR="0" algn="r">
              <a:spcBef>
                <a:spcPts val="0"/>
              </a:spcBef>
              <a:spcAft>
                <a:spcPts val="0"/>
              </a:spcAft>
              <a:buNone/>
              <a:defRPr b="0" i="0" sz="4700" u="none" cap="none" strike="noStrike">
                <a:solidFill>
                  <a:schemeClr val="dk1"/>
                </a:solidFill>
                <a:latin typeface="Arial"/>
                <a:ea typeface="Arial"/>
                <a:cs typeface="Arial"/>
                <a:sym typeface="Arial"/>
              </a:defRPr>
            </a:lvl5pPr>
            <a:lvl6pPr indent="0" lvl="5" marL="0" marR="0" algn="r">
              <a:spcBef>
                <a:spcPts val="0"/>
              </a:spcBef>
              <a:spcAft>
                <a:spcPts val="0"/>
              </a:spcAft>
              <a:buNone/>
              <a:defRPr b="0" i="0" sz="4700" u="none" cap="none" strike="noStrike">
                <a:solidFill>
                  <a:schemeClr val="dk1"/>
                </a:solidFill>
                <a:latin typeface="Arial"/>
                <a:ea typeface="Arial"/>
                <a:cs typeface="Arial"/>
                <a:sym typeface="Arial"/>
              </a:defRPr>
            </a:lvl6pPr>
            <a:lvl7pPr indent="0" lvl="6" marL="0" marR="0" algn="r">
              <a:spcBef>
                <a:spcPts val="0"/>
              </a:spcBef>
              <a:spcAft>
                <a:spcPts val="0"/>
              </a:spcAft>
              <a:buNone/>
              <a:defRPr b="0" i="0" sz="4700" u="none" cap="none" strike="noStrike">
                <a:solidFill>
                  <a:schemeClr val="dk1"/>
                </a:solidFill>
                <a:latin typeface="Arial"/>
                <a:ea typeface="Arial"/>
                <a:cs typeface="Arial"/>
                <a:sym typeface="Arial"/>
              </a:defRPr>
            </a:lvl7pPr>
            <a:lvl8pPr indent="0" lvl="7" marL="0" marR="0" algn="r">
              <a:spcBef>
                <a:spcPts val="0"/>
              </a:spcBef>
              <a:spcAft>
                <a:spcPts val="0"/>
              </a:spcAft>
              <a:buNone/>
              <a:defRPr b="0" i="0" sz="4700" u="none" cap="none" strike="noStrike">
                <a:solidFill>
                  <a:schemeClr val="dk1"/>
                </a:solidFill>
                <a:latin typeface="Arial"/>
                <a:ea typeface="Arial"/>
                <a:cs typeface="Arial"/>
                <a:sym typeface="Arial"/>
              </a:defRPr>
            </a:lvl8pPr>
            <a:lvl9pPr indent="0" lvl="8" marL="0" marR="0" algn="r">
              <a:spcBef>
                <a:spcPts val="0"/>
              </a:spcBef>
              <a:spcAft>
                <a:spcPts val="0"/>
              </a:spcAft>
              <a:buNone/>
              <a:defRPr b="0" i="0" sz="4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0" name="Shape 70"/>
        <p:cNvGrpSpPr/>
        <p:nvPr/>
      </p:nvGrpSpPr>
      <p:grpSpPr>
        <a:xfrm>
          <a:off x="0" y="0"/>
          <a:ext cx="0" cy="0"/>
          <a:chOff x="0" y="0"/>
          <a:chExt cx="0" cy="0"/>
        </a:xfrm>
      </p:grpSpPr>
      <p:sp>
        <p:nvSpPr>
          <p:cNvPr id="71" name="Google Shape;71;p11"/>
          <p:cNvSpPr txBox="1"/>
          <p:nvPr>
            <p:ph type="title"/>
          </p:nvPr>
        </p:nvSpPr>
        <p:spPr>
          <a:xfrm>
            <a:off x="8602665" y="23042569"/>
            <a:ext cx="26334900" cy="2721600"/>
          </a:xfrm>
          <a:prstGeom prst="rect">
            <a:avLst/>
          </a:prstGeom>
          <a:noFill/>
          <a:ln>
            <a:noFill/>
          </a:ln>
        </p:spPr>
        <p:txBody>
          <a:bodyPr anchorCtr="0" anchor="b" bIns="158300" lIns="316475" spcFirstLastPara="1" rIns="316475" wrap="square" tIns="158300">
            <a:noAutofit/>
          </a:bodyPr>
          <a:lstStyle>
            <a:lvl1pPr lvl="0" algn="l">
              <a:spcBef>
                <a:spcPts val="0"/>
              </a:spcBef>
              <a:spcAft>
                <a:spcPts val="0"/>
              </a:spcAft>
              <a:buSzPts val="900"/>
              <a:buNone/>
              <a:defRPr b="1" sz="1300"/>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ctr">
              <a:spcBef>
                <a:spcPts val="0"/>
              </a:spcBef>
              <a:spcAft>
                <a:spcPts val="0"/>
              </a:spcAft>
              <a:buSzPts val="900"/>
              <a:buNone/>
              <a:defRPr/>
            </a:lvl6pPr>
            <a:lvl7pPr lvl="6" algn="ctr">
              <a:spcBef>
                <a:spcPts val="0"/>
              </a:spcBef>
              <a:spcAft>
                <a:spcPts val="0"/>
              </a:spcAft>
              <a:buSzPts val="900"/>
              <a:buNone/>
              <a:defRPr/>
            </a:lvl7pPr>
            <a:lvl8pPr lvl="7" algn="ctr">
              <a:spcBef>
                <a:spcPts val="0"/>
              </a:spcBef>
              <a:spcAft>
                <a:spcPts val="0"/>
              </a:spcAft>
              <a:buSzPts val="900"/>
              <a:buNone/>
              <a:defRPr/>
            </a:lvl8pPr>
            <a:lvl9pPr lvl="8" algn="ctr">
              <a:spcBef>
                <a:spcPts val="0"/>
              </a:spcBef>
              <a:spcAft>
                <a:spcPts val="0"/>
              </a:spcAft>
              <a:buSzPts val="900"/>
              <a:buNone/>
              <a:defRPr/>
            </a:lvl9pPr>
          </a:lstStyle>
          <a:p/>
        </p:txBody>
      </p:sp>
      <p:sp>
        <p:nvSpPr>
          <p:cNvPr id="72" name="Google Shape;72;p11"/>
          <p:cNvSpPr/>
          <p:nvPr>
            <p:ph idx="2" type="pic"/>
          </p:nvPr>
        </p:nvSpPr>
        <p:spPr>
          <a:xfrm>
            <a:off x="8602665" y="2941640"/>
            <a:ext cx="26334900" cy="19749900"/>
          </a:xfrm>
          <a:prstGeom prst="rect">
            <a:avLst/>
          </a:prstGeom>
          <a:noFill/>
          <a:ln>
            <a:noFill/>
          </a:ln>
        </p:spPr>
        <p:txBody>
          <a:bodyPr anchorCtr="0" anchor="t" bIns="158300" lIns="316475" spcFirstLastPara="1" rIns="316475" wrap="square" tIns="158300">
            <a:noAutofit/>
          </a:bodyPr>
          <a:lstStyle>
            <a:lvl1pPr lvl="0" marR="0" rtl="0" algn="l">
              <a:spcBef>
                <a:spcPts val="40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spcBef>
                <a:spcPts val="40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spcBef>
                <a:spcPts val="400"/>
              </a:spcBef>
              <a:spcAft>
                <a:spcPts val="0"/>
              </a:spcAft>
              <a:buClr>
                <a:schemeClr val="dk1"/>
              </a:buClr>
              <a:buSzPts val="1900"/>
              <a:buFont typeface="Arial"/>
              <a:buNone/>
              <a:defRPr b="0" i="0" sz="1900" u="none" cap="none" strike="noStrike">
                <a:solidFill>
                  <a:schemeClr val="dk1"/>
                </a:solidFill>
                <a:latin typeface="Arial"/>
                <a:ea typeface="Arial"/>
                <a:cs typeface="Arial"/>
                <a:sym typeface="Arial"/>
              </a:defRPr>
            </a:lvl3pPr>
            <a:lvl4pPr lvl="3" marR="0" rtl="0" algn="l">
              <a:spcBef>
                <a:spcPts val="400"/>
              </a:spcBef>
              <a:spcAft>
                <a:spcPts val="0"/>
              </a:spcAft>
              <a:buClr>
                <a:schemeClr val="dk1"/>
              </a:buClr>
              <a:buSzPts val="1300"/>
              <a:buFont typeface="Arial"/>
              <a:buNone/>
              <a:defRPr b="0" i="0" sz="1300" u="none" cap="none" strike="noStrike">
                <a:solidFill>
                  <a:schemeClr val="dk1"/>
                </a:solidFill>
                <a:latin typeface="Arial"/>
                <a:ea typeface="Arial"/>
                <a:cs typeface="Arial"/>
                <a:sym typeface="Arial"/>
              </a:defRPr>
            </a:lvl4pPr>
            <a:lvl5pPr lvl="4" marR="0" rtl="0" algn="l">
              <a:spcBef>
                <a:spcPts val="400"/>
              </a:spcBef>
              <a:spcAft>
                <a:spcPts val="0"/>
              </a:spcAft>
              <a:buClr>
                <a:schemeClr val="dk1"/>
              </a:buClr>
              <a:buSzPts val="1300"/>
              <a:buFont typeface="Arial"/>
              <a:buNone/>
              <a:defRPr b="0" i="0" sz="1300" u="none" cap="none" strike="noStrike">
                <a:solidFill>
                  <a:schemeClr val="dk1"/>
                </a:solidFill>
                <a:latin typeface="Arial"/>
                <a:ea typeface="Arial"/>
                <a:cs typeface="Arial"/>
                <a:sym typeface="Arial"/>
              </a:defRPr>
            </a:lvl5pPr>
            <a:lvl6pPr lvl="5" marR="0" rtl="0" algn="l">
              <a:spcBef>
                <a:spcPts val="400"/>
              </a:spcBef>
              <a:spcAft>
                <a:spcPts val="0"/>
              </a:spcAft>
              <a:buClr>
                <a:schemeClr val="dk1"/>
              </a:buClr>
              <a:buSzPts val="1300"/>
              <a:buFont typeface="Arial"/>
              <a:buNone/>
              <a:defRPr b="0" i="0" sz="1300" u="none" cap="none" strike="noStrike">
                <a:solidFill>
                  <a:schemeClr val="dk1"/>
                </a:solidFill>
                <a:latin typeface="Arial"/>
                <a:ea typeface="Arial"/>
                <a:cs typeface="Arial"/>
                <a:sym typeface="Arial"/>
              </a:defRPr>
            </a:lvl6pPr>
            <a:lvl7pPr lvl="6" marR="0" rtl="0" algn="l">
              <a:spcBef>
                <a:spcPts val="400"/>
              </a:spcBef>
              <a:spcAft>
                <a:spcPts val="0"/>
              </a:spcAft>
              <a:buClr>
                <a:schemeClr val="dk1"/>
              </a:buClr>
              <a:buSzPts val="1300"/>
              <a:buFont typeface="Arial"/>
              <a:buNone/>
              <a:defRPr b="0" i="0" sz="1300" u="none" cap="none" strike="noStrike">
                <a:solidFill>
                  <a:schemeClr val="dk1"/>
                </a:solidFill>
                <a:latin typeface="Arial"/>
                <a:ea typeface="Arial"/>
                <a:cs typeface="Arial"/>
                <a:sym typeface="Arial"/>
              </a:defRPr>
            </a:lvl7pPr>
            <a:lvl8pPr lvl="7" marR="0" rtl="0" algn="l">
              <a:spcBef>
                <a:spcPts val="400"/>
              </a:spcBef>
              <a:spcAft>
                <a:spcPts val="0"/>
              </a:spcAft>
              <a:buClr>
                <a:schemeClr val="dk1"/>
              </a:buClr>
              <a:buSzPts val="1300"/>
              <a:buFont typeface="Arial"/>
              <a:buNone/>
              <a:defRPr b="0" i="0" sz="1300" u="none" cap="none" strike="noStrike">
                <a:solidFill>
                  <a:schemeClr val="dk1"/>
                </a:solidFill>
                <a:latin typeface="Arial"/>
                <a:ea typeface="Arial"/>
                <a:cs typeface="Arial"/>
                <a:sym typeface="Arial"/>
              </a:defRPr>
            </a:lvl8pPr>
            <a:lvl9pPr lvl="8" marR="0" rtl="0" algn="l">
              <a:spcBef>
                <a:spcPts val="400"/>
              </a:spcBef>
              <a:spcAft>
                <a:spcPts val="0"/>
              </a:spcAft>
              <a:buClr>
                <a:schemeClr val="dk1"/>
              </a:buClr>
              <a:buSzPts val="1300"/>
              <a:buFont typeface="Arial"/>
              <a:buNone/>
              <a:defRPr b="0" i="0" sz="1300" u="none" cap="none" strike="noStrike">
                <a:solidFill>
                  <a:schemeClr val="dk1"/>
                </a:solidFill>
                <a:latin typeface="Arial"/>
                <a:ea typeface="Arial"/>
                <a:cs typeface="Arial"/>
                <a:sym typeface="Arial"/>
              </a:defRPr>
            </a:lvl9pPr>
          </a:lstStyle>
          <a:p/>
        </p:txBody>
      </p:sp>
      <p:sp>
        <p:nvSpPr>
          <p:cNvPr id="73" name="Google Shape;73;p11"/>
          <p:cNvSpPr txBox="1"/>
          <p:nvPr>
            <p:ph idx="1" type="body"/>
          </p:nvPr>
        </p:nvSpPr>
        <p:spPr>
          <a:xfrm>
            <a:off x="8602665" y="25763542"/>
            <a:ext cx="26334900" cy="3862200"/>
          </a:xfrm>
          <a:prstGeom prst="rect">
            <a:avLst/>
          </a:prstGeom>
          <a:noFill/>
          <a:ln>
            <a:noFill/>
          </a:ln>
        </p:spPr>
        <p:txBody>
          <a:bodyPr anchorCtr="0" anchor="t" bIns="158300" lIns="316475" spcFirstLastPara="1" rIns="316475" wrap="square" tIns="158300">
            <a:noAutofit/>
          </a:bodyPr>
          <a:lstStyle>
            <a:lvl1pPr indent="-228600" lvl="0" marL="457200" algn="l">
              <a:spcBef>
                <a:spcPts val="0"/>
              </a:spcBef>
              <a:spcAft>
                <a:spcPts val="0"/>
              </a:spcAft>
              <a:buClr>
                <a:schemeClr val="dk1"/>
              </a:buClr>
              <a:buSzPts val="900"/>
              <a:buFont typeface="Arial"/>
              <a:buNone/>
              <a:defRPr sz="900"/>
            </a:lvl1pPr>
            <a:lvl2pPr indent="-228600" lvl="1" marL="914400" algn="l">
              <a:spcBef>
                <a:spcPts val="0"/>
              </a:spcBef>
              <a:spcAft>
                <a:spcPts val="0"/>
              </a:spcAft>
              <a:buClr>
                <a:schemeClr val="dk1"/>
              </a:buClr>
              <a:buSzPts val="900"/>
              <a:buFont typeface="Arial"/>
              <a:buNone/>
              <a:defRPr sz="900"/>
            </a:lvl2pPr>
            <a:lvl3pPr indent="-228600" lvl="2" marL="1371600" algn="l">
              <a:spcBef>
                <a:spcPts val="0"/>
              </a:spcBef>
              <a:spcAft>
                <a:spcPts val="0"/>
              </a:spcAft>
              <a:buClr>
                <a:schemeClr val="dk1"/>
              </a:buClr>
              <a:buSzPts val="900"/>
              <a:buFont typeface="Arial"/>
              <a:buNone/>
              <a:defRPr sz="900"/>
            </a:lvl3pPr>
            <a:lvl4pPr indent="-228600" lvl="3" marL="1828800" algn="l">
              <a:spcBef>
                <a:spcPts val="0"/>
              </a:spcBef>
              <a:spcAft>
                <a:spcPts val="0"/>
              </a:spcAft>
              <a:buClr>
                <a:schemeClr val="dk1"/>
              </a:buClr>
              <a:buSzPts val="900"/>
              <a:buFont typeface="Arial"/>
              <a:buNone/>
              <a:defRPr sz="900"/>
            </a:lvl4pPr>
            <a:lvl5pPr indent="-228600" lvl="4" marL="2286000" algn="l">
              <a:spcBef>
                <a:spcPts val="0"/>
              </a:spcBef>
              <a:spcAft>
                <a:spcPts val="0"/>
              </a:spcAft>
              <a:buClr>
                <a:schemeClr val="dk1"/>
              </a:buClr>
              <a:buSzPts val="900"/>
              <a:buFont typeface="Arial"/>
              <a:buNone/>
              <a:defRPr sz="900"/>
            </a:lvl5pPr>
            <a:lvl6pPr indent="-228600" lvl="5" marL="2743200" algn="l">
              <a:spcBef>
                <a:spcPts val="0"/>
              </a:spcBef>
              <a:spcAft>
                <a:spcPts val="0"/>
              </a:spcAft>
              <a:buClr>
                <a:schemeClr val="dk1"/>
              </a:buClr>
              <a:buSzPts val="900"/>
              <a:buFont typeface="Arial"/>
              <a:buNone/>
              <a:defRPr sz="900"/>
            </a:lvl6pPr>
            <a:lvl7pPr indent="-228600" lvl="6" marL="3200400" algn="l">
              <a:spcBef>
                <a:spcPts val="0"/>
              </a:spcBef>
              <a:spcAft>
                <a:spcPts val="0"/>
              </a:spcAft>
              <a:buClr>
                <a:schemeClr val="dk1"/>
              </a:buClr>
              <a:buSzPts val="900"/>
              <a:buFont typeface="Arial"/>
              <a:buNone/>
              <a:defRPr sz="900"/>
            </a:lvl7pPr>
            <a:lvl8pPr indent="-228600" lvl="7" marL="3657600" algn="l">
              <a:spcBef>
                <a:spcPts val="0"/>
              </a:spcBef>
              <a:spcAft>
                <a:spcPts val="0"/>
              </a:spcAft>
              <a:buClr>
                <a:schemeClr val="dk1"/>
              </a:buClr>
              <a:buSzPts val="900"/>
              <a:buFont typeface="Arial"/>
              <a:buNone/>
              <a:defRPr sz="900"/>
            </a:lvl8pPr>
            <a:lvl9pPr indent="-228600" lvl="8" marL="4114800" algn="l">
              <a:spcBef>
                <a:spcPts val="0"/>
              </a:spcBef>
              <a:spcAft>
                <a:spcPts val="0"/>
              </a:spcAft>
              <a:buClr>
                <a:schemeClr val="dk1"/>
              </a:buClr>
              <a:buSzPts val="900"/>
              <a:buFont typeface="Arial"/>
              <a:buNone/>
              <a:defRPr sz="900"/>
            </a:lvl9pPr>
          </a:lstStyle>
          <a:p/>
        </p:txBody>
      </p:sp>
      <p:sp>
        <p:nvSpPr>
          <p:cNvPr id="74" name="Google Shape;74;p11"/>
          <p:cNvSpPr txBox="1"/>
          <p:nvPr>
            <p:ph idx="10" type="dt"/>
          </p:nvPr>
        </p:nvSpPr>
        <p:spPr>
          <a:xfrm>
            <a:off x="2194281" y="29978349"/>
            <a:ext cx="10241100" cy="2286300"/>
          </a:xfrm>
          <a:prstGeom prst="rect">
            <a:avLst/>
          </a:prstGeom>
          <a:noFill/>
          <a:ln>
            <a:noFill/>
          </a:ln>
        </p:spPr>
        <p:txBody>
          <a:bodyPr anchorCtr="0" anchor="t" bIns="158300" lIns="316475" spcFirstLastPara="1" rIns="316475" wrap="square" tIns="158300">
            <a:noAutofit/>
          </a:bodyPr>
          <a:lstStyle>
            <a:lvl1pPr lvl="0" algn="l">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75" name="Google Shape;75;p11"/>
          <p:cNvSpPr txBox="1"/>
          <p:nvPr>
            <p:ph idx="11" type="ftr"/>
          </p:nvPr>
        </p:nvSpPr>
        <p:spPr>
          <a:xfrm>
            <a:off x="14995882" y="29978349"/>
            <a:ext cx="13898700" cy="2286300"/>
          </a:xfrm>
          <a:prstGeom prst="rect">
            <a:avLst/>
          </a:prstGeom>
          <a:noFill/>
          <a:ln>
            <a:noFill/>
          </a:ln>
        </p:spPr>
        <p:txBody>
          <a:bodyPr anchorCtr="0" anchor="t"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76" name="Google Shape;76;p11"/>
          <p:cNvSpPr txBox="1"/>
          <p:nvPr>
            <p:ph idx="12" type="sldNum"/>
          </p:nvPr>
        </p:nvSpPr>
        <p:spPr>
          <a:xfrm>
            <a:off x="31455080" y="29978349"/>
            <a:ext cx="10241100" cy="2286300"/>
          </a:xfrm>
          <a:prstGeom prst="rect">
            <a:avLst/>
          </a:prstGeom>
          <a:noFill/>
          <a:ln>
            <a:noFill/>
          </a:ln>
        </p:spPr>
        <p:txBody>
          <a:bodyPr anchorCtr="0" anchor="t" bIns="158300" lIns="316475" spcFirstLastPara="1" rIns="316475" wrap="square" tIns="158300">
            <a:noAutofit/>
          </a:bodyPr>
          <a:lstStyle>
            <a:lvl1pPr indent="0" lvl="0" marL="0" marR="0" algn="r">
              <a:spcBef>
                <a:spcPts val="0"/>
              </a:spcBef>
              <a:spcAft>
                <a:spcPts val="0"/>
              </a:spcAft>
              <a:buNone/>
              <a:defRPr b="0" sz="4700">
                <a:solidFill>
                  <a:schemeClr val="dk1"/>
                </a:solidFill>
                <a:latin typeface="Arial"/>
                <a:ea typeface="Arial"/>
                <a:cs typeface="Arial"/>
                <a:sym typeface="Arial"/>
              </a:defRPr>
            </a:lvl1pPr>
            <a:lvl2pPr indent="0" lvl="1" marL="0" marR="0" algn="r">
              <a:spcBef>
                <a:spcPts val="0"/>
              </a:spcBef>
              <a:spcAft>
                <a:spcPts val="0"/>
              </a:spcAft>
              <a:buNone/>
              <a:defRPr b="0" sz="4700">
                <a:solidFill>
                  <a:schemeClr val="dk1"/>
                </a:solidFill>
                <a:latin typeface="Arial"/>
                <a:ea typeface="Arial"/>
                <a:cs typeface="Arial"/>
                <a:sym typeface="Arial"/>
              </a:defRPr>
            </a:lvl2pPr>
            <a:lvl3pPr indent="0" lvl="2" marL="0" marR="0" algn="r">
              <a:spcBef>
                <a:spcPts val="0"/>
              </a:spcBef>
              <a:spcAft>
                <a:spcPts val="0"/>
              </a:spcAft>
              <a:buNone/>
              <a:defRPr b="0" sz="4700">
                <a:solidFill>
                  <a:schemeClr val="dk1"/>
                </a:solidFill>
                <a:latin typeface="Arial"/>
                <a:ea typeface="Arial"/>
                <a:cs typeface="Arial"/>
                <a:sym typeface="Arial"/>
              </a:defRPr>
            </a:lvl3pPr>
            <a:lvl4pPr indent="0" lvl="3" marL="0" marR="0" algn="r">
              <a:spcBef>
                <a:spcPts val="0"/>
              </a:spcBef>
              <a:spcAft>
                <a:spcPts val="0"/>
              </a:spcAft>
              <a:buNone/>
              <a:defRPr b="0" sz="4700">
                <a:solidFill>
                  <a:schemeClr val="dk1"/>
                </a:solidFill>
                <a:latin typeface="Arial"/>
                <a:ea typeface="Arial"/>
                <a:cs typeface="Arial"/>
                <a:sym typeface="Arial"/>
              </a:defRPr>
            </a:lvl4pPr>
            <a:lvl5pPr indent="0" lvl="4" marL="0" marR="0" algn="r">
              <a:spcBef>
                <a:spcPts val="0"/>
              </a:spcBef>
              <a:spcAft>
                <a:spcPts val="0"/>
              </a:spcAft>
              <a:buNone/>
              <a:defRPr b="0" sz="4700">
                <a:solidFill>
                  <a:schemeClr val="dk1"/>
                </a:solidFill>
                <a:latin typeface="Arial"/>
                <a:ea typeface="Arial"/>
                <a:cs typeface="Arial"/>
                <a:sym typeface="Arial"/>
              </a:defRPr>
            </a:lvl5pPr>
            <a:lvl6pPr indent="0" lvl="5" marL="0" marR="0" algn="r">
              <a:spcBef>
                <a:spcPts val="0"/>
              </a:spcBef>
              <a:spcAft>
                <a:spcPts val="0"/>
              </a:spcAft>
              <a:buNone/>
              <a:defRPr b="0" sz="4700">
                <a:solidFill>
                  <a:schemeClr val="dk1"/>
                </a:solidFill>
                <a:latin typeface="Arial"/>
                <a:ea typeface="Arial"/>
                <a:cs typeface="Arial"/>
                <a:sym typeface="Arial"/>
              </a:defRPr>
            </a:lvl6pPr>
            <a:lvl7pPr indent="0" lvl="6" marL="0" marR="0" algn="r">
              <a:spcBef>
                <a:spcPts val="0"/>
              </a:spcBef>
              <a:spcAft>
                <a:spcPts val="0"/>
              </a:spcAft>
              <a:buNone/>
              <a:defRPr b="0" sz="4700">
                <a:solidFill>
                  <a:schemeClr val="dk1"/>
                </a:solidFill>
                <a:latin typeface="Arial"/>
                <a:ea typeface="Arial"/>
                <a:cs typeface="Arial"/>
                <a:sym typeface="Arial"/>
              </a:defRPr>
            </a:lvl7pPr>
            <a:lvl8pPr indent="0" lvl="7" marL="0" marR="0" algn="r">
              <a:spcBef>
                <a:spcPts val="0"/>
              </a:spcBef>
              <a:spcAft>
                <a:spcPts val="0"/>
              </a:spcAft>
              <a:buNone/>
              <a:defRPr b="0" sz="4700">
                <a:solidFill>
                  <a:schemeClr val="dk1"/>
                </a:solidFill>
                <a:latin typeface="Arial"/>
                <a:ea typeface="Arial"/>
                <a:cs typeface="Arial"/>
                <a:sym typeface="Arial"/>
              </a:defRPr>
            </a:lvl8pPr>
            <a:lvl9pPr indent="0" lvl="8" marL="0" marR="0" algn="r">
              <a:spcBef>
                <a:spcPts val="0"/>
              </a:spcBef>
              <a:spcAft>
                <a:spcPts val="0"/>
              </a:spcAft>
              <a:buNone/>
              <a:defRPr b="0" sz="4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7" name="Shape 77"/>
        <p:cNvGrpSpPr/>
        <p:nvPr/>
      </p:nvGrpSpPr>
      <p:grpSpPr>
        <a:xfrm>
          <a:off x="0" y="0"/>
          <a:ext cx="0" cy="0"/>
          <a:chOff x="0" y="0"/>
          <a:chExt cx="0" cy="0"/>
        </a:xfrm>
      </p:grpSpPr>
      <p:sp>
        <p:nvSpPr>
          <p:cNvPr id="78" name="Google Shape;78;p12"/>
          <p:cNvSpPr txBox="1"/>
          <p:nvPr>
            <p:ph type="title"/>
          </p:nvPr>
        </p:nvSpPr>
        <p:spPr>
          <a:xfrm>
            <a:off x="2194281" y="1317625"/>
            <a:ext cx="39501900" cy="5486400"/>
          </a:xfrm>
          <a:prstGeom prst="rect">
            <a:avLst/>
          </a:prstGeom>
          <a:noFill/>
          <a:ln>
            <a:noFill/>
          </a:ln>
        </p:spPr>
        <p:txBody>
          <a:bodyPr anchorCtr="0" anchor="ctr"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ctr">
              <a:spcBef>
                <a:spcPts val="0"/>
              </a:spcBef>
              <a:spcAft>
                <a:spcPts val="0"/>
              </a:spcAft>
              <a:buSzPts val="900"/>
              <a:buNone/>
              <a:defRPr/>
            </a:lvl6pPr>
            <a:lvl7pPr lvl="6" algn="ctr">
              <a:spcBef>
                <a:spcPts val="0"/>
              </a:spcBef>
              <a:spcAft>
                <a:spcPts val="0"/>
              </a:spcAft>
              <a:buSzPts val="900"/>
              <a:buNone/>
              <a:defRPr/>
            </a:lvl7pPr>
            <a:lvl8pPr lvl="7" algn="ctr">
              <a:spcBef>
                <a:spcPts val="0"/>
              </a:spcBef>
              <a:spcAft>
                <a:spcPts val="0"/>
              </a:spcAft>
              <a:buSzPts val="900"/>
              <a:buNone/>
              <a:defRPr/>
            </a:lvl8pPr>
            <a:lvl9pPr lvl="8" algn="ctr">
              <a:spcBef>
                <a:spcPts val="0"/>
              </a:spcBef>
              <a:spcAft>
                <a:spcPts val="0"/>
              </a:spcAft>
              <a:buSzPts val="900"/>
              <a:buNone/>
              <a:defRPr/>
            </a:lvl9pPr>
          </a:lstStyle>
          <a:p/>
        </p:txBody>
      </p:sp>
      <p:sp>
        <p:nvSpPr>
          <p:cNvPr id="79" name="Google Shape;79;p12"/>
          <p:cNvSpPr txBox="1"/>
          <p:nvPr>
            <p:ph idx="1" type="body"/>
          </p:nvPr>
        </p:nvSpPr>
        <p:spPr>
          <a:xfrm rot="5400000">
            <a:off x="11082825" y="-1207473"/>
            <a:ext cx="21726300" cy="39501900"/>
          </a:xfrm>
          <a:prstGeom prst="rect">
            <a:avLst/>
          </a:prstGeom>
          <a:noFill/>
          <a:ln>
            <a:noFill/>
          </a:ln>
        </p:spPr>
        <p:txBody>
          <a:bodyPr anchorCtr="0" anchor="t" bIns="158300" lIns="316475" spcFirstLastPara="1" rIns="316475" wrap="square" tIns="158300">
            <a:noAutofit/>
          </a:bodyPr>
          <a:lstStyle>
            <a:lvl1pPr indent="-311150" lvl="0" marL="457200" algn="l">
              <a:spcBef>
                <a:spcPts val="400"/>
              </a:spcBef>
              <a:spcAft>
                <a:spcPts val="0"/>
              </a:spcAft>
              <a:buClr>
                <a:schemeClr val="dk1"/>
              </a:buClr>
              <a:buSzPts val="1300"/>
              <a:buChar char="•"/>
              <a:defRPr/>
            </a:lvl1pPr>
            <a:lvl2pPr indent="-311150" lvl="1" marL="914400" algn="l">
              <a:spcBef>
                <a:spcPts val="400"/>
              </a:spcBef>
              <a:spcAft>
                <a:spcPts val="0"/>
              </a:spcAft>
              <a:buClr>
                <a:schemeClr val="dk1"/>
              </a:buClr>
              <a:buSzPts val="1300"/>
              <a:buChar char="–"/>
              <a:defRPr/>
            </a:lvl2pPr>
            <a:lvl3pPr indent="-311150" lvl="2" marL="1371600" algn="l">
              <a:spcBef>
                <a:spcPts val="400"/>
              </a:spcBef>
              <a:spcAft>
                <a:spcPts val="0"/>
              </a:spcAft>
              <a:buClr>
                <a:schemeClr val="dk1"/>
              </a:buClr>
              <a:buSzPts val="1300"/>
              <a:buChar char="•"/>
              <a:defRPr/>
            </a:lvl3pPr>
            <a:lvl4pPr indent="-311150" lvl="3" marL="1828800" algn="l">
              <a:spcBef>
                <a:spcPts val="400"/>
              </a:spcBef>
              <a:spcAft>
                <a:spcPts val="0"/>
              </a:spcAft>
              <a:buClr>
                <a:schemeClr val="dk1"/>
              </a:buClr>
              <a:buSzPts val="1300"/>
              <a:buChar char="–"/>
              <a:defRPr/>
            </a:lvl4pPr>
            <a:lvl5pPr indent="-311150" lvl="4" marL="2286000" algn="l">
              <a:spcBef>
                <a:spcPts val="400"/>
              </a:spcBef>
              <a:spcAft>
                <a:spcPts val="0"/>
              </a:spcAft>
              <a:buClr>
                <a:schemeClr val="dk1"/>
              </a:buClr>
              <a:buSzPts val="1300"/>
              <a:buChar char="»"/>
              <a:defRPr/>
            </a:lvl5pPr>
            <a:lvl6pPr indent="-311150" lvl="5" marL="2743200" algn="l">
              <a:spcBef>
                <a:spcPts val="400"/>
              </a:spcBef>
              <a:spcAft>
                <a:spcPts val="0"/>
              </a:spcAft>
              <a:buClr>
                <a:schemeClr val="dk1"/>
              </a:buClr>
              <a:buSzPts val="1300"/>
              <a:buChar char="»"/>
              <a:defRPr/>
            </a:lvl6pPr>
            <a:lvl7pPr indent="-311150" lvl="6" marL="3200400" algn="l">
              <a:spcBef>
                <a:spcPts val="400"/>
              </a:spcBef>
              <a:spcAft>
                <a:spcPts val="0"/>
              </a:spcAft>
              <a:buClr>
                <a:schemeClr val="dk1"/>
              </a:buClr>
              <a:buSzPts val="1300"/>
              <a:buChar char="»"/>
              <a:defRPr/>
            </a:lvl7pPr>
            <a:lvl8pPr indent="-311150" lvl="7" marL="3657600" algn="l">
              <a:spcBef>
                <a:spcPts val="400"/>
              </a:spcBef>
              <a:spcAft>
                <a:spcPts val="0"/>
              </a:spcAft>
              <a:buClr>
                <a:schemeClr val="dk1"/>
              </a:buClr>
              <a:buSzPts val="1300"/>
              <a:buChar char="»"/>
              <a:defRPr/>
            </a:lvl8pPr>
            <a:lvl9pPr indent="-311150" lvl="8" marL="4114800" algn="l">
              <a:spcBef>
                <a:spcPts val="400"/>
              </a:spcBef>
              <a:spcAft>
                <a:spcPts val="0"/>
              </a:spcAft>
              <a:buClr>
                <a:schemeClr val="dk1"/>
              </a:buClr>
              <a:buSzPts val="1300"/>
              <a:buChar char="»"/>
              <a:defRPr/>
            </a:lvl9pPr>
          </a:lstStyle>
          <a:p/>
        </p:txBody>
      </p:sp>
      <p:sp>
        <p:nvSpPr>
          <p:cNvPr id="80" name="Google Shape;80;p12"/>
          <p:cNvSpPr txBox="1"/>
          <p:nvPr>
            <p:ph idx="10" type="dt"/>
          </p:nvPr>
        </p:nvSpPr>
        <p:spPr>
          <a:xfrm>
            <a:off x="2194281" y="29978349"/>
            <a:ext cx="10241100" cy="2286300"/>
          </a:xfrm>
          <a:prstGeom prst="rect">
            <a:avLst/>
          </a:prstGeom>
          <a:noFill/>
          <a:ln>
            <a:noFill/>
          </a:ln>
        </p:spPr>
        <p:txBody>
          <a:bodyPr anchorCtr="0" anchor="t" bIns="158300" lIns="316475" spcFirstLastPara="1" rIns="316475" wrap="square" tIns="158300">
            <a:noAutofit/>
          </a:bodyPr>
          <a:lstStyle>
            <a:lvl1pPr lvl="0" algn="l">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81" name="Google Shape;81;p12"/>
          <p:cNvSpPr txBox="1"/>
          <p:nvPr>
            <p:ph idx="11" type="ftr"/>
          </p:nvPr>
        </p:nvSpPr>
        <p:spPr>
          <a:xfrm>
            <a:off x="14995882" y="29978349"/>
            <a:ext cx="13898700" cy="2286300"/>
          </a:xfrm>
          <a:prstGeom prst="rect">
            <a:avLst/>
          </a:prstGeom>
          <a:noFill/>
          <a:ln>
            <a:noFill/>
          </a:ln>
        </p:spPr>
        <p:txBody>
          <a:bodyPr anchorCtr="0" anchor="t"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82" name="Google Shape;82;p12"/>
          <p:cNvSpPr txBox="1"/>
          <p:nvPr>
            <p:ph idx="12" type="sldNum"/>
          </p:nvPr>
        </p:nvSpPr>
        <p:spPr>
          <a:xfrm>
            <a:off x="31455080" y="29978349"/>
            <a:ext cx="10241100" cy="2286300"/>
          </a:xfrm>
          <a:prstGeom prst="rect">
            <a:avLst/>
          </a:prstGeom>
          <a:noFill/>
          <a:ln>
            <a:noFill/>
          </a:ln>
        </p:spPr>
        <p:txBody>
          <a:bodyPr anchorCtr="0" anchor="t" bIns="158300" lIns="316475" spcFirstLastPara="1" rIns="316475" wrap="square" tIns="158300">
            <a:noAutofit/>
          </a:bodyPr>
          <a:lstStyle>
            <a:lvl1pPr indent="0" lvl="0" marL="0" marR="0" algn="r">
              <a:spcBef>
                <a:spcPts val="0"/>
              </a:spcBef>
              <a:spcAft>
                <a:spcPts val="0"/>
              </a:spcAft>
              <a:buNone/>
              <a:defRPr b="0" sz="4700">
                <a:solidFill>
                  <a:schemeClr val="dk1"/>
                </a:solidFill>
                <a:latin typeface="Arial"/>
                <a:ea typeface="Arial"/>
                <a:cs typeface="Arial"/>
                <a:sym typeface="Arial"/>
              </a:defRPr>
            </a:lvl1pPr>
            <a:lvl2pPr indent="0" lvl="1" marL="0" marR="0" algn="r">
              <a:spcBef>
                <a:spcPts val="0"/>
              </a:spcBef>
              <a:spcAft>
                <a:spcPts val="0"/>
              </a:spcAft>
              <a:buNone/>
              <a:defRPr b="0" sz="4700">
                <a:solidFill>
                  <a:schemeClr val="dk1"/>
                </a:solidFill>
                <a:latin typeface="Arial"/>
                <a:ea typeface="Arial"/>
                <a:cs typeface="Arial"/>
                <a:sym typeface="Arial"/>
              </a:defRPr>
            </a:lvl2pPr>
            <a:lvl3pPr indent="0" lvl="2" marL="0" marR="0" algn="r">
              <a:spcBef>
                <a:spcPts val="0"/>
              </a:spcBef>
              <a:spcAft>
                <a:spcPts val="0"/>
              </a:spcAft>
              <a:buNone/>
              <a:defRPr b="0" sz="4700">
                <a:solidFill>
                  <a:schemeClr val="dk1"/>
                </a:solidFill>
                <a:latin typeface="Arial"/>
                <a:ea typeface="Arial"/>
                <a:cs typeface="Arial"/>
                <a:sym typeface="Arial"/>
              </a:defRPr>
            </a:lvl3pPr>
            <a:lvl4pPr indent="0" lvl="3" marL="0" marR="0" algn="r">
              <a:spcBef>
                <a:spcPts val="0"/>
              </a:spcBef>
              <a:spcAft>
                <a:spcPts val="0"/>
              </a:spcAft>
              <a:buNone/>
              <a:defRPr b="0" sz="4700">
                <a:solidFill>
                  <a:schemeClr val="dk1"/>
                </a:solidFill>
                <a:latin typeface="Arial"/>
                <a:ea typeface="Arial"/>
                <a:cs typeface="Arial"/>
                <a:sym typeface="Arial"/>
              </a:defRPr>
            </a:lvl4pPr>
            <a:lvl5pPr indent="0" lvl="4" marL="0" marR="0" algn="r">
              <a:spcBef>
                <a:spcPts val="0"/>
              </a:spcBef>
              <a:spcAft>
                <a:spcPts val="0"/>
              </a:spcAft>
              <a:buNone/>
              <a:defRPr b="0" sz="4700">
                <a:solidFill>
                  <a:schemeClr val="dk1"/>
                </a:solidFill>
                <a:latin typeface="Arial"/>
                <a:ea typeface="Arial"/>
                <a:cs typeface="Arial"/>
                <a:sym typeface="Arial"/>
              </a:defRPr>
            </a:lvl5pPr>
            <a:lvl6pPr indent="0" lvl="5" marL="0" marR="0" algn="r">
              <a:spcBef>
                <a:spcPts val="0"/>
              </a:spcBef>
              <a:spcAft>
                <a:spcPts val="0"/>
              </a:spcAft>
              <a:buNone/>
              <a:defRPr b="0" sz="4700">
                <a:solidFill>
                  <a:schemeClr val="dk1"/>
                </a:solidFill>
                <a:latin typeface="Arial"/>
                <a:ea typeface="Arial"/>
                <a:cs typeface="Arial"/>
                <a:sym typeface="Arial"/>
              </a:defRPr>
            </a:lvl6pPr>
            <a:lvl7pPr indent="0" lvl="6" marL="0" marR="0" algn="r">
              <a:spcBef>
                <a:spcPts val="0"/>
              </a:spcBef>
              <a:spcAft>
                <a:spcPts val="0"/>
              </a:spcAft>
              <a:buNone/>
              <a:defRPr b="0" sz="4700">
                <a:solidFill>
                  <a:schemeClr val="dk1"/>
                </a:solidFill>
                <a:latin typeface="Arial"/>
                <a:ea typeface="Arial"/>
                <a:cs typeface="Arial"/>
                <a:sym typeface="Arial"/>
              </a:defRPr>
            </a:lvl7pPr>
            <a:lvl8pPr indent="0" lvl="7" marL="0" marR="0" algn="r">
              <a:spcBef>
                <a:spcPts val="0"/>
              </a:spcBef>
              <a:spcAft>
                <a:spcPts val="0"/>
              </a:spcAft>
              <a:buNone/>
              <a:defRPr b="0" sz="4700">
                <a:solidFill>
                  <a:schemeClr val="dk1"/>
                </a:solidFill>
                <a:latin typeface="Arial"/>
                <a:ea typeface="Arial"/>
                <a:cs typeface="Arial"/>
                <a:sym typeface="Arial"/>
              </a:defRPr>
            </a:lvl8pPr>
            <a:lvl9pPr indent="0" lvl="8" marL="0" marR="0" algn="r">
              <a:spcBef>
                <a:spcPts val="0"/>
              </a:spcBef>
              <a:spcAft>
                <a:spcPts val="0"/>
              </a:spcAft>
              <a:buNone/>
              <a:defRPr b="0" sz="4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3" name="Shape 83"/>
        <p:cNvGrpSpPr/>
        <p:nvPr/>
      </p:nvGrpSpPr>
      <p:grpSpPr>
        <a:xfrm>
          <a:off x="0" y="0"/>
          <a:ext cx="0" cy="0"/>
          <a:chOff x="0" y="0"/>
          <a:chExt cx="0" cy="0"/>
        </a:xfrm>
      </p:grpSpPr>
      <p:sp>
        <p:nvSpPr>
          <p:cNvPr id="84" name="Google Shape;84;p13"/>
          <p:cNvSpPr txBox="1"/>
          <p:nvPr>
            <p:ph type="title"/>
          </p:nvPr>
        </p:nvSpPr>
        <p:spPr>
          <a:xfrm rot="5400000">
            <a:off x="22715076" y="10424126"/>
            <a:ext cx="28088700" cy="9875700"/>
          </a:xfrm>
          <a:prstGeom prst="rect">
            <a:avLst/>
          </a:prstGeom>
          <a:noFill/>
          <a:ln>
            <a:noFill/>
          </a:ln>
        </p:spPr>
        <p:txBody>
          <a:bodyPr anchorCtr="0" anchor="ctr"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ctr">
              <a:spcBef>
                <a:spcPts val="0"/>
              </a:spcBef>
              <a:spcAft>
                <a:spcPts val="0"/>
              </a:spcAft>
              <a:buSzPts val="900"/>
              <a:buNone/>
              <a:defRPr/>
            </a:lvl6pPr>
            <a:lvl7pPr lvl="6" algn="ctr">
              <a:spcBef>
                <a:spcPts val="0"/>
              </a:spcBef>
              <a:spcAft>
                <a:spcPts val="0"/>
              </a:spcAft>
              <a:buSzPts val="900"/>
              <a:buNone/>
              <a:defRPr/>
            </a:lvl7pPr>
            <a:lvl8pPr lvl="7" algn="ctr">
              <a:spcBef>
                <a:spcPts val="0"/>
              </a:spcBef>
              <a:spcAft>
                <a:spcPts val="0"/>
              </a:spcAft>
              <a:buSzPts val="900"/>
              <a:buNone/>
              <a:defRPr/>
            </a:lvl8pPr>
            <a:lvl9pPr lvl="8" algn="ctr">
              <a:spcBef>
                <a:spcPts val="0"/>
              </a:spcBef>
              <a:spcAft>
                <a:spcPts val="0"/>
              </a:spcAft>
              <a:buSzPts val="900"/>
              <a:buNone/>
              <a:defRPr/>
            </a:lvl9pPr>
          </a:lstStyle>
          <a:p/>
        </p:txBody>
      </p:sp>
      <p:sp>
        <p:nvSpPr>
          <p:cNvPr id="85" name="Google Shape;85;p13"/>
          <p:cNvSpPr txBox="1"/>
          <p:nvPr>
            <p:ph idx="1" type="body"/>
          </p:nvPr>
        </p:nvSpPr>
        <p:spPr>
          <a:xfrm rot="5400000">
            <a:off x="2887039" y="624326"/>
            <a:ext cx="28088700" cy="29475300"/>
          </a:xfrm>
          <a:prstGeom prst="rect">
            <a:avLst/>
          </a:prstGeom>
          <a:noFill/>
          <a:ln>
            <a:noFill/>
          </a:ln>
        </p:spPr>
        <p:txBody>
          <a:bodyPr anchorCtr="0" anchor="t" bIns="158300" lIns="316475" spcFirstLastPara="1" rIns="316475" wrap="square" tIns="158300">
            <a:noAutofit/>
          </a:bodyPr>
          <a:lstStyle>
            <a:lvl1pPr indent="-311150" lvl="0" marL="457200" algn="l">
              <a:spcBef>
                <a:spcPts val="400"/>
              </a:spcBef>
              <a:spcAft>
                <a:spcPts val="0"/>
              </a:spcAft>
              <a:buClr>
                <a:schemeClr val="dk1"/>
              </a:buClr>
              <a:buSzPts val="1300"/>
              <a:buChar char="•"/>
              <a:defRPr/>
            </a:lvl1pPr>
            <a:lvl2pPr indent="-311150" lvl="1" marL="914400" algn="l">
              <a:spcBef>
                <a:spcPts val="400"/>
              </a:spcBef>
              <a:spcAft>
                <a:spcPts val="0"/>
              </a:spcAft>
              <a:buClr>
                <a:schemeClr val="dk1"/>
              </a:buClr>
              <a:buSzPts val="1300"/>
              <a:buChar char="–"/>
              <a:defRPr/>
            </a:lvl2pPr>
            <a:lvl3pPr indent="-311150" lvl="2" marL="1371600" algn="l">
              <a:spcBef>
                <a:spcPts val="400"/>
              </a:spcBef>
              <a:spcAft>
                <a:spcPts val="0"/>
              </a:spcAft>
              <a:buClr>
                <a:schemeClr val="dk1"/>
              </a:buClr>
              <a:buSzPts val="1300"/>
              <a:buChar char="•"/>
              <a:defRPr/>
            </a:lvl3pPr>
            <a:lvl4pPr indent="-311150" lvl="3" marL="1828800" algn="l">
              <a:spcBef>
                <a:spcPts val="400"/>
              </a:spcBef>
              <a:spcAft>
                <a:spcPts val="0"/>
              </a:spcAft>
              <a:buClr>
                <a:schemeClr val="dk1"/>
              </a:buClr>
              <a:buSzPts val="1300"/>
              <a:buChar char="–"/>
              <a:defRPr/>
            </a:lvl4pPr>
            <a:lvl5pPr indent="-311150" lvl="4" marL="2286000" algn="l">
              <a:spcBef>
                <a:spcPts val="400"/>
              </a:spcBef>
              <a:spcAft>
                <a:spcPts val="0"/>
              </a:spcAft>
              <a:buClr>
                <a:schemeClr val="dk1"/>
              </a:buClr>
              <a:buSzPts val="1300"/>
              <a:buChar char="»"/>
              <a:defRPr/>
            </a:lvl5pPr>
            <a:lvl6pPr indent="-311150" lvl="5" marL="2743200" algn="l">
              <a:spcBef>
                <a:spcPts val="400"/>
              </a:spcBef>
              <a:spcAft>
                <a:spcPts val="0"/>
              </a:spcAft>
              <a:buClr>
                <a:schemeClr val="dk1"/>
              </a:buClr>
              <a:buSzPts val="1300"/>
              <a:buChar char="»"/>
              <a:defRPr/>
            </a:lvl6pPr>
            <a:lvl7pPr indent="-311150" lvl="6" marL="3200400" algn="l">
              <a:spcBef>
                <a:spcPts val="400"/>
              </a:spcBef>
              <a:spcAft>
                <a:spcPts val="0"/>
              </a:spcAft>
              <a:buClr>
                <a:schemeClr val="dk1"/>
              </a:buClr>
              <a:buSzPts val="1300"/>
              <a:buChar char="»"/>
              <a:defRPr/>
            </a:lvl7pPr>
            <a:lvl8pPr indent="-311150" lvl="7" marL="3657600" algn="l">
              <a:spcBef>
                <a:spcPts val="400"/>
              </a:spcBef>
              <a:spcAft>
                <a:spcPts val="0"/>
              </a:spcAft>
              <a:buClr>
                <a:schemeClr val="dk1"/>
              </a:buClr>
              <a:buSzPts val="1300"/>
              <a:buChar char="»"/>
              <a:defRPr/>
            </a:lvl8pPr>
            <a:lvl9pPr indent="-311150" lvl="8" marL="4114800" algn="l">
              <a:spcBef>
                <a:spcPts val="400"/>
              </a:spcBef>
              <a:spcAft>
                <a:spcPts val="0"/>
              </a:spcAft>
              <a:buClr>
                <a:schemeClr val="dk1"/>
              </a:buClr>
              <a:buSzPts val="1300"/>
              <a:buChar char="»"/>
              <a:defRPr/>
            </a:lvl9pPr>
          </a:lstStyle>
          <a:p/>
        </p:txBody>
      </p:sp>
      <p:sp>
        <p:nvSpPr>
          <p:cNvPr id="86" name="Google Shape;86;p13"/>
          <p:cNvSpPr txBox="1"/>
          <p:nvPr>
            <p:ph idx="10" type="dt"/>
          </p:nvPr>
        </p:nvSpPr>
        <p:spPr>
          <a:xfrm>
            <a:off x="2194281" y="29978349"/>
            <a:ext cx="10241100" cy="2286300"/>
          </a:xfrm>
          <a:prstGeom prst="rect">
            <a:avLst/>
          </a:prstGeom>
          <a:noFill/>
          <a:ln>
            <a:noFill/>
          </a:ln>
        </p:spPr>
        <p:txBody>
          <a:bodyPr anchorCtr="0" anchor="t" bIns="158300" lIns="316475" spcFirstLastPara="1" rIns="316475" wrap="square" tIns="158300">
            <a:noAutofit/>
          </a:bodyPr>
          <a:lstStyle>
            <a:lvl1pPr lvl="0" algn="l">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87" name="Google Shape;87;p13"/>
          <p:cNvSpPr txBox="1"/>
          <p:nvPr>
            <p:ph idx="11" type="ftr"/>
          </p:nvPr>
        </p:nvSpPr>
        <p:spPr>
          <a:xfrm>
            <a:off x="14995882" y="29978349"/>
            <a:ext cx="13898700" cy="2286300"/>
          </a:xfrm>
          <a:prstGeom prst="rect">
            <a:avLst/>
          </a:prstGeom>
          <a:noFill/>
          <a:ln>
            <a:noFill/>
          </a:ln>
        </p:spPr>
        <p:txBody>
          <a:bodyPr anchorCtr="0" anchor="t"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88" name="Google Shape;88;p13"/>
          <p:cNvSpPr txBox="1"/>
          <p:nvPr>
            <p:ph idx="12" type="sldNum"/>
          </p:nvPr>
        </p:nvSpPr>
        <p:spPr>
          <a:xfrm>
            <a:off x="31455080" y="29978349"/>
            <a:ext cx="10241100" cy="2286300"/>
          </a:xfrm>
          <a:prstGeom prst="rect">
            <a:avLst/>
          </a:prstGeom>
          <a:noFill/>
          <a:ln>
            <a:noFill/>
          </a:ln>
        </p:spPr>
        <p:txBody>
          <a:bodyPr anchorCtr="0" anchor="t" bIns="158300" lIns="316475" spcFirstLastPara="1" rIns="316475" wrap="square" tIns="158300">
            <a:noAutofit/>
          </a:bodyPr>
          <a:lstStyle>
            <a:lvl1pPr indent="0" lvl="0" marL="0" marR="0" algn="r">
              <a:spcBef>
                <a:spcPts val="0"/>
              </a:spcBef>
              <a:spcAft>
                <a:spcPts val="0"/>
              </a:spcAft>
              <a:buNone/>
              <a:defRPr b="0" sz="4700">
                <a:solidFill>
                  <a:schemeClr val="dk1"/>
                </a:solidFill>
                <a:latin typeface="Arial"/>
                <a:ea typeface="Arial"/>
                <a:cs typeface="Arial"/>
                <a:sym typeface="Arial"/>
              </a:defRPr>
            </a:lvl1pPr>
            <a:lvl2pPr indent="0" lvl="1" marL="0" marR="0" algn="r">
              <a:spcBef>
                <a:spcPts val="0"/>
              </a:spcBef>
              <a:spcAft>
                <a:spcPts val="0"/>
              </a:spcAft>
              <a:buNone/>
              <a:defRPr b="0" sz="4700">
                <a:solidFill>
                  <a:schemeClr val="dk1"/>
                </a:solidFill>
                <a:latin typeface="Arial"/>
                <a:ea typeface="Arial"/>
                <a:cs typeface="Arial"/>
                <a:sym typeface="Arial"/>
              </a:defRPr>
            </a:lvl2pPr>
            <a:lvl3pPr indent="0" lvl="2" marL="0" marR="0" algn="r">
              <a:spcBef>
                <a:spcPts val="0"/>
              </a:spcBef>
              <a:spcAft>
                <a:spcPts val="0"/>
              </a:spcAft>
              <a:buNone/>
              <a:defRPr b="0" sz="4700">
                <a:solidFill>
                  <a:schemeClr val="dk1"/>
                </a:solidFill>
                <a:latin typeface="Arial"/>
                <a:ea typeface="Arial"/>
                <a:cs typeface="Arial"/>
                <a:sym typeface="Arial"/>
              </a:defRPr>
            </a:lvl3pPr>
            <a:lvl4pPr indent="0" lvl="3" marL="0" marR="0" algn="r">
              <a:spcBef>
                <a:spcPts val="0"/>
              </a:spcBef>
              <a:spcAft>
                <a:spcPts val="0"/>
              </a:spcAft>
              <a:buNone/>
              <a:defRPr b="0" sz="4700">
                <a:solidFill>
                  <a:schemeClr val="dk1"/>
                </a:solidFill>
                <a:latin typeface="Arial"/>
                <a:ea typeface="Arial"/>
                <a:cs typeface="Arial"/>
                <a:sym typeface="Arial"/>
              </a:defRPr>
            </a:lvl4pPr>
            <a:lvl5pPr indent="0" lvl="4" marL="0" marR="0" algn="r">
              <a:spcBef>
                <a:spcPts val="0"/>
              </a:spcBef>
              <a:spcAft>
                <a:spcPts val="0"/>
              </a:spcAft>
              <a:buNone/>
              <a:defRPr b="0" sz="4700">
                <a:solidFill>
                  <a:schemeClr val="dk1"/>
                </a:solidFill>
                <a:latin typeface="Arial"/>
                <a:ea typeface="Arial"/>
                <a:cs typeface="Arial"/>
                <a:sym typeface="Arial"/>
              </a:defRPr>
            </a:lvl5pPr>
            <a:lvl6pPr indent="0" lvl="5" marL="0" marR="0" algn="r">
              <a:spcBef>
                <a:spcPts val="0"/>
              </a:spcBef>
              <a:spcAft>
                <a:spcPts val="0"/>
              </a:spcAft>
              <a:buNone/>
              <a:defRPr b="0" sz="4700">
                <a:solidFill>
                  <a:schemeClr val="dk1"/>
                </a:solidFill>
                <a:latin typeface="Arial"/>
                <a:ea typeface="Arial"/>
                <a:cs typeface="Arial"/>
                <a:sym typeface="Arial"/>
              </a:defRPr>
            </a:lvl6pPr>
            <a:lvl7pPr indent="0" lvl="6" marL="0" marR="0" algn="r">
              <a:spcBef>
                <a:spcPts val="0"/>
              </a:spcBef>
              <a:spcAft>
                <a:spcPts val="0"/>
              </a:spcAft>
              <a:buNone/>
              <a:defRPr b="0" sz="4700">
                <a:solidFill>
                  <a:schemeClr val="dk1"/>
                </a:solidFill>
                <a:latin typeface="Arial"/>
                <a:ea typeface="Arial"/>
                <a:cs typeface="Arial"/>
                <a:sym typeface="Arial"/>
              </a:defRPr>
            </a:lvl7pPr>
            <a:lvl8pPr indent="0" lvl="7" marL="0" marR="0" algn="r">
              <a:spcBef>
                <a:spcPts val="0"/>
              </a:spcBef>
              <a:spcAft>
                <a:spcPts val="0"/>
              </a:spcAft>
              <a:buNone/>
              <a:defRPr b="0" sz="4700">
                <a:solidFill>
                  <a:schemeClr val="dk1"/>
                </a:solidFill>
                <a:latin typeface="Arial"/>
                <a:ea typeface="Arial"/>
                <a:cs typeface="Arial"/>
                <a:sym typeface="Arial"/>
              </a:defRPr>
            </a:lvl8pPr>
            <a:lvl9pPr indent="0" lvl="8" marL="0" marR="0" algn="r">
              <a:spcBef>
                <a:spcPts val="0"/>
              </a:spcBef>
              <a:spcAft>
                <a:spcPts val="0"/>
              </a:spcAft>
              <a:buNone/>
              <a:defRPr b="0" sz="4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0" name="Shape 20"/>
        <p:cNvGrpSpPr/>
        <p:nvPr/>
      </p:nvGrpSpPr>
      <p:grpSpPr>
        <a:xfrm>
          <a:off x="0" y="0"/>
          <a:ext cx="0" cy="0"/>
          <a:chOff x="0" y="0"/>
          <a:chExt cx="0" cy="0"/>
        </a:xfrm>
      </p:grpSpPr>
      <p:sp>
        <p:nvSpPr>
          <p:cNvPr id="21" name="Google Shape;21;p3"/>
          <p:cNvSpPr txBox="1"/>
          <p:nvPr>
            <p:ph type="ctrTitle"/>
          </p:nvPr>
        </p:nvSpPr>
        <p:spPr>
          <a:xfrm>
            <a:off x="3292477" y="10226675"/>
            <a:ext cx="37306500" cy="7055400"/>
          </a:xfrm>
          <a:prstGeom prst="rect">
            <a:avLst/>
          </a:prstGeom>
          <a:noFill/>
          <a:ln>
            <a:noFill/>
          </a:ln>
        </p:spPr>
        <p:txBody>
          <a:bodyPr anchorCtr="0" anchor="ctr"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ctr">
              <a:spcBef>
                <a:spcPts val="0"/>
              </a:spcBef>
              <a:spcAft>
                <a:spcPts val="0"/>
              </a:spcAft>
              <a:buSzPts val="900"/>
              <a:buNone/>
              <a:defRPr/>
            </a:lvl6pPr>
            <a:lvl7pPr lvl="6" algn="ctr">
              <a:spcBef>
                <a:spcPts val="0"/>
              </a:spcBef>
              <a:spcAft>
                <a:spcPts val="0"/>
              </a:spcAft>
              <a:buSzPts val="900"/>
              <a:buNone/>
              <a:defRPr/>
            </a:lvl7pPr>
            <a:lvl8pPr lvl="7" algn="ctr">
              <a:spcBef>
                <a:spcPts val="0"/>
              </a:spcBef>
              <a:spcAft>
                <a:spcPts val="0"/>
              </a:spcAft>
              <a:buSzPts val="900"/>
              <a:buNone/>
              <a:defRPr/>
            </a:lvl8pPr>
            <a:lvl9pPr lvl="8" algn="ctr">
              <a:spcBef>
                <a:spcPts val="0"/>
              </a:spcBef>
              <a:spcAft>
                <a:spcPts val="0"/>
              </a:spcAft>
              <a:buSzPts val="900"/>
              <a:buNone/>
              <a:defRPr/>
            </a:lvl9pPr>
          </a:lstStyle>
          <a:p/>
        </p:txBody>
      </p:sp>
      <p:sp>
        <p:nvSpPr>
          <p:cNvPr id="22" name="Google Shape;22;p3"/>
          <p:cNvSpPr txBox="1"/>
          <p:nvPr>
            <p:ph idx="1" type="subTitle"/>
          </p:nvPr>
        </p:nvSpPr>
        <p:spPr>
          <a:xfrm>
            <a:off x="6583363" y="18653125"/>
            <a:ext cx="30723900" cy="8414100"/>
          </a:xfrm>
          <a:prstGeom prst="rect">
            <a:avLst/>
          </a:prstGeom>
          <a:noFill/>
          <a:ln>
            <a:noFill/>
          </a:ln>
        </p:spPr>
        <p:txBody>
          <a:bodyPr anchorCtr="0" anchor="t" bIns="158300" lIns="316475" spcFirstLastPara="1" rIns="316475" wrap="square" tIns="158300">
            <a:noAutofit/>
          </a:bodyPr>
          <a:lstStyle>
            <a:lvl1pPr lvl="0" algn="ctr">
              <a:spcBef>
                <a:spcPts val="1900"/>
              </a:spcBef>
              <a:spcAft>
                <a:spcPts val="0"/>
              </a:spcAft>
              <a:buClr>
                <a:schemeClr val="dk1"/>
              </a:buClr>
              <a:buSzPts val="11100"/>
              <a:buFont typeface="Arial"/>
              <a:buNone/>
              <a:defRPr/>
            </a:lvl1pPr>
            <a:lvl2pPr lvl="1" algn="ctr">
              <a:spcBef>
                <a:spcPts val="1900"/>
              </a:spcBef>
              <a:spcAft>
                <a:spcPts val="0"/>
              </a:spcAft>
              <a:buClr>
                <a:schemeClr val="dk1"/>
              </a:buClr>
              <a:buSzPts val="9300"/>
              <a:buFont typeface="Arial"/>
              <a:buNone/>
              <a:defRPr/>
            </a:lvl2pPr>
            <a:lvl3pPr lvl="2" algn="ctr">
              <a:spcBef>
                <a:spcPts val="1300"/>
              </a:spcBef>
              <a:spcAft>
                <a:spcPts val="0"/>
              </a:spcAft>
              <a:buClr>
                <a:schemeClr val="dk1"/>
              </a:buClr>
              <a:buSzPts val="8300"/>
              <a:buFont typeface="Arial"/>
              <a:buNone/>
              <a:defRPr/>
            </a:lvl3pPr>
            <a:lvl4pPr lvl="3" algn="ctr">
              <a:spcBef>
                <a:spcPts val="1300"/>
              </a:spcBef>
              <a:spcAft>
                <a:spcPts val="0"/>
              </a:spcAft>
              <a:buClr>
                <a:schemeClr val="dk1"/>
              </a:buClr>
              <a:buSzPts val="7000"/>
              <a:buFont typeface="Arial"/>
              <a:buNone/>
              <a:defRPr/>
            </a:lvl4pPr>
            <a:lvl5pPr lvl="4" algn="ctr">
              <a:spcBef>
                <a:spcPts val="1300"/>
              </a:spcBef>
              <a:spcAft>
                <a:spcPts val="0"/>
              </a:spcAft>
              <a:buClr>
                <a:schemeClr val="dk1"/>
              </a:buClr>
              <a:buSzPts val="7000"/>
              <a:buFont typeface="Arial"/>
              <a:buNone/>
              <a:defRPr/>
            </a:lvl5pPr>
            <a:lvl6pPr lvl="5" algn="ctr">
              <a:spcBef>
                <a:spcPts val="1300"/>
              </a:spcBef>
              <a:spcAft>
                <a:spcPts val="0"/>
              </a:spcAft>
              <a:buClr>
                <a:schemeClr val="dk1"/>
              </a:buClr>
              <a:buSzPts val="7000"/>
              <a:buFont typeface="Arial"/>
              <a:buNone/>
              <a:defRPr/>
            </a:lvl6pPr>
            <a:lvl7pPr lvl="6" algn="ctr">
              <a:spcBef>
                <a:spcPts val="1300"/>
              </a:spcBef>
              <a:spcAft>
                <a:spcPts val="0"/>
              </a:spcAft>
              <a:buClr>
                <a:schemeClr val="dk1"/>
              </a:buClr>
              <a:buSzPts val="7000"/>
              <a:buFont typeface="Arial"/>
              <a:buNone/>
              <a:defRPr/>
            </a:lvl7pPr>
            <a:lvl8pPr lvl="7" algn="ctr">
              <a:spcBef>
                <a:spcPts val="1300"/>
              </a:spcBef>
              <a:spcAft>
                <a:spcPts val="0"/>
              </a:spcAft>
              <a:buClr>
                <a:schemeClr val="dk1"/>
              </a:buClr>
              <a:buSzPts val="7000"/>
              <a:buFont typeface="Arial"/>
              <a:buNone/>
              <a:defRPr/>
            </a:lvl8pPr>
            <a:lvl9pPr lvl="8" algn="ctr">
              <a:spcBef>
                <a:spcPts val="1300"/>
              </a:spcBef>
              <a:spcAft>
                <a:spcPts val="0"/>
              </a:spcAft>
              <a:buClr>
                <a:schemeClr val="dk1"/>
              </a:buClr>
              <a:buSzPts val="7000"/>
              <a:buFont typeface="Arial"/>
              <a:buNone/>
              <a:defRPr/>
            </a:lvl9pPr>
          </a:lstStyle>
          <a:p/>
        </p:txBody>
      </p:sp>
      <p:sp>
        <p:nvSpPr>
          <p:cNvPr id="23" name="Google Shape;23;p3"/>
          <p:cNvSpPr txBox="1"/>
          <p:nvPr>
            <p:ph idx="10" type="dt"/>
          </p:nvPr>
        </p:nvSpPr>
        <p:spPr>
          <a:xfrm>
            <a:off x="2194281" y="29978349"/>
            <a:ext cx="10241100" cy="2286300"/>
          </a:xfrm>
          <a:prstGeom prst="rect">
            <a:avLst/>
          </a:prstGeom>
          <a:noFill/>
          <a:ln>
            <a:noFill/>
          </a:ln>
        </p:spPr>
        <p:txBody>
          <a:bodyPr anchorCtr="0" anchor="t" bIns="158300" lIns="316475" spcFirstLastPara="1" rIns="316475" wrap="square" tIns="158300">
            <a:noAutofit/>
          </a:bodyPr>
          <a:lstStyle>
            <a:lvl1pPr lvl="0" algn="l">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24" name="Google Shape;24;p3"/>
          <p:cNvSpPr txBox="1"/>
          <p:nvPr>
            <p:ph idx="11" type="ftr"/>
          </p:nvPr>
        </p:nvSpPr>
        <p:spPr>
          <a:xfrm>
            <a:off x="14995882" y="29978349"/>
            <a:ext cx="13898700" cy="2286300"/>
          </a:xfrm>
          <a:prstGeom prst="rect">
            <a:avLst/>
          </a:prstGeom>
          <a:noFill/>
          <a:ln>
            <a:noFill/>
          </a:ln>
        </p:spPr>
        <p:txBody>
          <a:bodyPr anchorCtr="0" anchor="t"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25" name="Google Shape;25;p3"/>
          <p:cNvSpPr txBox="1"/>
          <p:nvPr>
            <p:ph idx="12" type="sldNum"/>
          </p:nvPr>
        </p:nvSpPr>
        <p:spPr>
          <a:xfrm>
            <a:off x="31455080" y="29978349"/>
            <a:ext cx="10241100" cy="2286300"/>
          </a:xfrm>
          <a:prstGeom prst="rect">
            <a:avLst/>
          </a:prstGeom>
          <a:noFill/>
          <a:ln>
            <a:noFill/>
          </a:ln>
        </p:spPr>
        <p:txBody>
          <a:bodyPr anchorCtr="0" anchor="t" bIns="158300" lIns="316475" spcFirstLastPara="1" rIns="316475" wrap="square" tIns="158300">
            <a:noAutofit/>
          </a:bodyPr>
          <a:lstStyle>
            <a:lvl1pPr indent="0" lvl="0" marL="0" marR="0" algn="r">
              <a:spcBef>
                <a:spcPts val="0"/>
              </a:spcBef>
              <a:spcAft>
                <a:spcPts val="0"/>
              </a:spcAft>
              <a:buNone/>
              <a:defRPr b="0" sz="4700">
                <a:solidFill>
                  <a:schemeClr val="dk1"/>
                </a:solidFill>
                <a:latin typeface="Arial"/>
                <a:ea typeface="Arial"/>
                <a:cs typeface="Arial"/>
                <a:sym typeface="Arial"/>
              </a:defRPr>
            </a:lvl1pPr>
            <a:lvl2pPr indent="0" lvl="1" marL="0" marR="0" algn="r">
              <a:spcBef>
                <a:spcPts val="0"/>
              </a:spcBef>
              <a:spcAft>
                <a:spcPts val="0"/>
              </a:spcAft>
              <a:buNone/>
              <a:defRPr b="0" sz="4700">
                <a:solidFill>
                  <a:schemeClr val="dk1"/>
                </a:solidFill>
                <a:latin typeface="Arial"/>
                <a:ea typeface="Arial"/>
                <a:cs typeface="Arial"/>
                <a:sym typeface="Arial"/>
              </a:defRPr>
            </a:lvl2pPr>
            <a:lvl3pPr indent="0" lvl="2" marL="0" marR="0" algn="r">
              <a:spcBef>
                <a:spcPts val="0"/>
              </a:spcBef>
              <a:spcAft>
                <a:spcPts val="0"/>
              </a:spcAft>
              <a:buNone/>
              <a:defRPr b="0" sz="4700">
                <a:solidFill>
                  <a:schemeClr val="dk1"/>
                </a:solidFill>
                <a:latin typeface="Arial"/>
                <a:ea typeface="Arial"/>
                <a:cs typeface="Arial"/>
                <a:sym typeface="Arial"/>
              </a:defRPr>
            </a:lvl3pPr>
            <a:lvl4pPr indent="0" lvl="3" marL="0" marR="0" algn="r">
              <a:spcBef>
                <a:spcPts val="0"/>
              </a:spcBef>
              <a:spcAft>
                <a:spcPts val="0"/>
              </a:spcAft>
              <a:buNone/>
              <a:defRPr b="0" sz="4700">
                <a:solidFill>
                  <a:schemeClr val="dk1"/>
                </a:solidFill>
                <a:latin typeface="Arial"/>
                <a:ea typeface="Arial"/>
                <a:cs typeface="Arial"/>
                <a:sym typeface="Arial"/>
              </a:defRPr>
            </a:lvl4pPr>
            <a:lvl5pPr indent="0" lvl="4" marL="0" marR="0" algn="r">
              <a:spcBef>
                <a:spcPts val="0"/>
              </a:spcBef>
              <a:spcAft>
                <a:spcPts val="0"/>
              </a:spcAft>
              <a:buNone/>
              <a:defRPr b="0" sz="4700">
                <a:solidFill>
                  <a:schemeClr val="dk1"/>
                </a:solidFill>
                <a:latin typeface="Arial"/>
                <a:ea typeface="Arial"/>
                <a:cs typeface="Arial"/>
                <a:sym typeface="Arial"/>
              </a:defRPr>
            </a:lvl5pPr>
            <a:lvl6pPr indent="0" lvl="5" marL="0" marR="0" algn="r">
              <a:spcBef>
                <a:spcPts val="0"/>
              </a:spcBef>
              <a:spcAft>
                <a:spcPts val="0"/>
              </a:spcAft>
              <a:buNone/>
              <a:defRPr b="0" sz="4700">
                <a:solidFill>
                  <a:schemeClr val="dk1"/>
                </a:solidFill>
                <a:latin typeface="Arial"/>
                <a:ea typeface="Arial"/>
                <a:cs typeface="Arial"/>
                <a:sym typeface="Arial"/>
              </a:defRPr>
            </a:lvl6pPr>
            <a:lvl7pPr indent="0" lvl="6" marL="0" marR="0" algn="r">
              <a:spcBef>
                <a:spcPts val="0"/>
              </a:spcBef>
              <a:spcAft>
                <a:spcPts val="0"/>
              </a:spcAft>
              <a:buNone/>
              <a:defRPr b="0" sz="4700">
                <a:solidFill>
                  <a:schemeClr val="dk1"/>
                </a:solidFill>
                <a:latin typeface="Arial"/>
                <a:ea typeface="Arial"/>
                <a:cs typeface="Arial"/>
                <a:sym typeface="Arial"/>
              </a:defRPr>
            </a:lvl7pPr>
            <a:lvl8pPr indent="0" lvl="7" marL="0" marR="0" algn="r">
              <a:spcBef>
                <a:spcPts val="0"/>
              </a:spcBef>
              <a:spcAft>
                <a:spcPts val="0"/>
              </a:spcAft>
              <a:buNone/>
              <a:defRPr b="0" sz="4700">
                <a:solidFill>
                  <a:schemeClr val="dk1"/>
                </a:solidFill>
                <a:latin typeface="Arial"/>
                <a:ea typeface="Arial"/>
                <a:cs typeface="Arial"/>
                <a:sym typeface="Arial"/>
              </a:defRPr>
            </a:lvl8pPr>
            <a:lvl9pPr indent="0" lvl="8" marL="0" marR="0" algn="r">
              <a:spcBef>
                <a:spcPts val="0"/>
              </a:spcBef>
              <a:spcAft>
                <a:spcPts val="0"/>
              </a:spcAft>
              <a:buNone/>
              <a:defRPr b="0" sz="4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4"/>
          <p:cNvSpPr txBox="1"/>
          <p:nvPr>
            <p:ph type="title"/>
          </p:nvPr>
        </p:nvSpPr>
        <p:spPr>
          <a:xfrm>
            <a:off x="2194281" y="1317625"/>
            <a:ext cx="39501900" cy="5486400"/>
          </a:xfrm>
          <a:prstGeom prst="rect">
            <a:avLst/>
          </a:prstGeom>
          <a:noFill/>
          <a:ln>
            <a:noFill/>
          </a:ln>
        </p:spPr>
        <p:txBody>
          <a:bodyPr anchorCtr="0" anchor="ctr"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ctr">
              <a:spcBef>
                <a:spcPts val="0"/>
              </a:spcBef>
              <a:spcAft>
                <a:spcPts val="0"/>
              </a:spcAft>
              <a:buSzPts val="900"/>
              <a:buNone/>
              <a:defRPr/>
            </a:lvl6pPr>
            <a:lvl7pPr lvl="6" algn="ctr">
              <a:spcBef>
                <a:spcPts val="0"/>
              </a:spcBef>
              <a:spcAft>
                <a:spcPts val="0"/>
              </a:spcAft>
              <a:buSzPts val="900"/>
              <a:buNone/>
              <a:defRPr/>
            </a:lvl7pPr>
            <a:lvl8pPr lvl="7" algn="ctr">
              <a:spcBef>
                <a:spcPts val="0"/>
              </a:spcBef>
              <a:spcAft>
                <a:spcPts val="0"/>
              </a:spcAft>
              <a:buSzPts val="900"/>
              <a:buNone/>
              <a:defRPr/>
            </a:lvl8pPr>
            <a:lvl9pPr lvl="8" algn="ctr">
              <a:spcBef>
                <a:spcPts val="0"/>
              </a:spcBef>
              <a:spcAft>
                <a:spcPts val="0"/>
              </a:spcAft>
              <a:buSzPts val="900"/>
              <a:buNone/>
              <a:defRPr/>
            </a:lvl9pPr>
          </a:lstStyle>
          <a:p/>
        </p:txBody>
      </p:sp>
      <p:sp>
        <p:nvSpPr>
          <p:cNvPr id="28" name="Google Shape;28;p4"/>
          <p:cNvSpPr txBox="1"/>
          <p:nvPr>
            <p:ph idx="1" type="body"/>
          </p:nvPr>
        </p:nvSpPr>
        <p:spPr>
          <a:xfrm>
            <a:off x="2194281" y="7680327"/>
            <a:ext cx="39501900" cy="21726300"/>
          </a:xfrm>
          <a:prstGeom prst="rect">
            <a:avLst/>
          </a:prstGeom>
          <a:noFill/>
          <a:ln>
            <a:noFill/>
          </a:ln>
        </p:spPr>
        <p:txBody>
          <a:bodyPr anchorCtr="0" anchor="t" bIns="158300" lIns="316475" spcFirstLastPara="1" rIns="316475" wrap="square" tIns="158300">
            <a:noAutofit/>
          </a:bodyPr>
          <a:lstStyle>
            <a:lvl1pPr indent="-311150" lvl="0" marL="457200" algn="l">
              <a:spcBef>
                <a:spcPts val="400"/>
              </a:spcBef>
              <a:spcAft>
                <a:spcPts val="0"/>
              </a:spcAft>
              <a:buClr>
                <a:schemeClr val="dk1"/>
              </a:buClr>
              <a:buSzPts val="1300"/>
              <a:buChar char="•"/>
              <a:defRPr/>
            </a:lvl1pPr>
            <a:lvl2pPr indent="-311150" lvl="1" marL="914400" algn="l">
              <a:spcBef>
                <a:spcPts val="400"/>
              </a:spcBef>
              <a:spcAft>
                <a:spcPts val="0"/>
              </a:spcAft>
              <a:buClr>
                <a:schemeClr val="dk1"/>
              </a:buClr>
              <a:buSzPts val="1300"/>
              <a:buChar char="–"/>
              <a:defRPr/>
            </a:lvl2pPr>
            <a:lvl3pPr indent="-311150" lvl="2" marL="1371600" algn="l">
              <a:spcBef>
                <a:spcPts val="400"/>
              </a:spcBef>
              <a:spcAft>
                <a:spcPts val="0"/>
              </a:spcAft>
              <a:buClr>
                <a:schemeClr val="dk1"/>
              </a:buClr>
              <a:buSzPts val="1300"/>
              <a:buChar char="•"/>
              <a:defRPr/>
            </a:lvl3pPr>
            <a:lvl4pPr indent="-311150" lvl="3" marL="1828800" algn="l">
              <a:spcBef>
                <a:spcPts val="400"/>
              </a:spcBef>
              <a:spcAft>
                <a:spcPts val="0"/>
              </a:spcAft>
              <a:buClr>
                <a:schemeClr val="dk1"/>
              </a:buClr>
              <a:buSzPts val="1300"/>
              <a:buChar char="–"/>
              <a:defRPr/>
            </a:lvl4pPr>
            <a:lvl5pPr indent="-311150" lvl="4" marL="2286000" algn="l">
              <a:spcBef>
                <a:spcPts val="400"/>
              </a:spcBef>
              <a:spcAft>
                <a:spcPts val="0"/>
              </a:spcAft>
              <a:buClr>
                <a:schemeClr val="dk1"/>
              </a:buClr>
              <a:buSzPts val="1300"/>
              <a:buChar char="»"/>
              <a:defRPr/>
            </a:lvl5pPr>
            <a:lvl6pPr indent="-311150" lvl="5" marL="2743200" algn="l">
              <a:spcBef>
                <a:spcPts val="400"/>
              </a:spcBef>
              <a:spcAft>
                <a:spcPts val="0"/>
              </a:spcAft>
              <a:buClr>
                <a:schemeClr val="dk1"/>
              </a:buClr>
              <a:buSzPts val="1300"/>
              <a:buChar char="»"/>
              <a:defRPr/>
            </a:lvl6pPr>
            <a:lvl7pPr indent="-311150" lvl="6" marL="3200400" algn="l">
              <a:spcBef>
                <a:spcPts val="400"/>
              </a:spcBef>
              <a:spcAft>
                <a:spcPts val="0"/>
              </a:spcAft>
              <a:buClr>
                <a:schemeClr val="dk1"/>
              </a:buClr>
              <a:buSzPts val="1300"/>
              <a:buChar char="»"/>
              <a:defRPr/>
            </a:lvl7pPr>
            <a:lvl8pPr indent="-311150" lvl="7" marL="3657600" algn="l">
              <a:spcBef>
                <a:spcPts val="400"/>
              </a:spcBef>
              <a:spcAft>
                <a:spcPts val="0"/>
              </a:spcAft>
              <a:buClr>
                <a:schemeClr val="dk1"/>
              </a:buClr>
              <a:buSzPts val="1300"/>
              <a:buChar char="»"/>
              <a:defRPr/>
            </a:lvl8pPr>
            <a:lvl9pPr indent="-311150" lvl="8" marL="4114800" algn="l">
              <a:spcBef>
                <a:spcPts val="400"/>
              </a:spcBef>
              <a:spcAft>
                <a:spcPts val="0"/>
              </a:spcAft>
              <a:buClr>
                <a:schemeClr val="dk1"/>
              </a:buClr>
              <a:buSzPts val="1300"/>
              <a:buChar char="»"/>
              <a:defRPr/>
            </a:lvl9pPr>
          </a:lstStyle>
          <a:p/>
        </p:txBody>
      </p:sp>
      <p:sp>
        <p:nvSpPr>
          <p:cNvPr id="29" name="Google Shape;29;p4"/>
          <p:cNvSpPr txBox="1"/>
          <p:nvPr>
            <p:ph idx="10" type="dt"/>
          </p:nvPr>
        </p:nvSpPr>
        <p:spPr>
          <a:xfrm>
            <a:off x="2194281" y="29978349"/>
            <a:ext cx="10241100" cy="2286300"/>
          </a:xfrm>
          <a:prstGeom prst="rect">
            <a:avLst/>
          </a:prstGeom>
          <a:noFill/>
          <a:ln>
            <a:noFill/>
          </a:ln>
        </p:spPr>
        <p:txBody>
          <a:bodyPr anchorCtr="0" anchor="t" bIns="158300" lIns="316475" spcFirstLastPara="1" rIns="316475" wrap="square" tIns="158300">
            <a:noAutofit/>
          </a:bodyPr>
          <a:lstStyle>
            <a:lvl1pPr lvl="0" algn="l">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30" name="Google Shape;30;p4"/>
          <p:cNvSpPr txBox="1"/>
          <p:nvPr>
            <p:ph idx="11" type="ftr"/>
          </p:nvPr>
        </p:nvSpPr>
        <p:spPr>
          <a:xfrm>
            <a:off x="14995882" y="29978349"/>
            <a:ext cx="13898700" cy="2286300"/>
          </a:xfrm>
          <a:prstGeom prst="rect">
            <a:avLst/>
          </a:prstGeom>
          <a:noFill/>
          <a:ln>
            <a:noFill/>
          </a:ln>
        </p:spPr>
        <p:txBody>
          <a:bodyPr anchorCtr="0" anchor="t"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31" name="Google Shape;31;p4"/>
          <p:cNvSpPr txBox="1"/>
          <p:nvPr>
            <p:ph idx="12" type="sldNum"/>
          </p:nvPr>
        </p:nvSpPr>
        <p:spPr>
          <a:xfrm>
            <a:off x="31455080" y="29978349"/>
            <a:ext cx="10241100" cy="2286300"/>
          </a:xfrm>
          <a:prstGeom prst="rect">
            <a:avLst/>
          </a:prstGeom>
          <a:noFill/>
          <a:ln>
            <a:noFill/>
          </a:ln>
        </p:spPr>
        <p:txBody>
          <a:bodyPr anchorCtr="0" anchor="t" bIns="158300" lIns="316475" spcFirstLastPara="1" rIns="316475" wrap="square" tIns="158300">
            <a:noAutofit/>
          </a:bodyPr>
          <a:lstStyle>
            <a:lvl1pPr indent="0" lvl="0" marL="0" marR="0" algn="r">
              <a:spcBef>
                <a:spcPts val="0"/>
              </a:spcBef>
              <a:spcAft>
                <a:spcPts val="0"/>
              </a:spcAft>
              <a:buNone/>
              <a:defRPr b="0" sz="4700">
                <a:solidFill>
                  <a:schemeClr val="dk1"/>
                </a:solidFill>
                <a:latin typeface="Arial"/>
                <a:ea typeface="Arial"/>
                <a:cs typeface="Arial"/>
                <a:sym typeface="Arial"/>
              </a:defRPr>
            </a:lvl1pPr>
            <a:lvl2pPr indent="0" lvl="1" marL="0" marR="0" algn="r">
              <a:spcBef>
                <a:spcPts val="0"/>
              </a:spcBef>
              <a:spcAft>
                <a:spcPts val="0"/>
              </a:spcAft>
              <a:buNone/>
              <a:defRPr b="0" sz="4700">
                <a:solidFill>
                  <a:schemeClr val="dk1"/>
                </a:solidFill>
                <a:latin typeface="Arial"/>
                <a:ea typeface="Arial"/>
                <a:cs typeface="Arial"/>
                <a:sym typeface="Arial"/>
              </a:defRPr>
            </a:lvl2pPr>
            <a:lvl3pPr indent="0" lvl="2" marL="0" marR="0" algn="r">
              <a:spcBef>
                <a:spcPts val="0"/>
              </a:spcBef>
              <a:spcAft>
                <a:spcPts val="0"/>
              </a:spcAft>
              <a:buNone/>
              <a:defRPr b="0" sz="4700">
                <a:solidFill>
                  <a:schemeClr val="dk1"/>
                </a:solidFill>
                <a:latin typeface="Arial"/>
                <a:ea typeface="Arial"/>
                <a:cs typeface="Arial"/>
                <a:sym typeface="Arial"/>
              </a:defRPr>
            </a:lvl3pPr>
            <a:lvl4pPr indent="0" lvl="3" marL="0" marR="0" algn="r">
              <a:spcBef>
                <a:spcPts val="0"/>
              </a:spcBef>
              <a:spcAft>
                <a:spcPts val="0"/>
              </a:spcAft>
              <a:buNone/>
              <a:defRPr b="0" sz="4700">
                <a:solidFill>
                  <a:schemeClr val="dk1"/>
                </a:solidFill>
                <a:latin typeface="Arial"/>
                <a:ea typeface="Arial"/>
                <a:cs typeface="Arial"/>
                <a:sym typeface="Arial"/>
              </a:defRPr>
            </a:lvl4pPr>
            <a:lvl5pPr indent="0" lvl="4" marL="0" marR="0" algn="r">
              <a:spcBef>
                <a:spcPts val="0"/>
              </a:spcBef>
              <a:spcAft>
                <a:spcPts val="0"/>
              </a:spcAft>
              <a:buNone/>
              <a:defRPr b="0" sz="4700">
                <a:solidFill>
                  <a:schemeClr val="dk1"/>
                </a:solidFill>
                <a:latin typeface="Arial"/>
                <a:ea typeface="Arial"/>
                <a:cs typeface="Arial"/>
                <a:sym typeface="Arial"/>
              </a:defRPr>
            </a:lvl5pPr>
            <a:lvl6pPr indent="0" lvl="5" marL="0" marR="0" algn="r">
              <a:spcBef>
                <a:spcPts val="0"/>
              </a:spcBef>
              <a:spcAft>
                <a:spcPts val="0"/>
              </a:spcAft>
              <a:buNone/>
              <a:defRPr b="0" sz="4700">
                <a:solidFill>
                  <a:schemeClr val="dk1"/>
                </a:solidFill>
                <a:latin typeface="Arial"/>
                <a:ea typeface="Arial"/>
                <a:cs typeface="Arial"/>
                <a:sym typeface="Arial"/>
              </a:defRPr>
            </a:lvl6pPr>
            <a:lvl7pPr indent="0" lvl="6" marL="0" marR="0" algn="r">
              <a:spcBef>
                <a:spcPts val="0"/>
              </a:spcBef>
              <a:spcAft>
                <a:spcPts val="0"/>
              </a:spcAft>
              <a:buNone/>
              <a:defRPr b="0" sz="4700">
                <a:solidFill>
                  <a:schemeClr val="dk1"/>
                </a:solidFill>
                <a:latin typeface="Arial"/>
                <a:ea typeface="Arial"/>
                <a:cs typeface="Arial"/>
                <a:sym typeface="Arial"/>
              </a:defRPr>
            </a:lvl7pPr>
            <a:lvl8pPr indent="0" lvl="7" marL="0" marR="0" algn="r">
              <a:spcBef>
                <a:spcPts val="0"/>
              </a:spcBef>
              <a:spcAft>
                <a:spcPts val="0"/>
              </a:spcAft>
              <a:buNone/>
              <a:defRPr b="0" sz="4700">
                <a:solidFill>
                  <a:schemeClr val="dk1"/>
                </a:solidFill>
                <a:latin typeface="Arial"/>
                <a:ea typeface="Arial"/>
                <a:cs typeface="Arial"/>
                <a:sym typeface="Arial"/>
              </a:defRPr>
            </a:lvl8pPr>
            <a:lvl9pPr indent="0" lvl="8" marL="0" marR="0" algn="r">
              <a:spcBef>
                <a:spcPts val="0"/>
              </a:spcBef>
              <a:spcAft>
                <a:spcPts val="0"/>
              </a:spcAft>
              <a:buNone/>
              <a:defRPr b="0" sz="4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2" name="Shape 32"/>
        <p:cNvGrpSpPr/>
        <p:nvPr/>
      </p:nvGrpSpPr>
      <p:grpSpPr>
        <a:xfrm>
          <a:off x="0" y="0"/>
          <a:ext cx="0" cy="0"/>
          <a:chOff x="0" y="0"/>
          <a:chExt cx="0" cy="0"/>
        </a:xfrm>
      </p:grpSpPr>
      <p:sp>
        <p:nvSpPr>
          <p:cNvPr id="33" name="Google Shape;33;p5"/>
          <p:cNvSpPr txBox="1"/>
          <p:nvPr>
            <p:ph type="title"/>
          </p:nvPr>
        </p:nvSpPr>
        <p:spPr>
          <a:xfrm>
            <a:off x="3467103" y="21153442"/>
            <a:ext cx="37307700" cy="6537000"/>
          </a:xfrm>
          <a:prstGeom prst="rect">
            <a:avLst/>
          </a:prstGeom>
          <a:noFill/>
          <a:ln>
            <a:noFill/>
          </a:ln>
        </p:spPr>
        <p:txBody>
          <a:bodyPr anchorCtr="0" anchor="t" bIns="158300" lIns="316475" spcFirstLastPara="1" rIns="316475" wrap="square" tIns="158300">
            <a:noAutofit/>
          </a:bodyPr>
          <a:lstStyle>
            <a:lvl1pPr lvl="0" algn="l">
              <a:spcBef>
                <a:spcPts val="0"/>
              </a:spcBef>
              <a:spcAft>
                <a:spcPts val="0"/>
              </a:spcAft>
              <a:buSzPts val="900"/>
              <a:buNone/>
              <a:defRPr b="1" sz="3800" cap="none"/>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ctr">
              <a:spcBef>
                <a:spcPts val="0"/>
              </a:spcBef>
              <a:spcAft>
                <a:spcPts val="0"/>
              </a:spcAft>
              <a:buSzPts val="900"/>
              <a:buNone/>
              <a:defRPr/>
            </a:lvl6pPr>
            <a:lvl7pPr lvl="6" algn="ctr">
              <a:spcBef>
                <a:spcPts val="0"/>
              </a:spcBef>
              <a:spcAft>
                <a:spcPts val="0"/>
              </a:spcAft>
              <a:buSzPts val="900"/>
              <a:buNone/>
              <a:defRPr/>
            </a:lvl7pPr>
            <a:lvl8pPr lvl="7" algn="ctr">
              <a:spcBef>
                <a:spcPts val="0"/>
              </a:spcBef>
              <a:spcAft>
                <a:spcPts val="0"/>
              </a:spcAft>
              <a:buSzPts val="900"/>
              <a:buNone/>
              <a:defRPr/>
            </a:lvl8pPr>
            <a:lvl9pPr lvl="8" algn="ctr">
              <a:spcBef>
                <a:spcPts val="0"/>
              </a:spcBef>
              <a:spcAft>
                <a:spcPts val="0"/>
              </a:spcAft>
              <a:buSzPts val="900"/>
              <a:buNone/>
              <a:defRPr/>
            </a:lvl9pPr>
          </a:lstStyle>
          <a:p/>
        </p:txBody>
      </p:sp>
      <p:sp>
        <p:nvSpPr>
          <p:cNvPr id="34" name="Google Shape;34;p5"/>
          <p:cNvSpPr txBox="1"/>
          <p:nvPr>
            <p:ph idx="1" type="body"/>
          </p:nvPr>
        </p:nvSpPr>
        <p:spPr>
          <a:xfrm>
            <a:off x="3467103" y="13952538"/>
            <a:ext cx="37307700" cy="7200600"/>
          </a:xfrm>
          <a:prstGeom prst="rect">
            <a:avLst/>
          </a:prstGeom>
          <a:noFill/>
          <a:ln>
            <a:noFill/>
          </a:ln>
        </p:spPr>
        <p:txBody>
          <a:bodyPr anchorCtr="0" anchor="b" bIns="158300" lIns="316475" spcFirstLastPara="1" rIns="316475" wrap="square" tIns="158300">
            <a:noAutofit/>
          </a:bodyPr>
          <a:lstStyle>
            <a:lvl1pPr indent="-228600" lvl="0" marL="457200" algn="l">
              <a:spcBef>
                <a:spcPts val="400"/>
              </a:spcBef>
              <a:spcAft>
                <a:spcPts val="0"/>
              </a:spcAft>
              <a:buClr>
                <a:schemeClr val="dk1"/>
              </a:buClr>
              <a:buSzPts val="1300"/>
              <a:buFont typeface="Arial"/>
              <a:buNone/>
              <a:defRPr sz="1300"/>
            </a:lvl1pPr>
            <a:lvl2pPr indent="-228600" lvl="1" marL="914400" algn="l">
              <a:spcBef>
                <a:spcPts val="400"/>
              </a:spcBef>
              <a:spcAft>
                <a:spcPts val="0"/>
              </a:spcAft>
              <a:buClr>
                <a:schemeClr val="dk1"/>
              </a:buClr>
              <a:buSzPts val="1300"/>
              <a:buFont typeface="Arial"/>
              <a:buNone/>
              <a:defRPr sz="1300"/>
            </a:lvl2pPr>
            <a:lvl3pPr indent="-228600" lvl="2" marL="1371600" algn="l">
              <a:spcBef>
                <a:spcPts val="400"/>
              </a:spcBef>
              <a:spcAft>
                <a:spcPts val="0"/>
              </a:spcAft>
              <a:buClr>
                <a:schemeClr val="dk1"/>
              </a:buClr>
              <a:buSzPts val="1300"/>
              <a:buFont typeface="Arial"/>
              <a:buNone/>
              <a:defRPr sz="1300"/>
            </a:lvl3pPr>
            <a:lvl4pPr indent="-228600" lvl="3" marL="1828800" algn="l">
              <a:spcBef>
                <a:spcPts val="0"/>
              </a:spcBef>
              <a:spcAft>
                <a:spcPts val="0"/>
              </a:spcAft>
              <a:buClr>
                <a:schemeClr val="dk1"/>
              </a:buClr>
              <a:buSzPts val="900"/>
              <a:buFont typeface="Arial"/>
              <a:buNone/>
              <a:defRPr sz="900"/>
            </a:lvl4pPr>
            <a:lvl5pPr indent="-228600" lvl="4" marL="2286000" algn="l">
              <a:spcBef>
                <a:spcPts val="0"/>
              </a:spcBef>
              <a:spcAft>
                <a:spcPts val="0"/>
              </a:spcAft>
              <a:buClr>
                <a:schemeClr val="dk1"/>
              </a:buClr>
              <a:buSzPts val="900"/>
              <a:buFont typeface="Arial"/>
              <a:buNone/>
              <a:defRPr sz="900"/>
            </a:lvl5pPr>
            <a:lvl6pPr indent="-228600" lvl="5" marL="2743200" algn="l">
              <a:spcBef>
                <a:spcPts val="0"/>
              </a:spcBef>
              <a:spcAft>
                <a:spcPts val="0"/>
              </a:spcAft>
              <a:buClr>
                <a:schemeClr val="dk1"/>
              </a:buClr>
              <a:buSzPts val="900"/>
              <a:buFont typeface="Arial"/>
              <a:buNone/>
              <a:defRPr sz="900"/>
            </a:lvl6pPr>
            <a:lvl7pPr indent="-228600" lvl="6" marL="3200400" algn="l">
              <a:spcBef>
                <a:spcPts val="0"/>
              </a:spcBef>
              <a:spcAft>
                <a:spcPts val="0"/>
              </a:spcAft>
              <a:buClr>
                <a:schemeClr val="dk1"/>
              </a:buClr>
              <a:buSzPts val="900"/>
              <a:buFont typeface="Arial"/>
              <a:buNone/>
              <a:defRPr sz="900"/>
            </a:lvl7pPr>
            <a:lvl8pPr indent="-228600" lvl="7" marL="3657600" algn="l">
              <a:spcBef>
                <a:spcPts val="0"/>
              </a:spcBef>
              <a:spcAft>
                <a:spcPts val="0"/>
              </a:spcAft>
              <a:buClr>
                <a:schemeClr val="dk1"/>
              </a:buClr>
              <a:buSzPts val="900"/>
              <a:buFont typeface="Arial"/>
              <a:buNone/>
              <a:defRPr sz="900"/>
            </a:lvl8pPr>
            <a:lvl9pPr indent="-228600" lvl="8" marL="4114800" algn="l">
              <a:spcBef>
                <a:spcPts val="0"/>
              </a:spcBef>
              <a:spcAft>
                <a:spcPts val="0"/>
              </a:spcAft>
              <a:buClr>
                <a:schemeClr val="dk1"/>
              </a:buClr>
              <a:buSzPts val="900"/>
              <a:buFont typeface="Arial"/>
              <a:buNone/>
              <a:defRPr sz="900"/>
            </a:lvl9pPr>
          </a:lstStyle>
          <a:p/>
        </p:txBody>
      </p:sp>
      <p:sp>
        <p:nvSpPr>
          <p:cNvPr id="35" name="Google Shape;35;p5"/>
          <p:cNvSpPr txBox="1"/>
          <p:nvPr>
            <p:ph idx="10" type="dt"/>
          </p:nvPr>
        </p:nvSpPr>
        <p:spPr>
          <a:xfrm>
            <a:off x="2194281" y="29978349"/>
            <a:ext cx="10241100" cy="2286300"/>
          </a:xfrm>
          <a:prstGeom prst="rect">
            <a:avLst/>
          </a:prstGeom>
          <a:noFill/>
          <a:ln>
            <a:noFill/>
          </a:ln>
        </p:spPr>
        <p:txBody>
          <a:bodyPr anchorCtr="0" anchor="t" bIns="158300" lIns="316475" spcFirstLastPara="1" rIns="316475" wrap="square" tIns="158300">
            <a:noAutofit/>
          </a:bodyPr>
          <a:lstStyle>
            <a:lvl1pPr lvl="0" algn="l">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36" name="Google Shape;36;p5"/>
          <p:cNvSpPr txBox="1"/>
          <p:nvPr>
            <p:ph idx="11" type="ftr"/>
          </p:nvPr>
        </p:nvSpPr>
        <p:spPr>
          <a:xfrm>
            <a:off x="14995882" y="29978349"/>
            <a:ext cx="13898700" cy="2286300"/>
          </a:xfrm>
          <a:prstGeom prst="rect">
            <a:avLst/>
          </a:prstGeom>
          <a:noFill/>
          <a:ln>
            <a:noFill/>
          </a:ln>
        </p:spPr>
        <p:txBody>
          <a:bodyPr anchorCtr="0" anchor="t"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37" name="Google Shape;37;p5"/>
          <p:cNvSpPr txBox="1"/>
          <p:nvPr>
            <p:ph idx="12" type="sldNum"/>
          </p:nvPr>
        </p:nvSpPr>
        <p:spPr>
          <a:xfrm>
            <a:off x="31455080" y="29978349"/>
            <a:ext cx="10241100" cy="2286300"/>
          </a:xfrm>
          <a:prstGeom prst="rect">
            <a:avLst/>
          </a:prstGeom>
          <a:noFill/>
          <a:ln>
            <a:noFill/>
          </a:ln>
        </p:spPr>
        <p:txBody>
          <a:bodyPr anchorCtr="0" anchor="t" bIns="158300" lIns="316475" spcFirstLastPara="1" rIns="316475" wrap="square" tIns="158300">
            <a:noAutofit/>
          </a:bodyPr>
          <a:lstStyle>
            <a:lvl1pPr indent="0" lvl="0" marL="0" marR="0" algn="r">
              <a:spcBef>
                <a:spcPts val="0"/>
              </a:spcBef>
              <a:spcAft>
                <a:spcPts val="0"/>
              </a:spcAft>
              <a:buNone/>
              <a:defRPr b="0" sz="4700">
                <a:solidFill>
                  <a:schemeClr val="dk1"/>
                </a:solidFill>
                <a:latin typeface="Arial"/>
                <a:ea typeface="Arial"/>
                <a:cs typeface="Arial"/>
                <a:sym typeface="Arial"/>
              </a:defRPr>
            </a:lvl1pPr>
            <a:lvl2pPr indent="0" lvl="1" marL="0" marR="0" algn="r">
              <a:spcBef>
                <a:spcPts val="0"/>
              </a:spcBef>
              <a:spcAft>
                <a:spcPts val="0"/>
              </a:spcAft>
              <a:buNone/>
              <a:defRPr b="0" sz="4700">
                <a:solidFill>
                  <a:schemeClr val="dk1"/>
                </a:solidFill>
                <a:latin typeface="Arial"/>
                <a:ea typeface="Arial"/>
                <a:cs typeface="Arial"/>
                <a:sym typeface="Arial"/>
              </a:defRPr>
            </a:lvl2pPr>
            <a:lvl3pPr indent="0" lvl="2" marL="0" marR="0" algn="r">
              <a:spcBef>
                <a:spcPts val="0"/>
              </a:spcBef>
              <a:spcAft>
                <a:spcPts val="0"/>
              </a:spcAft>
              <a:buNone/>
              <a:defRPr b="0" sz="4700">
                <a:solidFill>
                  <a:schemeClr val="dk1"/>
                </a:solidFill>
                <a:latin typeface="Arial"/>
                <a:ea typeface="Arial"/>
                <a:cs typeface="Arial"/>
                <a:sym typeface="Arial"/>
              </a:defRPr>
            </a:lvl3pPr>
            <a:lvl4pPr indent="0" lvl="3" marL="0" marR="0" algn="r">
              <a:spcBef>
                <a:spcPts val="0"/>
              </a:spcBef>
              <a:spcAft>
                <a:spcPts val="0"/>
              </a:spcAft>
              <a:buNone/>
              <a:defRPr b="0" sz="4700">
                <a:solidFill>
                  <a:schemeClr val="dk1"/>
                </a:solidFill>
                <a:latin typeface="Arial"/>
                <a:ea typeface="Arial"/>
                <a:cs typeface="Arial"/>
                <a:sym typeface="Arial"/>
              </a:defRPr>
            </a:lvl4pPr>
            <a:lvl5pPr indent="0" lvl="4" marL="0" marR="0" algn="r">
              <a:spcBef>
                <a:spcPts val="0"/>
              </a:spcBef>
              <a:spcAft>
                <a:spcPts val="0"/>
              </a:spcAft>
              <a:buNone/>
              <a:defRPr b="0" sz="4700">
                <a:solidFill>
                  <a:schemeClr val="dk1"/>
                </a:solidFill>
                <a:latin typeface="Arial"/>
                <a:ea typeface="Arial"/>
                <a:cs typeface="Arial"/>
                <a:sym typeface="Arial"/>
              </a:defRPr>
            </a:lvl5pPr>
            <a:lvl6pPr indent="0" lvl="5" marL="0" marR="0" algn="r">
              <a:spcBef>
                <a:spcPts val="0"/>
              </a:spcBef>
              <a:spcAft>
                <a:spcPts val="0"/>
              </a:spcAft>
              <a:buNone/>
              <a:defRPr b="0" sz="4700">
                <a:solidFill>
                  <a:schemeClr val="dk1"/>
                </a:solidFill>
                <a:latin typeface="Arial"/>
                <a:ea typeface="Arial"/>
                <a:cs typeface="Arial"/>
                <a:sym typeface="Arial"/>
              </a:defRPr>
            </a:lvl6pPr>
            <a:lvl7pPr indent="0" lvl="6" marL="0" marR="0" algn="r">
              <a:spcBef>
                <a:spcPts val="0"/>
              </a:spcBef>
              <a:spcAft>
                <a:spcPts val="0"/>
              </a:spcAft>
              <a:buNone/>
              <a:defRPr b="0" sz="4700">
                <a:solidFill>
                  <a:schemeClr val="dk1"/>
                </a:solidFill>
                <a:latin typeface="Arial"/>
                <a:ea typeface="Arial"/>
                <a:cs typeface="Arial"/>
                <a:sym typeface="Arial"/>
              </a:defRPr>
            </a:lvl7pPr>
            <a:lvl8pPr indent="0" lvl="7" marL="0" marR="0" algn="r">
              <a:spcBef>
                <a:spcPts val="0"/>
              </a:spcBef>
              <a:spcAft>
                <a:spcPts val="0"/>
              </a:spcAft>
              <a:buNone/>
              <a:defRPr b="0" sz="4700">
                <a:solidFill>
                  <a:schemeClr val="dk1"/>
                </a:solidFill>
                <a:latin typeface="Arial"/>
                <a:ea typeface="Arial"/>
                <a:cs typeface="Arial"/>
                <a:sym typeface="Arial"/>
              </a:defRPr>
            </a:lvl8pPr>
            <a:lvl9pPr indent="0" lvl="8" marL="0" marR="0" algn="r">
              <a:spcBef>
                <a:spcPts val="0"/>
              </a:spcBef>
              <a:spcAft>
                <a:spcPts val="0"/>
              </a:spcAft>
              <a:buNone/>
              <a:defRPr b="0" sz="4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8" name="Shape 38"/>
        <p:cNvGrpSpPr/>
        <p:nvPr/>
      </p:nvGrpSpPr>
      <p:grpSpPr>
        <a:xfrm>
          <a:off x="0" y="0"/>
          <a:ext cx="0" cy="0"/>
          <a:chOff x="0" y="0"/>
          <a:chExt cx="0" cy="0"/>
        </a:xfrm>
      </p:grpSpPr>
      <p:sp>
        <p:nvSpPr>
          <p:cNvPr id="39" name="Google Shape;39;p6"/>
          <p:cNvSpPr txBox="1"/>
          <p:nvPr>
            <p:ph type="title"/>
          </p:nvPr>
        </p:nvSpPr>
        <p:spPr>
          <a:xfrm>
            <a:off x="2194281" y="1317625"/>
            <a:ext cx="39501900" cy="5486400"/>
          </a:xfrm>
          <a:prstGeom prst="rect">
            <a:avLst/>
          </a:prstGeom>
          <a:noFill/>
          <a:ln>
            <a:noFill/>
          </a:ln>
        </p:spPr>
        <p:txBody>
          <a:bodyPr anchorCtr="0" anchor="ctr"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ctr">
              <a:spcBef>
                <a:spcPts val="0"/>
              </a:spcBef>
              <a:spcAft>
                <a:spcPts val="0"/>
              </a:spcAft>
              <a:buSzPts val="900"/>
              <a:buNone/>
              <a:defRPr/>
            </a:lvl6pPr>
            <a:lvl7pPr lvl="6" algn="ctr">
              <a:spcBef>
                <a:spcPts val="0"/>
              </a:spcBef>
              <a:spcAft>
                <a:spcPts val="0"/>
              </a:spcAft>
              <a:buSzPts val="900"/>
              <a:buNone/>
              <a:defRPr/>
            </a:lvl7pPr>
            <a:lvl8pPr lvl="7" algn="ctr">
              <a:spcBef>
                <a:spcPts val="0"/>
              </a:spcBef>
              <a:spcAft>
                <a:spcPts val="0"/>
              </a:spcAft>
              <a:buSzPts val="900"/>
              <a:buNone/>
              <a:defRPr/>
            </a:lvl8pPr>
            <a:lvl9pPr lvl="8" algn="ctr">
              <a:spcBef>
                <a:spcPts val="0"/>
              </a:spcBef>
              <a:spcAft>
                <a:spcPts val="0"/>
              </a:spcAft>
              <a:buSzPts val="900"/>
              <a:buNone/>
              <a:defRPr/>
            </a:lvl9pPr>
          </a:lstStyle>
          <a:p/>
        </p:txBody>
      </p:sp>
      <p:sp>
        <p:nvSpPr>
          <p:cNvPr id="40" name="Google Shape;40;p6"/>
          <p:cNvSpPr txBox="1"/>
          <p:nvPr>
            <p:ph idx="1" type="body"/>
          </p:nvPr>
        </p:nvSpPr>
        <p:spPr>
          <a:xfrm>
            <a:off x="2193927" y="7680327"/>
            <a:ext cx="19676100" cy="21726300"/>
          </a:xfrm>
          <a:prstGeom prst="rect">
            <a:avLst/>
          </a:prstGeom>
          <a:noFill/>
          <a:ln>
            <a:noFill/>
          </a:ln>
        </p:spPr>
        <p:txBody>
          <a:bodyPr anchorCtr="0" anchor="t" bIns="158300" lIns="316475" spcFirstLastPara="1" rIns="316475" wrap="square" tIns="158300">
            <a:noAutofit/>
          </a:bodyPr>
          <a:lstStyle>
            <a:lvl1pPr indent="-406400" lvl="0" marL="457200" algn="l">
              <a:spcBef>
                <a:spcPts val="400"/>
              </a:spcBef>
              <a:spcAft>
                <a:spcPts val="0"/>
              </a:spcAft>
              <a:buClr>
                <a:schemeClr val="dk1"/>
              </a:buClr>
              <a:buSzPts val="2800"/>
              <a:buFont typeface="Arial"/>
              <a:buChar char="•"/>
              <a:defRPr sz="2800"/>
            </a:lvl1pPr>
            <a:lvl2pPr indent="-349250" lvl="1" marL="914400" algn="l">
              <a:spcBef>
                <a:spcPts val="400"/>
              </a:spcBef>
              <a:spcAft>
                <a:spcPts val="0"/>
              </a:spcAft>
              <a:buClr>
                <a:schemeClr val="dk1"/>
              </a:buClr>
              <a:buSzPts val="1900"/>
              <a:buFont typeface="Arial"/>
              <a:buChar char="–"/>
              <a:defRPr sz="1900"/>
            </a:lvl2pPr>
            <a:lvl3pPr indent="-311150" lvl="2" marL="1371600" algn="l">
              <a:spcBef>
                <a:spcPts val="400"/>
              </a:spcBef>
              <a:spcAft>
                <a:spcPts val="0"/>
              </a:spcAft>
              <a:buClr>
                <a:schemeClr val="dk1"/>
              </a:buClr>
              <a:buSzPts val="1300"/>
              <a:buFont typeface="Arial"/>
              <a:buChar char="•"/>
              <a:defRPr sz="1300"/>
            </a:lvl3pPr>
            <a:lvl4pPr indent="-311150" lvl="3" marL="1828800" algn="l">
              <a:spcBef>
                <a:spcPts val="400"/>
              </a:spcBef>
              <a:spcAft>
                <a:spcPts val="0"/>
              </a:spcAft>
              <a:buClr>
                <a:schemeClr val="dk1"/>
              </a:buClr>
              <a:buSzPts val="1300"/>
              <a:buFont typeface="Arial"/>
              <a:buChar char="–"/>
              <a:defRPr sz="1300"/>
            </a:lvl4pPr>
            <a:lvl5pPr indent="-311150" lvl="4" marL="2286000" algn="l">
              <a:spcBef>
                <a:spcPts val="400"/>
              </a:spcBef>
              <a:spcAft>
                <a:spcPts val="0"/>
              </a:spcAft>
              <a:buClr>
                <a:schemeClr val="dk1"/>
              </a:buClr>
              <a:buSzPts val="1300"/>
              <a:buFont typeface="Arial"/>
              <a:buChar char="»"/>
              <a:defRPr sz="1300"/>
            </a:lvl5pPr>
            <a:lvl6pPr indent="-311150" lvl="5" marL="2743200" algn="l">
              <a:spcBef>
                <a:spcPts val="400"/>
              </a:spcBef>
              <a:spcAft>
                <a:spcPts val="0"/>
              </a:spcAft>
              <a:buClr>
                <a:schemeClr val="dk1"/>
              </a:buClr>
              <a:buSzPts val="1300"/>
              <a:buFont typeface="Arial"/>
              <a:buChar char="»"/>
              <a:defRPr sz="1300"/>
            </a:lvl6pPr>
            <a:lvl7pPr indent="-311150" lvl="6" marL="3200400" algn="l">
              <a:spcBef>
                <a:spcPts val="400"/>
              </a:spcBef>
              <a:spcAft>
                <a:spcPts val="0"/>
              </a:spcAft>
              <a:buClr>
                <a:schemeClr val="dk1"/>
              </a:buClr>
              <a:buSzPts val="1300"/>
              <a:buFont typeface="Arial"/>
              <a:buChar char="»"/>
              <a:defRPr sz="1300"/>
            </a:lvl7pPr>
            <a:lvl8pPr indent="-311150" lvl="7" marL="3657600" algn="l">
              <a:spcBef>
                <a:spcPts val="400"/>
              </a:spcBef>
              <a:spcAft>
                <a:spcPts val="0"/>
              </a:spcAft>
              <a:buClr>
                <a:schemeClr val="dk1"/>
              </a:buClr>
              <a:buSzPts val="1300"/>
              <a:buFont typeface="Arial"/>
              <a:buChar char="»"/>
              <a:defRPr sz="1300"/>
            </a:lvl8pPr>
            <a:lvl9pPr indent="-311150" lvl="8" marL="4114800" algn="l">
              <a:spcBef>
                <a:spcPts val="400"/>
              </a:spcBef>
              <a:spcAft>
                <a:spcPts val="0"/>
              </a:spcAft>
              <a:buClr>
                <a:schemeClr val="dk1"/>
              </a:buClr>
              <a:buSzPts val="1300"/>
              <a:buFont typeface="Arial"/>
              <a:buChar char="»"/>
              <a:defRPr sz="1300"/>
            </a:lvl9pPr>
          </a:lstStyle>
          <a:p/>
        </p:txBody>
      </p:sp>
      <p:sp>
        <p:nvSpPr>
          <p:cNvPr id="41" name="Google Shape;41;p6"/>
          <p:cNvSpPr txBox="1"/>
          <p:nvPr>
            <p:ph idx="2" type="body"/>
          </p:nvPr>
        </p:nvSpPr>
        <p:spPr>
          <a:xfrm>
            <a:off x="22021803" y="7680327"/>
            <a:ext cx="19676100" cy="21726300"/>
          </a:xfrm>
          <a:prstGeom prst="rect">
            <a:avLst/>
          </a:prstGeom>
          <a:noFill/>
          <a:ln>
            <a:noFill/>
          </a:ln>
        </p:spPr>
        <p:txBody>
          <a:bodyPr anchorCtr="0" anchor="t" bIns="158300" lIns="316475" spcFirstLastPara="1" rIns="316475" wrap="square" tIns="158300">
            <a:noAutofit/>
          </a:bodyPr>
          <a:lstStyle>
            <a:lvl1pPr indent="-406400" lvl="0" marL="457200" algn="l">
              <a:spcBef>
                <a:spcPts val="400"/>
              </a:spcBef>
              <a:spcAft>
                <a:spcPts val="0"/>
              </a:spcAft>
              <a:buClr>
                <a:schemeClr val="dk1"/>
              </a:buClr>
              <a:buSzPts val="2800"/>
              <a:buFont typeface="Arial"/>
              <a:buChar char="•"/>
              <a:defRPr sz="2800"/>
            </a:lvl1pPr>
            <a:lvl2pPr indent="-349250" lvl="1" marL="914400" algn="l">
              <a:spcBef>
                <a:spcPts val="400"/>
              </a:spcBef>
              <a:spcAft>
                <a:spcPts val="0"/>
              </a:spcAft>
              <a:buClr>
                <a:schemeClr val="dk1"/>
              </a:buClr>
              <a:buSzPts val="1900"/>
              <a:buFont typeface="Arial"/>
              <a:buChar char="–"/>
              <a:defRPr sz="1900"/>
            </a:lvl2pPr>
            <a:lvl3pPr indent="-311150" lvl="2" marL="1371600" algn="l">
              <a:spcBef>
                <a:spcPts val="400"/>
              </a:spcBef>
              <a:spcAft>
                <a:spcPts val="0"/>
              </a:spcAft>
              <a:buClr>
                <a:schemeClr val="dk1"/>
              </a:buClr>
              <a:buSzPts val="1300"/>
              <a:buFont typeface="Arial"/>
              <a:buChar char="•"/>
              <a:defRPr sz="1300"/>
            </a:lvl3pPr>
            <a:lvl4pPr indent="-311150" lvl="3" marL="1828800" algn="l">
              <a:spcBef>
                <a:spcPts val="400"/>
              </a:spcBef>
              <a:spcAft>
                <a:spcPts val="0"/>
              </a:spcAft>
              <a:buClr>
                <a:schemeClr val="dk1"/>
              </a:buClr>
              <a:buSzPts val="1300"/>
              <a:buFont typeface="Arial"/>
              <a:buChar char="–"/>
              <a:defRPr sz="1300"/>
            </a:lvl4pPr>
            <a:lvl5pPr indent="-311150" lvl="4" marL="2286000" algn="l">
              <a:spcBef>
                <a:spcPts val="400"/>
              </a:spcBef>
              <a:spcAft>
                <a:spcPts val="0"/>
              </a:spcAft>
              <a:buClr>
                <a:schemeClr val="dk1"/>
              </a:buClr>
              <a:buSzPts val="1300"/>
              <a:buFont typeface="Arial"/>
              <a:buChar char="»"/>
              <a:defRPr sz="1300"/>
            </a:lvl5pPr>
            <a:lvl6pPr indent="-311150" lvl="5" marL="2743200" algn="l">
              <a:spcBef>
                <a:spcPts val="400"/>
              </a:spcBef>
              <a:spcAft>
                <a:spcPts val="0"/>
              </a:spcAft>
              <a:buClr>
                <a:schemeClr val="dk1"/>
              </a:buClr>
              <a:buSzPts val="1300"/>
              <a:buFont typeface="Arial"/>
              <a:buChar char="»"/>
              <a:defRPr sz="1300"/>
            </a:lvl6pPr>
            <a:lvl7pPr indent="-311150" lvl="6" marL="3200400" algn="l">
              <a:spcBef>
                <a:spcPts val="400"/>
              </a:spcBef>
              <a:spcAft>
                <a:spcPts val="0"/>
              </a:spcAft>
              <a:buClr>
                <a:schemeClr val="dk1"/>
              </a:buClr>
              <a:buSzPts val="1300"/>
              <a:buFont typeface="Arial"/>
              <a:buChar char="»"/>
              <a:defRPr sz="1300"/>
            </a:lvl7pPr>
            <a:lvl8pPr indent="-311150" lvl="7" marL="3657600" algn="l">
              <a:spcBef>
                <a:spcPts val="400"/>
              </a:spcBef>
              <a:spcAft>
                <a:spcPts val="0"/>
              </a:spcAft>
              <a:buClr>
                <a:schemeClr val="dk1"/>
              </a:buClr>
              <a:buSzPts val="1300"/>
              <a:buFont typeface="Arial"/>
              <a:buChar char="»"/>
              <a:defRPr sz="1300"/>
            </a:lvl8pPr>
            <a:lvl9pPr indent="-311150" lvl="8" marL="4114800" algn="l">
              <a:spcBef>
                <a:spcPts val="400"/>
              </a:spcBef>
              <a:spcAft>
                <a:spcPts val="0"/>
              </a:spcAft>
              <a:buClr>
                <a:schemeClr val="dk1"/>
              </a:buClr>
              <a:buSzPts val="1300"/>
              <a:buFont typeface="Arial"/>
              <a:buChar char="»"/>
              <a:defRPr sz="1300"/>
            </a:lvl9pPr>
          </a:lstStyle>
          <a:p/>
        </p:txBody>
      </p:sp>
      <p:sp>
        <p:nvSpPr>
          <p:cNvPr id="42" name="Google Shape;42;p6"/>
          <p:cNvSpPr txBox="1"/>
          <p:nvPr>
            <p:ph idx="10" type="dt"/>
          </p:nvPr>
        </p:nvSpPr>
        <p:spPr>
          <a:xfrm>
            <a:off x="2194281" y="29978349"/>
            <a:ext cx="10241100" cy="2286300"/>
          </a:xfrm>
          <a:prstGeom prst="rect">
            <a:avLst/>
          </a:prstGeom>
          <a:noFill/>
          <a:ln>
            <a:noFill/>
          </a:ln>
        </p:spPr>
        <p:txBody>
          <a:bodyPr anchorCtr="0" anchor="t" bIns="158300" lIns="316475" spcFirstLastPara="1" rIns="316475" wrap="square" tIns="158300">
            <a:noAutofit/>
          </a:bodyPr>
          <a:lstStyle>
            <a:lvl1pPr lvl="0" algn="l">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43" name="Google Shape;43;p6"/>
          <p:cNvSpPr txBox="1"/>
          <p:nvPr>
            <p:ph idx="11" type="ftr"/>
          </p:nvPr>
        </p:nvSpPr>
        <p:spPr>
          <a:xfrm>
            <a:off x="14995882" y="29978349"/>
            <a:ext cx="13898700" cy="2286300"/>
          </a:xfrm>
          <a:prstGeom prst="rect">
            <a:avLst/>
          </a:prstGeom>
          <a:noFill/>
          <a:ln>
            <a:noFill/>
          </a:ln>
        </p:spPr>
        <p:txBody>
          <a:bodyPr anchorCtr="0" anchor="t"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44" name="Google Shape;44;p6"/>
          <p:cNvSpPr txBox="1"/>
          <p:nvPr>
            <p:ph idx="12" type="sldNum"/>
          </p:nvPr>
        </p:nvSpPr>
        <p:spPr>
          <a:xfrm>
            <a:off x="31455080" y="29978349"/>
            <a:ext cx="10241100" cy="2286300"/>
          </a:xfrm>
          <a:prstGeom prst="rect">
            <a:avLst/>
          </a:prstGeom>
          <a:noFill/>
          <a:ln>
            <a:noFill/>
          </a:ln>
        </p:spPr>
        <p:txBody>
          <a:bodyPr anchorCtr="0" anchor="t" bIns="158300" lIns="316475" spcFirstLastPara="1" rIns="316475" wrap="square" tIns="158300">
            <a:noAutofit/>
          </a:bodyPr>
          <a:lstStyle>
            <a:lvl1pPr indent="0" lvl="0" marL="0" marR="0" algn="r">
              <a:spcBef>
                <a:spcPts val="0"/>
              </a:spcBef>
              <a:spcAft>
                <a:spcPts val="0"/>
              </a:spcAft>
              <a:buNone/>
              <a:defRPr b="0" sz="4700">
                <a:solidFill>
                  <a:schemeClr val="dk1"/>
                </a:solidFill>
                <a:latin typeface="Arial"/>
                <a:ea typeface="Arial"/>
                <a:cs typeface="Arial"/>
                <a:sym typeface="Arial"/>
              </a:defRPr>
            </a:lvl1pPr>
            <a:lvl2pPr indent="0" lvl="1" marL="0" marR="0" algn="r">
              <a:spcBef>
                <a:spcPts val="0"/>
              </a:spcBef>
              <a:spcAft>
                <a:spcPts val="0"/>
              </a:spcAft>
              <a:buNone/>
              <a:defRPr b="0" sz="4700">
                <a:solidFill>
                  <a:schemeClr val="dk1"/>
                </a:solidFill>
                <a:latin typeface="Arial"/>
                <a:ea typeface="Arial"/>
                <a:cs typeface="Arial"/>
                <a:sym typeface="Arial"/>
              </a:defRPr>
            </a:lvl2pPr>
            <a:lvl3pPr indent="0" lvl="2" marL="0" marR="0" algn="r">
              <a:spcBef>
                <a:spcPts val="0"/>
              </a:spcBef>
              <a:spcAft>
                <a:spcPts val="0"/>
              </a:spcAft>
              <a:buNone/>
              <a:defRPr b="0" sz="4700">
                <a:solidFill>
                  <a:schemeClr val="dk1"/>
                </a:solidFill>
                <a:latin typeface="Arial"/>
                <a:ea typeface="Arial"/>
                <a:cs typeface="Arial"/>
                <a:sym typeface="Arial"/>
              </a:defRPr>
            </a:lvl3pPr>
            <a:lvl4pPr indent="0" lvl="3" marL="0" marR="0" algn="r">
              <a:spcBef>
                <a:spcPts val="0"/>
              </a:spcBef>
              <a:spcAft>
                <a:spcPts val="0"/>
              </a:spcAft>
              <a:buNone/>
              <a:defRPr b="0" sz="4700">
                <a:solidFill>
                  <a:schemeClr val="dk1"/>
                </a:solidFill>
                <a:latin typeface="Arial"/>
                <a:ea typeface="Arial"/>
                <a:cs typeface="Arial"/>
                <a:sym typeface="Arial"/>
              </a:defRPr>
            </a:lvl4pPr>
            <a:lvl5pPr indent="0" lvl="4" marL="0" marR="0" algn="r">
              <a:spcBef>
                <a:spcPts val="0"/>
              </a:spcBef>
              <a:spcAft>
                <a:spcPts val="0"/>
              </a:spcAft>
              <a:buNone/>
              <a:defRPr b="0" sz="4700">
                <a:solidFill>
                  <a:schemeClr val="dk1"/>
                </a:solidFill>
                <a:latin typeface="Arial"/>
                <a:ea typeface="Arial"/>
                <a:cs typeface="Arial"/>
                <a:sym typeface="Arial"/>
              </a:defRPr>
            </a:lvl5pPr>
            <a:lvl6pPr indent="0" lvl="5" marL="0" marR="0" algn="r">
              <a:spcBef>
                <a:spcPts val="0"/>
              </a:spcBef>
              <a:spcAft>
                <a:spcPts val="0"/>
              </a:spcAft>
              <a:buNone/>
              <a:defRPr b="0" sz="4700">
                <a:solidFill>
                  <a:schemeClr val="dk1"/>
                </a:solidFill>
                <a:latin typeface="Arial"/>
                <a:ea typeface="Arial"/>
                <a:cs typeface="Arial"/>
                <a:sym typeface="Arial"/>
              </a:defRPr>
            </a:lvl6pPr>
            <a:lvl7pPr indent="0" lvl="6" marL="0" marR="0" algn="r">
              <a:spcBef>
                <a:spcPts val="0"/>
              </a:spcBef>
              <a:spcAft>
                <a:spcPts val="0"/>
              </a:spcAft>
              <a:buNone/>
              <a:defRPr b="0" sz="4700">
                <a:solidFill>
                  <a:schemeClr val="dk1"/>
                </a:solidFill>
                <a:latin typeface="Arial"/>
                <a:ea typeface="Arial"/>
                <a:cs typeface="Arial"/>
                <a:sym typeface="Arial"/>
              </a:defRPr>
            </a:lvl7pPr>
            <a:lvl8pPr indent="0" lvl="7" marL="0" marR="0" algn="r">
              <a:spcBef>
                <a:spcPts val="0"/>
              </a:spcBef>
              <a:spcAft>
                <a:spcPts val="0"/>
              </a:spcAft>
              <a:buNone/>
              <a:defRPr b="0" sz="4700">
                <a:solidFill>
                  <a:schemeClr val="dk1"/>
                </a:solidFill>
                <a:latin typeface="Arial"/>
                <a:ea typeface="Arial"/>
                <a:cs typeface="Arial"/>
                <a:sym typeface="Arial"/>
              </a:defRPr>
            </a:lvl8pPr>
            <a:lvl9pPr indent="0" lvl="8" marL="0" marR="0" algn="r">
              <a:spcBef>
                <a:spcPts val="0"/>
              </a:spcBef>
              <a:spcAft>
                <a:spcPts val="0"/>
              </a:spcAft>
              <a:buNone/>
              <a:defRPr b="0" sz="4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5" name="Shape 45"/>
        <p:cNvGrpSpPr/>
        <p:nvPr/>
      </p:nvGrpSpPr>
      <p:grpSpPr>
        <a:xfrm>
          <a:off x="0" y="0"/>
          <a:ext cx="0" cy="0"/>
          <a:chOff x="0" y="0"/>
          <a:chExt cx="0" cy="0"/>
        </a:xfrm>
      </p:grpSpPr>
      <p:sp>
        <p:nvSpPr>
          <p:cNvPr id="46" name="Google Shape;46;p7"/>
          <p:cNvSpPr txBox="1"/>
          <p:nvPr>
            <p:ph type="title"/>
          </p:nvPr>
        </p:nvSpPr>
        <p:spPr>
          <a:xfrm>
            <a:off x="2194281" y="1317625"/>
            <a:ext cx="39501900" cy="5486400"/>
          </a:xfrm>
          <a:prstGeom prst="rect">
            <a:avLst/>
          </a:prstGeom>
          <a:noFill/>
          <a:ln>
            <a:noFill/>
          </a:ln>
        </p:spPr>
        <p:txBody>
          <a:bodyPr anchorCtr="0" anchor="ctr"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ctr">
              <a:spcBef>
                <a:spcPts val="0"/>
              </a:spcBef>
              <a:spcAft>
                <a:spcPts val="0"/>
              </a:spcAft>
              <a:buSzPts val="900"/>
              <a:buNone/>
              <a:defRPr/>
            </a:lvl6pPr>
            <a:lvl7pPr lvl="6" algn="ctr">
              <a:spcBef>
                <a:spcPts val="0"/>
              </a:spcBef>
              <a:spcAft>
                <a:spcPts val="0"/>
              </a:spcAft>
              <a:buSzPts val="900"/>
              <a:buNone/>
              <a:defRPr/>
            </a:lvl7pPr>
            <a:lvl8pPr lvl="7" algn="ctr">
              <a:spcBef>
                <a:spcPts val="0"/>
              </a:spcBef>
              <a:spcAft>
                <a:spcPts val="0"/>
              </a:spcAft>
              <a:buSzPts val="900"/>
              <a:buNone/>
              <a:defRPr/>
            </a:lvl8pPr>
            <a:lvl9pPr lvl="8" algn="ctr">
              <a:spcBef>
                <a:spcPts val="0"/>
              </a:spcBef>
              <a:spcAft>
                <a:spcPts val="0"/>
              </a:spcAft>
              <a:buSzPts val="900"/>
              <a:buNone/>
              <a:defRPr/>
            </a:lvl9pPr>
          </a:lstStyle>
          <a:p/>
        </p:txBody>
      </p:sp>
      <p:sp>
        <p:nvSpPr>
          <p:cNvPr id="47" name="Google Shape;47;p7"/>
          <p:cNvSpPr txBox="1"/>
          <p:nvPr>
            <p:ph idx="1" type="body"/>
          </p:nvPr>
        </p:nvSpPr>
        <p:spPr>
          <a:xfrm>
            <a:off x="2193927" y="7369179"/>
            <a:ext cx="19392900" cy="3072300"/>
          </a:xfrm>
          <a:prstGeom prst="rect">
            <a:avLst/>
          </a:prstGeom>
          <a:noFill/>
          <a:ln>
            <a:noFill/>
          </a:ln>
        </p:spPr>
        <p:txBody>
          <a:bodyPr anchorCtr="0" anchor="b" bIns="158300" lIns="316475" spcFirstLastPara="1" rIns="316475" wrap="square" tIns="158300">
            <a:noAutofit/>
          </a:bodyPr>
          <a:lstStyle>
            <a:lvl1pPr indent="-228600" lvl="0" marL="457200" algn="l">
              <a:spcBef>
                <a:spcPts val="400"/>
              </a:spcBef>
              <a:spcAft>
                <a:spcPts val="0"/>
              </a:spcAft>
              <a:buClr>
                <a:schemeClr val="dk1"/>
              </a:buClr>
              <a:buSzPts val="1900"/>
              <a:buFont typeface="Arial"/>
              <a:buNone/>
              <a:defRPr b="1" sz="1900"/>
            </a:lvl1pPr>
            <a:lvl2pPr indent="-228600" lvl="1" marL="914400" algn="l">
              <a:spcBef>
                <a:spcPts val="400"/>
              </a:spcBef>
              <a:spcAft>
                <a:spcPts val="0"/>
              </a:spcAft>
              <a:buClr>
                <a:schemeClr val="dk1"/>
              </a:buClr>
              <a:buSzPts val="1300"/>
              <a:buFont typeface="Arial"/>
              <a:buNone/>
              <a:defRPr b="1" sz="1300"/>
            </a:lvl2pPr>
            <a:lvl3pPr indent="-228600" lvl="2" marL="1371600" algn="l">
              <a:spcBef>
                <a:spcPts val="400"/>
              </a:spcBef>
              <a:spcAft>
                <a:spcPts val="0"/>
              </a:spcAft>
              <a:buClr>
                <a:schemeClr val="dk1"/>
              </a:buClr>
              <a:buSzPts val="1300"/>
              <a:buFont typeface="Arial"/>
              <a:buNone/>
              <a:defRPr b="1" sz="1300"/>
            </a:lvl3pPr>
            <a:lvl4pPr indent="-228600" lvl="3" marL="1828800" algn="l">
              <a:spcBef>
                <a:spcPts val="400"/>
              </a:spcBef>
              <a:spcAft>
                <a:spcPts val="0"/>
              </a:spcAft>
              <a:buClr>
                <a:schemeClr val="dk1"/>
              </a:buClr>
              <a:buSzPts val="1300"/>
              <a:buFont typeface="Arial"/>
              <a:buNone/>
              <a:defRPr b="1" sz="1300"/>
            </a:lvl4pPr>
            <a:lvl5pPr indent="-228600" lvl="4" marL="2286000" algn="l">
              <a:spcBef>
                <a:spcPts val="400"/>
              </a:spcBef>
              <a:spcAft>
                <a:spcPts val="0"/>
              </a:spcAft>
              <a:buClr>
                <a:schemeClr val="dk1"/>
              </a:buClr>
              <a:buSzPts val="1300"/>
              <a:buFont typeface="Arial"/>
              <a:buNone/>
              <a:defRPr b="1" sz="1300"/>
            </a:lvl5pPr>
            <a:lvl6pPr indent="-228600" lvl="5" marL="2743200" algn="l">
              <a:spcBef>
                <a:spcPts val="400"/>
              </a:spcBef>
              <a:spcAft>
                <a:spcPts val="0"/>
              </a:spcAft>
              <a:buClr>
                <a:schemeClr val="dk1"/>
              </a:buClr>
              <a:buSzPts val="1300"/>
              <a:buFont typeface="Arial"/>
              <a:buNone/>
              <a:defRPr b="1" sz="1300"/>
            </a:lvl6pPr>
            <a:lvl7pPr indent="-228600" lvl="6" marL="3200400" algn="l">
              <a:spcBef>
                <a:spcPts val="400"/>
              </a:spcBef>
              <a:spcAft>
                <a:spcPts val="0"/>
              </a:spcAft>
              <a:buClr>
                <a:schemeClr val="dk1"/>
              </a:buClr>
              <a:buSzPts val="1300"/>
              <a:buFont typeface="Arial"/>
              <a:buNone/>
              <a:defRPr b="1" sz="1300"/>
            </a:lvl7pPr>
            <a:lvl8pPr indent="-228600" lvl="7" marL="3657600" algn="l">
              <a:spcBef>
                <a:spcPts val="400"/>
              </a:spcBef>
              <a:spcAft>
                <a:spcPts val="0"/>
              </a:spcAft>
              <a:buClr>
                <a:schemeClr val="dk1"/>
              </a:buClr>
              <a:buSzPts val="1300"/>
              <a:buFont typeface="Arial"/>
              <a:buNone/>
              <a:defRPr b="1" sz="1300"/>
            </a:lvl8pPr>
            <a:lvl9pPr indent="-228600" lvl="8" marL="4114800" algn="l">
              <a:spcBef>
                <a:spcPts val="400"/>
              </a:spcBef>
              <a:spcAft>
                <a:spcPts val="0"/>
              </a:spcAft>
              <a:buClr>
                <a:schemeClr val="dk1"/>
              </a:buClr>
              <a:buSzPts val="1300"/>
              <a:buFont typeface="Arial"/>
              <a:buNone/>
              <a:defRPr b="1" sz="1300"/>
            </a:lvl9pPr>
          </a:lstStyle>
          <a:p/>
        </p:txBody>
      </p:sp>
      <p:sp>
        <p:nvSpPr>
          <p:cNvPr id="48" name="Google Shape;48;p7"/>
          <p:cNvSpPr txBox="1"/>
          <p:nvPr>
            <p:ph idx="2" type="body"/>
          </p:nvPr>
        </p:nvSpPr>
        <p:spPr>
          <a:xfrm>
            <a:off x="2193927" y="10439401"/>
            <a:ext cx="19392900" cy="18968100"/>
          </a:xfrm>
          <a:prstGeom prst="rect">
            <a:avLst/>
          </a:prstGeom>
          <a:noFill/>
          <a:ln>
            <a:noFill/>
          </a:ln>
        </p:spPr>
        <p:txBody>
          <a:bodyPr anchorCtr="0" anchor="t" bIns="158300" lIns="316475" spcFirstLastPara="1" rIns="316475" wrap="square" tIns="158300">
            <a:noAutofit/>
          </a:bodyPr>
          <a:lstStyle>
            <a:lvl1pPr indent="-349250" lvl="0" marL="457200" algn="l">
              <a:spcBef>
                <a:spcPts val="400"/>
              </a:spcBef>
              <a:spcAft>
                <a:spcPts val="0"/>
              </a:spcAft>
              <a:buClr>
                <a:schemeClr val="dk1"/>
              </a:buClr>
              <a:buSzPts val="1900"/>
              <a:buFont typeface="Arial"/>
              <a:buChar char="•"/>
              <a:defRPr sz="1900"/>
            </a:lvl1pPr>
            <a:lvl2pPr indent="-311150" lvl="1" marL="914400" algn="l">
              <a:spcBef>
                <a:spcPts val="400"/>
              </a:spcBef>
              <a:spcAft>
                <a:spcPts val="0"/>
              </a:spcAft>
              <a:buClr>
                <a:schemeClr val="dk1"/>
              </a:buClr>
              <a:buSzPts val="1300"/>
              <a:buFont typeface="Arial"/>
              <a:buChar char="–"/>
              <a:defRPr sz="1300"/>
            </a:lvl2pPr>
            <a:lvl3pPr indent="-311150" lvl="2" marL="1371600" algn="l">
              <a:spcBef>
                <a:spcPts val="400"/>
              </a:spcBef>
              <a:spcAft>
                <a:spcPts val="0"/>
              </a:spcAft>
              <a:buClr>
                <a:schemeClr val="dk1"/>
              </a:buClr>
              <a:buSzPts val="1300"/>
              <a:buFont typeface="Arial"/>
              <a:buChar char="•"/>
              <a:defRPr sz="1300"/>
            </a:lvl3pPr>
            <a:lvl4pPr indent="-311150" lvl="3" marL="1828800" algn="l">
              <a:spcBef>
                <a:spcPts val="400"/>
              </a:spcBef>
              <a:spcAft>
                <a:spcPts val="0"/>
              </a:spcAft>
              <a:buClr>
                <a:schemeClr val="dk1"/>
              </a:buClr>
              <a:buSzPts val="1300"/>
              <a:buFont typeface="Arial"/>
              <a:buChar char="–"/>
              <a:defRPr sz="1300"/>
            </a:lvl4pPr>
            <a:lvl5pPr indent="-311150" lvl="4" marL="2286000" algn="l">
              <a:spcBef>
                <a:spcPts val="400"/>
              </a:spcBef>
              <a:spcAft>
                <a:spcPts val="0"/>
              </a:spcAft>
              <a:buClr>
                <a:schemeClr val="dk1"/>
              </a:buClr>
              <a:buSzPts val="1300"/>
              <a:buFont typeface="Arial"/>
              <a:buChar char="»"/>
              <a:defRPr sz="1300"/>
            </a:lvl5pPr>
            <a:lvl6pPr indent="-311150" lvl="5" marL="2743200" algn="l">
              <a:spcBef>
                <a:spcPts val="400"/>
              </a:spcBef>
              <a:spcAft>
                <a:spcPts val="0"/>
              </a:spcAft>
              <a:buClr>
                <a:schemeClr val="dk1"/>
              </a:buClr>
              <a:buSzPts val="1300"/>
              <a:buFont typeface="Arial"/>
              <a:buChar char="»"/>
              <a:defRPr sz="1300"/>
            </a:lvl6pPr>
            <a:lvl7pPr indent="-311150" lvl="6" marL="3200400" algn="l">
              <a:spcBef>
                <a:spcPts val="400"/>
              </a:spcBef>
              <a:spcAft>
                <a:spcPts val="0"/>
              </a:spcAft>
              <a:buClr>
                <a:schemeClr val="dk1"/>
              </a:buClr>
              <a:buSzPts val="1300"/>
              <a:buFont typeface="Arial"/>
              <a:buChar char="»"/>
              <a:defRPr sz="1300"/>
            </a:lvl7pPr>
            <a:lvl8pPr indent="-311150" lvl="7" marL="3657600" algn="l">
              <a:spcBef>
                <a:spcPts val="400"/>
              </a:spcBef>
              <a:spcAft>
                <a:spcPts val="0"/>
              </a:spcAft>
              <a:buClr>
                <a:schemeClr val="dk1"/>
              </a:buClr>
              <a:buSzPts val="1300"/>
              <a:buFont typeface="Arial"/>
              <a:buChar char="»"/>
              <a:defRPr sz="1300"/>
            </a:lvl8pPr>
            <a:lvl9pPr indent="-311150" lvl="8" marL="4114800" algn="l">
              <a:spcBef>
                <a:spcPts val="400"/>
              </a:spcBef>
              <a:spcAft>
                <a:spcPts val="0"/>
              </a:spcAft>
              <a:buClr>
                <a:schemeClr val="dk1"/>
              </a:buClr>
              <a:buSzPts val="1300"/>
              <a:buFont typeface="Arial"/>
              <a:buChar char="»"/>
              <a:defRPr sz="1300"/>
            </a:lvl9pPr>
          </a:lstStyle>
          <a:p/>
        </p:txBody>
      </p:sp>
      <p:sp>
        <p:nvSpPr>
          <p:cNvPr id="49" name="Google Shape;49;p7"/>
          <p:cNvSpPr txBox="1"/>
          <p:nvPr>
            <p:ph idx="3" type="body"/>
          </p:nvPr>
        </p:nvSpPr>
        <p:spPr>
          <a:xfrm>
            <a:off x="22296438" y="7369179"/>
            <a:ext cx="19401600" cy="3072300"/>
          </a:xfrm>
          <a:prstGeom prst="rect">
            <a:avLst/>
          </a:prstGeom>
          <a:noFill/>
          <a:ln>
            <a:noFill/>
          </a:ln>
        </p:spPr>
        <p:txBody>
          <a:bodyPr anchorCtr="0" anchor="b" bIns="158300" lIns="316475" spcFirstLastPara="1" rIns="316475" wrap="square" tIns="158300">
            <a:noAutofit/>
          </a:bodyPr>
          <a:lstStyle>
            <a:lvl1pPr indent="-228600" lvl="0" marL="457200" algn="l">
              <a:spcBef>
                <a:spcPts val="400"/>
              </a:spcBef>
              <a:spcAft>
                <a:spcPts val="0"/>
              </a:spcAft>
              <a:buClr>
                <a:schemeClr val="dk1"/>
              </a:buClr>
              <a:buSzPts val="1900"/>
              <a:buFont typeface="Arial"/>
              <a:buNone/>
              <a:defRPr b="1" sz="1900"/>
            </a:lvl1pPr>
            <a:lvl2pPr indent="-228600" lvl="1" marL="914400" algn="l">
              <a:spcBef>
                <a:spcPts val="400"/>
              </a:spcBef>
              <a:spcAft>
                <a:spcPts val="0"/>
              </a:spcAft>
              <a:buClr>
                <a:schemeClr val="dk1"/>
              </a:buClr>
              <a:buSzPts val="1300"/>
              <a:buFont typeface="Arial"/>
              <a:buNone/>
              <a:defRPr b="1" sz="1300"/>
            </a:lvl2pPr>
            <a:lvl3pPr indent="-228600" lvl="2" marL="1371600" algn="l">
              <a:spcBef>
                <a:spcPts val="400"/>
              </a:spcBef>
              <a:spcAft>
                <a:spcPts val="0"/>
              </a:spcAft>
              <a:buClr>
                <a:schemeClr val="dk1"/>
              </a:buClr>
              <a:buSzPts val="1300"/>
              <a:buFont typeface="Arial"/>
              <a:buNone/>
              <a:defRPr b="1" sz="1300"/>
            </a:lvl3pPr>
            <a:lvl4pPr indent="-228600" lvl="3" marL="1828800" algn="l">
              <a:spcBef>
                <a:spcPts val="400"/>
              </a:spcBef>
              <a:spcAft>
                <a:spcPts val="0"/>
              </a:spcAft>
              <a:buClr>
                <a:schemeClr val="dk1"/>
              </a:buClr>
              <a:buSzPts val="1300"/>
              <a:buFont typeface="Arial"/>
              <a:buNone/>
              <a:defRPr b="1" sz="1300"/>
            </a:lvl4pPr>
            <a:lvl5pPr indent="-228600" lvl="4" marL="2286000" algn="l">
              <a:spcBef>
                <a:spcPts val="400"/>
              </a:spcBef>
              <a:spcAft>
                <a:spcPts val="0"/>
              </a:spcAft>
              <a:buClr>
                <a:schemeClr val="dk1"/>
              </a:buClr>
              <a:buSzPts val="1300"/>
              <a:buFont typeface="Arial"/>
              <a:buNone/>
              <a:defRPr b="1" sz="1300"/>
            </a:lvl5pPr>
            <a:lvl6pPr indent="-228600" lvl="5" marL="2743200" algn="l">
              <a:spcBef>
                <a:spcPts val="400"/>
              </a:spcBef>
              <a:spcAft>
                <a:spcPts val="0"/>
              </a:spcAft>
              <a:buClr>
                <a:schemeClr val="dk1"/>
              </a:buClr>
              <a:buSzPts val="1300"/>
              <a:buFont typeface="Arial"/>
              <a:buNone/>
              <a:defRPr b="1" sz="1300"/>
            </a:lvl6pPr>
            <a:lvl7pPr indent="-228600" lvl="6" marL="3200400" algn="l">
              <a:spcBef>
                <a:spcPts val="400"/>
              </a:spcBef>
              <a:spcAft>
                <a:spcPts val="0"/>
              </a:spcAft>
              <a:buClr>
                <a:schemeClr val="dk1"/>
              </a:buClr>
              <a:buSzPts val="1300"/>
              <a:buFont typeface="Arial"/>
              <a:buNone/>
              <a:defRPr b="1" sz="1300"/>
            </a:lvl7pPr>
            <a:lvl8pPr indent="-228600" lvl="7" marL="3657600" algn="l">
              <a:spcBef>
                <a:spcPts val="400"/>
              </a:spcBef>
              <a:spcAft>
                <a:spcPts val="0"/>
              </a:spcAft>
              <a:buClr>
                <a:schemeClr val="dk1"/>
              </a:buClr>
              <a:buSzPts val="1300"/>
              <a:buFont typeface="Arial"/>
              <a:buNone/>
              <a:defRPr b="1" sz="1300"/>
            </a:lvl8pPr>
            <a:lvl9pPr indent="-228600" lvl="8" marL="4114800" algn="l">
              <a:spcBef>
                <a:spcPts val="400"/>
              </a:spcBef>
              <a:spcAft>
                <a:spcPts val="0"/>
              </a:spcAft>
              <a:buClr>
                <a:schemeClr val="dk1"/>
              </a:buClr>
              <a:buSzPts val="1300"/>
              <a:buFont typeface="Arial"/>
              <a:buNone/>
              <a:defRPr b="1" sz="1300"/>
            </a:lvl9pPr>
          </a:lstStyle>
          <a:p/>
        </p:txBody>
      </p:sp>
      <p:sp>
        <p:nvSpPr>
          <p:cNvPr id="50" name="Google Shape;50;p7"/>
          <p:cNvSpPr txBox="1"/>
          <p:nvPr>
            <p:ph idx="4" type="body"/>
          </p:nvPr>
        </p:nvSpPr>
        <p:spPr>
          <a:xfrm>
            <a:off x="22296438" y="10439401"/>
            <a:ext cx="19401600" cy="18968100"/>
          </a:xfrm>
          <a:prstGeom prst="rect">
            <a:avLst/>
          </a:prstGeom>
          <a:noFill/>
          <a:ln>
            <a:noFill/>
          </a:ln>
        </p:spPr>
        <p:txBody>
          <a:bodyPr anchorCtr="0" anchor="t" bIns="158300" lIns="316475" spcFirstLastPara="1" rIns="316475" wrap="square" tIns="158300">
            <a:noAutofit/>
          </a:bodyPr>
          <a:lstStyle>
            <a:lvl1pPr indent="-349250" lvl="0" marL="457200" algn="l">
              <a:spcBef>
                <a:spcPts val="400"/>
              </a:spcBef>
              <a:spcAft>
                <a:spcPts val="0"/>
              </a:spcAft>
              <a:buClr>
                <a:schemeClr val="dk1"/>
              </a:buClr>
              <a:buSzPts val="1900"/>
              <a:buFont typeface="Arial"/>
              <a:buChar char="•"/>
              <a:defRPr sz="1900"/>
            </a:lvl1pPr>
            <a:lvl2pPr indent="-311150" lvl="1" marL="914400" algn="l">
              <a:spcBef>
                <a:spcPts val="400"/>
              </a:spcBef>
              <a:spcAft>
                <a:spcPts val="0"/>
              </a:spcAft>
              <a:buClr>
                <a:schemeClr val="dk1"/>
              </a:buClr>
              <a:buSzPts val="1300"/>
              <a:buFont typeface="Arial"/>
              <a:buChar char="–"/>
              <a:defRPr sz="1300"/>
            </a:lvl2pPr>
            <a:lvl3pPr indent="-311150" lvl="2" marL="1371600" algn="l">
              <a:spcBef>
                <a:spcPts val="400"/>
              </a:spcBef>
              <a:spcAft>
                <a:spcPts val="0"/>
              </a:spcAft>
              <a:buClr>
                <a:schemeClr val="dk1"/>
              </a:buClr>
              <a:buSzPts val="1300"/>
              <a:buFont typeface="Arial"/>
              <a:buChar char="•"/>
              <a:defRPr sz="1300"/>
            </a:lvl3pPr>
            <a:lvl4pPr indent="-311150" lvl="3" marL="1828800" algn="l">
              <a:spcBef>
                <a:spcPts val="400"/>
              </a:spcBef>
              <a:spcAft>
                <a:spcPts val="0"/>
              </a:spcAft>
              <a:buClr>
                <a:schemeClr val="dk1"/>
              </a:buClr>
              <a:buSzPts val="1300"/>
              <a:buFont typeface="Arial"/>
              <a:buChar char="–"/>
              <a:defRPr sz="1300"/>
            </a:lvl4pPr>
            <a:lvl5pPr indent="-311150" lvl="4" marL="2286000" algn="l">
              <a:spcBef>
                <a:spcPts val="400"/>
              </a:spcBef>
              <a:spcAft>
                <a:spcPts val="0"/>
              </a:spcAft>
              <a:buClr>
                <a:schemeClr val="dk1"/>
              </a:buClr>
              <a:buSzPts val="1300"/>
              <a:buFont typeface="Arial"/>
              <a:buChar char="»"/>
              <a:defRPr sz="1300"/>
            </a:lvl5pPr>
            <a:lvl6pPr indent="-311150" lvl="5" marL="2743200" algn="l">
              <a:spcBef>
                <a:spcPts val="400"/>
              </a:spcBef>
              <a:spcAft>
                <a:spcPts val="0"/>
              </a:spcAft>
              <a:buClr>
                <a:schemeClr val="dk1"/>
              </a:buClr>
              <a:buSzPts val="1300"/>
              <a:buFont typeface="Arial"/>
              <a:buChar char="»"/>
              <a:defRPr sz="1300"/>
            </a:lvl6pPr>
            <a:lvl7pPr indent="-311150" lvl="6" marL="3200400" algn="l">
              <a:spcBef>
                <a:spcPts val="400"/>
              </a:spcBef>
              <a:spcAft>
                <a:spcPts val="0"/>
              </a:spcAft>
              <a:buClr>
                <a:schemeClr val="dk1"/>
              </a:buClr>
              <a:buSzPts val="1300"/>
              <a:buFont typeface="Arial"/>
              <a:buChar char="»"/>
              <a:defRPr sz="1300"/>
            </a:lvl7pPr>
            <a:lvl8pPr indent="-311150" lvl="7" marL="3657600" algn="l">
              <a:spcBef>
                <a:spcPts val="400"/>
              </a:spcBef>
              <a:spcAft>
                <a:spcPts val="0"/>
              </a:spcAft>
              <a:buClr>
                <a:schemeClr val="dk1"/>
              </a:buClr>
              <a:buSzPts val="1300"/>
              <a:buFont typeface="Arial"/>
              <a:buChar char="»"/>
              <a:defRPr sz="1300"/>
            </a:lvl8pPr>
            <a:lvl9pPr indent="-311150" lvl="8" marL="4114800" algn="l">
              <a:spcBef>
                <a:spcPts val="400"/>
              </a:spcBef>
              <a:spcAft>
                <a:spcPts val="0"/>
              </a:spcAft>
              <a:buClr>
                <a:schemeClr val="dk1"/>
              </a:buClr>
              <a:buSzPts val="1300"/>
              <a:buFont typeface="Arial"/>
              <a:buChar char="»"/>
              <a:defRPr sz="1300"/>
            </a:lvl9pPr>
          </a:lstStyle>
          <a:p/>
        </p:txBody>
      </p:sp>
      <p:sp>
        <p:nvSpPr>
          <p:cNvPr id="51" name="Google Shape;51;p7"/>
          <p:cNvSpPr txBox="1"/>
          <p:nvPr>
            <p:ph idx="10" type="dt"/>
          </p:nvPr>
        </p:nvSpPr>
        <p:spPr>
          <a:xfrm>
            <a:off x="2194281" y="29978349"/>
            <a:ext cx="10241100" cy="2286300"/>
          </a:xfrm>
          <a:prstGeom prst="rect">
            <a:avLst/>
          </a:prstGeom>
          <a:noFill/>
          <a:ln>
            <a:noFill/>
          </a:ln>
        </p:spPr>
        <p:txBody>
          <a:bodyPr anchorCtr="0" anchor="t" bIns="158300" lIns="316475" spcFirstLastPara="1" rIns="316475" wrap="square" tIns="158300">
            <a:noAutofit/>
          </a:bodyPr>
          <a:lstStyle>
            <a:lvl1pPr lvl="0" algn="l">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52" name="Google Shape;52;p7"/>
          <p:cNvSpPr txBox="1"/>
          <p:nvPr>
            <p:ph idx="11" type="ftr"/>
          </p:nvPr>
        </p:nvSpPr>
        <p:spPr>
          <a:xfrm>
            <a:off x="14995882" y="29978349"/>
            <a:ext cx="13898700" cy="2286300"/>
          </a:xfrm>
          <a:prstGeom prst="rect">
            <a:avLst/>
          </a:prstGeom>
          <a:noFill/>
          <a:ln>
            <a:noFill/>
          </a:ln>
        </p:spPr>
        <p:txBody>
          <a:bodyPr anchorCtr="0" anchor="t"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53" name="Google Shape;53;p7"/>
          <p:cNvSpPr txBox="1"/>
          <p:nvPr>
            <p:ph idx="12" type="sldNum"/>
          </p:nvPr>
        </p:nvSpPr>
        <p:spPr>
          <a:xfrm>
            <a:off x="31455080" y="29978349"/>
            <a:ext cx="10241100" cy="2286300"/>
          </a:xfrm>
          <a:prstGeom prst="rect">
            <a:avLst/>
          </a:prstGeom>
          <a:noFill/>
          <a:ln>
            <a:noFill/>
          </a:ln>
        </p:spPr>
        <p:txBody>
          <a:bodyPr anchorCtr="0" anchor="t" bIns="158300" lIns="316475" spcFirstLastPara="1" rIns="316475" wrap="square" tIns="158300">
            <a:noAutofit/>
          </a:bodyPr>
          <a:lstStyle>
            <a:lvl1pPr indent="0" lvl="0" marL="0" marR="0" algn="r">
              <a:spcBef>
                <a:spcPts val="0"/>
              </a:spcBef>
              <a:spcAft>
                <a:spcPts val="0"/>
              </a:spcAft>
              <a:buNone/>
              <a:defRPr b="0" sz="4700">
                <a:solidFill>
                  <a:schemeClr val="dk1"/>
                </a:solidFill>
                <a:latin typeface="Arial"/>
                <a:ea typeface="Arial"/>
                <a:cs typeface="Arial"/>
                <a:sym typeface="Arial"/>
              </a:defRPr>
            </a:lvl1pPr>
            <a:lvl2pPr indent="0" lvl="1" marL="0" marR="0" algn="r">
              <a:spcBef>
                <a:spcPts val="0"/>
              </a:spcBef>
              <a:spcAft>
                <a:spcPts val="0"/>
              </a:spcAft>
              <a:buNone/>
              <a:defRPr b="0" sz="4700">
                <a:solidFill>
                  <a:schemeClr val="dk1"/>
                </a:solidFill>
                <a:latin typeface="Arial"/>
                <a:ea typeface="Arial"/>
                <a:cs typeface="Arial"/>
                <a:sym typeface="Arial"/>
              </a:defRPr>
            </a:lvl2pPr>
            <a:lvl3pPr indent="0" lvl="2" marL="0" marR="0" algn="r">
              <a:spcBef>
                <a:spcPts val="0"/>
              </a:spcBef>
              <a:spcAft>
                <a:spcPts val="0"/>
              </a:spcAft>
              <a:buNone/>
              <a:defRPr b="0" sz="4700">
                <a:solidFill>
                  <a:schemeClr val="dk1"/>
                </a:solidFill>
                <a:latin typeface="Arial"/>
                <a:ea typeface="Arial"/>
                <a:cs typeface="Arial"/>
                <a:sym typeface="Arial"/>
              </a:defRPr>
            </a:lvl3pPr>
            <a:lvl4pPr indent="0" lvl="3" marL="0" marR="0" algn="r">
              <a:spcBef>
                <a:spcPts val="0"/>
              </a:spcBef>
              <a:spcAft>
                <a:spcPts val="0"/>
              </a:spcAft>
              <a:buNone/>
              <a:defRPr b="0" sz="4700">
                <a:solidFill>
                  <a:schemeClr val="dk1"/>
                </a:solidFill>
                <a:latin typeface="Arial"/>
                <a:ea typeface="Arial"/>
                <a:cs typeface="Arial"/>
                <a:sym typeface="Arial"/>
              </a:defRPr>
            </a:lvl4pPr>
            <a:lvl5pPr indent="0" lvl="4" marL="0" marR="0" algn="r">
              <a:spcBef>
                <a:spcPts val="0"/>
              </a:spcBef>
              <a:spcAft>
                <a:spcPts val="0"/>
              </a:spcAft>
              <a:buNone/>
              <a:defRPr b="0" sz="4700">
                <a:solidFill>
                  <a:schemeClr val="dk1"/>
                </a:solidFill>
                <a:latin typeface="Arial"/>
                <a:ea typeface="Arial"/>
                <a:cs typeface="Arial"/>
                <a:sym typeface="Arial"/>
              </a:defRPr>
            </a:lvl5pPr>
            <a:lvl6pPr indent="0" lvl="5" marL="0" marR="0" algn="r">
              <a:spcBef>
                <a:spcPts val="0"/>
              </a:spcBef>
              <a:spcAft>
                <a:spcPts val="0"/>
              </a:spcAft>
              <a:buNone/>
              <a:defRPr b="0" sz="4700">
                <a:solidFill>
                  <a:schemeClr val="dk1"/>
                </a:solidFill>
                <a:latin typeface="Arial"/>
                <a:ea typeface="Arial"/>
                <a:cs typeface="Arial"/>
                <a:sym typeface="Arial"/>
              </a:defRPr>
            </a:lvl6pPr>
            <a:lvl7pPr indent="0" lvl="6" marL="0" marR="0" algn="r">
              <a:spcBef>
                <a:spcPts val="0"/>
              </a:spcBef>
              <a:spcAft>
                <a:spcPts val="0"/>
              </a:spcAft>
              <a:buNone/>
              <a:defRPr b="0" sz="4700">
                <a:solidFill>
                  <a:schemeClr val="dk1"/>
                </a:solidFill>
                <a:latin typeface="Arial"/>
                <a:ea typeface="Arial"/>
                <a:cs typeface="Arial"/>
                <a:sym typeface="Arial"/>
              </a:defRPr>
            </a:lvl7pPr>
            <a:lvl8pPr indent="0" lvl="7" marL="0" marR="0" algn="r">
              <a:spcBef>
                <a:spcPts val="0"/>
              </a:spcBef>
              <a:spcAft>
                <a:spcPts val="0"/>
              </a:spcAft>
              <a:buNone/>
              <a:defRPr b="0" sz="4700">
                <a:solidFill>
                  <a:schemeClr val="dk1"/>
                </a:solidFill>
                <a:latin typeface="Arial"/>
                <a:ea typeface="Arial"/>
                <a:cs typeface="Arial"/>
                <a:sym typeface="Arial"/>
              </a:defRPr>
            </a:lvl8pPr>
            <a:lvl9pPr indent="0" lvl="8" marL="0" marR="0" algn="r">
              <a:spcBef>
                <a:spcPts val="0"/>
              </a:spcBef>
              <a:spcAft>
                <a:spcPts val="0"/>
              </a:spcAft>
              <a:buNone/>
              <a:defRPr b="0" sz="4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4" name="Shape 54"/>
        <p:cNvGrpSpPr/>
        <p:nvPr/>
      </p:nvGrpSpPr>
      <p:grpSpPr>
        <a:xfrm>
          <a:off x="0" y="0"/>
          <a:ext cx="0" cy="0"/>
          <a:chOff x="0" y="0"/>
          <a:chExt cx="0" cy="0"/>
        </a:xfrm>
      </p:grpSpPr>
      <p:sp>
        <p:nvSpPr>
          <p:cNvPr id="55" name="Google Shape;55;p8"/>
          <p:cNvSpPr txBox="1"/>
          <p:nvPr>
            <p:ph type="title"/>
          </p:nvPr>
        </p:nvSpPr>
        <p:spPr>
          <a:xfrm>
            <a:off x="2194281" y="1317625"/>
            <a:ext cx="39501900" cy="5486400"/>
          </a:xfrm>
          <a:prstGeom prst="rect">
            <a:avLst/>
          </a:prstGeom>
          <a:noFill/>
          <a:ln>
            <a:noFill/>
          </a:ln>
        </p:spPr>
        <p:txBody>
          <a:bodyPr anchorCtr="0" anchor="ctr"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ctr">
              <a:spcBef>
                <a:spcPts val="0"/>
              </a:spcBef>
              <a:spcAft>
                <a:spcPts val="0"/>
              </a:spcAft>
              <a:buSzPts val="900"/>
              <a:buNone/>
              <a:defRPr/>
            </a:lvl6pPr>
            <a:lvl7pPr lvl="6" algn="ctr">
              <a:spcBef>
                <a:spcPts val="0"/>
              </a:spcBef>
              <a:spcAft>
                <a:spcPts val="0"/>
              </a:spcAft>
              <a:buSzPts val="900"/>
              <a:buNone/>
              <a:defRPr/>
            </a:lvl7pPr>
            <a:lvl8pPr lvl="7" algn="ctr">
              <a:spcBef>
                <a:spcPts val="0"/>
              </a:spcBef>
              <a:spcAft>
                <a:spcPts val="0"/>
              </a:spcAft>
              <a:buSzPts val="900"/>
              <a:buNone/>
              <a:defRPr/>
            </a:lvl8pPr>
            <a:lvl9pPr lvl="8" algn="ctr">
              <a:spcBef>
                <a:spcPts val="0"/>
              </a:spcBef>
              <a:spcAft>
                <a:spcPts val="0"/>
              </a:spcAft>
              <a:buSzPts val="900"/>
              <a:buNone/>
              <a:defRPr/>
            </a:lvl9pPr>
          </a:lstStyle>
          <a:p/>
        </p:txBody>
      </p:sp>
      <p:sp>
        <p:nvSpPr>
          <p:cNvPr id="56" name="Google Shape;56;p8"/>
          <p:cNvSpPr txBox="1"/>
          <p:nvPr>
            <p:ph idx="10" type="dt"/>
          </p:nvPr>
        </p:nvSpPr>
        <p:spPr>
          <a:xfrm>
            <a:off x="2194281" y="29978349"/>
            <a:ext cx="10241100" cy="2286300"/>
          </a:xfrm>
          <a:prstGeom prst="rect">
            <a:avLst/>
          </a:prstGeom>
          <a:noFill/>
          <a:ln>
            <a:noFill/>
          </a:ln>
        </p:spPr>
        <p:txBody>
          <a:bodyPr anchorCtr="0" anchor="t" bIns="158300" lIns="316475" spcFirstLastPara="1" rIns="316475" wrap="square" tIns="158300">
            <a:noAutofit/>
          </a:bodyPr>
          <a:lstStyle>
            <a:lvl1pPr lvl="0" algn="l">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57" name="Google Shape;57;p8"/>
          <p:cNvSpPr txBox="1"/>
          <p:nvPr>
            <p:ph idx="11" type="ftr"/>
          </p:nvPr>
        </p:nvSpPr>
        <p:spPr>
          <a:xfrm>
            <a:off x="14995882" y="29978349"/>
            <a:ext cx="13898700" cy="2286300"/>
          </a:xfrm>
          <a:prstGeom prst="rect">
            <a:avLst/>
          </a:prstGeom>
          <a:noFill/>
          <a:ln>
            <a:noFill/>
          </a:ln>
        </p:spPr>
        <p:txBody>
          <a:bodyPr anchorCtr="0" anchor="t"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58" name="Google Shape;58;p8"/>
          <p:cNvSpPr txBox="1"/>
          <p:nvPr>
            <p:ph idx="12" type="sldNum"/>
          </p:nvPr>
        </p:nvSpPr>
        <p:spPr>
          <a:xfrm>
            <a:off x="31455080" y="29978349"/>
            <a:ext cx="10241100" cy="2286300"/>
          </a:xfrm>
          <a:prstGeom prst="rect">
            <a:avLst/>
          </a:prstGeom>
          <a:noFill/>
          <a:ln>
            <a:noFill/>
          </a:ln>
        </p:spPr>
        <p:txBody>
          <a:bodyPr anchorCtr="0" anchor="t" bIns="158300" lIns="316475" spcFirstLastPara="1" rIns="316475" wrap="square" tIns="158300">
            <a:noAutofit/>
          </a:bodyPr>
          <a:lstStyle>
            <a:lvl1pPr indent="0" lvl="0" marL="0" marR="0" algn="r">
              <a:spcBef>
                <a:spcPts val="0"/>
              </a:spcBef>
              <a:spcAft>
                <a:spcPts val="0"/>
              </a:spcAft>
              <a:buNone/>
              <a:defRPr b="0" sz="4700">
                <a:solidFill>
                  <a:schemeClr val="dk1"/>
                </a:solidFill>
                <a:latin typeface="Arial"/>
                <a:ea typeface="Arial"/>
                <a:cs typeface="Arial"/>
                <a:sym typeface="Arial"/>
              </a:defRPr>
            </a:lvl1pPr>
            <a:lvl2pPr indent="0" lvl="1" marL="0" marR="0" algn="r">
              <a:spcBef>
                <a:spcPts val="0"/>
              </a:spcBef>
              <a:spcAft>
                <a:spcPts val="0"/>
              </a:spcAft>
              <a:buNone/>
              <a:defRPr b="0" sz="4700">
                <a:solidFill>
                  <a:schemeClr val="dk1"/>
                </a:solidFill>
                <a:latin typeface="Arial"/>
                <a:ea typeface="Arial"/>
                <a:cs typeface="Arial"/>
                <a:sym typeface="Arial"/>
              </a:defRPr>
            </a:lvl2pPr>
            <a:lvl3pPr indent="0" lvl="2" marL="0" marR="0" algn="r">
              <a:spcBef>
                <a:spcPts val="0"/>
              </a:spcBef>
              <a:spcAft>
                <a:spcPts val="0"/>
              </a:spcAft>
              <a:buNone/>
              <a:defRPr b="0" sz="4700">
                <a:solidFill>
                  <a:schemeClr val="dk1"/>
                </a:solidFill>
                <a:latin typeface="Arial"/>
                <a:ea typeface="Arial"/>
                <a:cs typeface="Arial"/>
                <a:sym typeface="Arial"/>
              </a:defRPr>
            </a:lvl3pPr>
            <a:lvl4pPr indent="0" lvl="3" marL="0" marR="0" algn="r">
              <a:spcBef>
                <a:spcPts val="0"/>
              </a:spcBef>
              <a:spcAft>
                <a:spcPts val="0"/>
              </a:spcAft>
              <a:buNone/>
              <a:defRPr b="0" sz="4700">
                <a:solidFill>
                  <a:schemeClr val="dk1"/>
                </a:solidFill>
                <a:latin typeface="Arial"/>
                <a:ea typeface="Arial"/>
                <a:cs typeface="Arial"/>
                <a:sym typeface="Arial"/>
              </a:defRPr>
            </a:lvl4pPr>
            <a:lvl5pPr indent="0" lvl="4" marL="0" marR="0" algn="r">
              <a:spcBef>
                <a:spcPts val="0"/>
              </a:spcBef>
              <a:spcAft>
                <a:spcPts val="0"/>
              </a:spcAft>
              <a:buNone/>
              <a:defRPr b="0" sz="4700">
                <a:solidFill>
                  <a:schemeClr val="dk1"/>
                </a:solidFill>
                <a:latin typeface="Arial"/>
                <a:ea typeface="Arial"/>
                <a:cs typeface="Arial"/>
                <a:sym typeface="Arial"/>
              </a:defRPr>
            </a:lvl5pPr>
            <a:lvl6pPr indent="0" lvl="5" marL="0" marR="0" algn="r">
              <a:spcBef>
                <a:spcPts val="0"/>
              </a:spcBef>
              <a:spcAft>
                <a:spcPts val="0"/>
              </a:spcAft>
              <a:buNone/>
              <a:defRPr b="0" sz="4700">
                <a:solidFill>
                  <a:schemeClr val="dk1"/>
                </a:solidFill>
                <a:latin typeface="Arial"/>
                <a:ea typeface="Arial"/>
                <a:cs typeface="Arial"/>
                <a:sym typeface="Arial"/>
              </a:defRPr>
            </a:lvl6pPr>
            <a:lvl7pPr indent="0" lvl="6" marL="0" marR="0" algn="r">
              <a:spcBef>
                <a:spcPts val="0"/>
              </a:spcBef>
              <a:spcAft>
                <a:spcPts val="0"/>
              </a:spcAft>
              <a:buNone/>
              <a:defRPr b="0" sz="4700">
                <a:solidFill>
                  <a:schemeClr val="dk1"/>
                </a:solidFill>
                <a:latin typeface="Arial"/>
                <a:ea typeface="Arial"/>
                <a:cs typeface="Arial"/>
                <a:sym typeface="Arial"/>
              </a:defRPr>
            </a:lvl7pPr>
            <a:lvl8pPr indent="0" lvl="7" marL="0" marR="0" algn="r">
              <a:spcBef>
                <a:spcPts val="0"/>
              </a:spcBef>
              <a:spcAft>
                <a:spcPts val="0"/>
              </a:spcAft>
              <a:buNone/>
              <a:defRPr b="0" sz="4700">
                <a:solidFill>
                  <a:schemeClr val="dk1"/>
                </a:solidFill>
                <a:latin typeface="Arial"/>
                <a:ea typeface="Arial"/>
                <a:cs typeface="Arial"/>
                <a:sym typeface="Arial"/>
              </a:defRPr>
            </a:lvl8pPr>
            <a:lvl9pPr indent="0" lvl="8" marL="0" marR="0" algn="r">
              <a:spcBef>
                <a:spcPts val="0"/>
              </a:spcBef>
              <a:spcAft>
                <a:spcPts val="0"/>
              </a:spcAft>
              <a:buNone/>
              <a:defRPr b="0" sz="4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9" name="Shape 59"/>
        <p:cNvGrpSpPr/>
        <p:nvPr/>
      </p:nvGrpSpPr>
      <p:grpSpPr>
        <a:xfrm>
          <a:off x="0" y="0"/>
          <a:ext cx="0" cy="0"/>
          <a:chOff x="0" y="0"/>
          <a:chExt cx="0" cy="0"/>
        </a:xfrm>
      </p:grpSpPr>
      <p:sp>
        <p:nvSpPr>
          <p:cNvPr id="60" name="Google Shape;60;p9"/>
          <p:cNvSpPr txBox="1"/>
          <p:nvPr>
            <p:ph idx="10" type="dt"/>
          </p:nvPr>
        </p:nvSpPr>
        <p:spPr>
          <a:xfrm>
            <a:off x="2194281" y="29978349"/>
            <a:ext cx="10241100" cy="2286300"/>
          </a:xfrm>
          <a:prstGeom prst="rect">
            <a:avLst/>
          </a:prstGeom>
          <a:noFill/>
          <a:ln>
            <a:noFill/>
          </a:ln>
        </p:spPr>
        <p:txBody>
          <a:bodyPr anchorCtr="0" anchor="t" bIns="158300" lIns="316475" spcFirstLastPara="1" rIns="316475" wrap="square" tIns="158300">
            <a:noAutofit/>
          </a:bodyPr>
          <a:lstStyle>
            <a:lvl1pPr lvl="0" algn="l">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61" name="Google Shape;61;p9"/>
          <p:cNvSpPr txBox="1"/>
          <p:nvPr>
            <p:ph idx="11" type="ftr"/>
          </p:nvPr>
        </p:nvSpPr>
        <p:spPr>
          <a:xfrm>
            <a:off x="14995882" y="29978349"/>
            <a:ext cx="13898700" cy="2286300"/>
          </a:xfrm>
          <a:prstGeom prst="rect">
            <a:avLst/>
          </a:prstGeom>
          <a:noFill/>
          <a:ln>
            <a:noFill/>
          </a:ln>
        </p:spPr>
        <p:txBody>
          <a:bodyPr anchorCtr="0" anchor="t"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62" name="Google Shape;62;p9"/>
          <p:cNvSpPr txBox="1"/>
          <p:nvPr>
            <p:ph idx="12" type="sldNum"/>
          </p:nvPr>
        </p:nvSpPr>
        <p:spPr>
          <a:xfrm>
            <a:off x="31455080" y="29978349"/>
            <a:ext cx="10241100" cy="2286300"/>
          </a:xfrm>
          <a:prstGeom prst="rect">
            <a:avLst/>
          </a:prstGeom>
          <a:noFill/>
          <a:ln>
            <a:noFill/>
          </a:ln>
        </p:spPr>
        <p:txBody>
          <a:bodyPr anchorCtr="0" anchor="t" bIns="158300" lIns="316475" spcFirstLastPara="1" rIns="316475" wrap="square" tIns="158300">
            <a:noAutofit/>
          </a:bodyPr>
          <a:lstStyle>
            <a:lvl1pPr indent="0" lvl="0" marL="0" marR="0" algn="r">
              <a:spcBef>
                <a:spcPts val="0"/>
              </a:spcBef>
              <a:spcAft>
                <a:spcPts val="0"/>
              </a:spcAft>
              <a:buNone/>
              <a:defRPr b="0" sz="4700">
                <a:solidFill>
                  <a:schemeClr val="dk1"/>
                </a:solidFill>
                <a:latin typeface="Arial"/>
                <a:ea typeface="Arial"/>
                <a:cs typeface="Arial"/>
                <a:sym typeface="Arial"/>
              </a:defRPr>
            </a:lvl1pPr>
            <a:lvl2pPr indent="0" lvl="1" marL="0" marR="0" algn="r">
              <a:spcBef>
                <a:spcPts val="0"/>
              </a:spcBef>
              <a:spcAft>
                <a:spcPts val="0"/>
              </a:spcAft>
              <a:buNone/>
              <a:defRPr b="0" sz="4700">
                <a:solidFill>
                  <a:schemeClr val="dk1"/>
                </a:solidFill>
                <a:latin typeface="Arial"/>
                <a:ea typeface="Arial"/>
                <a:cs typeface="Arial"/>
                <a:sym typeface="Arial"/>
              </a:defRPr>
            </a:lvl2pPr>
            <a:lvl3pPr indent="0" lvl="2" marL="0" marR="0" algn="r">
              <a:spcBef>
                <a:spcPts val="0"/>
              </a:spcBef>
              <a:spcAft>
                <a:spcPts val="0"/>
              </a:spcAft>
              <a:buNone/>
              <a:defRPr b="0" sz="4700">
                <a:solidFill>
                  <a:schemeClr val="dk1"/>
                </a:solidFill>
                <a:latin typeface="Arial"/>
                <a:ea typeface="Arial"/>
                <a:cs typeface="Arial"/>
                <a:sym typeface="Arial"/>
              </a:defRPr>
            </a:lvl3pPr>
            <a:lvl4pPr indent="0" lvl="3" marL="0" marR="0" algn="r">
              <a:spcBef>
                <a:spcPts val="0"/>
              </a:spcBef>
              <a:spcAft>
                <a:spcPts val="0"/>
              </a:spcAft>
              <a:buNone/>
              <a:defRPr b="0" sz="4700">
                <a:solidFill>
                  <a:schemeClr val="dk1"/>
                </a:solidFill>
                <a:latin typeface="Arial"/>
                <a:ea typeface="Arial"/>
                <a:cs typeface="Arial"/>
                <a:sym typeface="Arial"/>
              </a:defRPr>
            </a:lvl4pPr>
            <a:lvl5pPr indent="0" lvl="4" marL="0" marR="0" algn="r">
              <a:spcBef>
                <a:spcPts val="0"/>
              </a:spcBef>
              <a:spcAft>
                <a:spcPts val="0"/>
              </a:spcAft>
              <a:buNone/>
              <a:defRPr b="0" sz="4700">
                <a:solidFill>
                  <a:schemeClr val="dk1"/>
                </a:solidFill>
                <a:latin typeface="Arial"/>
                <a:ea typeface="Arial"/>
                <a:cs typeface="Arial"/>
                <a:sym typeface="Arial"/>
              </a:defRPr>
            </a:lvl5pPr>
            <a:lvl6pPr indent="0" lvl="5" marL="0" marR="0" algn="r">
              <a:spcBef>
                <a:spcPts val="0"/>
              </a:spcBef>
              <a:spcAft>
                <a:spcPts val="0"/>
              </a:spcAft>
              <a:buNone/>
              <a:defRPr b="0" sz="4700">
                <a:solidFill>
                  <a:schemeClr val="dk1"/>
                </a:solidFill>
                <a:latin typeface="Arial"/>
                <a:ea typeface="Arial"/>
                <a:cs typeface="Arial"/>
                <a:sym typeface="Arial"/>
              </a:defRPr>
            </a:lvl6pPr>
            <a:lvl7pPr indent="0" lvl="6" marL="0" marR="0" algn="r">
              <a:spcBef>
                <a:spcPts val="0"/>
              </a:spcBef>
              <a:spcAft>
                <a:spcPts val="0"/>
              </a:spcAft>
              <a:buNone/>
              <a:defRPr b="0" sz="4700">
                <a:solidFill>
                  <a:schemeClr val="dk1"/>
                </a:solidFill>
                <a:latin typeface="Arial"/>
                <a:ea typeface="Arial"/>
                <a:cs typeface="Arial"/>
                <a:sym typeface="Arial"/>
              </a:defRPr>
            </a:lvl7pPr>
            <a:lvl8pPr indent="0" lvl="7" marL="0" marR="0" algn="r">
              <a:spcBef>
                <a:spcPts val="0"/>
              </a:spcBef>
              <a:spcAft>
                <a:spcPts val="0"/>
              </a:spcAft>
              <a:buNone/>
              <a:defRPr b="0" sz="4700">
                <a:solidFill>
                  <a:schemeClr val="dk1"/>
                </a:solidFill>
                <a:latin typeface="Arial"/>
                <a:ea typeface="Arial"/>
                <a:cs typeface="Arial"/>
                <a:sym typeface="Arial"/>
              </a:defRPr>
            </a:lvl8pPr>
            <a:lvl9pPr indent="0" lvl="8" marL="0" marR="0" algn="r">
              <a:spcBef>
                <a:spcPts val="0"/>
              </a:spcBef>
              <a:spcAft>
                <a:spcPts val="0"/>
              </a:spcAft>
              <a:buNone/>
              <a:defRPr b="0" sz="4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3" name="Shape 63"/>
        <p:cNvGrpSpPr/>
        <p:nvPr/>
      </p:nvGrpSpPr>
      <p:grpSpPr>
        <a:xfrm>
          <a:off x="0" y="0"/>
          <a:ext cx="0" cy="0"/>
          <a:chOff x="0" y="0"/>
          <a:chExt cx="0" cy="0"/>
        </a:xfrm>
      </p:grpSpPr>
      <p:sp>
        <p:nvSpPr>
          <p:cNvPr id="64" name="Google Shape;64;p10"/>
          <p:cNvSpPr txBox="1"/>
          <p:nvPr>
            <p:ph type="title"/>
          </p:nvPr>
        </p:nvSpPr>
        <p:spPr>
          <a:xfrm>
            <a:off x="2193926" y="1311276"/>
            <a:ext cx="14440500" cy="5577900"/>
          </a:xfrm>
          <a:prstGeom prst="rect">
            <a:avLst/>
          </a:prstGeom>
          <a:noFill/>
          <a:ln>
            <a:noFill/>
          </a:ln>
        </p:spPr>
        <p:txBody>
          <a:bodyPr anchorCtr="0" anchor="b" bIns="158300" lIns="316475" spcFirstLastPara="1" rIns="316475" wrap="square" tIns="158300">
            <a:noAutofit/>
          </a:bodyPr>
          <a:lstStyle>
            <a:lvl1pPr lvl="0" algn="l">
              <a:spcBef>
                <a:spcPts val="0"/>
              </a:spcBef>
              <a:spcAft>
                <a:spcPts val="0"/>
              </a:spcAft>
              <a:buSzPts val="900"/>
              <a:buNone/>
              <a:defRPr b="1" sz="1300"/>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ctr">
              <a:spcBef>
                <a:spcPts val="0"/>
              </a:spcBef>
              <a:spcAft>
                <a:spcPts val="0"/>
              </a:spcAft>
              <a:buSzPts val="900"/>
              <a:buNone/>
              <a:defRPr/>
            </a:lvl6pPr>
            <a:lvl7pPr lvl="6" algn="ctr">
              <a:spcBef>
                <a:spcPts val="0"/>
              </a:spcBef>
              <a:spcAft>
                <a:spcPts val="0"/>
              </a:spcAft>
              <a:buSzPts val="900"/>
              <a:buNone/>
              <a:defRPr/>
            </a:lvl7pPr>
            <a:lvl8pPr lvl="7" algn="ctr">
              <a:spcBef>
                <a:spcPts val="0"/>
              </a:spcBef>
              <a:spcAft>
                <a:spcPts val="0"/>
              </a:spcAft>
              <a:buSzPts val="900"/>
              <a:buNone/>
              <a:defRPr/>
            </a:lvl8pPr>
            <a:lvl9pPr lvl="8" algn="ctr">
              <a:spcBef>
                <a:spcPts val="0"/>
              </a:spcBef>
              <a:spcAft>
                <a:spcPts val="0"/>
              </a:spcAft>
              <a:buSzPts val="900"/>
              <a:buNone/>
              <a:defRPr/>
            </a:lvl9pPr>
          </a:lstStyle>
          <a:p/>
        </p:txBody>
      </p:sp>
      <p:sp>
        <p:nvSpPr>
          <p:cNvPr id="65" name="Google Shape;65;p10"/>
          <p:cNvSpPr txBox="1"/>
          <p:nvPr>
            <p:ph idx="1" type="body"/>
          </p:nvPr>
        </p:nvSpPr>
        <p:spPr>
          <a:xfrm>
            <a:off x="17160875" y="1311276"/>
            <a:ext cx="24536400" cy="28093800"/>
          </a:xfrm>
          <a:prstGeom prst="rect">
            <a:avLst/>
          </a:prstGeom>
          <a:noFill/>
          <a:ln>
            <a:noFill/>
          </a:ln>
        </p:spPr>
        <p:txBody>
          <a:bodyPr anchorCtr="0" anchor="t" bIns="158300" lIns="316475" spcFirstLastPara="1" rIns="316475" wrap="square" tIns="158300">
            <a:noAutofit/>
          </a:bodyPr>
          <a:lstStyle>
            <a:lvl1pPr indent="-406400" lvl="0" marL="457200" algn="l">
              <a:spcBef>
                <a:spcPts val="400"/>
              </a:spcBef>
              <a:spcAft>
                <a:spcPts val="0"/>
              </a:spcAft>
              <a:buClr>
                <a:schemeClr val="dk1"/>
              </a:buClr>
              <a:buSzPts val="2800"/>
              <a:buFont typeface="Arial"/>
              <a:buChar char="•"/>
              <a:defRPr sz="2800"/>
            </a:lvl1pPr>
            <a:lvl2pPr indent="-406400" lvl="1" marL="914400" algn="l">
              <a:spcBef>
                <a:spcPts val="400"/>
              </a:spcBef>
              <a:spcAft>
                <a:spcPts val="0"/>
              </a:spcAft>
              <a:buClr>
                <a:schemeClr val="dk1"/>
              </a:buClr>
              <a:buSzPts val="2800"/>
              <a:buFont typeface="Arial"/>
              <a:buChar char="–"/>
              <a:defRPr sz="2800"/>
            </a:lvl2pPr>
            <a:lvl3pPr indent="-349250" lvl="2" marL="1371600" algn="l">
              <a:spcBef>
                <a:spcPts val="400"/>
              </a:spcBef>
              <a:spcAft>
                <a:spcPts val="0"/>
              </a:spcAft>
              <a:buClr>
                <a:schemeClr val="dk1"/>
              </a:buClr>
              <a:buSzPts val="1900"/>
              <a:buFont typeface="Arial"/>
              <a:buChar char="•"/>
              <a:defRPr sz="1900"/>
            </a:lvl3pPr>
            <a:lvl4pPr indent="-311150" lvl="3" marL="1828800" algn="l">
              <a:spcBef>
                <a:spcPts val="400"/>
              </a:spcBef>
              <a:spcAft>
                <a:spcPts val="0"/>
              </a:spcAft>
              <a:buClr>
                <a:schemeClr val="dk1"/>
              </a:buClr>
              <a:buSzPts val="1300"/>
              <a:buFont typeface="Arial"/>
              <a:buChar char="–"/>
              <a:defRPr sz="1300"/>
            </a:lvl4pPr>
            <a:lvl5pPr indent="-311150" lvl="4" marL="2286000" algn="l">
              <a:spcBef>
                <a:spcPts val="400"/>
              </a:spcBef>
              <a:spcAft>
                <a:spcPts val="0"/>
              </a:spcAft>
              <a:buClr>
                <a:schemeClr val="dk1"/>
              </a:buClr>
              <a:buSzPts val="1300"/>
              <a:buFont typeface="Arial"/>
              <a:buChar char="»"/>
              <a:defRPr sz="1300"/>
            </a:lvl5pPr>
            <a:lvl6pPr indent="-311150" lvl="5" marL="2743200" algn="l">
              <a:spcBef>
                <a:spcPts val="400"/>
              </a:spcBef>
              <a:spcAft>
                <a:spcPts val="0"/>
              </a:spcAft>
              <a:buClr>
                <a:schemeClr val="dk1"/>
              </a:buClr>
              <a:buSzPts val="1300"/>
              <a:buFont typeface="Arial"/>
              <a:buChar char="»"/>
              <a:defRPr sz="1300"/>
            </a:lvl6pPr>
            <a:lvl7pPr indent="-311150" lvl="6" marL="3200400" algn="l">
              <a:spcBef>
                <a:spcPts val="400"/>
              </a:spcBef>
              <a:spcAft>
                <a:spcPts val="0"/>
              </a:spcAft>
              <a:buClr>
                <a:schemeClr val="dk1"/>
              </a:buClr>
              <a:buSzPts val="1300"/>
              <a:buFont typeface="Arial"/>
              <a:buChar char="»"/>
              <a:defRPr sz="1300"/>
            </a:lvl7pPr>
            <a:lvl8pPr indent="-311150" lvl="7" marL="3657600" algn="l">
              <a:spcBef>
                <a:spcPts val="400"/>
              </a:spcBef>
              <a:spcAft>
                <a:spcPts val="0"/>
              </a:spcAft>
              <a:buClr>
                <a:schemeClr val="dk1"/>
              </a:buClr>
              <a:buSzPts val="1300"/>
              <a:buFont typeface="Arial"/>
              <a:buChar char="»"/>
              <a:defRPr sz="1300"/>
            </a:lvl8pPr>
            <a:lvl9pPr indent="-311150" lvl="8" marL="4114800" algn="l">
              <a:spcBef>
                <a:spcPts val="400"/>
              </a:spcBef>
              <a:spcAft>
                <a:spcPts val="0"/>
              </a:spcAft>
              <a:buClr>
                <a:schemeClr val="dk1"/>
              </a:buClr>
              <a:buSzPts val="1300"/>
              <a:buFont typeface="Arial"/>
              <a:buChar char="»"/>
              <a:defRPr sz="1300"/>
            </a:lvl9pPr>
          </a:lstStyle>
          <a:p/>
        </p:txBody>
      </p:sp>
      <p:sp>
        <p:nvSpPr>
          <p:cNvPr id="66" name="Google Shape;66;p10"/>
          <p:cNvSpPr txBox="1"/>
          <p:nvPr>
            <p:ph idx="2" type="body"/>
          </p:nvPr>
        </p:nvSpPr>
        <p:spPr>
          <a:xfrm>
            <a:off x="2193926" y="6888163"/>
            <a:ext cx="14440500" cy="22519200"/>
          </a:xfrm>
          <a:prstGeom prst="rect">
            <a:avLst/>
          </a:prstGeom>
          <a:noFill/>
          <a:ln>
            <a:noFill/>
          </a:ln>
        </p:spPr>
        <p:txBody>
          <a:bodyPr anchorCtr="0" anchor="t" bIns="158300" lIns="316475" spcFirstLastPara="1" rIns="316475" wrap="square" tIns="158300">
            <a:noAutofit/>
          </a:bodyPr>
          <a:lstStyle>
            <a:lvl1pPr indent="-228600" lvl="0" marL="457200" algn="l">
              <a:spcBef>
                <a:spcPts val="0"/>
              </a:spcBef>
              <a:spcAft>
                <a:spcPts val="0"/>
              </a:spcAft>
              <a:buClr>
                <a:schemeClr val="dk1"/>
              </a:buClr>
              <a:buSzPts val="900"/>
              <a:buFont typeface="Arial"/>
              <a:buNone/>
              <a:defRPr sz="900"/>
            </a:lvl1pPr>
            <a:lvl2pPr indent="-228600" lvl="1" marL="914400" algn="l">
              <a:spcBef>
                <a:spcPts val="0"/>
              </a:spcBef>
              <a:spcAft>
                <a:spcPts val="0"/>
              </a:spcAft>
              <a:buClr>
                <a:schemeClr val="dk1"/>
              </a:buClr>
              <a:buSzPts val="900"/>
              <a:buFont typeface="Arial"/>
              <a:buNone/>
              <a:defRPr sz="900"/>
            </a:lvl2pPr>
            <a:lvl3pPr indent="-228600" lvl="2" marL="1371600" algn="l">
              <a:spcBef>
                <a:spcPts val="0"/>
              </a:spcBef>
              <a:spcAft>
                <a:spcPts val="0"/>
              </a:spcAft>
              <a:buClr>
                <a:schemeClr val="dk1"/>
              </a:buClr>
              <a:buSzPts val="900"/>
              <a:buFont typeface="Arial"/>
              <a:buNone/>
              <a:defRPr sz="900"/>
            </a:lvl3pPr>
            <a:lvl4pPr indent="-228600" lvl="3" marL="1828800" algn="l">
              <a:spcBef>
                <a:spcPts val="0"/>
              </a:spcBef>
              <a:spcAft>
                <a:spcPts val="0"/>
              </a:spcAft>
              <a:buClr>
                <a:schemeClr val="dk1"/>
              </a:buClr>
              <a:buSzPts val="900"/>
              <a:buFont typeface="Arial"/>
              <a:buNone/>
              <a:defRPr sz="900"/>
            </a:lvl4pPr>
            <a:lvl5pPr indent="-228600" lvl="4" marL="2286000" algn="l">
              <a:spcBef>
                <a:spcPts val="0"/>
              </a:spcBef>
              <a:spcAft>
                <a:spcPts val="0"/>
              </a:spcAft>
              <a:buClr>
                <a:schemeClr val="dk1"/>
              </a:buClr>
              <a:buSzPts val="900"/>
              <a:buFont typeface="Arial"/>
              <a:buNone/>
              <a:defRPr sz="900"/>
            </a:lvl5pPr>
            <a:lvl6pPr indent="-228600" lvl="5" marL="2743200" algn="l">
              <a:spcBef>
                <a:spcPts val="0"/>
              </a:spcBef>
              <a:spcAft>
                <a:spcPts val="0"/>
              </a:spcAft>
              <a:buClr>
                <a:schemeClr val="dk1"/>
              </a:buClr>
              <a:buSzPts val="900"/>
              <a:buFont typeface="Arial"/>
              <a:buNone/>
              <a:defRPr sz="900"/>
            </a:lvl6pPr>
            <a:lvl7pPr indent="-228600" lvl="6" marL="3200400" algn="l">
              <a:spcBef>
                <a:spcPts val="0"/>
              </a:spcBef>
              <a:spcAft>
                <a:spcPts val="0"/>
              </a:spcAft>
              <a:buClr>
                <a:schemeClr val="dk1"/>
              </a:buClr>
              <a:buSzPts val="900"/>
              <a:buFont typeface="Arial"/>
              <a:buNone/>
              <a:defRPr sz="900"/>
            </a:lvl7pPr>
            <a:lvl8pPr indent="-228600" lvl="7" marL="3657600" algn="l">
              <a:spcBef>
                <a:spcPts val="0"/>
              </a:spcBef>
              <a:spcAft>
                <a:spcPts val="0"/>
              </a:spcAft>
              <a:buClr>
                <a:schemeClr val="dk1"/>
              </a:buClr>
              <a:buSzPts val="900"/>
              <a:buFont typeface="Arial"/>
              <a:buNone/>
              <a:defRPr sz="900"/>
            </a:lvl8pPr>
            <a:lvl9pPr indent="-228600" lvl="8" marL="4114800" algn="l">
              <a:spcBef>
                <a:spcPts val="0"/>
              </a:spcBef>
              <a:spcAft>
                <a:spcPts val="0"/>
              </a:spcAft>
              <a:buClr>
                <a:schemeClr val="dk1"/>
              </a:buClr>
              <a:buSzPts val="900"/>
              <a:buFont typeface="Arial"/>
              <a:buNone/>
              <a:defRPr sz="900"/>
            </a:lvl9pPr>
          </a:lstStyle>
          <a:p/>
        </p:txBody>
      </p:sp>
      <p:sp>
        <p:nvSpPr>
          <p:cNvPr id="67" name="Google Shape;67;p10"/>
          <p:cNvSpPr txBox="1"/>
          <p:nvPr>
            <p:ph idx="10" type="dt"/>
          </p:nvPr>
        </p:nvSpPr>
        <p:spPr>
          <a:xfrm>
            <a:off x="2194281" y="29978349"/>
            <a:ext cx="10241100" cy="2286300"/>
          </a:xfrm>
          <a:prstGeom prst="rect">
            <a:avLst/>
          </a:prstGeom>
          <a:noFill/>
          <a:ln>
            <a:noFill/>
          </a:ln>
        </p:spPr>
        <p:txBody>
          <a:bodyPr anchorCtr="0" anchor="t" bIns="158300" lIns="316475" spcFirstLastPara="1" rIns="316475" wrap="square" tIns="158300">
            <a:noAutofit/>
          </a:bodyPr>
          <a:lstStyle>
            <a:lvl1pPr lvl="0" algn="l">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68" name="Google Shape;68;p10"/>
          <p:cNvSpPr txBox="1"/>
          <p:nvPr>
            <p:ph idx="11" type="ftr"/>
          </p:nvPr>
        </p:nvSpPr>
        <p:spPr>
          <a:xfrm>
            <a:off x="14995882" y="29978349"/>
            <a:ext cx="13898700" cy="2286300"/>
          </a:xfrm>
          <a:prstGeom prst="rect">
            <a:avLst/>
          </a:prstGeom>
          <a:noFill/>
          <a:ln>
            <a:noFill/>
          </a:ln>
        </p:spPr>
        <p:txBody>
          <a:bodyPr anchorCtr="0" anchor="t" bIns="158300" lIns="316475" spcFirstLastPara="1" rIns="316475" wrap="square" tIns="158300">
            <a:noAutofit/>
          </a:bodyPr>
          <a:lstStyle>
            <a:lvl1pPr lvl="0" algn="ctr">
              <a:spcBef>
                <a:spcPts val="0"/>
              </a:spcBef>
              <a:spcAft>
                <a:spcPts val="0"/>
              </a:spcAft>
              <a:buSzPts val="900"/>
              <a:buNone/>
              <a:defRPr/>
            </a:lvl1pPr>
            <a:lvl2pPr lvl="1" algn="ctr">
              <a:spcBef>
                <a:spcPts val="0"/>
              </a:spcBef>
              <a:spcAft>
                <a:spcPts val="0"/>
              </a:spcAft>
              <a:buSzPts val="900"/>
              <a:buNone/>
              <a:defRPr/>
            </a:lvl2pPr>
            <a:lvl3pPr lvl="2" algn="ctr">
              <a:spcBef>
                <a:spcPts val="0"/>
              </a:spcBef>
              <a:spcAft>
                <a:spcPts val="0"/>
              </a:spcAft>
              <a:buSzPts val="900"/>
              <a:buNone/>
              <a:defRPr/>
            </a:lvl3pPr>
            <a:lvl4pPr lvl="3" algn="ctr">
              <a:spcBef>
                <a:spcPts val="0"/>
              </a:spcBef>
              <a:spcAft>
                <a:spcPts val="0"/>
              </a:spcAft>
              <a:buSzPts val="900"/>
              <a:buNone/>
              <a:defRPr/>
            </a:lvl4pPr>
            <a:lvl5pPr lvl="4" algn="ctr">
              <a:spcBef>
                <a:spcPts val="0"/>
              </a:spcBef>
              <a:spcAft>
                <a:spcPts val="0"/>
              </a:spcAft>
              <a:buSzPts val="900"/>
              <a:buNone/>
              <a:defRPr/>
            </a:lvl5pPr>
            <a:lvl6pPr lvl="5" algn="l">
              <a:spcBef>
                <a:spcPts val="0"/>
              </a:spcBef>
              <a:spcAft>
                <a:spcPts val="0"/>
              </a:spcAft>
              <a:buSzPts val="900"/>
              <a:buNone/>
              <a:defRPr/>
            </a:lvl6pPr>
            <a:lvl7pPr lvl="6" algn="l">
              <a:spcBef>
                <a:spcPts val="0"/>
              </a:spcBef>
              <a:spcAft>
                <a:spcPts val="0"/>
              </a:spcAft>
              <a:buSzPts val="900"/>
              <a:buNone/>
              <a:defRPr/>
            </a:lvl7pPr>
            <a:lvl8pPr lvl="7" algn="l">
              <a:spcBef>
                <a:spcPts val="0"/>
              </a:spcBef>
              <a:spcAft>
                <a:spcPts val="0"/>
              </a:spcAft>
              <a:buSzPts val="900"/>
              <a:buNone/>
              <a:defRPr/>
            </a:lvl8pPr>
            <a:lvl9pPr lvl="8" algn="l">
              <a:spcBef>
                <a:spcPts val="0"/>
              </a:spcBef>
              <a:spcAft>
                <a:spcPts val="0"/>
              </a:spcAft>
              <a:buSzPts val="900"/>
              <a:buNone/>
              <a:defRPr/>
            </a:lvl9pPr>
          </a:lstStyle>
          <a:p/>
        </p:txBody>
      </p:sp>
      <p:sp>
        <p:nvSpPr>
          <p:cNvPr id="69" name="Google Shape;69;p10"/>
          <p:cNvSpPr txBox="1"/>
          <p:nvPr>
            <p:ph idx="12" type="sldNum"/>
          </p:nvPr>
        </p:nvSpPr>
        <p:spPr>
          <a:xfrm>
            <a:off x="31455080" y="29978349"/>
            <a:ext cx="10241100" cy="2286300"/>
          </a:xfrm>
          <a:prstGeom prst="rect">
            <a:avLst/>
          </a:prstGeom>
          <a:noFill/>
          <a:ln>
            <a:noFill/>
          </a:ln>
        </p:spPr>
        <p:txBody>
          <a:bodyPr anchorCtr="0" anchor="t" bIns="158300" lIns="316475" spcFirstLastPara="1" rIns="316475" wrap="square" tIns="158300">
            <a:noAutofit/>
          </a:bodyPr>
          <a:lstStyle>
            <a:lvl1pPr indent="0" lvl="0" marL="0" marR="0" algn="r">
              <a:spcBef>
                <a:spcPts val="0"/>
              </a:spcBef>
              <a:spcAft>
                <a:spcPts val="0"/>
              </a:spcAft>
              <a:buNone/>
              <a:defRPr b="0" sz="4700">
                <a:solidFill>
                  <a:schemeClr val="dk1"/>
                </a:solidFill>
                <a:latin typeface="Arial"/>
                <a:ea typeface="Arial"/>
                <a:cs typeface="Arial"/>
                <a:sym typeface="Arial"/>
              </a:defRPr>
            </a:lvl1pPr>
            <a:lvl2pPr indent="0" lvl="1" marL="0" marR="0" algn="r">
              <a:spcBef>
                <a:spcPts val="0"/>
              </a:spcBef>
              <a:spcAft>
                <a:spcPts val="0"/>
              </a:spcAft>
              <a:buNone/>
              <a:defRPr b="0" sz="4700">
                <a:solidFill>
                  <a:schemeClr val="dk1"/>
                </a:solidFill>
                <a:latin typeface="Arial"/>
                <a:ea typeface="Arial"/>
                <a:cs typeface="Arial"/>
                <a:sym typeface="Arial"/>
              </a:defRPr>
            </a:lvl2pPr>
            <a:lvl3pPr indent="0" lvl="2" marL="0" marR="0" algn="r">
              <a:spcBef>
                <a:spcPts val="0"/>
              </a:spcBef>
              <a:spcAft>
                <a:spcPts val="0"/>
              </a:spcAft>
              <a:buNone/>
              <a:defRPr b="0" sz="4700">
                <a:solidFill>
                  <a:schemeClr val="dk1"/>
                </a:solidFill>
                <a:latin typeface="Arial"/>
                <a:ea typeface="Arial"/>
                <a:cs typeface="Arial"/>
                <a:sym typeface="Arial"/>
              </a:defRPr>
            </a:lvl3pPr>
            <a:lvl4pPr indent="0" lvl="3" marL="0" marR="0" algn="r">
              <a:spcBef>
                <a:spcPts val="0"/>
              </a:spcBef>
              <a:spcAft>
                <a:spcPts val="0"/>
              </a:spcAft>
              <a:buNone/>
              <a:defRPr b="0" sz="4700">
                <a:solidFill>
                  <a:schemeClr val="dk1"/>
                </a:solidFill>
                <a:latin typeface="Arial"/>
                <a:ea typeface="Arial"/>
                <a:cs typeface="Arial"/>
                <a:sym typeface="Arial"/>
              </a:defRPr>
            </a:lvl4pPr>
            <a:lvl5pPr indent="0" lvl="4" marL="0" marR="0" algn="r">
              <a:spcBef>
                <a:spcPts val="0"/>
              </a:spcBef>
              <a:spcAft>
                <a:spcPts val="0"/>
              </a:spcAft>
              <a:buNone/>
              <a:defRPr b="0" sz="4700">
                <a:solidFill>
                  <a:schemeClr val="dk1"/>
                </a:solidFill>
                <a:latin typeface="Arial"/>
                <a:ea typeface="Arial"/>
                <a:cs typeface="Arial"/>
                <a:sym typeface="Arial"/>
              </a:defRPr>
            </a:lvl5pPr>
            <a:lvl6pPr indent="0" lvl="5" marL="0" marR="0" algn="r">
              <a:spcBef>
                <a:spcPts val="0"/>
              </a:spcBef>
              <a:spcAft>
                <a:spcPts val="0"/>
              </a:spcAft>
              <a:buNone/>
              <a:defRPr b="0" sz="4700">
                <a:solidFill>
                  <a:schemeClr val="dk1"/>
                </a:solidFill>
                <a:latin typeface="Arial"/>
                <a:ea typeface="Arial"/>
                <a:cs typeface="Arial"/>
                <a:sym typeface="Arial"/>
              </a:defRPr>
            </a:lvl6pPr>
            <a:lvl7pPr indent="0" lvl="6" marL="0" marR="0" algn="r">
              <a:spcBef>
                <a:spcPts val="0"/>
              </a:spcBef>
              <a:spcAft>
                <a:spcPts val="0"/>
              </a:spcAft>
              <a:buNone/>
              <a:defRPr b="0" sz="4700">
                <a:solidFill>
                  <a:schemeClr val="dk1"/>
                </a:solidFill>
                <a:latin typeface="Arial"/>
                <a:ea typeface="Arial"/>
                <a:cs typeface="Arial"/>
                <a:sym typeface="Arial"/>
              </a:defRPr>
            </a:lvl7pPr>
            <a:lvl8pPr indent="0" lvl="7" marL="0" marR="0" algn="r">
              <a:spcBef>
                <a:spcPts val="0"/>
              </a:spcBef>
              <a:spcAft>
                <a:spcPts val="0"/>
              </a:spcAft>
              <a:buNone/>
              <a:defRPr b="0" sz="4700">
                <a:solidFill>
                  <a:schemeClr val="dk1"/>
                </a:solidFill>
                <a:latin typeface="Arial"/>
                <a:ea typeface="Arial"/>
                <a:cs typeface="Arial"/>
                <a:sym typeface="Arial"/>
              </a:defRPr>
            </a:lvl8pPr>
            <a:lvl9pPr indent="0" lvl="8" marL="0" marR="0" algn="r">
              <a:spcBef>
                <a:spcPts val="0"/>
              </a:spcBef>
              <a:spcAft>
                <a:spcPts val="0"/>
              </a:spcAft>
              <a:buNone/>
              <a:defRPr b="0" sz="4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DA9A9"/>
            </a:gs>
            <a:gs pos="50000">
              <a:srgbClr val="990000"/>
            </a:gs>
            <a:gs pos="100000">
              <a:srgbClr val="DDA9A9"/>
            </a:gs>
          </a:gsLst>
          <a:lin ang="5400000" scaled="0"/>
        </a:gra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194281" y="1317625"/>
            <a:ext cx="39501900" cy="5486400"/>
          </a:xfrm>
          <a:prstGeom prst="rect">
            <a:avLst/>
          </a:prstGeom>
          <a:noFill/>
          <a:ln>
            <a:noFill/>
          </a:ln>
        </p:spPr>
        <p:txBody>
          <a:bodyPr anchorCtr="0" anchor="ctr" bIns="158300" lIns="316475" spcFirstLastPara="1" rIns="316475" wrap="square" tIns="158300">
            <a:noAutofit/>
          </a:bodyPr>
          <a:lstStyle>
            <a:lvl1pPr lvl="0" marR="0" rtl="0" algn="ctr">
              <a:spcBef>
                <a:spcPts val="0"/>
              </a:spcBef>
              <a:spcAft>
                <a:spcPts val="0"/>
              </a:spcAft>
              <a:buSzPts val="900"/>
              <a:buNone/>
              <a:defRPr b="0" i="0" sz="15300" u="none" cap="none" strike="noStrike">
                <a:solidFill>
                  <a:schemeClr val="dk2"/>
                </a:solidFill>
                <a:latin typeface="Arial"/>
                <a:ea typeface="Arial"/>
                <a:cs typeface="Arial"/>
                <a:sym typeface="Arial"/>
              </a:defRPr>
            </a:lvl1pPr>
            <a:lvl2pPr lvl="1" marR="0" rtl="0" algn="ctr">
              <a:spcBef>
                <a:spcPts val="0"/>
              </a:spcBef>
              <a:spcAft>
                <a:spcPts val="0"/>
              </a:spcAft>
              <a:buSzPts val="900"/>
              <a:buNone/>
              <a:defRPr b="0" i="0" sz="15300" u="none" cap="none" strike="noStrike">
                <a:solidFill>
                  <a:schemeClr val="dk2"/>
                </a:solidFill>
                <a:latin typeface="Arial"/>
                <a:ea typeface="Arial"/>
                <a:cs typeface="Arial"/>
                <a:sym typeface="Arial"/>
              </a:defRPr>
            </a:lvl2pPr>
            <a:lvl3pPr lvl="2" marR="0" rtl="0" algn="ctr">
              <a:spcBef>
                <a:spcPts val="0"/>
              </a:spcBef>
              <a:spcAft>
                <a:spcPts val="0"/>
              </a:spcAft>
              <a:buSzPts val="900"/>
              <a:buNone/>
              <a:defRPr b="0" i="0" sz="15300" u="none" cap="none" strike="noStrike">
                <a:solidFill>
                  <a:schemeClr val="dk2"/>
                </a:solidFill>
                <a:latin typeface="Arial"/>
                <a:ea typeface="Arial"/>
                <a:cs typeface="Arial"/>
                <a:sym typeface="Arial"/>
              </a:defRPr>
            </a:lvl3pPr>
            <a:lvl4pPr lvl="3" marR="0" rtl="0" algn="ctr">
              <a:spcBef>
                <a:spcPts val="0"/>
              </a:spcBef>
              <a:spcAft>
                <a:spcPts val="0"/>
              </a:spcAft>
              <a:buSzPts val="900"/>
              <a:buNone/>
              <a:defRPr b="0" i="0" sz="15300" u="none" cap="none" strike="noStrike">
                <a:solidFill>
                  <a:schemeClr val="dk2"/>
                </a:solidFill>
                <a:latin typeface="Arial"/>
                <a:ea typeface="Arial"/>
                <a:cs typeface="Arial"/>
                <a:sym typeface="Arial"/>
              </a:defRPr>
            </a:lvl4pPr>
            <a:lvl5pPr lvl="4" marR="0" rtl="0" algn="ctr">
              <a:spcBef>
                <a:spcPts val="0"/>
              </a:spcBef>
              <a:spcAft>
                <a:spcPts val="0"/>
              </a:spcAft>
              <a:buSzPts val="900"/>
              <a:buNone/>
              <a:defRPr b="0" i="0" sz="15300" u="none" cap="none" strike="noStrike">
                <a:solidFill>
                  <a:schemeClr val="dk2"/>
                </a:solidFill>
                <a:latin typeface="Arial"/>
                <a:ea typeface="Arial"/>
                <a:cs typeface="Arial"/>
                <a:sym typeface="Arial"/>
              </a:defRPr>
            </a:lvl5pPr>
            <a:lvl6pPr lvl="5" marR="0" rtl="0" algn="ctr">
              <a:spcBef>
                <a:spcPts val="0"/>
              </a:spcBef>
              <a:spcAft>
                <a:spcPts val="0"/>
              </a:spcAft>
              <a:buSzPts val="900"/>
              <a:buNone/>
              <a:defRPr b="0" i="0" sz="15300" u="none" cap="none" strike="noStrike">
                <a:solidFill>
                  <a:schemeClr val="dk2"/>
                </a:solidFill>
                <a:latin typeface="Arial"/>
                <a:ea typeface="Arial"/>
                <a:cs typeface="Arial"/>
                <a:sym typeface="Arial"/>
              </a:defRPr>
            </a:lvl6pPr>
            <a:lvl7pPr lvl="6" marR="0" rtl="0" algn="ctr">
              <a:spcBef>
                <a:spcPts val="0"/>
              </a:spcBef>
              <a:spcAft>
                <a:spcPts val="0"/>
              </a:spcAft>
              <a:buSzPts val="900"/>
              <a:buNone/>
              <a:defRPr b="0" i="0" sz="15300" u="none" cap="none" strike="noStrike">
                <a:solidFill>
                  <a:schemeClr val="dk2"/>
                </a:solidFill>
                <a:latin typeface="Arial"/>
                <a:ea typeface="Arial"/>
                <a:cs typeface="Arial"/>
                <a:sym typeface="Arial"/>
              </a:defRPr>
            </a:lvl7pPr>
            <a:lvl8pPr lvl="7" marR="0" rtl="0" algn="ctr">
              <a:spcBef>
                <a:spcPts val="0"/>
              </a:spcBef>
              <a:spcAft>
                <a:spcPts val="0"/>
              </a:spcAft>
              <a:buSzPts val="900"/>
              <a:buNone/>
              <a:defRPr b="0" i="0" sz="15300" u="none" cap="none" strike="noStrike">
                <a:solidFill>
                  <a:schemeClr val="dk2"/>
                </a:solidFill>
                <a:latin typeface="Arial"/>
                <a:ea typeface="Arial"/>
                <a:cs typeface="Arial"/>
                <a:sym typeface="Arial"/>
              </a:defRPr>
            </a:lvl8pPr>
            <a:lvl9pPr lvl="8" marR="0" rtl="0" algn="ctr">
              <a:spcBef>
                <a:spcPts val="0"/>
              </a:spcBef>
              <a:spcAft>
                <a:spcPts val="0"/>
              </a:spcAft>
              <a:buSzPts val="900"/>
              <a:buNone/>
              <a:defRPr b="0" i="0" sz="15300" u="none" cap="none" strike="noStrike">
                <a:solidFill>
                  <a:schemeClr val="dk2"/>
                </a:solidFill>
                <a:latin typeface="Arial"/>
                <a:ea typeface="Arial"/>
                <a:cs typeface="Arial"/>
                <a:sym typeface="Arial"/>
              </a:defRPr>
            </a:lvl9pPr>
          </a:lstStyle>
          <a:p/>
        </p:txBody>
      </p:sp>
      <p:sp>
        <p:nvSpPr>
          <p:cNvPr id="7" name="Google Shape;7;p1"/>
          <p:cNvSpPr txBox="1"/>
          <p:nvPr>
            <p:ph idx="1" type="body"/>
          </p:nvPr>
        </p:nvSpPr>
        <p:spPr>
          <a:xfrm>
            <a:off x="2194281" y="7680327"/>
            <a:ext cx="39501900" cy="21726300"/>
          </a:xfrm>
          <a:prstGeom prst="rect">
            <a:avLst/>
          </a:prstGeom>
          <a:noFill/>
          <a:ln>
            <a:noFill/>
          </a:ln>
        </p:spPr>
        <p:txBody>
          <a:bodyPr anchorCtr="0" anchor="t" bIns="158300" lIns="316475" spcFirstLastPara="1" rIns="316475" wrap="square" tIns="158300">
            <a:noAutofit/>
          </a:bodyPr>
          <a:lstStyle>
            <a:lvl1pPr indent="-933450" lvl="0" marL="457200" marR="0" rtl="0" algn="l">
              <a:spcBef>
                <a:spcPts val="1900"/>
              </a:spcBef>
              <a:spcAft>
                <a:spcPts val="0"/>
              </a:spcAft>
              <a:buClr>
                <a:schemeClr val="dk1"/>
              </a:buClr>
              <a:buSzPts val="11100"/>
              <a:buFont typeface="Arial"/>
              <a:buChar char="•"/>
              <a:defRPr b="0" i="0" sz="11100" u="none" cap="none" strike="noStrike">
                <a:solidFill>
                  <a:schemeClr val="dk1"/>
                </a:solidFill>
                <a:latin typeface="Arial"/>
                <a:ea typeface="Arial"/>
                <a:cs typeface="Arial"/>
                <a:sym typeface="Arial"/>
              </a:defRPr>
            </a:lvl1pPr>
            <a:lvl2pPr indent="-819150" lvl="1" marL="914400" marR="0" rtl="0" algn="l">
              <a:spcBef>
                <a:spcPts val="1900"/>
              </a:spcBef>
              <a:spcAft>
                <a:spcPts val="0"/>
              </a:spcAft>
              <a:buClr>
                <a:schemeClr val="dk1"/>
              </a:buClr>
              <a:buSzPts val="9300"/>
              <a:buFont typeface="Arial"/>
              <a:buChar char="–"/>
              <a:defRPr b="0" i="0" sz="9300" u="none" cap="none" strike="noStrike">
                <a:solidFill>
                  <a:schemeClr val="dk1"/>
                </a:solidFill>
                <a:latin typeface="Arial"/>
                <a:ea typeface="Arial"/>
                <a:cs typeface="Arial"/>
                <a:sym typeface="Arial"/>
              </a:defRPr>
            </a:lvl2pPr>
            <a:lvl3pPr indent="-755650" lvl="2" marL="1371600" marR="0" rtl="0" algn="l">
              <a:spcBef>
                <a:spcPts val="1300"/>
              </a:spcBef>
              <a:spcAft>
                <a:spcPts val="0"/>
              </a:spcAft>
              <a:buClr>
                <a:schemeClr val="dk1"/>
              </a:buClr>
              <a:buSzPts val="8300"/>
              <a:buFont typeface="Arial"/>
              <a:buChar char="•"/>
              <a:defRPr b="0" i="0" sz="8300" u="none" cap="none" strike="noStrike">
                <a:solidFill>
                  <a:schemeClr val="dk1"/>
                </a:solidFill>
                <a:latin typeface="Arial"/>
                <a:ea typeface="Arial"/>
                <a:cs typeface="Arial"/>
                <a:sym typeface="Arial"/>
              </a:defRPr>
            </a:lvl3pPr>
            <a:lvl4pPr indent="-673100" lvl="3" marL="1828800" marR="0" rtl="0" algn="l">
              <a:spcBef>
                <a:spcPts val="1300"/>
              </a:spcBef>
              <a:spcAft>
                <a:spcPts val="0"/>
              </a:spcAft>
              <a:buClr>
                <a:schemeClr val="dk1"/>
              </a:buClr>
              <a:buSzPts val="7000"/>
              <a:buFont typeface="Arial"/>
              <a:buChar char="–"/>
              <a:defRPr b="0" i="0" sz="7000" u="none" cap="none" strike="noStrike">
                <a:solidFill>
                  <a:schemeClr val="dk1"/>
                </a:solidFill>
                <a:latin typeface="Arial"/>
                <a:ea typeface="Arial"/>
                <a:cs typeface="Arial"/>
                <a:sym typeface="Arial"/>
              </a:defRPr>
            </a:lvl4pPr>
            <a:lvl5pPr indent="-673100" lvl="4" marL="2286000" marR="0" rtl="0" algn="l">
              <a:spcBef>
                <a:spcPts val="1300"/>
              </a:spcBef>
              <a:spcAft>
                <a:spcPts val="0"/>
              </a:spcAft>
              <a:buClr>
                <a:schemeClr val="dk1"/>
              </a:buClr>
              <a:buSzPts val="7000"/>
              <a:buFont typeface="Arial"/>
              <a:buChar char="»"/>
              <a:defRPr b="0" i="0" sz="7000" u="none" cap="none" strike="noStrike">
                <a:solidFill>
                  <a:schemeClr val="dk1"/>
                </a:solidFill>
                <a:latin typeface="Arial"/>
                <a:ea typeface="Arial"/>
                <a:cs typeface="Arial"/>
                <a:sym typeface="Arial"/>
              </a:defRPr>
            </a:lvl5pPr>
            <a:lvl6pPr indent="-673100" lvl="5" marL="2743200" marR="0" rtl="0" algn="l">
              <a:spcBef>
                <a:spcPts val="1300"/>
              </a:spcBef>
              <a:spcAft>
                <a:spcPts val="0"/>
              </a:spcAft>
              <a:buClr>
                <a:schemeClr val="dk1"/>
              </a:buClr>
              <a:buSzPts val="7000"/>
              <a:buFont typeface="Arial"/>
              <a:buChar char="»"/>
              <a:defRPr b="0" i="0" sz="7000" u="none" cap="none" strike="noStrike">
                <a:solidFill>
                  <a:schemeClr val="dk1"/>
                </a:solidFill>
                <a:latin typeface="Arial"/>
                <a:ea typeface="Arial"/>
                <a:cs typeface="Arial"/>
                <a:sym typeface="Arial"/>
              </a:defRPr>
            </a:lvl6pPr>
            <a:lvl7pPr indent="-673100" lvl="6" marL="3200400" marR="0" rtl="0" algn="l">
              <a:spcBef>
                <a:spcPts val="1300"/>
              </a:spcBef>
              <a:spcAft>
                <a:spcPts val="0"/>
              </a:spcAft>
              <a:buClr>
                <a:schemeClr val="dk1"/>
              </a:buClr>
              <a:buSzPts val="7000"/>
              <a:buFont typeface="Arial"/>
              <a:buChar char="»"/>
              <a:defRPr b="0" i="0" sz="7000" u="none" cap="none" strike="noStrike">
                <a:solidFill>
                  <a:schemeClr val="dk1"/>
                </a:solidFill>
                <a:latin typeface="Arial"/>
                <a:ea typeface="Arial"/>
                <a:cs typeface="Arial"/>
                <a:sym typeface="Arial"/>
              </a:defRPr>
            </a:lvl7pPr>
            <a:lvl8pPr indent="-673100" lvl="7" marL="3657600" marR="0" rtl="0" algn="l">
              <a:spcBef>
                <a:spcPts val="1300"/>
              </a:spcBef>
              <a:spcAft>
                <a:spcPts val="0"/>
              </a:spcAft>
              <a:buClr>
                <a:schemeClr val="dk1"/>
              </a:buClr>
              <a:buSzPts val="7000"/>
              <a:buFont typeface="Arial"/>
              <a:buChar char="»"/>
              <a:defRPr b="0" i="0" sz="7000" u="none" cap="none" strike="noStrike">
                <a:solidFill>
                  <a:schemeClr val="dk1"/>
                </a:solidFill>
                <a:latin typeface="Arial"/>
                <a:ea typeface="Arial"/>
                <a:cs typeface="Arial"/>
                <a:sym typeface="Arial"/>
              </a:defRPr>
            </a:lvl8pPr>
            <a:lvl9pPr indent="-673100" lvl="8" marL="4114800" marR="0" rtl="0" algn="l">
              <a:spcBef>
                <a:spcPts val="1300"/>
              </a:spcBef>
              <a:spcAft>
                <a:spcPts val="0"/>
              </a:spcAft>
              <a:buClr>
                <a:schemeClr val="dk1"/>
              </a:buClr>
              <a:buSzPts val="7000"/>
              <a:buFont typeface="Arial"/>
              <a:buChar char="»"/>
              <a:defRPr b="0" i="0" sz="700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2194281" y="29978349"/>
            <a:ext cx="10241100" cy="2286300"/>
          </a:xfrm>
          <a:prstGeom prst="rect">
            <a:avLst/>
          </a:prstGeom>
          <a:noFill/>
          <a:ln>
            <a:noFill/>
          </a:ln>
        </p:spPr>
        <p:txBody>
          <a:bodyPr anchorCtr="0" anchor="t" bIns="158300" lIns="316475" spcFirstLastPara="1" rIns="316475" wrap="square" tIns="158300">
            <a:noAutofit/>
          </a:bodyPr>
          <a:lstStyle>
            <a:lvl1pPr lvl="0" marR="0" rtl="0" algn="l">
              <a:spcBef>
                <a:spcPts val="0"/>
              </a:spcBef>
              <a:spcAft>
                <a:spcPts val="0"/>
              </a:spcAft>
              <a:buSzPts val="900"/>
              <a:buNone/>
              <a:defRPr b="0" i="0" sz="4700" u="none" cap="none" strike="noStrike">
                <a:solidFill>
                  <a:schemeClr val="dk1"/>
                </a:solidFill>
                <a:latin typeface="Arial"/>
                <a:ea typeface="Arial"/>
                <a:cs typeface="Arial"/>
                <a:sym typeface="Arial"/>
              </a:defRPr>
            </a:lvl1pPr>
            <a:lvl2pPr lvl="1" marR="0" rtl="0" algn="ctr">
              <a:spcBef>
                <a:spcPts val="0"/>
              </a:spcBef>
              <a:spcAft>
                <a:spcPts val="0"/>
              </a:spcAft>
              <a:buSzPts val="900"/>
              <a:buNone/>
              <a:defRPr b="1" i="0" sz="3800" u="none" cap="none" strike="noStrike">
                <a:solidFill>
                  <a:srgbClr val="FF9900"/>
                </a:solidFill>
                <a:latin typeface="Arial"/>
                <a:ea typeface="Arial"/>
                <a:cs typeface="Arial"/>
                <a:sym typeface="Arial"/>
              </a:defRPr>
            </a:lvl2pPr>
            <a:lvl3pPr lvl="2" marR="0" rtl="0" algn="ctr">
              <a:spcBef>
                <a:spcPts val="0"/>
              </a:spcBef>
              <a:spcAft>
                <a:spcPts val="0"/>
              </a:spcAft>
              <a:buSzPts val="900"/>
              <a:buNone/>
              <a:defRPr b="1" i="0" sz="3800" u="none" cap="none" strike="noStrike">
                <a:solidFill>
                  <a:srgbClr val="FF9900"/>
                </a:solidFill>
                <a:latin typeface="Arial"/>
                <a:ea typeface="Arial"/>
                <a:cs typeface="Arial"/>
                <a:sym typeface="Arial"/>
              </a:defRPr>
            </a:lvl3pPr>
            <a:lvl4pPr lvl="3" marR="0" rtl="0" algn="ctr">
              <a:spcBef>
                <a:spcPts val="0"/>
              </a:spcBef>
              <a:spcAft>
                <a:spcPts val="0"/>
              </a:spcAft>
              <a:buSzPts val="900"/>
              <a:buNone/>
              <a:defRPr b="1" i="0" sz="3800" u="none" cap="none" strike="noStrike">
                <a:solidFill>
                  <a:srgbClr val="FF9900"/>
                </a:solidFill>
                <a:latin typeface="Arial"/>
                <a:ea typeface="Arial"/>
                <a:cs typeface="Arial"/>
                <a:sym typeface="Arial"/>
              </a:defRPr>
            </a:lvl4pPr>
            <a:lvl5pPr lvl="4" marR="0" rtl="0" algn="ctr">
              <a:spcBef>
                <a:spcPts val="0"/>
              </a:spcBef>
              <a:spcAft>
                <a:spcPts val="0"/>
              </a:spcAft>
              <a:buSzPts val="900"/>
              <a:buNone/>
              <a:defRPr b="1" i="0" sz="3800" u="none" cap="none" strike="noStrike">
                <a:solidFill>
                  <a:srgbClr val="FF9900"/>
                </a:solidFill>
                <a:latin typeface="Arial"/>
                <a:ea typeface="Arial"/>
                <a:cs typeface="Arial"/>
                <a:sym typeface="Arial"/>
              </a:defRPr>
            </a:lvl5pPr>
            <a:lvl6pPr lvl="5" marR="0" rtl="0" algn="l">
              <a:spcBef>
                <a:spcPts val="0"/>
              </a:spcBef>
              <a:spcAft>
                <a:spcPts val="0"/>
              </a:spcAft>
              <a:buSzPts val="900"/>
              <a:buNone/>
              <a:defRPr b="1" i="0" sz="3800" u="none" cap="none" strike="noStrike">
                <a:solidFill>
                  <a:srgbClr val="FF9900"/>
                </a:solidFill>
                <a:latin typeface="Arial"/>
                <a:ea typeface="Arial"/>
                <a:cs typeface="Arial"/>
                <a:sym typeface="Arial"/>
              </a:defRPr>
            </a:lvl6pPr>
            <a:lvl7pPr lvl="6" marR="0" rtl="0" algn="l">
              <a:spcBef>
                <a:spcPts val="0"/>
              </a:spcBef>
              <a:spcAft>
                <a:spcPts val="0"/>
              </a:spcAft>
              <a:buSzPts val="900"/>
              <a:buNone/>
              <a:defRPr b="1" i="0" sz="3800" u="none" cap="none" strike="noStrike">
                <a:solidFill>
                  <a:srgbClr val="FF9900"/>
                </a:solidFill>
                <a:latin typeface="Arial"/>
                <a:ea typeface="Arial"/>
                <a:cs typeface="Arial"/>
                <a:sym typeface="Arial"/>
              </a:defRPr>
            </a:lvl7pPr>
            <a:lvl8pPr lvl="7" marR="0" rtl="0" algn="l">
              <a:spcBef>
                <a:spcPts val="0"/>
              </a:spcBef>
              <a:spcAft>
                <a:spcPts val="0"/>
              </a:spcAft>
              <a:buSzPts val="900"/>
              <a:buNone/>
              <a:defRPr b="1" i="0" sz="3800" u="none" cap="none" strike="noStrike">
                <a:solidFill>
                  <a:srgbClr val="FF9900"/>
                </a:solidFill>
                <a:latin typeface="Arial"/>
                <a:ea typeface="Arial"/>
                <a:cs typeface="Arial"/>
                <a:sym typeface="Arial"/>
              </a:defRPr>
            </a:lvl8pPr>
            <a:lvl9pPr lvl="8" marR="0" rtl="0" algn="l">
              <a:spcBef>
                <a:spcPts val="0"/>
              </a:spcBef>
              <a:spcAft>
                <a:spcPts val="0"/>
              </a:spcAft>
              <a:buSzPts val="900"/>
              <a:buNone/>
              <a:defRPr b="1" i="0" sz="3800" u="none" cap="none" strike="noStrike">
                <a:solidFill>
                  <a:srgbClr val="FF9900"/>
                </a:solidFill>
                <a:latin typeface="Arial"/>
                <a:ea typeface="Arial"/>
                <a:cs typeface="Arial"/>
                <a:sym typeface="Arial"/>
              </a:defRPr>
            </a:lvl9pPr>
          </a:lstStyle>
          <a:p/>
        </p:txBody>
      </p:sp>
      <p:sp>
        <p:nvSpPr>
          <p:cNvPr id="9" name="Google Shape;9;p1"/>
          <p:cNvSpPr txBox="1"/>
          <p:nvPr>
            <p:ph idx="11" type="ftr"/>
          </p:nvPr>
        </p:nvSpPr>
        <p:spPr>
          <a:xfrm>
            <a:off x="14995882" y="29978349"/>
            <a:ext cx="13898700" cy="2286300"/>
          </a:xfrm>
          <a:prstGeom prst="rect">
            <a:avLst/>
          </a:prstGeom>
          <a:noFill/>
          <a:ln>
            <a:noFill/>
          </a:ln>
        </p:spPr>
        <p:txBody>
          <a:bodyPr anchorCtr="0" anchor="t" bIns="158300" lIns="316475" spcFirstLastPara="1" rIns="316475" wrap="square" tIns="158300">
            <a:noAutofit/>
          </a:bodyPr>
          <a:lstStyle>
            <a:lvl1pPr lvl="0" marR="0" rtl="0" algn="ctr">
              <a:spcBef>
                <a:spcPts val="0"/>
              </a:spcBef>
              <a:spcAft>
                <a:spcPts val="0"/>
              </a:spcAft>
              <a:buSzPts val="900"/>
              <a:buNone/>
              <a:defRPr b="0" i="0" sz="4700" u="none" cap="none" strike="noStrike">
                <a:solidFill>
                  <a:schemeClr val="dk1"/>
                </a:solidFill>
                <a:latin typeface="Arial"/>
                <a:ea typeface="Arial"/>
                <a:cs typeface="Arial"/>
                <a:sym typeface="Arial"/>
              </a:defRPr>
            </a:lvl1pPr>
            <a:lvl2pPr lvl="1" marR="0" rtl="0" algn="ctr">
              <a:spcBef>
                <a:spcPts val="0"/>
              </a:spcBef>
              <a:spcAft>
                <a:spcPts val="0"/>
              </a:spcAft>
              <a:buSzPts val="900"/>
              <a:buNone/>
              <a:defRPr b="1" i="0" sz="3800" u="none" cap="none" strike="noStrike">
                <a:solidFill>
                  <a:srgbClr val="FF9900"/>
                </a:solidFill>
                <a:latin typeface="Arial"/>
                <a:ea typeface="Arial"/>
                <a:cs typeface="Arial"/>
                <a:sym typeface="Arial"/>
              </a:defRPr>
            </a:lvl2pPr>
            <a:lvl3pPr lvl="2" marR="0" rtl="0" algn="ctr">
              <a:spcBef>
                <a:spcPts val="0"/>
              </a:spcBef>
              <a:spcAft>
                <a:spcPts val="0"/>
              </a:spcAft>
              <a:buSzPts val="900"/>
              <a:buNone/>
              <a:defRPr b="1" i="0" sz="3800" u="none" cap="none" strike="noStrike">
                <a:solidFill>
                  <a:srgbClr val="FF9900"/>
                </a:solidFill>
                <a:latin typeface="Arial"/>
                <a:ea typeface="Arial"/>
                <a:cs typeface="Arial"/>
                <a:sym typeface="Arial"/>
              </a:defRPr>
            </a:lvl3pPr>
            <a:lvl4pPr lvl="3" marR="0" rtl="0" algn="ctr">
              <a:spcBef>
                <a:spcPts val="0"/>
              </a:spcBef>
              <a:spcAft>
                <a:spcPts val="0"/>
              </a:spcAft>
              <a:buSzPts val="900"/>
              <a:buNone/>
              <a:defRPr b="1" i="0" sz="3800" u="none" cap="none" strike="noStrike">
                <a:solidFill>
                  <a:srgbClr val="FF9900"/>
                </a:solidFill>
                <a:latin typeface="Arial"/>
                <a:ea typeface="Arial"/>
                <a:cs typeface="Arial"/>
                <a:sym typeface="Arial"/>
              </a:defRPr>
            </a:lvl4pPr>
            <a:lvl5pPr lvl="4" marR="0" rtl="0" algn="ctr">
              <a:spcBef>
                <a:spcPts val="0"/>
              </a:spcBef>
              <a:spcAft>
                <a:spcPts val="0"/>
              </a:spcAft>
              <a:buSzPts val="900"/>
              <a:buNone/>
              <a:defRPr b="1" i="0" sz="3800" u="none" cap="none" strike="noStrike">
                <a:solidFill>
                  <a:srgbClr val="FF9900"/>
                </a:solidFill>
                <a:latin typeface="Arial"/>
                <a:ea typeface="Arial"/>
                <a:cs typeface="Arial"/>
                <a:sym typeface="Arial"/>
              </a:defRPr>
            </a:lvl5pPr>
            <a:lvl6pPr lvl="5" marR="0" rtl="0" algn="l">
              <a:spcBef>
                <a:spcPts val="0"/>
              </a:spcBef>
              <a:spcAft>
                <a:spcPts val="0"/>
              </a:spcAft>
              <a:buSzPts val="900"/>
              <a:buNone/>
              <a:defRPr b="1" i="0" sz="3800" u="none" cap="none" strike="noStrike">
                <a:solidFill>
                  <a:srgbClr val="FF9900"/>
                </a:solidFill>
                <a:latin typeface="Arial"/>
                <a:ea typeface="Arial"/>
                <a:cs typeface="Arial"/>
                <a:sym typeface="Arial"/>
              </a:defRPr>
            </a:lvl6pPr>
            <a:lvl7pPr lvl="6" marR="0" rtl="0" algn="l">
              <a:spcBef>
                <a:spcPts val="0"/>
              </a:spcBef>
              <a:spcAft>
                <a:spcPts val="0"/>
              </a:spcAft>
              <a:buSzPts val="900"/>
              <a:buNone/>
              <a:defRPr b="1" i="0" sz="3800" u="none" cap="none" strike="noStrike">
                <a:solidFill>
                  <a:srgbClr val="FF9900"/>
                </a:solidFill>
                <a:latin typeface="Arial"/>
                <a:ea typeface="Arial"/>
                <a:cs typeface="Arial"/>
                <a:sym typeface="Arial"/>
              </a:defRPr>
            </a:lvl7pPr>
            <a:lvl8pPr lvl="7" marR="0" rtl="0" algn="l">
              <a:spcBef>
                <a:spcPts val="0"/>
              </a:spcBef>
              <a:spcAft>
                <a:spcPts val="0"/>
              </a:spcAft>
              <a:buSzPts val="900"/>
              <a:buNone/>
              <a:defRPr b="1" i="0" sz="3800" u="none" cap="none" strike="noStrike">
                <a:solidFill>
                  <a:srgbClr val="FF9900"/>
                </a:solidFill>
                <a:latin typeface="Arial"/>
                <a:ea typeface="Arial"/>
                <a:cs typeface="Arial"/>
                <a:sym typeface="Arial"/>
              </a:defRPr>
            </a:lvl8pPr>
            <a:lvl9pPr lvl="8" marR="0" rtl="0" algn="l">
              <a:spcBef>
                <a:spcPts val="0"/>
              </a:spcBef>
              <a:spcAft>
                <a:spcPts val="0"/>
              </a:spcAft>
              <a:buSzPts val="900"/>
              <a:buNone/>
              <a:defRPr b="1" i="0" sz="3800" u="none" cap="none" strike="noStrike">
                <a:solidFill>
                  <a:srgbClr val="FF9900"/>
                </a:solidFill>
                <a:latin typeface="Arial"/>
                <a:ea typeface="Arial"/>
                <a:cs typeface="Arial"/>
                <a:sym typeface="Arial"/>
              </a:defRPr>
            </a:lvl9pPr>
          </a:lstStyle>
          <a:p/>
        </p:txBody>
      </p:sp>
      <p:sp>
        <p:nvSpPr>
          <p:cNvPr id="10" name="Google Shape;10;p1"/>
          <p:cNvSpPr txBox="1"/>
          <p:nvPr>
            <p:ph idx="12" type="sldNum"/>
          </p:nvPr>
        </p:nvSpPr>
        <p:spPr>
          <a:xfrm>
            <a:off x="31455080" y="29978349"/>
            <a:ext cx="10241100" cy="2286300"/>
          </a:xfrm>
          <a:prstGeom prst="rect">
            <a:avLst/>
          </a:prstGeom>
          <a:noFill/>
          <a:ln>
            <a:noFill/>
          </a:ln>
        </p:spPr>
        <p:txBody>
          <a:bodyPr anchorCtr="0" anchor="t" bIns="158300" lIns="316475" spcFirstLastPara="1" rIns="316475" wrap="square" tIns="158300">
            <a:noAutofit/>
          </a:bodyPr>
          <a:lstStyle>
            <a:lvl1pPr indent="0" lvl="0" marL="0" marR="0" rtl="0" algn="r">
              <a:spcBef>
                <a:spcPts val="0"/>
              </a:spcBef>
              <a:spcAft>
                <a:spcPts val="0"/>
              </a:spcAft>
              <a:buNone/>
              <a:defRPr b="0" i="0" sz="47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47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47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47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47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47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47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47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4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1.png"/><Relationship Id="rId9" Type="http://schemas.openxmlformats.org/officeDocument/2006/relationships/image" Target="../media/image4.png"/><Relationship Id="rId5" Type="http://schemas.openxmlformats.org/officeDocument/2006/relationships/image" Target="../media/image3.png"/><Relationship Id="rId6" Type="http://schemas.openxmlformats.org/officeDocument/2006/relationships/image" Target="../media/image2.png"/><Relationship Id="rId7" Type="http://schemas.openxmlformats.org/officeDocument/2006/relationships/image" Target="../media/image6.png"/><Relationship Id="rId8"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chemeClr val="lt1"/>
            </a:gs>
            <a:gs pos="100000">
              <a:schemeClr val="lt2"/>
            </a:gs>
          </a:gsLst>
          <a:lin ang="5400000" scaled="0"/>
        </a:gradFill>
      </p:bgPr>
    </p:bg>
    <p:spTree>
      <p:nvGrpSpPr>
        <p:cNvPr id="92" name="Shape 92"/>
        <p:cNvGrpSpPr/>
        <p:nvPr/>
      </p:nvGrpSpPr>
      <p:grpSpPr>
        <a:xfrm>
          <a:off x="0" y="0"/>
          <a:ext cx="0" cy="0"/>
          <a:chOff x="0" y="0"/>
          <a:chExt cx="0" cy="0"/>
        </a:xfrm>
      </p:grpSpPr>
      <p:sp>
        <p:nvSpPr>
          <p:cNvPr id="93" name="Google Shape;93;p14"/>
          <p:cNvSpPr txBox="1"/>
          <p:nvPr>
            <p:ph type="title"/>
          </p:nvPr>
        </p:nvSpPr>
        <p:spPr>
          <a:xfrm>
            <a:off x="0" y="-134460"/>
            <a:ext cx="43891200" cy="5486400"/>
          </a:xfrm>
          <a:prstGeom prst="rect">
            <a:avLst/>
          </a:prstGeom>
          <a:gradFill>
            <a:gsLst>
              <a:gs pos="0">
                <a:srgbClr val="031F43"/>
              </a:gs>
              <a:gs pos="50000">
                <a:srgbClr val="052E65"/>
              </a:gs>
              <a:gs pos="100000">
                <a:srgbClr val="031F43"/>
              </a:gs>
            </a:gsLst>
            <a:lin ang="5400000" scaled="0"/>
          </a:gradFill>
          <a:ln cap="flat" cmpd="sng" w="9525">
            <a:solidFill>
              <a:schemeClr val="dk1"/>
            </a:solidFill>
            <a:prstDash val="solid"/>
            <a:miter lim="800000"/>
            <a:headEnd len="sm" w="sm" type="none"/>
            <a:tailEnd len="sm" w="sm" type="none"/>
          </a:ln>
        </p:spPr>
        <p:txBody>
          <a:bodyPr anchorCtr="0" anchor="ctr" bIns="158300" lIns="316475" spcFirstLastPara="1" rIns="316475" wrap="square" tIns="158300">
            <a:normAutofit/>
          </a:bodyPr>
          <a:lstStyle/>
          <a:p>
            <a:pPr indent="0" lvl="0" marL="0" rtl="0" algn="l">
              <a:spcBef>
                <a:spcPts val="0"/>
              </a:spcBef>
              <a:spcAft>
                <a:spcPts val="0"/>
              </a:spcAft>
              <a:buNone/>
            </a:pPr>
            <a:r>
              <a:rPr lang="en-US" sz="7400">
                <a:solidFill>
                  <a:schemeClr val="lt1"/>
                </a:solidFill>
              </a:rPr>
              <a:t>Protocol Performance Testing Automation</a:t>
            </a:r>
            <a:br>
              <a:rPr lang="en-US" sz="7400">
                <a:solidFill>
                  <a:schemeClr val="lt1"/>
                </a:solidFill>
              </a:rPr>
            </a:br>
            <a:r>
              <a:rPr lang="en-US" sz="6000">
                <a:solidFill>
                  <a:schemeClr val="lt1"/>
                </a:solidFill>
              </a:rPr>
              <a:t>Web application for networking emulator: Net.Storm</a:t>
            </a:r>
            <a:br>
              <a:rPr lang="en-US" sz="7900"/>
            </a:br>
            <a:br>
              <a:rPr lang="en-US" sz="3800"/>
            </a:br>
            <a:r>
              <a:rPr i="1" lang="en-US" sz="4700">
                <a:solidFill>
                  <a:srgbClr val="FFFFFF"/>
                </a:solidFill>
              </a:rPr>
              <a:t>Team Members: Xueliang Chen, Garrick Craft, Yuhui Wu</a:t>
            </a:r>
            <a:r>
              <a:rPr i="1" lang="en-US" sz="4700">
                <a:solidFill>
                  <a:srgbClr val="FFFFFF"/>
                </a:solidFill>
              </a:rPr>
              <a:t> </a:t>
            </a:r>
            <a:endParaRPr i="1" sz="4700">
              <a:solidFill>
                <a:srgbClr val="FFFFFF"/>
              </a:solidFill>
            </a:endParaRPr>
          </a:p>
          <a:p>
            <a:pPr indent="0" lvl="0" marL="0" rtl="0" algn="l">
              <a:spcBef>
                <a:spcPts val="0"/>
              </a:spcBef>
              <a:spcAft>
                <a:spcPts val="0"/>
              </a:spcAft>
              <a:buNone/>
            </a:pPr>
            <a:r>
              <a:rPr i="1" lang="en-US" sz="4700">
                <a:solidFill>
                  <a:srgbClr val="FFFFFF"/>
                </a:solidFill>
              </a:rPr>
              <a:t>Project Advisor: Radim Bartos</a:t>
            </a:r>
            <a:br>
              <a:rPr i="1" lang="en-US" sz="4700">
                <a:solidFill>
                  <a:srgbClr val="FFFFFF"/>
                </a:solidFill>
              </a:rPr>
            </a:br>
            <a:r>
              <a:rPr i="1" lang="en-US" sz="4700">
                <a:solidFill>
                  <a:srgbClr val="FFFFFF"/>
                </a:solidFill>
              </a:rPr>
              <a:t>Department of Computer Science, University of New Hampshire</a:t>
            </a:r>
            <a:endParaRPr i="1" sz="4700">
              <a:solidFill>
                <a:srgbClr val="FFFFFF"/>
              </a:solidFill>
            </a:endParaRPr>
          </a:p>
        </p:txBody>
      </p:sp>
      <p:sp>
        <p:nvSpPr>
          <p:cNvPr id="94" name="Google Shape;94;p14"/>
          <p:cNvSpPr/>
          <p:nvPr/>
        </p:nvSpPr>
        <p:spPr>
          <a:xfrm>
            <a:off x="31972900" y="5475775"/>
            <a:ext cx="11745000" cy="800400"/>
          </a:xfrm>
          <a:prstGeom prst="rect">
            <a:avLst/>
          </a:prstGeom>
          <a:gradFill>
            <a:gsLst>
              <a:gs pos="0">
                <a:srgbClr val="031F43"/>
              </a:gs>
              <a:gs pos="50000">
                <a:srgbClr val="052E65"/>
              </a:gs>
              <a:gs pos="100000">
                <a:srgbClr val="031F43"/>
              </a:gs>
            </a:gsLst>
            <a:lin ang="5400000" scaled="0"/>
          </a:gradFill>
          <a:ln cap="flat" cmpd="sng" w="9525">
            <a:solidFill>
              <a:schemeClr val="dk1"/>
            </a:solidFill>
            <a:prstDash val="solid"/>
            <a:miter lim="800000"/>
            <a:headEnd len="sm" w="sm" type="none"/>
            <a:tailEnd len="sm" w="sm" type="none"/>
          </a:ln>
        </p:spPr>
        <p:txBody>
          <a:bodyPr anchorCtr="0" anchor="ctr" bIns="57750" lIns="115325" spcFirstLastPara="1" rIns="115325" wrap="square" tIns="57750">
            <a:noAutofit/>
          </a:bodyPr>
          <a:lstStyle/>
          <a:p>
            <a:pPr indent="0" lvl="0" marL="0" marR="0" rtl="0" algn="ctr">
              <a:spcBef>
                <a:spcPts val="0"/>
              </a:spcBef>
              <a:spcAft>
                <a:spcPts val="0"/>
              </a:spcAft>
              <a:buNone/>
            </a:pPr>
            <a:r>
              <a:rPr b="1" lang="en-US" sz="4800">
                <a:solidFill>
                  <a:srgbClr val="CCCCCC"/>
                </a:solidFill>
                <a:latin typeface="Times New Roman"/>
                <a:ea typeface="Times New Roman"/>
                <a:cs typeface="Times New Roman"/>
                <a:sym typeface="Times New Roman"/>
              </a:rPr>
              <a:t>Achievements</a:t>
            </a:r>
            <a:endParaRPr b="1" i="0" sz="4800" u="none" cap="none" strike="noStrike">
              <a:solidFill>
                <a:srgbClr val="CCCCCC"/>
              </a:solidFill>
              <a:latin typeface="Times New Roman"/>
              <a:ea typeface="Times New Roman"/>
              <a:cs typeface="Times New Roman"/>
              <a:sym typeface="Times New Roman"/>
            </a:endParaRPr>
          </a:p>
        </p:txBody>
      </p:sp>
      <p:sp>
        <p:nvSpPr>
          <p:cNvPr id="95" name="Google Shape;95;p14"/>
          <p:cNvSpPr/>
          <p:nvPr/>
        </p:nvSpPr>
        <p:spPr>
          <a:xfrm>
            <a:off x="13306950" y="6468375"/>
            <a:ext cx="17814000" cy="7116900"/>
          </a:xfrm>
          <a:prstGeom prst="rect">
            <a:avLst/>
          </a:prstGeom>
          <a:noFill/>
          <a:ln>
            <a:noFill/>
          </a:ln>
        </p:spPr>
        <p:txBody>
          <a:bodyPr anchorCtr="0" anchor="t" bIns="38350" lIns="76875" spcFirstLastPara="1" rIns="76875" wrap="square" tIns="38350">
            <a:noAutofit/>
          </a:bodyPr>
          <a:lstStyle/>
          <a:p>
            <a:pPr indent="0" lvl="0" marL="0" rtl="0" algn="l">
              <a:spcBef>
                <a:spcPts val="0"/>
              </a:spcBef>
              <a:spcAft>
                <a:spcPts val="0"/>
              </a:spcAft>
              <a:buNone/>
            </a:pPr>
            <a:r>
              <a:rPr b="1" lang="en-US" sz="4500">
                <a:solidFill>
                  <a:schemeClr val="dk1"/>
                </a:solidFill>
                <a:latin typeface="Times New Roman"/>
                <a:ea typeface="Times New Roman"/>
                <a:cs typeface="Times New Roman"/>
                <a:sym typeface="Times New Roman"/>
              </a:rPr>
              <a:t>Net.Storm Object</a:t>
            </a:r>
            <a:endParaRPr b="1" sz="4500">
              <a:solidFill>
                <a:schemeClr val="dk1"/>
              </a:solidFill>
              <a:latin typeface="Times New Roman"/>
              <a:ea typeface="Times New Roman"/>
              <a:cs typeface="Times New Roman"/>
              <a:sym typeface="Times New Roman"/>
            </a:endParaRPr>
          </a:p>
          <a:p>
            <a:pPr indent="-450850" lvl="0" marL="7620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HTTP REST server that acts as a facade for the Net.Storm’s SNMP interface.</a:t>
            </a:r>
            <a:endParaRPr sz="4500">
              <a:solidFill>
                <a:schemeClr val="dk1"/>
              </a:solidFill>
              <a:latin typeface="Times New Roman"/>
              <a:ea typeface="Times New Roman"/>
              <a:cs typeface="Times New Roman"/>
              <a:sym typeface="Times New Roman"/>
            </a:endParaRPr>
          </a:p>
          <a:p>
            <a:pPr indent="-450850" lvl="0" marL="7620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Python API that communicates with the REST server.</a:t>
            </a:r>
            <a:endParaRPr sz="45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rPr b="1" lang="en-US" sz="4500">
                <a:solidFill>
                  <a:schemeClr val="dk1"/>
                </a:solidFill>
                <a:latin typeface="Times New Roman"/>
                <a:ea typeface="Times New Roman"/>
                <a:cs typeface="Times New Roman"/>
                <a:sym typeface="Times New Roman"/>
              </a:rPr>
              <a:t>Website</a:t>
            </a:r>
            <a:endParaRPr b="1" sz="4500">
              <a:solidFill>
                <a:schemeClr val="dk1"/>
              </a:solidFill>
              <a:latin typeface="Times New Roman"/>
              <a:ea typeface="Times New Roman"/>
              <a:cs typeface="Times New Roman"/>
              <a:sym typeface="Times New Roman"/>
            </a:endParaRPr>
          </a:p>
          <a:p>
            <a:pPr indent="-450850" lvl="0" marL="7620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Webpage that allows graphical configuration of the Net.Storm.</a:t>
            </a:r>
            <a:endParaRPr sz="4500">
              <a:solidFill>
                <a:schemeClr val="dk1"/>
              </a:solidFill>
              <a:latin typeface="Times New Roman"/>
              <a:ea typeface="Times New Roman"/>
              <a:cs typeface="Times New Roman"/>
              <a:sym typeface="Times New Roman"/>
            </a:endParaRPr>
          </a:p>
          <a:p>
            <a:pPr indent="-450850" lvl="0" marL="7620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HTTP server that hosts the website and communicates with the Net.Storm Object using the API.</a:t>
            </a:r>
            <a:endParaRPr sz="45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rPr b="1" lang="en-US" sz="4500">
                <a:solidFill>
                  <a:schemeClr val="dk1"/>
                </a:solidFill>
                <a:latin typeface="Times New Roman"/>
                <a:ea typeface="Times New Roman"/>
                <a:cs typeface="Times New Roman"/>
                <a:sym typeface="Times New Roman"/>
              </a:rPr>
              <a:t>Queueing System:</a:t>
            </a:r>
            <a:endParaRPr b="1" sz="4500">
              <a:solidFill>
                <a:schemeClr val="dk1"/>
              </a:solidFill>
              <a:latin typeface="Times New Roman"/>
              <a:ea typeface="Times New Roman"/>
              <a:cs typeface="Times New Roman"/>
              <a:sym typeface="Times New Roman"/>
            </a:endParaRPr>
          </a:p>
          <a:p>
            <a:pPr indent="-514350" lvl="0" marL="9144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Portable Batch System (PBS) that runs experiment tasks automatically.</a:t>
            </a:r>
            <a:endParaRPr b="1" sz="4500">
              <a:latin typeface="Times New Roman"/>
              <a:ea typeface="Times New Roman"/>
              <a:cs typeface="Times New Roman"/>
              <a:sym typeface="Times New Roman"/>
            </a:endParaRPr>
          </a:p>
        </p:txBody>
      </p:sp>
      <p:sp>
        <p:nvSpPr>
          <p:cNvPr id="96" name="Google Shape;96;p14"/>
          <p:cNvSpPr/>
          <p:nvPr/>
        </p:nvSpPr>
        <p:spPr>
          <a:xfrm>
            <a:off x="31244500" y="23799625"/>
            <a:ext cx="12791400" cy="9157800"/>
          </a:xfrm>
          <a:prstGeom prst="rect">
            <a:avLst/>
          </a:prstGeom>
          <a:noFill/>
          <a:ln>
            <a:noFill/>
          </a:ln>
        </p:spPr>
        <p:txBody>
          <a:bodyPr anchorCtr="0" anchor="t" bIns="38350" lIns="76875" spcFirstLastPara="1" rIns="76875" wrap="square" tIns="38350">
            <a:noAutofit/>
          </a:bodyPr>
          <a:lstStyle/>
          <a:p>
            <a:pPr indent="0" lvl="0" marL="0" rtl="0" algn="l">
              <a:spcBef>
                <a:spcPts val="0"/>
              </a:spcBef>
              <a:spcAft>
                <a:spcPts val="0"/>
              </a:spcAft>
              <a:buNone/>
            </a:pPr>
            <a:r>
              <a:rPr lang="en-US" sz="4500">
                <a:latin typeface="Times New Roman"/>
                <a:ea typeface="Times New Roman"/>
                <a:cs typeface="Times New Roman"/>
                <a:sym typeface="Times New Roman"/>
              </a:rPr>
              <a:t>Front-end:</a:t>
            </a:r>
            <a:endParaRPr sz="4500">
              <a:latin typeface="Times New Roman"/>
              <a:ea typeface="Times New Roman"/>
              <a:cs typeface="Times New Roman"/>
              <a:sym typeface="Times New Roman"/>
            </a:endParaRPr>
          </a:p>
          <a:p>
            <a:pPr indent="-514350" lvl="0" marL="457200" rtl="0" algn="l">
              <a:spcBef>
                <a:spcPts val="0"/>
              </a:spcBef>
              <a:spcAft>
                <a:spcPts val="0"/>
              </a:spcAft>
              <a:buClr>
                <a:schemeClr val="dk1"/>
              </a:buClr>
              <a:buSzPts val="4500"/>
              <a:buFont typeface="Times New Roman"/>
              <a:buChar char="●"/>
            </a:pPr>
            <a:r>
              <a:rPr lang="en-US" sz="4500">
                <a:latin typeface="Times New Roman"/>
                <a:ea typeface="Times New Roman"/>
                <a:cs typeface="Times New Roman"/>
                <a:sym typeface="Times New Roman"/>
              </a:rPr>
              <a:t>Add a login page so that students can login with their UNH account, instead of running the code to get authorization.</a:t>
            </a:r>
            <a:endParaRPr sz="4500">
              <a:latin typeface="Times New Roman"/>
              <a:ea typeface="Times New Roman"/>
              <a:cs typeface="Times New Roman"/>
              <a:sym typeface="Times New Roman"/>
            </a:endParaRPr>
          </a:p>
          <a:p>
            <a:pPr indent="-514350" lvl="0" marL="457200" rtl="0" algn="l">
              <a:spcBef>
                <a:spcPts val="0"/>
              </a:spcBef>
              <a:spcAft>
                <a:spcPts val="0"/>
              </a:spcAft>
              <a:buClr>
                <a:schemeClr val="dk1"/>
              </a:buClr>
              <a:buSzPts val="4500"/>
              <a:buFont typeface="Times New Roman"/>
              <a:buChar char="●"/>
            </a:pPr>
            <a:r>
              <a:rPr lang="en-US" sz="4500">
                <a:latin typeface="Times New Roman"/>
                <a:ea typeface="Times New Roman"/>
                <a:cs typeface="Times New Roman"/>
                <a:sym typeface="Times New Roman"/>
              </a:rPr>
              <a:t>Create a user guide for the webpage and make a FAQ page to help with troubleshooting.</a:t>
            </a:r>
            <a:endParaRPr sz="4500">
              <a:latin typeface="Times New Roman"/>
              <a:ea typeface="Times New Roman"/>
              <a:cs typeface="Times New Roman"/>
              <a:sym typeface="Times New Roman"/>
            </a:endParaRPr>
          </a:p>
          <a:p>
            <a:pPr indent="0" lvl="0" marL="0" rtl="0" algn="l">
              <a:spcBef>
                <a:spcPts val="0"/>
              </a:spcBef>
              <a:spcAft>
                <a:spcPts val="0"/>
              </a:spcAft>
              <a:buNone/>
            </a:pPr>
            <a:r>
              <a:rPr lang="en-US" sz="4500">
                <a:latin typeface="Times New Roman"/>
                <a:ea typeface="Times New Roman"/>
                <a:cs typeface="Times New Roman"/>
                <a:sym typeface="Times New Roman"/>
              </a:rPr>
              <a:t>Back-end:</a:t>
            </a:r>
            <a:endParaRPr sz="4500">
              <a:latin typeface="Times New Roman"/>
              <a:ea typeface="Times New Roman"/>
              <a:cs typeface="Times New Roman"/>
              <a:sym typeface="Times New Roman"/>
            </a:endParaRPr>
          </a:p>
          <a:p>
            <a:pPr indent="-514350" lvl="0" marL="457200" rtl="0" algn="l">
              <a:spcBef>
                <a:spcPts val="0"/>
              </a:spcBef>
              <a:spcAft>
                <a:spcPts val="0"/>
              </a:spcAft>
              <a:buClr>
                <a:schemeClr val="dk1"/>
              </a:buClr>
              <a:buSzPts val="4500"/>
              <a:buFont typeface="Times New Roman"/>
              <a:buChar char="●"/>
            </a:pPr>
            <a:r>
              <a:rPr lang="en-US" sz="4500">
                <a:latin typeface="Times New Roman"/>
                <a:ea typeface="Times New Roman"/>
                <a:cs typeface="Times New Roman"/>
                <a:sym typeface="Times New Roman"/>
              </a:rPr>
              <a:t>Finish documentation for the API so that it can be maintained after the project is over.</a:t>
            </a:r>
            <a:endParaRPr sz="4500">
              <a:latin typeface="Times New Roman"/>
              <a:ea typeface="Times New Roman"/>
              <a:cs typeface="Times New Roman"/>
              <a:sym typeface="Times New Roman"/>
            </a:endParaRPr>
          </a:p>
          <a:p>
            <a:pPr indent="-514350" lvl="0" marL="457200" rtl="0" algn="l">
              <a:spcBef>
                <a:spcPts val="0"/>
              </a:spcBef>
              <a:spcAft>
                <a:spcPts val="0"/>
              </a:spcAft>
              <a:buClr>
                <a:schemeClr val="dk1"/>
              </a:buClr>
              <a:buSzPts val="4500"/>
              <a:buFont typeface="Times New Roman"/>
              <a:buChar char="●"/>
            </a:pPr>
            <a:r>
              <a:rPr lang="en-US" sz="4500">
                <a:latin typeface="Times New Roman"/>
                <a:ea typeface="Times New Roman"/>
                <a:cs typeface="Times New Roman"/>
                <a:sym typeface="Times New Roman"/>
              </a:rPr>
              <a:t>Complete the functions in the job queueing system with the more stabilized outcome for security purposes.</a:t>
            </a:r>
            <a:endParaRPr sz="4500">
              <a:latin typeface="Times New Roman"/>
              <a:ea typeface="Times New Roman"/>
              <a:cs typeface="Times New Roman"/>
              <a:sym typeface="Times New Roman"/>
            </a:endParaRPr>
          </a:p>
          <a:p>
            <a:pPr indent="0" lvl="0" marL="0" marR="0" rtl="0" algn="l">
              <a:spcBef>
                <a:spcPts val="0"/>
              </a:spcBef>
              <a:spcAft>
                <a:spcPts val="0"/>
              </a:spcAft>
              <a:buNone/>
            </a:pPr>
            <a:r>
              <a:t/>
            </a:r>
            <a:endParaRPr sz="4500">
              <a:latin typeface="Times New Roman"/>
              <a:ea typeface="Times New Roman"/>
              <a:cs typeface="Times New Roman"/>
              <a:sym typeface="Times New Roman"/>
            </a:endParaRPr>
          </a:p>
        </p:txBody>
      </p:sp>
      <p:sp>
        <p:nvSpPr>
          <p:cNvPr id="97" name="Google Shape;97;p14"/>
          <p:cNvSpPr/>
          <p:nvPr/>
        </p:nvSpPr>
        <p:spPr>
          <a:xfrm>
            <a:off x="13125675" y="28719550"/>
            <a:ext cx="9836700" cy="4198800"/>
          </a:xfrm>
          <a:prstGeom prst="rect">
            <a:avLst/>
          </a:prstGeom>
          <a:noFill/>
          <a:ln>
            <a:noFill/>
          </a:ln>
        </p:spPr>
        <p:txBody>
          <a:bodyPr anchorCtr="0" anchor="t" bIns="38350" lIns="76875" spcFirstLastPara="1" rIns="76875" wrap="square" tIns="38350">
            <a:noAutofit/>
          </a:bodyPr>
          <a:lstStyle/>
          <a:p>
            <a:pPr indent="-527050" lvl="0" marL="406400" rtl="0" algn="l">
              <a:spcBef>
                <a:spcPts val="0"/>
              </a:spcBef>
              <a:spcAft>
                <a:spcPts val="0"/>
              </a:spcAft>
              <a:buClr>
                <a:schemeClr val="dk1"/>
              </a:buClr>
              <a:buSzPts val="4500"/>
              <a:buFont typeface="Times New Roman"/>
              <a:buChar char="●"/>
            </a:pPr>
            <a:r>
              <a:rPr b="1" lang="en-US" sz="4500">
                <a:solidFill>
                  <a:schemeClr val="dk1"/>
                </a:solidFill>
                <a:latin typeface="Times New Roman"/>
                <a:ea typeface="Times New Roman"/>
                <a:cs typeface="Times New Roman"/>
                <a:sym typeface="Times New Roman"/>
              </a:rPr>
              <a:t>HTML5 &amp; CSS3 &amp; JavaScript:</a:t>
            </a:r>
            <a:endParaRPr b="1" sz="4500">
              <a:solidFill>
                <a:schemeClr val="dk1"/>
              </a:solidFill>
              <a:latin typeface="Times New Roman"/>
              <a:ea typeface="Times New Roman"/>
              <a:cs typeface="Times New Roman"/>
              <a:sym typeface="Times New Roman"/>
            </a:endParaRPr>
          </a:p>
          <a:p>
            <a:pPr indent="-450850" lvl="1" marL="7620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Basic code for web page development</a:t>
            </a:r>
            <a:endParaRPr sz="4500">
              <a:solidFill>
                <a:schemeClr val="dk1"/>
              </a:solidFill>
              <a:latin typeface="Times New Roman"/>
              <a:ea typeface="Times New Roman"/>
              <a:cs typeface="Times New Roman"/>
              <a:sym typeface="Times New Roman"/>
            </a:endParaRPr>
          </a:p>
          <a:p>
            <a:pPr indent="-527050" lvl="0" marL="406400" rtl="0" algn="l">
              <a:spcBef>
                <a:spcPts val="0"/>
              </a:spcBef>
              <a:spcAft>
                <a:spcPts val="0"/>
              </a:spcAft>
              <a:buClr>
                <a:schemeClr val="dk1"/>
              </a:buClr>
              <a:buSzPts val="4500"/>
              <a:buFont typeface="Times New Roman"/>
              <a:buChar char="●"/>
            </a:pPr>
            <a:r>
              <a:rPr b="1" lang="en-US" sz="4500">
                <a:solidFill>
                  <a:schemeClr val="dk1"/>
                </a:solidFill>
                <a:latin typeface="Times New Roman"/>
                <a:ea typeface="Times New Roman"/>
                <a:cs typeface="Times New Roman"/>
                <a:sym typeface="Times New Roman"/>
              </a:rPr>
              <a:t>BootstrapVue:</a:t>
            </a:r>
            <a:endParaRPr sz="4500">
              <a:solidFill>
                <a:schemeClr val="dk1"/>
              </a:solidFill>
              <a:latin typeface="Times New Roman"/>
              <a:ea typeface="Times New Roman"/>
              <a:cs typeface="Times New Roman"/>
              <a:sym typeface="Times New Roman"/>
            </a:endParaRPr>
          </a:p>
          <a:p>
            <a:pPr indent="-450850" lvl="1" marL="7620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Framework used in web page</a:t>
            </a:r>
            <a:endParaRPr sz="4500">
              <a:solidFill>
                <a:schemeClr val="dk1"/>
              </a:solidFill>
              <a:latin typeface="Times New Roman"/>
              <a:ea typeface="Times New Roman"/>
              <a:cs typeface="Times New Roman"/>
              <a:sym typeface="Times New Roman"/>
            </a:endParaRPr>
          </a:p>
          <a:p>
            <a:pPr indent="-527050" lvl="0" marL="406400" rtl="0" algn="l">
              <a:spcBef>
                <a:spcPts val="0"/>
              </a:spcBef>
              <a:spcAft>
                <a:spcPts val="0"/>
              </a:spcAft>
              <a:buClr>
                <a:schemeClr val="dk1"/>
              </a:buClr>
              <a:buSzPts val="4500"/>
              <a:buFont typeface="Times New Roman"/>
              <a:buChar char="●"/>
            </a:pPr>
            <a:r>
              <a:rPr b="1" lang="en-US" sz="4500">
                <a:solidFill>
                  <a:schemeClr val="dk1"/>
                </a:solidFill>
                <a:latin typeface="Times New Roman"/>
                <a:ea typeface="Times New Roman"/>
                <a:cs typeface="Times New Roman"/>
                <a:sym typeface="Times New Roman"/>
              </a:rPr>
              <a:t>Bash:</a:t>
            </a:r>
            <a:endParaRPr b="1" sz="4500">
              <a:solidFill>
                <a:schemeClr val="dk1"/>
              </a:solidFill>
              <a:latin typeface="Times New Roman"/>
              <a:ea typeface="Times New Roman"/>
              <a:cs typeface="Times New Roman"/>
              <a:sym typeface="Times New Roman"/>
            </a:endParaRPr>
          </a:p>
          <a:p>
            <a:pPr indent="-450850" lvl="1" marL="7620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Shell Script for interacting with PBS</a:t>
            </a:r>
            <a:endParaRPr sz="4500">
              <a:solidFill>
                <a:schemeClr val="dk1"/>
              </a:solidFill>
              <a:latin typeface="Times New Roman"/>
              <a:ea typeface="Times New Roman"/>
              <a:cs typeface="Times New Roman"/>
              <a:sym typeface="Times New Roman"/>
            </a:endParaRPr>
          </a:p>
        </p:txBody>
      </p:sp>
      <p:pic>
        <p:nvPicPr>
          <p:cNvPr id="98" name="Google Shape;98;p14"/>
          <p:cNvPicPr preferRelativeResize="0"/>
          <p:nvPr/>
        </p:nvPicPr>
        <p:blipFill rotWithShape="1">
          <a:blip r:embed="rId3">
            <a:alphaModFix/>
          </a:blip>
          <a:srcRect b="0" l="0" r="0" t="0"/>
          <a:stretch/>
        </p:blipFill>
        <p:spPr>
          <a:xfrm>
            <a:off x="33949798" y="1028919"/>
            <a:ext cx="8629975" cy="2513100"/>
          </a:xfrm>
          <a:prstGeom prst="rect">
            <a:avLst/>
          </a:prstGeom>
          <a:noFill/>
          <a:ln>
            <a:noFill/>
          </a:ln>
        </p:spPr>
      </p:pic>
      <p:pic>
        <p:nvPicPr>
          <p:cNvPr id="99" name="Google Shape;99;p14"/>
          <p:cNvPicPr preferRelativeResize="0"/>
          <p:nvPr/>
        </p:nvPicPr>
        <p:blipFill>
          <a:blip r:embed="rId4">
            <a:alphaModFix/>
          </a:blip>
          <a:stretch>
            <a:fillRect/>
          </a:stretch>
        </p:blipFill>
        <p:spPr>
          <a:xfrm>
            <a:off x="17295600" y="26820775"/>
            <a:ext cx="9836699" cy="1821612"/>
          </a:xfrm>
          <a:prstGeom prst="rect">
            <a:avLst/>
          </a:prstGeom>
          <a:noFill/>
          <a:ln>
            <a:noFill/>
          </a:ln>
        </p:spPr>
      </p:pic>
      <p:sp>
        <p:nvSpPr>
          <p:cNvPr id="100" name="Google Shape;100;p14"/>
          <p:cNvSpPr/>
          <p:nvPr/>
        </p:nvSpPr>
        <p:spPr>
          <a:xfrm>
            <a:off x="105650" y="5466700"/>
            <a:ext cx="12381000" cy="800400"/>
          </a:xfrm>
          <a:prstGeom prst="rect">
            <a:avLst/>
          </a:prstGeom>
          <a:gradFill>
            <a:gsLst>
              <a:gs pos="0">
                <a:srgbClr val="031F43"/>
              </a:gs>
              <a:gs pos="50000">
                <a:srgbClr val="052E65"/>
              </a:gs>
              <a:gs pos="100000">
                <a:srgbClr val="031F43"/>
              </a:gs>
            </a:gsLst>
            <a:lin ang="5400012" scaled="0"/>
          </a:gradFill>
          <a:ln cap="flat" cmpd="sng" w="9525">
            <a:solidFill>
              <a:schemeClr val="dk1"/>
            </a:solidFill>
            <a:prstDash val="solid"/>
            <a:miter lim="800000"/>
            <a:headEnd len="sm" w="sm" type="none"/>
            <a:tailEnd len="sm" w="sm" type="none"/>
          </a:ln>
        </p:spPr>
        <p:txBody>
          <a:bodyPr anchorCtr="0" anchor="ctr" bIns="57750" lIns="115325" spcFirstLastPara="1" rIns="115325" wrap="square" tIns="57750">
            <a:noAutofit/>
          </a:bodyPr>
          <a:lstStyle/>
          <a:p>
            <a:pPr indent="0" lvl="0" marL="0" marR="0" rtl="0" algn="ctr">
              <a:spcBef>
                <a:spcPts val="0"/>
              </a:spcBef>
              <a:spcAft>
                <a:spcPts val="0"/>
              </a:spcAft>
              <a:buNone/>
            </a:pPr>
            <a:r>
              <a:rPr b="1" lang="en-US" sz="4800">
                <a:solidFill>
                  <a:srgbClr val="CCCCCC"/>
                </a:solidFill>
                <a:latin typeface="Times New Roman"/>
                <a:ea typeface="Times New Roman"/>
                <a:cs typeface="Times New Roman"/>
                <a:sym typeface="Times New Roman"/>
              </a:rPr>
              <a:t>Introduction</a:t>
            </a:r>
            <a:endParaRPr b="1" i="0" sz="4800" u="none" cap="none" strike="noStrike">
              <a:solidFill>
                <a:srgbClr val="CCCCCC"/>
              </a:solidFill>
              <a:latin typeface="Times New Roman"/>
              <a:ea typeface="Times New Roman"/>
              <a:cs typeface="Times New Roman"/>
              <a:sym typeface="Times New Roman"/>
            </a:endParaRPr>
          </a:p>
        </p:txBody>
      </p:sp>
      <p:sp>
        <p:nvSpPr>
          <p:cNvPr id="101" name="Google Shape;101;p14"/>
          <p:cNvSpPr/>
          <p:nvPr/>
        </p:nvSpPr>
        <p:spPr>
          <a:xfrm>
            <a:off x="31336900" y="22956475"/>
            <a:ext cx="12381000" cy="800400"/>
          </a:xfrm>
          <a:prstGeom prst="rect">
            <a:avLst/>
          </a:prstGeom>
          <a:gradFill>
            <a:gsLst>
              <a:gs pos="0">
                <a:srgbClr val="031F43"/>
              </a:gs>
              <a:gs pos="50000">
                <a:srgbClr val="052E65"/>
              </a:gs>
              <a:gs pos="100000">
                <a:srgbClr val="031F43"/>
              </a:gs>
            </a:gsLst>
            <a:lin ang="5400012" scaled="0"/>
          </a:gradFill>
          <a:ln cap="flat" cmpd="sng" w="9525">
            <a:solidFill>
              <a:schemeClr val="dk1"/>
            </a:solidFill>
            <a:prstDash val="solid"/>
            <a:miter lim="800000"/>
            <a:headEnd len="sm" w="sm" type="none"/>
            <a:tailEnd len="sm" w="sm" type="none"/>
          </a:ln>
        </p:spPr>
        <p:txBody>
          <a:bodyPr anchorCtr="0" anchor="ctr" bIns="57750" lIns="115325" spcFirstLastPara="1" rIns="115325" wrap="square" tIns="57750">
            <a:noAutofit/>
          </a:bodyPr>
          <a:lstStyle/>
          <a:p>
            <a:pPr indent="0" lvl="0" marL="0" marR="0" rtl="0" algn="ctr">
              <a:spcBef>
                <a:spcPts val="0"/>
              </a:spcBef>
              <a:spcAft>
                <a:spcPts val="0"/>
              </a:spcAft>
              <a:buNone/>
            </a:pPr>
            <a:r>
              <a:rPr b="1" lang="en-US" sz="4800">
                <a:solidFill>
                  <a:srgbClr val="CCCCCC"/>
                </a:solidFill>
                <a:latin typeface="Times New Roman"/>
                <a:ea typeface="Times New Roman"/>
                <a:cs typeface="Times New Roman"/>
                <a:sym typeface="Times New Roman"/>
              </a:rPr>
              <a:t>Next Steps</a:t>
            </a:r>
            <a:endParaRPr b="1" i="0" sz="4800" u="none" cap="none" strike="noStrike">
              <a:solidFill>
                <a:srgbClr val="CCCCCC"/>
              </a:solidFill>
              <a:latin typeface="Times New Roman"/>
              <a:ea typeface="Times New Roman"/>
              <a:cs typeface="Times New Roman"/>
              <a:sym typeface="Times New Roman"/>
            </a:endParaRPr>
          </a:p>
        </p:txBody>
      </p:sp>
      <p:sp>
        <p:nvSpPr>
          <p:cNvPr id="102" name="Google Shape;102;p14"/>
          <p:cNvSpPr/>
          <p:nvPr/>
        </p:nvSpPr>
        <p:spPr>
          <a:xfrm>
            <a:off x="13360125" y="26020375"/>
            <a:ext cx="17443800" cy="800400"/>
          </a:xfrm>
          <a:prstGeom prst="rect">
            <a:avLst/>
          </a:prstGeom>
          <a:gradFill>
            <a:gsLst>
              <a:gs pos="0">
                <a:srgbClr val="031F43"/>
              </a:gs>
              <a:gs pos="50000">
                <a:srgbClr val="052E65"/>
              </a:gs>
              <a:gs pos="100000">
                <a:srgbClr val="031F43"/>
              </a:gs>
            </a:gsLst>
            <a:lin ang="5400012" scaled="0"/>
          </a:gradFill>
          <a:ln cap="flat" cmpd="sng" w="9525">
            <a:solidFill>
              <a:schemeClr val="dk1"/>
            </a:solidFill>
            <a:prstDash val="solid"/>
            <a:miter lim="800000"/>
            <a:headEnd len="sm" w="sm" type="none"/>
            <a:tailEnd len="sm" w="sm" type="none"/>
          </a:ln>
        </p:spPr>
        <p:txBody>
          <a:bodyPr anchorCtr="0" anchor="ctr" bIns="57750" lIns="115325" spcFirstLastPara="1" rIns="115325" wrap="square" tIns="57750">
            <a:noAutofit/>
          </a:bodyPr>
          <a:lstStyle/>
          <a:p>
            <a:pPr indent="0" lvl="0" marL="0" rtl="0" algn="ctr">
              <a:spcBef>
                <a:spcPts val="0"/>
              </a:spcBef>
              <a:spcAft>
                <a:spcPts val="0"/>
              </a:spcAft>
              <a:buClr>
                <a:schemeClr val="dk1"/>
              </a:buClr>
              <a:buFont typeface="Arial"/>
              <a:buNone/>
            </a:pPr>
            <a:r>
              <a:rPr b="1" lang="en-US" sz="4800">
                <a:solidFill>
                  <a:srgbClr val="CCCCCC"/>
                </a:solidFill>
                <a:latin typeface="Times New Roman"/>
                <a:ea typeface="Times New Roman"/>
                <a:cs typeface="Times New Roman"/>
                <a:sym typeface="Times New Roman"/>
              </a:rPr>
              <a:t>Technology Involved</a:t>
            </a:r>
            <a:endParaRPr b="1" i="0" sz="4800" u="none" cap="none" strike="noStrike">
              <a:solidFill>
                <a:srgbClr val="CCCCCC"/>
              </a:solidFill>
              <a:latin typeface="Times New Roman"/>
              <a:ea typeface="Times New Roman"/>
              <a:cs typeface="Times New Roman"/>
              <a:sym typeface="Times New Roman"/>
            </a:endParaRPr>
          </a:p>
        </p:txBody>
      </p:sp>
      <p:sp>
        <p:nvSpPr>
          <p:cNvPr id="103" name="Google Shape;103;p14"/>
          <p:cNvSpPr/>
          <p:nvPr/>
        </p:nvSpPr>
        <p:spPr>
          <a:xfrm>
            <a:off x="13118313" y="13739113"/>
            <a:ext cx="18118800" cy="800400"/>
          </a:xfrm>
          <a:prstGeom prst="rect">
            <a:avLst/>
          </a:prstGeom>
          <a:gradFill>
            <a:gsLst>
              <a:gs pos="0">
                <a:srgbClr val="031F43"/>
              </a:gs>
              <a:gs pos="50000">
                <a:srgbClr val="052E65"/>
              </a:gs>
              <a:gs pos="100000">
                <a:srgbClr val="031F43"/>
              </a:gs>
            </a:gsLst>
            <a:lin ang="5400012" scaled="0"/>
          </a:gradFill>
          <a:ln cap="flat" cmpd="sng" w="9525">
            <a:solidFill>
              <a:schemeClr val="dk1"/>
            </a:solidFill>
            <a:prstDash val="solid"/>
            <a:miter lim="800000"/>
            <a:headEnd len="sm" w="sm" type="none"/>
            <a:tailEnd len="sm" w="sm" type="none"/>
          </a:ln>
        </p:spPr>
        <p:txBody>
          <a:bodyPr anchorCtr="0" anchor="ctr" bIns="57750" lIns="115325" spcFirstLastPara="1" rIns="115325" wrap="square" tIns="57750">
            <a:noAutofit/>
          </a:bodyPr>
          <a:lstStyle/>
          <a:p>
            <a:pPr indent="0" lvl="0" marL="0" marR="0" rtl="0" algn="ctr">
              <a:spcBef>
                <a:spcPts val="0"/>
              </a:spcBef>
              <a:spcAft>
                <a:spcPts val="0"/>
              </a:spcAft>
              <a:buNone/>
            </a:pPr>
            <a:r>
              <a:rPr b="1" lang="en-US" sz="4800">
                <a:solidFill>
                  <a:srgbClr val="CCCCCC"/>
                </a:solidFill>
                <a:latin typeface="Times New Roman"/>
                <a:ea typeface="Times New Roman"/>
                <a:cs typeface="Times New Roman"/>
                <a:sym typeface="Times New Roman"/>
              </a:rPr>
              <a:t>Data Flow</a:t>
            </a:r>
            <a:endParaRPr b="1" i="0" sz="4800" u="none" cap="none" strike="noStrike">
              <a:solidFill>
                <a:srgbClr val="CCCCCC"/>
              </a:solidFill>
              <a:latin typeface="Times New Roman"/>
              <a:ea typeface="Times New Roman"/>
              <a:cs typeface="Times New Roman"/>
              <a:sym typeface="Times New Roman"/>
            </a:endParaRPr>
          </a:p>
        </p:txBody>
      </p:sp>
      <p:sp>
        <p:nvSpPr>
          <p:cNvPr id="104" name="Google Shape;104;p14"/>
          <p:cNvSpPr txBox="1"/>
          <p:nvPr/>
        </p:nvSpPr>
        <p:spPr>
          <a:xfrm>
            <a:off x="32074288" y="13379450"/>
            <a:ext cx="12381000" cy="877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500">
                <a:latin typeface="Times New Roman"/>
                <a:ea typeface="Times New Roman"/>
                <a:cs typeface="Times New Roman"/>
                <a:sym typeface="Times New Roman"/>
              </a:rPr>
              <a:t>Combined Pages for</a:t>
            </a:r>
            <a:r>
              <a:rPr lang="en-US" sz="4500">
                <a:latin typeface="Times New Roman"/>
                <a:ea typeface="Times New Roman"/>
                <a:cs typeface="Times New Roman"/>
                <a:sym typeface="Times New Roman"/>
              </a:rPr>
              <a:t> checking </a:t>
            </a:r>
            <a:r>
              <a:rPr lang="en-US" sz="4500">
                <a:latin typeface="Times New Roman"/>
                <a:ea typeface="Times New Roman"/>
                <a:cs typeface="Times New Roman"/>
                <a:sym typeface="Times New Roman"/>
              </a:rPr>
              <a:t>and </a:t>
            </a:r>
            <a:r>
              <a:rPr lang="en-US" sz="4500">
                <a:latin typeface="Times New Roman"/>
                <a:ea typeface="Times New Roman"/>
                <a:cs typeface="Times New Roman"/>
                <a:sym typeface="Times New Roman"/>
              </a:rPr>
              <a:t>setting form</a:t>
            </a:r>
            <a:endParaRPr sz="4500">
              <a:latin typeface="Times New Roman"/>
              <a:ea typeface="Times New Roman"/>
              <a:cs typeface="Times New Roman"/>
              <a:sym typeface="Times New Roman"/>
            </a:endParaRPr>
          </a:p>
        </p:txBody>
      </p:sp>
      <p:sp>
        <p:nvSpPr>
          <p:cNvPr id="105" name="Google Shape;105;p14"/>
          <p:cNvSpPr txBox="1"/>
          <p:nvPr/>
        </p:nvSpPr>
        <p:spPr>
          <a:xfrm>
            <a:off x="267850" y="15016938"/>
            <a:ext cx="12381000" cy="4198800"/>
          </a:xfrm>
          <a:prstGeom prst="rect">
            <a:avLst/>
          </a:prstGeom>
          <a:noFill/>
          <a:ln>
            <a:noFill/>
          </a:ln>
        </p:spPr>
        <p:txBody>
          <a:bodyPr anchorCtr="0" anchor="t" bIns="38350" lIns="76875" spcFirstLastPara="1" rIns="76875" wrap="square" tIns="38350">
            <a:noAutofit/>
          </a:bodyPr>
          <a:lstStyle/>
          <a:p>
            <a:pPr indent="0" lvl="0" marL="0" rtl="0" algn="l">
              <a:spcBef>
                <a:spcPts val="0"/>
              </a:spcBef>
              <a:spcAft>
                <a:spcPts val="0"/>
              </a:spcAft>
              <a:buNone/>
            </a:pPr>
            <a:r>
              <a:rPr b="1" lang="en-US" sz="4500">
                <a:solidFill>
                  <a:schemeClr val="dk1"/>
                </a:solidFill>
                <a:latin typeface="Times New Roman"/>
                <a:ea typeface="Times New Roman"/>
                <a:cs typeface="Times New Roman"/>
                <a:sym typeface="Times New Roman"/>
              </a:rPr>
              <a:t>Background</a:t>
            </a:r>
            <a:r>
              <a:rPr lang="en-US" sz="4500">
                <a:solidFill>
                  <a:schemeClr val="dk1"/>
                </a:solidFill>
                <a:latin typeface="Times New Roman"/>
                <a:ea typeface="Times New Roman"/>
                <a:cs typeface="Times New Roman"/>
                <a:sym typeface="Times New Roman"/>
              </a:rPr>
              <a:t>: The Albedo Net.Storm™ is a network emulator capable of simulating network impairments. It is used as part of a testbed where students run protocol performance experiments using the Net.Storm to introduce network impairments.</a:t>
            </a:r>
            <a:endParaRPr b="1" sz="4500">
              <a:solidFill>
                <a:schemeClr val="dk1"/>
              </a:solidFill>
              <a:latin typeface="Times New Roman"/>
              <a:ea typeface="Times New Roman"/>
              <a:cs typeface="Times New Roman"/>
              <a:sym typeface="Times New Roman"/>
            </a:endParaRPr>
          </a:p>
        </p:txBody>
      </p:sp>
      <p:sp>
        <p:nvSpPr>
          <p:cNvPr id="106" name="Google Shape;106;p14"/>
          <p:cNvSpPr txBox="1"/>
          <p:nvPr/>
        </p:nvSpPr>
        <p:spPr>
          <a:xfrm>
            <a:off x="191650" y="20013663"/>
            <a:ext cx="12791400" cy="5558100"/>
          </a:xfrm>
          <a:prstGeom prst="rect">
            <a:avLst/>
          </a:prstGeom>
          <a:noFill/>
          <a:ln>
            <a:noFill/>
          </a:ln>
        </p:spPr>
        <p:txBody>
          <a:bodyPr anchorCtr="0" anchor="t" bIns="38350" lIns="76875" spcFirstLastPara="1" rIns="76875" wrap="square" tIns="38350">
            <a:noAutofit/>
          </a:bodyPr>
          <a:lstStyle/>
          <a:p>
            <a:pPr indent="-514350" lvl="0" marL="4572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The Net.Storm has an SNMP interface, but students need prior knowledge of SNMP to use it.</a:t>
            </a:r>
            <a:endParaRPr sz="4500">
              <a:solidFill>
                <a:schemeClr val="dk1"/>
              </a:solidFill>
              <a:latin typeface="Times New Roman"/>
              <a:ea typeface="Times New Roman"/>
              <a:cs typeface="Times New Roman"/>
              <a:sym typeface="Times New Roman"/>
            </a:endParaRPr>
          </a:p>
          <a:p>
            <a:pPr indent="-514350" lvl="0" marL="4572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The GUI software students use to configure the Net.Storm needs to run on the same subnet as the Net.Storm, so it is hard to access the Net.Storm from outside of campus.</a:t>
            </a:r>
            <a:endParaRPr sz="4500">
              <a:solidFill>
                <a:schemeClr val="dk1"/>
              </a:solidFill>
              <a:latin typeface="Times New Roman"/>
              <a:ea typeface="Times New Roman"/>
              <a:cs typeface="Times New Roman"/>
              <a:sym typeface="Times New Roman"/>
            </a:endParaRPr>
          </a:p>
          <a:p>
            <a:pPr indent="-514350" lvl="0" marL="4572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Multiple students could use the testbed at the same time and interfere with each other.</a:t>
            </a:r>
            <a:endParaRPr sz="4500">
              <a:solidFill>
                <a:schemeClr val="dk1"/>
              </a:solidFill>
              <a:latin typeface="Times New Roman"/>
              <a:ea typeface="Times New Roman"/>
              <a:cs typeface="Times New Roman"/>
              <a:sym typeface="Times New Roman"/>
            </a:endParaRPr>
          </a:p>
        </p:txBody>
      </p:sp>
      <p:sp>
        <p:nvSpPr>
          <p:cNvPr id="107" name="Google Shape;107;p14"/>
          <p:cNvSpPr/>
          <p:nvPr/>
        </p:nvSpPr>
        <p:spPr>
          <a:xfrm>
            <a:off x="191650" y="18985063"/>
            <a:ext cx="12381000" cy="800400"/>
          </a:xfrm>
          <a:prstGeom prst="rect">
            <a:avLst/>
          </a:prstGeom>
          <a:gradFill>
            <a:gsLst>
              <a:gs pos="0">
                <a:srgbClr val="031F43"/>
              </a:gs>
              <a:gs pos="50000">
                <a:srgbClr val="052E65"/>
              </a:gs>
              <a:gs pos="100000">
                <a:srgbClr val="031F43"/>
              </a:gs>
            </a:gsLst>
            <a:lin ang="5400012" scaled="0"/>
          </a:gradFill>
          <a:ln cap="flat" cmpd="sng" w="9525">
            <a:solidFill>
              <a:schemeClr val="dk1"/>
            </a:solidFill>
            <a:prstDash val="solid"/>
            <a:miter lim="800000"/>
            <a:headEnd len="sm" w="sm" type="none"/>
            <a:tailEnd len="sm" w="sm" type="none"/>
          </a:ln>
        </p:spPr>
        <p:txBody>
          <a:bodyPr anchorCtr="0" anchor="ctr" bIns="57750" lIns="115325" spcFirstLastPara="1" rIns="115325" wrap="square" tIns="57750">
            <a:noAutofit/>
          </a:bodyPr>
          <a:lstStyle/>
          <a:p>
            <a:pPr indent="0" lvl="0" marL="0" marR="0" rtl="0" algn="ctr">
              <a:spcBef>
                <a:spcPts val="0"/>
              </a:spcBef>
              <a:spcAft>
                <a:spcPts val="0"/>
              </a:spcAft>
              <a:buNone/>
            </a:pPr>
            <a:r>
              <a:rPr b="1" lang="en-US" sz="4800">
                <a:solidFill>
                  <a:srgbClr val="CCCCCC"/>
                </a:solidFill>
                <a:latin typeface="Times New Roman"/>
                <a:ea typeface="Times New Roman"/>
                <a:cs typeface="Times New Roman"/>
                <a:sym typeface="Times New Roman"/>
              </a:rPr>
              <a:t>Problems</a:t>
            </a:r>
            <a:endParaRPr b="1" i="0" sz="4800" u="none" cap="none" strike="noStrike">
              <a:solidFill>
                <a:srgbClr val="CCCCCC"/>
              </a:solidFill>
              <a:latin typeface="Times New Roman"/>
              <a:ea typeface="Times New Roman"/>
              <a:cs typeface="Times New Roman"/>
              <a:sym typeface="Times New Roman"/>
            </a:endParaRPr>
          </a:p>
        </p:txBody>
      </p:sp>
      <p:sp>
        <p:nvSpPr>
          <p:cNvPr id="108" name="Google Shape;108;p14"/>
          <p:cNvSpPr/>
          <p:nvPr/>
        </p:nvSpPr>
        <p:spPr>
          <a:xfrm>
            <a:off x="13125675" y="5514150"/>
            <a:ext cx="18118800" cy="800400"/>
          </a:xfrm>
          <a:prstGeom prst="rect">
            <a:avLst/>
          </a:prstGeom>
          <a:gradFill>
            <a:gsLst>
              <a:gs pos="0">
                <a:srgbClr val="031F43"/>
              </a:gs>
              <a:gs pos="50000">
                <a:srgbClr val="052E65"/>
              </a:gs>
              <a:gs pos="100000">
                <a:srgbClr val="031F43"/>
              </a:gs>
            </a:gsLst>
            <a:lin ang="5400012" scaled="0"/>
          </a:gradFill>
          <a:ln cap="flat" cmpd="sng" w="9525">
            <a:solidFill>
              <a:schemeClr val="dk1"/>
            </a:solidFill>
            <a:prstDash val="solid"/>
            <a:miter lim="800000"/>
            <a:headEnd len="sm" w="sm" type="none"/>
            <a:tailEnd len="sm" w="sm" type="none"/>
          </a:ln>
        </p:spPr>
        <p:txBody>
          <a:bodyPr anchorCtr="0" anchor="ctr" bIns="57750" lIns="115325" spcFirstLastPara="1" rIns="115325" wrap="square" tIns="57750">
            <a:noAutofit/>
          </a:bodyPr>
          <a:lstStyle/>
          <a:p>
            <a:pPr indent="0" lvl="0" marL="0" rtl="0" algn="ctr">
              <a:spcBef>
                <a:spcPts val="0"/>
              </a:spcBef>
              <a:spcAft>
                <a:spcPts val="0"/>
              </a:spcAft>
              <a:buClr>
                <a:schemeClr val="dk1"/>
              </a:buClr>
              <a:buFont typeface="Arial"/>
              <a:buNone/>
            </a:pPr>
            <a:r>
              <a:rPr b="1" lang="en-US" sz="4800">
                <a:solidFill>
                  <a:srgbClr val="CCCCCC"/>
                </a:solidFill>
                <a:latin typeface="Times New Roman"/>
                <a:ea typeface="Times New Roman"/>
                <a:cs typeface="Times New Roman"/>
                <a:sym typeface="Times New Roman"/>
              </a:rPr>
              <a:t>Deliverables</a:t>
            </a:r>
            <a:endParaRPr b="1" i="0" sz="4800" u="none" cap="none" strike="noStrike">
              <a:solidFill>
                <a:srgbClr val="CCCCCC"/>
              </a:solidFill>
              <a:latin typeface="Times New Roman"/>
              <a:ea typeface="Times New Roman"/>
              <a:cs typeface="Times New Roman"/>
              <a:sym typeface="Times New Roman"/>
            </a:endParaRPr>
          </a:p>
        </p:txBody>
      </p:sp>
      <p:sp>
        <p:nvSpPr>
          <p:cNvPr id="109" name="Google Shape;109;p14"/>
          <p:cNvSpPr/>
          <p:nvPr/>
        </p:nvSpPr>
        <p:spPr>
          <a:xfrm>
            <a:off x="105650" y="25799963"/>
            <a:ext cx="12381000" cy="800400"/>
          </a:xfrm>
          <a:prstGeom prst="rect">
            <a:avLst/>
          </a:prstGeom>
          <a:gradFill>
            <a:gsLst>
              <a:gs pos="0">
                <a:srgbClr val="031F43"/>
              </a:gs>
              <a:gs pos="50000">
                <a:srgbClr val="052E65"/>
              </a:gs>
              <a:gs pos="100000">
                <a:srgbClr val="031F43"/>
              </a:gs>
            </a:gsLst>
            <a:lin ang="5400012" scaled="0"/>
          </a:gradFill>
          <a:ln cap="flat" cmpd="sng" w="9525">
            <a:solidFill>
              <a:schemeClr val="dk1"/>
            </a:solidFill>
            <a:prstDash val="solid"/>
            <a:miter lim="800000"/>
            <a:headEnd len="sm" w="sm" type="none"/>
            <a:tailEnd len="sm" w="sm" type="none"/>
          </a:ln>
        </p:spPr>
        <p:txBody>
          <a:bodyPr anchorCtr="0" anchor="ctr" bIns="57750" lIns="115325" spcFirstLastPara="1" rIns="115325" wrap="square" tIns="57750">
            <a:noAutofit/>
          </a:bodyPr>
          <a:lstStyle/>
          <a:p>
            <a:pPr indent="0" lvl="0" marL="0" marR="0" rtl="0" algn="ctr">
              <a:spcBef>
                <a:spcPts val="0"/>
              </a:spcBef>
              <a:spcAft>
                <a:spcPts val="0"/>
              </a:spcAft>
              <a:buNone/>
            </a:pPr>
            <a:r>
              <a:rPr b="1" lang="en-US" sz="4800">
                <a:solidFill>
                  <a:srgbClr val="CCCCCC"/>
                </a:solidFill>
                <a:latin typeface="Times New Roman"/>
                <a:ea typeface="Times New Roman"/>
                <a:cs typeface="Times New Roman"/>
                <a:sym typeface="Times New Roman"/>
              </a:rPr>
              <a:t>Goals</a:t>
            </a:r>
            <a:endParaRPr b="1" i="0" sz="4800" u="none" cap="none" strike="noStrike">
              <a:solidFill>
                <a:srgbClr val="CCCCCC"/>
              </a:solidFill>
              <a:latin typeface="Times New Roman"/>
              <a:ea typeface="Times New Roman"/>
              <a:cs typeface="Times New Roman"/>
              <a:sym typeface="Times New Roman"/>
            </a:endParaRPr>
          </a:p>
        </p:txBody>
      </p:sp>
      <p:sp>
        <p:nvSpPr>
          <p:cNvPr id="110" name="Google Shape;110;p14"/>
          <p:cNvSpPr txBox="1"/>
          <p:nvPr/>
        </p:nvSpPr>
        <p:spPr>
          <a:xfrm>
            <a:off x="192950" y="26828600"/>
            <a:ext cx="11745000" cy="5096400"/>
          </a:xfrm>
          <a:prstGeom prst="rect">
            <a:avLst/>
          </a:prstGeom>
          <a:noFill/>
          <a:ln>
            <a:noFill/>
          </a:ln>
        </p:spPr>
        <p:txBody>
          <a:bodyPr anchorCtr="0" anchor="t" bIns="38350" lIns="76875" spcFirstLastPara="1" rIns="76875" wrap="square" tIns="38350">
            <a:noAutofit/>
          </a:bodyPr>
          <a:lstStyle/>
          <a:p>
            <a:pPr indent="-514350" lvl="0" marL="4572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Create an API that hides the SNMP functionality needed to configure the </a:t>
            </a:r>
            <a:r>
              <a:rPr lang="en-US" sz="4500">
                <a:solidFill>
                  <a:schemeClr val="dk1"/>
                </a:solidFill>
                <a:latin typeface="Times New Roman"/>
                <a:ea typeface="Times New Roman"/>
                <a:cs typeface="Times New Roman"/>
                <a:sym typeface="Times New Roman"/>
              </a:rPr>
              <a:t>Net.Storm.</a:t>
            </a:r>
            <a:endParaRPr sz="4500">
              <a:solidFill>
                <a:schemeClr val="dk1"/>
              </a:solidFill>
              <a:latin typeface="Times New Roman"/>
              <a:ea typeface="Times New Roman"/>
              <a:cs typeface="Times New Roman"/>
              <a:sym typeface="Times New Roman"/>
            </a:endParaRPr>
          </a:p>
          <a:p>
            <a:pPr indent="-514350" lvl="0" marL="4572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Create a website to configure the Net.Storm and host it on the UNH network to allow off-campus access</a:t>
            </a:r>
            <a:endParaRPr sz="4500">
              <a:solidFill>
                <a:schemeClr val="dk1"/>
              </a:solidFill>
              <a:latin typeface="Times New Roman"/>
              <a:ea typeface="Times New Roman"/>
              <a:cs typeface="Times New Roman"/>
              <a:sym typeface="Times New Roman"/>
            </a:endParaRPr>
          </a:p>
          <a:p>
            <a:pPr indent="-514350" lvl="0" marL="4572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Integrate a job queueing system to force experiments to be run sequentially.</a:t>
            </a:r>
            <a:endParaRPr sz="4500">
              <a:solidFill>
                <a:schemeClr val="dk1"/>
              </a:solidFill>
              <a:latin typeface="Times New Roman"/>
              <a:ea typeface="Times New Roman"/>
              <a:cs typeface="Times New Roman"/>
              <a:sym typeface="Times New Roman"/>
            </a:endParaRPr>
          </a:p>
        </p:txBody>
      </p:sp>
      <p:pic>
        <p:nvPicPr>
          <p:cNvPr id="111" name="Google Shape;111;p14"/>
          <p:cNvPicPr preferRelativeResize="0"/>
          <p:nvPr/>
        </p:nvPicPr>
        <p:blipFill>
          <a:blip r:embed="rId5">
            <a:alphaModFix/>
          </a:blip>
          <a:stretch>
            <a:fillRect/>
          </a:stretch>
        </p:blipFill>
        <p:spPr>
          <a:xfrm>
            <a:off x="593649" y="6504875"/>
            <a:ext cx="11577000" cy="7429708"/>
          </a:xfrm>
          <a:prstGeom prst="rect">
            <a:avLst/>
          </a:prstGeom>
          <a:noFill/>
          <a:ln>
            <a:noFill/>
          </a:ln>
        </p:spPr>
      </p:pic>
      <p:sp>
        <p:nvSpPr>
          <p:cNvPr id="112" name="Google Shape;112;p14"/>
          <p:cNvSpPr txBox="1"/>
          <p:nvPr/>
        </p:nvSpPr>
        <p:spPr>
          <a:xfrm>
            <a:off x="13429663" y="20747813"/>
            <a:ext cx="16598700" cy="877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500">
                <a:latin typeface="Times New Roman"/>
                <a:ea typeface="Times New Roman"/>
                <a:cs typeface="Times New Roman"/>
                <a:sym typeface="Times New Roman"/>
              </a:rPr>
              <a:t>Data flow diagram for checking the loss of network from Net.Storm</a:t>
            </a:r>
            <a:endParaRPr sz="4500">
              <a:latin typeface="Times New Roman"/>
              <a:ea typeface="Times New Roman"/>
              <a:cs typeface="Times New Roman"/>
              <a:sym typeface="Times New Roman"/>
            </a:endParaRPr>
          </a:p>
        </p:txBody>
      </p:sp>
      <p:sp>
        <p:nvSpPr>
          <p:cNvPr id="113" name="Google Shape;113;p14"/>
          <p:cNvSpPr txBox="1"/>
          <p:nvPr/>
        </p:nvSpPr>
        <p:spPr>
          <a:xfrm>
            <a:off x="13429675" y="25066963"/>
            <a:ext cx="18754500" cy="877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500">
                <a:latin typeface="Times New Roman"/>
                <a:ea typeface="Times New Roman"/>
                <a:cs typeface="Times New Roman"/>
                <a:sym typeface="Times New Roman"/>
              </a:rPr>
              <a:t>Data flow diagram for checking queueing system status</a:t>
            </a:r>
            <a:endParaRPr sz="4500">
              <a:latin typeface="Times New Roman"/>
              <a:ea typeface="Times New Roman"/>
              <a:cs typeface="Times New Roman"/>
              <a:sym typeface="Times New Roman"/>
            </a:endParaRPr>
          </a:p>
        </p:txBody>
      </p:sp>
      <p:sp>
        <p:nvSpPr>
          <p:cNvPr id="114" name="Google Shape;114;p14"/>
          <p:cNvSpPr txBox="1"/>
          <p:nvPr/>
        </p:nvSpPr>
        <p:spPr>
          <a:xfrm>
            <a:off x="31306000" y="21885500"/>
            <a:ext cx="12791400" cy="877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500">
                <a:latin typeface="Times New Roman"/>
                <a:ea typeface="Times New Roman"/>
                <a:cs typeface="Times New Roman"/>
                <a:sym typeface="Times New Roman"/>
              </a:rPr>
              <a:t>Pages for the state of task queue and NetStorm Status</a:t>
            </a:r>
            <a:endParaRPr sz="4500">
              <a:latin typeface="Times New Roman"/>
              <a:ea typeface="Times New Roman"/>
              <a:cs typeface="Times New Roman"/>
              <a:sym typeface="Times New Roman"/>
            </a:endParaRPr>
          </a:p>
        </p:txBody>
      </p:sp>
      <p:pic>
        <p:nvPicPr>
          <p:cNvPr id="115" name="Google Shape;115;p14"/>
          <p:cNvPicPr preferRelativeResize="0"/>
          <p:nvPr/>
        </p:nvPicPr>
        <p:blipFill>
          <a:blip r:embed="rId6">
            <a:alphaModFix/>
          </a:blip>
          <a:stretch>
            <a:fillRect/>
          </a:stretch>
        </p:blipFill>
        <p:spPr>
          <a:xfrm>
            <a:off x="13270775" y="14864601"/>
            <a:ext cx="17813898" cy="5558147"/>
          </a:xfrm>
          <a:prstGeom prst="rect">
            <a:avLst/>
          </a:prstGeom>
          <a:noFill/>
          <a:ln>
            <a:noFill/>
          </a:ln>
        </p:spPr>
      </p:pic>
      <p:pic>
        <p:nvPicPr>
          <p:cNvPr id="116" name="Google Shape;116;p14"/>
          <p:cNvPicPr preferRelativeResize="0"/>
          <p:nvPr/>
        </p:nvPicPr>
        <p:blipFill>
          <a:blip r:embed="rId7">
            <a:alphaModFix/>
          </a:blip>
          <a:stretch>
            <a:fillRect/>
          </a:stretch>
        </p:blipFill>
        <p:spPr>
          <a:xfrm>
            <a:off x="13429667" y="21811350"/>
            <a:ext cx="15683690" cy="3069300"/>
          </a:xfrm>
          <a:prstGeom prst="rect">
            <a:avLst/>
          </a:prstGeom>
          <a:noFill/>
          <a:ln>
            <a:noFill/>
          </a:ln>
        </p:spPr>
      </p:pic>
      <p:pic>
        <p:nvPicPr>
          <p:cNvPr id="117" name="Google Shape;117;p14"/>
          <p:cNvPicPr preferRelativeResize="0"/>
          <p:nvPr/>
        </p:nvPicPr>
        <p:blipFill>
          <a:blip r:embed="rId8">
            <a:alphaModFix/>
          </a:blip>
          <a:stretch>
            <a:fillRect/>
          </a:stretch>
        </p:blipFill>
        <p:spPr>
          <a:xfrm>
            <a:off x="32257250" y="6393462"/>
            <a:ext cx="10540301" cy="6822150"/>
          </a:xfrm>
          <a:prstGeom prst="rect">
            <a:avLst/>
          </a:prstGeom>
          <a:noFill/>
          <a:ln>
            <a:noFill/>
          </a:ln>
        </p:spPr>
      </p:pic>
      <p:pic>
        <p:nvPicPr>
          <p:cNvPr id="118" name="Google Shape;118;p14"/>
          <p:cNvPicPr preferRelativeResize="0"/>
          <p:nvPr/>
        </p:nvPicPr>
        <p:blipFill>
          <a:blip r:embed="rId9">
            <a:alphaModFix/>
          </a:blip>
          <a:stretch>
            <a:fillRect/>
          </a:stretch>
        </p:blipFill>
        <p:spPr>
          <a:xfrm>
            <a:off x="32320000" y="14420475"/>
            <a:ext cx="10414800" cy="7271249"/>
          </a:xfrm>
          <a:prstGeom prst="rect">
            <a:avLst/>
          </a:prstGeom>
          <a:noFill/>
          <a:ln>
            <a:noFill/>
          </a:ln>
        </p:spPr>
      </p:pic>
      <p:sp>
        <p:nvSpPr>
          <p:cNvPr id="119" name="Google Shape;119;p14"/>
          <p:cNvSpPr txBox="1"/>
          <p:nvPr/>
        </p:nvSpPr>
        <p:spPr>
          <a:xfrm>
            <a:off x="23458050" y="28719525"/>
            <a:ext cx="7345800" cy="4340700"/>
          </a:xfrm>
          <a:prstGeom prst="rect">
            <a:avLst/>
          </a:prstGeom>
          <a:noFill/>
          <a:ln>
            <a:noFill/>
          </a:ln>
        </p:spPr>
        <p:txBody>
          <a:bodyPr anchorCtr="0" anchor="t" bIns="91425" lIns="91425" spcFirstLastPara="1" rIns="91425" wrap="square" tIns="91425">
            <a:spAutoFit/>
          </a:bodyPr>
          <a:lstStyle/>
          <a:p>
            <a:pPr indent="-527050" lvl="0" marL="406400" rtl="0" algn="l">
              <a:spcBef>
                <a:spcPts val="0"/>
              </a:spcBef>
              <a:spcAft>
                <a:spcPts val="0"/>
              </a:spcAft>
              <a:buClr>
                <a:schemeClr val="dk1"/>
              </a:buClr>
              <a:buSzPts val="4500"/>
              <a:buFont typeface="Times New Roman"/>
              <a:buChar char="●"/>
            </a:pPr>
            <a:r>
              <a:rPr b="1" lang="en-US" sz="4500">
                <a:solidFill>
                  <a:schemeClr val="dk1"/>
                </a:solidFill>
                <a:latin typeface="Times New Roman"/>
                <a:ea typeface="Times New Roman"/>
                <a:cs typeface="Times New Roman"/>
                <a:sym typeface="Times New Roman"/>
              </a:rPr>
              <a:t>Python:</a:t>
            </a:r>
            <a:endParaRPr b="1" sz="4500">
              <a:solidFill>
                <a:schemeClr val="dk1"/>
              </a:solidFill>
              <a:latin typeface="Times New Roman"/>
              <a:ea typeface="Times New Roman"/>
              <a:cs typeface="Times New Roman"/>
              <a:sym typeface="Times New Roman"/>
            </a:endParaRPr>
          </a:p>
          <a:p>
            <a:pPr indent="-450850" lvl="1" marL="7620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API for Net.Storm Object</a:t>
            </a:r>
            <a:endParaRPr sz="4500">
              <a:solidFill>
                <a:schemeClr val="dk1"/>
              </a:solidFill>
              <a:latin typeface="Times New Roman"/>
              <a:ea typeface="Times New Roman"/>
              <a:cs typeface="Times New Roman"/>
              <a:sym typeface="Times New Roman"/>
            </a:endParaRPr>
          </a:p>
          <a:p>
            <a:pPr indent="-450850" lvl="1" marL="7620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Net.Storm Control API</a:t>
            </a:r>
            <a:endParaRPr sz="4500">
              <a:solidFill>
                <a:schemeClr val="dk1"/>
              </a:solidFill>
              <a:latin typeface="Times New Roman"/>
              <a:ea typeface="Times New Roman"/>
              <a:cs typeface="Times New Roman"/>
              <a:sym typeface="Times New Roman"/>
            </a:endParaRPr>
          </a:p>
          <a:p>
            <a:pPr indent="-527050" lvl="0" marL="406400" rtl="0" algn="l">
              <a:spcBef>
                <a:spcPts val="0"/>
              </a:spcBef>
              <a:spcAft>
                <a:spcPts val="0"/>
              </a:spcAft>
              <a:buClr>
                <a:schemeClr val="dk1"/>
              </a:buClr>
              <a:buSzPts val="4500"/>
              <a:buFont typeface="Times New Roman"/>
              <a:buChar char="●"/>
            </a:pPr>
            <a:r>
              <a:rPr b="1" lang="en-US" sz="4500">
                <a:solidFill>
                  <a:schemeClr val="dk1"/>
                </a:solidFill>
                <a:latin typeface="Times New Roman"/>
                <a:ea typeface="Times New Roman"/>
                <a:cs typeface="Times New Roman"/>
                <a:sym typeface="Times New Roman"/>
              </a:rPr>
              <a:t>Flask &amp; Python:</a:t>
            </a:r>
            <a:endParaRPr b="1" sz="4500">
              <a:solidFill>
                <a:schemeClr val="dk1"/>
              </a:solidFill>
              <a:latin typeface="Times New Roman"/>
              <a:ea typeface="Times New Roman"/>
              <a:cs typeface="Times New Roman"/>
              <a:sym typeface="Times New Roman"/>
            </a:endParaRPr>
          </a:p>
          <a:p>
            <a:pPr indent="-450850" lvl="1" marL="762000" rtl="0" algn="l">
              <a:spcBef>
                <a:spcPts val="0"/>
              </a:spcBef>
              <a:spcAft>
                <a:spcPts val="0"/>
              </a:spcAft>
              <a:buClr>
                <a:schemeClr val="dk1"/>
              </a:buClr>
              <a:buSzPts val="4500"/>
              <a:buFont typeface="Times New Roman"/>
              <a:buChar char="○"/>
            </a:pPr>
            <a:r>
              <a:rPr lang="en-US" sz="4500">
                <a:solidFill>
                  <a:schemeClr val="dk1"/>
                </a:solidFill>
                <a:latin typeface="Times New Roman"/>
                <a:ea typeface="Times New Roman"/>
                <a:cs typeface="Times New Roman"/>
                <a:sym typeface="Times New Roman"/>
              </a:rPr>
              <a:t>HTTP server for Website and Net.Storm Object</a:t>
            </a:r>
            <a:endParaRPr sz="4500">
              <a:solidFill>
                <a:schemeClr val="dk1"/>
              </a:solidFill>
              <a:latin typeface="Times New Roman"/>
              <a:ea typeface="Times New Roman"/>
              <a:cs typeface="Times New Roman"/>
              <a:sym typeface="Times New Roman"/>
            </a:endParaRPr>
          </a:p>
        </p:txBody>
      </p:sp>
      <p:sp>
        <p:nvSpPr>
          <p:cNvPr id="120" name="Google Shape;120;p14"/>
          <p:cNvSpPr txBox="1"/>
          <p:nvPr/>
        </p:nvSpPr>
        <p:spPr>
          <a:xfrm>
            <a:off x="593650" y="13951400"/>
            <a:ext cx="5979600" cy="877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4500">
                <a:latin typeface="Times New Roman"/>
                <a:ea typeface="Times New Roman"/>
                <a:cs typeface="Times New Roman"/>
                <a:sym typeface="Times New Roman"/>
              </a:rPr>
              <a:t>Location of Net.Storm</a:t>
            </a:r>
            <a:endParaRPr sz="4500">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Waveform">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