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81525-7623-4A13-87B0-DAD889EF9582}" v="58" dt="2021-04-25T21:01:31.097"/>
    <p1510:client id="{0D52AF84-97BB-44AB-B1D5-E43CB9758534}" v="47" dt="2021-04-25T21:04:50.698"/>
    <p1510:client id="{1D4B36AA-D47B-4D7F-BEED-6CE281D61CA4}" v="120" dt="2021-04-25T21:18:43.930"/>
    <p1510:client id="{1F86BD5D-CDD4-429D-A657-377DB035C038}" v="782" dt="2021-04-23T17:41:52.726"/>
    <p1510:client id="{25D243F8-47B9-4177-96E9-5CA52EC1F40F}" v="45" dt="2021-04-26T01:13:37.623"/>
    <p1510:client id="{26A134D6-0DF1-4F83-9F03-F6186C127616}" v="198" dt="2021-04-25T21:57:35.805"/>
    <p1510:client id="{27EDC2C5-9ECD-4B0B-84BC-0377D9F676E3}" v="8" dt="2021-04-26T03:26:01.496"/>
    <p1510:client id="{3215627D-A8D9-4610-ADE9-E6CF77C86320}" v="18" dt="2021-04-25T18:59:07.193"/>
    <p1510:client id="{3DCD3553-F6E9-4A58-BD26-7E3579D24886}" v="1" dt="2021-04-23T19:12:37.249"/>
    <p1510:client id="{3F28D6FB-C5CE-4312-8A4B-64F3793E9E73}" v="102" dt="2021-04-25T21:04:29.927"/>
    <p1510:client id="{553A007F-70D4-4F72-8CB5-1A25ADB1996C}" v="389" dt="2021-04-22T21:09:13.772"/>
    <p1510:client id="{5BED6AF0-EDB5-4FFF-ADE7-C5EA1DA8D67E}" v="161" dt="2021-04-22T01:09:53.182"/>
    <p1510:client id="{615F7429-628B-4822-8EC0-813094DF812B}" v="153" dt="2021-04-26T03:34:50.903"/>
    <p1510:client id="{6AADFCF7-405D-427F-91D3-BCEBF29B7B76}" v="54" dt="2021-04-26T03:48:58.751"/>
    <p1510:client id="{6D2535BB-9AA9-4BE1-93E3-F580A23E1C48}" v="30" dt="2021-04-26T03:16:39.296"/>
    <p1510:client id="{6DC1B3B9-62C0-4229-BEF9-D3BCE3573185}" v="17" dt="2021-04-23T19:28:34.437"/>
    <p1510:client id="{6DFBBC7A-413B-40C3-B9AD-37E837D2B78B}" v="60" dt="2021-04-23T19:39:01.020"/>
    <p1510:client id="{6E3D360F-293C-46D7-98DE-C9278AA3C190}" v="1020" dt="2021-04-25T21:01:47.113"/>
    <p1510:client id="{75080CF2-A784-4430-A8FB-38D9617F769D}" v="16" dt="2021-04-26T01:48:54.259"/>
    <p1510:client id="{78E65766-7342-444A-B4BB-F1DCA19F5F34}" v="27" dt="2021-04-25T22:02:39.330"/>
    <p1510:client id="{7C49641E-927F-4121-8F7A-D28CCECF8B8A}" v="239" dt="2021-04-23T19:43:59.889"/>
    <p1510:client id="{823CBAB6-B822-4C3A-BA1B-5DAEE939A1AA}" v="100" dt="2021-04-24T19:16:05.021"/>
    <p1510:client id="{917F87DE-6A75-453A-AAA7-FFCFEB3B7F73}" v="933" dt="2021-04-22T15:23:53.089"/>
    <p1510:client id="{99F957D5-4F86-423C-9F1A-616464CC43FA}" v="34" dt="2021-04-21T23:42:24.396"/>
    <p1510:client id="{9FD57180-3900-406A-939E-FD6945D5929E}" v="8" dt="2021-04-25T21:30:39.443"/>
    <p1510:client id="{AE677931-927C-4A8C-9705-9A3C83D4788A}" v="561" dt="2021-04-22T02:48:30.923"/>
    <p1510:client id="{B051AEA8-4D48-4302-A153-593DCD38726E}" v="97" dt="2021-04-25T22:01:30.040"/>
    <p1510:client id="{B11D3010-6B32-4B26-A5D1-00FDB53DD70E}" v="67" dt="2021-04-25T20:47:34.688"/>
    <p1510:client id="{C149C283-96C6-4D8A-9C81-2EA458D8A32A}" v="13" dt="2021-04-25T22:06:35.864"/>
    <p1510:client id="{C25FDD8F-02F5-46B3-AD4D-11A841EF4EA2}" v="6" dt="2021-04-23T16:09:28.476"/>
    <p1510:client id="{C5C03136-2D80-4CE4-AAE7-E560E0F1C3D1}" v="36" dt="2021-04-26T03:49:40.665"/>
    <p1510:client id="{C99FE298-3632-4439-A13E-38BE18053BD6}" v="665" dt="2021-04-21T23:14:54.027"/>
    <p1510:client id="{CE9E063D-3A24-4960-B97D-2BE6B40922EE}" v="1124" dt="2021-04-23T14:02:15.445"/>
    <p1510:client id="{CFCBAE57-C5AD-4305-8CAA-9F68032416C4}" v="742" dt="2021-04-21T17:55:58.557"/>
    <p1510:client id="{D64D4559-2E78-410D-9D11-CBD0D98778F5}" v="546" dt="2021-04-22T01:56:06.748"/>
    <p1510:client id="{D8FE685E-5C2A-47C5-A7E0-EDC0620E56FA}" v="9" dt="2021-04-23T00:48:44.387"/>
    <p1510:client id="{DE131823-28FB-4601-8E65-DE0142E3AF0C}" v="569" dt="2021-04-24T16:58:55.460"/>
    <p1510:client id="{E5ADE896-BE51-4DED-8B75-8DBEA77D59F1}" v="714" dt="2021-04-23T20:02:17.406"/>
    <p1510:client id="{E663EFFD-898C-4F02-ACF8-4A7443EE4B0B}" v="44" dt="2021-04-21T22:48:48.920"/>
    <p1510:client id="{EA011F5A-D8B3-475E-8832-9692FD2F3EB7}" v="305" dt="2021-04-26T04:10:20.321"/>
    <p1510:client id="{F06697E5-626C-44C8-B55D-8B0206541D50}" v="238" dt="2021-04-22T16:11:01.492"/>
    <p1510:client id="{F45CB58A-6D59-4268-8C5A-E2657009D4C0}" v="245" dt="2021-04-25T19:20:27.853"/>
    <p1510:client id="{F98C79B2-A407-4DE7-9C1D-60CE0A0340BE}" v="46" dt="2021-04-25T21:38:03.018"/>
    <p1510:client id="{FAEA9BC3-A094-4100-8EE4-011BDDAB00E1}" v="7019" dt="2021-04-21T17:59:30.873"/>
    <p1510:client id="{FCC23A8F-5E3E-4985-955C-5719C1650460}" v="175" dt="2021-04-25T21:01:13.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9" autoAdjust="0"/>
    <p:restoredTop sz="94434" autoAdjust="0"/>
  </p:normalViewPr>
  <p:slideViewPr>
    <p:cSldViewPr snapToGrid="0">
      <p:cViewPr varScale="1">
        <p:scale>
          <a:sx n="15" d="100"/>
          <a:sy n="15" d="100"/>
        </p:scale>
        <p:origin x="1752" y="96"/>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Chesley" clId="Web-{75080CF2-A784-4430-A8FB-38D9617F769D}"/>
    <pc:docChg chg="modSld">
      <pc:chgData name="Alex Chesley" userId="" providerId="" clId="Web-{75080CF2-A784-4430-A8FB-38D9617F769D}" dt="2021-04-26T01:48:54.243" v="12" actId="20577"/>
      <pc:docMkLst>
        <pc:docMk/>
      </pc:docMkLst>
      <pc:sldChg chg="modSp">
        <pc:chgData name="Alex Chesley" userId="" providerId="" clId="Web-{75080CF2-A784-4430-A8FB-38D9617F769D}" dt="2021-04-26T01:48:54.243" v="12" actId="20577"/>
        <pc:sldMkLst>
          <pc:docMk/>
          <pc:sldMk cId="376030445" sldId="256"/>
        </pc:sldMkLst>
        <pc:spChg chg="mod">
          <ac:chgData name="Alex Chesley" userId="" providerId="" clId="Web-{75080CF2-A784-4430-A8FB-38D9617F769D}" dt="2021-04-26T01:46:28.412" v="10" actId="14100"/>
          <ac:spMkLst>
            <pc:docMk/>
            <pc:sldMk cId="376030445" sldId="256"/>
            <ac:spMk id="7" creationId="{3A7565DD-E340-439D-A7EC-67ACDDC376F2}"/>
          </ac:spMkLst>
        </pc:spChg>
        <pc:spChg chg="mod">
          <ac:chgData name="Alex Chesley" userId="" providerId="" clId="Web-{75080CF2-A784-4430-A8FB-38D9617F769D}" dt="2021-04-26T01:46:24.818" v="9" actId="20577"/>
          <ac:spMkLst>
            <pc:docMk/>
            <pc:sldMk cId="376030445" sldId="256"/>
            <ac:spMk id="10" creationId="{1D7102B4-0309-4A6E-9B32-D239ECA2DC0A}"/>
          </ac:spMkLst>
        </pc:spChg>
        <pc:spChg chg="mod">
          <ac:chgData name="Alex Chesley" userId="" providerId="" clId="Web-{75080CF2-A784-4430-A8FB-38D9617F769D}" dt="2021-04-26T01:48:54.243" v="12" actId="20577"/>
          <ac:spMkLst>
            <pc:docMk/>
            <pc:sldMk cId="376030445" sldId="256"/>
            <ac:spMk id="29" creationId="{334EF7DE-19A1-4689-A0E0-FA3EB0F8D695}"/>
          </ac:spMkLst>
        </pc:spChg>
      </pc:sldChg>
    </pc:docChg>
  </pc:docChgLst>
  <pc:docChgLst>
    <pc:chgData name="Kelly Bisson" clId="Web-{6DFBBC7A-413B-40C3-B9AD-37E837D2B78B}"/>
    <pc:docChg chg="modSld">
      <pc:chgData name="Kelly Bisson" userId="" providerId="" clId="Web-{6DFBBC7A-413B-40C3-B9AD-37E837D2B78B}" dt="2021-04-23T19:39:01.020" v="38" actId="14100"/>
      <pc:docMkLst>
        <pc:docMk/>
      </pc:docMkLst>
      <pc:sldChg chg="modSp">
        <pc:chgData name="Kelly Bisson" userId="" providerId="" clId="Web-{6DFBBC7A-413B-40C3-B9AD-37E837D2B78B}" dt="2021-04-23T19:39:01.020" v="38" actId="14100"/>
        <pc:sldMkLst>
          <pc:docMk/>
          <pc:sldMk cId="376030445" sldId="256"/>
        </pc:sldMkLst>
        <pc:spChg chg="mod">
          <ac:chgData name="Kelly Bisson" userId="" providerId="" clId="Web-{6DFBBC7A-413B-40C3-B9AD-37E837D2B78B}" dt="2021-04-23T19:10:35.258" v="2" actId="1076"/>
          <ac:spMkLst>
            <pc:docMk/>
            <pc:sldMk cId="376030445" sldId="256"/>
            <ac:spMk id="3" creationId="{6B520484-E8BA-461B-BCBA-02E630014A31}"/>
          </ac:spMkLst>
        </pc:spChg>
        <pc:spChg chg="mod">
          <ac:chgData name="Kelly Bisson" userId="" providerId="" clId="Web-{6DFBBC7A-413B-40C3-B9AD-37E837D2B78B}" dt="2021-04-23T19:09:50.132" v="0" actId="1076"/>
          <ac:spMkLst>
            <pc:docMk/>
            <pc:sldMk cId="376030445" sldId="256"/>
            <ac:spMk id="5" creationId="{81C18EAA-4CAB-4563-96BC-0DE3EE3FB773}"/>
          </ac:spMkLst>
        </pc:spChg>
        <pc:spChg chg="mod">
          <ac:chgData name="Kelly Bisson" userId="" providerId="" clId="Web-{6DFBBC7A-413B-40C3-B9AD-37E837D2B78B}" dt="2021-04-23T19:38:33.645" v="34" actId="20577"/>
          <ac:spMkLst>
            <pc:docMk/>
            <pc:sldMk cId="376030445" sldId="256"/>
            <ac:spMk id="10" creationId="{1D7102B4-0309-4A6E-9B32-D239ECA2DC0A}"/>
          </ac:spMkLst>
        </pc:spChg>
        <pc:spChg chg="mod">
          <ac:chgData name="Kelly Bisson" userId="" providerId="" clId="Web-{6DFBBC7A-413B-40C3-B9AD-37E837D2B78B}" dt="2021-04-23T19:23:53.825" v="31" actId="20577"/>
          <ac:spMkLst>
            <pc:docMk/>
            <pc:sldMk cId="376030445" sldId="256"/>
            <ac:spMk id="17" creationId="{F05C69FA-C187-4359-A181-0E67BFDE005E}"/>
          </ac:spMkLst>
        </pc:spChg>
        <pc:spChg chg="mod">
          <ac:chgData name="Kelly Bisson" userId="" providerId="" clId="Web-{6DFBBC7A-413B-40C3-B9AD-37E837D2B78B}" dt="2021-04-23T19:23:48.325" v="30" actId="20577"/>
          <ac:spMkLst>
            <pc:docMk/>
            <pc:sldMk cId="376030445" sldId="256"/>
            <ac:spMk id="22" creationId="{13796C60-A7E7-4676-A984-BBCC21F52294}"/>
          </ac:spMkLst>
        </pc:spChg>
        <pc:spChg chg="mod">
          <ac:chgData name="Kelly Bisson" userId="" providerId="" clId="Web-{6DFBBC7A-413B-40C3-B9AD-37E837D2B78B}" dt="2021-04-23T19:21:17.181" v="19" actId="1076"/>
          <ac:spMkLst>
            <pc:docMk/>
            <pc:sldMk cId="376030445" sldId="256"/>
            <ac:spMk id="24" creationId="{C23F53F8-443A-4D00-BE78-F7D2BD085256}"/>
          </ac:spMkLst>
        </pc:spChg>
        <pc:spChg chg="mod">
          <ac:chgData name="Kelly Bisson" userId="" providerId="" clId="Web-{6DFBBC7A-413B-40C3-B9AD-37E837D2B78B}" dt="2021-04-23T19:38:45.989" v="36" actId="1076"/>
          <ac:spMkLst>
            <pc:docMk/>
            <pc:sldMk cId="376030445" sldId="256"/>
            <ac:spMk id="31" creationId="{F882372F-39FE-4BBF-AD61-1D18C44C17AA}"/>
          </ac:spMkLst>
        </pc:spChg>
        <pc:spChg chg="mod">
          <ac:chgData name="Kelly Bisson" userId="" providerId="" clId="Web-{6DFBBC7A-413B-40C3-B9AD-37E837D2B78B}" dt="2021-04-23T19:39:01.020" v="38" actId="14100"/>
          <ac:spMkLst>
            <pc:docMk/>
            <pc:sldMk cId="376030445" sldId="256"/>
            <ac:spMk id="32" creationId="{8EDE5EBA-BACE-467E-BF39-E6688C1CA65E}"/>
          </ac:spMkLst>
        </pc:spChg>
        <pc:spChg chg="mod">
          <ac:chgData name="Kelly Bisson" userId="" providerId="" clId="Web-{6DFBBC7A-413B-40C3-B9AD-37E837D2B78B}" dt="2021-04-23T19:23:04.183" v="23" actId="20577"/>
          <ac:spMkLst>
            <pc:docMk/>
            <pc:sldMk cId="376030445" sldId="256"/>
            <ac:spMk id="108" creationId="{00000000-0000-0000-0000-000000000000}"/>
          </ac:spMkLst>
        </pc:spChg>
        <pc:picChg chg="mod">
          <ac:chgData name="Kelly Bisson" userId="" providerId="" clId="Web-{6DFBBC7A-413B-40C3-B9AD-37E837D2B78B}" dt="2021-04-23T19:21:34.150" v="21" actId="1076"/>
          <ac:picMkLst>
            <pc:docMk/>
            <pc:sldMk cId="376030445" sldId="256"/>
            <ac:picMk id="20" creationId="{F597479B-3B78-49D5-877F-A07BA0ECBB99}"/>
          </ac:picMkLst>
        </pc:picChg>
      </pc:sldChg>
    </pc:docChg>
  </pc:docChgLst>
  <pc:docChgLst>
    <pc:chgData name="Hanyu Jiang" clId="Web-{C149C283-96C6-4D8A-9C81-2EA458D8A32A}"/>
    <pc:docChg chg="modSld">
      <pc:chgData name="Hanyu Jiang" userId="" providerId="" clId="Web-{C149C283-96C6-4D8A-9C81-2EA458D8A32A}" dt="2021-04-25T22:06:34.395" v="5" actId="20577"/>
      <pc:docMkLst>
        <pc:docMk/>
      </pc:docMkLst>
      <pc:sldChg chg="modSp">
        <pc:chgData name="Hanyu Jiang" userId="" providerId="" clId="Web-{C149C283-96C6-4D8A-9C81-2EA458D8A32A}" dt="2021-04-25T22:06:34.395" v="5" actId="20577"/>
        <pc:sldMkLst>
          <pc:docMk/>
          <pc:sldMk cId="376030445" sldId="256"/>
        </pc:sldMkLst>
        <pc:spChg chg="mod">
          <ac:chgData name="Hanyu Jiang" userId="" providerId="" clId="Web-{C149C283-96C6-4D8A-9C81-2EA458D8A32A}" dt="2021-04-25T22:05:28.456" v="1" actId="20577"/>
          <ac:spMkLst>
            <pc:docMk/>
            <pc:sldMk cId="376030445" sldId="256"/>
            <ac:spMk id="45" creationId="{9CEB8E46-9585-4CA2-ACF8-BBE2C9EE7E1F}"/>
          </ac:spMkLst>
        </pc:spChg>
        <pc:spChg chg="mod">
          <ac:chgData name="Hanyu Jiang" userId="" providerId="" clId="Web-{C149C283-96C6-4D8A-9C81-2EA458D8A32A}" dt="2021-04-25T22:05:35.737" v="3" actId="20577"/>
          <ac:spMkLst>
            <pc:docMk/>
            <pc:sldMk cId="376030445" sldId="256"/>
            <ac:spMk id="46" creationId="{BBC02757-6595-4B42-9EB8-80A99BF9120F}"/>
          </ac:spMkLst>
        </pc:spChg>
        <pc:spChg chg="mod">
          <ac:chgData name="Hanyu Jiang" userId="" providerId="" clId="Web-{C149C283-96C6-4D8A-9C81-2EA458D8A32A}" dt="2021-04-25T22:06:34.395" v="5" actId="20577"/>
          <ac:spMkLst>
            <pc:docMk/>
            <pc:sldMk cId="376030445" sldId="256"/>
            <ac:spMk id="48" creationId="{01CE3C0F-D134-457A-B2B8-FA163BBD38B7}"/>
          </ac:spMkLst>
        </pc:spChg>
      </pc:sldChg>
    </pc:docChg>
  </pc:docChgLst>
  <pc:docChgLst>
    <pc:chgData name="Jeffrey Campbell" clId="Web-{E5ADE896-BE51-4DED-8B75-8DBEA77D59F1}"/>
    <pc:docChg chg="modSld">
      <pc:chgData name="Jeffrey Campbell" userId="" providerId="" clId="Web-{E5ADE896-BE51-4DED-8B75-8DBEA77D59F1}" dt="2021-04-23T20:02:17.406" v="353" actId="20577"/>
      <pc:docMkLst>
        <pc:docMk/>
      </pc:docMkLst>
      <pc:sldChg chg="modSp">
        <pc:chgData name="Jeffrey Campbell" userId="" providerId="" clId="Web-{E5ADE896-BE51-4DED-8B75-8DBEA77D59F1}" dt="2021-04-23T20:02:17.406" v="353" actId="20577"/>
        <pc:sldMkLst>
          <pc:docMk/>
          <pc:sldMk cId="376030445" sldId="256"/>
        </pc:sldMkLst>
        <pc:spChg chg="mod">
          <ac:chgData name="Jeffrey Campbell" userId="" providerId="" clId="Web-{E5ADE896-BE51-4DED-8B75-8DBEA77D59F1}" dt="2021-04-23T19:16:40.864" v="46" actId="20577"/>
          <ac:spMkLst>
            <pc:docMk/>
            <pc:sldMk cId="376030445" sldId="256"/>
            <ac:spMk id="10" creationId="{1D7102B4-0309-4A6E-9B32-D239ECA2DC0A}"/>
          </ac:spMkLst>
        </pc:spChg>
        <pc:spChg chg="mod">
          <ac:chgData name="Jeffrey Campbell" userId="" providerId="" clId="Web-{E5ADE896-BE51-4DED-8B75-8DBEA77D59F1}" dt="2021-04-23T19:42:58.650" v="221" actId="1076"/>
          <ac:spMkLst>
            <pc:docMk/>
            <pc:sldMk cId="376030445" sldId="256"/>
            <ac:spMk id="29" creationId="{334EF7DE-19A1-4689-A0E0-FA3EB0F8D695}"/>
          </ac:spMkLst>
        </pc:spChg>
        <pc:spChg chg="mod">
          <ac:chgData name="Jeffrey Campbell" userId="" providerId="" clId="Web-{E5ADE896-BE51-4DED-8B75-8DBEA77D59F1}" dt="2021-04-23T19:12:18.371" v="38" actId="20577"/>
          <ac:spMkLst>
            <pc:docMk/>
            <pc:sldMk cId="376030445" sldId="256"/>
            <ac:spMk id="30" creationId="{73D3695B-10B2-46F0-BDCE-59BEAE7C5DE0}"/>
          </ac:spMkLst>
        </pc:spChg>
        <pc:spChg chg="mod">
          <ac:chgData name="Jeffrey Campbell" userId="" providerId="" clId="Web-{E5ADE896-BE51-4DED-8B75-8DBEA77D59F1}" dt="2021-04-23T19:43:38.042" v="226" actId="1076"/>
          <ac:spMkLst>
            <pc:docMk/>
            <pc:sldMk cId="376030445" sldId="256"/>
            <ac:spMk id="31" creationId="{F882372F-39FE-4BBF-AD61-1D18C44C17AA}"/>
          </ac:spMkLst>
        </pc:spChg>
        <pc:spChg chg="mod">
          <ac:chgData name="Jeffrey Campbell" userId="" providerId="" clId="Web-{E5ADE896-BE51-4DED-8B75-8DBEA77D59F1}" dt="2021-04-23T19:43:20.260" v="223" actId="1076"/>
          <ac:spMkLst>
            <pc:docMk/>
            <pc:sldMk cId="376030445" sldId="256"/>
            <ac:spMk id="32" creationId="{8EDE5EBA-BACE-467E-BF39-E6688C1CA65E}"/>
          </ac:spMkLst>
        </pc:spChg>
        <pc:spChg chg="mod">
          <ac:chgData name="Jeffrey Campbell" userId="" providerId="" clId="Web-{E5ADE896-BE51-4DED-8B75-8DBEA77D59F1}" dt="2021-04-23T19:12:57.013" v="39" actId="1076"/>
          <ac:spMkLst>
            <pc:docMk/>
            <pc:sldMk cId="376030445" sldId="256"/>
            <ac:spMk id="35" creationId="{A8288B9E-5C01-4F57-A6C6-3ADDC0C4AA27}"/>
          </ac:spMkLst>
        </pc:spChg>
        <pc:spChg chg="mod">
          <ac:chgData name="Jeffrey Campbell" userId="" providerId="" clId="Web-{E5ADE896-BE51-4DED-8B75-8DBEA77D59F1}" dt="2021-04-23T19:13:30.592" v="40" actId="1076"/>
          <ac:spMkLst>
            <pc:docMk/>
            <pc:sldMk cId="376030445" sldId="256"/>
            <ac:spMk id="39" creationId="{16176EFC-FBB4-47F3-A64A-8271478CCF36}"/>
          </ac:spMkLst>
        </pc:spChg>
        <pc:spChg chg="mod">
          <ac:chgData name="Jeffrey Campbell" userId="" providerId="" clId="Web-{E5ADE896-BE51-4DED-8B75-8DBEA77D59F1}" dt="2021-04-23T19:10:49.352" v="25" actId="20577"/>
          <ac:spMkLst>
            <pc:docMk/>
            <pc:sldMk cId="376030445" sldId="256"/>
            <ac:spMk id="42" creationId="{0CFBE0A3-5BF7-4EA1-998C-CCD0A50B173E}"/>
          </ac:spMkLst>
        </pc:spChg>
        <pc:spChg chg="mod">
          <ac:chgData name="Jeffrey Campbell" userId="" providerId="" clId="Web-{E5ADE896-BE51-4DED-8B75-8DBEA77D59F1}" dt="2021-04-23T19:05:35.702" v="23" actId="20577"/>
          <ac:spMkLst>
            <pc:docMk/>
            <pc:sldMk cId="376030445" sldId="256"/>
            <ac:spMk id="43" creationId="{9EF7E2AD-CD3C-43FA-BA21-2DB7258E4EE0}"/>
          </ac:spMkLst>
        </pc:spChg>
        <pc:spChg chg="mod">
          <ac:chgData name="Jeffrey Campbell" userId="" providerId="" clId="Web-{E5ADE896-BE51-4DED-8B75-8DBEA77D59F1}" dt="2021-04-23T19:11:19.119" v="27" actId="20577"/>
          <ac:spMkLst>
            <pc:docMk/>
            <pc:sldMk cId="376030445" sldId="256"/>
            <ac:spMk id="64" creationId="{00000000-0000-0000-0000-000000000000}"/>
          </ac:spMkLst>
        </pc:spChg>
        <pc:spChg chg="mod">
          <ac:chgData name="Jeffrey Campbell" userId="" providerId="" clId="Web-{E5ADE896-BE51-4DED-8B75-8DBEA77D59F1}" dt="2021-04-23T20:02:17.406" v="353" actId="20577"/>
          <ac:spMkLst>
            <pc:docMk/>
            <pc:sldMk cId="376030445" sldId="256"/>
            <ac:spMk id="108" creationId="{00000000-0000-0000-0000-000000000000}"/>
          </ac:spMkLst>
        </pc:spChg>
        <pc:picChg chg="mod">
          <ac:chgData name="Jeffrey Campbell" userId="" providerId="" clId="Web-{E5ADE896-BE51-4DED-8B75-8DBEA77D59F1}" dt="2021-04-23T19:43:43.448" v="229" actId="1076"/>
          <ac:picMkLst>
            <pc:docMk/>
            <pc:sldMk cId="376030445" sldId="256"/>
            <ac:picMk id="38" creationId="{4A202E37-4BE9-4A90-B62A-60809870BF3E}"/>
          </ac:picMkLst>
        </pc:picChg>
      </pc:sldChg>
    </pc:docChg>
  </pc:docChgLst>
  <pc:docChgLst>
    <pc:chgData name="Jeffrey Grant" userId="Vt6833DPA0b6dkF4GFVTNvap2eEoGWeRM/flwkHe6to=" providerId="None" clId="Web-{6DC1B3B9-62C0-4229-BEF9-D3BCE3573185}"/>
    <pc:docChg chg="modSld">
      <pc:chgData name="Jeffrey Grant" userId="Vt6833DPA0b6dkF4GFVTNvap2eEoGWeRM/flwkHe6to=" providerId="None" clId="Web-{6DC1B3B9-62C0-4229-BEF9-D3BCE3573185}" dt="2021-04-23T19:28:31.750" v="7" actId="20577"/>
      <pc:docMkLst>
        <pc:docMk/>
      </pc:docMkLst>
      <pc:sldChg chg="modSp">
        <pc:chgData name="Jeffrey Grant" userId="Vt6833DPA0b6dkF4GFVTNvap2eEoGWeRM/flwkHe6to=" providerId="None" clId="Web-{6DC1B3B9-62C0-4229-BEF9-D3BCE3573185}" dt="2021-04-23T19:28:31.750" v="7" actId="20577"/>
        <pc:sldMkLst>
          <pc:docMk/>
          <pc:sldMk cId="376030445" sldId="256"/>
        </pc:sldMkLst>
        <pc:spChg chg="mod">
          <ac:chgData name="Jeffrey Grant" userId="Vt6833DPA0b6dkF4GFVTNvap2eEoGWeRM/flwkHe6to=" providerId="None" clId="Web-{6DC1B3B9-62C0-4229-BEF9-D3BCE3573185}" dt="2021-04-23T19:16:38.214" v="0" actId="14100"/>
          <ac:spMkLst>
            <pc:docMk/>
            <pc:sldMk cId="376030445" sldId="256"/>
            <ac:spMk id="7" creationId="{3A7565DD-E340-439D-A7EC-67ACDDC376F2}"/>
          </ac:spMkLst>
        </pc:spChg>
        <pc:spChg chg="mod">
          <ac:chgData name="Jeffrey Grant" userId="Vt6833DPA0b6dkF4GFVTNvap2eEoGWeRM/flwkHe6to=" providerId="None" clId="Web-{6DC1B3B9-62C0-4229-BEF9-D3BCE3573185}" dt="2021-04-23T19:28:24.718" v="5" actId="20577"/>
          <ac:spMkLst>
            <pc:docMk/>
            <pc:sldMk cId="376030445" sldId="256"/>
            <ac:spMk id="22" creationId="{13796C60-A7E7-4676-A984-BBCC21F52294}"/>
          </ac:spMkLst>
        </pc:spChg>
        <pc:spChg chg="mod">
          <ac:chgData name="Jeffrey Grant" userId="Vt6833DPA0b6dkF4GFVTNvap2eEoGWeRM/flwkHe6to=" providerId="None" clId="Web-{6DC1B3B9-62C0-4229-BEF9-D3BCE3573185}" dt="2021-04-23T19:28:31.750" v="7" actId="20577"/>
          <ac:spMkLst>
            <pc:docMk/>
            <pc:sldMk cId="376030445" sldId="256"/>
            <ac:spMk id="30" creationId="{73D3695B-10B2-46F0-BDCE-59BEAE7C5DE0}"/>
          </ac:spMkLst>
        </pc:spChg>
        <pc:spChg chg="mod">
          <ac:chgData name="Jeffrey Grant" userId="Vt6833DPA0b6dkF4GFVTNvap2eEoGWeRM/flwkHe6to=" providerId="None" clId="Web-{6DC1B3B9-62C0-4229-BEF9-D3BCE3573185}" dt="2021-04-23T19:22:12.770" v="1" actId="20577"/>
          <ac:spMkLst>
            <pc:docMk/>
            <pc:sldMk cId="376030445" sldId="256"/>
            <ac:spMk id="31" creationId="{F882372F-39FE-4BBF-AD61-1D18C44C17AA}"/>
          </ac:spMkLst>
        </pc:spChg>
      </pc:sldChg>
    </pc:docChg>
  </pc:docChgLst>
  <pc:docChgLst>
    <pc:chgData name="Kelly Bisson" userId="Fyy0EUFRYaWISXAJga7Ugk1KicspWm2LnV6pMi9Whic=" providerId="None" clId="Web-{917F87DE-6A75-453A-AAA7-FFCFEB3B7F73}"/>
    <pc:docChg chg="addSld modSld">
      <pc:chgData name="Kelly Bisson" userId="Fyy0EUFRYaWISXAJga7Ugk1KicspWm2LnV6pMi9Whic=" providerId="None" clId="Web-{917F87DE-6A75-453A-AAA7-FFCFEB3B7F73}" dt="2021-04-22T15:23:53.089" v="463" actId="20577"/>
      <pc:docMkLst>
        <pc:docMk/>
      </pc:docMkLst>
      <pc:sldChg chg="addSp modSp">
        <pc:chgData name="Kelly Bisson" userId="Fyy0EUFRYaWISXAJga7Ugk1KicspWm2LnV6pMi9Whic=" providerId="None" clId="Web-{917F87DE-6A75-453A-AAA7-FFCFEB3B7F73}" dt="2021-04-22T14:52:14.266" v="18" actId="20577"/>
        <pc:sldMkLst>
          <pc:docMk/>
          <pc:sldMk cId="376030445" sldId="256"/>
        </pc:sldMkLst>
        <pc:spChg chg="add mod">
          <ac:chgData name="Kelly Bisson" userId="Fyy0EUFRYaWISXAJga7Ugk1KicspWm2LnV6pMi9Whic=" providerId="None" clId="Web-{917F87DE-6A75-453A-AAA7-FFCFEB3B7F73}" dt="2021-04-22T14:52:14.266" v="18" actId="20577"/>
          <ac:spMkLst>
            <pc:docMk/>
            <pc:sldMk cId="376030445" sldId="256"/>
            <ac:spMk id="17" creationId="{F05C69FA-C187-4359-A181-0E67BFDE005E}"/>
          </ac:spMkLst>
        </pc:spChg>
      </pc:sldChg>
      <pc:sldChg chg="modSp new">
        <pc:chgData name="Kelly Bisson" userId="Fyy0EUFRYaWISXAJga7Ugk1KicspWm2LnV6pMi9Whic=" providerId="None" clId="Web-{917F87DE-6A75-453A-AAA7-FFCFEB3B7F73}" dt="2021-04-22T15:23:53.089" v="463" actId="20577"/>
        <pc:sldMkLst>
          <pc:docMk/>
          <pc:sldMk cId="3729127652" sldId="258"/>
        </pc:sldMkLst>
        <pc:spChg chg="mod">
          <ac:chgData name="Kelly Bisson" userId="Fyy0EUFRYaWISXAJga7Ugk1KicspWm2LnV6pMi9Whic=" providerId="None" clId="Web-{917F87DE-6A75-453A-AAA7-FFCFEB3B7F73}" dt="2021-04-22T15:23:53.089" v="463" actId="20577"/>
          <ac:spMkLst>
            <pc:docMk/>
            <pc:sldMk cId="3729127652" sldId="258"/>
            <ac:spMk id="3" creationId="{18D2CA59-2BD3-4BC2-800D-306EFB9DF49F}"/>
          </ac:spMkLst>
        </pc:spChg>
      </pc:sldChg>
    </pc:docChg>
  </pc:docChgLst>
  <pc:docChgLst>
    <pc:chgData name="Jeffrey Campbell" clId="Web-{0C681525-7623-4A13-87B0-DAD889EF9582}"/>
    <pc:docChg chg="modSld">
      <pc:chgData name="Jeffrey Campbell" userId="" providerId="" clId="Web-{0C681525-7623-4A13-87B0-DAD889EF9582}" dt="2021-04-25T21:01:31.097" v="33" actId="20577"/>
      <pc:docMkLst>
        <pc:docMk/>
      </pc:docMkLst>
      <pc:sldChg chg="modSp">
        <pc:chgData name="Jeffrey Campbell" userId="" providerId="" clId="Web-{0C681525-7623-4A13-87B0-DAD889EF9582}" dt="2021-04-25T21:01:31.097" v="33" actId="20577"/>
        <pc:sldMkLst>
          <pc:docMk/>
          <pc:sldMk cId="376030445" sldId="256"/>
        </pc:sldMkLst>
        <pc:spChg chg="mod">
          <ac:chgData name="Jeffrey Campbell" userId="" providerId="" clId="Web-{0C681525-7623-4A13-87B0-DAD889EF9582}" dt="2021-04-25T20:24:43.088" v="4" actId="1076"/>
          <ac:spMkLst>
            <pc:docMk/>
            <pc:sldMk cId="376030445" sldId="256"/>
            <ac:spMk id="3" creationId="{6B520484-E8BA-461B-BCBA-02E630014A31}"/>
          </ac:spMkLst>
        </pc:spChg>
        <pc:spChg chg="mod">
          <ac:chgData name="Jeffrey Campbell" userId="" providerId="" clId="Web-{0C681525-7623-4A13-87B0-DAD889EF9582}" dt="2021-04-25T20:24:27.322" v="2" actId="1076"/>
          <ac:spMkLst>
            <pc:docMk/>
            <pc:sldMk cId="376030445" sldId="256"/>
            <ac:spMk id="5" creationId="{81C18EAA-4CAB-4563-96BC-0DE3EE3FB773}"/>
          </ac:spMkLst>
        </pc:spChg>
        <pc:spChg chg="mod">
          <ac:chgData name="Jeffrey Campbell" userId="" providerId="" clId="Web-{0C681525-7623-4A13-87B0-DAD889EF9582}" dt="2021-04-25T20:24:16.713" v="1" actId="1076"/>
          <ac:spMkLst>
            <pc:docMk/>
            <pc:sldMk cId="376030445" sldId="256"/>
            <ac:spMk id="7" creationId="{3A7565DD-E340-439D-A7EC-67ACDDC376F2}"/>
          </ac:spMkLst>
        </pc:spChg>
        <pc:spChg chg="mod">
          <ac:chgData name="Jeffrey Campbell" userId="" providerId="" clId="Web-{0C681525-7623-4A13-87B0-DAD889EF9582}" dt="2021-04-25T20:24:32.197" v="3" actId="1076"/>
          <ac:spMkLst>
            <pc:docMk/>
            <pc:sldMk cId="376030445" sldId="256"/>
            <ac:spMk id="10" creationId="{1D7102B4-0309-4A6E-9B32-D239ECA2DC0A}"/>
          </ac:spMkLst>
        </pc:spChg>
        <pc:spChg chg="mod">
          <ac:chgData name="Jeffrey Campbell" userId="" providerId="" clId="Web-{0C681525-7623-4A13-87B0-DAD889EF9582}" dt="2021-04-25T21:01:31.097" v="33" actId="20577"/>
          <ac:spMkLst>
            <pc:docMk/>
            <pc:sldMk cId="376030445" sldId="256"/>
            <ac:spMk id="59" creationId="{50F03DD4-8A17-46E8-8F72-45FB8E764163}"/>
          </ac:spMkLst>
        </pc:spChg>
        <pc:spChg chg="mod">
          <ac:chgData name="Jeffrey Campbell" userId="" providerId="" clId="Web-{0C681525-7623-4A13-87B0-DAD889EF9582}" dt="2021-04-25T20:59:27.127" v="22" actId="1076"/>
          <ac:spMkLst>
            <pc:docMk/>
            <pc:sldMk cId="376030445" sldId="256"/>
            <ac:spMk id="61" creationId="{7DA7B8AC-6777-4910-965C-306AB4FCDD83}"/>
          </ac:spMkLst>
        </pc:spChg>
        <pc:spChg chg="mod">
          <ac:chgData name="Jeffrey Campbell" userId="" providerId="" clId="Web-{0C681525-7623-4A13-87B0-DAD889EF9582}" dt="2021-04-25T20:59:36.986" v="24" actId="14100"/>
          <ac:spMkLst>
            <pc:docMk/>
            <pc:sldMk cId="376030445" sldId="256"/>
            <ac:spMk id="108" creationId="{00000000-0000-0000-0000-000000000000}"/>
          </ac:spMkLst>
        </pc:spChg>
        <pc:picChg chg="mod">
          <ac:chgData name="Jeffrey Campbell" userId="" providerId="" clId="Web-{0C681525-7623-4A13-87B0-DAD889EF9582}" dt="2021-04-25T20:59:21.845" v="21" actId="1076"/>
          <ac:picMkLst>
            <pc:docMk/>
            <pc:sldMk cId="376030445" sldId="256"/>
            <ac:picMk id="25" creationId="{DB18AE1B-4C8C-41BD-8298-B21B7D3BAF72}"/>
          </ac:picMkLst>
        </pc:picChg>
      </pc:sldChg>
    </pc:docChg>
  </pc:docChgLst>
  <pc:docChgLst>
    <pc:chgData name="Kelly Bisson" userId="Fyy0EUFRYaWISXAJga7Ugk1KicspWm2LnV6pMi9Whic=" providerId="None" clId="Web-{EA011F5A-D8B3-475E-8832-9692FD2F3EB7}"/>
    <pc:docChg chg="modSld">
      <pc:chgData name="Kelly Bisson" userId="Fyy0EUFRYaWISXAJga7Ugk1KicspWm2LnV6pMi9Whic=" providerId="None" clId="Web-{EA011F5A-D8B3-475E-8832-9692FD2F3EB7}" dt="2021-04-26T04:10:18.665" v="143" actId="20577"/>
      <pc:docMkLst>
        <pc:docMk/>
      </pc:docMkLst>
      <pc:sldChg chg="modSp">
        <pc:chgData name="Kelly Bisson" userId="Fyy0EUFRYaWISXAJga7Ugk1KicspWm2LnV6pMi9Whic=" providerId="None" clId="Web-{EA011F5A-D8B3-475E-8832-9692FD2F3EB7}" dt="2021-04-26T04:10:18.665" v="143" actId="20577"/>
        <pc:sldMkLst>
          <pc:docMk/>
          <pc:sldMk cId="376030445" sldId="256"/>
        </pc:sldMkLst>
        <pc:spChg chg="mod">
          <ac:chgData name="Kelly Bisson" userId="Fyy0EUFRYaWISXAJga7Ugk1KicspWm2LnV6pMi9Whic=" providerId="None" clId="Web-{EA011F5A-D8B3-475E-8832-9692FD2F3EB7}" dt="2021-04-26T03:41:43.032" v="13" actId="20577"/>
          <ac:spMkLst>
            <pc:docMk/>
            <pc:sldMk cId="376030445" sldId="256"/>
            <ac:spMk id="5" creationId="{81C18EAA-4CAB-4563-96BC-0DE3EE3FB773}"/>
          </ac:spMkLst>
        </pc:spChg>
        <pc:spChg chg="mod">
          <ac:chgData name="Kelly Bisson" userId="Fyy0EUFRYaWISXAJga7Ugk1KicspWm2LnV6pMi9Whic=" providerId="None" clId="Web-{EA011F5A-D8B3-475E-8832-9692FD2F3EB7}" dt="2021-04-26T03:41:33.078" v="10" actId="20577"/>
          <ac:spMkLst>
            <pc:docMk/>
            <pc:sldMk cId="376030445" sldId="256"/>
            <ac:spMk id="17" creationId="{F05C69FA-C187-4359-A181-0E67BFDE005E}"/>
          </ac:spMkLst>
        </pc:spChg>
        <pc:spChg chg="mod">
          <ac:chgData name="Kelly Bisson" userId="Fyy0EUFRYaWISXAJga7Ugk1KicspWm2LnV6pMi9Whic=" providerId="None" clId="Web-{EA011F5A-D8B3-475E-8832-9692FD2F3EB7}" dt="2021-04-26T03:52:54.672" v="137" actId="20577"/>
          <ac:spMkLst>
            <pc:docMk/>
            <pc:sldMk cId="376030445" sldId="256"/>
            <ac:spMk id="24" creationId="{C23F53F8-443A-4D00-BE78-F7D2BD085256}"/>
          </ac:spMkLst>
        </pc:spChg>
        <pc:spChg chg="mod">
          <ac:chgData name="Kelly Bisson" userId="Fyy0EUFRYaWISXAJga7Ugk1KicspWm2LnV6pMi9Whic=" providerId="None" clId="Web-{EA011F5A-D8B3-475E-8832-9692FD2F3EB7}" dt="2021-04-26T04:04:00.017" v="141" actId="20577"/>
          <ac:spMkLst>
            <pc:docMk/>
            <pc:sldMk cId="376030445" sldId="256"/>
            <ac:spMk id="29" creationId="{334EF7DE-19A1-4689-A0E0-FA3EB0F8D695}"/>
          </ac:spMkLst>
        </pc:spChg>
        <pc:spChg chg="mod">
          <ac:chgData name="Kelly Bisson" userId="Fyy0EUFRYaWISXAJga7Ugk1KicspWm2LnV6pMi9Whic=" providerId="None" clId="Web-{EA011F5A-D8B3-475E-8832-9692FD2F3EB7}" dt="2021-04-26T04:03:29.203" v="138" actId="20577"/>
          <ac:spMkLst>
            <pc:docMk/>
            <pc:sldMk cId="376030445" sldId="256"/>
            <ac:spMk id="31" creationId="{F882372F-39FE-4BBF-AD61-1D18C44C17AA}"/>
          </ac:spMkLst>
        </pc:spChg>
        <pc:spChg chg="mod">
          <ac:chgData name="Kelly Bisson" userId="Fyy0EUFRYaWISXAJga7Ugk1KicspWm2LnV6pMi9Whic=" providerId="None" clId="Web-{EA011F5A-D8B3-475E-8832-9692FD2F3EB7}" dt="2021-04-26T04:10:18.665" v="143" actId="20577"/>
          <ac:spMkLst>
            <pc:docMk/>
            <pc:sldMk cId="376030445" sldId="256"/>
            <ac:spMk id="67" creationId="{821A1BF2-68E5-4760-BB05-609668706064}"/>
          </ac:spMkLst>
        </pc:spChg>
        <pc:spChg chg="mod">
          <ac:chgData name="Kelly Bisson" userId="Fyy0EUFRYaWISXAJga7Ugk1KicspWm2LnV6pMi9Whic=" providerId="None" clId="Web-{EA011F5A-D8B3-475E-8832-9692FD2F3EB7}" dt="2021-04-26T03:36:19.680" v="3" actId="20577"/>
          <ac:spMkLst>
            <pc:docMk/>
            <pc:sldMk cId="376030445" sldId="256"/>
            <ac:spMk id="85" creationId="{00000000-0000-0000-0000-000000000000}"/>
          </ac:spMkLst>
        </pc:spChg>
      </pc:sldChg>
    </pc:docChg>
  </pc:docChgLst>
  <pc:docChgLst>
    <pc:chgData name="Alex Chesley" userId="2c3h2dokq+TFGqwASHHpwT099dRarBTmaUIsJH3LAlY=" providerId="None" clId="Web-{27EDC2C5-9ECD-4B0B-84BC-0377D9F676E3}"/>
    <pc:docChg chg="modSld">
      <pc:chgData name="Alex Chesley" userId="2c3h2dokq+TFGqwASHHpwT099dRarBTmaUIsJH3LAlY=" providerId="None" clId="Web-{27EDC2C5-9ECD-4B0B-84BC-0377D9F676E3}" dt="2021-04-26T03:26:01.496" v="3" actId="20577"/>
      <pc:docMkLst>
        <pc:docMk/>
      </pc:docMkLst>
      <pc:sldChg chg="modSp">
        <pc:chgData name="Alex Chesley" userId="2c3h2dokq+TFGqwASHHpwT099dRarBTmaUIsJH3LAlY=" providerId="None" clId="Web-{27EDC2C5-9ECD-4B0B-84BC-0377D9F676E3}" dt="2021-04-26T03:26:01.496" v="3" actId="20577"/>
        <pc:sldMkLst>
          <pc:docMk/>
          <pc:sldMk cId="376030445" sldId="256"/>
        </pc:sldMkLst>
        <pc:spChg chg="mod">
          <ac:chgData name="Alex Chesley" userId="2c3h2dokq+TFGqwASHHpwT099dRarBTmaUIsJH3LAlY=" providerId="None" clId="Web-{27EDC2C5-9ECD-4B0B-84BC-0377D9F676E3}" dt="2021-04-26T03:26:01.496" v="3" actId="20577"/>
          <ac:spMkLst>
            <pc:docMk/>
            <pc:sldMk cId="376030445" sldId="256"/>
            <ac:spMk id="67" creationId="{821A1BF2-68E5-4760-BB05-609668706064}"/>
          </ac:spMkLst>
        </pc:spChg>
      </pc:sldChg>
    </pc:docChg>
  </pc:docChgLst>
  <pc:docChgLst>
    <pc:chgData name="Jeffrey Campbell" userId="p9Wku7BEycLtn2/Tjf2jCpdh6HXecf9FCWGWTYeNLNw=" providerId="None" clId="Web-{6AADFCF7-405D-427F-91D3-BCEBF29B7B76}"/>
    <pc:docChg chg="modSld">
      <pc:chgData name="Jeffrey Campbell" userId="p9Wku7BEycLtn2/Tjf2jCpdh6HXecf9FCWGWTYeNLNw=" providerId="None" clId="Web-{6AADFCF7-405D-427F-91D3-BCEBF29B7B76}" dt="2021-04-26T03:48:58.751" v="26" actId="20577"/>
      <pc:docMkLst>
        <pc:docMk/>
      </pc:docMkLst>
      <pc:sldChg chg="modSp">
        <pc:chgData name="Jeffrey Campbell" userId="p9Wku7BEycLtn2/Tjf2jCpdh6HXecf9FCWGWTYeNLNw=" providerId="None" clId="Web-{6AADFCF7-405D-427F-91D3-BCEBF29B7B76}" dt="2021-04-26T03:48:58.751" v="26" actId="20577"/>
        <pc:sldMkLst>
          <pc:docMk/>
          <pc:sldMk cId="376030445" sldId="256"/>
        </pc:sldMkLst>
        <pc:spChg chg="mod">
          <ac:chgData name="Jeffrey Campbell" userId="p9Wku7BEycLtn2/Tjf2jCpdh6HXecf9FCWGWTYeNLNw=" providerId="None" clId="Web-{6AADFCF7-405D-427F-91D3-BCEBF29B7B76}" dt="2021-04-26T03:46:40.901" v="13" actId="1076"/>
          <ac:spMkLst>
            <pc:docMk/>
            <pc:sldMk cId="376030445" sldId="256"/>
            <ac:spMk id="35" creationId="{A8288B9E-5C01-4F57-A6C6-3ADDC0C4AA27}"/>
          </ac:spMkLst>
        </pc:spChg>
        <pc:spChg chg="mod">
          <ac:chgData name="Jeffrey Campbell" userId="p9Wku7BEycLtn2/Tjf2jCpdh6HXecf9FCWGWTYeNLNw=" providerId="None" clId="Web-{6AADFCF7-405D-427F-91D3-BCEBF29B7B76}" dt="2021-04-26T03:46:13.290" v="12" actId="1076"/>
          <ac:spMkLst>
            <pc:docMk/>
            <pc:sldMk cId="376030445" sldId="256"/>
            <ac:spMk id="42" creationId="{0CFBE0A3-5BF7-4EA1-998C-CCD0A50B173E}"/>
          </ac:spMkLst>
        </pc:spChg>
        <pc:spChg chg="mod">
          <ac:chgData name="Jeffrey Campbell" userId="p9Wku7BEycLtn2/Tjf2jCpdh6HXecf9FCWGWTYeNLNw=" providerId="None" clId="Web-{6AADFCF7-405D-427F-91D3-BCEBF29B7B76}" dt="2021-04-26T03:48:58.751" v="26" actId="20577"/>
          <ac:spMkLst>
            <pc:docMk/>
            <pc:sldMk cId="376030445" sldId="256"/>
            <ac:spMk id="59" creationId="{50F03DD4-8A17-46E8-8F72-45FB8E764163}"/>
          </ac:spMkLst>
        </pc:spChg>
        <pc:spChg chg="mod">
          <ac:chgData name="Jeffrey Campbell" userId="p9Wku7BEycLtn2/Tjf2jCpdh6HXecf9FCWGWTYeNLNw=" providerId="None" clId="Web-{6AADFCF7-405D-427F-91D3-BCEBF29B7B76}" dt="2021-04-26T03:45:32.304" v="1" actId="20577"/>
          <ac:spMkLst>
            <pc:docMk/>
            <pc:sldMk cId="376030445" sldId="256"/>
            <ac:spMk id="85" creationId="{00000000-0000-0000-0000-000000000000}"/>
          </ac:spMkLst>
        </pc:spChg>
      </pc:sldChg>
    </pc:docChg>
  </pc:docChgLst>
  <pc:docChgLst>
    <pc:chgData name="Alex Chesley" userId="2c3h2dokq+TFGqwASHHpwT099dRarBTmaUIsJH3LAlY=" providerId="None" clId="Web-{1F86BD5D-CDD4-429D-A657-377DB035C038}"/>
    <pc:docChg chg="modSld">
      <pc:chgData name="Alex Chesley" userId="2c3h2dokq+TFGqwASHHpwT099dRarBTmaUIsJH3LAlY=" providerId="None" clId="Web-{1F86BD5D-CDD4-429D-A657-377DB035C038}" dt="2021-04-23T17:41:52.726" v="422" actId="14100"/>
      <pc:docMkLst>
        <pc:docMk/>
      </pc:docMkLst>
      <pc:sldChg chg="addSp modSp">
        <pc:chgData name="Alex Chesley" userId="2c3h2dokq+TFGqwASHHpwT099dRarBTmaUIsJH3LAlY=" providerId="None" clId="Web-{1F86BD5D-CDD4-429D-A657-377DB035C038}" dt="2021-04-23T17:41:52.726" v="422" actId="14100"/>
        <pc:sldMkLst>
          <pc:docMk/>
          <pc:sldMk cId="376030445" sldId="256"/>
        </pc:sldMkLst>
        <pc:spChg chg="mod">
          <ac:chgData name="Alex Chesley" userId="2c3h2dokq+TFGqwASHHpwT099dRarBTmaUIsJH3LAlY=" providerId="None" clId="Web-{1F86BD5D-CDD4-429D-A657-377DB035C038}" dt="2021-04-23T17:37:36.173" v="407" actId="1076"/>
          <ac:spMkLst>
            <pc:docMk/>
            <pc:sldMk cId="376030445" sldId="256"/>
            <ac:spMk id="3" creationId="{6B520484-E8BA-461B-BCBA-02E630014A31}"/>
          </ac:spMkLst>
        </pc:spChg>
        <pc:spChg chg="mod">
          <ac:chgData name="Alex Chesley" userId="2c3h2dokq+TFGqwASHHpwT099dRarBTmaUIsJH3LAlY=" providerId="None" clId="Web-{1F86BD5D-CDD4-429D-A657-377DB035C038}" dt="2021-04-23T17:39:00.534" v="416" actId="1076"/>
          <ac:spMkLst>
            <pc:docMk/>
            <pc:sldMk cId="376030445" sldId="256"/>
            <ac:spMk id="5" creationId="{81C18EAA-4CAB-4563-96BC-0DE3EE3FB773}"/>
          </ac:spMkLst>
        </pc:spChg>
        <pc:spChg chg="mod">
          <ac:chgData name="Alex Chesley" userId="2c3h2dokq+TFGqwASHHpwT099dRarBTmaUIsJH3LAlY=" providerId="None" clId="Web-{1F86BD5D-CDD4-429D-A657-377DB035C038}" dt="2021-04-23T17:39:08.300" v="417" actId="1076"/>
          <ac:spMkLst>
            <pc:docMk/>
            <pc:sldMk cId="376030445" sldId="256"/>
            <ac:spMk id="7" creationId="{3A7565DD-E340-439D-A7EC-67ACDDC376F2}"/>
          </ac:spMkLst>
        </pc:spChg>
        <pc:spChg chg="mod">
          <ac:chgData name="Alex Chesley" userId="2c3h2dokq+TFGqwASHHpwT099dRarBTmaUIsJH3LAlY=" providerId="None" clId="Web-{1F86BD5D-CDD4-429D-A657-377DB035C038}" dt="2021-04-23T17:38:35.346" v="414" actId="20577"/>
          <ac:spMkLst>
            <pc:docMk/>
            <pc:sldMk cId="376030445" sldId="256"/>
            <ac:spMk id="10" creationId="{1D7102B4-0309-4A6E-9B32-D239ECA2DC0A}"/>
          </ac:spMkLst>
        </pc:spChg>
        <pc:spChg chg="mod">
          <ac:chgData name="Alex Chesley" userId="2c3h2dokq+TFGqwASHHpwT099dRarBTmaUIsJH3LAlY=" providerId="None" clId="Web-{1F86BD5D-CDD4-429D-A657-377DB035C038}" dt="2021-04-23T17:40:33.787" v="420" actId="1076"/>
          <ac:spMkLst>
            <pc:docMk/>
            <pc:sldMk cId="376030445" sldId="256"/>
            <ac:spMk id="11" creationId="{6AA54919-C962-48B3-8427-4C755A6B8193}"/>
          </ac:spMkLst>
        </pc:spChg>
        <pc:spChg chg="add mod">
          <ac:chgData name="Alex Chesley" userId="2c3h2dokq+TFGqwASHHpwT099dRarBTmaUIsJH3LAlY=" providerId="None" clId="Web-{1F86BD5D-CDD4-429D-A657-377DB035C038}" dt="2021-04-23T17:41:52.726" v="422" actId="14100"/>
          <ac:spMkLst>
            <pc:docMk/>
            <pc:sldMk cId="376030445" sldId="256"/>
            <ac:spMk id="29" creationId="{334EF7DE-19A1-4689-A0E0-FA3EB0F8D695}"/>
          </ac:spMkLst>
        </pc:spChg>
        <pc:spChg chg="add mod">
          <ac:chgData name="Alex Chesley" userId="2c3h2dokq+TFGqwASHHpwT099dRarBTmaUIsJH3LAlY=" providerId="None" clId="Web-{1F86BD5D-CDD4-429D-A657-377DB035C038}" dt="2021-04-23T17:37:10.094" v="404" actId="1076"/>
          <ac:spMkLst>
            <pc:docMk/>
            <pc:sldMk cId="376030445" sldId="256"/>
            <ac:spMk id="30" creationId="{73D3695B-10B2-46F0-BDCE-59BEAE7C5DE0}"/>
          </ac:spMkLst>
        </pc:spChg>
        <pc:spChg chg="mod">
          <ac:chgData name="Alex Chesley" userId="2c3h2dokq+TFGqwASHHpwT099dRarBTmaUIsJH3LAlY=" providerId="None" clId="Web-{1F86BD5D-CDD4-429D-A657-377DB035C038}" dt="2021-04-23T17:40:11.317" v="419" actId="1076"/>
          <ac:spMkLst>
            <pc:docMk/>
            <pc:sldMk cId="376030445" sldId="256"/>
            <ac:spMk id="33" creationId="{00000000-0000-0000-0000-000000000000}"/>
          </ac:spMkLst>
        </pc:spChg>
        <pc:spChg chg="mod">
          <ac:chgData name="Alex Chesley" userId="2c3h2dokq+TFGqwASHHpwT099dRarBTmaUIsJH3LAlY=" providerId="None" clId="Web-{1F86BD5D-CDD4-429D-A657-377DB035C038}" dt="2021-04-23T17:36:12.686" v="399" actId="1076"/>
          <ac:spMkLst>
            <pc:docMk/>
            <pc:sldMk cId="376030445" sldId="256"/>
            <ac:spMk id="149" creationId="{00000000-0000-0000-0000-000000000000}"/>
          </ac:spMkLst>
        </pc:spChg>
        <pc:picChg chg="add mod">
          <ac:chgData name="Alex Chesley" userId="2c3h2dokq+TFGqwASHHpwT099dRarBTmaUIsJH3LAlY=" providerId="None" clId="Web-{1F86BD5D-CDD4-429D-A657-377DB035C038}" dt="2021-04-23T17:37:04.500" v="403" actId="1076"/>
          <ac:picMkLst>
            <pc:docMk/>
            <pc:sldMk cId="376030445" sldId="256"/>
            <ac:picMk id="26" creationId="{F3702DC4-B985-4064-A695-6A2E3A5747B5}"/>
          </ac:picMkLst>
        </pc:picChg>
      </pc:sldChg>
    </pc:docChg>
  </pc:docChgLst>
  <pc:docChgLst>
    <pc:chgData name="Jeffrey Grant" clId="Web-{FCC23A8F-5E3E-4985-955C-5719C1650460}"/>
    <pc:docChg chg="modSld">
      <pc:chgData name="Jeffrey Grant" userId="" providerId="" clId="Web-{FCC23A8F-5E3E-4985-955C-5719C1650460}" dt="2021-04-25T21:01:12.023" v="77" actId="20577"/>
      <pc:docMkLst>
        <pc:docMk/>
      </pc:docMkLst>
      <pc:sldChg chg="modSp">
        <pc:chgData name="Jeffrey Grant" userId="" providerId="" clId="Web-{FCC23A8F-5E3E-4985-955C-5719C1650460}" dt="2021-04-25T21:01:12.023" v="77" actId="20577"/>
        <pc:sldMkLst>
          <pc:docMk/>
          <pc:sldMk cId="376030445" sldId="256"/>
        </pc:sldMkLst>
        <pc:spChg chg="mod">
          <ac:chgData name="Jeffrey Grant" userId="" providerId="" clId="Web-{FCC23A8F-5E3E-4985-955C-5719C1650460}" dt="2021-04-25T20:31:19.780" v="14" actId="20577"/>
          <ac:spMkLst>
            <pc:docMk/>
            <pc:sldMk cId="376030445" sldId="256"/>
            <ac:spMk id="2" creationId="{00000000-0000-0000-0000-000000000000}"/>
          </ac:spMkLst>
        </pc:spChg>
        <pc:spChg chg="mod">
          <ac:chgData name="Jeffrey Grant" userId="" providerId="" clId="Web-{FCC23A8F-5E3E-4985-955C-5719C1650460}" dt="2021-04-25T20:27:56.635" v="6" actId="20577"/>
          <ac:spMkLst>
            <pc:docMk/>
            <pc:sldMk cId="376030445" sldId="256"/>
            <ac:spMk id="32" creationId="{8EDE5EBA-BACE-467E-BF39-E6688C1CA65E}"/>
          </ac:spMkLst>
        </pc:spChg>
        <pc:spChg chg="mod">
          <ac:chgData name="Jeffrey Grant" userId="" providerId="" clId="Web-{FCC23A8F-5E3E-4985-955C-5719C1650460}" dt="2021-04-25T21:01:12.023" v="77" actId="20577"/>
          <ac:spMkLst>
            <pc:docMk/>
            <pc:sldMk cId="376030445" sldId="256"/>
            <ac:spMk id="85" creationId="{00000000-0000-0000-0000-000000000000}"/>
          </ac:spMkLst>
        </pc:spChg>
      </pc:sldChg>
    </pc:docChg>
  </pc:docChgLst>
  <pc:docChgLst>
    <pc:chgData name="Alex Chesley" clId="Web-{823CBAB6-B822-4C3A-BA1B-5DAEE939A1AA}"/>
    <pc:docChg chg="modSld">
      <pc:chgData name="Alex Chesley" userId="" providerId="" clId="Web-{823CBAB6-B822-4C3A-BA1B-5DAEE939A1AA}" dt="2021-04-24T19:16:05.021" v="85" actId="1076"/>
      <pc:docMkLst>
        <pc:docMk/>
      </pc:docMkLst>
      <pc:sldChg chg="addSp delSp modSp">
        <pc:chgData name="Alex Chesley" userId="" providerId="" clId="Web-{823CBAB6-B822-4C3A-BA1B-5DAEE939A1AA}" dt="2021-04-24T19:16:05.021" v="85" actId="1076"/>
        <pc:sldMkLst>
          <pc:docMk/>
          <pc:sldMk cId="376030445" sldId="256"/>
        </pc:sldMkLst>
        <pc:spChg chg="mod">
          <ac:chgData name="Alex Chesley" userId="" providerId="" clId="Web-{823CBAB6-B822-4C3A-BA1B-5DAEE939A1AA}" dt="2021-04-24T18:55:35.989" v="36" actId="1076"/>
          <ac:spMkLst>
            <pc:docMk/>
            <pc:sldMk cId="376030445" sldId="256"/>
            <ac:spMk id="11" creationId="{6AA54919-C962-48B3-8427-4C755A6B8193}"/>
          </ac:spMkLst>
        </pc:spChg>
        <pc:spChg chg="mod">
          <ac:chgData name="Alex Chesley" userId="" providerId="" clId="Web-{823CBAB6-B822-4C3A-BA1B-5DAEE939A1AA}" dt="2021-04-24T18:55:44.021" v="37" actId="1076"/>
          <ac:spMkLst>
            <pc:docMk/>
            <pc:sldMk cId="376030445" sldId="256"/>
            <ac:spMk id="29" creationId="{334EF7DE-19A1-4689-A0E0-FA3EB0F8D695}"/>
          </ac:spMkLst>
        </pc:spChg>
        <pc:spChg chg="mod">
          <ac:chgData name="Alex Chesley" userId="" providerId="" clId="Web-{823CBAB6-B822-4C3A-BA1B-5DAEE939A1AA}" dt="2021-04-24T18:56:00.287" v="39" actId="1076"/>
          <ac:spMkLst>
            <pc:docMk/>
            <pc:sldMk cId="376030445" sldId="256"/>
            <ac:spMk id="30" creationId="{73D3695B-10B2-46F0-BDCE-59BEAE7C5DE0}"/>
          </ac:spMkLst>
        </pc:spChg>
        <pc:spChg chg="mod">
          <ac:chgData name="Alex Chesley" userId="" providerId="" clId="Web-{823CBAB6-B822-4C3A-BA1B-5DAEE939A1AA}" dt="2021-04-24T18:57:29.526" v="53" actId="1076"/>
          <ac:spMkLst>
            <pc:docMk/>
            <pc:sldMk cId="376030445" sldId="256"/>
            <ac:spMk id="31" creationId="{F882372F-39FE-4BBF-AD61-1D18C44C17AA}"/>
          </ac:spMkLst>
        </pc:spChg>
        <pc:spChg chg="mod">
          <ac:chgData name="Alex Chesley" userId="" providerId="" clId="Web-{823CBAB6-B822-4C3A-BA1B-5DAEE939A1AA}" dt="2021-04-24T19:13:06.313" v="73" actId="14100"/>
          <ac:spMkLst>
            <pc:docMk/>
            <pc:sldMk cId="376030445" sldId="256"/>
            <ac:spMk id="32" creationId="{8EDE5EBA-BACE-467E-BF39-E6688C1CA65E}"/>
          </ac:spMkLst>
        </pc:spChg>
        <pc:spChg chg="mod">
          <ac:chgData name="Alex Chesley" userId="" providerId="" clId="Web-{823CBAB6-B822-4C3A-BA1B-5DAEE939A1AA}" dt="2021-04-24T19:13:46.283" v="79" actId="1076"/>
          <ac:spMkLst>
            <pc:docMk/>
            <pc:sldMk cId="376030445" sldId="256"/>
            <ac:spMk id="62" creationId="{00000000-0000-0000-0000-000000000000}"/>
          </ac:spMkLst>
        </pc:spChg>
        <pc:spChg chg="mod">
          <ac:chgData name="Alex Chesley" userId="" providerId="" clId="Web-{823CBAB6-B822-4C3A-BA1B-5DAEE939A1AA}" dt="2021-04-24T19:16:05.021" v="85" actId="1076"/>
          <ac:spMkLst>
            <pc:docMk/>
            <pc:sldMk cId="376030445" sldId="256"/>
            <ac:spMk id="64" creationId="{00000000-0000-0000-0000-000000000000}"/>
          </ac:spMkLst>
        </pc:spChg>
        <pc:picChg chg="del">
          <ac:chgData name="Alex Chesley" userId="" providerId="" clId="Web-{823CBAB6-B822-4C3A-BA1B-5DAEE939A1AA}" dt="2021-04-24T19:13:12.500" v="74"/>
          <ac:picMkLst>
            <pc:docMk/>
            <pc:sldMk cId="376030445" sldId="256"/>
            <ac:picMk id="25" creationId="{5ED92980-AC57-412E-87A9-5D3225E4BC4B}"/>
          </ac:picMkLst>
        </pc:picChg>
        <pc:picChg chg="mod">
          <ac:chgData name="Alex Chesley" userId="" providerId="" clId="Web-{823CBAB6-B822-4C3A-BA1B-5DAEE939A1AA}" dt="2021-04-24T18:55:52.036" v="38" actId="1076"/>
          <ac:picMkLst>
            <pc:docMk/>
            <pc:sldMk cId="376030445" sldId="256"/>
            <ac:picMk id="26" creationId="{F3702DC4-B985-4064-A695-6A2E3A5747B5}"/>
          </ac:picMkLst>
        </pc:picChg>
        <pc:picChg chg="del">
          <ac:chgData name="Alex Chesley" userId="" providerId="" clId="Web-{823CBAB6-B822-4C3A-BA1B-5DAEE939A1AA}" dt="2021-04-24T19:13:59.736" v="80"/>
          <ac:picMkLst>
            <pc:docMk/>
            <pc:sldMk cId="376030445" sldId="256"/>
            <ac:picMk id="28" creationId="{1FBFF3B1-5C3F-4BD7-AD7F-8567A5BBF5AD}"/>
          </ac:picMkLst>
        </pc:picChg>
        <pc:picChg chg="del mod">
          <ac:chgData name="Alex Chesley" userId="" providerId="" clId="Web-{823CBAB6-B822-4C3A-BA1B-5DAEE939A1AA}" dt="2021-04-24T19:11:23.997" v="58"/>
          <ac:picMkLst>
            <pc:docMk/>
            <pc:sldMk cId="376030445" sldId="256"/>
            <ac:picMk id="38" creationId="{4A202E37-4BE9-4A90-B62A-60809870BF3E}"/>
          </ac:picMkLst>
        </pc:picChg>
        <pc:picChg chg="add mod">
          <ac:chgData name="Alex Chesley" userId="" providerId="" clId="Web-{823CBAB6-B822-4C3A-BA1B-5DAEE939A1AA}" dt="2021-04-24T19:12:40.156" v="70" actId="1076"/>
          <ac:picMkLst>
            <pc:docMk/>
            <pc:sldMk cId="376030445" sldId="256"/>
            <ac:picMk id="40" creationId="{5C238AA1-5796-43D7-AF01-8CB5C5676C8F}"/>
          </ac:picMkLst>
        </pc:picChg>
        <pc:picChg chg="add mod">
          <ac:chgData name="Alex Chesley" userId="" providerId="" clId="Web-{823CBAB6-B822-4C3A-BA1B-5DAEE939A1AA}" dt="2021-04-24T19:12:43.812" v="71" actId="1076"/>
          <ac:picMkLst>
            <pc:docMk/>
            <pc:sldMk cId="376030445" sldId="256"/>
            <ac:picMk id="41" creationId="{D8D76834-C6BF-44F5-8353-F856198E425B}"/>
          </ac:picMkLst>
        </pc:picChg>
        <pc:picChg chg="add mod">
          <ac:chgData name="Alex Chesley" userId="" providerId="" clId="Web-{823CBAB6-B822-4C3A-BA1B-5DAEE939A1AA}" dt="2021-04-24T19:13:34.501" v="78" actId="1076"/>
          <ac:picMkLst>
            <pc:docMk/>
            <pc:sldMk cId="376030445" sldId="256"/>
            <ac:picMk id="44" creationId="{F05E3E59-BB3A-4620-8F63-D4BE66451617}"/>
          </ac:picMkLst>
        </pc:picChg>
        <pc:picChg chg="add mod">
          <ac:chgData name="Alex Chesley" userId="" providerId="" clId="Web-{823CBAB6-B822-4C3A-BA1B-5DAEE939A1AA}" dt="2021-04-24T19:15:50.224" v="84" actId="1076"/>
          <ac:picMkLst>
            <pc:docMk/>
            <pc:sldMk cId="376030445" sldId="256"/>
            <ac:picMk id="47" creationId="{B0EA5C1D-1FB1-4AB5-92D2-C02FD6E58A62}"/>
          </ac:picMkLst>
        </pc:picChg>
      </pc:sldChg>
    </pc:docChg>
  </pc:docChgLst>
  <pc:docChgLst>
    <pc:chgData name="Alex Chesley" clId="Web-{C99FE298-3632-4439-A13E-38BE18053BD6}"/>
    <pc:docChg chg="modSld">
      <pc:chgData name="Alex Chesley" userId="" providerId="" clId="Web-{C99FE298-3632-4439-A13E-38BE18053BD6}" dt="2021-04-21T23:14:54.027" v="312" actId="20577"/>
      <pc:docMkLst>
        <pc:docMk/>
      </pc:docMkLst>
      <pc:sldChg chg="addSp modSp">
        <pc:chgData name="Alex Chesley" userId="" providerId="" clId="Web-{C99FE298-3632-4439-A13E-38BE18053BD6}" dt="2021-04-21T23:14:54.027" v="312" actId="20577"/>
        <pc:sldMkLst>
          <pc:docMk/>
          <pc:sldMk cId="376030445" sldId="256"/>
        </pc:sldMkLst>
        <pc:spChg chg="mod">
          <ac:chgData name="Alex Chesley" userId="" providerId="" clId="Web-{C99FE298-3632-4439-A13E-38BE18053BD6}" dt="2021-04-21T23:03:24.869" v="76" actId="20577"/>
          <ac:spMkLst>
            <pc:docMk/>
            <pc:sldMk cId="376030445" sldId="256"/>
            <ac:spMk id="8" creationId="{00000000-0000-0000-0000-000000000000}"/>
          </ac:spMkLst>
        </pc:spChg>
        <pc:spChg chg="add mod">
          <ac:chgData name="Alex Chesley" userId="" providerId="" clId="Web-{C99FE298-3632-4439-A13E-38BE18053BD6}" dt="2021-04-21T23:14:54.027" v="312" actId="20577"/>
          <ac:spMkLst>
            <pc:docMk/>
            <pc:sldMk cId="376030445" sldId="256"/>
            <ac:spMk id="11" creationId="{6AA54919-C962-48B3-8427-4C755A6B8193}"/>
          </ac:spMkLst>
        </pc:spChg>
        <pc:spChg chg="mod">
          <ac:chgData name="Alex Chesley" userId="" providerId="" clId="Web-{C99FE298-3632-4439-A13E-38BE18053BD6}" dt="2021-04-21T23:05:50.342" v="116" actId="20577"/>
          <ac:spMkLst>
            <pc:docMk/>
            <pc:sldMk cId="376030445" sldId="256"/>
            <ac:spMk id="149" creationId="{00000000-0000-0000-0000-000000000000}"/>
          </ac:spMkLst>
        </pc:spChg>
      </pc:sldChg>
    </pc:docChg>
  </pc:docChgLst>
  <pc:docChgLst>
    <pc:chgData name="Jeffrey Campbell" userId="p9Wku7BEycLtn2/Tjf2jCpdh6HXecf9FCWGWTYeNLNw=" providerId="None" clId="Web-{DE131823-28FB-4601-8E65-DE0142E3AF0C}"/>
    <pc:docChg chg="modSld">
      <pc:chgData name="Jeffrey Campbell" userId="p9Wku7BEycLtn2/Tjf2jCpdh6HXecf9FCWGWTYeNLNw=" providerId="None" clId="Web-{DE131823-28FB-4601-8E65-DE0142E3AF0C}" dt="2021-04-24T16:58:55.460" v="275" actId="20577"/>
      <pc:docMkLst>
        <pc:docMk/>
      </pc:docMkLst>
      <pc:sldChg chg="modSp">
        <pc:chgData name="Jeffrey Campbell" userId="p9Wku7BEycLtn2/Tjf2jCpdh6HXecf9FCWGWTYeNLNw=" providerId="None" clId="Web-{DE131823-28FB-4601-8E65-DE0142E3AF0C}" dt="2021-04-24T16:58:55.460" v="275" actId="20577"/>
        <pc:sldMkLst>
          <pc:docMk/>
          <pc:sldMk cId="376030445" sldId="256"/>
        </pc:sldMkLst>
        <pc:spChg chg="mod">
          <ac:chgData name="Jeffrey Campbell" userId="p9Wku7BEycLtn2/Tjf2jCpdh6HXecf9FCWGWTYeNLNw=" providerId="None" clId="Web-{DE131823-28FB-4601-8E65-DE0142E3AF0C}" dt="2021-04-24T16:50:59.920" v="51" actId="20577"/>
          <ac:spMkLst>
            <pc:docMk/>
            <pc:sldMk cId="376030445" sldId="256"/>
            <ac:spMk id="34" creationId="{5047D698-A998-4811-B705-0FA33F06392E}"/>
          </ac:spMkLst>
        </pc:spChg>
        <pc:spChg chg="mod">
          <ac:chgData name="Jeffrey Campbell" userId="p9Wku7BEycLtn2/Tjf2jCpdh6HXecf9FCWGWTYeNLNw=" providerId="None" clId="Web-{DE131823-28FB-4601-8E65-DE0142E3AF0C}" dt="2021-04-24T16:53:57.601" v="171" actId="1076"/>
          <ac:spMkLst>
            <pc:docMk/>
            <pc:sldMk cId="376030445" sldId="256"/>
            <ac:spMk id="36" creationId="{34D18D53-1A14-4802-9F84-7FBFC288D0EB}"/>
          </ac:spMkLst>
        </pc:spChg>
        <pc:spChg chg="mod">
          <ac:chgData name="Jeffrey Campbell" userId="p9Wku7BEycLtn2/Tjf2jCpdh6HXecf9FCWGWTYeNLNw=" providerId="None" clId="Web-{DE131823-28FB-4601-8E65-DE0142E3AF0C}" dt="2021-04-24T16:54:05.554" v="172" actId="1076"/>
          <ac:spMkLst>
            <pc:docMk/>
            <pc:sldMk cId="376030445" sldId="256"/>
            <ac:spMk id="39" creationId="{16176EFC-FBB4-47F3-A64A-8271478CCF36}"/>
          </ac:spMkLst>
        </pc:spChg>
        <pc:spChg chg="mod">
          <ac:chgData name="Jeffrey Campbell" userId="p9Wku7BEycLtn2/Tjf2jCpdh6HXecf9FCWGWTYeNLNw=" providerId="None" clId="Web-{DE131823-28FB-4601-8E65-DE0142E3AF0C}" dt="2021-04-24T16:54:19.586" v="175" actId="1076"/>
          <ac:spMkLst>
            <pc:docMk/>
            <pc:sldMk cId="376030445" sldId="256"/>
            <ac:spMk id="43" creationId="{9EF7E2AD-CD3C-43FA-BA21-2DB7258E4EE0}"/>
          </ac:spMkLst>
        </pc:spChg>
        <pc:spChg chg="mod">
          <ac:chgData name="Jeffrey Campbell" userId="p9Wku7BEycLtn2/Tjf2jCpdh6HXecf9FCWGWTYeNLNw=" providerId="None" clId="Web-{DE131823-28FB-4601-8E65-DE0142E3AF0C}" dt="2021-04-24T16:58:55.460" v="275" actId="20577"/>
          <ac:spMkLst>
            <pc:docMk/>
            <pc:sldMk cId="376030445" sldId="256"/>
            <ac:spMk id="108" creationId="{00000000-0000-0000-0000-000000000000}"/>
          </ac:spMkLst>
        </pc:spChg>
        <pc:picChg chg="mod">
          <ac:chgData name="Jeffrey Campbell" userId="p9Wku7BEycLtn2/Tjf2jCpdh6HXecf9FCWGWTYeNLNw=" providerId="None" clId="Web-{DE131823-28FB-4601-8E65-DE0142E3AF0C}" dt="2021-04-24T16:54:08.039" v="173" actId="1076"/>
          <ac:picMkLst>
            <pc:docMk/>
            <pc:sldMk cId="376030445" sldId="256"/>
            <ac:picMk id="12" creationId="{9784DD45-B22D-4BC7-978D-F636D3A8E8DB}"/>
          </ac:picMkLst>
        </pc:picChg>
      </pc:sldChg>
    </pc:docChg>
  </pc:docChgLst>
  <pc:docChgLst>
    <pc:chgData name="Alex Chesley" clId="Web-{FAEA9BC3-A094-4100-8EE4-011BDDAB00E1}"/>
    <pc:docChg chg="modSld">
      <pc:chgData name="Alex Chesley" userId="" providerId="" clId="Web-{FAEA9BC3-A094-4100-8EE4-011BDDAB00E1}" dt="2021-04-21T17:59:29.404" v="3316" actId="20577"/>
      <pc:docMkLst>
        <pc:docMk/>
      </pc:docMkLst>
      <pc:sldChg chg="addSp modSp">
        <pc:chgData name="Alex Chesley" userId="" providerId="" clId="Web-{FAEA9BC3-A094-4100-8EE4-011BDDAB00E1}" dt="2021-04-21T17:59:29.404" v="3316" actId="20577"/>
        <pc:sldMkLst>
          <pc:docMk/>
          <pc:sldMk cId="376030445" sldId="256"/>
        </pc:sldMkLst>
        <pc:spChg chg="mod">
          <ac:chgData name="Alex Chesley" userId="" providerId="" clId="Web-{FAEA9BC3-A094-4100-8EE4-011BDDAB00E1}" dt="2021-04-21T17:18:24.367" v="2369" actId="1076"/>
          <ac:spMkLst>
            <pc:docMk/>
            <pc:sldMk cId="376030445" sldId="256"/>
            <ac:spMk id="3" creationId="{6B520484-E8BA-461B-BCBA-02E630014A31}"/>
          </ac:spMkLst>
        </pc:spChg>
        <pc:spChg chg="add mod">
          <ac:chgData name="Alex Chesley" userId="" providerId="" clId="Web-{FAEA9BC3-A094-4100-8EE4-011BDDAB00E1}" dt="2021-04-21T17:39:49.512" v="2694" actId="20577"/>
          <ac:spMkLst>
            <pc:docMk/>
            <pc:sldMk cId="376030445" sldId="256"/>
            <ac:spMk id="5" creationId="{81C18EAA-4CAB-4563-96BC-0DE3EE3FB773}"/>
          </ac:spMkLst>
        </pc:spChg>
        <pc:spChg chg="add mod">
          <ac:chgData name="Alex Chesley" userId="" providerId="" clId="Web-{FAEA9BC3-A094-4100-8EE4-011BDDAB00E1}" dt="2021-04-21T17:30:26.434" v="2491" actId="20577"/>
          <ac:spMkLst>
            <pc:docMk/>
            <pc:sldMk cId="376030445" sldId="256"/>
            <ac:spMk id="7" creationId="{3A7565DD-E340-439D-A7EC-67ACDDC376F2}"/>
          </ac:spMkLst>
        </pc:spChg>
        <pc:spChg chg="mod">
          <ac:chgData name="Alex Chesley" userId="" providerId="" clId="Web-{FAEA9BC3-A094-4100-8EE4-011BDDAB00E1}" dt="2021-04-21T17:59:29.404" v="3316" actId="20577"/>
          <ac:spMkLst>
            <pc:docMk/>
            <pc:sldMk cId="376030445" sldId="256"/>
            <ac:spMk id="8" creationId="{00000000-0000-0000-0000-000000000000}"/>
          </ac:spMkLst>
        </pc:spChg>
        <pc:spChg chg="mod">
          <ac:chgData name="Alex Chesley" userId="" providerId="" clId="Web-{FAEA9BC3-A094-4100-8EE4-011BDDAB00E1}" dt="2021-04-21T17:27:50.648" v="2455" actId="14100"/>
          <ac:spMkLst>
            <pc:docMk/>
            <pc:sldMk cId="376030445" sldId="256"/>
            <ac:spMk id="9" creationId="{00000000-0000-0000-0000-000000000000}"/>
          </ac:spMkLst>
        </pc:spChg>
        <pc:spChg chg="mod">
          <ac:chgData name="Alex Chesley" userId="" providerId="" clId="Web-{FAEA9BC3-A094-4100-8EE4-011BDDAB00E1}" dt="2021-04-21T17:41:40.155" v="2802" actId="20577"/>
          <ac:spMkLst>
            <pc:docMk/>
            <pc:sldMk cId="376030445" sldId="256"/>
            <ac:spMk id="10" creationId="{1D7102B4-0309-4A6E-9B32-D239ECA2DC0A}"/>
          </ac:spMkLst>
        </pc:spChg>
        <pc:spChg chg="mod">
          <ac:chgData name="Alex Chesley" userId="" providerId="" clId="Web-{FAEA9BC3-A094-4100-8EE4-011BDDAB00E1}" dt="2021-04-21T17:31:06.513" v="2494" actId="1076"/>
          <ac:spMkLst>
            <pc:docMk/>
            <pc:sldMk cId="376030445" sldId="256"/>
            <ac:spMk id="60" creationId="{00000000-0000-0000-0000-000000000000}"/>
          </ac:spMkLst>
        </pc:spChg>
        <pc:spChg chg="mod">
          <ac:chgData name="Alex Chesley" userId="" providerId="" clId="Web-{FAEA9BC3-A094-4100-8EE4-011BDDAB00E1}" dt="2021-04-21T17:30:52.169" v="2493" actId="1076"/>
          <ac:spMkLst>
            <pc:docMk/>
            <pc:sldMk cId="376030445" sldId="256"/>
            <ac:spMk id="62" creationId="{00000000-0000-0000-0000-000000000000}"/>
          </ac:spMkLst>
        </pc:spChg>
        <pc:spChg chg="mod">
          <ac:chgData name="Alex Chesley" userId="" providerId="" clId="Web-{FAEA9BC3-A094-4100-8EE4-011BDDAB00E1}" dt="2021-04-21T17:52:40.377" v="3183" actId="20577"/>
          <ac:spMkLst>
            <pc:docMk/>
            <pc:sldMk cId="376030445" sldId="256"/>
            <ac:spMk id="93" creationId="{00000000-0000-0000-0000-000000000000}"/>
          </ac:spMkLst>
        </pc:spChg>
        <pc:spChg chg="mod">
          <ac:chgData name="Alex Chesley" userId="" providerId="" clId="Web-{FAEA9BC3-A094-4100-8EE4-011BDDAB00E1}" dt="2021-04-21T17:29:22.666" v="2471" actId="20577"/>
          <ac:spMkLst>
            <pc:docMk/>
            <pc:sldMk cId="376030445" sldId="256"/>
            <ac:spMk id="97" creationId="{00000000-0000-0000-0000-000000000000}"/>
          </ac:spMkLst>
        </pc:spChg>
        <pc:spChg chg="mod">
          <ac:chgData name="Alex Chesley" userId="" providerId="" clId="Web-{FAEA9BC3-A094-4100-8EE4-011BDDAB00E1}" dt="2021-04-21T17:51:28.890" v="3162" actId="20577"/>
          <ac:spMkLst>
            <pc:docMk/>
            <pc:sldMk cId="376030445" sldId="256"/>
            <ac:spMk id="108" creationId="{00000000-0000-0000-0000-000000000000}"/>
          </ac:spMkLst>
        </pc:spChg>
        <pc:picChg chg="mod">
          <ac:chgData name="Alex Chesley" userId="" providerId="" clId="Web-{FAEA9BC3-A094-4100-8EE4-011BDDAB00E1}" dt="2021-04-21T17:30:46.637" v="2492" actId="1076"/>
          <ac:picMkLst>
            <pc:docMk/>
            <pc:sldMk cId="376030445" sldId="256"/>
            <ac:picMk id="25" creationId="{5ED92980-AC57-412E-87A9-5D3225E4BC4B}"/>
          </ac:picMkLst>
        </pc:picChg>
        <pc:picChg chg="mod">
          <ac:chgData name="Alex Chesley" userId="" providerId="" clId="Web-{FAEA9BC3-A094-4100-8EE4-011BDDAB00E1}" dt="2021-04-21T17:19:34.634" v="2373" actId="14100"/>
          <ac:picMkLst>
            <pc:docMk/>
            <pc:sldMk cId="376030445" sldId="256"/>
            <ac:picMk id="28" creationId="{1FBFF3B1-5C3F-4BD7-AD7F-8567A5BBF5AD}"/>
          </ac:picMkLst>
        </pc:picChg>
        <pc:cxnChg chg="mod">
          <ac:chgData name="Alex Chesley" userId="" providerId="" clId="Web-{FAEA9BC3-A094-4100-8EE4-011BDDAB00E1}" dt="2021-04-21T17:31:13.466" v="2495" actId="1076"/>
          <ac:cxnSpMkLst>
            <pc:docMk/>
            <pc:sldMk cId="376030445" sldId="256"/>
            <ac:cxnSpMk id="50" creationId="{00000000-0000-0000-0000-000000000000}"/>
          </ac:cxnSpMkLst>
        </pc:cxnChg>
      </pc:sldChg>
    </pc:docChg>
  </pc:docChgLst>
  <pc:docChgLst>
    <pc:chgData name="Kelly Bisson" clId="Web-{F06697E5-626C-44C8-B55D-8B0206541D50}"/>
    <pc:docChg chg="modSld">
      <pc:chgData name="Kelly Bisson" userId="" providerId="" clId="Web-{F06697E5-626C-44C8-B55D-8B0206541D50}" dt="2021-04-22T15:35:14.318" v="30" actId="20577"/>
      <pc:docMkLst>
        <pc:docMk/>
      </pc:docMkLst>
      <pc:sldChg chg="modSp">
        <pc:chgData name="Kelly Bisson" userId="" providerId="" clId="Web-{F06697E5-626C-44C8-B55D-8B0206541D50}" dt="2021-04-22T15:35:14.318" v="30" actId="20577"/>
        <pc:sldMkLst>
          <pc:docMk/>
          <pc:sldMk cId="376030445" sldId="256"/>
        </pc:sldMkLst>
        <pc:spChg chg="mod">
          <ac:chgData name="Kelly Bisson" userId="" providerId="" clId="Web-{F06697E5-626C-44C8-B55D-8B0206541D50}" dt="2021-04-22T15:29:59.973" v="29" actId="20577"/>
          <ac:spMkLst>
            <pc:docMk/>
            <pc:sldMk cId="376030445" sldId="256"/>
            <ac:spMk id="17" creationId="{F05C69FA-C187-4359-A181-0E67BFDE005E}"/>
          </ac:spMkLst>
        </pc:spChg>
        <pc:spChg chg="mod">
          <ac:chgData name="Kelly Bisson" userId="" providerId="" clId="Web-{F06697E5-626C-44C8-B55D-8B0206541D50}" dt="2021-04-22T15:35:14.318" v="30" actId="20577"/>
          <ac:spMkLst>
            <pc:docMk/>
            <pc:sldMk cId="376030445" sldId="256"/>
            <ac:spMk id="98" creationId="{00000000-0000-0000-0000-000000000000}"/>
          </ac:spMkLst>
        </pc:spChg>
      </pc:sldChg>
    </pc:docChg>
  </pc:docChgLst>
  <pc:docChgLst>
    <pc:chgData name="Jeffrey Campbell" clId="Web-{5BED6AF0-EDB5-4FFF-ADE7-C5EA1DA8D67E}"/>
    <pc:docChg chg="modSld">
      <pc:chgData name="Jeffrey Campbell" userId="" providerId="" clId="Web-{5BED6AF0-EDB5-4FFF-ADE7-C5EA1DA8D67E}" dt="2021-04-22T01:09:53.182" v="126" actId="1076"/>
      <pc:docMkLst>
        <pc:docMk/>
      </pc:docMkLst>
      <pc:sldChg chg="addSp delSp modSp">
        <pc:chgData name="Jeffrey Campbell" userId="" providerId="" clId="Web-{5BED6AF0-EDB5-4FFF-ADE7-C5EA1DA8D67E}" dt="2021-04-22T01:09:53.182" v="126" actId="1076"/>
        <pc:sldMkLst>
          <pc:docMk/>
          <pc:sldMk cId="376030445" sldId="256"/>
        </pc:sldMkLst>
        <pc:spChg chg="mod">
          <ac:chgData name="Jeffrey Campbell" userId="" providerId="" clId="Web-{5BED6AF0-EDB5-4FFF-ADE7-C5EA1DA8D67E}" dt="2021-04-22T01:03:57.988" v="86" actId="1076"/>
          <ac:spMkLst>
            <pc:docMk/>
            <pc:sldMk cId="376030445" sldId="256"/>
            <ac:spMk id="6" creationId="{00000000-0000-0000-0000-000000000000}"/>
          </ac:spMkLst>
        </pc:spChg>
        <pc:spChg chg="add del mod">
          <ac:chgData name="Jeffrey Campbell" userId="" providerId="" clId="Web-{5BED6AF0-EDB5-4FFF-ADE7-C5EA1DA8D67E}" dt="2021-04-22T00:06:46.194" v="3"/>
          <ac:spMkLst>
            <pc:docMk/>
            <pc:sldMk cId="376030445" sldId="256"/>
            <ac:spMk id="12" creationId="{8F3D4708-E599-4CED-B061-7A169C171B65}"/>
          </ac:spMkLst>
        </pc:spChg>
        <pc:spChg chg="mod">
          <ac:chgData name="Jeffrey Campbell" userId="" providerId="" clId="Web-{5BED6AF0-EDB5-4FFF-ADE7-C5EA1DA8D67E}" dt="2021-04-22T00:10:53.779" v="34" actId="20577"/>
          <ac:spMkLst>
            <pc:docMk/>
            <pc:sldMk cId="376030445" sldId="256"/>
            <ac:spMk id="13" creationId="{00000000-0000-0000-0000-000000000000}"/>
          </ac:spMkLst>
        </pc:spChg>
        <pc:spChg chg="mod">
          <ac:chgData name="Jeffrey Campbell" userId="" providerId="" clId="Web-{5BED6AF0-EDB5-4FFF-ADE7-C5EA1DA8D67E}" dt="2021-04-22T00:05:49.411" v="0" actId="1076"/>
          <ac:spMkLst>
            <pc:docMk/>
            <pc:sldMk cId="376030445" sldId="256"/>
            <ac:spMk id="33" creationId="{00000000-0000-0000-0000-000000000000}"/>
          </ac:spMkLst>
        </pc:spChg>
        <pc:spChg chg="add mod">
          <ac:chgData name="Jeffrey Campbell" userId="" providerId="" clId="Web-{5BED6AF0-EDB5-4FFF-ADE7-C5EA1DA8D67E}" dt="2021-04-22T01:05:04.599" v="102" actId="1076"/>
          <ac:spMkLst>
            <pc:docMk/>
            <pc:sldMk cId="376030445" sldId="256"/>
            <ac:spMk id="34" creationId="{5047D698-A998-4811-B705-0FA33F06392E}"/>
          </ac:spMkLst>
        </pc:spChg>
        <pc:spChg chg="add mod">
          <ac:chgData name="Jeffrey Campbell" userId="" providerId="" clId="Web-{5BED6AF0-EDB5-4FFF-ADE7-C5EA1DA8D67E}" dt="2021-04-22T01:05:26.318" v="106" actId="1076"/>
          <ac:spMkLst>
            <pc:docMk/>
            <pc:sldMk cId="376030445" sldId="256"/>
            <ac:spMk id="35" creationId="{A8288B9E-5C01-4F57-A6C6-3ADDC0C4AA27}"/>
          </ac:spMkLst>
        </pc:spChg>
        <pc:spChg chg="add mod">
          <ac:chgData name="Jeffrey Campbell" userId="" providerId="" clId="Web-{5BED6AF0-EDB5-4FFF-ADE7-C5EA1DA8D67E}" dt="2021-04-22T01:05:07.036" v="103" actId="1076"/>
          <ac:spMkLst>
            <pc:docMk/>
            <pc:sldMk cId="376030445" sldId="256"/>
            <ac:spMk id="36" creationId="{34D18D53-1A14-4802-9F84-7FBFC288D0EB}"/>
          </ac:spMkLst>
        </pc:spChg>
        <pc:spChg chg="add mod">
          <ac:chgData name="Jeffrey Campbell" userId="" providerId="" clId="Web-{5BED6AF0-EDB5-4FFF-ADE7-C5EA1DA8D67E}" dt="2021-04-22T01:05:20.599" v="105" actId="1076"/>
          <ac:spMkLst>
            <pc:docMk/>
            <pc:sldMk cId="376030445" sldId="256"/>
            <ac:spMk id="37" creationId="{1CD8EB21-5D9A-4378-95A8-698B95912455}"/>
          </ac:spMkLst>
        </pc:spChg>
        <pc:picChg chg="add del mod">
          <ac:chgData name="Jeffrey Campbell" userId="" providerId="" clId="Web-{5BED6AF0-EDB5-4FFF-ADE7-C5EA1DA8D67E}" dt="2021-04-22T00:44:41.593" v="45"/>
          <ac:picMkLst>
            <pc:docMk/>
            <pc:sldMk cId="376030445" sldId="256"/>
            <ac:picMk id="12" creationId="{DCBE34B5-8BC3-4BD5-9F4C-681664F4985A}"/>
          </ac:picMkLst>
        </pc:picChg>
        <pc:picChg chg="add del mod">
          <ac:chgData name="Jeffrey Campbell" userId="" providerId="" clId="Web-{5BED6AF0-EDB5-4FFF-ADE7-C5EA1DA8D67E}" dt="2021-04-22T00:49:39.458" v="55"/>
          <ac:picMkLst>
            <pc:docMk/>
            <pc:sldMk cId="376030445" sldId="256"/>
            <ac:picMk id="14" creationId="{BD1F0B64-8151-43DF-A6EF-F0D9502834EE}"/>
          </ac:picMkLst>
        </pc:picChg>
        <pc:picChg chg="add del mod">
          <ac:chgData name="Jeffrey Campbell" userId="" providerId="" clId="Web-{5BED6AF0-EDB5-4FFF-ADE7-C5EA1DA8D67E}" dt="2021-04-22T00:53:25.681" v="63"/>
          <ac:picMkLst>
            <pc:docMk/>
            <pc:sldMk cId="376030445" sldId="256"/>
            <ac:picMk id="17" creationId="{999BF974-7A89-400F-82F1-706F4A8334D1}"/>
          </ac:picMkLst>
        </pc:picChg>
        <pc:picChg chg="add del mod">
          <ac:chgData name="Jeffrey Campbell" userId="" providerId="" clId="Web-{5BED6AF0-EDB5-4FFF-ADE7-C5EA1DA8D67E}" dt="2021-04-22T00:53:56.384" v="67"/>
          <ac:picMkLst>
            <pc:docMk/>
            <pc:sldMk cId="376030445" sldId="256"/>
            <ac:picMk id="20" creationId="{D2465098-EB5C-4773-B2CC-87F1F47095C3}"/>
          </ac:picMkLst>
        </pc:picChg>
        <pc:picChg chg="add del mod">
          <ac:chgData name="Jeffrey Campbell" userId="" providerId="" clId="Web-{5BED6AF0-EDB5-4FFF-ADE7-C5EA1DA8D67E}" dt="2021-04-22T01:00:54.204" v="71"/>
          <ac:picMkLst>
            <pc:docMk/>
            <pc:sldMk cId="376030445" sldId="256"/>
            <ac:picMk id="22" creationId="{0252BE54-03FB-42A5-841A-5F84F77A1B81}"/>
          </ac:picMkLst>
        </pc:picChg>
        <pc:picChg chg="add mod">
          <ac:chgData name="Jeffrey Campbell" userId="" providerId="" clId="Web-{5BED6AF0-EDB5-4FFF-ADE7-C5EA1DA8D67E}" dt="2021-04-22T01:06:48.569" v="116" actId="14100"/>
          <ac:picMkLst>
            <pc:docMk/>
            <pc:sldMk cId="376030445" sldId="256"/>
            <ac:picMk id="24" creationId="{F1AA45BF-83B3-4BAA-8AA8-9A96EAA71AB2}"/>
          </ac:picMkLst>
        </pc:picChg>
        <pc:picChg chg="add del mod">
          <ac:chgData name="Jeffrey Campbell" userId="" providerId="" clId="Web-{5BED6AF0-EDB5-4FFF-ADE7-C5EA1DA8D67E}" dt="2021-04-22T01:07:57.117" v="123"/>
          <ac:picMkLst>
            <pc:docMk/>
            <pc:sldMk cId="376030445" sldId="256"/>
            <ac:picMk id="26" creationId="{24D1F9E1-73C2-410A-9CA8-B748507E8A7F}"/>
          </ac:picMkLst>
        </pc:picChg>
        <pc:picChg chg="add mod">
          <ac:chgData name="Jeffrey Campbell" userId="" providerId="" clId="Web-{5BED6AF0-EDB5-4FFF-ADE7-C5EA1DA8D67E}" dt="2021-04-22T01:09:53.182" v="126" actId="1076"/>
          <ac:picMkLst>
            <pc:docMk/>
            <pc:sldMk cId="376030445" sldId="256"/>
            <ac:picMk id="29" creationId="{EB526896-3400-44A8-9326-46B42A9B240B}"/>
          </ac:picMkLst>
        </pc:picChg>
      </pc:sldChg>
    </pc:docChg>
  </pc:docChgLst>
  <pc:docChgLst>
    <pc:chgData name="Kelly Bisson" clId="Web-{99F957D5-4F86-423C-9F1A-616464CC43FA}"/>
    <pc:docChg chg="modSld">
      <pc:chgData name="Kelly Bisson" userId="" providerId="" clId="Web-{99F957D5-4F86-423C-9F1A-616464CC43FA}" dt="2021-04-21T23:42:18.130" v="4" actId="20577"/>
      <pc:docMkLst>
        <pc:docMk/>
      </pc:docMkLst>
      <pc:sldChg chg="modSp">
        <pc:chgData name="Kelly Bisson" userId="" providerId="" clId="Web-{99F957D5-4F86-423C-9F1A-616464CC43FA}" dt="2021-04-21T23:42:18.130" v="4" actId="20577"/>
        <pc:sldMkLst>
          <pc:docMk/>
          <pc:sldMk cId="376030445" sldId="256"/>
        </pc:sldMkLst>
        <pc:spChg chg="mod">
          <ac:chgData name="Kelly Bisson" userId="" providerId="" clId="Web-{99F957D5-4F86-423C-9F1A-616464CC43FA}" dt="2021-04-21T23:42:18.130" v="4" actId="20577"/>
          <ac:spMkLst>
            <pc:docMk/>
            <pc:sldMk cId="376030445" sldId="256"/>
            <ac:spMk id="98" creationId="{00000000-0000-0000-0000-000000000000}"/>
          </ac:spMkLst>
        </pc:spChg>
      </pc:sldChg>
    </pc:docChg>
  </pc:docChgLst>
  <pc:docChgLst>
    <pc:chgData name="Alex Chesley" clId="Web-{F98C79B2-A407-4DE7-9C1D-60CE0A0340BE}"/>
    <pc:docChg chg="modSld">
      <pc:chgData name="Alex Chesley" userId="" providerId="" clId="Web-{F98C79B2-A407-4DE7-9C1D-60CE0A0340BE}" dt="2021-04-25T21:38:03.018" v="25" actId="14100"/>
      <pc:docMkLst>
        <pc:docMk/>
      </pc:docMkLst>
      <pc:sldChg chg="modSp">
        <pc:chgData name="Alex Chesley" userId="" providerId="" clId="Web-{F98C79B2-A407-4DE7-9C1D-60CE0A0340BE}" dt="2021-04-25T21:38:03.018" v="25" actId="14100"/>
        <pc:sldMkLst>
          <pc:docMk/>
          <pc:sldMk cId="376030445" sldId="256"/>
        </pc:sldMkLst>
        <pc:spChg chg="mod">
          <ac:chgData name="Alex Chesley" userId="" providerId="" clId="Web-{F98C79B2-A407-4DE7-9C1D-60CE0A0340BE}" dt="2021-04-25T21:37:37.879" v="21" actId="20577"/>
          <ac:spMkLst>
            <pc:docMk/>
            <pc:sldMk cId="376030445" sldId="256"/>
            <ac:spMk id="64" creationId="{00000000-0000-0000-0000-000000000000}"/>
          </ac:spMkLst>
        </pc:spChg>
        <pc:spChg chg="mod">
          <ac:chgData name="Alex Chesley" userId="" providerId="" clId="Web-{F98C79B2-A407-4DE7-9C1D-60CE0A0340BE}" dt="2021-04-25T21:37:54.080" v="23" actId="1076"/>
          <ac:spMkLst>
            <pc:docMk/>
            <pc:sldMk cId="376030445" sldId="256"/>
            <ac:spMk id="66" creationId="{27D92FFC-7B87-494A-A456-444986B11392}"/>
          </ac:spMkLst>
        </pc:spChg>
        <pc:spChg chg="mod">
          <ac:chgData name="Alex Chesley" userId="" providerId="" clId="Web-{F98C79B2-A407-4DE7-9C1D-60CE0A0340BE}" dt="2021-04-25T21:38:03.018" v="25" actId="14100"/>
          <ac:spMkLst>
            <pc:docMk/>
            <pc:sldMk cId="376030445" sldId="256"/>
            <ac:spMk id="67" creationId="{821A1BF2-68E5-4760-BB05-609668706064}"/>
          </ac:spMkLst>
        </pc:spChg>
        <pc:spChg chg="mod">
          <ac:chgData name="Alex Chesley" userId="" providerId="" clId="Web-{F98C79B2-A407-4DE7-9C1D-60CE0A0340BE}" dt="2021-04-25T21:37:44.533" v="22" actId="14100"/>
          <ac:spMkLst>
            <pc:docMk/>
            <pc:sldMk cId="376030445" sldId="256"/>
            <ac:spMk id="85" creationId="{00000000-0000-0000-0000-000000000000}"/>
          </ac:spMkLst>
        </pc:spChg>
      </pc:sldChg>
    </pc:docChg>
  </pc:docChgLst>
  <pc:docChgLst>
    <pc:chgData name="Jeffrey Campbell" clId="Web-{D8FE685E-5C2A-47C5-A7E0-EDC0620E56FA}"/>
    <pc:docChg chg="modSld">
      <pc:chgData name="Jeffrey Campbell" userId="" providerId="" clId="Web-{D8FE685E-5C2A-47C5-A7E0-EDC0620E56FA}" dt="2021-04-23T00:48:44.387" v="3" actId="20577"/>
      <pc:docMkLst>
        <pc:docMk/>
      </pc:docMkLst>
      <pc:sldChg chg="modSp">
        <pc:chgData name="Jeffrey Campbell" userId="" providerId="" clId="Web-{D8FE685E-5C2A-47C5-A7E0-EDC0620E56FA}" dt="2021-04-23T00:48:44.387" v="3" actId="20577"/>
        <pc:sldMkLst>
          <pc:docMk/>
          <pc:sldMk cId="376030445" sldId="256"/>
        </pc:sldMkLst>
        <pc:spChg chg="mod">
          <ac:chgData name="Jeffrey Campbell" userId="" providerId="" clId="Web-{D8FE685E-5C2A-47C5-A7E0-EDC0620E56FA}" dt="2021-04-23T00:48:44.387" v="3" actId="20577"/>
          <ac:spMkLst>
            <pc:docMk/>
            <pc:sldMk cId="376030445" sldId="256"/>
            <ac:spMk id="39" creationId="{16176EFC-FBB4-47F3-A64A-8271478CCF36}"/>
          </ac:spMkLst>
        </pc:spChg>
      </pc:sldChg>
    </pc:docChg>
  </pc:docChgLst>
  <pc:docChgLst>
    <pc:chgData name="Alex Chesley" clId="Web-{7C49641E-927F-4121-8F7A-D28CCECF8B8A}"/>
    <pc:docChg chg="modSld">
      <pc:chgData name="Alex Chesley" userId="" providerId="" clId="Web-{7C49641E-927F-4121-8F7A-D28CCECF8B8A}" dt="2021-04-23T19:43:59.889" v="173" actId="1076"/>
      <pc:docMkLst>
        <pc:docMk/>
      </pc:docMkLst>
      <pc:sldChg chg="addSp modSp">
        <pc:chgData name="Alex Chesley" userId="" providerId="" clId="Web-{7C49641E-927F-4121-8F7A-D28CCECF8B8A}" dt="2021-04-23T19:43:59.889" v="173" actId="1076"/>
        <pc:sldMkLst>
          <pc:docMk/>
          <pc:sldMk cId="376030445" sldId="256"/>
        </pc:sldMkLst>
        <pc:spChg chg="mod">
          <ac:chgData name="Alex Chesley" userId="" providerId="" clId="Web-{7C49641E-927F-4121-8F7A-D28CCECF8B8A}" dt="2021-04-23T19:09:18.050" v="61" actId="1076"/>
          <ac:spMkLst>
            <pc:docMk/>
            <pc:sldMk cId="376030445" sldId="256"/>
            <ac:spMk id="3" creationId="{6B520484-E8BA-461B-BCBA-02E630014A31}"/>
          </ac:spMkLst>
        </pc:spChg>
        <pc:spChg chg="mod">
          <ac:chgData name="Alex Chesley" userId="" providerId="" clId="Web-{7C49641E-927F-4121-8F7A-D28CCECF8B8A}" dt="2021-04-23T19:09:29.410" v="63" actId="14100"/>
          <ac:spMkLst>
            <pc:docMk/>
            <pc:sldMk cId="376030445" sldId="256"/>
            <ac:spMk id="5" creationId="{81C18EAA-4CAB-4563-96BC-0DE3EE3FB773}"/>
          </ac:spMkLst>
        </pc:spChg>
        <pc:spChg chg="mod">
          <ac:chgData name="Alex Chesley" userId="" providerId="" clId="Web-{7C49641E-927F-4121-8F7A-D28CCECF8B8A}" dt="2021-04-23T19:10:30.708" v="67" actId="14100"/>
          <ac:spMkLst>
            <pc:docMk/>
            <pc:sldMk cId="376030445" sldId="256"/>
            <ac:spMk id="7" creationId="{3A7565DD-E340-439D-A7EC-67ACDDC376F2}"/>
          </ac:spMkLst>
        </pc:spChg>
        <pc:spChg chg="mod">
          <ac:chgData name="Alex Chesley" userId="" providerId="" clId="Web-{7C49641E-927F-4121-8F7A-D28CCECF8B8A}" dt="2021-04-23T19:09:48.363" v="64" actId="14100"/>
          <ac:spMkLst>
            <pc:docMk/>
            <pc:sldMk cId="376030445" sldId="256"/>
            <ac:spMk id="10" creationId="{1D7102B4-0309-4A6E-9B32-D239ECA2DC0A}"/>
          </ac:spMkLst>
        </pc:spChg>
        <pc:spChg chg="mod">
          <ac:chgData name="Alex Chesley" userId="" providerId="" clId="Web-{7C49641E-927F-4121-8F7A-D28CCECF8B8A}" dt="2021-04-23T19:21:08.775" v="154" actId="20577"/>
          <ac:spMkLst>
            <pc:docMk/>
            <pc:sldMk cId="376030445" sldId="256"/>
            <ac:spMk id="11" creationId="{6AA54919-C962-48B3-8427-4C755A6B8193}"/>
          </ac:spMkLst>
        </pc:spChg>
        <pc:spChg chg="mod">
          <ac:chgData name="Alex Chesley" userId="" providerId="" clId="Web-{7C49641E-927F-4121-8F7A-D28CCECF8B8A}" dt="2021-04-23T19:10:44.834" v="68" actId="14100"/>
          <ac:spMkLst>
            <pc:docMk/>
            <pc:sldMk cId="376030445" sldId="256"/>
            <ac:spMk id="16" creationId="{00000000-0000-0000-0000-000000000000}"/>
          </ac:spMkLst>
        </pc:spChg>
        <pc:spChg chg="mod">
          <ac:chgData name="Alex Chesley" userId="" providerId="" clId="Web-{7C49641E-927F-4121-8F7A-D28CCECF8B8A}" dt="2021-04-23T19:20:38.527" v="146" actId="1076"/>
          <ac:spMkLst>
            <pc:docMk/>
            <pc:sldMk cId="376030445" sldId="256"/>
            <ac:spMk id="29" creationId="{334EF7DE-19A1-4689-A0E0-FA3EB0F8D695}"/>
          </ac:spMkLst>
        </pc:spChg>
        <pc:spChg chg="mod">
          <ac:chgData name="Alex Chesley" userId="" providerId="" clId="Web-{7C49641E-927F-4121-8F7A-D28CCECF8B8A}" dt="2021-04-23T19:23:04.526" v="162" actId="1076"/>
          <ac:spMkLst>
            <pc:docMk/>
            <pc:sldMk cId="376030445" sldId="256"/>
            <ac:spMk id="30" creationId="{73D3695B-10B2-46F0-BDCE-59BEAE7C5DE0}"/>
          </ac:spMkLst>
        </pc:spChg>
        <pc:spChg chg="add mod">
          <ac:chgData name="Alex Chesley" userId="" providerId="" clId="Web-{7C49641E-927F-4121-8F7A-D28CCECF8B8A}" dt="2021-04-23T19:43:59.889" v="173" actId="1076"/>
          <ac:spMkLst>
            <pc:docMk/>
            <pc:sldMk cId="376030445" sldId="256"/>
            <ac:spMk id="31" creationId="{F882372F-39FE-4BBF-AD61-1D18C44C17AA}"/>
          </ac:spMkLst>
        </pc:spChg>
        <pc:spChg chg="add mod">
          <ac:chgData name="Alex Chesley" userId="" providerId="" clId="Web-{7C49641E-927F-4121-8F7A-D28CCECF8B8A}" dt="2021-04-23T19:21:18.476" v="155" actId="1076"/>
          <ac:spMkLst>
            <pc:docMk/>
            <pc:sldMk cId="376030445" sldId="256"/>
            <ac:spMk id="32" creationId="{8EDE5EBA-BACE-467E-BF39-E6688C1CA65E}"/>
          </ac:spMkLst>
        </pc:spChg>
        <pc:spChg chg="mod">
          <ac:chgData name="Alex Chesley" userId="" providerId="" clId="Web-{7C49641E-927F-4121-8F7A-D28CCECF8B8A}" dt="2021-04-23T19:18:50.785" v="130" actId="1076"/>
          <ac:spMkLst>
            <pc:docMk/>
            <pc:sldMk cId="376030445" sldId="256"/>
            <ac:spMk id="33" creationId="{00000000-0000-0000-0000-000000000000}"/>
          </ac:spMkLst>
        </pc:spChg>
        <pc:spChg chg="mod">
          <ac:chgData name="Alex Chesley" userId="" providerId="" clId="Web-{7C49641E-927F-4121-8F7A-D28CCECF8B8A}" dt="2021-04-23T19:11:54.382" v="73" actId="20577"/>
          <ac:spMkLst>
            <pc:docMk/>
            <pc:sldMk cId="376030445" sldId="256"/>
            <ac:spMk id="64" creationId="{00000000-0000-0000-0000-000000000000}"/>
          </ac:spMkLst>
        </pc:spChg>
        <pc:spChg chg="mod">
          <ac:chgData name="Alex Chesley" userId="" providerId="" clId="Web-{7C49641E-927F-4121-8F7A-D28CCECF8B8A}" dt="2021-04-23T19:10:55.162" v="69" actId="1076"/>
          <ac:spMkLst>
            <pc:docMk/>
            <pc:sldMk cId="376030445" sldId="256"/>
            <ac:spMk id="149" creationId="{00000000-0000-0000-0000-000000000000}"/>
          </ac:spMkLst>
        </pc:spChg>
        <pc:picChg chg="mod">
          <ac:chgData name="Alex Chesley" userId="" providerId="" clId="Web-{7C49641E-927F-4121-8F7A-D28CCECF8B8A}" dt="2021-04-23T19:22:59.120" v="161" actId="1076"/>
          <ac:picMkLst>
            <pc:docMk/>
            <pc:sldMk cId="376030445" sldId="256"/>
            <ac:picMk id="26" creationId="{F3702DC4-B985-4064-A695-6A2E3A5747B5}"/>
          </ac:picMkLst>
        </pc:picChg>
        <pc:picChg chg="add mod">
          <ac:chgData name="Alex Chesley" userId="" providerId="" clId="Web-{7C49641E-927F-4121-8F7A-D28CCECF8B8A}" dt="2021-04-23T19:41:24.838" v="172" actId="1076"/>
          <ac:picMkLst>
            <pc:docMk/>
            <pc:sldMk cId="376030445" sldId="256"/>
            <ac:picMk id="38" creationId="{4A202E37-4BE9-4A90-B62A-60809870BF3E}"/>
          </ac:picMkLst>
        </pc:picChg>
      </pc:sldChg>
    </pc:docChg>
  </pc:docChgLst>
  <pc:docChgLst>
    <pc:chgData name="Alex Chesley" clId="Web-{6D2535BB-9AA9-4BE1-93E3-F580A23E1C48}"/>
    <pc:docChg chg="modSld">
      <pc:chgData name="Alex Chesley" userId="" providerId="" clId="Web-{6D2535BB-9AA9-4BE1-93E3-F580A23E1C48}" dt="2021-04-26T03:16:35.780" v="10" actId="20577"/>
      <pc:docMkLst>
        <pc:docMk/>
      </pc:docMkLst>
      <pc:sldChg chg="modSp">
        <pc:chgData name="Alex Chesley" userId="" providerId="" clId="Web-{6D2535BB-9AA9-4BE1-93E3-F580A23E1C48}" dt="2021-04-26T03:16:35.780" v="10" actId="20577"/>
        <pc:sldMkLst>
          <pc:docMk/>
          <pc:sldMk cId="376030445" sldId="256"/>
        </pc:sldMkLst>
        <pc:spChg chg="mod">
          <ac:chgData name="Alex Chesley" userId="" providerId="" clId="Web-{6D2535BB-9AA9-4BE1-93E3-F580A23E1C48}" dt="2021-04-26T03:16:09.670" v="4" actId="20577"/>
          <ac:spMkLst>
            <pc:docMk/>
            <pc:sldMk cId="376030445" sldId="256"/>
            <ac:spMk id="31" creationId="{F882372F-39FE-4BBF-AD61-1D18C44C17AA}"/>
          </ac:spMkLst>
        </pc:spChg>
        <pc:spChg chg="mod">
          <ac:chgData name="Alex Chesley" userId="" providerId="" clId="Web-{6D2535BB-9AA9-4BE1-93E3-F580A23E1C48}" dt="2021-04-26T03:16:29.827" v="9" actId="20577"/>
          <ac:spMkLst>
            <pc:docMk/>
            <pc:sldMk cId="376030445" sldId="256"/>
            <ac:spMk id="32" creationId="{8EDE5EBA-BACE-467E-BF39-E6688C1CA65E}"/>
          </ac:spMkLst>
        </pc:spChg>
        <pc:spChg chg="mod">
          <ac:chgData name="Alex Chesley" userId="" providerId="" clId="Web-{6D2535BB-9AA9-4BE1-93E3-F580A23E1C48}" dt="2021-04-26T03:16:35.780" v="10" actId="20577"/>
          <ac:spMkLst>
            <pc:docMk/>
            <pc:sldMk cId="376030445" sldId="256"/>
            <ac:spMk id="64" creationId="{00000000-0000-0000-0000-000000000000}"/>
          </ac:spMkLst>
        </pc:spChg>
        <pc:spChg chg="mod">
          <ac:chgData name="Alex Chesley" userId="" providerId="" clId="Web-{6D2535BB-9AA9-4BE1-93E3-F580A23E1C48}" dt="2021-04-26T03:15:50.451" v="2" actId="20577"/>
          <ac:spMkLst>
            <pc:docMk/>
            <pc:sldMk cId="376030445" sldId="256"/>
            <ac:spMk id="67" creationId="{821A1BF2-68E5-4760-BB05-609668706064}"/>
          </ac:spMkLst>
        </pc:spChg>
      </pc:sldChg>
    </pc:docChg>
  </pc:docChgLst>
  <pc:docChgLst>
    <pc:chgData name="Hanyu Jiang" clId="Web-{0D52AF84-97BB-44AB-B1D5-E43CB9758534}"/>
    <pc:docChg chg="modSld">
      <pc:chgData name="Hanyu Jiang" userId="" providerId="" clId="Web-{0D52AF84-97BB-44AB-B1D5-E43CB9758534}" dt="2021-04-25T21:04:50.698" v="4" actId="14100"/>
      <pc:docMkLst>
        <pc:docMk/>
      </pc:docMkLst>
      <pc:sldChg chg="modSp">
        <pc:chgData name="Hanyu Jiang" userId="" providerId="" clId="Web-{0D52AF84-97BB-44AB-B1D5-E43CB9758534}" dt="2021-04-25T21:04:50.698" v="4" actId="14100"/>
        <pc:sldMkLst>
          <pc:docMk/>
          <pc:sldMk cId="376030445" sldId="256"/>
        </pc:sldMkLst>
        <pc:spChg chg="mod">
          <ac:chgData name="Hanyu Jiang" userId="" providerId="" clId="Web-{0D52AF84-97BB-44AB-B1D5-E43CB9758534}" dt="2021-04-25T20:55:00.215" v="3" actId="20577"/>
          <ac:spMkLst>
            <pc:docMk/>
            <pc:sldMk cId="376030445" sldId="256"/>
            <ac:spMk id="48" creationId="{01CE3C0F-D134-457A-B2B8-FA163BBD38B7}"/>
          </ac:spMkLst>
        </pc:spChg>
        <pc:spChg chg="mod">
          <ac:chgData name="Hanyu Jiang" userId="" providerId="" clId="Web-{0D52AF84-97BB-44AB-B1D5-E43CB9758534}" dt="2021-04-25T21:04:50.698" v="4" actId="14100"/>
          <ac:spMkLst>
            <pc:docMk/>
            <pc:sldMk cId="376030445" sldId="256"/>
            <ac:spMk id="108" creationId="{00000000-0000-0000-0000-000000000000}"/>
          </ac:spMkLst>
        </pc:spChg>
      </pc:sldChg>
    </pc:docChg>
  </pc:docChgLst>
  <pc:docChgLst>
    <pc:chgData name="Jeffrey Grant" userId="Vt6833DPA0b6dkF4GFVTNvap2eEoGWeRM/flwkHe6to=" providerId="None" clId="Web-{C5C03136-2D80-4CE4-AAE7-E560E0F1C3D1}"/>
    <pc:docChg chg="modSld">
      <pc:chgData name="Jeffrey Grant" userId="Vt6833DPA0b6dkF4GFVTNvap2eEoGWeRM/flwkHe6to=" providerId="None" clId="Web-{C5C03136-2D80-4CE4-AAE7-E560E0F1C3D1}" dt="2021-04-26T03:49:40.665" v="16" actId="20577"/>
      <pc:docMkLst>
        <pc:docMk/>
      </pc:docMkLst>
      <pc:sldChg chg="modSp">
        <pc:chgData name="Jeffrey Grant" userId="Vt6833DPA0b6dkF4GFVTNvap2eEoGWeRM/flwkHe6to=" providerId="None" clId="Web-{C5C03136-2D80-4CE4-AAE7-E560E0F1C3D1}" dt="2021-04-26T03:49:40.665" v="16" actId="20577"/>
        <pc:sldMkLst>
          <pc:docMk/>
          <pc:sldMk cId="376030445" sldId="256"/>
        </pc:sldMkLst>
        <pc:spChg chg="mod">
          <ac:chgData name="Jeffrey Grant" userId="Vt6833DPA0b6dkF4GFVTNvap2eEoGWeRM/flwkHe6to=" providerId="None" clId="Web-{C5C03136-2D80-4CE4-AAE7-E560E0F1C3D1}" dt="2021-04-26T03:49:40.665" v="16" actId="20577"/>
          <ac:spMkLst>
            <pc:docMk/>
            <pc:sldMk cId="376030445" sldId="256"/>
            <ac:spMk id="31" creationId="{F882372F-39FE-4BBF-AD61-1D18C44C17AA}"/>
          </ac:spMkLst>
        </pc:spChg>
      </pc:sldChg>
    </pc:docChg>
  </pc:docChgLst>
  <pc:docChgLst>
    <pc:chgData name="Kelly Bisson" userId="Fyy0EUFRYaWISXAJga7Ugk1KicspWm2LnV6pMi9Whic=" providerId="None" clId="Web-{E663EFFD-898C-4F02-ACF8-4A7443EE4B0B}"/>
    <pc:docChg chg="modSld">
      <pc:chgData name="Kelly Bisson" userId="Fyy0EUFRYaWISXAJga7Ugk1KicspWm2LnV6pMi9Whic=" providerId="None" clId="Web-{E663EFFD-898C-4F02-ACF8-4A7443EE4B0B}" dt="2021-04-21T22:48:46.358" v="20" actId="20577"/>
      <pc:docMkLst>
        <pc:docMk/>
      </pc:docMkLst>
      <pc:sldChg chg="modSp">
        <pc:chgData name="Kelly Bisson" userId="Fyy0EUFRYaWISXAJga7Ugk1KicspWm2LnV6pMi9Whic=" providerId="None" clId="Web-{E663EFFD-898C-4F02-ACF8-4A7443EE4B0B}" dt="2021-04-21T22:48:46.358" v="20" actId="20577"/>
        <pc:sldMkLst>
          <pc:docMk/>
          <pc:sldMk cId="376030445" sldId="256"/>
        </pc:sldMkLst>
        <pc:spChg chg="mod">
          <ac:chgData name="Kelly Bisson" userId="Fyy0EUFRYaWISXAJga7Ugk1KicspWm2LnV6pMi9Whic=" providerId="None" clId="Web-{E663EFFD-898C-4F02-ACF8-4A7443EE4B0B}" dt="2021-04-21T22:39:17.686" v="9" actId="20577"/>
          <ac:spMkLst>
            <pc:docMk/>
            <pc:sldMk cId="376030445" sldId="256"/>
            <ac:spMk id="5" creationId="{81C18EAA-4CAB-4563-96BC-0DE3EE3FB773}"/>
          </ac:spMkLst>
        </pc:spChg>
        <pc:spChg chg="mod">
          <ac:chgData name="Kelly Bisson" userId="Fyy0EUFRYaWISXAJga7Ugk1KicspWm2LnV6pMi9Whic=" providerId="None" clId="Web-{E663EFFD-898C-4F02-ACF8-4A7443EE4B0B}" dt="2021-04-21T22:40:04.672" v="10" actId="20577"/>
          <ac:spMkLst>
            <pc:docMk/>
            <pc:sldMk cId="376030445" sldId="256"/>
            <ac:spMk id="7" creationId="{3A7565DD-E340-439D-A7EC-67ACDDC376F2}"/>
          </ac:spMkLst>
        </pc:spChg>
        <pc:spChg chg="mod">
          <ac:chgData name="Kelly Bisson" userId="Fyy0EUFRYaWISXAJga7Ugk1KicspWm2LnV6pMi9Whic=" providerId="None" clId="Web-{E663EFFD-898C-4F02-ACF8-4A7443EE4B0B}" dt="2021-04-21T22:48:22.810" v="19" actId="20577"/>
          <ac:spMkLst>
            <pc:docMk/>
            <pc:sldMk cId="376030445" sldId="256"/>
            <ac:spMk id="8" creationId="{00000000-0000-0000-0000-000000000000}"/>
          </ac:spMkLst>
        </pc:spChg>
        <pc:spChg chg="mod">
          <ac:chgData name="Kelly Bisson" userId="Fyy0EUFRYaWISXAJga7Ugk1KicspWm2LnV6pMi9Whic=" providerId="None" clId="Web-{E663EFFD-898C-4F02-ACF8-4A7443EE4B0B}" dt="2021-04-21T22:42:02.972" v="12" actId="1076"/>
          <ac:spMkLst>
            <pc:docMk/>
            <pc:sldMk cId="376030445" sldId="256"/>
            <ac:spMk id="10" creationId="{1D7102B4-0309-4A6E-9B32-D239ECA2DC0A}"/>
          </ac:spMkLst>
        </pc:spChg>
        <pc:spChg chg="mod">
          <ac:chgData name="Kelly Bisson" userId="Fyy0EUFRYaWISXAJga7Ugk1KicspWm2LnV6pMi9Whic=" providerId="None" clId="Web-{E663EFFD-898C-4F02-ACF8-4A7443EE4B0B}" dt="2021-04-21T22:48:46.358" v="20" actId="20577"/>
          <ac:spMkLst>
            <pc:docMk/>
            <pc:sldMk cId="376030445" sldId="256"/>
            <ac:spMk id="108" creationId="{00000000-0000-0000-0000-000000000000}"/>
          </ac:spMkLst>
        </pc:spChg>
      </pc:sldChg>
    </pc:docChg>
  </pc:docChgLst>
  <pc:docChgLst>
    <pc:chgData name="Jeffrey Grant" userId="Vt6833DPA0b6dkF4GFVTNvap2eEoGWeRM/flwkHe6to=" providerId="None" clId="Web-{CFCBAE57-C5AD-4305-8CAA-9F68032416C4}"/>
    <pc:docChg chg="modSld">
      <pc:chgData name="Jeffrey Grant" userId="Vt6833DPA0b6dkF4GFVTNvap2eEoGWeRM/flwkHe6to=" providerId="None" clId="Web-{CFCBAE57-C5AD-4305-8CAA-9F68032416C4}" dt="2021-04-21T17:48:10.636" v="354" actId="20577"/>
      <pc:docMkLst>
        <pc:docMk/>
      </pc:docMkLst>
      <pc:sldChg chg="modSp">
        <pc:chgData name="Jeffrey Grant" userId="Vt6833DPA0b6dkF4GFVTNvap2eEoGWeRM/flwkHe6to=" providerId="None" clId="Web-{CFCBAE57-C5AD-4305-8CAA-9F68032416C4}" dt="2021-04-21T17:48:10.636" v="354" actId="20577"/>
        <pc:sldMkLst>
          <pc:docMk/>
          <pc:sldMk cId="376030445" sldId="256"/>
        </pc:sldMkLst>
        <pc:spChg chg="mod">
          <ac:chgData name="Jeffrey Grant" userId="Vt6833DPA0b6dkF4GFVTNvap2eEoGWeRM/flwkHe6to=" providerId="None" clId="Web-{CFCBAE57-C5AD-4305-8CAA-9F68032416C4}" dt="2021-04-21T17:48:10.636" v="354" actId="20577"/>
          <ac:spMkLst>
            <pc:docMk/>
            <pc:sldMk cId="376030445" sldId="256"/>
            <ac:spMk id="8" creationId="{00000000-0000-0000-0000-000000000000}"/>
          </ac:spMkLst>
        </pc:spChg>
        <pc:spChg chg="mod">
          <ac:chgData name="Jeffrey Grant" userId="Vt6833DPA0b6dkF4GFVTNvap2eEoGWeRM/flwkHe6to=" providerId="None" clId="Web-{CFCBAE57-C5AD-4305-8CAA-9F68032416C4}" dt="2021-04-21T16:29:53.245" v="9" actId="20577"/>
          <ac:spMkLst>
            <pc:docMk/>
            <pc:sldMk cId="376030445" sldId="256"/>
            <ac:spMk id="98" creationId="{00000000-0000-0000-0000-000000000000}"/>
          </ac:spMkLst>
        </pc:spChg>
      </pc:sldChg>
    </pc:docChg>
  </pc:docChgLst>
  <pc:docChgLst>
    <pc:chgData name="Alex Chesley" userId="2c3h2dokq+TFGqwASHHpwT099dRarBTmaUIsJH3LAlY=" providerId="None" clId="Web-{B051AEA8-4D48-4302-A153-593DCD38726E}"/>
    <pc:docChg chg="modSld">
      <pc:chgData name="Alex Chesley" userId="2c3h2dokq+TFGqwASHHpwT099dRarBTmaUIsJH3LAlY=" providerId="None" clId="Web-{B051AEA8-4D48-4302-A153-593DCD38726E}" dt="2021-04-25T22:01:30.040" v="42" actId="20577"/>
      <pc:docMkLst>
        <pc:docMk/>
      </pc:docMkLst>
      <pc:sldChg chg="modSp">
        <pc:chgData name="Alex Chesley" userId="2c3h2dokq+TFGqwASHHpwT099dRarBTmaUIsJH3LAlY=" providerId="None" clId="Web-{B051AEA8-4D48-4302-A153-593DCD38726E}" dt="2021-04-25T22:01:30.040" v="42" actId="20577"/>
        <pc:sldMkLst>
          <pc:docMk/>
          <pc:sldMk cId="376030445" sldId="256"/>
        </pc:sldMkLst>
        <pc:spChg chg="mod">
          <ac:chgData name="Alex Chesley" userId="2c3h2dokq+TFGqwASHHpwT099dRarBTmaUIsJH3LAlY=" providerId="None" clId="Web-{B051AEA8-4D48-4302-A153-593DCD38726E}" dt="2021-04-25T22:01:14.695" v="39" actId="20577"/>
          <ac:spMkLst>
            <pc:docMk/>
            <pc:sldMk cId="376030445" sldId="256"/>
            <ac:spMk id="31" creationId="{F882372F-39FE-4BBF-AD61-1D18C44C17AA}"/>
          </ac:spMkLst>
        </pc:spChg>
        <pc:spChg chg="mod">
          <ac:chgData name="Alex Chesley" userId="2c3h2dokq+TFGqwASHHpwT099dRarBTmaUIsJH3LAlY=" providerId="None" clId="Web-{B051AEA8-4D48-4302-A153-593DCD38726E}" dt="2021-04-25T22:01:30.040" v="42" actId="20577"/>
          <ac:spMkLst>
            <pc:docMk/>
            <pc:sldMk cId="376030445" sldId="256"/>
            <ac:spMk id="67" creationId="{821A1BF2-68E5-4760-BB05-609668706064}"/>
          </ac:spMkLst>
        </pc:spChg>
      </pc:sldChg>
    </pc:docChg>
  </pc:docChgLst>
  <pc:docChgLst>
    <pc:chgData name="Alex Chesley" clId="Web-{6E3D360F-293C-46D7-98DE-C9278AA3C190}"/>
    <pc:docChg chg="modSld">
      <pc:chgData name="Alex Chesley" userId="" providerId="" clId="Web-{6E3D360F-293C-46D7-98DE-C9278AA3C190}" dt="2021-04-25T21:01:47.113" v="498" actId="20577"/>
      <pc:docMkLst>
        <pc:docMk/>
      </pc:docMkLst>
      <pc:sldChg chg="addSp modSp">
        <pc:chgData name="Alex Chesley" userId="" providerId="" clId="Web-{6E3D360F-293C-46D7-98DE-C9278AA3C190}" dt="2021-04-25T21:01:47.113" v="498" actId="20577"/>
        <pc:sldMkLst>
          <pc:docMk/>
          <pc:sldMk cId="376030445" sldId="256"/>
        </pc:sldMkLst>
        <pc:spChg chg="mod">
          <ac:chgData name="Alex Chesley" userId="" providerId="" clId="Web-{6E3D360F-293C-46D7-98DE-C9278AA3C190}" dt="2021-04-25T20:14:47.671" v="180" actId="1076"/>
          <ac:spMkLst>
            <pc:docMk/>
            <pc:sldMk cId="376030445" sldId="256"/>
            <ac:spMk id="3" creationId="{6B520484-E8BA-461B-BCBA-02E630014A31}"/>
          </ac:spMkLst>
        </pc:spChg>
        <pc:spChg chg="mod">
          <ac:chgData name="Alex Chesley" userId="" providerId="" clId="Web-{6E3D360F-293C-46D7-98DE-C9278AA3C190}" dt="2021-04-25T20:30:01.516" v="401" actId="20577"/>
          <ac:spMkLst>
            <pc:docMk/>
            <pc:sldMk cId="376030445" sldId="256"/>
            <ac:spMk id="7" creationId="{3A7565DD-E340-439D-A7EC-67ACDDC376F2}"/>
          </ac:spMkLst>
        </pc:spChg>
        <pc:spChg chg="mod">
          <ac:chgData name="Alex Chesley" userId="" providerId="" clId="Web-{6E3D360F-293C-46D7-98DE-C9278AA3C190}" dt="2021-04-25T20:14:46.250" v="179" actId="20577"/>
          <ac:spMkLst>
            <pc:docMk/>
            <pc:sldMk cId="376030445" sldId="256"/>
            <ac:spMk id="10" creationId="{1D7102B4-0309-4A6E-9B32-D239ECA2DC0A}"/>
          </ac:spMkLst>
        </pc:spChg>
        <pc:spChg chg="mod">
          <ac:chgData name="Alex Chesley" userId="" providerId="" clId="Web-{6E3D360F-293C-46D7-98DE-C9278AA3C190}" dt="2021-04-25T20:39:36.544" v="403" actId="20577"/>
          <ac:spMkLst>
            <pc:docMk/>
            <pc:sldMk cId="376030445" sldId="256"/>
            <ac:spMk id="11" creationId="{6AA54919-C962-48B3-8427-4C755A6B8193}"/>
          </ac:spMkLst>
        </pc:spChg>
        <pc:spChg chg="mod">
          <ac:chgData name="Alex Chesley" userId="" providerId="" clId="Web-{6E3D360F-293C-46D7-98DE-C9278AA3C190}" dt="2021-04-25T20:59:53.565" v="468" actId="1076"/>
          <ac:spMkLst>
            <pc:docMk/>
            <pc:sldMk cId="376030445" sldId="256"/>
            <ac:spMk id="18" creationId="{00000000-0000-0000-0000-000000000000}"/>
          </ac:spMkLst>
        </pc:spChg>
        <pc:spChg chg="mod">
          <ac:chgData name="Alex Chesley" userId="" providerId="" clId="Web-{6E3D360F-293C-46D7-98DE-C9278AA3C190}" dt="2021-04-25T20:39:44.638" v="404" actId="1076"/>
          <ac:spMkLst>
            <pc:docMk/>
            <pc:sldMk cId="376030445" sldId="256"/>
            <ac:spMk id="29" creationId="{334EF7DE-19A1-4689-A0E0-FA3EB0F8D695}"/>
          </ac:spMkLst>
        </pc:spChg>
        <pc:spChg chg="mod">
          <ac:chgData name="Alex Chesley" userId="" providerId="" clId="Web-{6E3D360F-293C-46D7-98DE-C9278AA3C190}" dt="2021-04-25T19:59:30.919" v="131" actId="14100"/>
          <ac:spMkLst>
            <pc:docMk/>
            <pc:sldMk cId="376030445" sldId="256"/>
            <ac:spMk id="31" creationId="{F882372F-39FE-4BBF-AD61-1D18C44C17AA}"/>
          </ac:spMkLst>
        </pc:spChg>
        <pc:spChg chg="mod">
          <ac:chgData name="Alex Chesley" userId="" providerId="" clId="Web-{6E3D360F-293C-46D7-98DE-C9278AA3C190}" dt="2021-04-25T20:59:44.158" v="466" actId="20577"/>
          <ac:spMkLst>
            <pc:docMk/>
            <pc:sldMk cId="376030445" sldId="256"/>
            <ac:spMk id="45" creationId="{9CEB8E46-9585-4CA2-ACF8-BBE2C9EE7E1F}"/>
          </ac:spMkLst>
        </pc:spChg>
        <pc:spChg chg="mod">
          <ac:chgData name="Alex Chesley" userId="" providerId="" clId="Web-{6E3D360F-293C-46D7-98DE-C9278AA3C190}" dt="2021-04-25T20:52:54.277" v="426" actId="20577"/>
          <ac:spMkLst>
            <pc:docMk/>
            <pc:sldMk cId="376030445" sldId="256"/>
            <ac:spMk id="46" creationId="{BBC02757-6595-4B42-9EB8-80A99BF9120F}"/>
          </ac:spMkLst>
        </pc:spChg>
        <pc:spChg chg="mod">
          <ac:chgData name="Alex Chesley" userId="" providerId="" clId="Web-{6E3D360F-293C-46D7-98DE-C9278AA3C190}" dt="2021-04-25T20:51:01.994" v="423" actId="20577"/>
          <ac:spMkLst>
            <pc:docMk/>
            <pc:sldMk cId="376030445" sldId="256"/>
            <ac:spMk id="48" creationId="{01CE3C0F-D134-457A-B2B8-FA163BBD38B7}"/>
          </ac:spMkLst>
        </pc:spChg>
        <pc:spChg chg="mod">
          <ac:chgData name="Alex Chesley" userId="" providerId="" clId="Web-{6E3D360F-293C-46D7-98DE-C9278AA3C190}" dt="2021-04-25T21:00:15.721" v="472" actId="1076"/>
          <ac:spMkLst>
            <pc:docMk/>
            <pc:sldMk cId="376030445" sldId="256"/>
            <ac:spMk id="61" creationId="{7DA7B8AC-6777-4910-965C-306AB4FCDD83}"/>
          </ac:spMkLst>
        </pc:spChg>
        <pc:spChg chg="mod">
          <ac:chgData name="Alex Chesley" userId="" providerId="" clId="Web-{6E3D360F-293C-46D7-98DE-C9278AA3C190}" dt="2021-04-25T20:24:42.432" v="395" actId="1076"/>
          <ac:spMkLst>
            <pc:docMk/>
            <pc:sldMk cId="376030445" sldId="256"/>
            <ac:spMk id="64" creationId="{00000000-0000-0000-0000-000000000000}"/>
          </ac:spMkLst>
        </pc:spChg>
        <pc:spChg chg="add mod">
          <ac:chgData name="Alex Chesley" userId="" providerId="" clId="Web-{6E3D360F-293C-46D7-98DE-C9278AA3C190}" dt="2021-04-25T21:01:12.066" v="487" actId="20577"/>
          <ac:spMkLst>
            <pc:docMk/>
            <pc:sldMk cId="376030445" sldId="256"/>
            <ac:spMk id="66" creationId="{27D92FFC-7B87-494A-A456-444986B11392}"/>
          </ac:spMkLst>
        </pc:spChg>
        <pc:spChg chg="add mod">
          <ac:chgData name="Alex Chesley" userId="" providerId="" clId="Web-{6E3D360F-293C-46D7-98DE-C9278AA3C190}" dt="2021-04-25T21:01:47.113" v="498" actId="20577"/>
          <ac:spMkLst>
            <pc:docMk/>
            <pc:sldMk cId="376030445" sldId="256"/>
            <ac:spMk id="67" creationId="{821A1BF2-68E5-4760-BB05-609668706064}"/>
          </ac:spMkLst>
        </pc:spChg>
        <pc:spChg chg="mod">
          <ac:chgData name="Alex Chesley" userId="" providerId="" clId="Web-{6E3D360F-293C-46D7-98DE-C9278AA3C190}" dt="2021-04-25T21:00:35.206" v="474" actId="1076"/>
          <ac:spMkLst>
            <pc:docMk/>
            <pc:sldMk cId="376030445" sldId="256"/>
            <ac:spMk id="85" creationId="{00000000-0000-0000-0000-000000000000}"/>
          </ac:spMkLst>
        </pc:spChg>
        <pc:spChg chg="mod">
          <ac:chgData name="Alex Chesley" userId="" providerId="" clId="Web-{6E3D360F-293C-46D7-98DE-C9278AA3C190}" dt="2021-04-25T21:00:30.643" v="473" actId="1076"/>
          <ac:spMkLst>
            <pc:docMk/>
            <pc:sldMk cId="376030445" sldId="256"/>
            <ac:spMk id="93" creationId="{00000000-0000-0000-0000-000000000000}"/>
          </ac:spMkLst>
        </pc:spChg>
        <pc:spChg chg="mod">
          <ac:chgData name="Alex Chesley" userId="" providerId="" clId="Web-{6E3D360F-293C-46D7-98DE-C9278AA3C190}" dt="2021-04-25T21:00:05.127" v="470" actId="14100"/>
          <ac:spMkLst>
            <pc:docMk/>
            <pc:sldMk cId="376030445" sldId="256"/>
            <ac:spMk id="108" creationId="{00000000-0000-0000-0000-000000000000}"/>
          </ac:spMkLst>
        </pc:spChg>
        <pc:picChg chg="mod">
          <ac:chgData name="Alex Chesley" userId="" providerId="" clId="Web-{6E3D360F-293C-46D7-98DE-C9278AA3C190}" dt="2021-04-25T21:00:10.002" v="471" actId="1076"/>
          <ac:picMkLst>
            <pc:docMk/>
            <pc:sldMk cId="376030445" sldId="256"/>
            <ac:picMk id="25" creationId="{DB18AE1B-4C8C-41BD-8298-B21B7D3BAF72}"/>
          </ac:picMkLst>
        </pc:picChg>
        <pc:picChg chg="mod">
          <ac:chgData name="Alex Chesley" userId="" providerId="" clId="Web-{6E3D360F-293C-46D7-98DE-C9278AA3C190}" dt="2021-04-25T19:59:39.294" v="132" actId="1076"/>
          <ac:picMkLst>
            <pc:docMk/>
            <pc:sldMk cId="376030445" sldId="256"/>
            <ac:picMk id="26" creationId="{F3702DC4-B985-4064-A695-6A2E3A5747B5}"/>
          </ac:picMkLst>
        </pc:picChg>
        <pc:picChg chg="mod">
          <ac:chgData name="Alex Chesley" userId="" providerId="" clId="Web-{6E3D360F-293C-46D7-98DE-C9278AA3C190}" dt="2021-04-25T19:56:51.291" v="127" actId="1076"/>
          <ac:picMkLst>
            <pc:docMk/>
            <pc:sldMk cId="376030445" sldId="256"/>
            <ac:picMk id="47" creationId="{B0EA5C1D-1FB1-4AB5-92D2-C02FD6E58A62}"/>
          </ac:picMkLst>
        </pc:picChg>
      </pc:sldChg>
    </pc:docChg>
  </pc:docChgLst>
  <pc:docChgLst>
    <pc:chgData name="Kelly Bisson" clId="Web-{B11D3010-6B32-4B26-A5D1-00FDB53DD70E}"/>
    <pc:docChg chg="modSld">
      <pc:chgData name="Kelly Bisson" userId="" providerId="" clId="Web-{B11D3010-6B32-4B26-A5D1-00FDB53DD70E}" dt="2021-04-25T20:47:34.688" v="29" actId="20577"/>
      <pc:docMkLst>
        <pc:docMk/>
      </pc:docMkLst>
      <pc:sldChg chg="modSp">
        <pc:chgData name="Kelly Bisson" userId="" providerId="" clId="Web-{B11D3010-6B32-4B26-A5D1-00FDB53DD70E}" dt="2021-04-25T20:47:34.688" v="29" actId="20577"/>
        <pc:sldMkLst>
          <pc:docMk/>
          <pc:sldMk cId="376030445" sldId="256"/>
        </pc:sldMkLst>
        <pc:spChg chg="mod">
          <ac:chgData name="Kelly Bisson" userId="" providerId="" clId="Web-{B11D3010-6B32-4B26-A5D1-00FDB53DD70E}" dt="2021-04-25T20:09:41.505" v="4" actId="20577"/>
          <ac:spMkLst>
            <pc:docMk/>
            <pc:sldMk cId="376030445" sldId="256"/>
            <ac:spMk id="5" creationId="{81C18EAA-4CAB-4563-96BC-0DE3EE3FB773}"/>
          </ac:spMkLst>
        </pc:spChg>
        <pc:spChg chg="mod">
          <ac:chgData name="Kelly Bisson" userId="" providerId="" clId="Web-{B11D3010-6B32-4B26-A5D1-00FDB53DD70E}" dt="2021-04-25T20:21:04.126" v="10" actId="20577"/>
          <ac:spMkLst>
            <pc:docMk/>
            <pc:sldMk cId="376030445" sldId="256"/>
            <ac:spMk id="7" creationId="{3A7565DD-E340-439D-A7EC-67ACDDC376F2}"/>
          </ac:spMkLst>
        </pc:spChg>
        <pc:spChg chg="mod">
          <ac:chgData name="Kelly Bisson" userId="" providerId="" clId="Web-{B11D3010-6B32-4B26-A5D1-00FDB53DD70E}" dt="2021-04-25T20:43:46.637" v="17" actId="20577"/>
          <ac:spMkLst>
            <pc:docMk/>
            <pc:sldMk cId="376030445" sldId="256"/>
            <ac:spMk id="17" creationId="{F05C69FA-C187-4359-A181-0E67BFDE005E}"/>
          </ac:spMkLst>
        </pc:spChg>
        <pc:spChg chg="mod">
          <ac:chgData name="Kelly Bisson" userId="" providerId="" clId="Web-{B11D3010-6B32-4B26-A5D1-00FDB53DD70E}" dt="2021-04-25T20:47:34.688" v="29" actId="20577"/>
          <ac:spMkLst>
            <pc:docMk/>
            <pc:sldMk cId="376030445" sldId="256"/>
            <ac:spMk id="24" creationId="{C23F53F8-443A-4D00-BE78-F7D2BD085256}"/>
          </ac:spMkLst>
        </pc:spChg>
      </pc:sldChg>
    </pc:docChg>
  </pc:docChgLst>
  <pc:docChgLst>
    <pc:chgData name="Kelly Bisson" userId="Fyy0EUFRYaWISXAJga7Ugk1KicspWm2LnV6pMi9Whic=" providerId="None" clId="Web-{99F957D5-4F86-423C-9F1A-616464CC43FA}"/>
    <pc:docChg chg="modSld">
      <pc:chgData name="Kelly Bisson" userId="Fyy0EUFRYaWISXAJga7Ugk1KicspWm2LnV6pMi9Whic=" providerId="None" clId="Web-{99F957D5-4F86-423C-9F1A-616464CC43FA}" dt="2021-04-21T23:41:24.629" v="10" actId="20577"/>
      <pc:docMkLst>
        <pc:docMk/>
      </pc:docMkLst>
      <pc:sldChg chg="modSp">
        <pc:chgData name="Kelly Bisson" userId="Fyy0EUFRYaWISXAJga7Ugk1KicspWm2LnV6pMi9Whic=" providerId="None" clId="Web-{99F957D5-4F86-423C-9F1A-616464CC43FA}" dt="2021-04-21T23:41:24.629" v="10" actId="20577"/>
        <pc:sldMkLst>
          <pc:docMk/>
          <pc:sldMk cId="376030445" sldId="256"/>
        </pc:sldMkLst>
        <pc:spChg chg="mod">
          <ac:chgData name="Kelly Bisson" userId="Fyy0EUFRYaWISXAJga7Ugk1KicspWm2LnV6pMi9Whic=" providerId="None" clId="Web-{99F957D5-4F86-423C-9F1A-616464CC43FA}" dt="2021-04-21T23:41:24.629" v="10" actId="20577"/>
          <ac:spMkLst>
            <pc:docMk/>
            <pc:sldMk cId="376030445" sldId="256"/>
            <ac:spMk id="98" creationId="{00000000-0000-0000-0000-000000000000}"/>
          </ac:spMkLst>
        </pc:spChg>
      </pc:sldChg>
    </pc:docChg>
  </pc:docChgLst>
  <pc:docChgLst>
    <pc:chgData name="Jeffrey Grant" clId="Web-{3DCD3553-F6E9-4A58-BD26-7E3579D24886}"/>
    <pc:docChg chg="modSld">
      <pc:chgData name="Jeffrey Grant" userId="" providerId="" clId="Web-{3DCD3553-F6E9-4A58-BD26-7E3579D24886}" dt="2021-04-23T19:12:37.249" v="0" actId="14100"/>
      <pc:docMkLst>
        <pc:docMk/>
      </pc:docMkLst>
      <pc:sldChg chg="modSp">
        <pc:chgData name="Jeffrey Grant" userId="" providerId="" clId="Web-{3DCD3553-F6E9-4A58-BD26-7E3579D24886}" dt="2021-04-23T19:12:37.249" v="0" actId="14100"/>
        <pc:sldMkLst>
          <pc:docMk/>
          <pc:sldMk cId="376030445" sldId="256"/>
        </pc:sldMkLst>
        <pc:spChg chg="mod">
          <ac:chgData name="Jeffrey Grant" userId="" providerId="" clId="Web-{3DCD3553-F6E9-4A58-BD26-7E3579D24886}" dt="2021-04-23T19:12:37.249" v="0" actId="14100"/>
          <ac:spMkLst>
            <pc:docMk/>
            <pc:sldMk cId="376030445" sldId="256"/>
            <ac:spMk id="7" creationId="{3A7565DD-E340-439D-A7EC-67ACDDC376F2}"/>
          </ac:spMkLst>
        </pc:spChg>
      </pc:sldChg>
    </pc:docChg>
  </pc:docChgLst>
  <pc:docChgLst>
    <pc:chgData name="Jeffrey Campbell" clId="Web-{615F7429-628B-4822-8EC0-813094DF812B}"/>
    <pc:docChg chg="modSld">
      <pc:chgData name="Jeffrey Campbell" userId="" providerId="" clId="Web-{615F7429-628B-4822-8EC0-813094DF812B}" dt="2021-04-26T03:34:50.903" v="79" actId="1076"/>
      <pc:docMkLst>
        <pc:docMk/>
      </pc:docMkLst>
      <pc:sldChg chg="modSp">
        <pc:chgData name="Jeffrey Campbell" userId="" providerId="" clId="Web-{615F7429-628B-4822-8EC0-813094DF812B}" dt="2021-04-26T03:34:50.903" v="79" actId="1076"/>
        <pc:sldMkLst>
          <pc:docMk/>
          <pc:sldMk cId="376030445" sldId="256"/>
        </pc:sldMkLst>
        <pc:spChg chg="mod">
          <ac:chgData name="Jeffrey Campbell" userId="" providerId="" clId="Web-{615F7429-628B-4822-8EC0-813094DF812B}" dt="2021-04-26T03:33:02.697" v="71" actId="1076"/>
          <ac:spMkLst>
            <pc:docMk/>
            <pc:sldMk cId="376030445" sldId="256"/>
            <ac:spMk id="34" creationId="{5047D698-A998-4811-B705-0FA33F06392E}"/>
          </ac:spMkLst>
        </pc:spChg>
        <pc:spChg chg="mod">
          <ac:chgData name="Jeffrey Campbell" userId="" providerId="" clId="Web-{615F7429-628B-4822-8EC0-813094DF812B}" dt="2021-04-26T03:34:26.090" v="75" actId="1076"/>
          <ac:spMkLst>
            <pc:docMk/>
            <pc:sldMk cId="376030445" sldId="256"/>
            <ac:spMk id="35" creationId="{A8288B9E-5C01-4F57-A6C6-3ADDC0C4AA27}"/>
          </ac:spMkLst>
        </pc:spChg>
        <pc:spChg chg="mod">
          <ac:chgData name="Jeffrey Campbell" userId="" providerId="" clId="Web-{615F7429-628B-4822-8EC0-813094DF812B}" dt="2021-04-26T03:34:50.903" v="79" actId="1076"/>
          <ac:spMkLst>
            <pc:docMk/>
            <pc:sldMk cId="376030445" sldId="256"/>
            <ac:spMk id="36" creationId="{34D18D53-1A14-4802-9F84-7FBFC288D0EB}"/>
          </ac:spMkLst>
        </pc:spChg>
        <pc:spChg chg="mod">
          <ac:chgData name="Jeffrey Campbell" userId="" providerId="" clId="Web-{615F7429-628B-4822-8EC0-813094DF812B}" dt="2021-04-26T03:34:45.450" v="78" actId="1076"/>
          <ac:spMkLst>
            <pc:docMk/>
            <pc:sldMk cId="376030445" sldId="256"/>
            <ac:spMk id="39" creationId="{16176EFC-FBB4-47F3-A64A-8271478CCF36}"/>
          </ac:spMkLst>
        </pc:spChg>
        <pc:spChg chg="mod">
          <ac:chgData name="Jeffrey Campbell" userId="" providerId="" clId="Web-{615F7429-628B-4822-8EC0-813094DF812B}" dt="2021-04-26T03:32:55.588" v="70" actId="1076"/>
          <ac:spMkLst>
            <pc:docMk/>
            <pc:sldMk cId="376030445" sldId="256"/>
            <ac:spMk id="42" creationId="{0CFBE0A3-5BF7-4EA1-998C-CCD0A50B173E}"/>
          </ac:spMkLst>
        </pc:spChg>
        <pc:spChg chg="mod">
          <ac:chgData name="Jeffrey Campbell" userId="" providerId="" clId="Web-{615F7429-628B-4822-8EC0-813094DF812B}" dt="2021-04-26T03:34:41.340" v="77" actId="1076"/>
          <ac:spMkLst>
            <pc:docMk/>
            <pc:sldMk cId="376030445" sldId="256"/>
            <ac:spMk id="43" creationId="{9EF7E2AD-CD3C-43FA-BA21-2DB7258E4EE0}"/>
          </ac:spMkLst>
        </pc:spChg>
        <pc:picChg chg="mod">
          <ac:chgData name="Jeffrey Campbell" userId="" providerId="" clId="Web-{615F7429-628B-4822-8EC0-813094DF812B}" dt="2021-04-26T03:34:38.231" v="76" actId="1076"/>
          <ac:picMkLst>
            <pc:docMk/>
            <pc:sldMk cId="376030445" sldId="256"/>
            <ac:picMk id="12" creationId="{9784DD45-B22D-4BC7-978D-F636D3A8E8DB}"/>
          </ac:picMkLst>
        </pc:picChg>
        <pc:picChg chg="mod">
          <ac:chgData name="Jeffrey Campbell" userId="" providerId="" clId="Web-{615F7429-628B-4822-8EC0-813094DF812B}" dt="2021-04-26T03:31:48.680" v="49" actId="1076"/>
          <ac:picMkLst>
            <pc:docMk/>
            <pc:sldMk cId="376030445" sldId="256"/>
            <ac:picMk id="14" creationId="{DD4CAEF0-F757-4242-AEB2-89E3EA0B5AAD}"/>
          </ac:picMkLst>
        </pc:picChg>
      </pc:sldChg>
    </pc:docChg>
  </pc:docChgLst>
  <pc:docChgLst>
    <pc:chgData name="Jeffrey Campbell" clId="Web-{F45CB58A-6D59-4268-8C5A-E2657009D4C0}"/>
    <pc:docChg chg="delSld modSld">
      <pc:chgData name="Jeffrey Campbell" userId="" providerId="" clId="Web-{F45CB58A-6D59-4268-8C5A-E2657009D4C0}" dt="2021-04-25T19:20:24.338" v="128" actId="20577"/>
      <pc:docMkLst>
        <pc:docMk/>
      </pc:docMkLst>
      <pc:sldChg chg="addSp modSp">
        <pc:chgData name="Jeffrey Campbell" userId="" providerId="" clId="Web-{F45CB58A-6D59-4268-8C5A-E2657009D4C0}" dt="2021-04-25T19:20:24.338" v="128" actId="20577"/>
        <pc:sldMkLst>
          <pc:docMk/>
          <pc:sldMk cId="376030445" sldId="256"/>
        </pc:sldMkLst>
        <pc:spChg chg="mod">
          <ac:chgData name="Jeffrey Campbell" userId="" providerId="" clId="Web-{F45CB58A-6D59-4268-8C5A-E2657009D4C0}" dt="2021-04-25T19:19:43.978" v="122" actId="20577"/>
          <ac:spMkLst>
            <pc:docMk/>
            <pc:sldMk cId="376030445" sldId="256"/>
            <ac:spMk id="22" creationId="{13796C60-A7E7-4676-A984-BBCC21F52294}"/>
          </ac:spMkLst>
        </pc:spChg>
        <pc:spChg chg="mod">
          <ac:chgData name="Jeffrey Campbell" userId="" providerId="" clId="Web-{F45CB58A-6D59-4268-8C5A-E2657009D4C0}" dt="2021-04-25T19:16:38.130" v="103" actId="20577"/>
          <ac:spMkLst>
            <pc:docMk/>
            <pc:sldMk cId="376030445" sldId="256"/>
            <ac:spMk id="30" creationId="{73D3695B-10B2-46F0-BDCE-59BEAE7C5DE0}"/>
          </ac:spMkLst>
        </pc:spChg>
        <pc:spChg chg="mod">
          <ac:chgData name="Jeffrey Campbell" userId="" providerId="" clId="Web-{F45CB58A-6D59-4268-8C5A-E2657009D4C0}" dt="2021-04-25T19:19:24.415" v="114" actId="20577"/>
          <ac:spMkLst>
            <pc:docMk/>
            <pc:sldMk cId="376030445" sldId="256"/>
            <ac:spMk id="42" creationId="{0CFBE0A3-5BF7-4EA1-998C-CCD0A50B173E}"/>
          </ac:spMkLst>
        </pc:spChg>
        <pc:spChg chg="mod">
          <ac:chgData name="Jeffrey Campbell" userId="" providerId="" clId="Web-{F45CB58A-6D59-4268-8C5A-E2657009D4C0}" dt="2021-04-25T19:19:28.634" v="115" actId="20577"/>
          <ac:spMkLst>
            <pc:docMk/>
            <pc:sldMk cId="376030445" sldId="256"/>
            <ac:spMk id="43" creationId="{9EF7E2AD-CD3C-43FA-BA21-2DB7258E4EE0}"/>
          </ac:spMkLst>
        </pc:spChg>
        <pc:spChg chg="mod">
          <ac:chgData name="Jeffrey Campbell" userId="" providerId="" clId="Web-{F45CB58A-6D59-4268-8C5A-E2657009D4C0}" dt="2021-04-25T19:20:00.493" v="124" actId="20577"/>
          <ac:spMkLst>
            <pc:docMk/>
            <pc:sldMk cId="376030445" sldId="256"/>
            <ac:spMk id="49" creationId="{43598D94-13DB-4C2C-A19F-13675C5FFA0E}"/>
          </ac:spMkLst>
        </pc:spChg>
        <pc:spChg chg="add mod">
          <ac:chgData name="Jeffrey Campbell" userId="" providerId="" clId="Web-{F45CB58A-6D59-4268-8C5A-E2657009D4C0}" dt="2021-04-25T19:13:31.580" v="80" actId="20577"/>
          <ac:spMkLst>
            <pc:docMk/>
            <pc:sldMk cId="376030445" sldId="256"/>
            <ac:spMk id="59" creationId="{50F03DD4-8A17-46E8-8F72-45FB8E764163}"/>
          </ac:spMkLst>
        </pc:spChg>
        <pc:spChg chg="add mod">
          <ac:chgData name="Jeffrey Campbell" userId="" providerId="" clId="Web-{F45CB58A-6D59-4268-8C5A-E2657009D4C0}" dt="2021-04-25T19:20:24.338" v="128" actId="20577"/>
          <ac:spMkLst>
            <pc:docMk/>
            <pc:sldMk cId="376030445" sldId="256"/>
            <ac:spMk id="61" creationId="{7DA7B8AC-6777-4910-965C-306AB4FCDD83}"/>
          </ac:spMkLst>
        </pc:spChg>
        <pc:spChg chg="mod">
          <ac:chgData name="Jeffrey Campbell" userId="" providerId="" clId="Web-{F45CB58A-6D59-4268-8C5A-E2657009D4C0}" dt="2021-04-25T19:11:15.234" v="43" actId="20577"/>
          <ac:spMkLst>
            <pc:docMk/>
            <pc:sldMk cId="376030445" sldId="256"/>
            <ac:spMk id="62" creationId="{00000000-0000-0000-0000-000000000000}"/>
          </ac:spMkLst>
        </pc:spChg>
        <pc:spChg chg="add mod">
          <ac:chgData name="Jeffrey Campbell" userId="" providerId="" clId="Web-{F45CB58A-6D59-4268-8C5A-E2657009D4C0}" dt="2021-04-25T19:16:27.005" v="101" actId="1076"/>
          <ac:spMkLst>
            <pc:docMk/>
            <pc:sldMk cId="376030445" sldId="256"/>
            <ac:spMk id="63" creationId="{C8052AC7-20E5-497D-BA94-41DA9F4EB21A}"/>
          </ac:spMkLst>
        </pc:spChg>
        <pc:spChg chg="add mod">
          <ac:chgData name="Jeffrey Campbell" userId="" providerId="" clId="Web-{F45CB58A-6D59-4268-8C5A-E2657009D4C0}" dt="2021-04-25T19:16:31.521" v="102" actId="1076"/>
          <ac:spMkLst>
            <pc:docMk/>
            <pc:sldMk cId="376030445" sldId="256"/>
            <ac:spMk id="65" creationId="{2317A5FA-C113-4FEB-B0CA-F470BA9947D8}"/>
          </ac:spMkLst>
        </pc:spChg>
        <pc:spChg chg="mod">
          <ac:chgData name="Jeffrey Campbell" userId="" providerId="" clId="Web-{F45CB58A-6D59-4268-8C5A-E2657009D4C0}" dt="2021-04-25T19:09:39.045" v="31" actId="20577"/>
          <ac:spMkLst>
            <pc:docMk/>
            <pc:sldMk cId="376030445" sldId="256"/>
            <ac:spMk id="108" creationId="{00000000-0000-0000-0000-000000000000}"/>
          </ac:spMkLst>
        </pc:spChg>
        <pc:picChg chg="add mod">
          <ac:chgData name="Jeffrey Campbell" userId="" providerId="" clId="Web-{F45CB58A-6D59-4268-8C5A-E2657009D4C0}" dt="2021-04-25T19:10:08.967" v="35" actId="1076"/>
          <ac:picMkLst>
            <pc:docMk/>
            <pc:sldMk cId="376030445" sldId="256"/>
            <ac:picMk id="25" creationId="{DB18AE1B-4C8C-41BD-8298-B21B7D3BAF72}"/>
          </ac:picMkLst>
        </pc:picChg>
      </pc:sldChg>
      <pc:sldChg chg="del">
        <pc:chgData name="Jeffrey Campbell" userId="" providerId="" clId="Web-{F45CB58A-6D59-4268-8C5A-E2657009D4C0}" dt="2021-04-25T19:18:48.773" v="112"/>
        <pc:sldMkLst>
          <pc:docMk/>
          <pc:sldMk cId="3296903957" sldId="257"/>
        </pc:sldMkLst>
      </pc:sldChg>
    </pc:docChg>
  </pc:docChgLst>
  <pc:docChgLst>
    <pc:chgData name="Alex Chesley" clId="Web-{1D4B36AA-D47B-4D7F-BEED-6CE281D61CA4}"/>
    <pc:docChg chg="modSld">
      <pc:chgData name="Alex Chesley" userId="" providerId="" clId="Web-{1D4B36AA-D47B-4D7F-BEED-6CE281D61CA4}" dt="2021-04-25T21:18:43.930" v="53" actId="20577"/>
      <pc:docMkLst>
        <pc:docMk/>
      </pc:docMkLst>
      <pc:sldChg chg="modSp">
        <pc:chgData name="Alex Chesley" userId="" providerId="" clId="Web-{1D4B36AA-D47B-4D7F-BEED-6CE281D61CA4}" dt="2021-04-25T21:18:43.930" v="53" actId="20577"/>
        <pc:sldMkLst>
          <pc:docMk/>
          <pc:sldMk cId="376030445" sldId="256"/>
        </pc:sldMkLst>
        <pc:spChg chg="mod">
          <ac:chgData name="Alex Chesley" userId="" providerId="" clId="Web-{1D4B36AA-D47B-4D7F-BEED-6CE281D61CA4}" dt="2021-04-25T21:18:43.930" v="53" actId="20577"/>
          <ac:spMkLst>
            <pc:docMk/>
            <pc:sldMk cId="376030445" sldId="256"/>
            <ac:spMk id="85" creationId="{00000000-0000-0000-0000-000000000000}"/>
          </ac:spMkLst>
        </pc:spChg>
      </pc:sldChg>
    </pc:docChg>
  </pc:docChgLst>
  <pc:docChgLst>
    <pc:chgData name="Jeffrey Campbell" clId="Web-{D64D4559-2E78-410D-9D11-CBD0D98778F5}"/>
    <pc:docChg chg="modSld">
      <pc:chgData name="Jeffrey Campbell" userId="" providerId="" clId="Web-{D64D4559-2E78-410D-9D11-CBD0D98778F5}" dt="2021-04-22T01:56:06.748" v="293" actId="20577"/>
      <pc:docMkLst>
        <pc:docMk/>
      </pc:docMkLst>
      <pc:sldChg chg="modSp">
        <pc:chgData name="Jeffrey Campbell" userId="" providerId="" clId="Web-{D64D4559-2E78-410D-9D11-CBD0D98778F5}" dt="2021-04-22T01:56:06.748" v="293" actId="20577"/>
        <pc:sldMkLst>
          <pc:docMk/>
          <pc:sldMk cId="376030445" sldId="256"/>
        </pc:sldMkLst>
        <pc:spChg chg="mod">
          <ac:chgData name="Jeffrey Campbell" userId="" providerId="" clId="Web-{D64D4559-2E78-410D-9D11-CBD0D98778F5}" dt="2021-04-22T01:16:06.143" v="24" actId="1076"/>
          <ac:spMkLst>
            <pc:docMk/>
            <pc:sldMk cId="376030445" sldId="256"/>
            <ac:spMk id="34" creationId="{5047D698-A998-4811-B705-0FA33F06392E}"/>
          </ac:spMkLst>
        </pc:spChg>
        <pc:spChg chg="mod">
          <ac:chgData name="Jeffrey Campbell" userId="" providerId="" clId="Web-{D64D4559-2E78-410D-9D11-CBD0D98778F5}" dt="2021-04-22T01:56:06.748" v="293" actId="20577"/>
          <ac:spMkLst>
            <pc:docMk/>
            <pc:sldMk cId="376030445" sldId="256"/>
            <ac:spMk id="35" creationId="{A8288B9E-5C01-4F57-A6C6-3ADDC0C4AA27}"/>
          </ac:spMkLst>
        </pc:spChg>
        <pc:spChg chg="mod">
          <ac:chgData name="Jeffrey Campbell" userId="" providerId="" clId="Web-{D64D4559-2E78-410D-9D11-CBD0D98778F5}" dt="2021-04-22T01:49:53.223" v="291" actId="20577"/>
          <ac:spMkLst>
            <pc:docMk/>
            <pc:sldMk cId="376030445" sldId="256"/>
            <ac:spMk id="36" creationId="{34D18D53-1A14-4802-9F84-7FBFC288D0EB}"/>
          </ac:spMkLst>
        </pc:spChg>
        <pc:spChg chg="mod">
          <ac:chgData name="Jeffrey Campbell" userId="" providerId="" clId="Web-{D64D4559-2E78-410D-9D11-CBD0D98778F5}" dt="2021-04-22T01:15:28.142" v="21" actId="1076"/>
          <ac:spMkLst>
            <pc:docMk/>
            <pc:sldMk cId="376030445" sldId="256"/>
            <ac:spMk id="37" creationId="{1CD8EB21-5D9A-4378-95A8-698B95912455}"/>
          </ac:spMkLst>
        </pc:spChg>
        <pc:picChg chg="mod">
          <ac:chgData name="Jeffrey Campbell" userId="" providerId="" clId="Web-{D64D4559-2E78-410D-9D11-CBD0D98778F5}" dt="2021-04-22T01:15:01.064" v="15" actId="1076"/>
          <ac:picMkLst>
            <pc:docMk/>
            <pc:sldMk cId="376030445" sldId="256"/>
            <ac:picMk id="24" creationId="{F1AA45BF-83B3-4BAA-8AA8-9A96EAA71AB2}"/>
          </ac:picMkLst>
        </pc:picChg>
        <pc:picChg chg="mod">
          <ac:chgData name="Jeffrey Campbell" userId="" providerId="" clId="Web-{D64D4559-2E78-410D-9D11-CBD0D98778F5}" dt="2021-04-22T01:22:53.403" v="48" actId="1076"/>
          <ac:picMkLst>
            <pc:docMk/>
            <pc:sldMk cId="376030445" sldId="256"/>
            <ac:picMk id="29" creationId="{EB526896-3400-44A8-9326-46B42A9B240B}"/>
          </ac:picMkLst>
        </pc:picChg>
      </pc:sldChg>
    </pc:docChg>
  </pc:docChgLst>
  <pc:docChgLst>
    <pc:chgData name="Hanyu Jiang" clId="Web-{78E65766-7342-444A-B4BB-F1DCA19F5F34}"/>
    <pc:docChg chg="modSld">
      <pc:chgData name="Hanyu Jiang" userId="" providerId="" clId="Web-{78E65766-7342-444A-B4BB-F1DCA19F5F34}" dt="2021-04-25T22:02:39.330" v="13" actId="14100"/>
      <pc:docMkLst>
        <pc:docMk/>
      </pc:docMkLst>
      <pc:sldChg chg="modSp">
        <pc:chgData name="Hanyu Jiang" userId="" providerId="" clId="Web-{78E65766-7342-444A-B4BB-F1DCA19F5F34}" dt="2021-04-25T22:02:39.330" v="13" actId="14100"/>
        <pc:sldMkLst>
          <pc:docMk/>
          <pc:sldMk cId="376030445" sldId="256"/>
        </pc:sldMkLst>
        <pc:spChg chg="mod">
          <ac:chgData name="Hanyu Jiang" userId="" providerId="" clId="Web-{78E65766-7342-444A-B4BB-F1DCA19F5F34}" dt="2021-04-25T22:02:18.345" v="11" actId="20577"/>
          <ac:spMkLst>
            <pc:docMk/>
            <pc:sldMk cId="376030445" sldId="256"/>
            <ac:spMk id="45" creationId="{9CEB8E46-9585-4CA2-ACF8-BBE2C9EE7E1F}"/>
          </ac:spMkLst>
        </pc:spChg>
        <pc:spChg chg="mod">
          <ac:chgData name="Hanyu Jiang" userId="" providerId="" clId="Web-{78E65766-7342-444A-B4BB-F1DCA19F5F34}" dt="2021-04-25T21:58:27.353" v="1" actId="1076"/>
          <ac:spMkLst>
            <pc:docMk/>
            <pc:sldMk cId="376030445" sldId="256"/>
            <ac:spMk id="49" creationId="{43598D94-13DB-4C2C-A19F-13675C5FFA0E}"/>
          </ac:spMkLst>
        </pc:spChg>
        <pc:picChg chg="mod">
          <ac:chgData name="Hanyu Jiang" userId="" providerId="" clId="Web-{78E65766-7342-444A-B4BB-F1DCA19F5F34}" dt="2021-04-25T22:02:39.330" v="13" actId="14100"/>
          <ac:picMkLst>
            <pc:docMk/>
            <pc:sldMk cId="376030445" sldId="256"/>
            <ac:picMk id="28" creationId="{597A8646-30C7-4F2C-9AA7-85A7C95757DD}"/>
          </ac:picMkLst>
        </pc:picChg>
      </pc:sldChg>
    </pc:docChg>
  </pc:docChgLst>
  <pc:docChgLst>
    <pc:chgData name="Jeffrey Campbell" userId="p9Wku7BEycLtn2/Tjf2jCpdh6HXecf9FCWGWTYeNLNw=" providerId="None" clId="Web-{3215627D-A8D9-4610-ADE9-E6CF77C86320}"/>
    <pc:docChg chg="modSld">
      <pc:chgData name="Jeffrey Campbell" userId="p9Wku7BEycLtn2/Tjf2jCpdh6HXecf9FCWGWTYeNLNw=" providerId="None" clId="Web-{3215627D-A8D9-4610-ADE9-E6CF77C86320}" dt="2021-04-25T18:59:06.271" v="7" actId="20577"/>
      <pc:docMkLst>
        <pc:docMk/>
      </pc:docMkLst>
      <pc:sldChg chg="modSp">
        <pc:chgData name="Jeffrey Campbell" userId="p9Wku7BEycLtn2/Tjf2jCpdh6HXecf9FCWGWTYeNLNw=" providerId="None" clId="Web-{3215627D-A8D9-4610-ADE9-E6CF77C86320}" dt="2021-04-25T18:59:06.271" v="7" actId="20577"/>
        <pc:sldMkLst>
          <pc:docMk/>
          <pc:sldMk cId="376030445" sldId="256"/>
        </pc:sldMkLst>
        <pc:spChg chg="mod">
          <ac:chgData name="Jeffrey Campbell" userId="p9Wku7BEycLtn2/Tjf2jCpdh6HXecf9FCWGWTYeNLNw=" providerId="None" clId="Web-{3215627D-A8D9-4610-ADE9-E6CF77C86320}" dt="2021-04-25T18:59:06.271" v="7" actId="20577"/>
          <ac:spMkLst>
            <pc:docMk/>
            <pc:sldMk cId="376030445" sldId="256"/>
            <ac:spMk id="108" creationId="{00000000-0000-0000-0000-000000000000}"/>
          </ac:spMkLst>
        </pc:spChg>
      </pc:sldChg>
    </pc:docChg>
  </pc:docChgLst>
  <pc:docChgLst>
    <pc:chgData name="Kelly Bisson" clId="Web-{C25FDD8F-02F5-46B3-AD4D-11A841EF4EA2}"/>
    <pc:docChg chg="modSld">
      <pc:chgData name="Kelly Bisson" userId="" providerId="" clId="Web-{C25FDD8F-02F5-46B3-AD4D-11A841EF4EA2}" dt="2021-04-23T16:09:28.476" v="2" actId="20577"/>
      <pc:docMkLst>
        <pc:docMk/>
      </pc:docMkLst>
      <pc:sldChg chg="modSp">
        <pc:chgData name="Kelly Bisson" userId="" providerId="" clId="Web-{C25FDD8F-02F5-46B3-AD4D-11A841EF4EA2}" dt="2021-04-23T16:09:28.476" v="2" actId="20577"/>
        <pc:sldMkLst>
          <pc:docMk/>
          <pc:sldMk cId="376030445" sldId="256"/>
        </pc:sldMkLst>
        <pc:spChg chg="mod">
          <ac:chgData name="Kelly Bisson" userId="" providerId="" clId="Web-{C25FDD8F-02F5-46B3-AD4D-11A841EF4EA2}" dt="2021-04-23T16:09:28.476" v="2" actId="20577"/>
          <ac:spMkLst>
            <pc:docMk/>
            <pc:sldMk cId="376030445" sldId="256"/>
            <ac:spMk id="24" creationId="{C23F53F8-443A-4D00-BE78-F7D2BD085256}"/>
          </ac:spMkLst>
        </pc:spChg>
      </pc:sldChg>
    </pc:docChg>
  </pc:docChgLst>
  <pc:docChgLst>
    <pc:chgData name="Kelly Bisson" userId="Fyy0EUFRYaWISXAJga7Ugk1KicspWm2LnV6pMi9Whic=" providerId="None" clId="Web-{CE9E063D-3A24-4960-B97D-2BE6B40922EE}"/>
    <pc:docChg chg="delSld modSld">
      <pc:chgData name="Kelly Bisson" userId="Fyy0EUFRYaWISXAJga7Ugk1KicspWm2LnV6pMi9Whic=" providerId="None" clId="Web-{CE9E063D-3A24-4960-B97D-2BE6B40922EE}" dt="2021-04-23T14:02:15.445" v="550" actId="1076"/>
      <pc:docMkLst>
        <pc:docMk/>
      </pc:docMkLst>
      <pc:sldChg chg="addSp modSp">
        <pc:chgData name="Kelly Bisson" userId="Fyy0EUFRYaWISXAJga7Ugk1KicspWm2LnV6pMi9Whic=" providerId="None" clId="Web-{CE9E063D-3A24-4960-B97D-2BE6B40922EE}" dt="2021-04-23T14:02:15.445" v="550" actId="1076"/>
        <pc:sldMkLst>
          <pc:docMk/>
          <pc:sldMk cId="376030445" sldId="256"/>
        </pc:sldMkLst>
        <pc:spChg chg="add mod">
          <ac:chgData name="Kelly Bisson" userId="Fyy0EUFRYaWISXAJga7Ugk1KicspWm2LnV6pMi9Whic=" providerId="None" clId="Web-{CE9E063D-3A24-4960-B97D-2BE6B40922EE}" dt="2021-04-23T13:59:03.954" v="549" actId="1076"/>
          <ac:spMkLst>
            <pc:docMk/>
            <pc:sldMk cId="376030445" sldId="256"/>
            <ac:spMk id="24" creationId="{C23F53F8-443A-4D00-BE78-F7D2BD085256}"/>
          </ac:spMkLst>
        </pc:spChg>
        <pc:spChg chg="mod">
          <ac:chgData name="Kelly Bisson" userId="Fyy0EUFRYaWISXAJga7Ugk1KicspWm2LnV6pMi9Whic=" providerId="None" clId="Web-{CE9E063D-3A24-4960-B97D-2BE6B40922EE}" dt="2021-04-23T14:02:15.445" v="550" actId="1076"/>
          <ac:spMkLst>
            <pc:docMk/>
            <pc:sldMk cId="376030445" sldId="256"/>
            <ac:spMk id="149" creationId="{00000000-0000-0000-0000-000000000000}"/>
          </ac:spMkLst>
        </pc:spChg>
      </pc:sldChg>
      <pc:sldChg chg="modSp del">
        <pc:chgData name="Kelly Bisson" userId="Fyy0EUFRYaWISXAJga7Ugk1KicspWm2LnV6pMi9Whic=" providerId="None" clId="Web-{CE9E063D-3A24-4960-B97D-2BE6B40922EE}" dt="2021-04-23T13:37:47.208" v="327"/>
        <pc:sldMkLst>
          <pc:docMk/>
          <pc:sldMk cId="3729127652" sldId="258"/>
        </pc:sldMkLst>
        <pc:spChg chg="mod">
          <ac:chgData name="Kelly Bisson" userId="Fyy0EUFRYaWISXAJga7Ugk1KicspWm2LnV6pMi9Whic=" providerId="None" clId="Web-{CE9E063D-3A24-4960-B97D-2BE6B40922EE}" dt="2021-04-23T13:33:03.871" v="309" actId="20577"/>
          <ac:spMkLst>
            <pc:docMk/>
            <pc:sldMk cId="3729127652" sldId="258"/>
            <ac:spMk id="3" creationId="{18D2CA59-2BD3-4BC2-800D-306EFB9DF49F}"/>
          </ac:spMkLst>
        </pc:spChg>
      </pc:sldChg>
    </pc:docChg>
  </pc:docChgLst>
  <pc:docChgLst>
    <pc:chgData name="Hanyu Jiang" clId="Web-{26A134D6-0DF1-4F83-9F03-F6186C127616}"/>
    <pc:docChg chg="modSld">
      <pc:chgData name="Hanyu Jiang" userId="" providerId="" clId="Web-{26A134D6-0DF1-4F83-9F03-F6186C127616}" dt="2021-04-25T21:57:35.805" v="107" actId="1076"/>
      <pc:docMkLst>
        <pc:docMk/>
      </pc:docMkLst>
      <pc:sldChg chg="addSp delSp modSp">
        <pc:chgData name="Hanyu Jiang" userId="" providerId="" clId="Web-{26A134D6-0DF1-4F83-9F03-F6186C127616}" dt="2021-04-25T21:57:35.805" v="107" actId="1076"/>
        <pc:sldMkLst>
          <pc:docMk/>
          <pc:sldMk cId="376030445" sldId="256"/>
        </pc:sldMkLst>
        <pc:spChg chg="mod">
          <ac:chgData name="Hanyu Jiang" userId="" providerId="" clId="Web-{26A134D6-0DF1-4F83-9F03-F6186C127616}" dt="2021-04-25T21:51:49.797" v="89" actId="20577"/>
          <ac:spMkLst>
            <pc:docMk/>
            <pc:sldMk cId="376030445" sldId="256"/>
            <ac:spMk id="45" creationId="{9CEB8E46-9585-4CA2-ACF8-BBE2C9EE7E1F}"/>
          </ac:spMkLst>
        </pc:spChg>
        <pc:spChg chg="mod">
          <ac:chgData name="Hanyu Jiang" userId="" providerId="" clId="Web-{26A134D6-0DF1-4F83-9F03-F6186C127616}" dt="2021-04-25T21:57:35.805" v="107" actId="1076"/>
          <ac:spMkLst>
            <pc:docMk/>
            <pc:sldMk cId="376030445" sldId="256"/>
            <ac:spMk id="46" creationId="{BBC02757-6595-4B42-9EB8-80A99BF9120F}"/>
          </ac:spMkLst>
        </pc:spChg>
        <pc:spChg chg="mod">
          <ac:chgData name="Hanyu Jiang" userId="" providerId="" clId="Web-{26A134D6-0DF1-4F83-9F03-F6186C127616}" dt="2021-04-25T21:56:48.320" v="106" actId="14100"/>
          <ac:spMkLst>
            <pc:docMk/>
            <pc:sldMk cId="376030445" sldId="256"/>
            <ac:spMk id="48" creationId="{01CE3C0F-D134-457A-B2B8-FA163BBD38B7}"/>
          </ac:spMkLst>
        </pc:spChg>
        <pc:picChg chg="add mod">
          <ac:chgData name="Hanyu Jiang" userId="" providerId="" clId="Web-{26A134D6-0DF1-4F83-9F03-F6186C127616}" dt="2021-04-25T21:55:52.475" v="105" actId="14100"/>
          <ac:picMkLst>
            <pc:docMk/>
            <pc:sldMk cId="376030445" sldId="256"/>
            <ac:picMk id="28" creationId="{597A8646-30C7-4F2C-9AA7-85A7C95757DD}"/>
          </ac:picMkLst>
        </pc:picChg>
        <pc:picChg chg="del">
          <ac:chgData name="Hanyu Jiang" userId="" providerId="" clId="Web-{26A134D6-0DF1-4F83-9F03-F6186C127616}" dt="2021-04-25T21:44:16.975" v="64"/>
          <ac:picMkLst>
            <pc:docMk/>
            <pc:sldMk cId="376030445" sldId="256"/>
            <ac:picMk id="51" creationId="{72FEA909-505F-4E1A-B8CA-A083D6431058}"/>
          </ac:picMkLst>
        </pc:picChg>
      </pc:sldChg>
    </pc:docChg>
  </pc:docChgLst>
  <pc:docChgLst>
    <pc:chgData name="Jeffrey Campbell" clId="Web-{AE677931-927C-4A8C-9705-9A3C83D4788A}"/>
    <pc:docChg chg="modSld">
      <pc:chgData name="Jeffrey Campbell" userId="" providerId="" clId="Web-{AE677931-927C-4A8C-9705-9A3C83D4788A}" dt="2021-04-22T02:48:30.923" v="306" actId="20577"/>
      <pc:docMkLst>
        <pc:docMk/>
      </pc:docMkLst>
      <pc:sldChg chg="addSp delSp modSp">
        <pc:chgData name="Jeffrey Campbell" userId="" providerId="" clId="Web-{AE677931-927C-4A8C-9705-9A3C83D4788A}" dt="2021-04-22T02:48:30.923" v="306" actId="20577"/>
        <pc:sldMkLst>
          <pc:docMk/>
          <pc:sldMk cId="376030445" sldId="256"/>
        </pc:sldMkLst>
        <pc:spChg chg="mod">
          <ac:chgData name="Jeffrey Campbell" userId="" providerId="" clId="Web-{AE677931-927C-4A8C-9705-9A3C83D4788A}" dt="2021-04-22T02:11:58.436" v="125"/>
          <ac:spMkLst>
            <pc:docMk/>
            <pc:sldMk cId="376030445" sldId="256"/>
            <ac:spMk id="6" creationId="{00000000-0000-0000-0000-000000000000}"/>
          </ac:spMkLst>
        </pc:spChg>
        <pc:spChg chg="mod">
          <ac:chgData name="Jeffrey Campbell" userId="" providerId="" clId="Web-{AE677931-927C-4A8C-9705-9A3C83D4788A}" dt="2021-04-22T02:24:23.218" v="143" actId="1076"/>
          <ac:spMkLst>
            <pc:docMk/>
            <pc:sldMk cId="376030445" sldId="256"/>
            <ac:spMk id="34" creationId="{5047D698-A998-4811-B705-0FA33F06392E}"/>
          </ac:spMkLst>
        </pc:spChg>
        <pc:spChg chg="mod">
          <ac:chgData name="Jeffrey Campbell" userId="" providerId="" clId="Web-{AE677931-927C-4A8C-9705-9A3C83D4788A}" dt="2021-04-22T02:48:30.923" v="306" actId="20577"/>
          <ac:spMkLst>
            <pc:docMk/>
            <pc:sldMk cId="376030445" sldId="256"/>
            <ac:spMk id="35" creationId="{A8288B9E-5C01-4F57-A6C6-3ADDC0C4AA27}"/>
          </ac:spMkLst>
        </pc:spChg>
        <pc:spChg chg="mod">
          <ac:chgData name="Jeffrey Campbell" userId="" providerId="" clId="Web-{AE677931-927C-4A8C-9705-9A3C83D4788A}" dt="2021-04-22T02:24:29.422" v="144" actId="1076"/>
          <ac:spMkLst>
            <pc:docMk/>
            <pc:sldMk cId="376030445" sldId="256"/>
            <ac:spMk id="36" creationId="{34D18D53-1A14-4802-9F84-7FBFC288D0EB}"/>
          </ac:spMkLst>
        </pc:spChg>
        <pc:spChg chg="mod">
          <ac:chgData name="Jeffrey Campbell" userId="" providerId="" clId="Web-{AE677931-927C-4A8C-9705-9A3C83D4788A}" dt="2021-04-22T02:06:35.115" v="104" actId="1076"/>
          <ac:spMkLst>
            <pc:docMk/>
            <pc:sldMk cId="376030445" sldId="256"/>
            <ac:spMk id="37" creationId="{1CD8EB21-5D9A-4378-95A8-698B95912455}"/>
          </ac:spMkLst>
        </pc:spChg>
        <pc:spChg chg="add mod">
          <ac:chgData name="Jeffrey Campbell" userId="" providerId="" clId="Web-{AE677931-927C-4A8C-9705-9A3C83D4788A}" dt="2021-04-22T02:45:40.060" v="294" actId="20577"/>
          <ac:spMkLst>
            <pc:docMk/>
            <pc:sldMk cId="376030445" sldId="256"/>
            <ac:spMk id="39" creationId="{16176EFC-FBB4-47F3-A64A-8271478CCF36}"/>
          </ac:spMkLst>
        </pc:spChg>
        <pc:spChg chg="add mod">
          <ac:chgData name="Jeffrey Campbell" userId="" providerId="" clId="Web-{AE677931-927C-4A8C-9705-9A3C83D4788A}" dt="2021-04-22T02:36:15.908" v="233" actId="20577"/>
          <ac:spMkLst>
            <pc:docMk/>
            <pc:sldMk cId="376030445" sldId="256"/>
            <ac:spMk id="42" creationId="{0CFBE0A3-5BF7-4EA1-998C-CCD0A50B173E}"/>
          </ac:spMkLst>
        </pc:spChg>
        <pc:spChg chg="add mod">
          <ac:chgData name="Jeffrey Campbell" userId="" providerId="" clId="Web-{AE677931-927C-4A8C-9705-9A3C83D4788A}" dt="2021-04-22T02:35:35.938" v="228" actId="20577"/>
          <ac:spMkLst>
            <pc:docMk/>
            <pc:sldMk cId="376030445" sldId="256"/>
            <ac:spMk id="43" creationId="{9EF7E2AD-CD3C-43FA-BA21-2DB7258E4EE0}"/>
          </ac:spMkLst>
        </pc:spChg>
        <pc:picChg chg="add mod">
          <ac:chgData name="Jeffrey Campbell" userId="" providerId="" clId="Web-{AE677931-927C-4A8C-9705-9A3C83D4788A}" dt="2021-04-22T02:33:41.905" v="204" actId="14100"/>
          <ac:picMkLst>
            <pc:docMk/>
            <pc:sldMk cId="376030445" sldId="256"/>
            <ac:picMk id="12" creationId="{9784DD45-B22D-4BC7-978D-F636D3A8E8DB}"/>
          </ac:picMkLst>
        </pc:picChg>
        <pc:picChg chg="add mod">
          <ac:chgData name="Jeffrey Campbell" userId="" providerId="" clId="Web-{AE677931-927C-4A8C-9705-9A3C83D4788A}" dt="2021-04-22T02:30:32.993" v="161" actId="14100"/>
          <ac:picMkLst>
            <pc:docMk/>
            <pc:sldMk cId="376030445" sldId="256"/>
            <ac:picMk id="14" creationId="{DD4CAEF0-F757-4242-AEB2-89E3EA0B5AAD}"/>
          </ac:picMkLst>
        </pc:picChg>
        <pc:picChg chg="del mod">
          <ac:chgData name="Jeffrey Campbell" userId="" providerId="" clId="Web-{AE677931-927C-4A8C-9705-9A3C83D4788A}" dt="2021-04-22T02:06:56.209" v="110"/>
          <ac:picMkLst>
            <pc:docMk/>
            <pc:sldMk cId="376030445" sldId="256"/>
            <ac:picMk id="24" creationId="{F1AA45BF-83B3-4BAA-8AA8-9A96EAA71AB2}"/>
          </ac:picMkLst>
        </pc:picChg>
        <pc:picChg chg="del mod">
          <ac:chgData name="Jeffrey Campbell" userId="" providerId="" clId="Web-{AE677931-927C-4A8C-9705-9A3C83D4788A}" dt="2021-04-22T02:06:40.521" v="107"/>
          <ac:picMkLst>
            <pc:docMk/>
            <pc:sldMk cId="376030445" sldId="256"/>
            <ac:picMk id="29" creationId="{EB526896-3400-44A8-9326-46B42A9B240B}"/>
          </ac:picMkLst>
        </pc:picChg>
      </pc:sldChg>
    </pc:docChg>
  </pc:docChgLst>
  <pc:docChgLst>
    <pc:chgData name="Kelly Bisson" userId="Fyy0EUFRYaWISXAJga7Ugk1KicspWm2LnV6pMi9Whic=" providerId="None" clId="Web-{F06697E5-626C-44C8-B55D-8B0206541D50}"/>
    <pc:docChg chg="modSld">
      <pc:chgData name="Kelly Bisson" userId="Fyy0EUFRYaWISXAJga7Ugk1KicspWm2LnV6pMi9Whic=" providerId="None" clId="Web-{F06697E5-626C-44C8-B55D-8B0206541D50}" dt="2021-04-22T16:11:00.586" v="107" actId="20577"/>
      <pc:docMkLst>
        <pc:docMk/>
      </pc:docMkLst>
      <pc:sldChg chg="addSp modSp">
        <pc:chgData name="Kelly Bisson" userId="Fyy0EUFRYaWISXAJga7Ugk1KicspWm2LnV6pMi9Whic=" providerId="None" clId="Web-{F06697E5-626C-44C8-B55D-8B0206541D50}" dt="2021-04-22T16:09:03.257" v="100" actId="20577"/>
        <pc:sldMkLst>
          <pc:docMk/>
          <pc:sldMk cId="376030445" sldId="256"/>
        </pc:sldMkLst>
        <pc:spChg chg="mod">
          <ac:chgData name="Kelly Bisson" userId="Fyy0EUFRYaWISXAJga7Ugk1KicspWm2LnV6pMi9Whic=" providerId="None" clId="Web-{F06697E5-626C-44C8-B55D-8B0206541D50}" dt="2021-04-22T16:01:25.256" v="66" actId="20577"/>
          <ac:spMkLst>
            <pc:docMk/>
            <pc:sldMk cId="376030445" sldId="256"/>
            <ac:spMk id="11" creationId="{6AA54919-C962-48B3-8427-4C755A6B8193}"/>
          </ac:spMkLst>
        </pc:spChg>
        <pc:spChg chg="mod">
          <ac:chgData name="Kelly Bisson" userId="Fyy0EUFRYaWISXAJga7Ugk1KicspWm2LnV6pMi9Whic=" providerId="None" clId="Web-{F06697E5-626C-44C8-B55D-8B0206541D50}" dt="2021-04-22T16:09:03.257" v="100" actId="20577"/>
          <ac:spMkLst>
            <pc:docMk/>
            <pc:sldMk cId="376030445" sldId="256"/>
            <ac:spMk id="17" creationId="{F05C69FA-C187-4359-A181-0E67BFDE005E}"/>
          </ac:spMkLst>
        </pc:spChg>
        <pc:spChg chg="add mod">
          <ac:chgData name="Kelly Bisson" userId="Fyy0EUFRYaWISXAJga7Ugk1KicspWm2LnV6pMi9Whic=" providerId="None" clId="Web-{F06697E5-626C-44C8-B55D-8B0206541D50}" dt="2021-04-22T16:03:54.647" v="88" actId="20577"/>
          <ac:spMkLst>
            <pc:docMk/>
            <pc:sldMk cId="376030445" sldId="256"/>
            <ac:spMk id="22" creationId="{13796C60-A7E7-4676-A984-BBCC21F52294}"/>
          </ac:spMkLst>
        </pc:spChg>
        <pc:spChg chg="mod">
          <ac:chgData name="Kelly Bisson" userId="Fyy0EUFRYaWISXAJga7Ugk1KicspWm2LnV6pMi9Whic=" providerId="None" clId="Web-{F06697E5-626C-44C8-B55D-8B0206541D50}" dt="2021-04-22T16:06:44.913" v="91" actId="14100"/>
          <ac:spMkLst>
            <pc:docMk/>
            <pc:sldMk cId="376030445" sldId="256"/>
            <ac:spMk id="149" creationId="{00000000-0000-0000-0000-000000000000}"/>
          </ac:spMkLst>
        </pc:spChg>
        <pc:picChg chg="add mod">
          <ac:chgData name="Kelly Bisson" userId="Fyy0EUFRYaWISXAJga7Ugk1KicspWm2LnV6pMi9Whic=" providerId="None" clId="Web-{F06697E5-626C-44C8-B55D-8B0206541D50}" dt="2021-04-22T16:00:35.943" v="61" actId="1076"/>
          <ac:picMkLst>
            <pc:docMk/>
            <pc:sldMk cId="376030445" sldId="256"/>
            <ac:picMk id="20" creationId="{F597479B-3B78-49D5-877F-A07BA0ECBB99}"/>
          </ac:picMkLst>
        </pc:picChg>
      </pc:sldChg>
      <pc:sldChg chg="modSp">
        <pc:chgData name="Kelly Bisson" userId="Fyy0EUFRYaWISXAJga7Ugk1KicspWm2LnV6pMi9Whic=" providerId="None" clId="Web-{F06697E5-626C-44C8-B55D-8B0206541D50}" dt="2021-04-22T16:11:00.586" v="107" actId="20577"/>
        <pc:sldMkLst>
          <pc:docMk/>
          <pc:sldMk cId="3729127652" sldId="258"/>
        </pc:sldMkLst>
        <pc:spChg chg="mod">
          <ac:chgData name="Kelly Bisson" userId="Fyy0EUFRYaWISXAJga7Ugk1KicspWm2LnV6pMi9Whic=" providerId="None" clId="Web-{F06697E5-626C-44C8-B55D-8B0206541D50}" dt="2021-04-22T16:11:00.586" v="107" actId="20577"/>
          <ac:spMkLst>
            <pc:docMk/>
            <pc:sldMk cId="3729127652" sldId="258"/>
            <ac:spMk id="3" creationId="{18D2CA59-2BD3-4BC2-800D-306EFB9DF49F}"/>
          </ac:spMkLst>
        </pc:spChg>
      </pc:sldChg>
    </pc:docChg>
  </pc:docChgLst>
  <pc:docChgLst>
    <pc:chgData name="Hanyu Jiang" userId="AuTqNRvhEW4tsFZ/so2MmpbvIKbm3a1Y3HWB5+WYBsg=" providerId="None" clId="Web-{9FD57180-3900-406A-939E-FD6945D5929E}"/>
    <pc:docChg chg="modSld">
      <pc:chgData name="Hanyu Jiang" userId="AuTqNRvhEW4tsFZ/so2MmpbvIKbm3a1Y3HWB5+WYBsg=" providerId="None" clId="Web-{9FD57180-3900-406A-939E-FD6945D5929E}" dt="2021-04-25T21:30:39.443" v="5"/>
      <pc:docMkLst>
        <pc:docMk/>
      </pc:docMkLst>
      <pc:sldChg chg="addSp delSp modSp">
        <pc:chgData name="Hanyu Jiang" userId="AuTqNRvhEW4tsFZ/so2MmpbvIKbm3a1Y3HWB5+WYBsg=" providerId="None" clId="Web-{9FD57180-3900-406A-939E-FD6945D5929E}" dt="2021-04-25T21:30:39.443" v="5"/>
        <pc:sldMkLst>
          <pc:docMk/>
          <pc:sldMk cId="376030445" sldId="256"/>
        </pc:sldMkLst>
        <pc:spChg chg="mod">
          <ac:chgData name="Hanyu Jiang" userId="AuTqNRvhEW4tsFZ/so2MmpbvIKbm3a1Y3HWB5+WYBsg=" providerId="None" clId="Web-{9FD57180-3900-406A-939E-FD6945D5929E}" dt="2021-04-25T21:30:14.724" v="3" actId="20577"/>
          <ac:spMkLst>
            <pc:docMk/>
            <pc:sldMk cId="376030445" sldId="256"/>
            <ac:spMk id="45" creationId="{9CEB8E46-9585-4CA2-ACF8-BBE2C9EE7E1F}"/>
          </ac:spMkLst>
        </pc:spChg>
        <pc:picChg chg="add del">
          <ac:chgData name="Hanyu Jiang" userId="AuTqNRvhEW4tsFZ/so2MmpbvIKbm3a1Y3HWB5+WYBsg=" providerId="None" clId="Web-{9FD57180-3900-406A-939E-FD6945D5929E}" dt="2021-04-25T21:30:39.443" v="5"/>
          <ac:picMkLst>
            <pc:docMk/>
            <pc:sldMk cId="376030445" sldId="256"/>
            <ac:picMk id="51" creationId="{72FEA909-505F-4E1A-B8CA-A083D6431058}"/>
          </ac:picMkLst>
        </pc:picChg>
      </pc:sldChg>
    </pc:docChg>
  </pc:docChgLst>
  <pc:docChgLst>
    <pc:chgData name="Kelly Bisson" clId="Web-{3F28D6FB-C5CE-4312-8A4B-64F3793E9E73}"/>
    <pc:docChg chg="modSld">
      <pc:chgData name="Kelly Bisson" userId="" providerId="" clId="Web-{3F28D6FB-C5CE-4312-8A4B-64F3793E9E73}" dt="2021-04-25T21:04:29.927" v="44" actId="20577"/>
      <pc:docMkLst>
        <pc:docMk/>
      </pc:docMkLst>
      <pc:sldChg chg="modSp">
        <pc:chgData name="Kelly Bisson" userId="" providerId="" clId="Web-{3F28D6FB-C5CE-4312-8A4B-64F3793E9E73}" dt="2021-04-25T21:04:29.927" v="44" actId="20577"/>
        <pc:sldMkLst>
          <pc:docMk/>
          <pc:sldMk cId="376030445" sldId="256"/>
        </pc:sldMkLst>
        <pc:spChg chg="mod">
          <ac:chgData name="Kelly Bisson" userId="" providerId="" clId="Web-{3F28D6FB-C5CE-4312-8A4B-64F3793E9E73}" dt="2021-04-25T20:50:11.721" v="13" actId="20577"/>
          <ac:spMkLst>
            <pc:docMk/>
            <pc:sldMk cId="376030445" sldId="256"/>
            <ac:spMk id="7" creationId="{3A7565DD-E340-439D-A7EC-67ACDDC376F2}"/>
          </ac:spMkLst>
        </pc:spChg>
        <pc:spChg chg="mod">
          <ac:chgData name="Kelly Bisson" userId="" providerId="" clId="Web-{3F28D6FB-C5CE-4312-8A4B-64F3793E9E73}" dt="2021-04-25T20:49:07.735" v="1" actId="20577"/>
          <ac:spMkLst>
            <pc:docMk/>
            <pc:sldMk cId="376030445" sldId="256"/>
            <ac:spMk id="17" creationId="{F05C69FA-C187-4359-A181-0E67BFDE005E}"/>
          </ac:spMkLst>
        </pc:spChg>
        <pc:spChg chg="mod">
          <ac:chgData name="Kelly Bisson" userId="" providerId="" clId="Web-{3F28D6FB-C5CE-4312-8A4B-64F3793E9E73}" dt="2021-04-25T20:54:29.102" v="27" actId="20577"/>
          <ac:spMkLst>
            <pc:docMk/>
            <pc:sldMk cId="376030445" sldId="256"/>
            <ac:spMk id="24" creationId="{C23F53F8-443A-4D00-BE78-F7D2BD085256}"/>
          </ac:spMkLst>
        </pc:spChg>
        <pc:spChg chg="mod">
          <ac:chgData name="Kelly Bisson" userId="" providerId="" clId="Web-{3F28D6FB-C5CE-4312-8A4B-64F3793E9E73}" dt="2021-04-25T20:58:00.419" v="38" actId="20577"/>
          <ac:spMkLst>
            <pc:docMk/>
            <pc:sldMk cId="376030445" sldId="256"/>
            <ac:spMk id="59" creationId="{50F03DD4-8A17-46E8-8F72-45FB8E764163}"/>
          </ac:spMkLst>
        </pc:spChg>
        <pc:spChg chg="mod">
          <ac:chgData name="Kelly Bisson" userId="" providerId="" clId="Web-{3F28D6FB-C5CE-4312-8A4B-64F3793E9E73}" dt="2021-04-25T21:04:29.927" v="44" actId="20577"/>
          <ac:spMkLst>
            <pc:docMk/>
            <pc:sldMk cId="376030445" sldId="256"/>
            <ac:spMk id="85" creationId="{00000000-0000-0000-0000-000000000000}"/>
          </ac:spMkLst>
        </pc:spChg>
      </pc:sldChg>
    </pc:docChg>
  </pc:docChgLst>
  <pc:docChgLst>
    <pc:chgData name="Hanyu Jiang" userId="AuTqNRvhEW4tsFZ/so2MmpbvIKbm3a1Y3HWB5+WYBsg=" providerId="None" clId="Web-{0D52AF84-97BB-44AB-B1D5-E43CB9758534}"/>
    <pc:docChg chg="modSld">
      <pc:chgData name="Hanyu Jiang" userId="AuTqNRvhEW4tsFZ/so2MmpbvIKbm3a1Y3HWB5+WYBsg=" providerId="None" clId="Web-{0D52AF84-97BB-44AB-B1D5-E43CB9758534}" dt="2021-04-25T20:48:34.893" v="16" actId="20577"/>
      <pc:docMkLst>
        <pc:docMk/>
      </pc:docMkLst>
      <pc:sldChg chg="modSp">
        <pc:chgData name="Hanyu Jiang" userId="AuTqNRvhEW4tsFZ/so2MmpbvIKbm3a1Y3HWB5+WYBsg=" providerId="None" clId="Web-{0D52AF84-97BB-44AB-B1D5-E43CB9758534}" dt="2021-04-25T20:48:34.893" v="16" actId="20577"/>
        <pc:sldMkLst>
          <pc:docMk/>
          <pc:sldMk cId="376030445" sldId="256"/>
        </pc:sldMkLst>
        <pc:spChg chg="mod">
          <ac:chgData name="Hanyu Jiang" userId="AuTqNRvhEW4tsFZ/so2MmpbvIKbm3a1Y3HWB5+WYBsg=" providerId="None" clId="Web-{0D52AF84-97BB-44AB-B1D5-E43CB9758534}" dt="2021-04-25T20:31:45.966" v="5" actId="20577"/>
          <ac:spMkLst>
            <pc:docMk/>
            <pc:sldMk cId="376030445" sldId="256"/>
            <ac:spMk id="45" creationId="{9CEB8E46-9585-4CA2-ACF8-BBE2C9EE7E1F}"/>
          </ac:spMkLst>
        </pc:spChg>
        <pc:spChg chg="mod">
          <ac:chgData name="Hanyu Jiang" userId="AuTqNRvhEW4tsFZ/so2MmpbvIKbm3a1Y3HWB5+WYBsg=" providerId="None" clId="Web-{0D52AF84-97BB-44AB-B1D5-E43CB9758534}" dt="2021-04-25T20:48:34.893" v="16" actId="20577"/>
          <ac:spMkLst>
            <pc:docMk/>
            <pc:sldMk cId="376030445" sldId="256"/>
            <ac:spMk id="48" creationId="{01CE3C0F-D134-457A-B2B8-FA163BBD38B7}"/>
          </ac:spMkLst>
        </pc:spChg>
      </pc:sldChg>
    </pc:docChg>
  </pc:docChgLst>
  <pc:docChgLst>
    <pc:chgData name="Alex Chesley" clId="Web-{553A007F-70D4-4F72-8CB5-1A25ADB1996C}"/>
    <pc:docChg chg="modSld">
      <pc:chgData name="Alex Chesley" userId="" providerId="" clId="Web-{553A007F-70D4-4F72-8CB5-1A25ADB1996C}" dt="2021-04-22T21:09:13.741" v="188" actId="20577"/>
      <pc:docMkLst>
        <pc:docMk/>
      </pc:docMkLst>
      <pc:sldChg chg="modSp">
        <pc:chgData name="Alex Chesley" userId="" providerId="" clId="Web-{553A007F-70D4-4F72-8CB5-1A25ADB1996C}" dt="2021-04-22T21:09:13.741" v="188" actId="20577"/>
        <pc:sldMkLst>
          <pc:docMk/>
          <pc:sldMk cId="376030445" sldId="256"/>
        </pc:sldMkLst>
        <pc:spChg chg="mod">
          <ac:chgData name="Alex Chesley" userId="" providerId="" clId="Web-{553A007F-70D4-4F72-8CB5-1A25ADB1996C}" dt="2021-04-22T21:09:13.741" v="188" actId="20577"/>
          <ac:spMkLst>
            <pc:docMk/>
            <pc:sldMk cId="376030445" sldId="256"/>
            <ac:spMk id="11" creationId="{6AA54919-C962-48B3-8427-4C755A6B8193}"/>
          </ac:spMkLst>
        </pc:spChg>
      </pc:sldChg>
    </pc:docChg>
  </pc:docChgLst>
  <pc:docChgLst>
    <pc:chgData name="Alex Chesley" clId="Web-{25D243F8-47B9-4177-96E9-5CA52EC1F40F}"/>
    <pc:docChg chg="modSld">
      <pc:chgData name="Alex Chesley" userId="" providerId="" clId="Web-{25D243F8-47B9-4177-96E9-5CA52EC1F40F}" dt="2021-04-26T01:13:36.623" v="24" actId="20577"/>
      <pc:docMkLst>
        <pc:docMk/>
      </pc:docMkLst>
      <pc:sldChg chg="modSp">
        <pc:chgData name="Alex Chesley" userId="" providerId="" clId="Web-{25D243F8-47B9-4177-96E9-5CA52EC1F40F}" dt="2021-04-26T01:13:36.623" v="24" actId="20577"/>
        <pc:sldMkLst>
          <pc:docMk/>
          <pc:sldMk cId="376030445" sldId="256"/>
        </pc:sldMkLst>
        <pc:spChg chg="mod">
          <ac:chgData name="Alex Chesley" userId="" providerId="" clId="Web-{25D243F8-47B9-4177-96E9-5CA52EC1F40F}" dt="2021-04-26T01:13:36.623" v="24" actId="20577"/>
          <ac:spMkLst>
            <pc:docMk/>
            <pc:sldMk cId="376030445" sldId="256"/>
            <ac:spMk id="67" creationId="{821A1BF2-68E5-4760-BB05-6096687060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285235"/>
            <a:ext cx="43525440" cy="1337056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6400800" y="20171415"/>
            <a:ext cx="38404800" cy="927226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2" y="2044702"/>
            <a:ext cx="11041380" cy="32546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2" y="2044702"/>
            <a:ext cx="32484060" cy="32546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2" y="9574544"/>
            <a:ext cx="44165520" cy="1597532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3493772" y="25701005"/>
            <a:ext cx="44165520" cy="840104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10223503"/>
            <a:ext cx="21762720" cy="243674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044709"/>
            <a:ext cx="44165520" cy="7423154"/>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6" y="9414517"/>
            <a:ext cx="21662704"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527116" y="14028420"/>
            <a:ext cx="21662704"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3" y="9414517"/>
            <a:ext cx="21769390" cy="461390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5923243" y="14028420"/>
            <a:ext cx="21769390" cy="206336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21769390" y="5529589"/>
            <a:ext cx="25923240" cy="272923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560320"/>
            <a:ext cx="16515396" cy="896112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5529589"/>
            <a:ext cx="25923240" cy="272923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527110" y="11521441"/>
            <a:ext cx="16515396" cy="21344894"/>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044709"/>
            <a:ext cx="44165520" cy="7423154"/>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10223503"/>
            <a:ext cx="44165520" cy="24367494"/>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5595569"/>
            <a:ext cx="11521440" cy="20447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4/26/2021</a:t>
            </a:fld>
            <a:endParaRPr lang="en-US"/>
          </a:p>
        </p:txBody>
      </p:sp>
      <p:sp>
        <p:nvSpPr>
          <p:cNvPr id="5" name="Footer Placeholder 4"/>
          <p:cNvSpPr>
            <a:spLocks noGrp="1"/>
          </p:cNvSpPr>
          <p:nvPr>
            <p:ph type="ftr" sz="quarter" idx="3"/>
          </p:nvPr>
        </p:nvSpPr>
        <p:spPr>
          <a:xfrm>
            <a:off x="16962120" y="35595569"/>
            <a:ext cx="17282160" cy="20447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5595569"/>
            <a:ext cx="11521440" cy="20447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197" y="609601"/>
            <a:ext cx="50326026" cy="4605867"/>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a:cs typeface="Arial"/>
              </a:rPr>
              <a:t>Design and Modeling for the IMAP Student Collaboration CubeSat</a:t>
            </a:r>
            <a:br>
              <a:rPr lang="en-US" sz="8400" dirty="0">
                <a:latin typeface="Cambria" panose="02040503050406030204" pitchFamily="18" charset="0"/>
                <a:cs typeface="Arial" panose="020B0604020202020204" pitchFamily="34" charset="0"/>
              </a:rPr>
            </a:br>
            <a:r>
              <a:rPr lang="en-US" sz="5600" u="sng" dirty="0">
                <a:solidFill>
                  <a:schemeClr val="bg1"/>
                </a:solidFill>
                <a:latin typeface="Cambria"/>
                <a:cs typeface="Arial"/>
              </a:rPr>
              <a:t>Kelly Bisson, Alex Chesley, Jeffrey Campbell, Jeffrey Grant, Hanyu Jiang</a:t>
            </a:r>
            <a:br>
              <a:rPr lang="en-US" sz="5600" dirty="0">
                <a:latin typeface="Cambria" panose="02040503050406030204" pitchFamily="18" charset="0"/>
                <a:cs typeface="Arial" panose="020B0604020202020204" pitchFamily="34" charset="0"/>
              </a:rPr>
            </a:br>
            <a:r>
              <a:rPr lang="en-US" sz="5600" i="1" dirty="0">
                <a:solidFill>
                  <a:schemeClr val="bg1"/>
                </a:solidFill>
                <a:latin typeface="Cambria"/>
                <a:cs typeface="Arial"/>
              </a:rPr>
              <a:t>UNH Space Science Center, University of New Hampshire, Durham, NH 03824</a:t>
            </a:r>
            <a:endParaRPr lang="en-US" sz="9300" i="1" dirty="0">
              <a:solidFill>
                <a:schemeClr val="bg1"/>
              </a:solidFill>
              <a:latin typeface="Cambria"/>
              <a:cs typeface="Arial"/>
            </a:endParaRPr>
          </a:p>
        </p:txBody>
      </p:sp>
      <p:sp>
        <p:nvSpPr>
          <p:cNvPr id="6" name="Subtitle 2"/>
          <p:cNvSpPr txBox="1">
            <a:spLocks/>
          </p:cNvSpPr>
          <p:nvPr/>
        </p:nvSpPr>
        <p:spPr>
          <a:xfrm>
            <a:off x="431196" y="7044300"/>
            <a:ext cx="12733867" cy="1441488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8" name="Subtitle 2"/>
          <p:cNvSpPr txBox="1">
            <a:spLocks/>
          </p:cNvSpPr>
          <p:nvPr/>
        </p:nvSpPr>
        <p:spPr>
          <a:xfrm>
            <a:off x="471453" y="23834555"/>
            <a:ext cx="12733867" cy="13714554"/>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4000" b="1" u="sng" dirty="0" err="1">
              <a:cs typeface="Calibri"/>
            </a:endParaRPr>
          </a:p>
        </p:txBody>
      </p:sp>
      <p:sp>
        <p:nvSpPr>
          <p:cNvPr id="9" name="Subtitle 2"/>
          <p:cNvSpPr txBox="1">
            <a:spLocks/>
          </p:cNvSpPr>
          <p:nvPr/>
        </p:nvSpPr>
        <p:spPr>
          <a:xfrm>
            <a:off x="13935406" y="5741325"/>
            <a:ext cx="23358234" cy="1153434"/>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Introduction and Mission Overview</a:t>
            </a:r>
          </a:p>
        </p:txBody>
      </p:sp>
      <p:sp>
        <p:nvSpPr>
          <p:cNvPr id="13" name="Subtitle 2"/>
          <p:cNvSpPr txBox="1">
            <a:spLocks/>
          </p:cNvSpPr>
          <p:nvPr/>
        </p:nvSpPr>
        <p:spPr>
          <a:xfrm>
            <a:off x="431198" y="5748895"/>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a:rPr>
              <a:t>Power </a:t>
            </a:r>
          </a:p>
        </p:txBody>
      </p:sp>
      <p:sp>
        <p:nvSpPr>
          <p:cNvPr id="15" name="Subtitle 2"/>
          <p:cNvSpPr txBox="1">
            <a:spLocks/>
          </p:cNvSpPr>
          <p:nvPr/>
        </p:nvSpPr>
        <p:spPr>
          <a:xfrm>
            <a:off x="38023361" y="5748895"/>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Telemetry</a:t>
            </a:r>
            <a:endParaRPr lang="en-US" sz="5800" dirty="0">
              <a:solidFill>
                <a:schemeClr val="bg1"/>
              </a:solidFill>
              <a:latin typeface="Cambria" panose="02040503050406030204" pitchFamily="18" charset="0"/>
            </a:endParaRPr>
          </a:p>
        </p:txBody>
      </p:sp>
      <p:sp>
        <p:nvSpPr>
          <p:cNvPr id="16" name="Subtitle 2"/>
          <p:cNvSpPr txBox="1">
            <a:spLocks/>
          </p:cNvSpPr>
          <p:nvPr/>
        </p:nvSpPr>
        <p:spPr>
          <a:xfrm>
            <a:off x="13924547" y="7165070"/>
            <a:ext cx="23379953" cy="1667564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8" name="Subtitle 2"/>
          <p:cNvSpPr txBox="1">
            <a:spLocks/>
          </p:cNvSpPr>
          <p:nvPr/>
        </p:nvSpPr>
        <p:spPr>
          <a:xfrm>
            <a:off x="38023361" y="21766083"/>
            <a:ext cx="12733867" cy="739229"/>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Testing / Future Plans</a:t>
            </a:r>
          </a:p>
        </p:txBody>
      </p:sp>
      <p:sp>
        <p:nvSpPr>
          <p:cNvPr id="19" name="Subtitle 2"/>
          <p:cNvSpPr txBox="1">
            <a:spLocks/>
          </p:cNvSpPr>
          <p:nvPr/>
        </p:nvSpPr>
        <p:spPr>
          <a:xfrm>
            <a:off x="38023361" y="7178449"/>
            <a:ext cx="12710813" cy="14280740"/>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0" marR="0" algn="l">
              <a:lnSpc>
                <a:spcPct val="107000"/>
              </a:lnSpc>
              <a:spcBef>
                <a:spcPts val="0"/>
              </a:spcBef>
              <a:spcAft>
                <a:spcPts val="800"/>
              </a:spcAft>
            </a:pPr>
            <a:endParaRPr lang="en-US" sz="2500">
              <a:latin typeface="Calibri" panose="020F0502020204030204" pitchFamily="34" charset="0"/>
              <a:ea typeface="DengXian" panose="02010600030101010101" pitchFamily="2" charset="-122"/>
              <a:cs typeface="Calibri" panose="020F0502020204030204" pitchFamily="34" charset="0"/>
            </a:endParaRPr>
          </a:p>
          <a:p>
            <a:pPr marL="0" marR="0" algn="l">
              <a:lnSpc>
                <a:spcPct val="107000"/>
              </a:lnSpc>
              <a:spcBef>
                <a:spcPts val="0"/>
              </a:spcBef>
              <a:spcAft>
                <a:spcPts val="800"/>
              </a:spcAft>
            </a:pPr>
            <a:endParaRPr lang="en-US" sz="2500">
              <a:effectLst/>
              <a:latin typeface="Calibri" panose="020F0502020204030204" pitchFamily="34" charset="0"/>
              <a:ea typeface="DengXian" panose="02010600030101010101" pitchFamily="2" charset="-122"/>
              <a:cs typeface="Times New Roman" panose="02020603050405020304" pitchFamily="18" charset="0"/>
            </a:endParaRPr>
          </a:p>
          <a:p>
            <a:pPr marL="571500" indent="-571500" algn="l">
              <a:spcBef>
                <a:spcPts val="0"/>
              </a:spcBef>
              <a:buFont typeface="Arial" panose="020B0604020202020204" pitchFamily="34" charset="0"/>
              <a:buChar char="•"/>
            </a:pPr>
            <a:endParaRPr lang="en-US" sz="2500" dirty="0">
              <a:latin typeface="Cambria" panose="02040503050406030204" pitchFamily="18" charset="0"/>
            </a:endParaRPr>
          </a:p>
        </p:txBody>
      </p:sp>
      <p:sp>
        <p:nvSpPr>
          <p:cNvPr id="33" name="Subtitle 2"/>
          <p:cNvSpPr txBox="1">
            <a:spLocks/>
          </p:cNvSpPr>
          <p:nvPr/>
        </p:nvSpPr>
        <p:spPr>
          <a:xfrm>
            <a:off x="13924546" y="25482321"/>
            <a:ext cx="23377434" cy="12066788"/>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50" name="Straight Connector 49"/>
          <p:cNvCxnSpPr/>
          <p:nvPr/>
        </p:nvCxnSpPr>
        <p:spPr>
          <a:xfrm>
            <a:off x="25189400" y="8184661"/>
            <a:ext cx="46761" cy="5237413"/>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6192108" y="7456023"/>
            <a:ext cx="6922362" cy="723269"/>
          </a:xfrm>
          <a:prstGeom prst="rect">
            <a:avLst/>
          </a:prstGeom>
          <a:noFill/>
        </p:spPr>
        <p:txBody>
          <a:bodyPr wrap="square" lIns="106674" tIns="53337" rIns="106674" bIns="53337" rtlCol="0" anchor="t">
            <a:spAutoFit/>
          </a:bodyPr>
          <a:lstStyle/>
          <a:p>
            <a:pPr algn="ctr"/>
            <a:r>
              <a:rPr lang="en-US" sz="4000" dirty="0">
                <a:latin typeface="Cambria"/>
              </a:rPr>
              <a:t>Render of UNH's 3U Design</a:t>
            </a:r>
          </a:p>
        </p:txBody>
      </p:sp>
      <p:sp>
        <p:nvSpPr>
          <p:cNvPr id="64" name="TextBox 63"/>
          <p:cNvSpPr txBox="1"/>
          <p:nvPr/>
        </p:nvSpPr>
        <p:spPr>
          <a:xfrm>
            <a:off x="26101460" y="13992927"/>
            <a:ext cx="9815246" cy="815602"/>
          </a:xfrm>
          <a:prstGeom prst="rect">
            <a:avLst/>
          </a:prstGeom>
          <a:noFill/>
        </p:spPr>
        <p:txBody>
          <a:bodyPr wrap="square" lIns="106674" tIns="53337" rIns="106674" bIns="53337" rtlCol="0" anchor="t">
            <a:spAutoFit/>
          </a:bodyPr>
          <a:lstStyle/>
          <a:p>
            <a:r>
              <a:rPr lang="en-US" sz="2300" dirty="0">
                <a:latin typeface="Cambria"/>
              </a:rPr>
              <a:t>Image #2) Image of Earth's magnetic field, cusp regions can be seen near  the northern and southern poles [Ref .1]. </a:t>
            </a:r>
            <a:endParaRPr lang="en-US" sz="2300" dirty="0">
              <a:latin typeface="Cambria" panose="02040503050406030204" pitchFamily="18" charset="0"/>
            </a:endParaRPr>
          </a:p>
        </p:txBody>
      </p:sp>
      <p:sp>
        <p:nvSpPr>
          <p:cNvPr id="62" name="TextBox 61"/>
          <p:cNvSpPr txBox="1"/>
          <p:nvPr/>
        </p:nvSpPr>
        <p:spPr>
          <a:xfrm>
            <a:off x="15246608" y="13992926"/>
            <a:ext cx="9906191" cy="461659"/>
          </a:xfrm>
          <a:prstGeom prst="rect">
            <a:avLst/>
          </a:prstGeom>
          <a:noFill/>
        </p:spPr>
        <p:txBody>
          <a:bodyPr wrap="square" lIns="106674" tIns="53337" rIns="106674" bIns="53337" rtlCol="0" anchor="t">
            <a:spAutoFit/>
          </a:bodyPr>
          <a:lstStyle/>
          <a:p>
            <a:r>
              <a:rPr lang="en-US" sz="2300" dirty="0">
                <a:latin typeface="Cambria"/>
              </a:rPr>
              <a:t>Image #1) Render of 3U CubeSat using a Pumpkin Inc. Frame </a:t>
            </a:r>
            <a:endParaRPr lang="en-US" sz="2300" dirty="0">
              <a:latin typeface="Cambria" panose="02040503050406030204" pitchFamily="18" charset="0"/>
            </a:endParaRPr>
          </a:p>
        </p:txBody>
      </p:sp>
      <p:sp>
        <p:nvSpPr>
          <p:cNvPr id="149" name="Subtitle 2"/>
          <p:cNvSpPr txBox="1">
            <a:spLocks/>
          </p:cNvSpPr>
          <p:nvPr/>
        </p:nvSpPr>
        <p:spPr>
          <a:xfrm>
            <a:off x="14108738" y="24229918"/>
            <a:ext cx="22875156" cy="1002650"/>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a:rPr>
              <a:t>Attitude Control and Instrumentation</a:t>
            </a:r>
          </a:p>
        </p:txBody>
      </p:sp>
      <p:sp>
        <p:nvSpPr>
          <p:cNvPr id="85" name="Subtitle 2"/>
          <p:cNvSpPr txBox="1">
            <a:spLocks/>
          </p:cNvSpPr>
          <p:nvPr/>
        </p:nvSpPr>
        <p:spPr>
          <a:xfrm>
            <a:off x="38032911" y="32567307"/>
            <a:ext cx="12733867" cy="1443081"/>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libri"/>
                <a:cs typeface="Calibri"/>
              </a:rPr>
              <a:t>Special thanks to our mentors Marc Lessard, Noe Lugaz, Jenna Burgett, Jason Legere, and Sonya Smith.</a:t>
            </a:r>
            <a:endParaRPr lang="en-US" dirty="0"/>
          </a:p>
        </p:txBody>
      </p:sp>
      <p:sp>
        <p:nvSpPr>
          <p:cNvPr id="93" name="Subtitle 2"/>
          <p:cNvSpPr txBox="1">
            <a:spLocks/>
          </p:cNvSpPr>
          <p:nvPr/>
        </p:nvSpPr>
        <p:spPr>
          <a:xfrm>
            <a:off x="38012439" y="31646339"/>
            <a:ext cx="12733867" cy="739229"/>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a:rPr>
              <a:t>Acknowledgements </a:t>
            </a:r>
            <a:endParaRPr lang="en-US" sz="4700" dirty="0">
              <a:solidFill>
                <a:schemeClr val="bg1"/>
              </a:solidFill>
              <a:latin typeface="Cambria" panose="02040503050406030204" pitchFamily="18" charset="0"/>
            </a:endParaRPr>
          </a:p>
        </p:txBody>
      </p:sp>
      <p:sp>
        <p:nvSpPr>
          <p:cNvPr id="4" name="TextBox 3"/>
          <p:cNvSpPr txBox="1"/>
          <p:nvPr/>
        </p:nvSpPr>
        <p:spPr>
          <a:xfrm>
            <a:off x="38482410" y="14253001"/>
            <a:ext cx="66003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7" name="TextBox 96"/>
          <p:cNvSpPr txBox="1"/>
          <p:nvPr/>
        </p:nvSpPr>
        <p:spPr>
          <a:xfrm>
            <a:off x="27854362" y="7439744"/>
            <a:ext cx="6372007" cy="723269"/>
          </a:xfrm>
          <a:prstGeom prst="rect">
            <a:avLst/>
          </a:prstGeom>
          <a:noFill/>
        </p:spPr>
        <p:txBody>
          <a:bodyPr wrap="square" lIns="106674" tIns="53337" rIns="106674" bIns="53337" rtlCol="0" anchor="t">
            <a:spAutoFit/>
          </a:bodyPr>
          <a:lstStyle/>
          <a:p>
            <a:pPr algn="ctr"/>
            <a:r>
              <a:rPr lang="en-US" sz="4000" dirty="0">
                <a:latin typeface="Cambria"/>
              </a:rPr>
              <a:t>Earth's Magnetic Field </a:t>
            </a:r>
            <a:endParaRPr lang="en-US" dirty="0"/>
          </a:p>
        </p:txBody>
      </p:sp>
      <p:sp>
        <p:nvSpPr>
          <p:cNvPr id="27" name="Rectangle 26"/>
          <p:cNvSpPr/>
          <p:nvPr/>
        </p:nvSpPr>
        <p:spPr>
          <a:xfrm>
            <a:off x="44275353" y="1363833"/>
            <a:ext cx="4244112" cy="2935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r>
              <a:rPr lang="en-US" sz="4700" dirty="0">
                <a:solidFill>
                  <a:schemeClr val="tx1"/>
                </a:solidFill>
              </a:rPr>
              <a:t>Place your Project Logo Here</a:t>
            </a:r>
          </a:p>
        </p:txBody>
      </p:sp>
      <p:sp>
        <p:nvSpPr>
          <p:cNvPr id="98" name="Subtitle 2"/>
          <p:cNvSpPr txBox="1">
            <a:spLocks/>
          </p:cNvSpPr>
          <p:nvPr/>
        </p:nvSpPr>
        <p:spPr>
          <a:xfrm>
            <a:off x="494398" y="22144389"/>
            <a:ext cx="12733867" cy="106535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a:solidFill>
                  <a:schemeClr val="bg1"/>
                </a:solidFill>
                <a:latin typeface="Cambria"/>
              </a:rPr>
              <a:t>Orbit Information </a:t>
            </a:r>
            <a:endParaRPr lang="en-US" sz="5800">
              <a:solidFill>
                <a:schemeClr val="bg1"/>
              </a:solidFill>
              <a:latin typeface="Cambria"/>
            </a:endParaRPr>
          </a:p>
        </p:txBody>
      </p:sp>
      <p:sp>
        <p:nvSpPr>
          <p:cNvPr id="108" name="Subtitle 2"/>
          <p:cNvSpPr txBox="1">
            <a:spLocks/>
          </p:cNvSpPr>
          <p:nvPr/>
        </p:nvSpPr>
        <p:spPr>
          <a:xfrm>
            <a:off x="38012439" y="22771600"/>
            <a:ext cx="12741154" cy="867634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ea typeface="+mn-lt"/>
              <a:cs typeface="+mn-lt"/>
            </a:endParaRPr>
          </a:p>
          <a:p>
            <a:pPr algn="l">
              <a:spcBef>
                <a:spcPts val="0"/>
              </a:spcBef>
            </a:pPr>
            <a:endParaRPr lang="en-US" sz="2500" dirty="0">
              <a:cs typeface="Calibri"/>
            </a:endParaRPr>
          </a:p>
          <a:p>
            <a:pPr algn="l">
              <a:spcBef>
                <a:spcPts val="0"/>
              </a:spcBef>
            </a:pPr>
            <a:endParaRPr lang="en-US" sz="2500" dirty="0">
              <a:latin typeface="Cambria" panose="02040503050406030204" pitchFamily="18" charset="0"/>
            </a:endParaRPr>
          </a:p>
          <a:p>
            <a:pPr algn="l">
              <a:spcBef>
                <a:spcPts val="0"/>
              </a:spcBef>
            </a:pPr>
            <a:endParaRPr lang="en-US" sz="3700" dirty="0">
              <a:latin typeface="Cambria"/>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543" y="1363833"/>
            <a:ext cx="2478029" cy="2983998"/>
          </a:xfrm>
          <a:prstGeom prst="rect">
            <a:avLst/>
          </a:prstGeom>
        </p:spPr>
      </p:pic>
      <p:pic>
        <p:nvPicPr>
          <p:cNvPr id="23" name="Picture 22">
            <a:extLst>
              <a:ext uri="{FF2B5EF4-FFF2-40B4-BE49-F238E27FC236}">
                <a16:creationId xmlns:a16="http://schemas.microsoft.com/office/drawing/2014/main" id="{78B5DC63-9CC8-4A8E-AD3F-1DD8662C7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5353" y="1216446"/>
            <a:ext cx="4244112" cy="3380591"/>
          </a:xfrm>
          <a:prstGeom prst="rect">
            <a:avLst/>
          </a:prstGeom>
        </p:spPr>
      </p:pic>
      <p:sp>
        <p:nvSpPr>
          <p:cNvPr id="3" name="TextBox 2">
            <a:extLst>
              <a:ext uri="{FF2B5EF4-FFF2-40B4-BE49-F238E27FC236}">
                <a16:creationId xmlns:a16="http://schemas.microsoft.com/office/drawing/2014/main" id="{6B520484-E8BA-461B-BCBA-02E630014A31}"/>
              </a:ext>
            </a:extLst>
          </p:cNvPr>
          <p:cNvSpPr txBox="1"/>
          <p:nvPr/>
        </p:nvSpPr>
        <p:spPr>
          <a:xfrm>
            <a:off x="14377237" y="15091769"/>
            <a:ext cx="10355484" cy="461665"/>
          </a:xfrm>
          <a:prstGeom prst="rect">
            <a:avLst/>
          </a:prstGeom>
          <a:noFill/>
        </p:spPr>
        <p:txBody>
          <a:bodyPr wrap="square" rtlCol="0">
            <a:spAutoFit/>
          </a:bodyPr>
          <a:lstStyle/>
          <a:p>
            <a:r>
              <a:rPr lang="en-US" sz="2400" b="1" u="sng" dirty="0"/>
              <a:t>What is a CubeSat ?</a:t>
            </a:r>
          </a:p>
        </p:txBody>
      </p:sp>
      <p:sp>
        <p:nvSpPr>
          <p:cNvPr id="10" name="TextBox 9">
            <a:extLst>
              <a:ext uri="{FF2B5EF4-FFF2-40B4-BE49-F238E27FC236}">
                <a16:creationId xmlns:a16="http://schemas.microsoft.com/office/drawing/2014/main" id="{1D7102B4-0309-4A6E-9B32-D239ECA2DC0A}"/>
              </a:ext>
            </a:extLst>
          </p:cNvPr>
          <p:cNvSpPr txBox="1"/>
          <p:nvPr/>
        </p:nvSpPr>
        <p:spPr>
          <a:xfrm>
            <a:off x="26034035" y="15091769"/>
            <a:ext cx="10588473" cy="4678204"/>
          </a:xfrm>
          <a:prstGeom prst="rect">
            <a:avLst/>
          </a:prstGeom>
          <a:noFill/>
        </p:spPr>
        <p:txBody>
          <a:bodyPr wrap="square" lIns="91440" tIns="45720" rIns="91440" bIns="45720" rtlCol="0" anchor="t">
            <a:spAutoFit/>
          </a:bodyPr>
          <a:lstStyle/>
          <a:p>
            <a:r>
              <a:rPr lang="en-US" sz="2400" b="1" u="sng" dirty="0"/>
              <a:t>Interstellar Mapping and Acceleration Probe (IMAP) -STC Mission</a:t>
            </a:r>
          </a:p>
          <a:p>
            <a:endParaRPr lang="en-US" sz="2400" b="1" u="sng" dirty="0">
              <a:cs typeface="Calibri" panose="020F0502020204030204"/>
            </a:endParaRPr>
          </a:p>
          <a:p>
            <a:pPr algn="just"/>
            <a:r>
              <a:rPr lang="en-US" sz="2500" dirty="0">
                <a:cs typeface="Calibri" panose="020F0502020204030204"/>
              </a:rPr>
              <a:t>The IMAP mission is led by NASA and is set to launch in 2024. It is purposed to map the effects of inbound particles to earth from the edges of interstellar space. The IMAP- Student Collaboration mission consists of teams from universities around the country including Howard University, Sonoma State University, and the University of New Hampshire. The objective of this mission is to study the causes of electron heating and atomic oxygen levels within the auroral and cusp regions of Earth's Magnetic Field. This will be done by launching 3 CubeSats developed by each university into a polar orbit, which will allow the CubeSats to enter the cusp region and record atomic oxygen levels.</a:t>
            </a:r>
          </a:p>
          <a:p>
            <a:pPr algn="just"/>
            <a:endParaRPr lang="en-US" sz="2500" dirty="0">
              <a:cs typeface="Calibri" panose="020F0502020204030204"/>
            </a:endParaRPr>
          </a:p>
        </p:txBody>
      </p:sp>
      <p:sp>
        <p:nvSpPr>
          <p:cNvPr id="5" name="TextBox 4">
            <a:extLst>
              <a:ext uri="{FF2B5EF4-FFF2-40B4-BE49-F238E27FC236}">
                <a16:creationId xmlns:a16="http://schemas.microsoft.com/office/drawing/2014/main" id="{81C18EAA-4CAB-4563-96BC-0DE3EE3FB773}"/>
              </a:ext>
            </a:extLst>
          </p:cNvPr>
          <p:cNvSpPr txBox="1"/>
          <p:nvPr/>
        </p:nvSpPr>
        <p:spPr>
          <a:xfrm>
            <a:off x="14357569" y="15753899"/>
            <a:ext cx="10633493" cy="4324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500" dirty="0">
                <a:cs typeface="Calibri"/>
              </a:rPr>
              <a:t>CubeSat's are becoming increasingly popular for both institutional and commercial science missions. The small size and relatively low complexity of these small satellites allows for low cost missions to low-Earth orbit for a wide array of scientific missions. They come in a variety of sizes ranging from 1U all the way to 10U and beyond. A "U" refers to the standardized volume of a CubeSat having dimensions of 10cm x 10cm x 10cm. This standardized size allows for easy deployment of CubeSats from linear deployers and even in some cases, astronauts on the International Space station. The UNH team has decided to use a 3U CubeSat design in order to carry the selected instrumentation for this mission. </a:t>
            </a:r>
          </a:p>
          <a:p>
            <a:endParaRPr lang="en-US" sz="2500" dirty="0">
              <a:cs typeface="Calibri"/>
            </a:endParaRPr>
          </a:p>
        </p:txBody>
      </p:sp>
      <p:sp>
        <p:nvSpPr>
          <p:cNvPr id="7" name="TextBox 6">
            <a:extLst>
              <a:ext uri="{FF2B5EF4-FFF2-40B4-BE49-F238E27FC236}">
                <a16:creationId xmlns:a16="http://schemas.microsoft.com/office/drawing/2014/main" id="{3A7565DD-E340-439D-A7EC-67ACDDC376F2}"/>
              </a:ext>
            </a:extLst>
          </p:cNvPr>
          <p:cNvSpPr txBox="1"/>
          <p:nvPr/>
        </p:nvSpPr>
        <p:spPr>
          <a:xfrm>
            <a:off x="14350581" y="19761408"/>
            <a:ext cx="22253110"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cs typeface="Calibri"/>
              </a:rPr>
              <a:t>Science </a:t>
            </a:r>
          </a:p>
          <a:p>
            <a:endParaRPr lang="en-US" sz="2400" b="1" u="sng" dirty="0">
              <a:cs typeface="Calibri"/>
            </a:endParaRPr>
          </a:p>
          <a:p>
            <a:pPr algn="just"/>
            <a:r>
              <a:rPr lang="en-US" sz="2500" dirty="0">
                <a:cs typeface="Calibri"/>
              </a:rPr>
              <a:t>What the team will be measuring in the lower regions of Earth's Ionosphere is electron temperature and the density of atomic oxygen levels. These measurements will be done by the use of an Electron Retarding Potential Analyzer (ERPA) and a UV-Photomultiplier Tube. These measurements correlate directly to the main IMAP mission because these measurements are influenced by the solar winds coming from the Sun. The hope for these measurements is that they will tell us more about what causes electron heating in the Aurora.</a:t>
            </a:r>
          </a:p>
          <a:p>
            <a:pPr algn="just"/>
            <a:endParaRPr lang="en-US" sz="2500" dirty="0">
              <a:cs typeface="Calibri"/>
            </a:endParaRPr>
          </a:p>
          <a:p>
            <a:pPr algn="just"/>
            <a:r>
              <a:rPr lang="en-US" sz="2500" dirty="0">
                <a:cs typeface="Calibri"/>
              </a:rPr>
              <a:t>This science will help researchers in understanding electron heating in the </a:t>
            </a:r>
            <a:r>
              <a:rPr lang="en-US" sz="2500">
                <a:cs typeface="Calibri"/>
              </a:rPr>
              <a:t>ionosphere</a:t>
            </a:r>
            <a:r>
              <a:rPr lang="en-US" sz="2500" dirty="0">
                <a:cs typeface="Calibri"/>
              </a:rPr>
              <a:t> and electron outflow from the boundry of Earth's open and closed magnetic fields. </a:t>
            </a:r>
            <a:r>
              <a:rPr lang="en-US" sz="2500">
                <a:cs typeface="Calibri"/>
              </a:rPr>
              <a:t>The cusp can be seen </a:t>
            </a:r>
            <a:r>
              <a:rPr lang="en-US" sz="2500" dirty="0">
                <a:cs typeface="Calibri"/>
              </a:rPr>
              <a:t>in image two above.</a:t>
            </a:r>
            <a:r>
              <a:rPr lang="en-US" sz="2500">
                <a:cs typeface="Calibri"/>
              </a:rPr>
              <a:t> Because most satellites are in low-Earth orbits (LEO), their orbits are influenced by </a:t>
            </a:r>
            <a:r>
              <a:rPr lang="en-US" sz="2500" dirty="0">
                <a:cs typeface="Calibri"/>
              </a:rPr>
              <a:t>the local atmospheric</a:t>
            </a:r>
            <a:r>
              <a:rPr lang="en-US" sz="2500">
                <a:cs typeface="Calibri"/>
              </a:rPr>
              <a:t> density. This research will help</a:t>
            </a:r>
            <a:r>
              <a:rPr lang="en-US" sz="2500" dirty="0">
                <a:cs typeface="Calibri"/>
              </a:rPr>
              <a:t> determined the </a:t>
            </a:r>
            <a:r>
              <a:rPr lang="en-US" sz="2500">
                <a:cs typeface="Calibri"/>
              </a:rPr>
              <a:t>satellite</a:t>
            </a:r>
            <a:r>
              <a:rPr lang="en-US" sz="2500" dirty="0">
                <a:cs typeface="Calibri"/>
              </a:rPr>
              <a:t> drag caused by the </a:t>
            </a:r>
            <a:r>
              <a:rPr lang="en-US" sz="2500">
                <a:cs typeface="Calibri"/>
              </a:rPr>
              <a:t>atmosphere "lifting up" in these regions.</a:t>
            </a:r>
            <a:endParaRPr lang="en-US" sz="2500" dirty="0">
              <a:cs typeface="Calibri"/>
            </a:endParaRPr>
          </a:p>
        </p:txBody>
      </p:sp>
      <p:sp>
        <p:nvSpPr>
          <p:cNvPr id="11" name="TextBox 10">
            <a:extLst>
              <a:ext uri="{FF2B5EF4-FFF2-40B4-BE49-F238E27FC236}">
                <a16:creationId xmlns:a16="http://schemas.microsoft.com/office/drawing/2014/main" id="{6AA54919-C962-48B3-8427-4C755A6B8193}"/>
              </a:ext>
            </a:extLst>
          </p:cNvPr>
          <p:cNvSpPr txBox="1"/>
          <p:nvPr/>
        </p:nvSpPr>
        <p:spPr>
          <a:xfrm>
            <a:off x="14319643" y="32226735"/>
            <a:ext cx="17741012" cy="50660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pPr>
            <a:r>
              <a:rPr lang="en-US" sz="2400" b="1" u="sng" dirty="0">
                <a:cs typeface="Calibri"/>
              </a:rPr>
              <a:t>Attitude Control</a:t>
            </a:r>
            <a:endParaRPr lang="en-US" sz="2400" dirty="0">
              <a:ea typeface="+mn-lt"/>
              <a:cs typeface="+mn-lt"/>
            </a:endParaRPr>
          </a:p>
          <a:p>
            <a:pPr algn="just">
              <a:lnSpc>
                <a:spcPct val="90000"/>
              </a:lnSpc>
            </a:pPr>
            <a:endParaRPr lang="en-US" sz="2400" dirty="0">
              <a:ea typeface="+mn-lt"/>
              <a:cs typeface="+mn-lt"/>
            </a:endParaRPr>
          </a:p>
          <a:p>
            <a:pPr algn="just"/>
            <a:r>
              <a:rPr lang="en-US" sz="2500" dirty="0">
                <a:cs typeface="Calibri"/>
              </a:rPr>
              <a:t>In order to take measurements in the auroral and cusp regions, the CubeSat needs to be able to point the instruments in the correct direction. There are many different attitude control systems commonly used on satellites like reaction wheels, magnetorquers, gravity gradient stabilization, and many more. Since the instruments being used on this mission have fairly high power requirements, a Passive Magnetic Stabilization System is being considered for this mission as it is completely passive and draws zero power.</a:t>
            </a:r>
            <a:endParaRPr lang="en-US" sz="2500" dirty="0">
              <a:ea typeface="+mn-lt"/>
              <a:cs typeface="+mn-lt"/>
            </a:endParaRPr>
          </a:p>
          <a:p>
            <a:pPr algn="just">
              <a:lnSpc>
                <a:spcPct val="90000"/>
              </a:lnSpc>
            </a:pPr>
            <a:endParaRPr lang="en-US" sz="2500" dirty="0">
              <a:ea typeface="+mn-lt"/>
              <a:cs typeface="+mn-lt"/>
            </a:endParaRPr>
          </a:p>
          <a:p>
            <a:pPr algn="just">
              <a:lnSpc>
                <a:spcPct val="90000"/>
              </a:lnSpc>
            </a:pPr>
            <a:endParaRPr lang="en-US" sz="2500" dirty="0">
              <a:cs typeface="Calibri"/>
            </a:endParaRPr>
          </a:p>
          <a:p>
            <a:pPr algn="just">
              <a:lnSpc>
                <a:spcPct val="90000"/>
              </a:lnSpc>
            </a:pPr>
            <a:endParaRPr lang="en-US" sz="2500" dirty="0">
              <a:cs typeface="Calibri"/>
            </a:endParaRPr>
          </a:p>
          <a:p>
            <a:pPr algn="just">
              <a:lnSpc>
                <a:spcPct val="90000"/>
              </a:lnSpc>
            </a:pPr>
            <a:endParaRPr lang="en-US" sz="2500" dirty="0">
              <a:cs typeface="Calibri"/>
            </a:endParaRPr>
          </a:p>
          <a:p>
            <a:pPr algn="just">
              <a:lnSpc>
                <a:spcPct val="90000"/>
              </a:lnSpc>
            </a:pPr>
            <a:endParaRPr lang="en-US" sz="2500" dirty="0">
              <a:cs typeface="Calibri"/>
            </a:endParaRPr>
          </a:p>
          <a:p>
            <a:pPr algn="just">
              <a:lnSpc>
                <a:spcPct val="90000"/>
              </a:lnSpc>
            </a:pPr>
            <a:endParaRPr lang="en-US" sz="2500" dirty="0">
              <a:cs typeface="Calibri"/>
            </a:endParaRPr>
          </a:p>
          <a:p>
            <a:pPr algn="just">
              <a:lnSpc>
                <a:spcPct val="90000"/>
              </a:lnSpc>
            </a:pPr>
            <a:endParaRPr lang="en-US" sz="2500" dirty="0">
              <a:cs typeface="Calibri"/>
            </a:endParaRPr>
          </a:p>
          <a:p>
            <a:pPr algn="just">
              <a:lnSpc>
                <a:spcPct val="90000"/>
              </a:lnSpc>
            </a:pPr>
            <a:endParaRPr lang="en-US" sz="2500" dirty="0">
              <a:cs typeface="Calibri"/>
            </a:endParaRPr>
          </a:p>
        </p:txBody>
      </p:sp>
      <p:sp>
        <p:nvSpPr>
          <p:cNvPr id="34" name="TextBox 33">
            <a:extLst>
              <a:ext uri="{FF2B5EF4-FFF2-40B4-BE49-F238E27FC236}">
                <a16:creationId xmlns:a16="http://schemas.microsoft.com/office/drawing/2014/main" id="{5047D698-A998-4811-B705-0FA33F06392E}"/>
              </a:ext>
            </a:extLst>
          </p:cNvPr>
          <p:cNvSpPr txBox="1"/>
          <p:nvPr/>
        </p:nvSpPr>
        <p:spPr>
          <a:xfrm>
            <a:off x="703444" y="11559294"/>
            <a:ext cx="1220255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cs typeface="Calibri"/>
              </a:rPr>
              <a:t>The power budget takes into account both power spent and generated. Any CubeSat with a negative power budget would ultimately result in mission failure. It estimates the orbital average power of the Telemetry, Science Instruments, Attitude and Control, Command and Data Handling, and any other power consumption. The largest power draw is by telemetry, when data is sent to ground stations. Worst case scenarios are modeled to estimate the peak power and largest energy drain. The battery should be able to power the CubeSat during peak power consumption and should not lose more than 20 percent of its total energy to maintain its health. </a:t>
            </a:r>
            <a:endParaRPr lang="en-US" dirty="0"/>
          </a:p>
          <a:p>
            <a:endParaRPr lang="en-US" sz="2400" dirty="0">
              <a:cs typeface="Calibri"/>
            </a:endParaRPr>
          </a:p>
        </p:txBody>
      </p:sp>
      <p:sp>
        <p:nvSpPr>
          <p:cNvPr id="35" name="TextBox 34">
            <a:extLst>
              <a:ext uri="{FF2B5EF4-FFF2-40B4-BE49-F238E27FC236}">
                <a16:creationId xmlns:a16="http://schemas.microsoft.com/office/drawing/2014/main" id="{A8288B9E-5C01-4F57-A6C6-3ADDC0C4AA27}"/>
              </a:ext>
            </a:extLst>
          </p:cNvPr>
          <p:cNvSpPr txBox="1"/>
          <p:nvPr/>
        </p:nvSpPr>
        <p:spPr>
          <a:xfrm>
            <a:off x="675564" y="7721559"/>
            <a:ext cx="588258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ea typeface="+mn-lt"/>
                <a:cs typeface="+mn-lt"/>
              </a:rPr>
              <a:t>Power loss is the number one source of CubeSat failure. It must be carefully balanced to maintain the CubeSat. Solar panels generate power that is sent to the Electrical Power System (EPS). The EPS then routes the power to instruments that need it and uses the surplus to charge the battery. The current estimate for a battery is a lithium-ion with 20Wh and 2.8 Ah that weighs 200 g. A typical 3U solar array holds 7 solar cells. </a:t>
            </a:r>
            <a:endParaRPr lang="en-US" dirty="0"/>
          </a:p>
          <a:p>
            <a:pPr algn="just"/>
            <a:endParaRPr lang="en-US" sz="2400" dirty="0">
              <a:ea typeface="+mn-lt"/>
              <a:cs typeface="+mn-lt"/>
            </a:endParaRPr>
          </a:p>
          <a:p>
            <a:pPr algn="just"/>
            <a:endParaRPr lang="en-US" sz="2400" dirty="0">
              <a:ea typeface="+mn-lt"/>
              <a:cs typeface="+mn-lt"/>
            </a:endParaRPr>
          </a:p>
        </p:txBody>
      </p:sp>
      <p:sp>
        <p:nvSpPr>
          <p:cNvPr id="36" name="TextBox 35">
            <a:extLst>
              <a:ext uri="{FF2B5EF4-FFF2-40B4-BE49-F238E27FC236}">
                <a16:creationId xmlns:a16="http://schemas.microsoft.com/office/drawing/2014/main" id="{34D18D53-1A14-4802-9F84-7FBFC288D0EB}"/>
              </a:ext>
            </a:extLst>
          </p:cNvPr>
          <p:cNvSpPr txBox="1"/>
          <p:nvPr/>
        </p:nvSpPr>
        <p:spPr>
          <a:xfrm>
            <a:off x="707789" y="14088165"/>
            <a:ext cx="10355484" cy="461665"/>
          </a:xfrm>
          <a:prstGeom prst="rect">
            <a:avLst/>
          </a:prstGeom>
          <a:noFill/>
        </p:spPr>
        <p:txBody>
          <a:bodyPr wrap="square" lIns="91440" tIns="45720" rIns="91440" bIns="45720" rtlCol="0" anchor="t">
            <a:spAutoFit/>
          </a:bodyPr>
          <a:lstStyle/>
          <a:p>
            <a:r>
              <a:rPr lang="en-US" sz="2400" b="1" u="sng" dirty="0"/>
              <a:t>Power Generation Estimation</a:t>
            </a:r>
          </a:p>
        </p:txBody>
      </p:sp>
      <p:sp>
        <p:nvSpPr>
          <p:cNvPr id="37" name="TextBox 36">
            <a:extLst>
              <a:ext uri="{FF2B5EF4-FFF2-40B4-BE49-F238E27FC236}">
                <a16:creationId xmlns:a16="http://schemas.microsoft.com/office/drawing/2014/main" id="{1CD8EB21-5D9A-4378-95A8-698B95912455}"/>
              </a:ext>
            </a:extLst>
          </p:cNvPr>
          <p:cNvSpPr txBox="1"/>
          <p:nvPr/>
        </p:nvSpPr>
        <p:spPr>
          <a:xfrm>
            <a:off x="707790" y="7252219"/>
            <a:ext cx="10355484" cy="461665"/>
          </a:xfrm>
          <a:prstGeom prst="rect">
            <a:avLst/>
          </a:prstGeom>
          <a:noFill/>
        </p:spPr>
        <p:txBody>
          <a:bodyPr wrap="square" lIns="91440" tIns="45720" rIns="91440" bIns="45720" rtlCol="0" anchor="t">
            <a:spAutoFit/>
          </a:bodyPr>
          <a:lstStyle/>
          <a:p>
            <a:r>
              <a:rPr lang="en-US" sz="2400" b="1" u="sng" dirty="0">
                <a:cs typeface="Calibri"/>
              </a:rPr>
              <a:t>Power Budget</a:t>
            </a:r>
          </a:p>
        </p:txBody>
      </p:sp>
      <p:sp>
        <p:nvSpPr>
          <p:cNvPr id="39" name="TextBox 38">
            <a:extLst>
              <a:ext uri="{FF2B5EF4-FFF2-40B4-BE49-F238E27FC236}">
                <a16:creationId xmlns:a16="http://schemas.microsoft.com/office/drawing/2014/main" id="{16176EFC-FBB4-47F3-A64A-8271478CCF36}"/>
              </a:ext>
            </a:extLst>
          </p:cNvPr>
          <p:cNvSpPr txBox="1"/>
          <p:nvPr/>
        </p:nvSpPr>
        <p:spPr>
          <a:xfrm>
            <a:off x="703443" y="14526017"/>
            <a:ext cx="12202556"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ea typeface="+mn-lt"/>
                <a:cs typeface="+mn-lt"/>
              </a:rPr>
              <a:t>Power generation of the CubeSat was modeled with different solar panel types </a:t>
            </a:r>
            <a:r>
              <a:rPr lang="en-US" sz="2400">
                <a:ea typeface="+mn-lt"/>
                <a:cs typeface="+mn-lt"/>
              </a:rPr>
              <a:t>and   configurations at varying CubeSat orientations to estimate a window of power </a:t>
            </a:r>
            <a:r>
              <a:rPr lang="en-US" sz="2400" dirty="0">
                <a:ea typeface="+mn-lt"/>
                <a:cs typeface="+mn-lt"/>
              </a:rPr>
              <a:t>generation. A Matlab program was written that rotates the CubeSat solar array normal vectors with Euler Angles. They are then dotted with a sun vector and multiplied by a transmittance function. The transmittance function makes use of Snell's law and Fresnel's equations to determine how much energy is transmitted into the solar array. A maximum, minimum, mean, and power histogram are then produced.</a:t>
            </a:r>
            <a:endParaRPr lang="en-US" dirty="0"/>
          </a:p>
          <a:p>
            <a:endParaRPr lang="en-US" sz="2400" dirty="0">
              <a:cs typeface="Calibri"/>
            </a:endParaRPr>
          </a:p>
        </p:txBody>
      </p:sp>
      <p:pic>
        <p:nvPicPr>
          <p:cNvPr id="12" name="Picture 13" descr="Chart, histogram&#10;&#10;Description automatically generated">
            <a:extLst>
              <a:ext uri="{FF2B5EF4-FFF2-40B4-BE49-F238E27FC236}">
                <a16:creationId xmlns:a16="http://schemas.microsoft.com/office/drawing/2014/main" id="{9784DD45-B22D-4BC7-978D-F636D3A8E8DB}"/>
              </a:ext>
            </a:extLst>
          </p:cNvPr>
          <p:cNvPicPr>
            <a:picLocks noChangeAspect="1"/>
          </p:cNvPicPr>
          <p:nvPr/>
        </p:nvPicPr>
        <p:blipFill>
          <a:blip r:embed="rId4"/>
          <a:stretch>
            <a:fillRect/>
          </a:stretch>
        </p:blipFill>
        <p:spPr>
          <a:xfrm>
            <a:off x="736524" y="17111791"/>
            <a:ext cx="11311880" cy="3692480"/>
          </a:xfrm>
          <a:prstGeom prst="rect">
            <a:avLst/>
          </a:prstGeom>
        </p:spPr>
      </p:pic>
      <p:pic>
        <p:nvPicPr>
          <p:cNvPr id="14" name="Picture 16" descr="Table&#10;&#10;Description automatically generated">
            <a:extLst>
              <a:ext uri="{FF2B5EF4-FFF2-40B4-BE49-F238E27FC236}">
                <a16:creationId xmlns:a16="http://schemas.microsoft.com/office/drawing/2014/main" id="{DD4CAEF0-F757-4242-AEB2-89E3EA0B5AAD}"/>
              </a:ext>
            </a:extLst>
          </p:cNvPr>
          <p:cNvPicPr>
            <a:picLocks noChangeAspect="1"/>
          </p:cNvPicPr>
          <p:nvPr/>
        </p:nvPicPr>
        <p:blipFill>
          <a:blip r:embed="rId5"/>
          <a:stretch>
            <a:fillRect/>
          </a:stretch>
        </p:blipFill>
        <p:spPr>
          <a:xfrm>
            <a:off x="6829425" y="7266441"/>
            <a:ext cx="5843587" cy="3569382"/>
          </a:xfrm>
          <a:prstGeom prst="rect">
            <a:avLst/>
          </a:prstGeom>
        </p:spPr>
      </p:pic>
      <p:sp>
        <p:nvSpPr>
          <p:cNvPr id="42" name="TextBox 41">
            <a:extLst>
              <a:ext uri="{FF2B5EF4-FFF2-40B4-BE49-F238E27FC236}">
                <a16:creationId xmlns:a16="http://schemas.microsoft.com/office/drawing/2014/main" id="{0CFBE0A3-5BF7-4EA1-998C-CCD0A50B173E}"/>
              </a:ext>
            </a:extLst>
          </p:cNvPr>
          <p:cNvSpPr txBox="1"/>
          <p:nvPr/>
        </p:nvSpPr>
        <p:spPr>
          <a:xfrm>
            <a:off x="6150574" y="10882456"/>
            <a:ext cx="7205854" cy="731008"/>
          </a:xfrm>
          <a:prstGeom prst="rect">
            <a:avLst/>
          </a:prstGeom>
          <a:noFill/>
        </p:spPr>
        <p:txBody>
          <a:bodyPr wrap="square" lIns="106674" tIns="53337" rIns="106674" bIns="53337" rtlCol="0" anchor="t">
            <a:spAutoFit/>
          </a:bodyPr>
          <a:lstStyle/>
          <a:p>
            <a:r>
              <a:rPr lang="en-US" sz="2000" dirty="0">
                <a:latin typeface="Cambria"/>
                <a:ea typeface="Cambria"/>
              </a:rPr>
              <a:t>Image #6) The power budget's main results. Green and yellow represent calculated and measured values, respectively.</a:t>
            </a:r>
          </a:p>
        </p:txBody>
      </p:sp>
      <p:sp>
        <p:nvSpPr>
          <p:cNvPr id="43" name="TextBox 42">
            <a:extLst>
              <a:ext uri="{FF2B5EF4-FFF2-40B4-BE49-F238E27FC236}">
                <a16:creationId xmlns:a16="http://schemas.microsoft.com/office/drawing/2014/main" id="{9EF7E2AD-CD3C-43FA-BA21-2DB7258E4EE0}"/>
              </a:ext>
            </a:extLst>
          </p:cNvPr>
          <p:cNvSpPr txBox="1"/>
          <p:nvPr/>
        </p:nvSpPr>
        <p:spPr>
          <a:xfrm>
            <a:off x="1554401" y="20743437"/>
            <a:ext cx="9906191" cy="723269"/>
          </a:xfrm>
          <a:prstGeom prst="rect">
            <a:avLst/>
          </a:prstGeom>
          <a:noFill/>
        </p:spPr>
        <p:txBody>
          <a:bodyPr wrap="square" lIns="106674" tIns="53337" rIns="106674" bIns="53337" rtlCol="0" anchor="t">
            <a:spAutoFit/>
          </a:bodyPr>
          <a:lstStyle/>
          <a:p>
            <a:r>
              <a:rPr lang="en-US" sz="2000">
                <a:latin typeface="Cambria"/>
                <a:ea typeface="Cambria"/>
              </a:rPr>
              <a:t>Image #7)  Power histogram of the CubeSat using Enduro solar cells. Modeled with </a:t>
            </a:r>
            <a:r>
              <a:rPr lang="en-US" sz="2000" dirty="0">
                <a:latin typeface="Cambria"/>
                <a:ea typeface="Cambria"/>
              </a:rPr>
              <a:t>a  solar array configuration of three 3U arrays  and one 1.5U array. </a:t>
            </a:r>
            <a:endParaRPr lang="en-US" sz="1000" dirty="0">
              <a:latin typeface="Cambria"/>
              <a:ea typeface="Cambria"/>
            </a:endParaRPr>
          </a:p>
        </p:txBody>
      </p:sp>
      <p:sp>
        <p:nvSpPr>
          <p:cNvPr id="17" name="TextBox 16">
            <a:extLst>
              <a:ext uri="{FF2B5EF4-FFF2-40B4-BE49-F238E27FC236}">
                <a16:creationId xmlns:a16="http://schemas.microsoft.com/office/drawing/2014/main" id="{F05C69FA-C187-4359-A181-0E67BFDE005E}"/>
              </a:ext>
            </a:extLst>
          </p:cNvPr>
          <p:cNvSpPr txBox="1"/>
          <p:nvPr/>
        </p:nvSpPr>
        <p:spPr>
          <a:xfrm>
            <a:off x="752683" y="24228604"/>
            <a:ext cx="6879960" cy="5914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4900"/>
              </a:spcBef>
            </a:pPr>
            <a:r>
              <a:rPr lang="en-US" sz="2500" b="1" u="sng" dirty="0">
                <a:cs typeface="Calibri"/>
              </a:rPr>
              <a:t>Area</a:t>
            </a:r>
            <a:r>
              <a:rPr lang="en-US" sz="2500" b="1" u="sng" dirty="0">
                <a:ea typeface="+mn-lt"/>
                <a:cs typeface="+mn-lt"/>
              </a:rPr>
              <a:t> of Interest</a:t>
            </a:r>
            <a:endParaRPr lang="en-US" sz="2500" dirty="0">
              <a:ea typeface="+mn-lt"/>
              <a:cs typeface="+mn-lt"/>
            </a:endParaRPr>
          </a:p>
          <a:p>
            <a:pPr>
              <a:lnSpc>
                <a:spcPct val="90000"/>
              </a:lnSpc>
              <a:spcBef>
                <a:spcPts val="4900"/>
              </a:spcBef>
            </a:pPr>
            <a:r>
              <a:rPr lang="en-US" sz="2500" dirty="0">
                <a:ea typeface="+mn-lt"/>
                <a:cs typeface="+mn-lt"/>
              </a:rPr>
              <a:t>The area of interest is the region of space which the desired data will be collected for a mission. For this mission, the area of interest is Earth's northern cusp. The cusp is where Earth's magnetic field lines dip towards its surface allowing for the high energy particles from the Sun to enter the ionosphere. This area is located near the North and South poles however is not easily defined geographically as its position varies due to the solar wind. In order to ensure that the satellite will pass through this region of space, it was estimated that the cusp would also be found within a region of 60 degrees, centered about the day side of Earth (shown in image 8). </a:t>
            </a:r>
          </a:p>
        </p:txBody>
      </p:sp>
      <p:pic>
        <p:nvPicPr>
          <p:cNvPr id="20" name="Picture 21">
            <a:extLst>
              <a:ext uri="{FF2B5EF4-FFF2-40B4-BE49-F238E27FC236}">
                <a16:creationId xmlns:a16="http://schemas.microsoft.com/office/drawing/2014/main" id="{F597479B-3B78-49D5-877F-A07BA0ECBB99}"/>
              </a:ext>
            </a:extLst>
          </p:cNvPr>
          <p:cNvPicPr>
            <a:picLocks noChangeAspect="1"/>
          </p:cNvPicPr>
          <p:nvPr/>
        </p:nvPicPr>
        <p:blipFill>
          <a:blip r:embed="rId6"/>
          <a:stretch>
            <a:fillRect/>
          </a:stretch>
        </p:blipFill>
        <p:spPr>
          <a:xfrm>
            <a:off x="8075869" y="24933747"/>
            <a:ext cx="4699775" cy="4525332"/>
          </a:xfrm>
          <a:prstGeom prst="rect">
            <a:avLst/>
          </a:prstGeom>
        </p:spPr>
      </p:pic>
      <p:sp>
        <p:nvSpPr>
          <p:cNvPr id="22" name="TextBox 21">
            <a:extLst>
              <a:ext uri="{FF2B5EF4-FFF2-40B4-BE49-F238E27FC236}">
                <a16:creationId xmlns:a16="http://schemas.microsoft.com/office/drawing/2014/main" id="{13796C60-A7E7-4676-A984-BBCC21F52294}"/>
              </a:ext>
            </a:extLst>
          </p:cNvPr>
          <p:cNvSpPr txBox="1"/>
          <p:nvPr/>
        </p:nvSpPr>
        <p:spPr>
          <a:xfrm>
            <a:off x="8299479" y="29483411"/>
            <a:ext cx="425256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Image #8 ) Highlighted estimated area of interest from a top view of  the Earth</a:t>
            </a:r>
            <a:endParaRPr lang="en-US" sz="2000" dirty="0">
              <a:cs typeface="Calibri"/>
            </a:endParaRPr>
          </a:p>
        </p:txBody>
      </p:sp>
      <p:sp>
        <p:nvSpPr>
          <p:cNvPr id="24" name="TextBox 23">
            <a:extLst>
              <a:ext uri="{FF2B5EF4-FFF2-40B4-BE49-F238E27FC236}">
                <a16:creationId xmlns:a16="http://schemas.microsoft.com/office/drawing/2014/main" id="{C23F53F8-443A-4D00-BE78-F7D2BD085256}"/>
              </a:ext>
            </a:extLst>
          </p:cNvPr>
          <p:cNvSpPr txBox="1"/>
          <p:nvPr/>
        </p:nvSpPr>
        <p:spPr>
          <a:xfrm>
            <a:off x="696780" y="30433747"/>
            <a:ext cx="12190667" cy="78498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4900"/>
              </a:spcBef>
            </a:pPr>
            <a:r>
              <a:rPr lang="en-US" sz="2400" b="1" u="sng" dirty="0">
                <a:ea typeface="+mn-lt"/>
                <a:cs typeface="+mn-lt"/>
              </a:rPr>
              <a:t>I</a:t>
            </a:r>
            <a:r>
              <a:rPr lang="en-US" sz="2500" b="1" u="sng" dirty="0">
                <a:ea typeface="+mn-lt"/>
                <a:cs typeface="+mn-lt"/>
              </a:rPr>
              <a:t>deal Orbit </a:t>
            </a:r>
            <a:endParaRPr lang="en-US" sz="2500" dirty="0">
              <a:ea typeface="+mn-lt"/>
              <a:cs typeface="+mn-lt"/>
            </a:endParaRPr>
          </a:p>
          <a:p>
            <a:pPr>
              <a:lnSpc>
                <a:spcPct val="90000"/>
              </a:lnSpc>
              <a:spcBef>
                <a:spcPts val="4900"/>
              </a:spcBef>
            </a:pPr>
            <a:r>
              <a:rPr lang="en-US" sz="2500" dirty="0">
                <a:ea typeface="+mn-lt"/>
                <a:cs typeface="+mn-lt"/>
              </a:rPr>
              <a:t>The lifetime of the mission is four months total. This includes one month of commissioning time followed by three months of science time. The ideal orbit would spend as much time in the area of interest as possible. The cusp is always located near the poles, therefore the orbit will be polar, or having an inclination near 90 degrees. The inclination refers to the angle relative to the equator at which the satellite orbits. To ensure that the orbit will remain within the 60 degree area of interest for the entire lifetime of the mission, it needs a precession rate of around ½ a degree per day. It is also known that the high energy particles from the Sun entering the ionosphere are found between around 100 km and 800 km above Earth's surface. Therefore, the orbit of this CubeSat will be a LEO. </a:t>
            </a:r>
          </a:p>
          <a:p>
            <a:pPr>
              <a:lnSpc>
                <a:spcPct val="90000"/>
              </a:lnSpc>
              <a:spcBef>
                <a:spcPts val="4900"/>
              </a:spcBef>
            </a:pPr>
            <a:r>
              <a:rPr lang="en-US" sz="2500" dirty="0">
                <a:cs typeface="Calibri"/>
              </a:rPr>
              <a:t>The ideal orbit was calculated to have an inclination of 94 degrees, an altitude of 600 km, and an eccentricity as close to zero as possible. With these parameters, the CubeSat will have a precession rate of  0.52 degrees per day. To center the 60 degree precession about the center of the day side of the Earth, the orbit will have a Right Ascension of the Ascending Node (RAAN) of 30 degrees.  The RAAN is measured in units of degrees and is defined by where the Right Ascension of the satellite intersects the equatorial plane of Earth. </a:t>
            </a:r>
          </a:p>
          <a:p>
            <a:pPr>
              <a:lnSpc>
                <a:spcPct val="90000"/>
              </a:lnSpc>
              <a:spcBef>
                <a:spcPts val="4900"/>
              </a:spcBef>
            </a:pPr>
            <a:endParaRPr lang="en-US" sz="2400" dirty="0">
              <a:cs typeface="Calibri"/>
            </a:endParaRPr>
          </a:p>
        </p:txBody>
      </p:sp>
      <p:pic>
        <p:nvPicPr>
          <p:cNvPr id="26" name="Picture 28" descr="A picture containing text, clipart, vector graphics&#10;&#10;Description automatically generated">
            <a:extLst>
              <a:ext uri="{FF2B5EF4-FFF2-40B4-BE49-F238E27FC236}">
                <a16:creationId xmlns:a16="http://schemas.microsoft.com/office/drawing/2014/main" id="{F3702DC4-B985-4064-A695-6A2E3A5747B5}"/>
              </a:ext>
            </a:extLst>
          </p:cNvPr>
          <p:cNvPicPr>
            <a:picLocks noChangeAspect="1"/>
          </p:cNvPicPr>
          <p:nvPr/>
        </p:nvPicPr>
        <p:blipFill>
          <a:blip r:embed="rId7"/>
          <a:stretch>
            <a:fillRect/>
          </a:stretch>
        </p:blipFill>
        <p:spPr>
          <a:xfrm>
            <a:off x="32308229" y="32803345"/>
            <a:ext cx="4494361" cy="3019821"/>
          </a:xfrm>
          <a:prstGeom prst="rect">
            <a:avLst/>
          </a:prstGeom>
        </p:spPr>
      </p:pic>
      <p:sp>
        <p:nvSpPr>
          <p:cNvPr id="29" name="TextBox 28">
            <a:extLst>
              <a:ext uri="{FF2B5EF4-FFF2-40B4-BE49-F238E27FC236}">
                <a16:creationId xmlns:a16="http://schemas.microsoft.com/office/drawing/2014/main" id="{334EF7DE-19A1-4689-A0E0-FA3EB0F8D695}"/>
              </a:ext>
            </a:extLst>
          </p:cNvPr>
          <p:cNvSpPr txBox="1"/>
          <p:nvPr/>
        </p:nvSpPr>
        <p:spPr>
          <a:xfrm>
            <a:off x="14329474" y="34586090"/>
            <a:ext cx="1772542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500" dirty="0">
                <a:ea typeface="+mn-lt"/>
                <a:cs typeface="+mn-lt"/>
              </a:rPr>
              <a:t>A passive magnetitic attitude control system (PMAS) consists of a Bar magnet to provide a inertial torque and multiple hysteresis rods to provide a damping torque. The Bar magnet strength is determined by the magnitude of environmental torques from Earth's Magnetic field, variations in local gravity, solar particles, and aerodynamic drag for low altitude missions like this one. The dipole magnetic field created by the bar magnet will tend to align itself with the local magnetic fields lines in which it is placed. This magnet will be mounted about the CubeSats minor axis accompanied by two hysteresis rods aligned with the remaining inertial axis. Currently steps are being taken to ensure there would be no magnetic interference with the onboard instruments, Aswell as verifying the missions pointing requirements are met. An illustration of the systems motion in orbit can be seen in image five to the right. </a:t>
            </a:r>
            <a:endParaRPr lang="en-US" sz="2500" dirty="0">
              <a:cs typeface="Calibri"/>
            </a:endParaRPr>
          </a:p>
          <a:p>
            <a:pPr algn="l"/>
            <a:endParaRPr lang="en-US" dirty="0">
              <a:cs typeface="Calibri"/>
            </a:endParaRPr>
          </a:p>
        </p:txBody>
      </p:sp>
      <p:sp>
        <p:nvSpPr>
          <p:cNvPr id="30" name="TextBox 29">
            <a:extLst>
              <a:ext uri="{FF2B5EF4-FFF2-40B4-BE49-F238E27FC236}">
                <a16:creationId xmlns:a16="http://schemas.microsoft.com/office/drawing/2014/main" id="{73D3695B-10B2-46F0-BDCE-59BEAE7C5DE0}"/>
              </a:ext>
            </a:extLst>
          </p:cNvPr>
          <p:cNvSpPr txBox="1"/>
          <p:nvPr/>
        </p:nvSpPr>
        <p:spPr>
          <a:xfrm>
            <a:off x="32101153" y="36021539"/>
            <a:ext cx="52592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Image #5) PMAS interaction with local field lines.</a:t>
            </a:r>
          </a:p>
        </p:txBody>
      </p:sp>
      <p:sp>
        <p:nvSpPr>
          <p:cNvPr id="31" name="TextBox 30">
            <a:extLst>
              <a:ext uri="{FF2B5EF4-FFF2-40B4-BE49-F238E27FC236}">
                <a16:creationId xmlns:a16="http://schemas.microsoft.com/office/drawing/2014/main" id="{F882372F-39FE-4BBF-AD61-1D18C44C17AA}"/>
              </a:ext>
            </a:extLst>
          </p:cNvPr>
          <p:cNvSpPr txBox="1"/>
          <p:nvPr/>
        </p:nvSpPr>
        <p:spPr>
          <a:xfrm>
            <a:off x="14329518" y="29748587"/>
            <a:ext cx="22482683" cy="25160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pPr>
            <a:r>
              <a:rPr lang="en-US" sz="2500" i="1" dirty="0">
                <a:ea typeface="+mn-lt"/>
                <a:cs typeface="+mn-lt"/>
              </a:rPr>
              <a:t>ERPA</a:t>
            </a:r>
            <a:r>
              <a:rPr lang="en-US" sz="2500" dirty="0">
                <a:ea typeface="+mn-lt"/>
                <a:cs typeface="+mn-lt"/>
              </a:rPr>
              <a:t> </a:t>
            </a:r>
            <a:r>
              <a:rPr lang="en-US" sz="2500" i="1" dirty="0">
                <a:ea typeface="+mn-lt"/>
                <a:cs typeface="+mn-lt"/>
              </a:rPr>
              <a:t>- Electron Retarding Potential Analyzer</a:t>
            </a:r>
            <a:r>
              <a:rPr lang="en-US" sz="2500" dirty="0">
                <a:ea typeface="+mn-lt"/>
                <a:cs typeface="+mn-lt"/>
              </a:rPr>
              <a:t> </a:t>
            </a:r>
          </a:p>
          <a:p>
            <a:pPr algn="just">
              <a:lnSpc>
                <a:spcPct val="90000"/>
              </a:lnSpc>
            </a:pPr>
            <a:endParaRPr lang="en-US" sz="2500" dirty="0">
              <a:ea typeface="+mn-lt"/>
              <a:cs typeface="+mn-lt"/>
            </a:endParaRPr>
          </a:p>
          <a:p>
            <a:pPr algn="just">
              <a:lnSpc>
                <a:spcPct val="90000"/>
              </a:lnSpc>
            </a:pPr>
            <a:r>
              <a:rPr lang="en-US" sz="2500" dirty="0">
                <a:ea typeface="+mn-lt"/>
                <a:cs typeface="+mn-lt"/>
              </a:rPr>
              <a:t>The primary data product of the ERPA is electron temperature measurements. The analyzer uses a selection screen with a swept retarding potential. Electrons with energies less than the retarding potential are rejected and those with higher energies pass through the screen and are collected on an anode below. The current collected by the anode is measured by a low noise electrometer circuit. To see how many electrons were collected at each potential, the change in current at each step is computed to give a differential energy spectrum. Each sweep is composed of a ramp up and ramp down in voltage, resulting in two energy spectra every 128 ms. The average of these two spectra is fitted to a Maxwellian differential spectrum to determine the electron temperature [Ref. 3].</a:t>
            </a:r>
            <a:endParaRPr lang="en-US" dirty="0">
              <a:ea typeface="+mn-lt"/>
              <a:cs typeface="+mn-lt"/>
            </a:endParaRPr>
          </a:p>
        </p:txBody>
      </p:sp>
      <p:sp>
        <p:nvSpPr>
          <p:cNvPr id="32" name="TextBox 31">
            <a:extLst>
              <a:ext uri="{FF2B5EF4-FFF2-40B4-BE49-F238E27FC236}">
                <a16:creationId xmlns:a16="http://schemas.microsoft.com/office/drawing/2014/main" id="{8EDE5EBA-BACE-467E-BF39-E6688C1CA65E}"/>
              </a:ext>
            </a:extLst>
          </p:cNvPr>
          <p:cNvSpPr txBox="1"/>
          <p:nvPr/>
        </p:nvSpPr>
        <p:spPr>
          <a:xfrm>
            <a:off x="14331452" y="25986451"/>
            <a:ext cx="11710785" cy="3208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pPr>
            <a:r>
              <a:rPr lang="en-US" sz="2500" b="1" u="sng" dirty="0">
                <a:ea typeface="+mn-lt"/>
                <a:cs typeface="+mn-lt"/>
              </a:rPr>
              <a:t>Instruments</a:t>
            </a:r>
          </a:p>
          <a:p>
            <a:pPr algn="just">
              <a:lnSpc>
                <a:spcPct val="90000"/>
              </a:lnSpc>
            </a:pPr>
            <a:endParaRPr lang="en-US" sz="2500" dirty="0">
              <a:cs typeface="Calibri"/>
            </a:endParaRPr>
          </a:p>
          <a:p>
            <a:pPr algn="just">
              <a:lnSpc>
                <a:spcPct val="90000"/>
              </a:lnSpc>
            </a:pPr>
            <a:r>
              <a:rPr lang="en-US" sz="2500" i="1" dirty="0">
                <a:cs typeface="Calibri"/>
              </a:rPr>
              <a:t>UV PMT – Ultraviolet Photomultiplier Tube </a:t>
            </a:r>
            <a:endParaRPr lang="en-US" sz="2500" dirty="0">
              <a:ea typeface="+mn-lt"/>
              <a:cs typeface="+mn-lt"/>
            </a:endParaRPr>
          </a:p>
          <a:p>
            <a:pPr algn="just">
              <a:lnSpc>
                <a:spcPct val="90000"/>
              </a:lnSpc>
            </a:pPr>
            <a:endParaRPr lang="en-US" sz="2500" dirty="0">
              <a:cs typeface="Calibri"/>
            </a:endParaRPr>
          </a:p>
          <a:p>
            <a:pPr algn="just">
              <a:lnSpc>
                <a:spcPct val="90000"/>
              </a:lnSpc>
            </a:pPr>
            <a:r>
              <a:rPr lang="en-US" sz="2500" dirty="0">
                <a:cs typeface="Calibri"/>
              </a:rPr>
              <a:t>The UV PMT measures spectral emissions of neutral atomic oxygen. </a:t>
            </a:r>
            <a:r>
              <a:rPr lang="en-US" sz="2500" dirty="0">
                <a:ea typeface="+mn-lt"/>
                <a:cs typeface="+mn-lt"/>
              </a:rPr>
              <a:t>Photons enter the PMT through the baffle field of view and filter, where they strike the surface of the photocathode and eject a photoelectron, which then cascades through a series of electrodes (dynodes) before reaching the anode. The current out of the anode is used to determine photon flux [Ref. 2].</a:t>
            </a:r>
            <a:endParaRPr lang="en-US" sz="2500" dirty="0">
              <a:cs typeface="Calibri"/>
            </a:endParaRPr>
          </a:p>
        </p:txBody>
      </p:sp>
      <p:sp>
        <p:nvSpPr>
          <p:cNvPr id="45" name="TextBox 44">
            <a:extLst>
              <a:ext uri="{FF2B5EF4-FFF2-40B4-BE49-F238E27FC236}">
                <a16:creationId xmlns:a16="http://schemas.microsoft.com/office/drawing/2014/main" id="{9CEB8E46-9585-4CA2-ACF8-BBE2C9EE7E1F}"/>
              </a:ext>
            </a:extLst>
          </p:cNvPr>
          <p:cNvSpPr txBox="1"/>
          <p:nvPr/>
        </p:nvSpPr>
        <p:spPr>
          <a:xfrm>
            <a:off x="38236873" y="7466466"/>
            <a:ext cx="11923793" cy="2646558"/>
          </a:xfrm>
          <a:prstGeom prst="rect">
            <a:avLst/>
          </a:prstGeom>
          <a:noFill/>
        </p:spPr>
        <p:txBody>
          <a:bodyPr wrap="square" lIns="91440" tIns="45720" rIns="91440" bIns="45720" rtlCol="0" anchor="t">
            <a:spAutoFit/>
          </a:bodyPr>
          <a:lstStyle/>
          <a:p>
            <a:pPr marL="0" marR="0" algn="l">
              <a:lnSpc>
                <a:spcPct val="107000"/>
              </a:lnSpc>
              <a:spcBef>
                <a:spcPts val="0"/>
              </a:spcBef>
              <a:spcAft>
                <a:spcPts val="800"/>
              </a:spcAft>
            </a:pPr>
            <a:r>
              <a:rPr lang="en-US" sz="2500" b="1" u="sng" dirty="0">
                <a:solidFill>
                  <a:srgbClr val="000000"/>
                </a:solidFill>
                <a:latin typeface="Calibri"/>
                <a:ea typeface="DengXian"/>
                <a:cs typeface="Calibri"/>
              </a:rPr>
              <a:t>Telemetry</a:t>
            </a:r>
            <a:r>
              <a:rPr lang="en-US" sz="2500" b="1" u="sng" dirty="0">
                <a:solidFill>
                  <a:srgbClr val="000000"/>
                </a:solidFill>
                <a:effectLst/>
                <a:latin typeface="Calibri"/>
                <a:ea typeface="DengXian"/>
                <a:cs typeface="Calibri"/>
              </a:rPr>
              <a:t> system</a:t>
            </a:r>
            <a:endParaRPr lang="en-US" sz="2500" dirty="0">
              <a:effectLst/>
              <a:latin typeface="Calibri"/>
              <a:ea typeface="DengXian"/>
              <a:cs typeface="Calibri"/>
            </a:endParaRPr>
          </a:p>
          <a:p>
            <a:pPr algn="just">
              <a:lnSpc>
                <a:spcPct val="107000"/>
              </a:lnSpc>
              <a:spcAft>
                <a:spcPts val="800"/>
              </a:spcAft>
            </a:pPr>
            <a:r>
              <a:rPr lang="en-US" sz="2500" dirty="0">
                <a:ea typeface="+mn-lt"/>
                <a:cs typeface="+mn-lt"/>
              </a:rPr>
              <a:t>Telemetry systems are used for long-distance measuring. Telemetry systems occur commonly in areas that are hard to reach by humans. GPS, weather map from satellites, pictures taken by drones are all considered telemetries. In this mission, our telemetry is charging on data collecting and transferring between CubeSat and ground station with zenith distance of 600 km and a 20-degree slant of interest. </a:t>
            </a:r>
            <a:endParaRPr lang="en-US" dirty="0">
              <a:cs typeface="Calibri" panose="020F0502020204030204"/>
            </a:endParaRPr>
          </a:p>
        </p:txBody>
      </p:sp>
      <p:sp>
        <p:nvSpPr>
          <p:cNvPr id="46" name="TextBox 45">
            <a:extLst>
              <a:ext uri="{FF2B5EF4-FFF2-40B4-BE49-F238E27FC236}">
                <a16:creationId xmlns:a16="http://schemas.microsoft.com/office/drawing/2014/main" id="{BBC02757-6595-4B42-9EB8-80A99BF9120F}"/>
              </a:ext>
            </a:extLst>
          </p:cNvPr>
          <p:cNvSpPr txBox="1"/>
          <p:nvPr/>
        </p:nvSpPr>
        <p:spPr>
          <a:xfrm>
            <a:off x="38246847" y="16269584"/>
            <a:ext cx="11902532" cy="4994957"/>
          </a:xfrm>
          <a:prstGeom prst="rect">
            <a:avLst/>
          </a:prstGeom>
          <a:noFill/>
        </p:spPr>
        <p:txBody>
          <a:bodyPr wrap="square" lIns="91440" tIns="45720" rIns="91440" bIns="45720" rtlCol="0" anchor="t">
            <a:spAutoFit/>
          </a:bodyPr>
          <a:lstStyle/>
          <a:p>
            <a:pPr marL="0" marR="0" algn="l">
              <a:lnSpc>
                <a:spcPct val="107000"/>
              </a:lnSpc>
              <a:spcBef>
                <a:spcPts val="0"/>
              </a:spcBef>
              <a:spcAft>
                <a:spcPts val="800"/>
              </a:spcAft>
            </a:pPr>
            <a:r>
              <a:rPr lang="en-US" sz="2500" b="1" u="sng" dirty="0">
                <a:latin typeface="Calibri"/>
                <a:ea typeface="DengXian"/>
                <a:cs typeface="Calibri"/>
              </a:rPr>
              <a:t>Designing</a:t>
            </a:r>
            <a:r>
              <a:rPr lang="en-US" sz="2500" b="1" u="sng" dirty="0">
                <a:effectLst/>
                <a:latin typeface="Calibri"/>
                <a:ea typeface="DengXian"/>
                <a:cs typeface="Calibri"/>
              </a:rPr>
              <a:t> a telemetry</a:t>
            </a:r>
            <a:endParaRPr lang="en-US" sz="2500" dirty="0">
              <a:effectLst/>
              <a:latin typeface="Calibri"/>
              <a:ea typeface="DengXian"/>
              <a:cs typeface="Calibri"/>
            </a:endParaRPr>
          </a:p>
          <a:p>
            <a:pPr algn="just"/>
            <a:r>
              <a:rPr lang="en-US" sz="2500" dirty="0">
                <a:effectLst/>
                <a:ea typeface="+mn-lt"/>
                <a:cs typeface="+mn-lt"/>
              </a:rPr>
              <a:t>To design a telemetry system, we need to find the link budge, which also known as the total power of gain and loss in the orbit of interests. Link budget can be found by summing the signal power gains and losses (in unit dB).</a:t>
            </a:r>
            <a:r>
              <a:rPr lang="en-US" sz="2500" dirty="0">
                <a:ea typeface="+mn-lt"/>
                <a:cs typeface="+mn-lt"/>
              </a:rPr>
              <a:t> </a:t>
            </a:r>
            <a:endParaRPr lang="en-US" dirty="0">
              <a:cs typeface="Calibri" panose="020F0502020204030204"/>
            </a:endParaRPr>
          </a:p>
          <a:p>
            <a:r>
              <a:rPr lang="en-US" sz="2500" dirty="0">
                <a:effectLst/>
                <a:ea typeface="+mn-lt"/>
                <a:cs typeface="+mn-lt"/>
              </a:rPr>
              <a:t>The link margin of a telemetry system shows the surplus of signal power, which can be found by having </a:t>
            </a:r>
            <a:r>
              <a:rPr lang="en-US" sz="2500" dirty="0">
                <a:ea typeface="+mn-lt"/>
                <a:cs typeface="+mn-lt"/>
              </a:rPr>
              <a:t>the </a:t>
            </a:r>
            <a:r>
              <a:rPr lang="en-US" sz="2500" dirty="0">
                <a:effectLst/>
                <a:ea typeface="+mn-lt"/>
                <a:cs typeface="+mn-lt"/>
              </a:rPr>
              <a:t>sensitivity of </a:t>
            </a:r>
            <a:r>
              <a:rPr lang="en-US" sz="2500" dirty="0">
                <a:ea typeface="+mn-lt"/>
                <a:cs typeface="+mn-lt"/>
              </a:rPr>
              <a:t>a </a:t>
            </a:r>
            <a:r>
              <a:rPr lang="en-US" sz="2500" dirty="0">
                <a:effectLst/>
                <a:ea typeface="+mn-lt"/>
                <a:cs typeface="+mn-lt"/>
              </a:rPr>
              <a:t>receiver subtract the link budget. A nice positive link margin proves the system’s availability. If the link margin is small or negative, it means the signal will not be received. We may need </a:t>
            </a:r>
            <a:r>
              <a:rPr lang="en-US" sz="2500" dirty="0">
                <a:ea typeface="+mn-lt"/>
                <a:cs typeface="+mn-lt"/>
              </a:rPr>
              <a:t>to </a:t>
            </a:r>
            <a:r>
              <a:rPr lang="en-US" sz="2500" dirty="0">
                <a:effectLst/>
                <a:ea typeface="+mn-lt"/>
                <a:cs typeface="+mn-lt"/>
              </a:rPr>
              <a:t>change different antennas or </a:t>
            </a:r>
            <a:r>
              <a:rPr lang="en-US" sz="2500" dirty="0">
                <a:ea typeface="+mn-lt"/>
                <a:cs typeface="+mn-lt"/>
              </a:rPr>
              <a:t>transmitters </a:t>
            </a:r>
            <a:r>
              <a:rPr lang="en-US" sz="2500" dirty="0">
                <a:effectLst/>
                <a:ea typeface="+mn-lt"/>
                <a:cs typeface="+mn-lt"/>
              </a:rPr>
              <a:t>to enlarge the link margin.</a:t>
            </a:r>
            <a:r>
              <a:rPr lang="en-US" sz="2500" dirty="0">
                <a:ea typeface="+mn-lt"/>
                <a:cs typeface="+mn-lt"/>
              </a:rPr>
              <a:t> </a:t>
            </a:r>
            <a:endParaRPr lang="en-US" dirty="0"/>
          </a:p>
          <a:p>
            <a:pPr>
              <a:lnSpc>
                <a:spcPct val="107000"/>
              </a:lnSpc>
              <a:spcAft>
                <a:spcPts val="800"/>
              </a:spcAft>
            </a:pPr>
            <a:r>
              <a:rPr lang="en-US" sz="2500" dirty="0">
                <a:effectLst/>
                <a:ea typeface="+mn-lt"/>
                <a:cs typeface="+mn-lt"/>
              </a:rPr>
              <a:t>After having a </a:t>
            </a:r>
            <a:r>
              <a:rPr lang="en-US" sz="2500" dirty="0">
                <a:ea typeface="+mn-lt"/>
                <a:cs typeface="+mn-lt"/>
              </a:rPr>
              <a:t>theoretically </a:t>
            </a:r>
            <a:r>
              <a:rPr lang="en-US" sz="2500" dirty="0">
                <a:effectLst/>
                <a:ea typeface="+mn-lt"/>
                <a:cs typeface="+mn-lt"/>
              </a:rPr>
              <a:t>valid design, we are then able to design a data package for transferring data under a chosen data format.</a:t>
            </a:r>
            <a:r>
              <a:rPr lang="en-US" sz="2500" dirty="0">
                <a:ea typeface="+mn-lt"/>
                <a:cs typeface="+mn-lt"/>
              </a:rPr>
              <a:t> </a:t>
            </a:r>
            <a:endParaRPr lang="en-US"/>
          </a:p>
          <a:p>
            <a:endParaRPr lang="en-US" sz="2500" dirty="0"/>
          </a:p>
        </p:txBody>
      </p:sp>
      <p:sp>
        <p:nvSpPr>
          <p:cNvPr id="48" name="TextBox 47">
            <a:extLst>
              <a:ext uri="{FF2B5EF4-FFF2-40B4-BE49-F238E27FC236}">
                <a16:creationId xmlns:a16="http://schemas.microsoft.com/office/drawing/2014/main" id="{01CE3C0F-D134-457A-B2B8-FA163BBD38B7}"/>
              </a:ext>
            </a:extLst>
          </p:cNvPr>
          <p:cNvSpPr txBox="1"/>
          <p:nvPr/>
        </p:nvSpPr>
        <p:spPr>
          <a:xfrm>
            <a:off x="38246847" y="9867403"/>
            <a:ext cx="6628912" cy="6863417"/>
          </a:xfrm>
          <a:prstGeom prst="rect">
            <a:avLst/>
          </a:prstGeom>
          <a:noFill/>
        </p:spPr>
        <p:txBody>
          <a:bodyPr wrap="square" lIns="91440" tIns="45720" rIns="91440" bIns="45720" rtlCol="0" anchor="t">
            <a:spAutoFit/>
          </a:bodyPr>
          <a:lstStyle/>
          <a:p>
            <a:pPr marL="0" marR="0" algn="just">
              <a:spcBef>
                <a:spcPts val="0"/>
              </a:spcBef>
              <a:spcAft>
                <a:spcPts val="800"/>
              </a:spcAft>
            </a:pPr>
            <a:endParaRPr lang="en-US" sz="25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800"/>
              </a:spcAft>
            </a:pPr>
            <a:r>
              <a:rPr lang="en-US" sz="2500" b="1" u="sng" dirty="0">
                <a:solidFill>
                  <a:srgbClr val="000000"/>
                </a:solidFill>
                <a:latin typeface="Calibri"/>
                <a:ea typeface="DengXian"/>
                <a:cs typeface="Calibri"/>
              </a:rPr>
              <a:t>Losses</a:t>
            </a:r>
            <a:r>
              <a:rPr lang="en-US" sz="2500" b="1" u="sng" dirty="0">
                <a:solidFill>
                  <a:srgbClr val="000000"/>
                </a:solidFill>
                <a:effectLst/>
                <a:latin typeface="Calibri"/>
                <a:ea typeface="DengXian"/>
                <a:cs typeface="Calibri"/>
              </a:rPr>
              <a:t> and gains</a:t>
            </a:r>
            <a:endParaRPr lang="en-US" sz="2500" dirty="0">
              <a:effectLst/>
              <a:latin typeface="Calibri"/>
              <a:ea typeface="DengXian"/>
              <a:cs typeface="Calibri"/>
            </a:endParaRPr>
          </a:p>
          <a:p>
            <a:pPr algn="just">
              <a:spcAft>
                <a:spcPts val="800"/>
              </a:spcAft>
            </a:pPr>
            <a:r>
              <a:rPr lang="en-US" sz="2500" dirty="0">
                <a:effectLst/>
                <a:latin typeface="Calibri"/>
                <a:ea typeface="DengXian"/>
                <a:cs typeface="Calibri"/>
              </a:rPr>
              <a:t>As electron magnetic wave which is carrying data goes through the space between </a:t>
            </a:r>
            <a:r>
              <a:rPr lang="en-US" sz="2500" dirty="0">
                <a:latin typeface="Calibri"/>
                <a:ea typeface="DengXian"/>
                <a:cs typeface="Calibri"/>
              </a:rPr>
              <a:t>the ground</a:t>
            </a:r>
            <a:r>
              <a:rPr lang="en-US" sz="2500" dirty="0">
                <a:effectLst/>
                <a:latin typeface="Calibri"/>
                <a:ea typeface="DengXian"/>
                <a:cs typeface="Calibri"/>
              </a:rPr>
              <a:t> station and </a:t>
            </a:r>
            <a:r>
              <a:rPr lang="en-US" sz="2500" dirty="0">
                <a:latin typeface="Calibri"/>
                <a:ea typeface="DengXian"/>
                <a:cs typeface="Calibri"/>
              </a:rPr>
              <a:t>the CubeSat</a:t>
            </a:r>
            <a:r>
              <a:rPr lang="en-US" sz="2500" dirty="0">
                <a:effectLst/>
                <a:latin typeface="Calibri"/>
                <a:ea typeface="DengXian"/>
                <a:cs typeface="Calibri"/>
              </a:rPr>
              <a:t>, there will be different signal power losses caused by </a:t>
            </a:r>
            <a:r>
              <a:rPr lang="en-US" sz="2500" dirty="0">
                <a:latin typeface="Calibri"/>
                <a:ea typeface="DengXian"/>
                <a:cs typeface="Calibri"/>
              </a:rPr>
              <a:t>a variety of factors </a:t>
            </a:r>
            <a:r>
              <a:rPr lang="en-US" sz="2500" dirty="0">
                <a:effectLst/>
                <a:latin typeface="Calibri"/>
                <a:ea typeface="DengXian"/>
                <a:cs typeface="Calibri"/>
              </a:rPr>
              <a:t>to reduce the signal power.</a:t>
            </a:r>
            <a:r>
              <a:rPr lang="en-US" sz="2500" dirty="0">
                <a:latin typeface="Calibri"/>
                <a:ea typeface="DengXian"/>
                <a:cs typeface="Calibri"/>
              </a:rPr>
              <a:t> </a:t>
            </a:r>
            <a:endParaRPr lang="en-US" sz="2500" dirty="0">
              <a:effectLst/>
              <a:latin typeface="Calibri" panose="020F0502020204030204" pitchFamily="34" charset="0"/>
              <a:ea typeface="DengXian" panose="02010600030101010101" pitchFamily="2" charset="-122"/>
              <a:cs typeface="Times New Roman" panose="02020603050405020304" pitchFamily="18" charset="0"/>
            </a:endParaRPr>
          </a:p>
          <a:p>
            <a:pPr algn="just">
              <a:spcAft>
                <a:spcPts val="800"/>
              </a:spcAft>
            </a:pPr>
            <a:r>
              <a:rPr lang="en-US" sz="2500" dirty="0">
                <a:effectLst/>
                <a:latin typeface="Calibri"/>
                <a:ea typeface="DengXian"/>
                <a:cs typeface="Calibri"/>
              </a:rPr>
              <a:t>The causes of signal losses are including free-space distance, </a:t>
            </a:r>
            <a:r>
              <a:rPr lang="en-US" sz="2500" dirty="0">
                <a:latin typeface="Calibri"/>
                <a:ea typeface="DengXian"/>
                <a:cs typeface="Calibri"/>
              </a:rPr>
              <a:t>earth atmospheric </a:t>
            </a:r>
            <a:r>
              <a:rPr lang="en-US" sz="2500" dirty="0">
                <a:effectLst/>
                <a:latin typeface="Calibri"/>
                <a:ea typeface="DengXian"/>
                <a:cs typeface="Calibri"/>
              </a:rPr>
              <a:t>particles, cable wiring, antenna pointing</a:t>
            </a:r>
            <a:r>
              <a:rPr lang="en-US" sz="2500" dirty="0">
                <a:latin typeface="Calibri"/>
                <a:ea typeface="DengXian"/>
                <a:cs typeface="Calibri"/>
              </a:rPr>
              <a:t> error</a:t>
            </a:r>
            <a:r>
              <a:rPr lang="en-US" sz="2500" dirty="0">
                <a:effectLst/>
                <a:latin typeface="Calibri"/>
                <a:ea typeface="DengXian"/>
                <a:cs typeface="Calibri"/>
              </a:rPr>
              <a:t>, etc.</a:t>
            </a:r>
            <a:r>
              <a:rPr lang="en-US" sz="2500" dirty="0">
                <a:latin typeface="Calibri"/>
                <a:ea typeface="DengXian"/>
                <a:cs typeface="Calibri"/>
              </a:rPr>
              <a:t> </a:t>
            </a:r>
            <a:endParaRPr lang="en-US" sz="2500" dirty="0">
              <a:effectLst/>
              <a:latin typeface="Calibri" panose="020F0502020204030204" pitchFamily="34" charset="0"/>
              <a:ea typeface="DengXian" panose="02010600030101010101" pitchFamily="2" charset="-122"/>
              <a:cs typeface="Times New Roman" panose="02020603050405020304" pitchFamily="18" charset="0"/>
            </a:endParaRPr>
          </a:p>
          <a:p>
            <a:pPr algn="just">
              <a:spcAft>
                <a:spcPts val="800"/>
              </a:spcAft>
            </a:pPr>
            <a:r>
              <a:rPr lang="en-US" sz="2500" dirty="0">
                <a:latin typeface="Calibri"/>
                <a:ea typeface="DengXian"/>
                <a:cs typeface="Calibri"/>
              </a:rPr>
              <a:t>There are also various ways to </a:t>
            </a:r>
            <a:r>
              <a:rPr lang="en-US" sz="2500" dirty="0">
                <a:effectLst/>
                <a:latin typeface="Calibri"/>
                <a:ea typeface="DengXian"/>
                <a:cs typeface="Calibri"/>
              </a:rPr>
              <a:t>increase signal power. The most common gains in a telemetry system are antenna gain and transmitter power gain.</a:t>
            </a:r>
            <a:r>
              <a:rPr lang="en-US" sz="2500" dirty="0">
                <a:latin typeface="Calibri"/>
                <a:ea typeface="DengXian"/>
                <a:cs typeface="Calibri"/>
              </a:rPr>
              <a:t> </a:t>
            </a:r>
            <a:endParaRPr lang="en-US" sz="25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spcBef>
                <a:spcPts val="0"/>
              </a:spcBef>
              <a:spcAft>
                <a:spcPts val="800"/>
              </a:spcAft>
            </a:pPr>
            <a:endParaRPr lang="en-US" sz="2500" dirty="0">
              <a:effectLst/>
              <a:latin typeface="Calibri" panose="020F0502020204030204" pitchFamily="34" charset="0"/>
              <a:ea typeface="DengXian" panose="02010600030101010101" pitchFamily="2" charset="-122"/>
              <a:cs typeface="Times New Roman" panose="02020603050405020304" pitchFamily="18" charset="0"/>
            </a:endParaRPr>
          </a:p>
          <a:p>
            <a:pPr algn="just"/>
            <a:endParaRPr lang="en-US" sz="2500" dirty="0">
              <a:latin typeface="Calibri" panose="020F0502020204030204" pitchFamily="34" charset="0"/>
              <a:ea typeface="DengXian" panose="02010600030101010101" pitchFamily="2" charset="-122"/>
              <a:cs typeface="Calibri" panose="020F0502020204030204"/>
            </a:endParaRPr>
          </a:p>
        </p:txBody>
      </p:sp>
      <p:sp>
        <p:nvSpPr>
          <p:cNvPr id="49" name="TextBox 48">
            <a:extLst>
              <a:ext uri="{FF2B5EF4-FFF2-40B4-BE49-F238E27FC236}">
                <a16:creationId xmlns:a16="http://schemas.microsoft.com/office/drawing/2014/main" id="{43598D94-13DB-4C2C-A19F-13675C5FFA0E}"/>
              </a:ext>
            </a:extLst>
          </p:cNvPr>
          <p:cNvSpPr txBox="1"/>
          <p:nvPr/>
        </p:nvSpPr>
        <p:spPr>
          <a:xfrm>
            <a:off x="44806901" y="15672275"/>
            <a:ext cx="5342478" cy="800219"/>
          </a:xfrm>
          <a:prstGeom prst="rect">
            <a:avLst/>
          </a:prstGeom>
          <a:noFill/>
        </p:spPr>
        <p:txBody>
          <a:bodyPr wrap="square" lIns="91440" tIns="45720" rIns="91440" bIns="45720" rtlCol="0" anchor="t">
            <a:spAutoFit/>
          </a:bodyPr>
          <a:lstStyle/>
          <a:p>
            <a:pPr algn="ctr"/>
            <a:r>
              <a:rPr lang="en-US" sz="2300" dirty="0">
                <a:cs typeface="Calibri"/>
              </a:rPr>
              <a:t>Image #9) </a:t>
            </a:r>
            <a:r>
              <a:rPr lang="en-US" sz="2300" dirty="0">
                <a:effectLst/>
                <a:ea typeface="DengXian"/>
                <a:cs typeface="Times New Roman"/>
              </a:rPr>
              <a:t>Table of link budgets under 20 degree of interests</a:t>
            </a:r>
            <a:endParaRPr lang="en-US" sz="2300" dirty="0">
              <a:ea typeface="DengXian"/>
              <a:cs typeface="Times New Roman"/>
            </a:endParaRPr>
          </a:p>
        </p:txBody>
      </p:sp>
      <p:pic>
        <p:nvPicPr>
          <p:cNvPr id="40" name="Picture 40" descr="Icon&#10;&#10;Description automatically generated">
            <a:extLst>
              <a:ext uri="{FF2B5EF4-FFF2-40B4-BE49-F238E27FC236}">
                <a16:creationId xmlns:a16="http://schemas.microsoft.com/office/drawing/2014/main" id="{5C238AA1-5796-43D7-AF01-8CB5C5676C8F}"/>
              </a:ext>
            </a:extLst>
          </p:cNvPr>
          <p:cNvPicPr>
            <a:picLocks noChangeAspect="1"/>
          </p:cNvPicPr>
          <p:nvPr/>
        </p:nvPicPr>
        <p:blipFill>
          <a:blip r:embed="rId8"/>
          <a:stretch>
            <a:fillRect/>
          </a:stretch>
        </p:blipFill>
        <p:spPr>
          <a:xfrm>
            <a:off x="27236943" y="25999075"/>
            <a:ext cx="4130280" cy="3774057"/>
          </a:xfrm>
          <a:prstGeom prst="rect">
            <a:avLst/>
          </a:prstGeom>
        </p:spPr>
      </p:pic>
      <p:pic>
        <p:nvPicPr>
          <p:cNvPr id="41" name="Picture 43">
            <a:extLst>
              <a:ext uri="{FF2B5EF4-FFF2-40B4-BE49-F238E27FC236}">
                <a16:creationId xmlns:a16="http://schemas.microsoft.com/office/drawing/2014/main" id="{D8D76834-C6BF-44F5-8353-F856198E425B}"/>
              </a:ext>
            </a:extLst>
          </p:cNvPr>
          <p:cNvPicPr>
            <a:picLocks noChangeAspect="1"/>
          </p:cNvPicPr>
          <p:nvPr/>
        </p:nvPicPr>
        <p:blipFill>
          <a:blip r:embed="rId9"/>
          <a:stretch>
            <a:fillRect/>
          </a:stretch>
        </p:blipFill>
        <p:spPr>
          <a:xfrm>
            <a:off x="32785264" y="25975235"/>
            <a:ext cx="3899100" cy="3792839"/>
          </a:xfrm>
          <a:prstGeom prst="rect">
            <a:avLst/>
          </a:prstGeom>
        </p:spPr>
      </p:pic>
      <p:pic>
        <p:nvPicPr>
          <p:cNvPr id="44" name="Picture 46" descr="A picture containing text&#10;&#10;Description automatically generated">
            <a:extLst>
              <a:ext uri="{FF2B5EF4-FFF2-40B4-BE49-F238E27FC236}">
                <a16:creationId xmlns:a16="http://schemas.microsoft.com/office/drawing/2014/main" id="{F05E3E59-BB3A-4620-8F63-D4BE66451617}"/>
              </a:ext>
            </a:extLst>
          </p:cNvPr>
          <p:cNvPicPr>
            <a:picLocks noChangeAspect="1"/>
          </p:cNvPicPr>
          <p:nvPr/>
        </p:nvPicPr>
        <p:blipFill>
          <a:blip r:embed="rId10"/>
          <a:stretch>
            <a:fillRect/>
          </a:stretch>
        </p:blipFill>
        <p:spPr>
          <a:xfrm>
            <a:off x="14955497" y="8306380"/>
            <a:ext cx="9447423" cy="5493841"/>
          </a:xfrm>
          <a:prstGeom prst="rect">
            <a:avLst/>
          </a:prstGeom>
        </p:spPr>
      </p:pic>
      <p:pic>
        <p:nvPicPr>
          <p:cNvPr id="47" name="Picture 51" descr="Background pattern&#10;&#10;Description automatically generated">
            <a:extLst>
              <a:ext uri="{FF2B5EF4-FFF2-40B4-BE49-F238E27FC236}">
                <a16:creationId xmlns:a16="http://schemas.microsoft.com/office/drawing/2014/main" id="{B0EA5C1D-1FB1-4AB5-92D2-C02FD6E58A62}"/>
              </a:ext>
            </a:extLst>
          </p:cNvPr>
          <p:cNvPicPr>
            <a:picLocks noChangeAspect="1"/>
          </p:cNvPicPr>
          <p:nvPr/>
        </p:nvPicPr>
        <p:blipFill>
          <a:blip r:embed="rId11"/>
          <a:stretch>
            <a:fillRect/>
          </a:stretch>
        </p:blipFill>
        <p:spPr>
          <a:xfrm>
            <a:off x="26023246" y="8315671"/>
            <a:ext cx="9996477" cy="5533053"/>
          </a:xfrm>
          <a:prstGeom prst="rect">
            <a:avLst/>
          </a:prstGeom>
        </p:spPr>
      </p:pic>
      <p:pic>
        <p:nvPicPr>
          <p:cNvPr id="25" name="Picture 27" descr="A picture containing indoor, equipment, kitchen appliance, miller&#10;&#10;Description automatically generated">
            <a:extLst>
              <a:ext uri="{FF2B5EF4-FFF2-40B4-BE49-F238E27FC236}">
                <a16:creationId xmlns:a16="http://schemas.microsoft.com/office/drawing/2014/main" id="{DB18AE1B-4C8C-41BD-8298-B21B7D3BAF72}"/>
              </a:ext>
            </a:extLst>
          </p:cNvPr>
          <p:cNvPicPr>
            <a:picLocks noChangeAspect="1"/>
          </p:cNvPicPr>
          <p:nvPr/>
        </p:nvPicPr>
        <p:blipFill>
          <a:blip r:embed="rId12"/>
          <a:stretch>
            <a:fillRect/>
          </a:stretch>
        </p:blipFill>
        <p:spPr>
          <a:xfrm>
            <a:off x="41230452" y="23031087"/>
            <a:ext cx="5943600" cy="4172775"/>
          </a:xfrm>
          <a:prstGeom prst="rect">
            <a:avLst/>
          </a:prstGeom>
        </p:spPr>
      </p:pic>
      <p:sp>
        <p:nvSpPr>
          <p:cNvPr id="59" name="TextBox 58">
            <a:extLst>
              <a:ext uri="{FF2B5EF4-FFF2-40B4-BE49-F238E27FC236}">
                <a16:creationId xmlns:a16="http://schemas.microsoft.com/office/drawing/2014/main" id="{50F03DD4-8A17-46E8-8F72-45FB8E764163}"/>
              </a:ext>
            </a:extLst>
          </p:cNvPr>
          <p:cNvSpPr txBox="1"/>
          <p:nvPr/>
        </p:nvSpPr>
        <p:spPr>
          <a:xfrm>
            <a:off x="38260555" y="27555374"/>
            <a:ext cx="12233693" cy="35932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endParaRPr lang="en-US" sz="2500" dirty="0">
              <a:ea typeface="+mn-lt"/>
              <a:cs typeface="+mn-lt"/>
            </a:endParaRPr>
          </a:p>
          <a:p>
            <a:pPr>
              <a:lnSpc>
                <a:spcPct val="90000"/>
              </a:lnSpc>
            </a:pPr>
            <a:r>
              <a:rPr lang="en-US" sz="2500" dirty="0">
                <a:cs typeface="Calibri"/>
              </a:rPr>
              <a:t>The preliminary design review (PDR) with NASA will be done in August of 2021. The CubeSat will then be built and to ensure it will survive conditions experienced in </a:t>
            </a:r>
            <a:r>
              <a:rPr lang="en-US" sz="2500">
                <a:cs typeface="Calibri"/>
              </a:rPr>
              <a:t>LEO,</a:t>
            </a:r>
            <a:r>
              <a:rPr lang="en-US" sz="2500" dirty="0">
                <a:cs typeface="Calibri"/>
              </a:rPr>
              <a:t> extensive testing and analysis  will be done to the onboard instruments. The types of tests that will be conducted will</a:t>
            </a:r>
            <a:r>
              <a:rPr lang="en-US" sz="2500">
                <a:cs typeface="Calibri"/>
              </a:rPr>
              <a:t> include</a:t>
            </a:r>
            <a:r>
              <a:rPr lang="en-US" sz="2500" dirty="0">
                <a:cs typeface="Calibri"/>
              </a:rPr>
              <a:t> vibration, vacuum, thermal analysis, and instrument calibration. The residual feild produced by the CubeSat will be analyzed to make sure it does not affect the mission goals. Power generation based on orbital orientation will be modeled to get a more accurate description. A tentative launch date is set for the end of 2024. Once in orbit</a:t>
            </a:r>
            <a:r>
              <a:rPr lang="en-US" sz="2500">
                <a:cs typeface="Calibri"/>
              </a:rPr>
              <a:t>, </a:t>
            </a:r>
            <a:r>
              <a:rPr lang="en-US" sz="2500" dirty="0">
                <a:cs typeface="Calibri"/>
              </a:rPr>
              <a:t>a mission life of 4 months is planned.  </a:t>
            </a:r>
            <a:endParaRPr lang="en-US" dirty="0"/>
          </a:p>
          <a:p>
            <a:endParaRPr lang="en-US" sz="2500" dirty="0">
              <a:cs typeface="Calibri"/>
            </a:endParaRPr>
          </a:p>
        </p:txBody>
      </p:sp>
      <p:sp>
        <p:nvSpPr>
          <p:cNvPr id="61" name="TextBox 60">
            <a:extLst>
              <a:ext uri="{FF2B5EF4-FFF2-40B4-BE49-F238E27FC236}">
                <a16:creationId xmlns:a16="http://schemas.microsoft.com/office/drawing/2014/main" id="{7DA7B8AC-6777-4910-965C-306AB4FCDD83}"/>
              </a:ext>
            </a:extLst>
          </p:cNvPr>
          <p:cNvSpPr txBox="1"/>
          <p:nvPr/>
        </p:nvSpPr>
        <p:spPr>
          <a:xfrm>
            <a:off x="39262927" y="27345610"/>
            <a:ext cx="10228243" cy="461659"/>
          </a:xfrm>
          <a:prstGeom prst="rect">
            <a:avLst/>
          </a:prstGeom>
          <a:noFill/>
        </p:spPr>
        <p:txBody>
          <a:bodyPr wrap="square" lIns="106674" tIns="53337" rIns="106674" bIns="53337" rtlCol="0" anchor="t">
            <a:spAutoFit/>
          </a:bodyPr>
          <a:lstStyle/>
          <a:p>
            <a:r>
              <a:rPr lang="en-US" sz="2300" dirty="0">
                <a:latin typeface="Cambria"/>
              </a:rPr>
              <a:t>Image #10) Vacuum chamber in the Magnetosphere Ionosphere Research Lab </a:t>
            </a:r>
            <a:endParaRPr lang="en-US" sz="2300" dirty="0">
              <a:latin typeface="Cambria" panose="02040503050406030204" pitchFamily="18" charset="0"/>
            </a:endParaRPr>
          </a:p>
        </p:txBody>
      </p:sp>
      <p:sp>
        <p:nvSpPr>
          <p:cNvPr id="63" name="TextBox 62">
            <a:extLst>
              <a:ext uri="{FF2B5EF4-FFF2-40B4-BE49-F238E27FC236}">
                <a16:creationId xmlns:a16="http://schemas.microsoft.com/office/drawing/2014/main" id="{C8052AC7-20E5-497D-BA94-41DA9F4EB21A}"/>
              </a:ext>
            </a:extLst>
          </p:cNvPr>
          <p:cNvSpPr txBox="1"/>
          <p:nvPr/>
        </p:nvSpPr>
        <p:spPr>
          <a:xfrm>
            <a:off x="33416283" y="29960348"/>
            <a:ext cx="9906191" cy="415492"/>
          </a:xfrm>
          <a:prstGeom prst="rect">
            <a:avLst/>
          </a:prstGeom>
          <a:noFill/>
        </p:spPr>
        <p:txBody>
          <a:bodyPr wrap="square" lIns="106674" tIns="53337" rIns="106674" bIns="53337" rtlCol="0" anchor="t">
            <a:spAutoFit/>
          </a:bodyPr>
          <a:lstStyle/>
          <a:p>
            <a:r>
              <a:rPr lang="en-US" sz="2000" dirty="0">
                <a:latin typeface="Cambria"/>
                <a:ea typeface="Cambria"/>
              </a:rPr>
              <a:t>Image #4) ERPA</a:t>
            </a:r>
            <a:endParaRPr lang="en-US" sz="1000" dirty="0">
              <a:latin typeface="Cambria"/>
              <a:ea typeface="Cambria"/>
            </a:endParaRPr>
          </a:p>
        </p:txBody>
      </p:sp>
      <p:sp>
        <p:nvSpPr>
          <p:cNvPr id="65" name="TextBox 64">
            <a:extLst>
              <a:ext uri="{FF2B5EF4-FFF2-40B4-BE49-F238E27FC236}">
                <a16:creationId xmlns:a16="http://schemas.microsoft.com/office/drawing/2014/main" id="{2317A5FA-C113-4FEB-B0CA-F470BA9947D8}"/>
              </a:ext>
            </a:extLst>
          </p:cNvPr>
          <p:cNvSpPr txBox="1"/>
          <p:nvPr/>
        </p:nvSpPr>
        <p:spPr>
          <a:xfrm>
            <a:off x="27867961" y="29960349"/>
            <a:ext cx="9906191" cy="415492"/>
          </a:xfrm>
          <a:prstGeom prst="rect">
            <a:avLst/>
          </a:prstGeom>
          <a:noFill/>
        </p:spPr>
        <p:txBody>
          <a:bodyPr wrap="square" lIns="106674" tIns="53337" rIns="106674" bIns="53337" rtlCol="0" anchor="t">
            <a:spAutoFit/>
          </a:bodyPr>
          <a:lstStyle/>
          <a:p>
            <a:r>
              <a:rPr lang="en-US" sz="2000" dirty="0">
                <a:latin typeface="Cambria"/>
                <a:ea typeface="Cambria"/>
              </a:rPr>
              <a:t>Image #3) UV PMT</a:t>
            </a:r>
            <a:endParaRPr lang="en-US" sz="1000" dirty="0">
              <a:latin typeface="Cambria"/>
              <a:ea typeface="Cambria"/>
            </a:endParaRPr>
          </a:p>
        </p:txBody>
      </p:sp>
      <p:sp>
        <p:nvSpPr>
          <p:cNvPr id="66" name="Subtitle 2">
            <a:extLst>
              <a:ext uri="{FF2B5EF4-FFF2-40B4-BE49-F238E27FC236}">
                <a16:creationId xmlns:a16="http://schemas.microsoft.com/office/drawing/2014/main" id="{27D92FFC-7B87-494A-A456-444986B11392}"/>
              </a:ext>
            </a:extLst>
          </p:cNvPr>
          <p:cNvSpPr txBox="1">
            <a:spLocks/>
          </p:cNvSpPr>
          <p:nvPr/>
        </p:nvSpPr>
        <p:spPr>
          <a:xfrm>
            <a:off x="37983541" y="34218218"/>
            <a:ext cx="12733867" cy="739229"/>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a:rPr>
              <a:t>References </a:t>
            </a:r>
            <a:endParaRPr lang="en-US" sz="4700">
              <a:solidFill>
                <a:schemeClr val="bg1"/>
              </a:solidFill>
              <a:latin typeface="Cambria"/>
            </a:endParaRPr>
          </a:p>
        </p:txBody>
      </p:sp>
      <p:sp>
        <p:nvSpPr>
          <p:cNvPr id="67" name="Subtitle 2">
            <a:extLst>
              <a:ext uri="{FF2B5EF4-FFF2-40B4-BE49-F238E27FC236}">
                <a16:creationId xmlns:a16="http://schemas.microsoft.com/office/drawing/2014/main" id="{821A1BF2-68E5-4760-BB05-609668706064}"/>
              </a:ext>
            </a:extLst>
          </p:cNvPr>
          <p:cNvSpPr txBox="1">
            <a:spLocks/>
          </p:cNvSpPr>
          <p:nvPr/>
        </p:nvSpPr>
        <p:spPr>
          <a:xfrm>
            <a:off x="38032910" y="35139186"/>
            <a:ext cx="12733867" cy="2396699"/>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14350" indent="-514350" algn="l">
              <a:spcBef>
                <a:spcPts val="0"/>
              </a:spcBef>
              <a:buAutoNum type="arabicPeriod"/>
            </a:pPr>
            <a:r>
              <a:rPr lang="en-US" sz="2500" dirty="0">
                <a:ea typeface="+mn-lt"/>
                <a:cs typeface="+mn-lt"/>
              </a:rPr>
              <a:t>“Earth's Magnetic Field.” </a:t>
            </a:r>
            <a:r>
              <a:rPr lang="en-US" sz="2500" i="1" dirty="0">
                <a:ea typeface="+mn-lt"/>
                <a:cs typeface="+mn-lt"/>
              </a:rPr>
              <a:t>Nasa.Gov</a:t>
            </a:r>
            <a:r>
              <a:rPr lang="en-US" sz="2500" dirty="0">
                <a:ea typeface="+mn-lt"/>
                <a:cs typeface="+mn-lt"/>
              </a:rPr>
              <a:t>, www.nasa.gov/sites/default/files/thumbnails/image/2_27.jpg. Accessed 25 Apr. 2021.</a:t>
            </a:r>
          </a:p>
          <a:p>
            <a:pPr marL="514350" indent="-514350" algn="l">
              <a:spcBef>
                <a:spcPts val="0"/>
              </a:spcBef>
              <a:buAutoNum type="arabicPeriod"/>
            </a:pPr>
            <a:r>
              <a:rPr lang="en-US" sz="2500" i="1" dirty="0">
                <a:cs typeface="Calibri" panose="020F0502020204030204"/>
              </a:rPr>
              <a:t>Fine Structure in the Ionosphere, </a:t>
            </a:r>
            <a:r>
              <a:rPr lang="en-US" sz="2500" dirty="0">
                <a:cs typeface="Calibri" panose="020F0502020204030204"/>
              </a:rPr>
              <a:t>Bruce Fritz 2018</a:t>
            </a:r>
          </a:p>
          <a:p>
            <a:pPr marL="514350" indent="-514350" algn="l">
              <a:spcBef>
                <a:spcPts val="0"/>
              </a:spcBef>
              <a:buAutoNum type="arabicPeriod"/>
            </a:pPr>
            <a:r>
              <a:rPr lang="en-US" sz="2500" dirty="0">
                <a:ea typeface="+mn-lt"/>
                <a:cs typeface="+mn-lt"/>
              </a:rPr>
              <a:t>“Rocket Borne Measurements of Electron Temperature and Density with the Electron Retarding Potential Analyzer Instrument.” </a:t>
            </a:r>
            <a:r>
              <a:rPr lang="en-US" sz="2500" i="1" dirty="0">
                <a:ea typeface="+mn-lt"/>
                <a:cs typeface="+mn-lt"/>
              </a:rPr>
              <a:t>AGU Journals</a:t>
            </a:r>
            <a:r>
              <a:rPr lang="en-US" sz="2500" dirty="0">
                <a:ea typeface="+mn-lt"/>
                <a:cs typeface="+mn-lt"/>
              </a:rPr>
              <a:t>, agupubs.onlinelibrary.wiley.com/doi/full/10.1002/2016JA022562. Accessed 20 Apr. 2021.</a:t>
            </a:r>
            <a:endParaRPr lang="en-US" sz="2500" dirty="0">
              <a:cs typeface="Calibri" panose="020F0502020204030204"/>
            </a:endParaRPr>
          </a:p>
          <a:p>
            <a:pPr algn="l">
              <a:spcBef>
                <a:spcPts val="0"/>
              </a:spcBef>
            </a:pPr>
            <a:endParaRPr lang="en-US" sz="2500" dirty="0">
              <a:cs typeface="Calibri" panose="020F0502020204030204"/>
            </a:endParaRPr>
          </a:p>
          <a:p>
            <a:pPr algn="l">
              <a:buChar char="•"/>
            </a:pPr>
            <a:endParaRPr lang="en-US" sz="2500" dirty="0">
              <a:cs typeface="Calibri" panose="020F0502020204030204"/>
            </a:endParaRPr>
          </a:p>
          <a:p>
            <a:pPr algn="l">
              <a:buChar char="•"/>
            </a:pPr>
            <a:endParaRPr lang="en-US" sz="2500" dirty="0">
              <a:cs typeface="Calibri" panose="020F0502020204030204"/>
            </a:endParaRPr>
          </a:p>
          <a:p>
            <a:pPr marL="514350" indent="-514350" algn="l">
              <a:spcBef>
                <a:spcPts val="0"/>
              </a:spcBef>
              <a:buAutoNum type="arabicPeriod"/>
            </a:pPr>
            <a:endParaRPr lang="en-US" sz="2500" dirty="0">
              <a:cs typeface="Calibri" panose="020F0502020204030204"/>
            </a:endParaRPr>
          </a:p>
        </p:txBody>
      </p:sp>
      <p:pic>
        <p:nvPicPr>
          <p:cNvPr id="28" name="Picture 37" descr="Table&#10;&#10;Description automatically generated">
            <a:extLst>
              <a:ext uri="{FF2B5EF4-FFF2-40B4-BE49-F238E27FC236}">
                <a16:creationId xmlns:a16="http://schemas.microsoft.com/office/drawing/2014/main" id="{597A8646-30C7-4F2C-9AA7-85A7C95757DD}"/>
              </a:ext>
            </a:extLst>
          </p:cNvPr>
          <p:cNvPicPr>
            <a:picLocks noChangeAspect="1"/>
          </p:cNvPicPr>
          <p:nvPr/>
        </p:nvPicPr>
        <p:blipFill>
          <a:blip r:embed="rId13"/>
          <a:stretch>
            <a:fillRect/>
          </a:stretch>
        </p:blipFill>
        <p:spPr>
          <a:xfrm>
            <a:off x="45094921" y="10543989"/>
            <a:ext cx="4801748" cy="5184770"/>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33</TotalTime>
  <Words>2369</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Design and Modeling for the IMAP Student Collaboration CubeSat Kelly Bisson, Alex Chesley, Jeffrey Campbell, Jeffrey Grant, Hanyu Jiang UNH Space Science Center,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Kelly Bisson</cp:lastModifiedBy>
  <cp:revision>1978</cp:revision>
  <dcterms:created xsi:type="dcterms:W3CDTF">2016-03-05T16:55:12Z</dcterms:created>
  <dcterms:modified xsi:type="dcterms:W3CDTF">2021-04-26T11:58:55Z</dcterms:modified>
</cp:coreProperties>
</file>