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72" r:id="rId4"/>
    <p:sldId id="271" r:id="rId5"/>
    <p:sldId id="258" r:id="rId6"/>
    <p:sldId id="260" r:id="rId7"/>
    <p:sldId id="273" r:id="rId8"/>
    <p:sldId id="259" r:id="rId9"/>
    <p:sldId id="274" r:id="rId10"/>
    <p:sldId id="275" r:id="rId11"/>
    <p:sldId id="276" r:id="rId12"/>
    <p:sldId id="27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 Cotton" initials="BC" lastIdx="1" clrIdx="0">
    <p:extLst>
      <p:ext uri="{19B8F6BF-5375-455C-9EA6-DF929625EA0E}">
        <p15:presenceInfo xmlns:p15="http://schemas.microsoft.com/office/powerpoint/2012/main" userId="4ee5b7715371095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25D92E-0923-4A14-AA86-95CBF8661191}" v="211" dt="2021-04-22T16:46:53.2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74" autoAdjust="0"/>
    <p:restoredTop sz="94660"/>
  </p:normalViewPr>
  <p:slideViewPr>
    <p:cSldViewPr snapToGrid="0">
      <p:cViewPr>
        <p:scale>
          <a:sx n="101" d="100"/>
          <a:sy n="101" d="100"/>
        </p:scale>
        <p:origin x="1704" y="10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Cotton" userId="4ee5b7715371095e" providerId="LiveId" clId="{5D25D92E-0923-4A14-AA86-95CBF8661191}"/>
    <pc:docChg chg="undo redo custSel addSld delSld modSld sldOrd">
      <pc:chgData name="Ben Cotton" userId="4ee5b7715371095e" providerId="LiveId" clId="{5D25D92E-0923-4A14-AA86-95CBF8661191}" dt="2021-04-22T16:39:34.344" v="6187" actId="47"/>
      <pc:docMkLst>
        <pc:docMk/>
      </pc:docMkLst>
      <pc:sldChg chg="addSp modSp mod">
        <pc:chgData name="Ben Cotton" userId="4ee5b7715371095e" providerId="LiveId" clId="{5D25D92E-0923-4A14-AA86-95CBF8661191}" dt="2021-04-21T17:21:14.225" v="764" actId="1076"/>
        <pc:sldMkLst>
          <pc:docMk/>
          <pc:sldMk cId="3327237580" sldId="257"/>
        </pc:sldMkLst>
        <pc:spChg chg="mod">
          <ac:chgData name="Ben Cotton" userId="4ee5b7715371095e" providerId="LiveId" clId="{5D25D92E-0923-4A14-AA86-95CBF8661191}" dt="2021-04-21T17:21:14.225" v="764" actId="1076"/>
          <ac:spMkLst>
            <pc:docMk/>
            <pc:sldMk cId="3327237580" sldId="257"/>
            <ac:spMk id="3" creationId="{6069645E-2CF2-0748-8826-FD1C68616448}"/>
          </ac:spMkLst>
        </pc:spChg>
        <pc:spChg chg="mod">
          <ac:chgData name="Ben Cotton" userId="4ee5b7715371095e" providerId="LiveId" clId="{5D25D92E-0923-4A14-AA86-95CBF8661191}" dt="2021-04-21T17:21:14.225" v="764" actId="1076"/>
          <ac:spMkLst>
            <pc:docMk/>
            <pc:sldMk cId="3327237580" sldId="257"/>
            <ac:spMk id="4" creationId="{8CB3BDFD-2BDC-0248-A80C-ACE4AE42586A}"/>
          </ac:spMkLst>
        </pc:spChg>
        <pc:picChg chg="mod modCrop">
          <ac:chgData name="Ben Cotton" userId="4ee5b7715371095e" providerId="LiveId" clId="{5D25D92E-0923-4A14-AA86-95CBF8661191}" dt="2021-04-21T17:20:26.746" v="757" actId="1076"/>
          <ac:picMkLst>
            <pc:docMk/>
            <pc:sldMk cId="3327237580" sldId="257"/>
            <ac:picMk id="6" creationId="{EFE2009E-0EAB-4491-9FD6-B5BABDEC62CD}"/>
          </ac:picMkLst>
        </pc:picChg>
        <pc:picChg chg="add mod">
          <ac:chgData name="Ben Cotton" userId="4ee5b7715371095e" providerId="LiveId" clId="{5D25D92E-0923-4A14-AA86-95CBF8661191}" dt="2021-04-21T17:20:50.823" v="761" actId="1076"/>
          <ac:picMkLst>
            <pc:docMk/>
            <pc:sldMk cId="3327237580" sldId="257"/>
            <ac:picMk id="9" creationId="{AAFE0072-9AEF-415F-8C6B-9BBE23C1F4B6}"/>
          </ac:picMkLst>
        </pc:picChg>
        <pc:cxnChg chg="mod">
          <ac:chgData name="Ben Cotton" userId="4ee5b7715371095e" providerId="LiveId" clId="{5D25D92E-0923-4A14-AA86-95CBF8661191}" dt="2021-04-21T17:21:14.225" v="764" actId="1076"/>
          <ac:cxnSpMkLst>
            <pc:docMk/>
            <pc:sldMk cId="3327237580" sldId="257"/>
            <ac:cxnSpMk id="7" creationId="{A44986DE-0212-6241-8697-425844B23AA0}"/>
          </ac:cxnSpMkLst>
        </pc:cxnChg>
      </pc:sldChg>
      <pc:sldChg chg="addSp delSp modSp mod">
        <pc:chgData name="Ben Cotton" userId="4ee5b7715371095e" providerId="LiveId" clId="{5D25D92E-0923-4A14-AA86-95CBF8661191}" dt="2021-04-21T18:02:48.227" v="1051" actId="5793"/>
        <pc:sldMkLst>
          <pc:docMk/>
          <pc:sldMk cId="1422877180" sldId="258"/>
        </pc:sldMkLst>
        <pc:spChg chg="mod">
          <ac:chgData name="Ben Cotton" userId="4ee5b7715371095e" providerId="LiveId" clId="{5D25D92E-0923-4A14-AA86-95CBF8661191}" dt="2021-04-21T15:50:38.888" v="9" actId="1076"/>
          <ac:spMkLst>
            <pc:docMk/>
            <pc:sldMk cId="1422877180" sldId="258"/>
            <ac:spMk id="2" creationId="{06D7CB41-BE4D-4D3D-8A53-F5C9F14BFA02}"/>
          </ac:spMkLst>
        </pc:spChg>
        <pc:spChg chg="add del mod">
          <ac:chgData name="Ben Cotton" userId="4ee5b7715371095e" providerId="LiveId" clId="{5D25D92E-0923-4A14-AA86-95CBF8661191}" dt="2021-04-21T18:02:48.227" v="1051" actId="5793"/>
          <ac:spMkLst>
            <pc:docMk/>
            <pc:sldMk cId="1422877180" sldId="258"/>
            <ac:spMk id="3" creationId="{C3A9DBA4-94D8-47F2-93E6-95BD0A64A618}"/>
          </ac:spMkLst>
        </pc:spChg>
        <pc:spChg chg="add mod">
          <ac:chgData name="Ben Cotton" userId="4ee5b7715371095e" providerId="LiveId" clId="{5D25D92E-0923-4A14-AA86-95CBF8661191}" dt="2021-04-21T15:59:35.628" v="278" actId="1076"/>
          <ac:spMkLst>
            <pc:docMk/>
            <pc:sldMk cId="1422877180" sldId="258"/>
            <ac:spMk id="7" creationId="{2F2BC1AC-7237-4C86-8942-270F4F7C066F}"/>
          </ac:spMkLst>
        </pc:spChg>
        <pc:spChg chg="add del mod">
          <ac:chgData name="Ben Cotton" userId="4ee5b7715371095e" providerId="LiveId" clId="{5D25D92E-0923-4A14-AA86-95CBF8661191}" dt="2021-04-21T15:57:57.824" v="196" actId="478"/>
          <ac:spMkLst>
            <pc:docMk/>
            <pc:sldMk cId="1422877180" sldId="258"/>
            <ac:spMk id="8" creationId="{E5963045-14EE-40BD-ADCF-05025B7A377F}"/>
          </ac:spMkLst>
        </pc:spChg>
        <pc:spChg chg="add del mod">
          <ac:chgData name="Ben Cotton" userId="4ee5b7715371095e" providerId="LiveId" clId="{5D25D92E-0923-4A14-AA86-95CBF8661191}" dt="2021-04-21T15:58:15.392" v="216"/>
          <ac:spMkLst>
            <pc:docMk/>
            <pc:sldMk cId="1422877180" sldId="258"/>
            <ac:spMk id="9" creationId="{C1B1E2AE-A911-48F5-8C72-FADB64223E4B}"/>
          </ac:spMkLst>
        </pc:spChg>
        <pc:cxnChg chg="add mod">
          <ac:chgData name="Ben Cotton" userId="4ee5b7715371095e" providerId="LiveId" clId="{5D25D92E-0923-4A14-AA86-95CBF8661191}" dt="2021-04-21T15:59:27.878" v="276" actId="1076"/>
          <ac:cxnSpMkLst>
            <pc:docMk/>
            <pc:sldMk cId="1422877180" sldId="258"/>
            <ac:cxnSpMk id="5" creationId="{AB9DA825-B185-4F89-B13C-071CF9F840EE}"/>
          </ac:cxnSpMkLst>
        </pc:cxnChg>
      </pc:sldChg>
      <pc:sldChg chg="addSp modSp mod ord addCm delCm">
        <pc:chgData name="Ben Cotton" userId="4ee5b7715371095e" providerId="LiveId" clId="{5D25D92E-0923-4A14-AA86-95CBF8661191}" dt="2021-04-21T19:46:15.575" v="3205" actId="20577"/>
        <pc:sldMkLst>
          <pc:docMk/>
          <pc:sldMk cId="3620558278" sldId="259"/>
        </pc:sldMkLst>
        <pc:spChg chg="mod">
          <ac:chgData name="Ben Cotton" userId="4ee5b7715371095e" providerId="LiveId" clId="{5D25D92E-0923-4A14-AA86-95CBF8661191}" dt="2021-04-21T17:21:30.945" v="766" actId="1076"/>
          <ac:spMkLst>
            <pc:docMk/>
            <pc:sldMk cId="3620558278" sldId="259"/>
            <ac:spMk id="2" creationId="{13175E80-EDB4-4C04-933C-A8BE52147C02}"/>
          </ac:spMkLst>
        </pc:spChg>
        <pc:spChg chg="mod">
          <ac:chgData name="Ben Cotton" userId="4ee5b7715371095e" providerId="LiveId" clId="{5D25D92E-0923-4A14-AA86-95CBF8661191}" dt="2021-04-21T19:46:15.575" v="3205" actId="20577"/>
          <ac:spMkLst>
            <pc:docMk/>
            <pc:sldMk cId="3620558278" sldId="259"/>
            <ac:spMk id="3" creationId="{CB7B6E5D-25A5-488C-9676-9609A64F56E6}"/>
          </ac:spMkLst>
        </pc:spChg>
        <pc:spChg chg="add mod">
          <ac:chgData name="Ben Cotton" userId="4ee5b7715371095e" providerId="LiveId" clId="{5D25D92E-0923-4A14-AA86-95CBF8661191}" dt="2021-04-21T19:44:46.494" v="3065" actId="1076"/>
          <ac:spMkLst>
            <pc:docMk/>
            <pc:sldMk cId="3620558278" sldId="259"/>
            <ac:spMk id="4" creationId="{AF70189F-340B-4569-BA39-EC355C18EEC0}"/>
          </ac:spMkLst>
        </pc:spChg>
      </pc:sldChg>
      <pc:sldChg chg="addSp modSp mod">
        <pc:chgData name="Ben Cotton" userId="4ee5b7715371095e" providerId="LiveId" clId="{5D25D92E-0923-4A14-AA86-95CBF8661191}" dt="2021-04-21T19:53:12.275" v="3246" actId="1076"/>
        <pc:sldMkLst>
          <pc:docMk/>
          <pc:sldMk cId="3481356473" sldId="260"/>
        </pc:sldMkLst>
        <pc:spChg chg="mod">
          <ac:chgData name="Ben Cotton" userId="4ee5b7715371095e" providerId="LiveId" clId="{5D25D92E-0923-4A14-AA86-95CBF8661191}" dt="2021-04-21T18:31:07.090" v="1874" actId="14100"/>
          <ac:spMkLst>
            <pc:docMk/>
            <pc:sldMk cId="3481356473" sldId="260"/>
            <ac:spMk id="2" creationId="{8B2DCF78-1F76-480E-8234-8AC2335A91F9}"/>
          </ac:spMkLst>
        </pc:spChg>
        <pc:spChg chg="mod">
          <ac:chgData name="Ben Cotton" userId="4ee5b7715371095e" providerId="LiveId" clId="{5D25D92E-0923-4A14-AA86-95CBF8661191}" dt="2021-04-21T19:06:54.047" v="2299" actId="20577"/>
          <ac:spMkLst>
            <pc:docMk/>
            <pc:sldMk cId="3481356473" sldId="260"/>
            <ac:spMk id="3" creationId="{A885F9BF-9019-494C-9D13-5F96E1446CA0}"/>
          </ac:spMkLst>
        </pc:spChg>
        <pc:spChg chg="add mod">
          <ac:chgData name="Ben Cotton" userId="4ee5b7715371095e" providerId="LiveId" clId="{5D25D92E-0923-4A14-AA86-95CBF8661191}" dt="2021-04-21T18:31:30.869" v="1878" actId="1076"/>
          <ac:spMkLst>
            <pc:docMk/>
            <pc:sldMk cId="3481356473" sldId="260"/>
            <ac:spMk id="6" creationId="{ED2290FC-95F3-457D-AA47-24E17403D8FD}"/>
          </ac:spMkLst>
        </pc:spChg>
        <pc:picChg chg="add mod">
          <ac:chgData name="Ben Cotton" userId="4ee5b7715371095e" providerId="LiveId" clId="{5D25D92E-0923-4A14-AA86-95CBF8661191}" dt="2021-04-21T19:53:12.275" v="3246" actId="1076"/>
          <ac:picMkLst>
            <pc:docMk/>
            <pc:sldMk cId="3481356473" sldId="260"/>
            <ac:picMk id="5" creationId="{0B4714E8-93EE-401E-A851-DA3977F68468}"/>
          </ac:picMkLst>
        </pc:picChg>
        <pc:picChg chg="add mod">
          <ac:chgData name="Ben Cotton" userId="4ee5b7715371095e" providerId="LiveId" clId="{5D25D92E-0923-4A14-AA86-95CBF8661191}" dt="2021-04-21T19:52:20.799" v="3243" actId="1076"/>
          <ac:picMkLst>
            <pc:docMk/>
            <pc:sldMk cId="3481356473" sldId="260"/>
            <ac:picMk id="1026" creationId="{8CFD8954-0A2B-4367-9C04-24202EC42852}"/>
          </ac:picMkLst>
        </pc:picChg>
        <pc:picChg chg="add mod">
          <ac:chgData name="Ben Cotton" userId="4ee5b7715371095e" providerId="LiveId" clId="{5D25D92E-0923-4A14-AA86-95CBF8661191}" dt="2021-04-21T19:52:16.407" v="3242" actId="1076"/>
          <ac:picMkLst>
            <pc:docMk/>
            <pc:sldMk cId="3481356473" sldId="260"/>
            <ac:picMk id="1028" creationId="{11DB331C-7F32-4F57-9B2C-3ED284D7DE23}"/>
          </ac:picMkLst>
        </pc:picChg>
      </pc:sldChg>
      <pc:sldChg chg="del">
        <pc:chgData name="Ben Cotton" userId="4ee5b7715371095e" providerId="LiveId" clId="{5D25D92E-0923-4A14-AA86-95CBF8661191}" dt="2021-04-21T17:46:22.335" v="1040" actId="47"/>
        <pc:sldMkLst>
          <pc:docMk/>
          <pc:sldMk cId="1830217751" sldId="261"/>
        </pc:sldMkLst>
      </pc:sldChg>
      <pc:sldChg chg="del">
        <pc:chgData name="Ben Cotton" userId="4ee5b7715371095e" providerId="LiveId" clId="{5D25D92E-0923-4A14-AA86-95CBF8661191}" dt="2021-04-21T17:46:16.882" v="1031" actId="47"/>
        <pc:sldMkLst>
          <pc:docMk/>
          <pc:sldMk cId="1530208511" sldId="262"/>
        </pc:sldMkLst>
      </pc:sldChg>
      <pc:sldChg chg="del">
        <pc:chgData name="Ben Cotton" userId="4ee5b7715371095e" providerId="LiveId" clId="{5D25D92E-0923-4A14-AA86-95CBF8661191}" dt="2021-04-21T17:46:17.572" v="1032" actId="47"/>
        <pc:sldMkLst>
          <pc:docMk/>
          <pc:sldMk cId="697552534" sldId="263"/>
        </pc:sldMkLst>
      </pc:sldChg>
      <pc:sldChg chg="del">
        <pc:chgData name="Ben Cotton" userId="4ee5b7715371095e" providerId="LiveId" clId="{5D25D92E-0923-4A14-AA86-95CBF8661191}" dt="2021-04-21T17:46:17.950" v="1033" actId="47"/>
        <pc:sldMkLst>
          <pc:docMk/>
          <pc:sldMk cId="2214190156" sldId="264"/>
        </pc:sldMkLst>
      </pc:sldChg>
      <pc:sldChg chg="del">
        <pc:chgData name="Ben Cotton" userId="4ee5b7715371095e" providerId="LiveId" clId="{5D25D92E-0923-4A14-AA86-95CBF8661191}" dt="2021-04-21T17:46:18.301" v="1034" actId="47"/>
        <pc:sldMkLst>
          <pc:docMk/>
          <pc:sldMk cId="2000028135" sldId="265"/>
        </pc:sldMkLst>
      </pc:sldChg>
      <pc:sldChg chg="del">
        <pc:chgData name="Ben Cotton" userId="4ee5b7715371095e" providerId="LiveId" clId="{5D25D92E-0923-4A14-AA86-95CBF8661191}" dt="2021-04-21T17:46:18.672" v="1035" actId="47"/>
        <pc:sldMkLst>
          <pc:docMk/>
          <pc:sldMk cId="3374377271" sldId="266"/>
        </pc:sldMkLst>
      </pc:sldChg>
      <pc:sldChg chg="del">
        <pc:chgData name="Ben Cotton" userId="4ee5b7715371095e" providerId="LiveId" clId="{5D25D92E-0923-4A14-AA86-95CBF8661191}" dt="2021-04-21T17:46:19.021" v="1036" actId="47"/>
        <pc:sldMkLst>
          <pc:docMk/>
          <pc:sldMk cId="3257180302" sldId="267"/>
        </pc:sldMkLst>
      </pc:sldChg>
      <pc:sldChg chg="del">
        <pc:chgData name="Ben Cotton" userId="4ee5b7715371095e" providerId="LiveId" clId="{5D25D92E-0923-4A14-AA86-95CBF8661191}" dt="2021-04-21T17:46:19.403" v="1037" actId="47"/>
        <pc:sldMkLst>
          <pc:docMk/>
          <pc:sldMk cId="2200933158" sldId="268"/>
        </pc:sldMkLst>
      </pc:sldChg>
      <pc:sldChg chg="del">
        <pc:chgData name="Ben Cotton" userId="4ee5b7715371095e" providerId="LiveId" clId="{5D25D92E-0923-4A14-AA86-95CBF8661191}" dt="2021-04-21T17:46:19.773" v="1038" actId="47"/>
        <pc:sldMkLst>
          <pc:docMk/>
          <pc:sldMk cId="171158600" sldId="269"/>
        </pc:sldMkLst>
      </pc:sldChg>
      <pc:sldChg chg="del">
        <pc:chgData name="Ben Cotton" userId="4ee5b7715371095e" providerId="LiveId" clId="{5D25D92E-0923-4A14-AA86-95CBF8661191}" dt="2021-04-21T17:46:20.181" v="1039" actId="47"/>
        <pc:sldMkLst>
          <pc:docMk/>
          <pc:sldMk cId="1706698795" sldId="270"/>
        </pc:sldMkLst>
      </pc:sldChg>
      <pc:sldChg chg="addSp delSp modSp mod modAnim">
        <pc:chgData name="Ben Cotton" userId="4ee5b7715371095e" providerId="LiveId" clId="{5D25D92E-0923-4A14-AA86-95CBF8661191}" dt="2021-04-21T20:50:35.114" v="3869" actId="14100"/>
        <pc:sldMkLst>
          <pc:docMk/>
          <pc:sldMk cId="113703005" sldId="271"/>
        </pc:sldMkLst>
        <pc:spChg chg="add del mod">
          <ac:chgData name="Ben Cotton" userId="4ee5b7715371095e" providerId="LiveId" clId="{5D25D92E-0923-4A14-AA86-95CBF8661191}" dt="2021-04-21T17:15:27.810" v="726" actId="20577"/>
          <ac:spMkLst>
            <pc:docMk/>
            <pc:sldMk cId="113703005" sldId="271"/>
            <ac:spMk id="3" creationId="{B3E91B4B-C2F5-486B-968C-833D5E780A82}"/>
          </ac:spMkLst>
        </pc:spChg>
        <pc:spChg chg="add mod">
          <ac:chgData name="Ben Cotton" userId="4ee5b7715371095e" providerId="LiveId" clId="{5D25D92E-0923-4A14-AA86-95CBF8661191}" dt="2021-04-21T17:18:02.413" v="739" actId="208"/>
          <ac:spMkLst>
            <pc:docMk/>
            <pc:sldMk cId="113703005" sldId="271"/>
            <ac:spMk id="12" creationId="{58C7D093-CA8F-4F41-A3BC-0726EED38C30}"/>
          </ac:spMkLst>
        </pc:spChg>
        <pc:spChg chg="add mod">
          <ac:chgData name="Ben Cotton" userId="4ee5b7715371095e" providerId="LiveId" clId="{5D25D92E-0923-4A14-AA86-95CBF8661191}" dt="2021-04-21T17:17:59.009" v="738" actId="208"/>
          <ac:spMkLst>
            <pc:docMk/>
            <pc:sldMk cId="113703005" sldId="271"/>
            <ac:spMk id="13" creationId="{1A537D9E-E708-4F98-A275-62FC7C326652}"/>
          </ac:spMkLst>
        </pc:spChg>
        <pc:picChg chg="del">
          <ac:chgData name="Ben Cotton" userId="4ee5b7715371095e" providerId="LiveId" clId="{5D25D92E-0923-4A14-AA86-95CBF8661191}" dt="2021-04-21T15:04:01.927" v="1" actId="21"/>
          <ac:picMkLst>
            <pc:docMk/>
            <pc:sldMk cId="113703005" sldId="271"/>
            <ac:picMk id="5" creationId="{F411A99D-F77D-431A-BF42-E5AAF8BBE79A}"/>
          </ac:picMkLst>
        </pc:picChg>
        <pc:picChg chg="add mod">
          <ac:chgData name="Ben Cotton" userId="4ee5b7715371095e" providerId="LiveId" clId="{5D25D92E-0923-4A14-AA86-95CBF8661191}" dt="2021-04-21T15:19:01.648" v="7" actId="1076"/>
          <ac:picMkLst>
            <pc:docMk/>
            <pc:sldMk cId="113703005" sldId="271"/>
            <ac:picMk id="6" creationId="{1566AB73-954F-454E-BDC6-EDF9EC12BAFB}"/>
          </ac:picMkLst>
        </pc:picChg>
        <pc:cxnChg chg="add mod">
          <ac:chgData name="Ben Cotton" userId="4ee5b7715371095e" providerId="LiveId" clId="{5D25D92E-0923-4A14-AA86-95CBF8661191}" dt="2021-04-21T17:19:20.084" v="754" actId="14100"/>
          <ac:cxnSpMkLst>
            <pc:docMk/>
            <pc:sldMk cId="113703005" sldId="271"/>
            <ac:cxnSpMk id="8" creationId="{BD991D3D-DB6A-4698-92EB-CFCA64E5709B}"/>
          </ac:cxnSpMkLst>
        </pc:cxnChg>
        <pc:cxnChg chg="add mod">
          <ac:chgData name="Ben Cotton" userId="4ee5b7715371095e" providerId="LiveId" clId="{5D25D92E-0923-4A14-AA86-95CBF8661191}" dt="2021-04-21T20:50:35.114" v="3869" actId="14100"/>
          <ac:cxnSpMkLst>
            <pc:docMk/>
            <pc:sldMk cId="113703005" sldId="271"/>
            <ac:cxnSpMk id="11" creationId="{031BB3DC-2475-4830-90AA-BACFBA30D1B8}"/>
          </ac:cxnSpMkLst>
        </pc:cxnChg>
      </pc:sldChg>
      <pc:sldChg chg="addSp delSp modSp add del mod">
        <pc:chgData name="Ben Cotton" userId="4ee5b7715371095e" providerId="LiveId" clId="{5D25D92E-0923-4A14-AA86-95CBF8661191}" dt="2021-04-21T21:09:01.412" v="3883" actId="20577"/>
        <pc:sldMkLst>
          <pc:docMk/>
          <pc:sldMk cId="946057842" sldId="272"/>
        </pc:sldMkLst>
        <pc:spChg chg="add mod">
          <ac:chgData name="Ben Cotton" userId="4ee5b7715371095e" providerId="LiveId" clId="{5D25D92E-0923-4A14-AA86-95CBF8661191}" dt="2021-04-21T19:59:25.759" v="3594" actId="1076"/>
          <ac:spMkLst>
            <pc:docMk/>
            <pc:sldMk cId="946057842" sldId="272"/>
            <ac:spMk id="2" creationId="{387532A8-1C83-491E-BEE9-E187948B5349}"/>
          </ac:spMkLst>
        </pc:spChg>
        <pc:spChg chg="del mod">
          <ac:chgData name="Ben Cotton" userId="4ee5b7715371095e" providerId="LiveId" clId="{5D25D92E-0923-4A14-AA86-95CBF8661191}" dt="2021-04-21T19:56:50.732" v="3315" actId="478"/>
          <ac:spMkLst>
            <pc:docMk/>
            <pc:sldMk cId="946057842" sldId="272"/>
            <ac:spMk id="5" creationId="{E7DE97E5-0BB8-B742-98AC-B41361B46F02}"/>
          </ac:spMkLst>
        </pc:spChg>
        <pc:spChg chg="add mod">
          <ac:chgData name="Ben Cotton" userId="4ee5b7715371095e" providerId="LiveId" clId="{5D25D92E-0923-4A14-AA86-95CBF8661191}" dt="2021-04-21T20:49:31.846" v="3868" actId="21"/>
          <ac:spMkLst>
            <pc:docMk/>
            <pc:sldMk cId="946057842" sldId="272"/>
            <ac:spMk id="6" creationId="{B02DB0FC-8D63-41D6-AA51-ABA8EDD57AA9}"/>
          </ac:spMkLst>
        </pc:spChg>
        <pc:spChg chg="mod">
          <ac:chgData name="Ben Cotton" userId="4ee5b7715371095e" providerId="LiveId" clId="{5D25D92E-0923-4A14-AA86-95CBF8661191}" dt="2021-04-21T21:09:01.412" v="3883" actId="20577"/>
          <ac:spMkLst>
            <pc:docMk/>
            <pc:sldMk cId="946057842" sldId="272"/>
            <ac:spMk id="7" creationId="{25589697-0388-9443-A840-82E270F67E1A}"/>
          </ac:spMkLst>
        </pc:spChg>
        <pc:picChg chg="mod">
          <ac:chgData name="Ben Cotton" userId="4ee5b7715371095e" providerId="LiveId" clId="{5D25D92E-0923-4A14-AA86-95CBF8661191}" dt="2021-04-21T19:59:22.152" v="3593" actId="1076"/>
          <ac:picMkLst>
            <pc:docMk/>
            <pc:sldMk cId="946057842" sldId="272"/>
            <ac:picMk id="1026" creationId="{EBD5EAD9-0A5E-9A49-8D56-A11AA57D12A4}"/>
          </ac:picMkLst>
        </pc:picChg>
      </pc:sldChg>
      <pc:sldChg chg="addSp delSp modSp new mod modAnim">
        <pc:chgData name="Ben Cotton" userId="4ee5b7715371095e" providerId="LiveId" clId="{5D25D92E-0923-4A14-AA86-95CBF8661191}" dt="2021-04-21T19:43:53.528" v="3062" actId="478"/>
        <pc:sldMkLst>
          <pc:docMk/>
          <pc:sldMk cId="4147138251" sldId="273"/>
        </pc:sldMkLst>
        <pc:spChg chg="mod">
          <ac:chgData name="Ben Cotton" userId="4ee5b7715371095e" providerId="LiveId" clId="{5D25D92E-0923-4A14-AA86-95CBF8661191}" dt="2021-04-21T19:17:03.970" v="2338" actId="1076"/>
          <ac:spMkLst>
            <pc:docMk/>
            <pc:sldMk cId="4147138251" sldId="273"/>
            <ac:spMk id="2" creationId="{CE8CC053-A109-485E-807A-2591555776C0}"/>
          </ac:spMkLst>
        </pc:spChg>
        <pc:spChg chg="mod">
          <ac:chgData name="Ben Cotton" userId="4ee5b7715371095e" providerId="LiveId" clId="{5D25D92E-0923-4A14-AA86-95CBF8661191}" dt="2021-04-21T19:33:15.432" v="3016" actId="5793"/>
          <ac:spMkLst>
            <pc:docMk/>
            <pc:sldMk cId="4147138251" sldId="273"/>
            <ac:spMk id="3" creationId="{A4FF286F-2C43-4B45-B2FD-2DF12938FA2E}"/>
          </ac:spMkLst>
        </pc:spChg>
        <pc:spChg chg="add mod">
          <ac:chgData name="Ben Cotton" userId="4ee5b7715371095e" providerId="LiveId" clId="{5D25D92E-0923-4A14-AA86-95CBF8661191}" dt="2021-04-21T19:40:53.900" v="3056" actId="1076"/>
          <ac:spMkLst>
            <pc:docMk/>
            <pc:sldMk cId="4147138251" sldId="273"/>
            <ac:spMk id="6" creationId="{24A1AF15-1468-4141-9074-54E1BEEE5EB6}"/>
          </ac:spMkLst>
        </pc:spChg>
        <pc:spChg chg="add mod">
          <ac:chgData name="Ben Cotton" userId="4ee5b7715371095e" providerId="LiveId" clId="{5D25D92E-0923-4A14-AA86-95CBF8661191}" dt="2021-04-21T19:40:53.900" v="3056" actId="1076"/>
          <ac:spMkLst>
            <pc:docMk/>
            <pc:sldMk cId="4147138251" sldId="273"/>
            <ac:spMk id="7" creationId="{C9E23072-6C97-4182-AE61-227C7AAB77B8}"/>
          </ac:spMkLst>
        </pc:spChg>
        <pc:spChg chg="add mod">
          <ac:chgData name="Ben Cotton" userId="4ee5b7715371095e" providerId="LiveId" clId="{5D25D92E-0923-4A14-AA86-95CBF8661191}" dt="2021-04-21T19:40:57.764" v="3057" actId="1076"/>
          <ac:spMkLst>
            <pc:docMk/>
            <pc:sldMk cId="4147138251" sldId="273"/>
            <ac:spMk id="8" creationId="{7DB24490-0356-4A55-9F86-96F6B5BE0519}"/>
          </ac:spMkLst>
        </pc:spChg>
        <pc:spChg chg="add mod">
          <ac:chgData name="Ben Cotton" userId="4ee5b7715371095e" providerId="LiveId" clId="{5D25D92E-0923-4A14-AA86-95CBF8661191}" dt="2021-04-21T19:41:01.202" v="3058" actId="1076"/>
          <ac:spMkLst>
            <pc:docMk/>
            <pc:sldMk cId="4147138251" sldId="273"/>
            <ac:spMk id="9" creationId="{FFC8E74E-48F3-4550-B00A-9C45E573B3C5}"/>
          </ac:spMkLst>
        </pc:spChg>
        <pc:picChg chg="add mod modCrop">
          <ac:chgData name="Ben Cotton" userId="4ee5b7715371095e" providerId="LiveId" clId="{5D25D92E-0923-4A14-AA86-95CBF8661191}" dt="2021-04-21T19:37:17.379" v="3049" actId="1076"/>
          <ac:picMkLst>
            <pc:docMk/>
            <pc:sldMk cId="4147138251" sldId="273"/>
            <ac:picMk id="5" creationId="{A915F2EC-6441-4C5F-B85F-B5A41C9AF905}"/>
          </ac:picMkLst>
        </pc:picChg>
        <pc:cxnChg chg="add del mod">
          <ac:chgData name="Ben Cotton" userId="4ee5b7715371095e" providerId="LiveId" clId="{5D25D92E-0923-4A14-AA86-95CBF8661191}" dt="2021-04-21T19:43:53.528" v="3062" actId="478"/>
          <ac:cxnSpMkLst>
            <pc:docMk/>
            <pc:sldMk cId="4147138251" sldId="273"/>
            <ac:cxnSpMk id="11" creationId="{40978D04-E82C-4F53-8FEE-1DB431A7BF39}"/>
          </ac:cxnSpMkLst>
        </pc:cxnChg>
      </pc:sldChg>
      <pc:sldChg chg="addSp delSp modSp new mod">
        <pc:chgData name="Ben Cotton" userId="4ee5b7715371095e" providerId="LiveId" clId="{5D25D92E-0923-4A14-AA86-95CBF8661191}" dt="2021-04-21T20:30:59.556" v="3683" actId="27918"/>
        <pc:sldMkLst>
          <pc:docMk/>
          <pc:sldMk cId="253148506" sldId="274"/>
        </pc:sldMkLst>
        <pc:spChg chg="mod">
          <ac:chgData name="Ben Cotton" userId="4ee5b7715371095e" providerId="LiveId" clId="{5D25D92E-0923-4A14-AA86-95CBF8661191}" dt="2021-04-21T19:47:08.232" v="3221" actId="1076"/>
          <ac:spMkLst>
            <pc:docMk/>
            <pc:sldMk cId="253148506" sldId="274"/>
            <ac:spMk id="2" creationId="{A38CFAAE-7ECC-48E4-B985-9AACD58B1CAE}"/>
          </ac:spMkLst>
        </pc:spChg>
        <pc:spChg chg="del mod">
          <ac:chgData name="Ben Cotton" userId="4ee5b7715371095e" providerId="LiveId" clId="{5D25D92E-0923-4A14-AA86-95CBF8661191}" dt="2021-04-21T19:48:15.716" v="3236" actId="478"/>
          <ac:spMkLst>
            <pc:docMk/>
            <pc:sldMk cId="253148506" sldId="274"/>
            <ac:spMk id="3" creationId="{830303ED-7A15-4161-B2EB-D93037438601}"/>
          </ac:spMkLst>
        </pc:spChg>
        <pc:graphicFrameChg chg="add mod">
          <ac:chgData name="Ben Cotton" userId="4ee5b7715371095e" providerId="LiveId" clId="{5D25D92E-0923-4A14-AA86-95CBF8661191}" dt="2021-04-21T20:05:45.816" v="3661" actId="692"/>
          <ac:graphicFrameMkLst>
            <pc:docMk/>
            <pc:sldMk cId="253148506" sldId="274"/>
            <ac:graphicFrameMk id="7" creationId="{CCE275C8-7E3F-4A25-B215-3E34ADCAF546}"/>
          </ac:graphicFrameMkLst>
        </pc:graphicFrameChg>
        <pc:graphicFrameChg chg="add mod">
          <ac:chgData name="Ben Cotton" userId="4ee5b7715371095e" providerId="LiveId" clId="{5D25D92E-0923-4A14-AA86-95CBF8661191}" dt="2021-04-21T20:05:57.828" v="3663" actId="692"/>
          <ac:graphicFrameMkLst>
            <pc:docMk/>
            <pc:sldMk cId="253148506" sldId="274"/>
            <ac:graphicFrameMk id="8" creationId="{31FDCA90-F8B1-4E0A-9572-7D4352F5FB87}"/>
          </ac:graphicFrameMkLst>
        </pc:graphicFrameChg>
        <pc:graphicFrameChg chg="add del mod">
          <ac:chgData name="Ben Cotton" userId="4ee5b7715371095e" providerId="LiveId" clId="{5D25D92E-0923-4A14-AA86-95CBF8661191}" dt="2021-04-21T20:04:52.163" v="3652" actId="21"/>
          <ac:graphicFrameMkLst>
            <pc:docMk/>
            <pc:sldMk cId="253148506" sldId="274"/>
            <ac:graphicFrameMk id="9" creationId="{8A0A5309-2B60-42B2-AD96-00B12318A789}"/>
          </ac:graphicFrameMkLst>
        </pc:graphicFrameChg>
        <pc:graphicFrameChg chg="add del mod">
          <ac:chgData name="Ben Cotton" userId="4ee5b7715371095e" providerId="LiveId" clId="{5D25D92E-0923-4A14-AA86-95CBF8661191}" dt="2021-04-21T20:04:52.163" v="3652" actId="21"/>
          <ac:graphicFrameMkLst>
            <pc:docMk/>
            <pc:sldMk cId="253148506" sldId="274"/>
            <ac:graphicFrameMk id="10" creationId="{C20BB729-9BB0-474B-A9F9-8A6307D11EE6}"/>
          </ac:graphicFrameMkLst>
        </pc:graphicFrameChg>
        <pc:picChg chg="add del mod">
          <ac:chgData name="Ben Cotton" userId="4ee5b7715371095e" providerId="LiveId" clId="{5D25D92E-0923-4A14-AA86-95CBF8661191}" dt="2021-04-21T20:01:05.951" v="3603"/>
          <ac:picMkLst>
            <pc:docMk/>
            <pc:sldMk cId="253148506" sldId="274"/>
            <ac:picMk id="2049" creationId="{FF387CDB-4AE5-4161-92D8-7312BE62D961}"/>
          </ac:picMkLst>
        </pc:picChg>
        <pc:picChg chg="add del mod">
          <ac:chgData name="Ben Cotton" userId="4ee5b7715371095e" providerId="LiveId" clId="{5D25D92E-0923-4A14-AA86-95CBF8661191}" dt="2021-04-21T20:01:30.914" v="3606" actId="478"/>
          <ac:picMkLst>
            <pc:docMk/>
            <pc:sldMk cId="253148506" sldId="274"/>
            <ac:picMk id="2050" creationId="{BEF50C66-A3B2-4966-B8C7-3D8E5DF7B745}"/>
          </ac:picMkLst>
        </pc:picChg>
        <pc:picChg chg="add del">
          <ac:chgData name="Ben Cotton" userId="4ee5b7715371095e" providerId="LiveId" clId="{5D25D92E-0923-4A14-AA86-95CBF8661191}" dt="2021-04-21T20:01:43.822" v="3608"/>
          <ac:picMkLst>
            <pc:docMk/>
            <pc:sldMk cId="253148506" sldId="274"/>
            <ac:picMk id="2051" creationId="{1EAE0150-E072-4239-86C5-8EB884A4282D}"/>
          </ac:picMkLst>
        </pc:picChg>
      </pc:sldChg>
      <pc:sldChg chg="addSp delSp modSp new mod">
        <pc:chgData name="Ben Cotton" userId="4ee5b7715371095e" providerId="LiveId" clId="{5D25D92E-0923-4A14-AA86-95CBF8661191}" dt="2021-04-21T23:02:52.990" v="4216" actId="1076"/>
        <pc:sldMkLst>
          <pc:docMk/>
          <pc:sldMk cId="2452193795" sldId="275"/>
        </pc:sldMkLst>
        <pc:spChg chg="del">
          <ac:chgData name="Ben Cotton" userId="4ee5b7715371095e" providerId="LiveId" clId="{5D25D92E-0923-4A14-AA86-95CBF8661191}" dt="2021-04-21T20:04:55.291" v="3656" actId="478"/>
          <ac:spMkLst>
            <pc:docMk/>
            <pc:sldMk cId="2452193795" sldId="275"/>
            <ac:spMk id="2" creationId="{E66EDB5A-D65C-4282-A8EE-AEAAE5F5CDEF}"/>
          </ac:spMkLst>
        </pc:spChg>
        <pc:spChg chg="del">
          <ac:chgData name="Ben Cotton" userId="4ee5b7715371095e" providerId="LiveId" clId="{5D25D92E-0923-4A14-AA86-95CBF8661191}" dt="2021-04-21T20:04:56.348" v="3657" actId="478"/>
          <ac:spMkLst>
            <pc:docMk/>
            <pc:sldMk cId="2452193795" sldId="275"/>
            <ac:spMk id="3" creationId="{92FA78FE-05D1-4CED-9D0C-E126161D1B94}"/>
          </ac:spMkLst>
        </pc:spChg>
        <pc:spChg chg="add mod">
          <ac:chgData name="Ben Cotton" userId="4ee5b7715371095e" providerId="LiveId" clId="{5D25D92E-0923-4A14-AA86-95CBF8661191}" dt="2021-04-21T20:05:01.842" v="3658"/>
          <ac:spMkLst>
            <pc:docMk/>
            <pc:sldMk cId="2452193795" sldId="275"/>
            <ac:spMk id="6" creationId="{DABD89D6-253E-4026-9DBF-64EAE869A1ED}"/>
          </ac:spMkLst>
        </pc:spChg>
        <pc:spChg chg="add del mod">
          <ac:chgData name="Ben Cotton" userId="4ee5b7715371095e" providerId="LiveId" clId="{5D25D92E-0923-4A14-AA86-95CBF8661191}" dt="2021-04-21T22:30:15.203" v="3941" actId="478"/>
          <ac:spMkLst>
            <pc:docMk/>
            <pc:sldMk cId="2452193795" sldId="275"/>
            <ac:spMk id="7" creationId="{1ED0A8EE-415A-41C9-B621-06132119188E}"/>
          </ac:spMkLst>
        </pc:spChg>
        <pc:spChg chg="add mod">
          <ac:chgData name="Ben Cotton" userId="4ee5b7715371095e" providerId="LiveId" clId="{5D25D92E-0923-4A14-AA86-95CBF8661191}" dt="2021-04-21T23:02:52.990" v="4216" actId="1076"/>
          <ac:spMkLst>
            <pc:docMk/>
            <pc:sldMk cId="2452193795" sldId="275"/>
            <ac:spMk id="8" creationId="{2259E024-FB1A-4449-9722-0AEB158BF90B}"/>
          </ac:spMkLst>
        </pc:spChg>
        <pc:graphicFrameChg chg="add mod">
          <ac:chgData name="Ben Cotton" userId="4ee5b7715371095e" providerId="LiveId" clId="{5D25D92E-0923-4A14-AA86-95CBF8661191}" dt="2021-04-21T23:02:16.522" v="4203" actId="1076"/>
          <ac:graphicFrameMkLst>
            <pc:docMk/>
            <pc:sldMk cId="2452193795" sldId="275"/>
            <ac:graphicFrameMk id="4" creationId="{9E8AF3DB-DB34-421B-87C9-46B85399C305}"/>
          </ac:graphicFrameMkLst>
        </pc:graphicFrameChg>
        <pc:graphicFrameChg chg="add mod">
          <ac:chgData name="Ben Cotton" userId="4ee5b7715371095e" providerId="LiveId" clId="{5D25D92E-0923-4A14-AA86-95CBF8661191}" dt="2021-04-21T23:02:19.571" v="4204" actId="1076"/>
          <ac:graphicFrameMkLst>
            <pc:docMk/>
            <pc:sldMk cId="2452193795" sldId="275"/>
            <ac:graphicFrameMk id="5" creationId="{D0EE5131-AB0E-4CD2-8AF5-EE210001CA5E}"/>
          </ac:graphicFrameMkLst>
        </pc:graphicFrameChg>
        <pc:graphicFrameChg chg="add del mod">
          <ac:chgData name="Ben Cotton" userId="4ee5b7715371095e" providerId="LiveId" clId="{5D25D92E-0923-4A14-AA86-95CBF8661191}" dt="2021-04-21T23:01:44.467" v="4193" actId="21"/>
          <ac:graphicFrameMkLst>
            <pc:docMk/>
            <pc:sldMk cId="2452193795" sldId="275"/>
            <ac:graphicFrameMk id="9" creationId="{E65D069E-1847-43C4-B09E-80D94FB31AEA}"/>
          </ac:graphicFrameMkLst>
        </pc:graphicFrameChg>
      </pc:sldChg>
      <pc:sldChg chg="addSp delSp modSp new mod">
        <pc:chgData name="Ben Cotton" userId="4ee5b7715371095e" providerId="LiveId" clId="{5D25D92E-0923-4A14-AA86-95CBF8661191}" dt="2021-04-21T23:46:21.841" v="6154" actId="20577"/>
        <pc:sldMkLst>
          <pc:docMk/>
          <pc:sldMk cId="4085232513" sldId="276"/>
        </pc:sldMkLst>
        <pc:spChg chg="mod">
          <ac:chgData name="Ben Cotton" userId="4ee5b7715371095e" providerId="LiveId" clId="{5D25D92E-0923-4A14-AA86-95CBF8661191}" dt="2021-04-21T23:01:16.706" v="4192" actId="14100"/>
          <ac:spMkLst>
            <pc:docMk/>
            <pc:sldMk cId="4085232513" sldId="276"/>
            <ac:spMk id="2" creationId="{8AADEFED-5492-4B80-9A21-2B9C1FAFBE98}"/>
          </ac:spMkLst>
        </pc:spChg>
        <pc:spChg chg="add del mod">
          <ac:chgData name="Ben Cotton" userId="4ee5b7715371095e" providerId="LiveId" clId="{5D25D92E-0923-4A14-AA86-95CBF8661191}" dt="2021-04-21T23:46:21.841" v="6154" actId="20577"/>
          <ac:spMkLst>
            <pc:docMk/>
            <pc:sldMk cId="4085232513" sldId="276"/>
            <ac:spMk id="3" creationId="{4E4F59D1-1EFB-4367-A42A-5B187B2F01F8}"/>
          </ac:spMkLst>
        </pc:spChg>
        <pc:spChg chg="add del mod">
          <ac:chgData name="Ben Cotton" userId="4ee5b7715371095e" providerId="LiveId" clId="{5D25D92E-0923-4A14-AA86-95CBF8661191}" dt="2021-04-21T23:02:50.878" v="4211" actId="767"/>
          <ac:spMkLst>
            <pc:docMk/>
            <pc:sldMk cId="4085232513" sldId="276"/>
            <ac:spMk id="5" creationId="{884EBA9B-45F9-471F-AE08-9BBFC3E87635}"/>
          </ac:spMkLst>
        </pc:spChg>
        <pc:graphicFrameChg chg="add mod">
          <ac:chgData name="Ben Cotton" userId="4ee5b7715371095e" providerId="LiveId" clId="{5D25D92E-0923-4A14-AA86-95CBF8661191}" dt="2021-04-21T23:03:02.961" v="4219" actId="1076"/>
          <ac:graphicFrameMkLst>
            <pc:docMk/>
            <pc:sldMk cId="4085232513" sldId="276"/>
            <ac:graphicFrameMk id="4" creationId="{3AED42E6-8591-44CC-8A6E-44C9854265D8}"/>
          </ac:graphicFrameMkLst>
        </pc:graphicFrameChg>
      </pc:sldChg>
      <pc:sldChg chg="modSp new mod">
        <pc:chgData name="Ben Cotton" userId="4ee5b7715371095e" providerId="LiveId" clId="{5D25D92E-0923-4A14-AA86-95CBF8661191}" dt="2021-04-21T23:39:17.015" v="6140" actId="20577"/>
        <pc:sldMkLst>
          <pc:docMk/>
          <pc:sldMk cId="98584319" sldId="277"/>
        </pc:sldMkLst>
        <pc:spChg chg="mod">
          <ac:chgData name="Ben Cotton" userId="4ee5b7715371095e" providerId="LiveId" clId="{5D25D92E-0923-4A14-AA86-95CBF8661191}" dt="2021-04-21T23:30:12.684" v="5429" actId="1076"/>
          <ac:spMkLst>
            <pc:docMk/>
            <pc:sldMk cId="98584319" sldId="277"/>
            <ac:spMk id="2" creationId="{FEBE372A-5966-40BE-9928-16441543C670}"/>
          </ac:spMkLst>
        </pc:spChg>
        <pc:spChg chg="mod">
          <ac:chgData name="Ben Cotton" userId="4ee5b7715371095e" providerId="LiveId" clId="{5D25D92E-0923-4A14-AA86-95CBF8661191}" dt="2021-04-21T23:39:17.015" v="6140" actId="20577"/>
          <ac:spMkLst>
            <pc:docMk/>
            <pc:sldMk cId="98584319" sldId="277"/>
            <ac:spMk id="3" creationId="{62786BC3-CD7F-4AFE-8A68-9E360A48CBD5}"/>
          </ac:spMkLst>
        </pc:spChg>
      </pc:sldChg>
      <pc:sldChg chg="modSp new del mod">
        <pc:chgData name="Ben Cotton" userId="4ee5b7715371095e" providerId="LiveId" clId="{5D25D92E-0923-4A14-AA86-95CBF8661191}" dt="2021-04-21T23:32:46.316" v="5926" actId="47"/>
        <pc:sldMkLst>
          <pc:docMk/>
          <pc:sldMk cId="478818251" sldId="278"/>
        </pc:sldMkLst>
        <pc:spChg chg="mod">
          <ac:chgData name="Ben Cotton" userId="4ee5b7715371095e" providerId="LiveId" clId="{5D25D92E-0923-4A14-AA86-95CBF8661191}" dt="2021-04-21T23:32:42.937" v="5925" actId="20577"/>
          <ac:spMkLst>
            <pc:docMk/>
            <pc:sldMk cId="478818251" sldId="278"/>
            <ac:spMk id="2" creationId="{AAE5A759-9EF1-403E-AA45-2171BD6048FB}"/>
          </ac:spMkLst>
        </pc:spChg>
      </pc:sldChg>
      <pc:sldChg chg="addSp delSp modSp new del mod ord">
        <pc:chgData name="Ben Cotton" userId="4ee5b7715371095e" providerId="LiveId" clId="{5D25D92E-0923-4A14-AA86-95CBF8661191}" dt="2021-04-22T16:39:34.344" v="6187" actId="47"/>
        <pc:sldMkLst>
          <pc:docMk/>
          <pc:sldMk cId="2167873219" sldId="278"/>
        </pc:sldMkLst>
        <pc:spChg chg="mod">
          <ac:chgData name="Ben Cotton" userId="4ee5b7715371095e" providerId="LiveId" clId="{5D25D92E-0923-4A14-AA86-95CBF8661191}" dt="2021-04-22T16:34:22.561" v="6175" actId="1076"/>
          <ac:spMkLst>
            <pc:docMk/>
            <pc:sldMk cId="2167873219" sldId="278"/>
            <ac:spMk id="2" creationId="{01D0F3AF-C607-4C35-A55A-7C9296FA8B08}"/>
          </ac:spMkLst>
        </pc:spChg>
        <pc:spChg chg="del mod">
          <ac:chgData name="Ben Cotton" userId="4ee5b7715371095e" providerId="LiveId" clId="{5D25D92E-0923-4A14-AA86-95CBF8661191}" dt="2021-04-22T16:34:47.215" v="6177"/>
          <ac:spMkLst>
            <pc:docMk/>
            <pc:sldMk cId="2167873219" sldId="278"/>
            <ac:spMk id="3" creationId="{CFB30EDA-D05C-429F-AACD-A7307971EE50}"/>
          </ac:spMkLst>
        </pc:spChg>
        <pc:spChg chg="add mod">
          <ac:chgData name="Ben Cotton" userId="4ee5b7715371095e" providerId="LiveId" clId="{5D25D92E-0923-4A14-AA86-95CBF8661191}" dt="2021-04-22T16:35:17.307" v="6185" actId="208"/>
          <ac:spMkLst>
            <pc:docMk/>
            <pc:sldMk cId="2167873219" sldId="278"/>
            <ac:spMk id="4" creationId="{9D2CA44A-F153-4F6E-9E8B-A0C53A9AEA60}"/>
          </ac:spMkLst>
        </pc:spChg>
        <pc:picChg chg="add mod">
          <ac:chgData name="Ben Cotton" userId="4ee5b7715371095e" providerId="LiveId" clId="{5D25D92E-0923-4A14-AA86-95CBF8661191}" dt="2021-04-22T16:35:21.364" v="6186" actId="1076"/>
          <ac:picMkLst>
            <pc:docMk/>
            <pc:sldMk cId="2167873219" sldId="278"/>
            <ac:picMk id="1026" creationId="{82136805-6BEC-4AFD-9F07-567865B701D0}"/>
          </ac:picMkLst>
        </pc:picChg>
      </pc:sldChg>
    </pc:docChg>
  </pc:docChgLst>
  <pc:docChgLst>
    <pc:chgData name="Ben Cotton" userId="4ee5b7715371095e" providerId="LiveId" clId="{5E7AEFD4-0189-F64F-9B53-E185B5876230}"/>
    <pc:docChg chg="undo custSel addSld modSld sldOrd">
      <pc:chgData name="Ben Cotton" userId="4ee5b7715371095e" providerId="LiveId" clId="{5E7AEFD4-0189-F64F-9B53-E185B5876230}" dt="2021-04-20T21:47:02.759" v="326" actId="14100"/>
      <pc:docMkLst>
        <pc:docMk/>
      </pc:docMkLst>
      <pc:sldChg chg="addSp modSp mod">
        <pc:chgData name="Ben Cotton" userId="4ee5b7715371095e" providerId="LiveId" clId="{5E7AEFD4-0189-F64F-9B53-E185B5876230}" dt="2021-04-20T21:15:18.813" v="134" actId="1076"/>
        <pc:sldMkLst>
          <pc:docMk/>
          <pc:sldMk cId="3327237580" sldId="257"/>
        </pc:sldMkLst>
        <pc:spChg chg="add mod">
          <ac:chgData name="Ben Cotton" userId="4ee5b7715371095e" providerId="LiveId" clId="{5E7AEFD4-0189-F64F-9B53-E185B5876230}" dt="2021-04-20T21:13:10.196" v="101" actId="1076"/>
          <ac:spMkLst>
            <pc:docMk/>
            <pc:sldMk cId="3327237580" sldId="257"/>
            <ac:spMk id="3" creationId="{6069645E-2CF2-0748-8826-FD1C68616448}"/>
          </ac:spMkLst>
        </pc:spChg>
        <pc:spChg chg="add mod">
          <ac:chgData name="Ben Cotton" userId="4ee5b7715371095e" providerId="LiveId" clId="{5E7AEFD4-0189-F64F-9B53-E185B5876230}" dt="2021-04-20T21:14:57.409" v="131" actId="1076"/>
          <ac:spMkLst>
            <pc:docMk/>
            <pc:sldMk cId="3327237580" sldId="257"/>
            <ac:spMk id="4" creationId="{8CB3BDFD-2BDC-0248-A80C-ACE4AE42586A}"/>
          </ac:spMkLst>
        </pc:spChg>
        <pc:cxnChg chg="add mod">
          <ac:chgData name="Ben Cotton" userId="4ee5b7715371095e" providerId="LiveId" clId="{5E7AEFD4-0189-F64F-9B53-E185B5876230}" dt="2021-04-20T21:15:18.813" v="134" actId="1076"/>
          <ac:cxnSpMkLst>
            <pc:docMk/>
            <pc:sldMk cId="3327237580" sldId="257"/>
            <ac:cxnSpMk id="7" creationId="{A44986DE-0212-6241-8697-425844B23AA0}"/>
          </ac:cxnSpMkLst>
        </pc:cxnChg>
      </pc:sldChg>
      <pc:sldChg chg="addSp delSp modSp mod">
        <pc:chgData name="Ben Cotton" userId="4ee5b7715371095e" providerId="LiveId" clId="{5E7AEFD4-0189-F64F-9B53-E185B5876230}" dt="2021-04-20T21:47:02.759" v="326" actId="14100"/>
        <pc:sldMkLst>
          <pc:docMk/>
          <pc:sldMk cId="113703005" sldId="271"/>
        </pc:sldMkLst>
        <pc:spChg chg="add mod">
          <ac:chgData name="Ben Cotton" userId="4ee5b7715371095e" providerId="LiveId" clId="{5E7AEFD4-0189-F64F-9B53-E185B5876230}" dt="2021-04-20T21:46:48.326" v="324" actId="1036"/>
          <ac:spMkLst>
            <pc:docMk/>
            <pc:sldMk cId="113703005" sldId="271"/>
            <ac:spMk id="2" creationId="{A451C212-6537-6144-B75D-8AD53F7372D6}"/>
          </ac:spMkLst>
        </pc:spChg>
        <pc:spChg chg="add del mod">
          <ac:chgData name="Ben Cotton" userId="4ee5b7715371095e" providerId="LiveId" clId="{5E7AEFD4-0189-F64F-9B53-E185B5876230}" dt="2021-04-20T21:42:06.425" v="211" actId="21"/>
          <ac:spMkLst>
            <pc:docMk/>
            <pc:sldMk cId="113703005" sldId="271"/>
            <ac:spMk id="6" creationId="{E23FA4AE-CCBD-2E48-9147-A006F7D77098}"/>
          </ac:spMkLst>
        </pc:spChg>
        <pc:spChg chg="add mod">
          <ac:chgData name="Ben Cotton" userId="4ee5b7715371095e" providerId="LiveId" clId="{5E7AEFD4-0189-F64F-9B53-E185B5876230}" dt="2021-04-20T21:46:25.713" v="320" actId="20577"/>
          <ac:spMkLst>
            <pc:docMk/>
            <pc:sldMk cId="113703005" sldId="271"/>
            <ac:spMk id="7" creationId="{958415AD-8F5F-1F4C-91A1-2EA24C0F991C}"/>
          </ac:spMkLst>
        </pc:spChg>
        <pc:picChg chg="mod">
          <ac:chgData name="Ben Cotton" userId="4ee5b7715371095e" providerId="LiveId" clId="{5E7AEFD4-0189-F64F-9B53-E185B5876230}" dt="2021-04-20T21:47:02.759" v="326" actId="14100"/>
          <ac:picMkLst>
            <pc:docMk/>
            <pc:sldMk cId="113703005" sldId="271"/>
            <ac:picMk id="5" creationId="{F411A99D-F77D-431A-BF42-E5AAF8BBE79A}"/>
          </ac:picMkLst>
        </pc:picChg>
        <pc:picChg chg="mod">
          <ac:chgData name="Ben Cotton" userId="4ee5b7715371095e" providerId="LiveId" clId="{5E7AEFD4-0189-F64F-9B53-E185B5876230}" dt="2021-04-20T21:45:57.109" v="306" actId="14100"/>
          <ac:picMkLst>
            <pc:docMk/>
            <pc:sldMk cId="113703005" sldId="271"/>
            <ac:picMk id="9" creationId="{913C5A5D-C4A2-4E3D-88B0-A5F359C9EAC5}"/>
          </ac:picMkLst>
        </pc:picChg>
      </pc:sldChg>
      <pc:sldChg chg="addSp delSp modSp new mod ord">
        <pc:chgData name="Ben Cotton" userId="4ee5b7715371095e" providerId="LiveId" clId="{5E7AEFD4-0189-F64F-9B53-E185B5876230}" dt="2021-04-20T21:45:11.737" v="305" actId="1076"/>
        <pc:sldMkLst>
          <pc:docMk/>
          <pc:sldMk cId="946057842" sldId="272"/>
        </pc:sldMkLst>
        <pc:spChg chg="del mod">
          <ac:chgData name="Ben Cotton" userId="4ee5b7715371095e" providerId="LiveId" clId="{5E7AEFD4-0189-F64F-9B53-E185B5876230}" dt="2021-04-20T21:29:46.380" v="198" actId="478"/>
          <ac:spMkLst>
            <pc:docMk/>
            <pc:sldMk cId="946057842" sldId="272"/>
            <ac:spMk id="2" creationId="{DC0A838A-7CCE-1541-BED4-A94AF15A0650}"/>
          </ac:spMkLst>
        </pc:spChg>
        <pc:spChg chg="del">
          <ac:chgData name="Ben Cotton" userId="4ee5b7715371095e" providerId="LiveId" clId="{5E7AEFD4-0189-F64F-9B53-E185B5876230}" dt="2021-04-20T21:29:45.507" v="197" actId="478"/>
          <ac:spMkLst>
            <pc:docMk/>
            <pc:sldMk cId="946057842" sldId="272"/>
            <ac:spMk id="3" creationId="{F0019C59-8FFA-B14A-8423-B4E3422AB6E4}"/>
          </ac:spMkLst>
        </pc:spChg>
        <pc:spChg chg="add del mod">
          <ac:chgData name="Ben Cotton" userId="4ee5b7715371095e" providerId="LiveId" clId="{5E7AEFD4-0189-F64F-9B53-E185B5876230}" dt="2021-04-20T21:42:58.812" v="297"/>
          <ac:spMkLst>
            <pc:docMk/>
            <pc:sldMk cId="946057842" sldId="272"/>
            <ac:spMk id="4" creationId="{85451D24-174A-AF46-8350-AAF03206AABD}"/>
          </ac:spMkLst>
        </pc:spChg>
        <pc:spChg chg="add mod">
          <ac:chgData name="Ben Cotton" userId="4ee5b7715371095e" providerId="LiveId" clId="{5E7AEFD4-0189-F64F-9B53-E185B5876230}" dt="2021-04-20T21:45:11.737" v="305" actId="1076"/>
          <ac:spMkLst>
            <pc:docMk/>
            <pc:sldMk cId="946057842" sldId="272"/>
            <ac:spMk id="5" creationId="{E7DE97E5-0BB8-B742-98AC-B41361B46F02}"/>
          </ac:spMkLst>
        </pc:spChg>
        <pc:spChg chg="add mod">
          <ac:chgData name="Ben Cotton" userId="4ee5b7715371095e" providerId="LiveId" clId="{5E7AEFD4-0189-F64F-9B53-E185B5876230}" dt="2021-04-20T21:42:57.055" v="295" actId="14100"/>
          <ac:spMkLst>
            <pc:docMk/>
            <pc:sldMk cId="946057842" sldId="272"/>
            <ac:spMk id="7" creationId="{25589697-0388-9443-A840-82E270F67E1A}"/>
          </ac:spMkLst>
        </pc:spChg>
        <pc:picChg chg="add mod">
          <ac:chgData name="Ben Cotton" userId="4ee5b7715371095e" providerId="LiveId" clId="{5E7AEFD4-0189-F64F-9B53-E185B5876230}" dt="2021-04-20T21:45:00.909" v="303" actId="1076"/>
          <ac:picMkLst>
            <pc:docMk/>
            <pc:sldMk cId="946057842" sldId="272"/>
            <ac:picMk id="1026" creationId="{EBD5EAD9-0A5E-9A49-8D56-A11AA57D12A4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nco\AppData\Local\Box\Box%20Edit\Documents\cuRperXynU6Bml+jg0Zz8g==\ALOHA%20BD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nco\AppData\Local\Box\Box%20Edit\Documents\cuRperXynU6Bml+jg0Zz8g==\ALOHA%20BD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nco\AppData\Local\Box\Box%20Edit\Documents\cuRperXynU6Bml+jg0Zz8g==\ALOHA%20BDO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nco\AppData\Local\Box\Box%20Edit\Documents\cuRperXynU6Bml+jg0Zz8g==\ALOHA%20BDO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wnloads\ALOHA%20BDON%20(1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NO3 vs Depth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Sheet2!$E$2:$E$13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0.36</c:v>
                </c:pt>
                <c:pt idx="6">
                  <c:v>1.4</c:v>
                </c:pt>
                <c:pt idx="7">
                  <c:v>1.66</c:v>
                </c:pt>
                <c:pt idx="8">
                  <c:v>2.82</c:v>
                </c:pt>
                <c:pt idx="9">
                  <c:v>6</c:v>
                </c:pt>
                <c:pt idx="10">
                  <c:v>11.25</c:v>
                </c:pt>
                <c:pt idx="11">
                  <c:v>14.64</c:v>
                </c:pt>
              </c:numCache>
            </c:numRef>
          </c:xVal>
          <c:yVal>
            <c:numRef>
              <c:f>Sheet2!$C$2:$C$14</c:f>
              <c:numCache>
                <c:formatCode>General</c:formatCode>
                <c:ptCount val="13"/>
                <c:pt idx="0">
                  <c:v>5</c:v>
                </c:pt>
                <c:pt idx="1">
                  <c:v>25</c:v>
                </c:pt>
                <c:pt idx="2">
                  <c:v>45</c:v>
                </c:pt>
                <c:pt idx="3">
                  <c:v>75</c:v>
                </c:pt>
                <c:pt idx="4">
                  <c:v>100</c:v>
                </c:pt>
                <c:pt idx="5">
                  <c:v>125</c:v>
                </c:pt>
                <c:pt idx="6">
                  <c:v>150</c:v>
                </c:pt>
                <c:pt idx="7">
                  <c:v>175</c:v>
                </c:pt>
                <c:pt idx="8">
                  <c:v>200</c:v>
                </c:pt>
                <c:pt idx="9">
                  <c:v>250</c:v>
                </c:pt>
                <c:pt idx="10">
                  <c:v>300</c:v>
                </c:pt>
                <c:pt idx="11">
                  <c:v>350</c:v>
                </c:pt>
                <c:pt idx="12">
                  <c:v>200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F21-4B5C-A261-ACC2FA82C6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8912367"/>
        <c:axId val="138913199"/>
      </c:scatterChart>
      <c:valAx>
        <c:axId val="138912367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Concentration</a:t>
                </a:r>
                <a:r>
                  <a:rPr lang="en-US" baseline="0"/>
                  <a:t> (µM)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913199"/>
        <c:crosses val="autoZero"/>
        <c:crossBetween val="midCat"/>
      </c:valAx>
      <c:valAx>
        <c:axId val="138913199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Depth (m)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91236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DON vs Depth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Sheet2!$F$2:$F$13</c:f>
              <c:numCache>
                <c:formatCode>General</c:formatCode>
                <c:ptCount val="12"/>
                <c:pt idx="0">
                  <c:v>4.9000000000000004</c:v>
                </c:pt>
                <c:pt idx="1">
                  <c:v>5.65</c:v>
                </c:pt>
                <c:pt idx="2">
                  <c:v>4.8899999999999997</c:v>
                </c:pt>
                <c:pt idx="3">
                  <c:v>5.53</c:v>
                </c:pt>
                <c:pt idx="4">
                  <c:v>4.67</c:v>
                </c:pt>
                <c:pt idx="5">
                  <c:v>4.0999999999999996</c:v>
                </c:pt>
                <c:pt idx="6">
                  <c:v>3.76</c:v>
                </c:pt>
                <c:pt idx="7">
                  <c:v>3.44</c:v>
                </c:pt>
                <c:pt idx="8">
                  <c:v>3.55</c:v>
                </c:pt>
                <c:pt idx="9">
                  <c:v>3.84</c:v>
                </c:pt>
                <c:pt idx="10">
                  <c:v>3.15</c:v>
                </c:pt>
                <c:pt idx="11">
                  <c:v>2.94</c:v>
                </c:pt>
              </c:numCache>
            </c:numRef>
          </c:xVal>
          <c:yVal>
            <c:numRef>
              <c:f>Sheet2!$C$2:$C$14</c:f>
              <c:numCache>
                <c:formatCode>General</c:formatCode>
                <c:ptCount val="13"/>
                <c:pt idx="0">
                  <c:v>5</c:v>
                </c:pt>
                <c:pt idx="1">
                  <c:v>25</c:v>
                </c:pt>
                <c:pt idx="2">
                  <c:v>45</c:v>
                </c:pt>
                <c:pt idx="3">
                  <c:v>75</c:v>
                </c:pt>
                <c:pt idx="4">
                  <c:v>100</c:v>
                </c:pt>
                <c:pt idx="5">
                  <c:v>125</c:v>
                </c:pt>
                <c:pt idx="6">
                  <c:v>150</c:v>
                </c:pt>
                <c:pt idx="7">
                  <c:v>175</c:v>
                </c:pt>
                <c:pt idx="8">
                  <c:v>200</c:v>
                </c:pt>
                <c:pt idx="9">
                  <c:v>250</c:v>
                </c:pt>
                <c:pt idx="10">
                  <c:v>300</c:v>
                </c:pt>
                <c:pt idx="11">
                  <c:v>350</c:v>
                </c:pt>
                <c:pt idx="12">
                  <c:v>200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BB1-4B2B-BF7A-B24A3B7ABD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8912367"/>
        <c:axId val="138913199"/>
      </c:scatterChart>
      <c:valAx>
        <c:axId val="138912367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Concentration</a:t>
                </a:r>
                <a:r>
                  <a:rPr lang="en-US" baseline="0"/>
                  <a:t> (µM)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913199"/>
        <c:crosses val="autoZero"/>
        <c:crossBetween val="midCat"/>
      </c:valAx>
      <c:valAx>
        <c:axId val="138913199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Depth (m)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91236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bDON vs Depth</a:t>
            </a:r>
          </a:p>
        </c:rich>
      </c:tx>
      <c:layout>
        <c:manualLayout>
          <c:xMode val="edge"/>
          <c:yMode val="edge"/>
          <c:x val="0.3604699961699328"/>
          <c:y val="4.13290227729062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Sheet2!$G$2:$G$13</c:f>
              <c:numCache>
                <c:formatCode>General</c:formatCode>
                <c:ptCount val="12"/>
                <c:pt idx="0">
                  <c:v>1.24</c:v>
                </c:pt>
                <c:pt idx="1">
                  <c:v>1.27</c:v>
                </c:pt>
                <c:pt idx="2">
                  <c:v>1.1399999999999999</c:v>
                </c:pt>
                <c:pt idx="3">
                  <c:v>0.89</c:v>
                </c:pt>
                <c:pt idx="4">
                  <c:v>0.75</c:v>
                </c:pt>
                <c:pt idx="5">
                  <c:v>0.83</c:v>
                </c:pt>
                <c:pt idx="6">
                  <c:v>0.68</c:v>
                </c:pt>
                <c:pt idx="7">
                  <c:v>0.77</c:v>
                </c:pt>
                <c:pt idx="8">
                  <c:v>0.73</c:v>
                </c:pt>
                <c:pt idx="9">
                  <c:v>0.56999999999999995</c:v>
                </c:pt>
                <c:pt idx="10">
                  <c:v>0.63</c:v>
                </c:pt>
                <c:pt idx="11">
                  <c:v>0.97</c:v>
                </c:pt>
              </c:numCache>
            </c:numRef>
          </c:xVal>
          <c:yVal>
            <c:numRef>
              <c:f>Sheet2!$C$2:$C$14</c:f>
              <c:numCache>
                <c:formatCode>General</c:formatCode>
                <c:ptCount val="13"/>
                <c:pt idx="0">
                  <c:v>5</c:v>
                </c:pt>
                <c:pt idx="1">
                  <c:v>25</c:v>
                </c:pt>
                <c:pt idx="2">
                  <c:v>45</c:v>
                </c:pt>
                <c:pt idx="3">
                  <c:v>75</c:v>
                </c:pt>
                <c:pt idx="4">
                  <c:v>100</c:v>
                </c:pt>
                <c:pt idx="5">
                  <c:v>125</c:v>
                </c:pt>
                <c:pt idx="6">
                  <c:v>150</c:v>
                </c:pt>
                <c:pt idx="7">
                  <c:v>175</c:v>
                </c:pt>
                <c:pt idx="8">
                  <c:v>200</c:v>
                </c:pt>
                <c:pt idx="9">
                  <c:v>250</c:v>
                </c:pt>
                <c:pt idx="10">
                  <c:v>300</c:v>
                </c:pt>
                <c:pt idx="11">
                  <c:v>350</c:v>
                </c:pt>
                <c:pt idx="12">
                  <c:v>200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C49-44F6-B5EC-E82CA2C139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8912367"/>
        <c:axId val="138913199"/>
      </c:scatterChart>
      <c:valAx>
        <c:axId val="138912367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Concentration</a:t>
                </a:r>
                <a:r>
                  <a:rPr lang="en-US" baseline="0"/>
                  <a:t> (µM)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913199"/>
        <c:crosses val="autoZero"/>
        <c:crossBetween val="midCat"/>
      </c:valAx>
      <c:valAx>
        <c:axId val="138913199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Depth below sea level (m)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91236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%bDON of DON vs Depth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Sheet2!$H$2:$H$13</c:f>
              <c:numCache>
                <c:formatCode>0.0%</c:formatCode>
                <c:ptCount val="12"/>
                <c:pt idx="0">
                  <c:v>0.2530612244897959</c:v>
                </c:pt>
                <c:pt idx="1">
                  <c:v>0.22477876106194689</c:v>
                </c:pt>
                <c:pt idx="2">
                  <c:v>0.23312883435582821</c:v>
                </c:pt>
                <c:pt idx="3">
                  <c:v>0.16094032549728751</c:v>
                </c:pt>
                <c:pt idx="4">
                  <c:v>0.16059957173447537</c:v>
                </c:pt>
                <c:pt idx="5">
                  <c:v>0.20243902439024392</c:v>
                </c:pt>
                <c:pt idx="6">
                  <c:v>0.18085106382978725</c:v>
                </c:pt>
                <c:pt idx="7">
                  <c:v>0.22383720930232559</c:v>
                </c:pt>
                <c:pt idx="8">
                  <c:v>0.20563380281690141</c:v>
                </c:pt>
                <c:pt idx="9">
                  <c:v>0.1484375</c:v>
                </c:pt>
                <c:pt idx="10">
                  <c:v>0.2</c:v>
                </c:pt>
                <c:pt idx="11">
                  <c:v>0.32993197278911562</c:v>
                </c:pt>
              </c:numCache>
            </c:numRef>
          </c:xVal>
          <c:yVal>
            <c:numRef>
              <c:f>Sheet2!$C$2:$C$14</c:f>
              <c:numCache>
                <c:formatCode>General</c:formatCode>
                <c:ptCount val="13"/>
                <c:pt idx="0">
                  <c:v>5</c:v>
                </c:pt>
                <c:pt idx="1">
                  <c:v>25</c:v>
                </c:pt>
                <c:pt idx="2">
                  <c:v>45</c:v>
                </c:pt>
                <c:pt idx="3">
                  <c:v>75</c:v>
                </c:pt>
                <c:pt idx="4">
                  <c:v>100</c:v>
                </c:pt>
                <c:pt idx="5">
                  <c:v>125</c:v>
                </c:pt>
                <c:pt idx="6">
                  <c:v>150</c:v>
                </c:pt>
                <c:pt idx="7">
                  <c:v>175</c:v>
                </c:pt>
                <c:pt idx="8">
                  <c:v>200</c:v>
                </c:pt>
                <c:pt idx="9">
                  <c:v>250</c:v>
                </c:pt>
                <c:pt idx="10">
                  <c:v>300</c:v>
                </c:pt>
                <c:pt idx="11">
                  <c:v>350</c:v>
                </c:pt>
                <c:pt idx="12">
                  <c:v>200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FCC-46D6-98AD-5FBA0CD164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8912367"/>
        <c:axId val="138913199"/>
      </c:scatterChart>
      <c:valAx>
        <c:axId val="138912367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 abundance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913199"/>
        <c:crosses val="autoZero"/>
        <c:crossBetween val="midCat"/>
      </c:valAx>
      <c:valAx>
        <c:axId val="138913199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Depth below sea level (m)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91236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Feb 2020 Station Aloha</a:t>
            </a:r>
            <a:r>
              <a:rPr lang="en-US" baseline="0" dirty="0"/>
              <a:t> </a:t>
            </a:r>
            <a:endParaRPr lang="en-US" dirty="0"/>
          </a:p>
        </c:rich>
      </c:tx>
      <c:layout>
        <c:manualLayout>
          <c:xMode val="edge"/>
          <c:yMode val="edge"/>
          <c:x val="0.20844491241051577"/>
          <c:y val="6.94444444444444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NO3</c:v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xVal>
            <c:numRef>
              <c:f>Sheet2!$E$2:$E$13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0.36</c:v>
                </c:pt>
                <c:pt idx="6">
                  <c:v>1.4</c:v>
                </c:pt>
                <c:pt idx="7">
                  <c:v>1.66</c:v>
                </c:pt>
                <c:pt idx="8">
                  <c:v>2.82</c:v>
                </c:pt>
                <c:pt idx="9">
                  <c:v>6</c:v>
                </c:pt>
                <c:pt idx="10">
                  <c:v>11.25</c:v>
                </c:pt>
                <c:pt idx="11">
                  <c:v>14.64</c:v>
                </c:pt>
              </c:numCache>
            </c:numRef>
          </c:xVal>
          <c:yVal>
            <c:numRef>
              <c:f>Sheet2!$C$2:$C$13</c:f>
              <c:numCache>
                <c:formatCode>General</c:formatCode>
                <c:ptCount val="12"/>
                <c:pt idx="0">
                  <c:v>5</c:v>
                </c:pt>
                <c:pt idx="1">
                  <c:v>25</c:v>
                </c:pt>
                <c:pt idx="2">
                  <c:v>45</c:v>
                </c:pt>
                <c:pt idx="3">
                  <c:v>75</c:v>
                </c:pt>
                <c:pt idx="4">
                  <c:v>100</c:v>
                </c:pt>
                <c:pt idx="5">
                  <c:v>125</c:v>
                </c:pt>
                <c:pt idx="6">
                  <c:v>150</c:v>
                </c:pt>
                <c:pt idx="7">
                  <c:v>175</c:v>
                </c:pt>
                <c:pt idx="8">
                  <c:v>200</c:v>
                </c:pt>
                <c:pt idx="9">
                  <c:v>250</c:v>
                </c:pt>
                <c:pt idx="10">
                  <c:v>300</c:v>
                </c:pt>
                <c:pt idx="11">
                  <c:v>350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79B-40D4-98E6-BEBB41C2C361}"/>
            </c:ext>
          </c:extLst>
        </c:ser>
        <c:ser>
          <c:idx val="1"/>
          <c:order val="1"/>
          <c:tx>
            <c:v>DON</c:v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Sheet2!$F$2:$F$13</c:f>
              <c:numCache>
                <c:formatCode>General</c:formatCode>
                <c:ptCount val="12"/>
                <c:pt idx="0">
                  <c:v>4.9000000000000004</c:v>
                </c:pt>
                <c:pt idx="1">
                  <c:v>5.65</c:v>
                </c:pt>
                <c:pt idx="2">
                  <c:v>4.8899999999999997</c:v>
                </c:pt>
                <c:pt idx="3">
                  <c:v>5.53</c:v>
                </c:pt>
                <c:pt idx="4">
                  <c:v>4.67</c:v>
                </c:pt>
                <c:pt idx="5">
                  <c:v>4.0999999999999996</c:v>
                </c:pt>
                <c:pt idx="6">
                  <c:v>3.76</c:v>
                </c:pt>
                <c:pt idx="7">
                  <c:v>3.44</c:v>
                </c:pt>
                <c:pt idx="8">
                  <c:v>3.55</c:v>
                </c:pt>
                <c:pt idx="9">
                  <c:v>3.84</c:v>
                </c:pt>
                <c:pt idx="10">
                  <c:v>3.15</c:v>
                </c:pt>
                <c:pt idx="11">
                  <c:v>2.94</c:v>
                </c:pt>
              </c:numCache>
            </c:numRef>
          </c:xVal>
          <c:yVal>
            <c:numRef>
              <c:f>Sheet2!$C$2:$C$13</c:f>
              <c:numCache>
                <c:formatCode>General</c:formatCode>
                <c:ptCount val="12"/>
                <c:pt idx="0">
                  <c:v>5</c:v>
                </c:pt>
                <c:pt idx="1">
                  <c:v>25</c:v>
                </c:pt>
                <c:pt idx="2">
                  <c:v>45</c:v>
                </c:pt>
                <c:pt idx="3">
                  <c:v>75</c:v>
                </c:pt>
                <c:pt idx="4">
                  <c:v>100</c:v>
                </c:pt>
                <c:pt idx="5">
                  <c:v>125</c:v>
                </c:pt>
                <c:pt idx="6">
                  <c:v>150</c:v>
                </c:pt>
                <c:pt idx="7">
                  <c:v>175</c:v>
                </c:pt>
                <c:pt idx="8">
                  <c:v>200</c:v>
                </c:pt>
                <c:pt idx="9">
                  <c:v>250</c:v>
                </c:pt>
                <c:pt idx="10">
                  <c:v>300</c:v>
                </c:pt>
                <c:pt idx="11">
                  <c:v>350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E79B-40D4-98E6-BEBB41C2C361}"/>
            </c:ext>
          </c:extLst>
        </c:ser>
        <c:ser>
          <c:idx val="2"/>
          <c:order val="2"/>
          <c:tx>
            <c:v>bDON</c:v>
          </c:tx>
          <c:spPr>
            <a:ln w="1905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Sheet2!$G$2:$G$13</c:f>
              <c:numCache>
                <c:formatCode>General</c:formatCode>
                <c:ptCount val="12"/>
                <c:pt idx="0">
                  <c:v>1.24</c:v>
                </c:pt>
                <c:pt idx="1">
                  <c:v>1.27</c:v>
                </c:pt>
                <c:pt idx="2">
                  <c:v>1.1399999999999999</c:v>
                </c:pt>
                <c:pt idx="3">
                  <c:v>0.89</c:v>
                </c:pt>
                <c:pt idx="4">
                  <c:v>0.75</c:v>
                </c:pt>
                <c:pt idx="5">
                  <c:v>0.83</c:v>
                </c:pt>
                <c:pt idx="6">
                  <c:v>0.68</c:v>
                </c:pt>
                <c:pt idx="7">
                  <c:v>0.77</c:v>
                </c:pt>
                <c:pt idx="8">
                  <c:v>0.73</c:v>
                </c:pt>
                <c:pt idx="9">
                  <c:v>0.56999999999999995</c:v>
                </c:pt>
                <c:pt idx="10">
                  <c:v>0.63</c:v>
                </c:pt>
                <c:pt idx="11">
                  <c:v>0.97</c:v>
                </c:pt>
              </c:numCache>
            </c:numRef>
          </c:xVal>
          <c:yVal>
            <c:numRef>
              <c:f>Sheet2!$C$2:$C$13</c:f>
              <c:numCache>
                <c:formatCode>General</c:formatCode>
                <c:ptCount val="12"/>
                <c:pt idx="0">
                  <c:v>5</c:v>
                </c:pt>
                <c:pt idx="1">
                  <c:v>25</c:v>
                </c:pt>
                <c:pt idx="2">
                  <c:v>45</c:v>
                </c:pt>
                <c:pt idx="3">
                  <c:v>75</c:v>
                </c:pt>
                <c:pt idx="4">
                  <c:v>100</c:v>
                </c:pt>
                <c:pt idx="5">
                  <c:v>125</c:v>
                </c:pt>
                <c:pt idx="6">
                  <c:v>150</c:v>
                </c:pt>
                <c:pt idx="7">
                  <c:v>175</c:v>
                </c:pt>
                <c:pt idx="8">
                  <c:v>200</c:v>
                </c:pt>
                <c:pt idx="9">
                  <c:v>250</c:v>
                </c:pt>
                <c:pt idx="10">
                  <c:v>300</c:v>
                </c:pt>
                <c:pt idx="11">
                  <c:v>350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E79B-40D4-98E6-BEBB41C2C3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06368031"/>
        <c:axId val="906364703"/>
      </c:scatterChart>
      <c:valAx>
        <c:axId val="906368031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Concentration (µM)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6364703"/>
        <c:crosses val="autoZero"/>
        <c:crossBetween val="midCat"/>
      </c:valAx>
      <c:valAx>
        <c:axId val="906364703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Depth below sea level</a:t>
                </a:r>
                <a:r>
                  <a:rPr lang="en-US" baseline="0"/>
                  <a:t> (m)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1.6701245404417808E-2"/>
              <c:y val="0.3669714202391367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6368031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BD91E-57C2-6846-83EA-A70C127A2ABD}" type="datetimeFigureOut">
              <a:rPr lang="en-US" smtClean="0"/>
              <a:t>4/25/21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CFA4C-F9A0-964B-8823-49788997C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687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A3655CAE-BE55-4756-9C73-D2439F125847}" type="datetimeFigureOut">
              <a:rPr lang="en-US" smtClean="0"/>
              <a:t>4/25/21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5F4E1735-1BB2-49C2-ACB8-E546898554C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32129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55CAE-BE55-4756-9C73-D2439F125847}" type="datetimeFigureOut">
              <a:rPr lang="en-US" smtClean="0"/>
              <a:t>4/25/21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E1735-1BB2-49C2-ACB8-E54689855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40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55CAE-BE55-4756-9C73-D2439F125847}" type="datetimeFigureOut">
              <a:rPr lang="en-US" smtClean="0"/>
              <a:t>4/25/21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E1735-1BB2-49C2-ACB8-E54689855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852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55CAE-BE55-4756-9C73-D2439F125847}" type="datetimeFigureOut">
              <a:rPr lang="en-US" smtClean="0"/>
              <a:t>4/25/21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E1735-1BB2-49C2-ACB8-E54689855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714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55CAE-BE55-4756-9C73-D2439F125847}" type="datetimeFigureOut">
              <a:rPr lang="en-US" smtClean="0"/>
              <a:t>4/25/21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E1735-1BB2-49C2-ACB8-E546898554C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76666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55CAE-BE55-4756-9C73-D2439F125847}" type="datetimeFigureOut">
              <a:rPr lang="en-US" smtClean="0"/>
              <a:t>4/25/21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E1735-1BB2-49C2-ACB8-E54689855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23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55CAE-BE55-4756-9C73-D2439F125847}" type="datetimeFigureOut">
              <a:rPr lang="en-US" smtClean="0"/>
              <a:t>4/25/21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E1735-1BB2-49C2-ACB8-E54689855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65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55CAE-BE55-4756-9C73-D2439F125847}" type="datetimeFigureOut">
              <a:rPr lang="en-US" smtClean="0"/>
              <a:t>4/25/21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E1735-1BB2-49C2-ACB8-E54689855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38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55CAE-BE55-4756-9C73-D2439F125847}" type="datetimeFigureOut">
              <a:rPr lang="en-US" smtClean="0"/>
              <a:t>4/25/21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E1735-1BB2-49C2-ACB8-E54689855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27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55CAE-BE55-4756-9C73-D2439F125847}" type="datetimeFigureOut">
              <a:rPr lang="en-US" smtClean="0"/>
              <a:t>4/25/21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E1735-1BB2-49C2-ACB8-E54689855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48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55CAE-BE55-4756-9C73-D2439F125847}" type="datetimeFigureOut">
              <a:rPr lang="en-US" smtClean="0"/>
              <a:t>4/25/21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E1735-1BB2-49C2-ACB8-E54689855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21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A3655CAE-BE55-4756-9C73-D2439F125847}" type="datetimeFigureOut">
              <a:rPr lang="en-US" smtClean="0"/>
              <a:t>4/25/21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F4E1735-1BB2-49C2-ACB8-E54689855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24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CD160-3F27-46A6-8481-EB1EC46DA9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6840" y="1405029"/>
            <a:ext cx="9418320" cy="2091126"/>
          </a:xfrm>
        </p:spPr>
        <p:txBody>
          <a:bodyPr>
            <a:normAutofit/>
          </a:bodyPr>
          <a:lstStyle/>
          <a:p>
            <a:pPr algn="ctr"/>
            <a:r>
              <a:rPr lang="en-US" sz="4400" b="0" i="0" dirty="0">
                <a:effectLst/>
                <a:latin typeface="Calibri" panose="020F0502020204030204" pitchFamily="34" charset="0"/>
              </a:rPr>
              <a:t>The role of bioavailable dissolved organic nitrogen cycling at Station ALOHA in the subtropical North Pacific Ocean </a:t>
            </a:r>
            <a:endParaRPr lang="en-US" sz="149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6B2DE6-7D75-4A91-B8E8-F800576CF5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Ben Cotton</a:t>
            </a:r>
          </a:p>
          <a:p>
            <a:r>
              <a:rPr lang="en-US" dirty="0"/>
              <a:t>Advisor: Dr. Robert </a:t>
            </a:r>
            <a:r>
              <a:rPr lang="en-US" dirty="0" err="1"/>
              <a:t>Letscher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450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E8AF3DB-DB34-421B-87C9-46B85399C3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5686775"/>
              </p:ext>
            </p:extLst>
          </p:nvPr>
        </p:nvGraphicFramePr>
        <p:xfrm>
          <a:off x="775041" y="2046194"/>
          <a:ext cx="4582165" cy="2765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0EE5131-AB0E-4CD2-8AF5-EE210001CA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1944955"/>
              </p:ext>
            </p:extLst>
          </p:nvPr>
        </p:nvGraphicFramePr>
        <p:xfrm>
          <a:off x="6292405" y="2046194"/>
          <a:ext cx="4570799" cy="2767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DABD89D6-253E-4026-9DBF-64EAE869A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723" y="328590"/>
            <a:ext cx="2199785" cy="698545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59E024-FB1A-4449-9722-0AEB158BF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4478" y="5287939"/>
            <a:ext cx="3463290" cy="10858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bDON precision:</a:t>
            </a:r>
          </a:p>
          <a:p>
            <a:pPr lvl="1"/>
            <a:r>
              <a:rPr lang="en-US" dirty="0"/>
              <a:t>Mean: 17.64%</a:t>
            </a:r>
          </a:p>
          <a:p>
            <a:pPr lvl="1"/>
            <a:r>
              <a:rPr lang="en-US" dirty="0"/>
              <a:t>Median: 13.07%</a:t>
            </a:r>
          </a:p>
        </p:txBody>
      </p:sp>
    </p:spTree>
    <p:extLst>
      <p:ext uri="{BB962C8B-B14F-4D97-AF65-F5344CB8AC3E}">
        <p14:creationId xmlns:p14="http://schemas.microsoft.com/office/powerpoint/2010/main" val="2452193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DEFED-5492-4B80-9A21-2B9C1FAFB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22" y="312262"/>
            <a:ext cx="3062478" cy="731202"/>
          </a:xfrm>
        </p:spPr>
        <p:txBody>
          <a:bodyPr>
            <a:normAutofit fontScale="90000"/>
          </a:bodyPr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F59D1-1EFB-4367-A42A-5B187B2F0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325880"/>
            <a:ext cx="8595360" cy="4854257"/>
          </a:xfrm>
        </p:spPr>
        <p:txBody>
          <a:bodyPr/>
          <a:lstStyle/>
          <a:p>
            <a:r>
              <a:rPr lang="en-US" dirty="0"/>
              <a:t>bDON depth profile mirrors the DON profile at lower concentration</a:t>
            </a:r>
          </a:p>
          <a:p>
            <a:r>
              <a:rPr lang="en-US" dirty="0"/>
              <a:t>%bDON decreases with depth</a:t>
            </a:r>
          </a:p>
          <a:p>
            <a:pPr lvl="1"/>
            <a:r>
              <a:rPr lang="en-US" dirty="0"/>
              <a:t>bDON consumed and remineralized with depth</a:t>
            </a:r>
          </a:p>
          <a:p>
            <a:pPr lvl="1"/>
            <a:r>
              <a:rPr lang="en-US" dirty="0"/>
              <a:t>25% - 75% ratio consistent with surface conditions</a:t>
            </a:r>
          </a:p>
          <a:p>
            <a:r>
              <a:rPr lang="en-US" dirty="0"/>
              <a:t>Anomalous sample at 350m depth</a:t>
            </a:r>
          </a:p>
          <a:p>
            <a:pPr lvl="1"/>
            <a:r>
              <a:rPr lang="en-US" dirty="0"/>
              <a:t>Non-local water mass from North Pacific</a:t>
            </a:r>
          </a:p>
          <a:p>
            <a:pPr lvl="1"/>
            <a:r>
              <a:rPr lang="en-US" dirty="0"/>
              <a:t>bDON characteristics differ from subtropical station ALOHA</a:t>
            </a:r>
          </a:p>
          <a:p>
            <a:r>
              <a:rPr lang="en-US" dirty="0"/>
              <a:t>Method believed to be accurate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AED42E6-8591-44CC-8A6E-44C9854265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5061123"/>
              </p:ext>
            </p:extLst>
          </p:nvPr>
        </p:nvGraphicFramePr>
        <p:xfrm>
          <a:off x="6119296" y="3753008"/>
          <a:ext cx="4810832" cy="2893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5232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E372A-5966-40BE-9928-16441543C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72" y="289402"/>
            <a:ext cx="9114028" cy="776922"/>
          </a:xfrm>
        </p:spPr>
        <p:txBody>
          <a:bodyPr/>
          <a:lstStyle/>
          <a:p>
            <a:r>
              <a:rPr lang="en-US" dirty="0"/>
              <a:t>Future Directions and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86BC3-CD7F-4AFE-8A68-9E360A48C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372" y="1397000"/>
            <a:ext cx="8595360" cy="4783137"/>
          </a:xfrm>
        </p:spPr>
        <p:txBody>
          <a:bodyPr/>
          <a:lstStyle/>
          <a:p>
            <a:r>
              <a:rPr lang="en-US" dirty="0"/>
              <a:t>Simple, low volume method to measure bDON</a:t>
            </a:r>
          </a:p>
          <a:p>
            <a:pPr lvl="1"/>
            <a:r>
              <a:rPr lang="en-US" dirty="0"/>
              <a:t>Easily implemented into field campaigns</a:t>
            </a:r>
          </a:p>
          <a:p>
            <a:pPr lvl="1"/>
            <a:endParaRPr lang="en-US" dirty="0"/>
          </a:p>
          <a:p>
            <a:r>
              <a:rPr lang="en-US" dirty="0"/>
              <a:t>Allows access to samples with limited detection (</a:t>
            </a:r>
            <a:r>
              <a:rPr lang="en-US" dirty="0" err="1"/>
              <a:t>nM</a:t>
            </a:r>
            <a:r>
              <a:rPr lang="en-US" dirty="0"/>
              <a:t> sensitivity)</a:t>
            </a:r>
          </a:p>
          <a:p>
            <a:endParaRPr lang="en-US" dirty="0"/>
          </a:p>
          <a:p>
            <a:r>
              <a:rPr lang="en-US" dirty="0"/>
              <a:t>Eliminate large sources of error</a:t>
            </a:r>
          </a:p>
          <a:p>
            <a:pPr lvl="1"/>
            <a:r>
              <a:rPr lang="en-US" dirty="0"/>
              <a:t>Precision ranged between 2-62%</a:t>
            </a:r>
          </a:p>
          <a:p>
            <a:pPr lvl="2"/>
            <a:r>
              <a:rPr lang="en-US" dirty="0"/>
              <a:t>Mean of 17.5% and median of 13%</a:t>
            </a:r>
          </a:p>
          <a:p>
            <a:pPr lvl="1"/>
            <a:r>
              <a:rPr lang="en-US" dirty="0"/>
              <a:t>Try to get measurement precision below 5 %</a:t>
            </a:r>
          </a:p>
        </p:txBody>
      </p:sp>
    </p:spTree>
    <p:extLst>
      <p:ext uri="{BB962C8B-B14F-4D97-AF65-F5344CB8AC3E}">
        <p14:creationId xmlns:p14="http://schemas.microsoft.com/office/powerpoint/2010/main" val="98584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98844-E424-4B5C-8B94-64991B593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732" y="269817"/>
            <a:ext cx="3393255" cy="670044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FE2009E-0EAB-4491-9FD6-B5BABDEC6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096"/>
          <a:stretch/>
        </p:blipFill>
        <p:spPr>
          <a:xfrm>
            <a:off x="4972828" y="1586131"/>
            <a:ext cx="5418711" cy="4698117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602013-AD06-486B-9DD2-D112BD451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493" y="1588955"/>
            <a:ext cx="2079731" cy="14953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69645E-2CF2-0748-8826-FD1C68616448}"/>
              </a:ext>
            </a:extLst>
          </p:cNvPr>
          <p:cNvSpPr txBox="1"/>
          <p:nvPr/>
        </p:nvSpPr>
        <p:spPr>
          <a:xfrm>
            <a:off x="661080" y="3429000"/>
            <a:ext cx="36512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POM : </a:t>
            </a:r>
          </a:p>
          <a:p>
            <a:r>
              <a:rPr lang="en-US" dirty="0"/>
              <a:t>Particulate Organic Matter</a:t>
            </a:r>
          </a:p>
          <a:p>
            <a:endParaRPr lang="en-US" dirty="0"/>
          </a:p>
          <a:p>
            <a:r>
              <a:rPr lang="en-US" dirty="0"/>
              <a:t>DOM:</a:t>
            </a:r>
          </a:p>
          <a:p>
            <a:r>
              <a:rPr lang="en-US" dirty="0"/>
              <a:t>Dissolved Organic Matter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B3BDFD-2BDC-0248-A80C-ACE4AE42586A}"/>
              </a:ext>
            </a:extLst>
          </p:cNvPr>
          <p:cNvSpPr txBox="1"/>
          <p:nvPr/>
        </p:nvSpPr>
        <p:spPr>
          <a:xfrm>
            <a:off x="661080" y="5804665"/>
            <a:ext cx="3224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Redfield Ratio: C</a:t>
            </a:r>
            <a:r>
              <a:rPr lang="en-US" baseline="-25000" dirty="0"/>
              <a:t>106</a:t>
            </a:r>
            <a:r>
              <a:rPr lang="en-US" dirty="0"/>
              <a:t>N</a:t>
            </a:r>
            <a:r>
              <a:rPr lang="en-US" baseline="-25000" dirty="0"/>
              <a:t>16</a:t>
            </a:r>
            <a:r>
              <a:rPr lang="en-US" dirty="0"/>
              <a:t>P</a:t>
            </a:r>
            <a:r>
              <a:rPr lang="en-US" baseline="-25000" dirty="0"/>
              <a:t>1</a:t>
            </a:r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44986DE-0212-6241-8697-425844B23AA0}"/>
              </a:ext>
            </a:extLst>
          </p:cNvPr>
          <p:cNvCxnSpPr>
            <a:cxnSpLocks/>
          </p:cNvCxnSpPr>
          <p:nvPr/>
        </p:nvCxnSpPr>
        <p:spPr>
          <a:xfrm>
            <a:off x="2231410" y="5003876"/>
            <a:ext cx="0" cy="800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AFE0072-9AEF-415F-8C6B-9BBE23C1F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0640" y="554966"/>
            <a:ext cx="5112192" cy="76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237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jerrum plot - Wikipedia">
            <a:extLst>
              <a:ext uri="{FF2B5EF4-FFF2-40B4-BE49-F238E27FC236}">
                <a16:creationId xmlns:a16="http://schemas.microsoft.com/office/drawing/2014/main" id="{EBD5EAD9-0A5E-9A49-8D56-A11AA57D12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5"/>
          <a:stretch/>
        </p:blipFill>
        <p:spPr bwMode="auto">
          <a:xfrm>
            <a:off x="5193792" y="1541444"/>
            <a:ext cx="5853902" cy="377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5589697-0388-9443-A840-82E270F67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732" y="269817"/>
            <a:ext cx="6930976" cy="670044"/>
          </a:xfrm>
        </p:spPr>
        <p:txBody>
          <a:bodyPr>
            <a:normAutofit fontScale="90000"/>
          </a:bodyPr>
          <a:lstStyle/>
          <a:p>
            <a:r>
              <a:rPr lang="en-US" dirty="0"/>
              <a:t>Dissolved Carbon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7532A8-1C83-491E-BEE9-E187948B5349}"/>
              </a:ext>
            </a:extLst>
          </p:cNvPr>
          <p:cNvSpPr txBox="1"/>
          <p:nvPr/>
        </p:nvSpPr>
        <p:spPr>
          <a:xfrm>
            <a:off x="7953672" y="1356778"/>
            <a:ext cx="159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Bjerrum plot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02DB0FC-8D63-41D6-AA51-ABA8EDD57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786" y="1390654"/>
            <a:ext cx="4781006" cy="4076691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Consists of:</a:t>
            </a:r>
          </a:p>
          <a:p>
            <a:pPr lvl="2"/>
            <a:r>
              <a:rPr lang="it-IT" dirty="0"/>
              <a:t>Carbonate(CO</a:t>
            </a:r>
            <a:r>
              <a:rPr lang="it-IT" baseline="-25000" dirty="0"/>
              <a:t>3</a:t>
            </a:r>
            <a:r>
              <a:rPr lang="it-IT" baseline="30000" dirty="0"/>
              <a:t>2-</a:t>
            </a:r>
            <a:r>
              <a:rPr lang="it-IT" dirty="0"/>
              <a:t>)</a:t>
            </a:r>
          </a:p>
          <a:p>
            <a:pPr lvl="2"/>
            <a:r>
              <a:rPr lang="it-IT" dirty="0"/>
              <a:t>Bicarbonate (HCO</a:t>
            </a:r>
            <a:r>
              <a:rPr lang="it-IT" baseline="-25000" dirty="0"/>
              <a:t>3</a:t>
            </a:r>
            <a:r>
              <a:rPr lang="it-IT" baseline="50000" dirty="0"/>
              <a:t>-</a:t>
            </a:r>
            <a:r>
              <a:rPr lang="it-IT" dirty="0"/>
              <a:t>)</a:t>
            </a:r>
            <a:endParaRPr lang="it-IT" baseline="50000" dirty="0"/>
          </a:p>
          <a:p>
            <a:pPr lvl="2"/>
            <a:r>
              <a:rPr lang="it-IT" dirty="0"/>
              <a:t>Carbon dioxide (CO</a:t>
            </a:r>
            <a:r>
              <a:rPr lang="it-IT" baseline="-25000" dirty="0"/>
              <a:t>2</a:t>
            </a:r>
            <a:r>
              <a:rPr lang="it-IT" dirty="0"/>
              <a:t>)</a:t>
            </a:r>
          </a:p>
          <a:p>
            <a:pPr marL="274320" lvl="1" indent="0">
              <a:buNone/>
            </a:pPr>
            <a:endParaRPr lang="en-US" dirty="0"/>
          </a:p>
          <a:p>
            <a:pPr lvl="1"/>
            <a:r>
              <a:rPr lang="en-US" dirty="0"/>
              <a:t>Carbonic acid equilibria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Acidification of sample converts all carbon stores to CO2</a:t>
            </a:r>
          </a:p>
          <a:p>
            <a:pPr lvl="2"/>
            <a:r>
              <a:rPr lang="en-US" dirty="0"/>
              <a:t>Can then be directly measured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[TDC] = [DOC] + [DIC]</a:t>
            </a:r>
          </a:p>
          <a:p>
            <a:pPr lvl="1"/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057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art, scatter chart&#10;&#10;Description automatically generated">
            <a:extLst>
              <a:ext uri="{FF2B5EF4-FFF2-40B4-BE49-F238E27FC236}">
                <a16:creationId xmlns:a16="http://schemas.microsoft.com/office/drawing/2014/main" id="{913C5A5D-C4A2-4E3D-88B0-A5F359C9EA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311" y="978362"/>
            <a:ext cx="4811117" cy="55263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51C212-6537-6144-B75D-8AD53F7372D6}"/>
              </a:ext>
            </a:extLst>
          </p:cNvPr>
          <p:cNvSpPr txBox="1"/>
          <p:nvPr/>
        </p:nvSpPr>
        <p:spPr>
          <a:xfrm>
            <a:off x="480445" y="1447928"/>
            <a:ext cx="3828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[DON] = [TDN] – [DIN]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58415AD-8F5F-1F4C-91A1-2EA24C0F9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732" y="269817"/>
            <a:ext cx="6930976" cy="670044"/>
          </a:xfrm>
        </p:spPr>
        <p:txBody>
          <a:bodyPr>
            <a:normAutofit fontScale="90000"/>
          </a:bodyPr>
          <a:lstStyle/>
          <a:p>
            <a:r>
              <a:rPr lang="en-US" dirty="0"/>
              <a:t>Dissolved Organic Nitrogen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66AB73-954F-454E-BDC6-EDF9EC12B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445" y="2325327"/>
            <a:ext cx="5615555" cy="8455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E91B4B-C2F5-486B-968C-833D5E780A82}"/>
              </a:ext>
            </a:extLst>
          </p:cNvPr>
          <p:cNvSpPr txBox="1"/>
          <p:nvPr/>
        </p:nvSpPr>
        <p:spPr>
          <a:xfrm>
            <a:off x="480445" y="3741544"/>
            <a:ext cx="2210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[bDON] </a:t>
            </a:r>
          </a:p>
          <a:p>
            <a:r>
              <a:rPr lang="en-US" dirty="0" err="1"/>
              <a:t>v.s</a:t>
            </a:r>
            <a:r>
              <a:rPr lang="en-US" dirty="0"/>
              <a:t>. </a:t>
            </a:r>
          </a:p>
          <a:p>
            <a:r>
              <a:rPr lang="en-US" dirty="0"/>
              <a:t>Refractory [DON]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D991D3D-DB6A-4698-92EB-CFCA64E5709B}"/>
              </a:ext>
            </a:extLst>
          </p:cNvPr>
          <p:cNvCxnSpPr>
            <a:cxnSpLocks/>
          </p:cNvCxnSpPr>
          <p:nvPr/>
        </p:nvCxnSpPr>
        <p:spPr>
          <a:xfrm flipV="1">
            <a:off x="1585697" y="2181727"/>
            <a:ext cx="6082429" cy="170046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31BB3DC-2475-4830-90AA-BACFBA30D1B8}"/>
              </a:ext>
            </a:extLst>
          </p:cNvPr>
          <p:cNvCxnSpPr>
            <a:cxnSpLocks/>
          </p:cNvCxnSpPr>
          <p:nvPr/>
        </p:nvCxnSpPr>
        <p:spPr>
          <a:xfrm flipV="1">
            <a:off x="2564296" y="4203209"/>
            <a:ext cx="4295063" cy="27602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58C7D093-CA8F-4F41-A3BC-0726EED38C30}"/>
              </a:ext>
            </a:extLst>
          </p:cNvPr>
          <p:cNvSpPr/>
          <p:nvPr/>
        </p:nvSpPr>
        <p:spPr>
          <a:xfrm>
            <a:off x="7507705" y="1447928"/>
            <a:ext cx="1411706" cy="877399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A537D9E-E708-4F98-A275-62FC7C326652}"/>
              </a:ext>
            </a:extLst>
          </p:cNvPr>
          <p:cNvSpPr/>
          <p:nvPr/>
        </p:nvSpPr>
        <p:spPr>
          <a:xfrm>
            <a:off x="6859359" y="2764239"/>
            <a:ext cx="1296692" cy="2650181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7CB41-BE4D-4D3D-8A53-F5C9F14BF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535" y="302465"/>
            <a:ext cx="3114185" cy="750796"/>
          </a:xfrm>
        </p:spPr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9DBA4-94D8-47F2-93E6-95BD0A64A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10" y="1818859"/>
            <a:ext cx="5739820" cy="4140913"/>
          </a:xfrm>
        </p:spPr>
        <p:txBody>
          <a:bodyPr/>
          <a:lstStyle/>
          <a:p>
            <a:r>
              <a:rPr lang="en-US" dirty="0"/>
              <a:t>Bioavailable Dissolved Organic Nitrogen (bDON)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Target what we think </a:t>
            </a:r>
            <a:r>
              <a:rPr lang="en-US" dirty="0" err="1"/>
              <a:t>bDON</a:t>
            </a:r>
            <a:r>
              <a:rPr lang="en-US" dirty="0"/>
              <a:t> is composed of</a:t>
            </a:r>
          </a:p>
          <a:p>
            <a:pPr lvl="1"/>
            <a:r>
              <a:rPr lang="en-US" dirty="0"/>
              <a:t>Amino sugars, amino acids/proteins</a:t>
            </a:r>
          </a:p>
          <a:p>
            <a:pPr lvl="1"/>
            <a:r>
              <a:rPr lang="en-US" dirty="0"/>
              <a:t>Found in chitin and biomass</a:t>
            </a:r>
          </a:p>
          <a:p>
            <a:pPr marL="274320" lvl="1" indent="0">
              <a:buNone/>
            </a:pPr>
            <a:endParaRPr lang="en-US" dirty="0"/>
          </a:p>
          <a:p>
            <a:r>
              <a:rPr lang="en-US" dirty="0"/>
              <a:t>Acts to regenerate nutrients for phytoplankton</a:t>
            </a:r>
          </a:p>
          <a:p>
            <a:pPr lvl="1"/>
            <a:r>
              <a:rPr lang="en-US" dirty="0"/>
              <a:t>Releases nitrogen and phosphorus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B9DA825-B185-4F89-B13C-071CF9F840EE}"/>
              </a:ext>
            </a:extLst>
          </p:cNvPr>
          <p:cNvCxnSpPr>
            <a:cxnSpLocks/>
          </p:cNvCxnSpPr>
          <p:nvPr/>
        </p:nvCxnSpPr>
        <p:spPr>
          <a:xfrm>
            <a:off x="6344630" y="2013465"/>
            <a:ext cx="12836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F2BC1AC-7237-4C86-8942-270F4F7C066F}"/>
              </a:ext>
            </a:extLst>
          </p:cNvPr>
          <p:cNvSpPr txBox="1"/>
          <p:nvPr/>
        </p:nvSpPr>
        <p:spPr>
          <a:xfrm>
            <a:off x="7822097" y="1818859"/>
            <a:ext cx="3667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Bacterial production</a:t>
            </a:r>
          </a:p>
          <a:p>
            <a:r>
              <a:rPr lang="en-US" dirty="0"/>
              <a:t>Recycled N for phytoplankton</a:t>
            </a:r>
          </a:p>
        </p:txBody>
      </p:sp>
    </p:spTree>
    <p:extLst>
      <p:ext uri="{BB962C8B-B14F-4D97-AF65-F5344CB8AC3E}">
        <p14:creationId xmlns:p14="http://schemas.microsoft.com/office/powerpoint/2010/main" val="1422877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DCF78-1F76-480E-8234-8AC2335A9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660" y="295933"/>
            <a:ext cx="3911019" cy="763859"/>
          </a:xfrm>
        </p:spPr>
        <p:txBody>
          <a:bodyPr>
            <a:normAutofit/>
          </a:bodyPr>
          <a:lstStyle/>
          <a:p>
            <a:r>
              <a:rPr lang="en-US" dirty="0"/>
              <a:t>DON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5F9BF-9019-494C-9D13-5F96E1446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DIN measured with NOx box</a:t>
            </a:r>
          </a:p>
          <a:p>
            <a:pPr lvl="1"/>
            <a:r>
              <a:rPr lang="en-US" dirty="0"/>
              <a:t>Sample measured directly</a:t>
            </a:r>
          </a:p>
          <a:p>
            <a:pPr lvl="1"/>
            <a:r>
              <a:rPr lang="en-US" dirty="0"/>
              <a:t>Nitrate reduced to NO gas</a:t>
            </a:r>
          </a:p>
          <a:p>
            <a:pPr lvl="1"/>
            <a:r>
              <a:rPr lang="en-US" dirty="0"/>
              <a:t>Gas excited and resulting chemiluminescence is recorded in mV</a:t>
            </a:r>
          </a:p>
          <a:p>
            <a:pPr lvl="1"/>
            <a:r>
              <a:rPr lang="en-US" dirty="0"/>
              <a:t>Standards are run and compared to sample to obtain nitrate concentration</a:t>
            </a:r>
          </a:p>
          <a:p>
            <a:pPr lvl="1"/>
            <a:endParaRPr lang="en-US" dirty="0"/>
          </a:p>
          <a:p>
            <a:r>
              <a:rPr lang="en-US" dirty="0"/>
              <a:t>TDN (includes DIN and DON)</a:t>
            </a:r>
          </a:p>
          <a:p>
            <a:pPr lvl="1"/>
            <a:r>
              <a:rPr lang="en-US" dirty="0"/>
              <a:t>Potassium persulfate oxidizing reagent (POR)</a:t>
            </a:r>
          </a:p>
          <a:p>
            <a:pPr lvl="1"/>
            <a:r>
              <a:rPr lang="en-US" dirty="0"/>
              <a:t>Oxidizes all organic nitrogen (DON) to nitrate</a:t>
            </a:r>
          </a:p>
          <a:p>
            <a:pPr lvl="1"/>
            <a:r>
              <a:rPr lang="en-US" dirty="0"/>
              <a:t>Measured the same as DIN method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026" name="Picture 2" descr="CONTREC Messtechnik - Thermo Scientific Ambient Air Quality Gasanalyzer iQ  Serie">
            <a:extLst>
              <a:ext uri="{FF2B5EF4-FFF2-40B4-BE49-F238E27FC236}">
                <a16:creationId xmlns:a16="http://schemas.microsoft.com/office/drawing/2014/main" id="{8CFD8954-0A2B-4367-9C04-24202EC42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979" y="277315"/>
            <a:ext cx="2818356" cy="186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1DB331C-7F32-4F57-9B2C-3ED284D7D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467" y="589075"/>
            <a:ext cx="1582588" cy="211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2290FC-95F3-457D-AA47-24E17403D8FD}"/>
              </a:ext>
            </a:extLst>
          </p:cNvPr>
          <p:cNvSpPr txBox="1"/>
          <p:nvPr/>
        </p:nvSpPr>
        <p:spPr>
          <a:xfrm>
            <a:off x="4731854" y="5995471"/>
            <a:ext cx="2728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[DON] = [TDN] – [DIN]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4714E8-93EE-401E-A851-DA3977F684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3380" y="3693795"/>
            <a:ext cx="3876675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356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CC053-A109-485E-807A-259155577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599" y="312103"/>
            <a:ext cx="3989396" cy="731520"/>
          </a:xfrm>
        </p:spPr>
        <p:txBody>
          <a:bodyPr/>
          <a:lstStyle/>
          <a:p>
            <a:r>
              <a:rPr lang="en-US" dirty="0"/>
              <a:t>bDON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F286F-2C43-4B45-B2FD-2DF12938F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295" y="1369219"/>
            <a:ext cx="6385750" cy="4351337"/>
          </a:xfrm>
        </p:spPr>
        <p:txBody>
          <a:bodyPr/>
          <a:lstStyle/>
          <a:p>
            <a:r>
              <a:rPr lang="en-US" dirty="0"/>
              <a:t>Acid hydrolysis to cleave amide linkage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Resulting free amine can be bound to ortho phthaldealdihyde (OPA)</a:t>
            </a:r>
          </a:p>
          <a:p>
            <a:pPr lvl="1"/>
            <a:r>
              <a:rPr lang="en-US" dirty="0"/>
              <a:t>Reagent which fluoresces under UV light</a:t>
            </a:r>
          </a:p>
          <a:p>
            <a:pPr marL="274320" lvl="1" indent="0">
              <a:buNone/>
            </a:pPr>
            <a:endParaRPr lang="en-US" dirty="0"/>
          </a:p>
          <a:p>
            <a:r>
              <a:rPr lang="en-US" dirty="0"/>
              <a:t>Fluorescence intensity is proportional to concentration of biologically utilized nitrogen (bDON)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15F2EC-6441-4C5F-B85F-B5A41C9AF9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94" r="5475"/>
          <a:stretch/>
        </p:blipFill>
        <p:spPr>
          <a:xfrm>
            <a:off x="7112045" y="312103"/>
            <a:ext cx="4095886" cy="296946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4A1AF15-1468-4141-9074-54E1BEEE5EB6}"/>
              </a:ext>
            </a:extLst>
          </p:cNvPr>
          <p:cNvSpPr/>
          <p:nvPr/>
        </p:nvSpPr>
        <p:spPr>
          <a:xfrm>
            <a:off x="8641886" y="2163854"/>
            <a:ext cx="418011" cy="37882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9E23072-6C97-4182-AE61-227C7AAB77B8}"/>
              </a:ext>
            </a:extLst>
          </p:cNvPr>
          <p:cNvSpPr/>
          <p:nvPr/>
        </p:nvSpPr>
        <p:spPr>
          <a:xfrm>
            <a:off x="7732617" y="2185626"/>
            <a:ext cx="418011" cy="37882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DB24490-0356-4A55-9F86-96F6B5BE0519}"/>
              </a:ext>
            </a:extLst>
          </p:cNvPr>
          <p:cNvSpPr/>
          <p:nvPr/>
        </p:nvSpPr>
        <p:spPr>
          <a:xfrm>
            <a:off x="10364328" y="2727502"/>
            <a:ext cx="418011" cy="37882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FC8E74E-48F3-4550-B00A-9C45E573B3C5}"/>
              </a:ext>
            </a:extLst>
          </p:cNvPr>
          <p:cNvSpPr/>
          <p:nvPr/>
        </p:nvSpPr>
        <p:spPr>
          <a:xfrm>
            <a:off x="10380732" y="1810481"/>
            <a:ext cx="418011" cy="37882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0978D04-E82C-4F53-8FEE-1DB431A7BF39}"/>
              </a:ext>
            </a:extLst>
          </p:cNvPr>
          <p:cNvCxnSpPr/>
          <p:nvPr/>
        </p:nvCxnSpPr>
        <p:spPr>
          <a:xfrm flipV="1">
            <a:off x="3670663" y="2390503"/>
            <a:ext cx="4061954" cy="33699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138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75E80-EDB4-4C04-933C-A8BE52147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346" y="302465"/>
            <a:ext cx="6118642" cy="750796"/>
          </a:xfrm>
        </p:spPr>
        <p:txBody>
          <a:bodyPr/>
          <a:lstStyle/>
          <a:p>
            <a:r>
              <a:rPr lang="en-US" dirty="0"/>
              <a:t>Analytical uncertainty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B6E5D-25A5-488C-9676-9609A64F5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855" y="1253331"/>
            <a:ext cx="8595360" cy="4351337"/>
          </a:xfrm>
        </p:spPr>
        <p:txBody>
          <a:bodyPr/>
          <a:lstStyle/>
          <a:p>
            <a:r>
              <a:rPr lang="en-US" dirty="0"/>
              <a:t>DOC precision ~1%</a:t>
            </a:r>
          </a:p>
          <a:p>
            <a:pPr lvl="1"/>
            <a:r>
              <a:rPr lang="en-US" dirty="0"/>
              <a:t>Concentrations between 40µM - 70µM</a:t>
            </a:r>
          </a:p>
          <a:p>
            <a:r>
              <a:rPr lang="en-US" dirty="0"/>
              <a:t>DON precision ~5% - 10%</a:t>
            </a:r>
          </a:p>
          <a:p>
            <a:pPr lvl="1"/>
            <a:r>
              <a:rPr lang="en-US" dirty="0"/>
              <a:t>Concentrations between 2µM - 4µM</a:t>
            </a:r>
          </a:p>
          <a:p>
            <a:pPr lvl="1"/>
            <a:endParaRPr lang="en-US" dirty="0"/>
          </a:p>
          <a:p>
            <a:r>
              <a:rPr lang="en-US" dirty="0"/>
              <a:t>Oxidation of DON when using the POR</a:t>
            </a:r>
          </a:p>
          <a:p>
            <a:pPr lvl="1"/>
            <a:r>
              <a:rPr lang="en-US" dirty="0"/>
              <a:t>Unsure whether 100% of nitrogen is converted to nitrate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70189F-340B-4569-BA39-EC355C18EEC0}"/>
              </a:ext>
            </a:extLst>
          </p:cNvPr>
          <p:cNvSpPr txBox="1"/>
          <p:nvPr/>
        </p:nvSpPr>
        <p:spPr>
          <a:xfrm>
            <a:off x="6096000" y="1253331"/>
            <a:ext cx="3224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Redfield Ratio: C</a:t>
            </a:r>
            <a:r>
              <a:rPr lang="en-US" baseline="-25000" dirty="0"/>
              <a:t>106</a:t>
            </a:r>
            <a:r>
              <a:rPr lang="en-US" dirty="0"/>
              <a:t>N</a:t>
            </a:r>
            <a:r>
              <a:rPr lang="en-US" baseline="-25000" dirty="0"/>
              <a:t>16</a:t>
            </a:r>
            <a:r>
              <a:rPr lang="en-US" dirty="0"/>
              <a:t>P</a:t>
            </a:r>
            <a:r>
              <a:rPr lang="en-US" baseline="-25000" dirty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558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CFAAE-7ECC-48E4-B985-9AACD58B1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723" y="328590"/>
            <a:ext cx="2199785" cy="698545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CE275C8-7E3F-4A25-B215-3E34ADCAF5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6559888"/>
              </p:ext>
            </p:extLst>
          </p:nvPr>
        </p:nvGraphicFramePr>
        <p:xfrm>
          <a:off x="813496" y="2044593"/>
          <a:ext cx="4582165" cy="2767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1FDCA90-F8B1-4E0A-9572-7D4352F5FB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1737277"/>
              </p:ext>
            </p:extLst>
          </p:nvPr>
        </p:nvGraphicFramePr>
        <p:xfrm>
          <a:off x="6293378" y="2046194"/>
          <a:ext cx="4570799" cy="2765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3148506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3374</TotalTime>
  <Words>507</Words>
  <Application>Microsoft Macintosh PowerPoint</Application>
  <PresentationFormat>Widescreen</PresentationFormat>
  <Paragraphs>110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Schoolbook</vt:lpstr>
      <vt:lpstr>Wingdings 2</vt:lpstr>
      <vt:lpstr>View</vt:lpstr>
      <vt:lpstr>The role of bioavailable dissolved organic nitrogen cycling at Station ALOHA in the subtropical North Pacific Ocean </vt:lpstr>
      <vt:lpstr>Introduction</vt:lpstr>
      <vt:lpstr>Dissolved Carbon</vt:lpstr>
      <vt:lpstr>Dissolved Organic Nitrogen</vt:lpstr>
      <vt:lpstr>Motivation</vt:lpstr>
      <vt:lpstr>DON method</vt:lpstr>
      <vt:lpstr>bDON Method</vt:lpstr>
      <vt:lpstr>Analytical uncertainty</vt:lpstr>
      <vt:lpstr>Results</vt:lpstr>
      <vt:lpstr>Results</vt:lpstr>
      <vt:lpstr>Conclusions</vt:lpstr>
      <vt:lpstr>Future Directions and Implications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bioavailable dissolved organic nitrogen cycling at Station ALOHA in the subtropical North Pacific Ocean</dc:title>
  <dc:creator>Ben Cotton</dc:creator>
  <cp:lastModifiedBy>Cotton, Benjamin</cp:lastModifiedBy>
  <cp:revision>13</cp:revision>
  <dcterms:created xsi:type="dcterms:W3CDTF">2021-04-18T20:53:35Z</dcterms:created>
  <dcterms:modified xsi:type="dcterms:W3CDTF">2021-04-26T07:43:27Z</dcterms:modified>
</cp:coreProperties>
</file>