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2"/>
  </p:notesMasterIdLst>
  <p:sldIdLst>
    <p:sldId id="256" r:id="rId2"/>
    <p:sldId id="258" r:id="rId3"/>
    <p:sldId id="259" r:id="rId4"/>
    <p:sldId id="305" r:id="rId5"/>
    <p:sldId id="307" r:id="rId6"/>
    <p:sldId id="261" r:id="rId7"/>
    <p:sldId id="308" r:id="rId8"/>
    <p:sldId id="309" r:id="rId9"/>
    <p:sldId id="306" r:id="rId10"/>
    <p:sldId id="304" r:id="rId11"/>
  </p:sldIdLst>
  <p:sldSz cx="9144000" cy="5143500" type="screen16x9"/>
  <p:notesSz cx="6858000" cy="9144000"/>
  <p:embeddedFontLst>
    <p:embeddedFont>
      <p:font typeface="Abel" panose="020B0604020202020204" charset="0"/>
      <p:regular r:id="rId13"/>
    </p:embeddedFont>
    <p:embeddedFont>
      <p:font typeface="Montserrat" panose="020B0604020202020204" charset="0"/>
      <p:regular r:id="rId14"/>
      <p:bold r:id="rId15"/>
      <p:italic r:id="rId16"/>
      <p:boldItalic r:id="rId17"/>
    </p:embeddedFont>
    <p:embeddedFont>
      <p:font typeface="Rubik Light" panose="020B0604020202020204" charset="-79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AE52"/>
    <a:srgbClr val="A89163"/>
    <a:srgbClr val="827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41865F-4589-4D48-B6DB-517C743B1EAF}" v="30" dt="2021-04-25T19:58:11.995"/>
  </p1510:revLst>
</p1510:revInfo>
</file>

<file path=ppt/tableStyles.xml><?xml version="1.0" encoding="utf-8"?>
<a:tblStyleLst xmlns:a="http://schemas.openxmlformats.org/drawingml/2006/main" def="{B512828D-D558-44B6-9B7A-10134AC51EC6}">
  <a:tblStyle styleId="{B512828D-D558-44B6-9B7A-10134AC51E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93" autoAdjust="0"/>
  </p:normalViewPr>
  <p:slideViewPr>
    <p:cSldViewPr snapToGrid="0">
      <p:cViewPr varScale="1">
        <p:scale>
          <a:sx n="138" d="100"/>
          <a:sy n="138" d="100"/>
        </p:scale>
        <p:origin x="83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ner Fortier" userId="4404f059a2193e89" providerId="LiveId" clId="{39055ACA-8F06-4899-AC55-4CF6D9D27C83}"/>
    <pc:docChg chg="modSld">
      <pc:chgData name="Tanner Fortier" userId="4404f059a2193e89" providerId="LiveId" clId="{39055ACA-8F06-4899-AC55-4CF6D9D27C83}" dt="2021-04-26T07:30:02.526" v="45" actId="122"/>
      <pc:docMkLst>
        <pc:docMk/>
      </pc:docMkLst>
      <pc:sldChg chg="modSp mod">
        <pc:chgData name="Tanner Fortier" userId="4404f059a2193e89" providerId="LiveId" clId="{39055ACA-8F06-4899-AC55-4CF6D9D27C83}" dt="2021-04-26T07:30:02.526" v="45" actId="122"/>
        <pc:sldMkLst>
          <pc:docMk/>
          <pc:sldMk cId="0" sldId="256"/>
        </pc:sldMkLst>
        <pc:spChg chg="mod">
          <ac:chgData name="Tanner Fortier" userId="4404f059a2193e89" providerId="LiveId" clId="{39055ACA-8F06-4899-AC55-4CF6D9D27C83}" dt="2021-04-26T07:30:02.526" v="45" actId="122"/>
          <ac:spMkLst>
            <pc:docMk/>
            <pc:sldMk cId="0" sldId="256"/>
            <ac:spMk id="2" creationId="{A8772D7D-B5D3-4858-999A-8D7A078CE2A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98d72262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998d72262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935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998d72262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998d72262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998d72262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998d72262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998d72262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998d72262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1265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98d72262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998d72262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08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98d72262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998d72262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98d72262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998d72262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293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98d72262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998d72262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879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98d72262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998d72262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95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896958" y="-2537327"/>
            <a:ext cx="13462914" cy="9678220"/>
            <a:chOff x="-2896958" y="-2537327"/>
            <a:chExt cx="13462914" cy="9678220"/>
          </a:xfrm>
        </p:grpSpPr>
        <p:sp>
          <p:nvSpPr>
            <p:cNvPr id="11" name="Google Shape;11;p2"/>
            <p:cNvSpPr/>
            <p:nvPr/>
          </p:nvSpPr>
          <p:spPr>
            <a:xfrm rot="1514338">
              <a:off x="5806126" y="-1910385"/>
              <a:ext cx="3844152" cy="4035524"/>
            </a:xfrm>
            <a:custGeom>
              <a:avLst/>
              <a:gdLst/>
              <a:ahLst/>
              <a:cxnLst/>
              <a:rect l="l" t="t" r="r" b="b"/>
              <a:pathLst>
                <a:path w="94953" h="99680" extrusionOk="0">
                  <a:moveTo>
                    <a:pt x="39160" y="99680"/>
                  </a:moveTo>
                  <a:lnTo>
                    <a:pt x="39088" y="99549"/>
                  </a:lnTo>
                  <a:lnTo>
                    <a:pt x="0" y="29707"/>
                  </a:lnTo>
                  <a:lnTo>
                    <a:pt x="131" y="29671"/>
                  </a:lnTo>
                  <a:lnTo>
                    <a:pt x="94857" y="1"/>
                  </a:lnTo>
                  <a:lnTo>
                    <a:pt x="94952" y="41887"/>
                  </a:lnTo>
                  <a:lnTo>
                    <a:pt x="94929" y="41923"/>
                  </a:lnTo>
                  <a:close/>
                  <a:moveTo>
                    <a:pt x="322" y="29838"/>
                  </a:moveTo>
                  <a:lnTo>
                    <a:pt x="39207" y="99311"/>
                  </a:lnTo>
                  <a:lnTo>
                    <a:pt x="94738" y="41792"/>
                  </a:lnTo>
                  <a:lnTo>
                    <a:pt x="94631" y="299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1514338">
              <a:off x="-2275832" y="2912408"/>
              <a:ext cx="3410358" cy="3676910"/>
            </a:xfrm>
            <a:custGeom>
              <a:avLst/>
              <a:gdLst/>
              <a:ahLst/>
              <a:cxnLst/>
              <a:rect l="l" t="t" r="r" b="b"/>
              <a:pathLst>
                <a:path w="84238" h="90822" extrusionOk="0">
                  <a:moveTo>
                    <a:pt x="15348" y="90821"/>
                  </a:moveTo>
                  <a:lnTo>
                    <a:pt x="15312" y="90726"/>
                  </a:lnTo>
                  <a:lnTo>
                    <a:pt x="1" y="51566"/>
                  </a:lnTo>
                  <a:lnTo>
                    <a:pt x="45197" y="8501"/>
                  </a:lnTo>
                  <a:lnTo>
                    <a:pt x="45221" y="8501"/>
                  </a:lnTo>
                  <a:lnTo>
                    <a:pt x="76868" y="0"/>
                  </a:lnTo>
                  <a:lnTo>
                    <a:pt x="84238" y="19110"/>
                  </a:lnTo>
                  <a:lnTo>
                    <a:pt x="84238" y="19146"/>
                  </a:lnTo>
                  <a:lnTo>
                    <a:pt x="74486" y="79701"/>
                  </a:lnTo>
                  <a:lnTo>
                    <a:pt x="74403" y="79713"/>
                  </a:lnTo>
                  <a:close/>
                  <a:moveTo>
                    <a:pt x="275" y="51626"/>
                  </a:moveTo>
                  <a:lnTo>
                    <a:pt x="15491" y="90559"/>
                  </a:lnTo>
                  <a:lnTo>
                    <a:pt x="74284" y="79510"/>
                  </a:lnTo>
                  <a:lnTo>
                    <a:pt x="84011" y="19134"/>
                  </a:lnTo>
                  <a:lnTo>
                    <a:pt x="76737" y="262"/>
                  </a:lnTo>
                  <a:lnTo>
                    <a:pt x="45304" y="8704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514338">
              <a:off x="-1152704" y="2271963"/>
              <a:ext cx="3325502" cy="4032164"/>
            </a:xfrm>
            <a:custGeom>
              <a:avLst/>
              <a:gdLst/>
              <a:ahLst/>
              <a:cxnLst/>
              <a:rect l="l" t="t" r="r" b="b"/>
              <a:pathLst>
                <a:path w="82142" h="99597" extrusionOk="0">
                  <a:moveTo>
                    <a:pt x="26433" y="99596"/>
                  </a:moveTo>
                  <a:lnTo>
                    <a:pt x="26361" y="99549"/>
                  </a:lnTo>
                  <a:lnTo>
                    <a:pt x="1" y="83523"/>
                  </a:lnTo>
                  <a:lnTo>
                    <a:pt x="36" y="83439"/>
                  </a:lnTo>
                  <a:lnTo>
                    <a:pt x="29897" y="1286"/>
                  </a:lnTo>
                  <a:lnTo>
                    <a:pt x="29969" y="1286"/>
                  </a:lnTo>
                  <a:lnTo>
                    <a:pt x="82142" y="1"/>
                  </a:lnTo>
                  <a:lnTo>
                    <a:pt x="82094" y="144"/>
                  </a:lnTo>
                  <a:lnTo>
                    <a:pt x="59199" y="72462"/>
                  </a:lnTo>
                  <a:lnTo>
                    <a:pt x="59175" y="72474"/>
                  </a:lnTo>
                  <a:close/>
                  <a:moveTo>
                    <a:pt x="274" y="83428"/>
                  </a:moveTo>
                  <a:lnTo>
                    <a:pt x="26421" y="99322"/>
                  </a:lnTo>
                  <a:lnTo>
                    <a:pt x="59008" y="72331"/>
                  </a:lnTo>
                  <a:lnTo>
                    <a:pt x="81832" y="227"/>
                  </a:lnTo>
                  <a:lnTo>
                    <a:pt x="30040" y="1501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514338">
              <a:off x="-1644474" y="2160965"/>
              <a:ext cx="3844152" cy="4035524"/>
            </a:xfrm>
            <a:custGeom>
              <a:avLst/>
              <a:gdLst/>
              <a:ahLst/>
              <a:cxnLst/>
              <a:rect l="l" t="t" r="r" b="b"/>
              <a:pathLst>
                <a:path w="94953" h="99680" extrusionOk="0">
                  <a:moveTo>
                    <a:pt x="39160" y="99680"/>
                  </a:moveTo>
                  <a:lnTo>
                    <a:pt x="39088" y="99549"/>
                  </a:lnTo>
                  <a:lnTo>
                    <a:pt x="0" y="29707"/>
                  </a:lnTo>
                  <a:lnTo>
                    <a:pt x="131" y="29671"/>
                  </a:lnTo>
                  <a:lnTo>
                    <a:pt x="94857" y="1"/>
                  </a:lnTo>
                  <a:lnTo>
                    <a:pt x="94952" y="41887"/>
                  </a:lnTo>
                  <a:lnTo>
                    <a:pt x="94929" y="41923"/>
                  </a:lnTo>
                  <a:close/>
                  <a:moveTo>
                    <a:pt x="322" y="29838"/>
                  </a:moveTo>
                  <a:lnTo>
                    <a:pt x="39207" y="99311"/>
                  </a:lnTo>
                  <a:lnTo>
                    <a:pt x="94738" y="41792"/>
                  </a:lnTo>
                  <a:lnTo>
                    <a:pt x="94631" y="299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30265">
              <a:off x="6184762" y="-1321502"/>
              <a:ext cx="3378707" cy="3642785"/>
            </a:xfrm>
            <a:custGeom>
              <a:avLst/>
              <a:gdLst/>
              <a:ahLst/>
              <a:cxnLst/>
              <a:rect l="l" t="t" r="r" b="b"/>
              <a:pathLst>
                <a:path w="84238" h="90822" extrusionOk="0">
                  <a:moveTo>
                    <a:pt x="15348" y="90821"/>
                  </a:moveTo>
                  <a:lnTo>
                    <a:pt x="15312" y="90726"/>
                  </a:lnTo>
                  <a:lnTo>
                    <a:pt x="1" y="51566"/>
                  </a:lnTo>
                  <a:lnTo>
                    <a:pt x="45197" y="8501"/>
                  </a:lnTo>
                  <a:lnTo>
                    <a:pt x="45221" y="8501"/>
                  </a:lnTo>
                  <a:lnTo>
                    <a:pt x="76868" y="0"/>
                  </a:lnTo>
                  <a:lnTo>
                    <a:pt x="84238" y="19110"/>
                  </a:lnTo>
                  <a:lnTo>
                    <a:pt x="84238" y="19146"/>
                  </a:lnTo>
                  <a:lnTo>
                    <a:pt x="74486" y="79701"/>
                  </a:lnTo>
                  <a:lnTo>
                    <a:pt x="74403" y="79713"/>
                  </a:lnTo>
                  <a:close/>
                  <a:moveTo>
                    <a:pt x="275" y="51626"/>
                  </a:moveTo>
                  <a:lnTo>
                    <a:pt x="15491" y="90559"/>
                  </a:lnTo>
                  <a:lnTo>
                    <a:pt x="74284" y="79510"/>
                  </a:lnTo>
                  <a:lnTo>
                    <a:pt x="84011" y="19134"/>
                  </a:lnTo>
                  <a:lnTo>
                    <a:pt x="76737" y="262"/>
                  </a:lnTo>
                  <a:lnTo>
                    <a:pt x="45304" y="8704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430265">
              <a:off x="6604611" y="-1035768"/>
              <a:ext cx="3294638" cy="3994742"/>
            </a:xfrm>
            <a:custGeom>
              <a:avLst/>
              <a:gdLst/>
              <a:ahLst/>
              <a:cxnLst/>
              <a:rect l="l" t="t" r="r" b="b"/>
              <a:pathLst>
                <a:path w="82142" h="99597" extrusionOk="0">
                  <a:moveTo>
                    <a:pt x="26433" y="99596"/>
                  </a:moveTo>
                  <a:lnTo>
                    <a:pt x="26361" y="99549"/>
                  </a:lnTo>
                  <a:lnTo>
                    <a:pt x="1" y="83523"/>
                  </a:lnTo>
                  <a:lnTo>
                    <a:pt x="36" y="83439"/>
                  </a:lnTo>
                  <a:lnTo>
                    <a:pt x="29897" y="1286"/>
                  </a:lnTo>
                  <a:lnTo>
                    <a:pt x="29969" y="1286"/>
                  </a:lnTo>
                  <a:lnTo>
                    <a:pt x="82142" y="1"/>
                  </a:lnTo>
                  <a:lnTo>
                    <a:pt x="82094" y="144"/>
                  </a:lnTo>
                  <a:lnTo>
                    <a:pt x="59199" y="72462"/>
                  </a:lnTo>
                  <a:lnTo>
                    <a:pt x="59175" y="72474"/>
                  </a:lnTo>
                  <a:close/>
                  <a:moveTo>
                    <a:pt x="274" y="83428"/>
                  </a:moveTo>
                  <a:lnTo>
                    <a:pt x="26421" y="99322"/>
                  </a:lnTo>
                  <a:lnTo>
                    <a:pt x="59008" y="72331"/>
                  </a:lnTo>
                  <a:lnTo>
                    <a:pt x="81832" y="227"/>
                  </a:lnTo>
                  <a:lnTo>
                    <a:pt x="30040" y="1501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75476" y="1244155"/>
              <a:ext cx="4003500" cy="266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5400000">
              <a:off x="3228495" y="568429"/>
              <a:ext cx="2687009" cy="4013952"/>
            </a:xfrm>
            <a:custGeom>
              <a:avLst/>
              <a:gdLst/>
              <a:ahLst/>
              <a:cxnLst/>
              <a:rect l="l" t="t" r="r" b="b"/>
              <a:pathLst>
                <a:path w="47852" h="71534" extrusionOk="0">
                  <a:moveTo>
                    <a:pt x="47852" y="71533"/>
                  </a:moveTo>
                  <a:lnTo>
                    <a:pt x="0" y="71533"/>
                  </a:lnTo>
                  <a:lnTo>
                    <a:pt x="0" y="0"/>
                  </a:lnTo>
                  <a:lnTo>
                    <a:pt x="47852" y="0"/>
                  </a:lnTo>
                  <a:close/>
                  <a:moveTo>
                    <a:pt x="441" y="71093"/>
                  </a:moveTo>
                  <a:lnTo>
                    <a:pt x="47411" y="71093"/>
                  </a:lnTo>
                  <a:lnTo>
                    <a:pt x="47411" y="453"/>
                  </a:lnTo>
                  <a:lnTo>
                    <a:pt x="441" y="45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2745400" y="1637150"/>
            <a:ext cx="3653400" cy="18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Rubik Light"/>
              <a:buNone/>
              <a:defRPr sz="8500" b="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Rubik Light"/>
              <a:buNone/>
              <a:defRPr sz="5200" b="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Rubik Light"/>
              <a:buNone/>
              <a:defRPr sz="5200" b="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Rubik Light"/>
              <a:buNone/>
              <a:defRPr sz="5200" b="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Rubik Light"/>
              <a:buNone/>
              <a:defRPr sz="5200" b="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Rubik Light"/>
              <a:buNone/>
              <a:defRPr sz="5200" b="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Rubik Light"/>
              <a:buNone/>
              <a:defRPr sz="5200" b="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Rubik Light"/>
              <a:buNone/>
              <a:defRPr sz="5200" b="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Rubik Light"/>
              <a:buNone/>
              <a:defRPr sz="5200" b="0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053275" y="3906550"/>
            <a:ext cx="50376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-2605605" y="-2596320"/>
            <a:ext cx="13108099" cy="11195357"/>
            <a:chOff x="-2605605" y="-2596320"/>
            <a:chExt cx="13108099" cy="11195357"/>
          </a:xfrm>
        </p:grpSpPr>
        <p:sp>
          <p:nvSpPr>
            <p:cNvPr id="34" name="Google Shape;34;p4"/>
            <p:cNvSpPr/>
            <p:nvPr/>
          </p:nvSpPr>
          <p:spPr>
            <a:xfrm rot="812392">
              <a:off x="912002" y="2074247"/>
              <a:ext cx="2434973" cy="2625289"/>
            </a:xfrm>
            <a:custGeom>
              <a:avLst/>
              <a:gdLst/>
              <a:ahLst/>
              <a:cxnLst/>
              <a:rect l="l" t="t" r="r" b="b"/>
              <a:pathLst>
                <a:path w="84238" h="90822" extrusionOk="0">
                  <a:moveTo>
                    <a:pt x="15348" y="90821"/>
                  </a:moveTo>
                  <a:lnTo>
                    <a:pt x="15312" y="90726"/>
                  </a:lnTo>
                  <a:lnTo>
                    <a:pt x="1" y="51566"/>
                  </a:lnTo>
                  <a:lnTo>
                    <a:pt x="45197" y="8501"/>
                  </a:lnTo>
                  <a:lnTo>
                    <a:pt x="45221" y="8501"/>
                  </a:lnTo>
                  <a:lnTo>
                    <a:pt x="76868" y="0"/>
                  </a:lnTo>
                  <a:lnTo>
                    <a:pt x="84238" y="19110"/>
                  </a:lnTo>
                  <a:lnTo>
                    <a:pt x="84238" y="19146"/>
                  </a:lnTo>
                  <a:lnTo>
                    <a:pt x="74486" y="79701"/>
                  </a:lnTo>
                  <a:lnTo>
                    <a:pt x="74403" y="79713"/>
                  </a:lnTo>
                  <a:close/>
                  <a:moveTo>
                    <a:pt x="275" y="51626"/>
                  </a:moveTo>
                  <a:lnTo>
                    <a:pt x="15491" y="90559"/>
                  </a:lnTo>
                  <a:lnTo>
                    <a:pt x="74284" y="79510"/>
                  </a:lnTo>
                  <a:lnTo>
                    <a:pt x="84011" y="19134"/>
                  </a:lnTo>
                  <a:lnTo>
                    <a:pt x="76737" y="262"/>
                  </a:lnTo>
                  <a:lnTo>
                    <a:pt x="45304" y="8704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35;p4"/>
            <p:cNvGrpSpPr/>
            <p:nvPr/>
          </p:nvGrpSpPr>
          <p:grpSpPr>
            <a:xfrm rot="375330">
              <a:off x="5113665" y="3499604"/>
              <a:ext cx="5140785" cy="4833748"/>
              <a:chOff x="8101026" y="3219568"/>
              <a:chExt cx="3887248" cy="3655080"/>
            </a:xfrm>
          </p:grpSpPr>
          <p:sp>
            <p:nvSpPr>
              <p:cNvPr id="36" name="Google Shape;36;p4"/>
              <p:cNvSpPr/>
              <p:nvPr/>
            </p:nvSpPr>
            <p:spPr>
              <a:xfrm rot="594768">
                <a:off x="8328626" y="3845818"/>
                <a:ext cx="2348800" cy="2847915"/>
              </a:xfrm>
              <a:custGeom>
                <a:avLst/>
                <a:gdLst/>
                <a:ahLst/>
                <a:cxnLst/>
                <a:rect l="l" t="t" r="r" b="b"/>
                <a:pathLst>
                  <a:path w="82142" h="99597" extrusionOk="0">
                    <a:moveTo>
                      <a:pt x="26433" y="99596"/>
                    </a:moveTo>
                    <a:lnTo>
                      <a:pt x="26361" y="99549"/>
                    </a:lnTo>
                    <a:lnTo>
                      <a:pt x="1" y="83523"/>
                    </a:lnTo>
                    <a:lnTo>
                      <a:pt x="36" y="83439"/>
                    </a:lnTo>
                    <a:lnTo>
                      <a:pt x="29897" y="1286"/>
                    </a:lnTo>
                    <a:lnTo>
                      <a:pt x="29969" y="1286"/>
                    </a:lnTo>
                    <a:lnTo>
                      <a:pt x="82142" y="1"/>
                    </a:lnTo>
                    <a:lnTo>
                      <a:pt x="82094" y="144"/>
                    </a:lnTo>
                    <a:lnTo>
                      <a:pt x="59199" y="72462"/>
                    </a:lnTo>
                    <a:lnTo>
                      <a:pt x="59175" y="72474"/>
                    </a:lnTo>
                    <a:close/>
                    <a:moveTo>
                      <a:pt x="274" y="83428"/>
                    </a:moveTo>
                    <a:lnTo>
                      <a:pt x="26421" y="99322"/>
                    </a:lnTo>
                    <a:lnTo>
                      <a:pt x="59008" y="72331"/>
                    </a:lnTo>
                    <a:lnTo>
                      <a:pt x="81832" y="227"/>
                    </a:lnTo>
                    <a:lnTo>
                      <a:pt x="30040" y="150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 rot="-988308">
                <a:off x="8924872" y="3545996"/>
                <a:ext cx="2715038" cy="2850200"/>
              </a:xfrm>
              <a:custGeom>
                <a:avLst/>
                <a:gdLst/>
                <a:ahLst/>
                <a:cxnLst/>
                <a:rect l="l" t="t" r="r" b="b"/>
                <a:pathLst>
                  <a:path w="94953" h="99680" extrusionOk="0">
                    <a:moveTo>
                      <a:pt x="39160" y="99680"/>
                    </a:moveTo>
                    <a:lnTo>
                      <a:pt x="39088" y="99549"/>
                    </a:lnTo>
                    <a:lnTo>
                      <a:pt x="0" y="29707"/>
                    </a:lnTo>
                    <a:lnTo>
                      <a:pt x="131" y="29671"/>
                    </a:lnTo>
                    <a:lnTo>
                      <a:pt x="94857" y="1"/>
                    </a:lnTo>
                    <a:lnTo>
                      <a:pt x="94952" y="41887"/>
                    </a:lnTo>
                    <a:lnTo>
                      <a:pt x="94929" y="41923"/>
                    </a:lnTo>
                    <a:close/>
                    <a:moveTo>
                      <a:pt x="322" y="29838"/>
                    </a:moveTo>
                    <a:lnTo>
                      <a:pt x="39207" y="99311"/>
                    </a:lnTo>
                    <a:lnTo>
                      <a:pt x="94738" y="41792"/>
                    </a:lnTo>
                    <a:lnTo>
                      <a:pt x="94631" y="2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4"/>
            <p:cNvGrpSpPr/>
            <p:nvPr/>
          </p:nvGrpSpPr>
          <p:grpSpPr>
            <a:xfrm rot="2219984">
              <a:off x="-1772316" y="-1860620"/>
              <a:ext cx="3796561" cy="4039571"/>
              <a:chOff x="7558301" y="3163860"/>
              <a:chExt cx="3072638" cy="3269311"/>
            </a:xfrm>
          </p:grpSpPr>
          <p:sp>
            <p:nvSpPr>
              <p:cNvPr id="39" name="Google Shape;39;p4"/>
              <p:cNvSpPr/>
              <p:nvPr/>
            </p:nvSpPr>
            <p:spPr>
              <a:xfrm rot="-336564">
                <a:off x="7679458" y="3275364"/>
                <a:ext cx="2408737" cy="2597003"/>
              </a:xfrm>
              <a:custGeom>
                <a:avLst/>
                <a:gdLst/>
                <a:ahLst/>
                <a:cxnLst/>
                <a:rect l="l" t="t" r="r" b="b"/>
                <a:pathLst>
                  <a:path w="84238" h="90822" extrusionOk="0">
                    <a:moveTo>
                      <a:pt x="15348" y="90821"/>
                    </a:moveTo>
                    <a:lnTo>
                      <a:pt x="15312" y="90726"/>
                    </a:lnTo>
                    <a:lnTo>
                      <a:pt x="1" y="51566"/>
                    </a:lnTo>
                    <a:lnTo>
                      <a:pt x="45197" y="8501"/>
                    </a:lnTo>
                    <a:lnTo>
                      <a:pt x="45221" y="8501"/>
                    </a:lnTo>
                    <a:lnTo>
                      <a:pt x="76868" y="0"/>
                    </a:lnTo>
                    <a:lnTo>
                      <a:pt x="84238" y="19110"/>
                    </a:lnTo>
                    <a:lnTo>
                      <a:pt x="84238" y="19146"/>
                    </a:lnTo>
                    <a:lnTo>
                      <a:pt x="74486" y="79701"/>
                    </a:lnTo>
                    <a:lnTo>
                      <a:pt x="74403" y="79713"/>
                    </a:lnTo>
                    <a:close/>
                    <a:moveTo>
                      <a:pt x="275" y="51626"/>
                    </a:moveTo>
                    <a:lnTo>
                      <a:pt x="15491" y="90559"/>
                    </a:lnTo>
                    <a:lnTo>
                      <a:pt x="74284" y="79510"/>
                    </a:lnTo>
                    <a:lnTo>
                      <a:pt x="84011" y="19134"/>
                    </a:lnTo>
                    <a:lnTo>
                      <a:pt x="76737" y="262"/>
                    </a:lnTo>
                    <a:lnTo>
                      <a:pt x="45304" y="870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rot="-336564">
                <a:off x="8146698" y="3440311"/>
                <a:ext cx="2348804" cy="2847919"/>
              </a:xfrm>
              <a:custGeom>
                <a:avLst/>
                <a:gdLst/>
                <a:ahLst/>
                <a:cxnLst/>
                <a:rect l="l" t="t" r="r" b="b"/>
                <a:pathLst>
                  <a:path w="82142" h="99597" extrusionOk="0">
                    <a:moveTo>
                      <a:pt x="26433" y="99596"/>
                    </a:moveTo>
                    <a:lnTo>
                      <a:pt x="26361" y="99549"/>
                    </a:lnTo>
                    <a:lnTo>
                      <a:pt x="1" y="83523"/>
                    </a:lnTo>
                    <a:lnTo>
                      <a:pt x="36" y="83439"/>
                    </a:lnTo>
                    <a:lnTo>
                      <a:pt x="29897" y="1286"/>
                    </a:lnTo>
                    <a:lnTo>
                      <a:pt x="29969" y="1286"/>
                    </a:lnTo>
                    <a:lnTo>
                      <a:pt x="82142" y="1"/>
                    </a:lnTo>
                    <a:lnTo>
                      <a:pt x="82094" y="144"/>
                    </a:lnTo>
                    <a:lnTo>
                      <a:pt x="59199" y="72462"/>
                    </a:lnTo>
                    <a:lnTo>
                      <a:pt x="59175" y="72474"/>
                    </a:lnTo>
                    <a:close/>
                    <a:moveTo>
                      <a:pt x="274" y="83428"/>
                    </a:moveTo>
                    <a:lnTo>
                      <a:pt x="26421" y="99322"/>
                    </a:lnTo>
                    <a:lnTo>
                      <a:pt x="59008" y="72331"/>
                    </a:lnTo>
                    <a:lnTo>
                      <a:pt x="81832" y="227"/>
                    </a:lnTo>
                    <a:lnTo>
                      <a:pt x="30040" y="150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rot="-336564">
                <a:off x="7783010" y="3457006"/>
                <a:ext cx="2715127" cy="2850293"/>
              </a:xfrm>
              <a:custGeom>
                <a:avLst/>
                <a:gdLst/>
                <a:ahLst/>
                <a:cxnLst/>
                <a:rect l="l" t="t" r="r" b="b"/>
                <a:pathLst>
                  <a:path w="94953" h="99680" extrusionOk="0">
                    <a:moveTo>
                      <a:pt x="39160" y="99680"/>
                    </a:moveTo>
                    <a:lnTo>
                      <a:pt x="39088" y="99549"/>
                    </a:lnTo>
                    <a:lnTo>
                      <a:pt x="0" y="29707"/>
                    </a:lnTo>
                    <a:lnTo>
                      <a:pt x="131" y="29671"/>
                    </a:lnTo>
                    <a:lnTo>
                      <a:pt x="94857" y="1"/>
                    </a:lnTo>
                    <a:lnTo>
                      <a:pt x="94952" y="41887"/>
                    </a:lnTo>
                    <a:lnTo>
                      <a:pt x="94929" y="41923"/>
                    </a:lnTo>
                    <a:close/>
                    <a:moveTo>
                      <a:pt x="322" y="29838"/>
                    </a:moveTo>
                    <a:lnTo>
                      <a:pt x="39207" y="99311"/>
                    </a:lnTo>
                    <a:lnTo>
                      <a:pt x="94738" y="41792"/>
                    </a:lnTo>
                    <a:lnTo>
                      <a:pt x="94631" y="2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4624775" y="2123100"/>
            <a:ext cx="3294600" cy="13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1996975" y="539500"/>
            <a:ext cx="51501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7"/>
          <p:cNvGrpSpPr/>
          <p:nvPr/>
        </p:nvGrpSpPr>
        <p:grpSpPr>
          <a:xfrm>
            <a:off x="-1645549" y="-2015865"/>
            <a:ext cx="14188757" cy="10087940"/>
            <a:chOff x="-1645549" y="-2015865"/>
            <a:chExt cx="14188757" cy="10087940"/>
          </a:xfrm>
        </p:grpSpPr>
        <p:grpSp>
          <p:nvGrpSpPr>
            <p:cNvPr id="68" name="Google Shape;68;p7"/>
            <p:cNvGrpSpPr/>
            <p:nvPr/>
          </p:nvGrpSpPr>
          <p:grpSpPr>
            <a:xfrm>
              <a:off x="-1645549" y="-2015865"/>
              <a:ext cx="3359588" cy="8686086"/>
              <a:chOff x="7271351" y="-2015865"/>
              <a:chExt cx="3359588" cy="8686086"/>
            </a:xfrm>
          </p:grpSpPr>
          <p:sp>
            <p:nvSpPr>
              <p:cNvPr id="69" name="Google Shape;69;p7"/>
              <p:cNvSpPr/>
              <p:nvPr/>
            </p:nvSpPr>
            <p:spPr>
              <a:xfrm rot="-336564">
                <a:off x="7392508" y="3512414"/>
                <a:ext cx="2408737" cy="2597003"/>
              </a:xfrm>
              <a:custGeom>
                <a:avLst/>
                <a:gdLst/>
                <a:ahLst/>
                <a:cxnLst/>
                <a:rect l="l" t="t" r="r" b="b"/>
                <a:pathLst>
                  <a:path w="84238" h="90822" extrusionOk="0">
                    <a:moveTo>
                      <a:pt x="15348" y="90821"/>
                    </a:moveTo>
                    <a:lnTo>
                      <a:pt x="15312" y="90726"/>
                    </a:lnTo>
                    <a:lnTo>
                      <a:pt x="1" y="51566"/>
                    </a:lnTo>
                    <a:lnTo>
                      <a:pt x="45197" y="8501"/>
                    </a:lnTo>
                    <a:lnTo>
                      <a:pt x="45221" y="8501"/>
                    </a:lnTo>
                    <a:lnTo>
                      <a:pt x="76868" y="0"/>
                    </a:lnTo>
                    <a:lnTo>
                      <a:pt x="84238" y="19110"/>
                    </a:lnTo>
                    <a:lnTo>
                      <a:pt x="84238" y="19146"/>
                    </a:lnTo>
                    <a:lnTo>
                      <a:pt x="74486" y="79701"/>
                    </a:lnTo>
                    <a:lnTo>
                      <a:pt x="74403" y="79713"/>
                    </a:lnTo>
                    <a:close/>
                    <a:moveTo>
                      <a:pt x="275" y="51626"/>
                    </a:moveTo>
                    <a:lnTo>
                      <a:pt x="15491" y="90559"/>
                    </a:lnTo>
                    <a:lnTo>
                      <a:pt x="74284" y="79510"/>
                    </a:lnTo>
                    <a:lnTo>
                      <a:pt x="84011" y="19134"/>
                    </a:lnTo>
                    <a:lnTo>
                      <a:pt x="76737" y="262"/>
                    </a:lnTo>
                    <a:lnTo>
                      <a:pt x="45304" y="870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7"/>
              <p:cNvSpPr/>
              <p:nvPr/>
            </p:nvSpPr>
            <p:spPr>
              <a:xfrm rot="-336564">
                <a:off x="7859748" y="3677361"/>
                <a:ext cx="2348804" cy="2847919"/>
              </a:xfrm>
              <a:custGeom>
                <a:avLst/>
                <a:gdLst/>
                <a:ahLst/>
                <a:cxnLst/>
                <a:rect l="l" t="t" r="r" b="b"/>
                <a:pathLst>
                  <a:path w="82142" h="99597" extrusionOk="0">
                    <a:moveTo>
                      <a:pt x="26433" y="99596"/>
                    </a:moveTo>
                    <a:lnTo>
                      <a:pt x="26361" y="99549"/>
                    </a:lnTo>
                    <a:lnTo>
                      <a:pt x="1" y="83523"/>
                    </a:lnTo>
                    <a:lnTo>
                      <a:pt x="36" y="83439"/>
                    </a:lnTo>
                    <a:lnTo>
                      <a:pt x="29897" y="1286"/>
                    </a:lnTo>
                    <a:lnTo>
                      <a:pt x="29969" y="1286"/>
                    </a:lnTo>
                    <a:lnTo>
                      <a:pt x="82142" y="1"/>
                    </a:lnTo>
                    <a:lnTo>
                      <a:pt x="82094" y="144"/>
                    </a:lnTo>
                    <a:lnTo>
                      <a:pt x="59199" y="72462"/>
                    </a:lnTo>
                    <a:lnTo>
                      <a:pt x="59175" y="72474"/>
                    </a:lnTo>
                    <a:close/>
                    <a:moveTo>
                      <a:pt x="274" y="83428"/>
                    </a:moveTo>
                    <a:lnTo>
                      <a:pt x="26421" y="99322"/>
                    </a:lnTo>
                    <a:lnTo>
                      <a:pt x="59008" y="72331"/>
                    </a:lnTo>
                    <a:lnTo>
                      <a:pt x="81832" y="227"/>
                    </a:lnTo>
                    <a:lnTo>
                      <a:pt x="30040" y="150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7"/>
              <p:cNvSpPr/>
              <p:nvPr/>
            </p:nvSpPr>
            <p:spPr>
              <a:xfrm rot="-336564">
                <a:off x="7496060" y="3694056"/>
                <a:ext cx="2715127" cy="2850293"/>
              </a:xfrm>
              <a:custGeom>
                <a:avLst/>
                <a:gdLst/>
                <a:ahLst/>
                <a:cxnLst/>
                <a:rect l="l" t="t" r="r" b="b"/>
                <a:pathLst>
                  <a:path w="94953" h="99680" extrusionOk="0">
                    <a:moveTo>
                      <a:pt x="39160" y="99680"/>
                    </a:moveTo>
                    <a:lnTo>
                      <a:pt x="39088" y="99549"/>
                    </a:lnTo>
                    <a:lnTo>
                      <a:pt x="0" y="29707"/>
                    </a:lnTo>
                    <a:lnTo>
                      <a:pt x="131" y="29671"/>
                    </a:lnTo>
                    <a:lnTo>
                      <a:pt x="94857" y="1"/>
                    </a:lnTo>
                    <a:lnTo>
                      <a:pt x="94952" y="41887"/>
                    </a:lnTo>
                    <a:lnTo>
                      <a:pt x="94929" y="41923"/>
                    </a:lnTo>
                    <a:close/>
                    <a:moveTo>
                      <a:pt x="322" y="29838"/>
                    </a:moveTo>
                    <a:lnTo>
                      <a:pt x="39207" y="99311"/>
                    </a:lnTo>
                    <a:lnTo>
                      <a:pt x="94738" y="41792"/>
                    </a:lnTo>
                    <a:lnTo>
                      <a:pt x="94631" y="2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7"/>
              <p:cNvSpPr/>
              <p:nvPr/>
            </p:nvSpPr>
            <p:spPr>
              <a:xfrm rot="10463436">
                <a:off x="8101045" y="-1455062"/>
                <a:ext cx="2408737" cy="2597003"/>
              </a:xfrm>
              <a:custGeom>
                <a:avLst/>
                <a:gdLst/>
                <a:ahLst/>
                <a:cxnLst/>
                <a:rect l="l" t="t" r="r" b="b"/>
                <a:pathLst>
                  <a:path w="84238" h="90822" extrusionOk="0">
                    <a:moveTo>
                      <a:pt x="15348" y="90821"/>
                    </a:moveTo>
                    <a:lnTo>
                      <a:pt x="15312" y="90726"/>
                    </a:lnTo>
                    <a:lnTo>
                      <a:pt x="1" y="51566"/>
                    </a:lnTo>
                    <a:lnTo>
                      <a:pt x="45197" y="8501"/>
                    </a:lnTo>
                    <a:lnTo>
                      <a:pt x="45221" y="8501"/>
                    </a:lnTo>
                    <a:lnTo>
                      <a:pt x="76868" y="0"/>
                    </a:lnTo>
                    <a:lnTo>
                      <a:pt x="84238" y="19110"/>
                    </a:lnTo>
                    <a:lnTo>
                      <a:pt x="84238" y="19146"/>
                    </a:lnTo>
                    <a:lnTo>
                      <a:pt x="74486" y="79701"/>
                    </a:lnTo>
                    <a:lnTo>
                      <a:pt x="74403" y="79713"/>
                    </a:lnTo>
                    <a:close/>
                    <a:moveTo>
                      <a:pt x="275" y="51626"/>
                    </a:moveTo>
                    <a:lnTo>
                      <a:pt x="15491" y="90559"/>
                    </a:lnTo>
                    <a:lnTo>
                      <a:pt x="74284" y="79510"/>
                    </a:lnTo>
                    <a:lnTo>
                      <a:pt x="84011" y="19134"/>
                    </a:lnTo>
                    <a:lnTo>
                      <a:pt x="76737" y="262"/>
                    </a:lnTo>
                    <a:lnTo>
                      <a:pt x="45304" y="870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7"/>
              <p:cNvSpPr/>
              <p:nvPr/>
            </p:nvSpPr>
            <p:spPr>
              <a:xfrm rot="10463436">
                <a:off x="7693739" y="-1870925"/>
                <a:ext cx="2348804" cy="2847919"/>
              </a:xfrm>
              <a:custGeom>
                <a:avLst/>
                <a:gdLst/>
                <a:ahLst/>
                <a:cxnLst/>
                <a:rect l="l" t="t" r="r" b="b"/>
                <a:pathLst>
                  <a:path w="82142" h="99597" extrusionOk="0">
                    <a:moveTo>
                      <a:pt x="26433" y="99596"/>
                    </a:moveTo>
                    <a:lnTo>
                      <a:pt x="26361" y="99549"/>
                    </a:lnTo>
                    <a:lnTo>
                      <a:pt x="1" y="83523"/>
                    </a:lnTo>
                    <a:lnTo>
                      <a:pt x="36" y="83439"/>
                    </a:lnTo>
                    <a:lnTo>
                      <a:pt x="29897" y="1286"/>
                    </a:lnTo>
                    <a:lnTo>
                      <a:pt x="29969" y="1286"/>
                    </a:lnTo>
                    <a:lnTo>
                      <a:pt x="82142" y="1"/>
                    </a:lnTo>
                    <a:lnTo>
                      <a:pt x="82094" y="144"/>
                    </a:lnTo>
                    <a:lnTo>
                      <a:pt x="59199" y="72462"/>
                    </a:lnTo>
                    <a:lnTo>
                      <a:pt x="59175" y="72474"/>
                    </a:lnTo>
                    <a:close/>
                    <a:moveTo>
                      <a:pt x="274" y="83428"/>
                    </a:moveTo>
                    <a:lnTo>
                      <a:pt x="26421" y="99322"/>
                    </a:lnTo>
                    <a:lnTo>
                      <a:pt x="59008" y="72331"/>
                    </a:lnTo>
                    <a:lnTo>
                      <a:pt x="81832" y="227"/>
                    </a:lnTo>
                    <a:lnTo>
                      <a:pt x="30040" y="150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7"/>
              <p:cNvSpPr/>
              <p:nvPr/>
            </p:nvSpPr>
            <p:spPr>
              <a:xfrm rot="10463436">
                <a:off x="7691103" y="-1889993"/>
                <a:ext cx="2715127" cy="2850293"/>
              </a:xfrm>
              <a:custGeom>
                <a:avLst/>
                <a:gdLst/>
                <a:ahLst/>
                <a:cxnLst/>
                <a:rect l="l" t="t" r="r" b="b"/>
                <a:pathLst>
                  <a:path w="94953" h="99680" extrusionOk="0">
                    <a:moveTo>
                      <a:pt x="39160" y="99680"/>
                    </a:moveTo>
                    <a:lnTo>
                      <a:pt x="39088" y="99549"/>
                    </a:lnTo>
                    <a:lnTo>
                      <a:pt x="0" y="29707"/>
                    </a:lnTo>
                    <a:lnTo>
                      <a:pt x="131" y="29671"/>
                    </a:lnTo>
                    <a:lnTo>
                      <a:pt x="94857" y="1"/>
                    </a:lnTo>
                    <a:lnTo>
                      <a:pt x="94952" y="41887"/>
                    </a:lnTo>
                    <a:lnTo>
                      <a:pt x="94929" y="41923"/>
                    </a:lnTo>
                    <a:close/>
                    <a:moveTo>
                      <a:pt x="322" y="29838"/>
                    </a:moveTo>
                    <a:lnTo>
                      <a:pt x="39207" y="99311"/>
                    </a:lnTo>
                    <a:lnTo>
                      <a:pt x="94738" y="41792"/>
                    </a:lnTo>
                    <a:lnTo>
                      <a:pt x="94631" y="2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7"/>
            <p:cNvGrpSpPr/>
            <p:nvPr/>
          </p:nvGrpSpPr>
          <p:grpSpPr>
            <a:xfrm rot="2219984">
              <a:off x="7913359" y="3296805"/>
              <a:ext cx="3796561" cy="4039571"/>
              <a:chOff x="7558301" y="3163860"/>
              <a:chExt cx="3072638" cy="3269311"/>
            </a:xfrm>
          </p:grpSpPr>
          <p:sp>
            <p:nvSpPr>
              <p:cNvPr id="76" name="Google Shape;76;p7"/>
              <p:cNvSpPr/>
              <p:nvPr/>
            </p:nvSpPr>
            <p:spPr>
              <a:xfrm rot="-336564">
                <a:off x="7679458" y="3275364"/>
                <a:ext cx="2408737" cy="2597003"/>
              </a:xfrm>
              <a:custGeom>
                <a:avLst/>
                <a:gdLst/>
                <a:ahLst/>
                <a:cxnLst/>
                <a:rect l="l" t="t" r="r" b="b"/>
                <a:pathLst>
                  <a:path w="84238" h="90822" extrusionOk="0">
                    <a:moveTo>
                      <a:pt x="15348" y="90821"/>
                    </a:moveTo>
                    <a:lnTo>
                      <a:pt x="15312" y="90726"/>
                    </a:lnTo>
                    <a:lnTo>
                      <a:pt x="1" y="51566"/>
                    </a:lnTo>
                    <a:lnTo>
                      <a:pt x="45197" y="8501"/>
                    </a:lnTo>
                    <a:lnTo>
                      <a:pt x="45221" y="8501"/>
                    </a:lnTo>
                    <a:lnTo>
                      <a:pt x="76868" y="0"/>
                    </a:lnTo>
                    <a:lnTo>
                      <a:pt x="84238" y="19110"/>
                    </a:lnTo>
                    <a:lnTo>
                      <a:pt x="84238" y="19146"/>
                    </a:lnTo>
                    <a:lnTo>
                      <a:pt x="74486" y="79701"/>
                    </a:lnTo>
                    <a:lnTo>
                      <a:pt x="74403" y="79713"/>
                    </a:lnTo>
                    <a:close/>
                    <a:moveTo>
                      <a:pt x="275" y="51626"/>
                    </a:moveTo>
                    <a:lnTo>
                      <a:pt x="15491" y="90559"/>
                    </a:lnTo>
                    <a:lnTo>
                      <a:pt x="74284" y="79510"/>
                    </a:lnTo>
                    <a:lnTo>
                      <a:pt x="84011" y="19134"/>
                    </a:lnTo>
                    <a:lnTo>
                      <a:pt x="76737" y="262"/>
                    </a:lnTo>
                    <a:lnTo>
                      <a:pt x="45304" y="870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7"/>
              <p:cNvSpPr/>
              <p:nvPr/>
            </p:nvSpPr>
            <p:spPr>
              <a:xfrm rot="-336564">
                <a:off x="8146698" y="3440311"/>
                <a:ext cx="2348804" cy="2847919"/>
              </a:xfrm>
              <a:custGeom>
                <a:avLst/>
                <a:gdLst/>
                <a:ahLst/>
                <a:cxnLst/>
                <a:rect l="l" t="t" r="r" b="b"/>
                <a:pathLst>
                  <a:path w="82142" h="99597" extrusionOk="0">
                    <a:moveTo>
                      <a:pt x="26433" y="99596"/>
                    </a:moveTo>
                    <a:lnTo>
                      <a:pt x="26361" y="99549"/>
                    </a:lnTo>
                    <a:lnTo>
                      <a:pt x="1" y="83523"/>
                    </a:lnTo>
                    <a:lnTo>
                      <a:pt x="36" y="83439"/>
                    </a:lnTo>
                    <a:lnTo>
                      <a:pt x="29897" y="1286"/>
                    </a:lnTo>
                    <a:lnTo>
                      <a:pt x="29969" y="1286"/>
                    </a:lnTo>
                    <a:lnTo>
                      <a:pt x="82142" y="1"/>
                    </a:lnTo>
                    <a:lnTo>
                      <a:pt x="82094" y="144"/>
                    </a:lnTo>
                    <a:lnTo>
                      <a:pt x="59199" y="72462"/>
                    </a:lnTo>
                    <a:lnTo>
                      <a:pt x="59175" y="72474"/>
                    </a:lnTo>
                    <a:close/>
                    <a:moveTo>
                      <a:pt x="274" y="83428"/>
                    </a:moveTo>
                    <a:lnTo>
                      <a:pt x="26421" y="99322"/>
                    </a:lnTo>
                    <a:lnTo>
                      <a:pt x="59008" y="72331"/>
                    </a:lnTo>
                    <a:lnTo>
                      <a:pt x="81832" y="227"/>
                    </a:lnTo>
                    <a:lnTo>
                      <a:pt x="30040" y="150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7"/>
              <p:cNvSpPr/>
              <p:nvPr/>
            </p:nvSpPr>
            <p:spPr>
              <a:xfrm rot="-336564">
                <a:off x="7783010" y="3457006"/>
                <a:ext cx="2715127" cy="2850293"/>
              </a:xfrm>
              <a:custGeom>
                <a:avLst/>
                <a:gdLst/>
                <a:ahLst/>
                <a:cxnLst/>
                <a:rect l="l" t="t" r="r" b="b"/>
                <a:pathLst>
                  <a:path w="94953" h="99680" extrusionOk="0">
                    <a:moveTo>
                      <a:pt x="39160" y="99680"/>
                    </a:moveTo>
                    <a:lnTo>
                      <a:pt x="39088" y="99549"/>
                    </a:lnTo>
                    <a:lnTo>
                      <a:pt x="0" y="29707"/>
                    </a:lnTo>
                    <a:lnTo>
                      <a:pt x="131" y="29671"/>
                    </a:lnTo>
                    <a:lnTo>
                      <a:pt x="94857" y="1"/>
                    </a:lnTo>
                    <a:lnTo>
                      <a:pt x="94952" y="41887"/>
                    </a:lnTo>
                    <a:lnTo>
                      <a:pt x="94929" y="41923"/>
                    </a:lnTo>
                    <a:close/>
                    <a:moveTo>
                      <a:pt x="322" y="29838"/>
                    </a:moveTo>
                    <a:lnTo>
                      <a:pt x="39207" y="99311"/>
                    </a:lnTo>
                    <a:lnTo>
                      <a:pt x="94738" y="41792"/>
                    </a:lnTo>
                    <a:lnTo>
                      <a:pt x="94631" y="2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4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9" name="Google Shape;79;p7"/>
          <p:cNvSpPr txBox="1">
            <a:spLocks noGrp="1"/>
          </p:cNvSpPr>
          <p:nvPr>
            <p:ph type="body" idx="1"/>
          </p:nvPr>
        </p:nvSpPr>
        <p:spPr>
          <a:xfrm>
            <a:off x="1427100" y="1221400"/>
            <a:ext cx="29469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1996975" y="539500"/>
            <a:ext cx="51501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3"/>
          <p:cNvGrpSpPr/>
          <p:nvPr/>
        </p:nvGrpSpPr>
        <p:grpSpPr>
          <a:xfrm>
            <a:off x="-3157403" y="-2327776"/>
            <a:ext cx="14457596" cy="9492188"/>
            <a:chOff x="-3157403" y="-2327776"/>
            <a:chExt cx="14457596" cy="9492188"/>
          </a:xfrm>
        </p:grpSpPr>
        <p:sp>
          <p:nvSpPr>
            <p:cNvPr id="129" name="Google Shape;129;p13"/>
            <p:cNvSpPr/>
            <p:nvPr/>
          </p:nvSpPr>
          <p:spPr>
            <a:xfrm rot="1514360">
              <a:off x="7664166" y="-1848832"/>
              <a:ext cx="2936660" cy="3082854"/>
            </a:xfrm>
            <a:custGeom>
              <a:avLst/>
              <a:gdLst/>
              <a:ahLst/>
              <a:cxnLst/>
              <a:rect l="l" t="t" r="r" b="b"/>
              <a:pathLst>
                <a:path w="94953" h="99680" extrusionOk="0">
                  <a:moveTo>
                    <a:pt x="39160" y="99680"/>
                  </a:moveTo>
                  <a:lnTo>
                    <a:pt x="39088" y="99549"/>
                  </a:lnTo>
                  <a:lnTo>
                    <a:pt x="0" y="29707"/>
                  </a:lnTo>
                  <a:lnTo>
                    <a:pt x="131" y="29671"/>
                  </a:lnTo>
                  <a:lnTo>
                    <a:pt x="94857" y="1"/>
                  </a:lnTo>
                  <a:lnTo>
                    <a:pt x="94952" y="41887"/>
                  </a:lnTo>
                  <a:lnTo>
                    <a:pt x="94929" y="41923"/>
                  </a:lnTo>
                  <a:close/>
                  <a:moveTo>
                    <a:pt x="322" y="29838"/>
                  </a:moveTo>
                  <a:lnTo>
                    <a:pt x="39207" y="99311"/>
                  </a:lnTo>
                  <a:lnTo>
                    <a:pt x="94738" y="41792"/>
                  </a:lnTo>
                  <a:lnTo>
                    <a:pt x="94631" y="299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 rot="1514343">
              <a:off x="-2679303" y="3909620"/>
              <a:ext cx="2625055" cy="2830228"/>
            </a:xfrm>
            <a:custGeom>
              <a:avLst/>
              <a:gdLst/>
              <a:ahLst/>
              <a:cxnLst/>
              <a:rect l="l" t="t" r="r" b="b"/>
              <a:pathLst>
                <a:path w="84238" h="90822" extrusionOk="0">
                  <a:moveTo>
                    <a:pt x="15348" y="90821"/>
                  </a:moveTo>
                  <a:lnTo>
                    <a:pt x="15312" y="90726"/>
                  </a:lnTo>
                  <a:lnTo>
                    <a:pt x="1" y="51566"/>
                  </a:lnTo>
                  <a:lnTo>
                    <a:pt x="45197" y="8501"/>
                  </a:lnTo>
                  <a:lnTo>
                    <a:pt x="45221" y="8501"/>
                  </a:lnTo>
                  <a:lnTo>
                    <a:pt x="76868" y="0"/>
                  </a:lnTo>
                  <a:lnTo>
                    <a:pt x="84238" y="19110"/>
                  </a:lnTo>
                  <a:lnTo>
                    <a:pt x="84238" y="19146"/>
                  </a:lnTo>
                  <a:lnTo>
                    <a:pt x="74486" y="79701"/>
                  </a:lnTo>
                  <a:lnTo>
                    <a:pt x="74403" y="79713"/>
                  </a:lnTo>
                  <a:close/>
                  <a:moveTo>
                    <a:pt x="275" y="51626"/>
                  </a:moveTo>
                  <a:lnTo>
                    <a:pt x="15491" y="90559"/>
                  </a:lnTo>
                  <a:lnTo>
                    <a:pt x="74284" y="79510"/>
                  </a:lnTo>
                  <a:lnTo>
                    <a:pt x="84011" y="19134"/>
                  </a:lnTo>
                  <a:lnTo>
                    <a:pt x="76737" y="262"/>
                  </a:lnTo>
                  <a:lnTo>
                    <a:pt x="45304" y="8704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 rot="1514343">
              <a:off x="-1814818" y="3416661"/>
              <a:ext cx="2559739" cy="3103678"/>
            </a:xfrm>
            <a:custGeom>
              <a:avLst/>
              <a:gdLst/>
              <a:ahLst/>
              <a:cxnLst/>
              <a:rect l="l" t="t" r="r" b="b"/>
              <a:pathLst>
                <a:path w="82142" h="99597" extrusionOk="0">
                  <a:moveTo>
                    <a:pt x="26433" y="99596"/>
                  </a:moveTo>
                  <a:lnTo>
                    <a:pt x="26361" y="99549"/>
                  </a:lnTo>
                  <a:lnTo>
                    <a:pt x="1" y="83523"/>
                  </a:lnTo>
                  <a:lnTo>
                    <a:pt x="36" y="83439"/>
                  </a:lnTo>
                  <a:lnTo>
                    <a:pt x="29897" y="1286"/>
                  </a:lnTo>
                  <a:lnTo>
                    <a:pt x="29969" y="1286"/>
                  </a:lnTo>
                  <a:lnTo>
                    <a:pt x="82142" y="1"/>
                  </a:lnTo>
                  <a:lnTo>
                    <a:pt x="82094" y="144"/>
                  </a:lnTo>
                  <a:lnTo>
                    <a:pt x="59199" y="72462"/>
                  </a:lnTo>
                  <a:lnTo>
                    <a:pt x="59175" y="72474"/>
                  </a:lnTo>
                  <a:close/>
                  <a:moveTo>
                    <a:pt x="274" y="83428"/>
                  </a:moveTo>
                  <a:lnTo>
                    <a:pt x="26421" y="99322"/>
                  </a:lnTo>
                  <a:lnTo>
                    <a:pt x="59008" y="72331"/>
                  </a:lnTo>
                  <a:lnTo>
                    <a:pt x="81832" y="227"/>
                  </a:lnTo>
                  <a:lnTo>
                    <a:pt x="30040" y="1501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 rot="1514343">
              <a:off x="-2193340" y="3331226"/>
              <a:ext cx="2958960" cy="3106264"/>
            </a:xfrm>
            <a:custGeom>
              <a:avLst/>
              <a:gdLst/>
              <a:ahLst/>
              <a:cxnLst/>
              <a:rect l="l" t="t" r="r" b="b"/>
              <a:pathLst>
                <a:path w="94953" h="99680" extrusionOk="0">
                  <a:moveTo>
                    <a:pt x="39160" y="99680"/>
                  </a:moveTo>
                  <a:lnTo>
                    <a:pt x="39088" y="99549"/>
                  </a:lnTo>
                  <a:lnTo>
                    <a:pt x="0" y="29707"/>
                  </a:lnTo>
                  <a:lnTo>
                    <a:pt x="131" y="29671"/>
                  </a:lnTo>
                  <a:lnTo>
                    <a:pt x="94857" y="1"/>
                  </a:lnTo>
                  <a:lnTo>
                    <a:pt x="94952" y="41887"/>
                  </a:lnTo>
                  <a:lnTo>
                    <a:pt x="94929" y="41923"/>
                  </a:lnTo>
                  <a:close/>
                  <a:moveTo>
                    <a:pt x="322" y="29838"/>
                  </a:moveTo>
                  <a:lnTo>
                    <a:pt x="39207" y="99311"/>
                  </a:lnTo>
                  <a:lnTo>
                    <a:pt x="94738" y="41792"/>
                  </a:lnTo>
                  <a:lnTo>
                    <a:pt x="94631" y="299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 rot="1430259">
              <a:off x="7953466" y="-1399018"/>
              <a:ext cx="2580939" cy="2782664"/>
            </a:xfrm>
            <a:custGeom>
              <a:avLst/>
              <a:gdLst/>
              <a:ahLst/>
              <a:cxnLst/>
              <a:rect l="l" t="t" r="r" b="b"/>
              <a:pathLst>
                <a:path w="84238" h="90822" extrusionOk="0">
                  <a:moveTo>
                    <a:pt x="15348" y="90821"/>
                  </a:moveTo>
                  <a:lnTo>
                    <a:pt x="15312" y="90726"/>
                  </a:lnTo>
                  <a:lnTo>
                    <a:pt x="1" y="51566"/>
                  </a:lnTo>
                  <a:lnTo>
                    <a:pt x="45197" y="8501"/>
                  </a:lnTo>
                  <a:lnTo>
                    <a:pt x="45221" y="8501"/>
                  </a:lnTo>
                  <a:lnTo>
                    <a:pt x="76868" y="0"/>
                  </a:lnTo>
                  <a:lnTo>
                    <a:pt x="84238" y="19110"/>
                  </a:lnTo>
                  <a:lnTo>
                    <a:pt x="84238" y="19146"/>
                  </a:lnTo>
                  <a:lnTo>
                    <a:pt x="74486" y="79701"/>
                  </a:lnTo>
                  <a:lnTo>
                    <a:pt x="74403" y="79713"/>
                  </a:lnTo>
                  <a:close/>
                  <a:moveTo>
                    <a:pt x="275" y="51626"/>
                  </a:moveTo>
                  <a:lnTo>
                    <a:pt x="15491" y="90559"/>
                  </a:lnTo>
                  <a:lnTo>
                    <a:pt x="74284" y="79510"/>
                  </a:lnTo>
                  <a:lnTo>
                    <a:pt x="84011" y="19134"/>
                  </a:lnTo>
                  <a:lnTo>
                    <a:pt x="76737" y="262"/>
                  </a:lnTo>
                  <a:lnTo>
                    <a:pt x="45304" y="8704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 rot="1430259">
              <a:off x="8274188" y="-1180746"/>
              <a:ext cx="2516720" cy="3051518"/>
            </a:xfrm>
            <a:custGeom>
              <a:avLst/>
              <a:gdLst/>
              <a:ahLst/>
              <a:cxnLst/>
              <a:rect l="l" t="t" r="r" b="b"/>
              <a:pathLst>
                <a:path w="82142" h="99597" extrusionOk="0">
                  <a:moveTo>
                    <a:pt x="26433" y="99596"/>
                  </a:moveTo>
                  <a:lnTo>
                    <a:pt x="26361" y="99549"/>
                  </a:lnTo>
                  <a:lnTo>
                    <a:pt x="1" y="83523"/>
                  </a:lnTo>
                  <a:lnTo>
                    <a:pt x="36" y="83439"/>
                  </a:lnTo>
                  <a:lnTo>
                    <a:pt x="29897" y="1286"/>
                  </a:lnTo>
                  <a:lnTo>
                    <a:pt x="29969" y="1286"/>
                  </a:lnTo>
                  <a:lnTo>
                    <a:pt x="82142" y="1"/>
                  </a:lnTo>
                  <a:lnTo>
                    <a:pt x="82094" y="144"/>
                  </a:lnTo>
                  <a:lnTo>
                    <a:pt x="59199" y="72462"/>
                  </a:lnTo>
                  <a:lnTo>
                    <a:pt x="59175" y="72474"/>
                  </a:lnTo>
                  <a:close/>
                  <a:moveTo>
                    <a:pt x="274" y="83428"/>
                  </a:moveTo>
                  <a:lnTo>
                    <a:pt x="26421" y="99322"/>
                  </a:lnTo>
                  <a:lnTo>
                    <a:pt x="59008" y="72331"/>
                  </a:lnTo>
                  <a:lnTo>
                    <a:pt x="81832" y="227"/>
                  </a:lnTo>
                  <a:lnTo>
                    <a:pt x="30040" y="1501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/>
          <p:nvPr/>
        </p:nvSpPr>
        <p:spPr>
          <a:xfrm rot="-1514360" flipH="1">
            <a:off x="-1463407" y="-1848832"/>
            <a:ext cx="2936660" cy="3082854"/>
          </a:xfrm>
          <a:custGeom>
            <a:avLst/>
            <a:gdLst/>
            <a:ahLst/>
            <a:cxnLst/>
            <a:rect l="l" t="t" r="r" b="b"/>
            <a:pathLst>
              <a:path w="94953" h="99680" extrusionOk="0">
                <a:moveTo>
                  <a:pt x="39160" y="99680"/>
                </a:moveTo>
                <a:lnTo>
                  <a:pt x="39088" y="99549"/>
                </a:lnTo>
                <a:lnTo>
                  <a:pt x="0" y="29707"/>
                </a:lnTo>
                <a:lnTo>
                  <a:pt x="131" y="29671"/>
                </a:lnTo>
                <a:lnTo>
                  <a:pt x="94857" y="1"/>
                </a:lnTo>
                <a:lnTo>
                  <a:pt x="94952" y="41887"/>
                </a:lnTo>
                <a:lnTo>
                  <a:pt x="94929" y="41923"/>
                </a:lnTo>
                <a:close/>
                <a:moveTo>
                  <a:pt x="322" y="29838"/>
                </a:moveTo>
                <a:lnTo>
                  <a:pt x="39207" y="99311"/>
                </a:lnTo>
                <a:lnTo>
                  <a:pt x="94738" y="41792"/>
                </a:lnTo>
                <a:lnTo>
                  <a:pt x="94631" y="299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5000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14"/>
          <p:cNvGrpSpPr/>
          <p:nvPr/>
        </p:nvGrpSpPr>
        <p:grpSpPr>
          <a:xfrm>
            <a:off x="6905483" y="3227563"/>
            <a:ext cx="4423513" cy="4265955"/>
            <a:chOff x="6905483" y="3227563"/>
            <a:chExt cx="4423513" cy="4265955"/>
          </a:xfrm>
        </p:grpSpPr>
        <p:sp>
          <p:nvSpPr>
            <p:cNvPr id="138" name="Google Shape;138;p14"/>
            <p:cNvSpPr/>
            <p:nvPr/>
          </p:nvSpPr>
          <p:spPr>
            <a:xfrm rot="6914343">
              <a:off x="7432635" y="4287777"/>
              <a:ext cx="2625055" cy="2830228"/>
            </a:xfrm>
            <a:custGeom>
              <a:avLst/>
              <a:gdLst/>
              <a:ahLst/>
              <a:cxnLst/>
              <a:rect l="l" t="t" r="r" b="b"/>
              <a:pathLst>
                <a:path w="84238" h="90822" extrusionOk="0">
                  <a:moveTo>
                    <a:pt x="15348" y="90821"/>
                  </a:moveTo>
                  <a:lnTo>
                    <a:pt x="15312" y="90726"/>
                  </a:lnTo>
                  <a:lnTo>
                    <a:pt x="1" y="51566"/>
                  </a:lnTo>
                  <a:lnTo>
                    <a:pt x="45197" y="8501"/>
                  </a:lnTo>
                  <a:lnTo>
                    <a:pt x="45221" y="8501"/>
                  </a:lnTo>
                  <a:lnTo>
                    <a:pt x="76868" y="0"/>
                  </a:lnTo>
                  <a:lnTo>
                    <a:pt x="84238" y="19110"/>
                  </a:lnTo>
                  <a:lnTo>
                    <a:pt x="84238" y="19146"/>
                  </a:lnTo>
                  <a:lnTo>
                    <a:pt x="74486" y="79701"/>
                  </a:lnTo>
                  <a:lnTo>
                    <a:pt x="74403" y="79713"/>
                  </a:lnTo>
                  <a:close/>
                  <a:moveTo>
                    <a:pt x="275" y="51626"/>
                  </a:moveTo>
                  <a:lnTo>
                    <a:pt x="15491" y="90559"/>
                  </a:lnTo>
                  <a:lnTo>
                    <a:pt x="74284" y="79510"/>
                  </a:lnTo>
                  <a:lnTo>
                    <a:pt x="84011" y="19134"/>
                  </a:lnTo>
                  <a:lnTo>
                    <a:pt x="76737" y="262"/>
                  </a:lnTo>
                  <a:lnTo>
                    <a:pt x="45304" y="8704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 rot="6914343">
              <a:off x="7929276" y="3855129"/>
              <a:ext cx="2559739" cy="3103678"/>
            </a:xfrm>
            <a:custGeom>
              <a:avLst/>
              <a:gdLst/>
              <a:ahLst/>
              <a:cxnLst/>
              <a:rect l="l" t="t" r="r" b="b"/>
              <a:pathLst>
                <a:path w="82142" h="99597" extrusionOk="0">
                  <a:moveTo>
                    <a:pt x="26433" y="99596"/>
                  </a:moveTo>
                  <a:lnTo>
                    <a:pt x="26361" y="99549"/>
                  </a:lnTo>
                  <a:lnTo>
                    <a:pt x="1" y="83523"/>
                  </a:lnTo>
                  <a:lnTo>
                    <a:pt x="36" y="83439"/>
                  </a:lnTo>
                  <a:lnTo>
                    <a:pt x="29897" y="1286"/>
                  </a:lnTo>
                  <a:lnTo>
                    <a:pt x="29969" y="1286"/>
                  </a:lnTo>
                  <a:lnTo>
                    <a:pt x="82142" y="1"/>
                  </a:lnTo>
                  <a:lnTo>
                    <a:pt x="82094" y="144"/>
                  </a:lnTo>
                  <a:lnTo>
                    <a:pt x="59199" y="72462"/>
                  </a:lnTo>
                  <a:lnTo>
                    <a:pt x="59175" y="72474"/>
                  </a:lnTo>
                  <a:close/>
                  <a:moveTo>
                    <a:pt x="274" y="83428"/>
                  </a:moveTo>
                  <a:lnTo>
                    <a:pt x="26421" y="99322"/>
                  </a:lnTo>
                  <a:lnTo>
                    <a:pt x="59008" y="72331"/>
                  </a:lnTo>
                  <a:lnTo>
                    <a:pt x="81832" y="227"/>
                  </a:lnTo>
                  <a:lnTo>
                    <a:pt x="30040" y="1501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 rot="6914343">
              <a:off x="7813807" y="3674924"/>
              <a:ext cx="2958960" cy="3106264"/>
            </a:xfrm>
            <a:custGeom>
              <a:avLst/>
              <a:gdLst/>
              <a:ahLst/>
              <a:cxnLst/>
              <a:rect l="l" t="t" r="r" b="b"/>
              <a:pathLst>
                <a:path w="94953" h="99680" extrusionOk="0">
                  <a:moveTo>
                    <a:pt x="39160" y="99680"/>
                  </a:moveTo>
                  <a:lnTo>
                    <a:pt x="39088" y="99549"/>
                  </a:lnTo>
                  <a:lnTo>
                    <a:pt x="0" y="29707"/>
                  </a:lnTo>
                  <a:lnTo>
                    <a:pt x="131" y="29671"/>
                  </a:lnTo>
                  <a:lnTo>
                    <a:pt x="94857" y="1"/>
                  </a:lnTo>
                  <a:lnTo>
                    <a:pt x="94952" y="41887"/>
                  </a:lnTo>
                  <a:lnTo>
                    <a:pt x="94929" y="41923"/>
                  </a:lnTo>
                  <a:close/>
                  <a:moveTo>
                    <a:pt x="322" y="29838"/>
                  </a:moveTo>
                  <a:lnTo>
                    <a:pt x="39207" y="99311"/>
                  </a:lnTo>
                  <a:lnTo>
                    <a:pt x="94738" y="41792"/>
                  </a:lnTo>
                  <a:lnTo>
                    <a:pt x="94631" y="299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14"/>
          <p:cNvSpPr/>
          <p:nvPr/>
        </p:nvSpPr>
        <p:spPr>
          <a:xfrm rot="-1430259" flipH="1">
            <a:off x="-1396986" y="-1399018"/>
            <a:ext cx="2580939" cy="2782664"/>
          </a:xfrm>
          <a:custGeom>
            <a:avLst/>
            <a:gdLst/>
            <a:ahLst/>
            <a:cxnLst/>
            <a:rect l="l" t="t" r="r" b="b"/>
            <a:pathLst>
              <a:path w="84238" h="90822" extrusionOk="0">
                <a:moveTo>
                  <a:pt x="15348" y="90821"/>
                </a:moveTo>
                <a:lnTo>
                  <a:pt x="15312" y="90726"/>
                </a:lnTo>
                <a:lnTo>
                  <a:pt x="1" y="51566"/>
                </a:lnTo>
                <a:lnTo>
                  <a:pt x="45197" y="8501"/>
                </a:lnTo>
                <a:lnTo>
                  <a:pt x="45221" y="8501"/>
                </a:lnTo>
                <a:lnTo>
                  <a:pt x="76868" y="0"/>
                </a:lnTo>
                <a:lnTo>
                  <a:pt x="84238" y="19110"/>
                </a:lnTo>
                <a:lnTo>
                  <a:pt x="84238" y="19146"/>
                </a:lnTo>
                <a:lnTo>
                  <a:pt x="74486" y="79701"/>
                </a:lnTo>
                <a:lnTo>
                  <a:pt x="74403" y="79713"/>
                </a:lnTo>
                <a:close/>
                <a:moveTo>
                  <a:pt x="275" y="51626"/>
                </a:moveTo>
                <a:lnTo>
                  <a:pt x="15491" y="90559"/>
                </a:lnTo>
                <a:lnTo>
                  <a:pt x="74284" y="79510"/>
                </a:lnTo>
                <a:lnTo>
                  <a:pt x="84011" y="19134"/>
                </a:lnTo>
                <a:lnTo>
                  <a:pt x="76737" y="262"/>
                </a:lnTo>
                <a:lnTo>
                  <a:pt x="45304" y="8704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5000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/>
          <p:nvPr/>
        </p:nvSpPr>
        <p:spPr>
          <a:xfrm rot="-1430259" flipH="1">
            <a:off x="-1653489" y="-1180746"/>
            <a:ext cx="2516720" cy="3051518"/>
          </a:xfrm>
          <a:custGeom>
            <a:avLst/>
            <a:gdLst/>
            <a:ahLst/>
            <a:cxnLst/>
            <a:rect l="l" t="t" r="r" b="b"/>
            <a:pathLst>
              <a:path w="82142" h="99597" extrusionOk="0">
                <a:moveTo>
                  <a:pt x="26433" y="99596"/>
                </a:moveTo>
                <a:lnTo>
                  <a:pt x="26361" y="99549"/>
                </a:lnTo>
                <a:lnTo>
                  <a:pt x="1" y="83523"/>
                </a:lnTo>
                <a:lnTo>
                  <a:pt x="36" y="83439"/>
                </a:lnTo>
                <a:lnTo>
                  <a:pt x="29897" y="1286"/>
                </a:lnTo>
                <a:lnTo>
                  <a:pt x="29969" y="1286"/>
                </a:lnTo>
                <a:lnTo>
                  <a:pt x="82142" y="1"/>
                </a:lnTo>
                <a:lnTo>
                  <a:pt x="82094" y="144"/>
                </a:lnTo>
                <a:lnTo>
                  <a:pt x="59199" y="72462"/>
                </a:lnTo>
                <a:lnTo>
                  <a:pt x="59175" y="72474"/>
                </a:lnTo>
                <a:close/>
                <a:moveTo>
                  <a:pt x="274" y="83428"/>
                </a:moveTo>
                <a:lnTo>
                  <a:pt x="26421" y="99322"/>
                </a:lnTo>
                <a:lnTo>
                  <a:pt x="59008" y="72331"/>
                </a:lnTo>
                <a:lnTo>
                  <a:pt x="81832" y="227"/>
                </a:lnTo>
                <a:lnTo>
                  <a:pt x="30040" y="1501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5000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15"/>
          <p:cNvGrpSpPr/>
          <p:nvPr/>
        </p:nvGrpSpPr>
        <p:grpSpPr>
          <a:xfrm>
            <a:off x="-1870949" y="-2015865"/>
            <a:ext cx="12501888" cy="9499587"/>
            <a:chOff x="-1870949" y="-2015865"/>
            <a:chExt cx="12501888" cy="9499587"/>
          </a:xfrm>
        </p:grpSpPr>
        <p:sp>
          <p:nvSpPr>
            <p:cNvPr id="145" name="Google Shape;145;p15"/>
            <p:cNvSpPr/>
            <p:nvPr/>
          </p:nvSpPr>
          <p:spPr>
            <a:xfrm rot="-336564">
              <a:off x="7679458" y="3275364"/>
              <a:ext cx="2408737" cy="2597003"/>
            </a:xfrm>
            <a:custGeom>
              <a:avLst/>
              <a:gdLst/>
              <a:ahLst/>
              <a:cxnLst/>
              <a:rect l="l" t="t" r="r" b="b"/>
              <a:pathLst>
                <a:path w="84238" h="90822" extrusionOk="0">
                  <a:moveTo>
                    <a:pt x="15348" y="90821"/>
                  </a:moveTo>
                  <a:lnTo>
                    <a:pt x="15312" y="90726"/>
                  </a:lnTo>
                  <a:lnTo>
                    <a:pt x="1" y="51566"/>
                  </a:lnTo>
                  <a:lnTo>
                    <a:pt x="45197" y="8501"/>
                  </a:lnTo>
                  <a:lnTo>
                    <a:pt x="45221" y="8501"/>
                  </a:lnTo>
                  <a:lnTo>
                    <a:pt x="76868" y="0"/>
                  </a:lnTo>
                  <a:lnTo>
                    <a:pt x="84238" y="19110"/>
                  </a:lnTo>
                  <a:lnTo>
                    <a:pt x="84238" y="19146"/>
                  </a:lnTo>
                  <a:lnTo>
                    <a:pt x="74486" y="79701"/>
                  </a:lnTo>
                  <a:lnTo>
                    <a:pt x="74403" y="79713"/>
                  </a:lnTo>
                  <a:close/>
                  <a:moveTo>
                    <a:pt x="275" y="51626"/>
                  </a:moveTo>
                  <a:lnTo>
                    <a:pt x="15491" y="90559"/>
                  </a:lnTo>
                  <a:lnTo>
                    <a:pt x="74284" y="79510"/>
                  </a:lnTo>
                  <a:lnTo>
                    <a:pt x="84011" y="19134"/>
                  </a:lnTo>
                  <a:lnTo>
                    <a:pt x="76737" y="262"/>
                  </a:lnTo>
                  <a:lnTo>
                    <a:pt x="45304" y="8704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 rot="-336564">
              <a:off x="8146698" y="3440311"/>
              <a:ext cx="2348804" cy="2847919"/>
            </a:xfrm>
            <a:custGeom>
              <a:avLst/>
              <a:gdLst/>
              <a:ahLst/>
              <a:cxnLst/>
              <a:rect l="l" t="t" r="r" b="b"/>
              <a:pathLst>
                <a:path w="82142" h="99597" extrusionOk="0">
                  <a:moveTo>
                    <a:pt x="26433" y="99596"/>
                  </a:moveTo>
                  <a:lnTo>
                    <a:pt x="26361" y="99549"/>
                  </a:lnTo>
                  <a:lnTo>
                    <a:pt x="1" y="83523"/>
                  </a:lnTo>
                  <a:lnTo>
                    <a:pt x="36" y="83439"/>
                  </a:lnTo>
                  <a:lnTo>
                    <a:pt x="29897" y="1286"/>
                  </a:lnTo>
                  <a:lnTo>
                    <a:pt x="29969" y="1286"/>
                  </a:lnTo>
                  <a:lnTo>
                    <a:pt x="82142" y="1"/>
                  </a:lnTo>
                  <a:lnTo>
                    <a:pt x="82094" y="144"/>
                  </a:lnTo>
                  <a:lnTo>
                    <a:pt x="59199" y="72462"/>
                  </a:lnTo>
                  <a:lnTo>
                    <a:pt x="59175" y="72474"/>
                  </a:lnTo>
                  <a:close/>
                  <a:moveTo>
                    <a:pt x="274" y="83428"/>
                  </a:moveTo>
                  <a:lnTo>
                    <a:pt x="26421" y="99322"/>
                  </a:lnTo>
                  <a:lnTo>
                    <a:pt x="59008" y="72331"/>
                  </a:lnTo>
                  <a:lnTo>
                    <a:pt x="81832" y="227"/>
                  </a:lnTo>
                  <a:lnTo>
                    <a:pt x="30040" y="1501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 rot="-336564">
              <a:off x="7783010" y="3457006"/>
              <a:ext cx="2715127" cy="2850293"/>
            </a:xfrm>
            <a:custGeom>
              <a:avLst/>
              <a:gdLst/>
              <a:ahLst/>
              <a:cxnLst/>
              <a:rect l="l" t="t" r="r" b="b"/>
              <a:pathLst>
                <a:path w="94953" h="99680" extrusionOk="0">
                  <a:moveTo>
                    <a:pt x="39160" y="99680"/>
                  </a:moveTo>
                  <a:lnTo>
                    <a:pt x="39088" y="99549"/>
                  </a:lnTo>
                  <a:lnTo>
                    <a:pt x="0" y="29707"/>
                  </a:lnTo>
                  <a:lnTo>
                    <a:pt x="131" y="29671"/>
                  </a:lnTo>
                  <a:lnTo>
                    <a:pt x="94857" y="1"/>
                  </a:lnTo>
                  <a:lnTo>
                    <a:pt x="94952" y="41887"/>
                  </a:lnTo>
                  <a:lnTo>
                    <a:pt x="94929" y="41923"/>
                  </a:lnTo>
                  <a:close/>
                  <a:moveTo>
                    <a:pt x="322" y="29838"/>
                  </a:moveTo>
                  <a:lnTo>
                    <a:pt x="39207" y="99311"/>
                  </a:lnTo>
                  <a:lnTo>
                    <a:pt x="94738" y="41792"/>
                  </a:lnTo>
                  <a:lnTo>
                    <a:pt x="94631" y="299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 rot="10463436">
              <a:off x="8101045" y="-1455062"/>
              <a:ext cx="2408737" cy="2597003"/>
            </a:xfrm>
            <a:custGeom>
              <a:avLst/>
              <a:gdLst/>
              <a:ahLst/>
              <a:cxnLst/>
              <a:rect l="l" t="t" r="r" b="b"/>
              <a:pathLst>
                <a:path w="84238" h="90822" extrusionOk="0">
                  <a:moveTo>
                    <a:pt x="15348" y="90821"/>
                  </a:moveTo>
                  <a:lnTo>
                    <a:pt x="15312" y="90726"/>
                  </a:lnTo>
                  <a:lnTo>
                    <a:pt x="1" y="51566"/>
                  </a:lnTo>
                  <a:lnTo>
                    <a:pt x="45197" y="8501"/>
                  </a:lnTo>
                  <a:lnTo>
                    <a:pt x="45221" y="8501"/>
                  </a:lnTo>
                  <a:lnTo>
                    <a:pt x="76868" y="0"/>
                  </a:lnTo>
                  <a:lnTo>
                    <a:pt x="84238" y="19110"/>
                  </a:lnTo>
                  <a:lnTo>
                    <a:pt x="84238" y="19146"/>
                  </a:lnTo>
                  <a:lnTo>
                    <a:pt x="74486" y="79701"/>
                  </a:lnTo>
                  <a:lnTo>
                    <a:pt x="74403" y="79713"/>
                  </a:lnTo>
                  <a:close/>
                  <a:moveTo>
                    <a:pt x="275" y="51626"/>
                  </a:moveTo>
                  <a:lnTo>
                    <a:pt x="15491" y="90559"/>
                  </a:lnTo>
                  <a:lnTo>
                    <a:pt x="74284" y="79510"/>
                  </a:lnTo>
                  <a:lnTo>
                    <a:pt x="84011" y="19134"/>
                  </a:lnTo>
                  <a:lnTo>
                    <a:pt x="76737" y="262"/>
                  </a:lnTo>
                  <a:lnTo>
                    <a:pt x="45304" y="8704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 rot="10463436">
              <a:off x="7693739" y="-1870925"/>
              <a:ext cx="2348804" cy="2847919"/>
            </a:xfrm>
            <a:custGeom>
              <a:avLst/>
              <a:gdLst/>
              <a:ahLst/>
              <a:cxnLst/>
              <a:rect l="l" t="t" r="r" b="b"/>
              <a:pathLst>
                <a:path w="82142" h="99597" extrusionOk="0">
                  <a:moveTo>
                    <a:pt x="26433" y="99596"/>
                  </a:moveTo>
                  <a:lnTo>
                    <a:pt x="26361" y="99549"/>
                  </a:lnTo>
                  <a:lnTo>
                    <a:pt x="1" y="83523"/>
                  </a:lnTo>
                  <a:lnTo>
                    <a:pt x="36" y="83439"/>
                  </a:lnTo>
                  <a:lnTo>
                    <a:pt x="29897" y="1286"/>
                  </a:lnTo>
                  <a:lnTo>
                    <a:pt x="29969" y="1286"/>
                  </a:lnTo>
                  <a:lnTo>
                    <a:pt x="82142" y="1"/>
                  </a:lnTo>
                  <a:lnTo>
                    <a:pt x="82094" y="144"/>
                  </a:lnTo>
                  <a:lnTo>
                    <a:pt x="59199" y="72462"/>
                  </a:lnTo>
                  <a:lnTo>
                    <a:pt x="59175" y="72474"/>
                  </a:lnTo>
                  <a:close/>
                  <a:moveTo>
                    <a:pt x="274" y="83428"/>
                  </a:moveTo>
                  <a:lnTo>
                    <a:pt x="26421" y="99322"/>
                  </a:lnTo>
                  <a:lnTo>
                    <a:pt x="59008" y="72331"/>
                  </a:lnTo>
                  <a:lnTo>
                    <a:pt x="81832" y="227"/>
                  </a:lnTo>
                  <a:lnTo>
                    <a:pt x="30040" y="1501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 rot="10463436">
              <a:off x="7691103" y="-1889993"/>
              <a:ext cx="2715127" cy="2850293"/>
            </a:xfrm>
            <a:custGeom>
              <a:avLst/>
              <a:gdLst/>
              <a:ahLst/>
              <a:cxnLst/>
              <a:rect l="l" t="t" r="r" b="b"/>
              <a:pathLst>
                <a:path w="94953" h="99680" extrusionOk="0">
                  <a:moveTo>
                    <a:pt x="39160" y="99680"/>
                  </a:moveTo>
                  <a:lnTo>
                    <a:pt x="39088" y="99549"/>
                  </a:lnTo>
                  <a:lnTo>
                    <a:pt x="0" y="29707"/>
                  </a:lnTo>
                  <a:lnTo>
                    <a:pt x="131" y="29671"/>
                  </a:lnTo>
                  <a:lnTo>
                    <a:pt x="94857" y="1"/>
                  </a:lnTo>
                  <a:lnTo>
                    <a:pt x="94952" y="41887"/>
                  </a:lnTo>
                  <a:lnTo>
                    <a:pt x="94929" y="41923"/>
                  </a:lnTo>
                  <a:close/>
                  <a:moveTo>
                    <a:pt x="322" y="29838"/>
                  </a:moveTo>
                  <a:lnTo>
                    <a:pt x="39207" y="99311"/>
                  </a:lnTo>
                  <a:lnTo>
                    <a:pt x="94738" y="41792"/>
                  </a:lnTo>
                  <a:lnTo>
                    <a:pt x="94631" y="299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 rot="-336564">
              <a:off x="-1374459" y="4490863"/>
              <a:ext cx="2348804" cy="2847919"/>
            </a:xfrm>
            <a:custGeom>
              <a:avLst/>
              <a:gdLst/>
              <a:ahLst/>
              <a:cxnLst/>
              <a:rect l="l" t="t" r="r" b="b"/>
              <a:pathLst>
                <a:path w="82142" h="99597" extrusionOk="0">
                  <a:moveTo>
                    <a:pt x="26433" y="99596"/>
                  </a:moveTo>
                  <a:lnTo>
                    <a:pt x="26361" y="99549"/>
                  </a:lnTo>
                  <a:lnTo>
                    <a:pt x="1" y="83523"/>
                  </a:lnTo>
                  <a:lnTo>
                    <a:pt x="36" y="83439"/>
                  </a:lnTo>
                  <a:lnTo>
                    <a:pt x="29897" y="1286"/>
                  </a:lnTo>
                  <a:lnTo>
                    <a:pt x="29969" y="1286"/>
                  </a:lnTo>
                  <a:lnTo>
                    <a:pt x="82142" y="1"/>
                  </a:lnTo>
                  <a:lnTo>
                    <a:pt x="82094" y="144"/>
                  </a:lnTo>
                  <a:lnTo>
                    <a:pt x="59199" y="72462"/>
                  </a:lnTo>
                  <a:lnTo>
                    <a:pt x="59175" y="72474"/>
                  </a:lnTo>
                  <a:close/>
                  <a:moveTo>
                    <a:pt x="274" y="83428"/>
                  </a:moveTo>
                  <a:lnTo>
                    <a:pt x="26421" y="99322"/>
                  </a:lnTo>
                  <a:lnTo>
                    <a:pt x="59008" y="72331"/>
                  </a:lnTo>
                  <a:lnTo>
                    <a:pt x="81832" y="227"/>
                  </a:lnTo>
                  <a:lnTo>
                    <a:pt x="30040" y="1501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 rot="-336564">
              <a:off x="-1738147" y="4507557"/>
              <a:ext cx="2715127" cy="2850293"/>
            </a:xfrm>
            <a:custGeom>
              <a:avLst/>
              <a:gdLst/>
              <a:ahLst/>
              <a:cxnLst/>
              <a:rect l="l" t="t" r="r" b="b"/>
              <a:pathLst>
                <a:path w="94953" h="99680" extrusionOk="0">
                  <a:moveTo>
                    <a:pt x="39160" y="99680"/>
                  </a:moveTo>
                  <a:lnTo>
                    <a:pt x="39088" y="99549"/>
                  </a:lnTo>
                  <a:lnTo>
                    <a:pt x="0" y="29707"/>
                  </a:lnTo>
                  <a:lnTo>
                    <a:pt x="131" y="29671"/>
                  </a:lnTo>
                  <a:lnTo>
                    <a:pt x="94857" y="1"/>
                  </a:lnTo>
                  <a:lnTo>
                    <a:pt x="94952" y="41887"/>
                  </a:lnTo>
                  <a:lnTo>
                    <a:pt x="94929" y="41923"/>
                  </a:lnTo>
                  <a:close/>
                  <a:moveTo>
                    <a:pt x="322" y="29838"/>
                  </a:moveTo>
                  <a:lnTo>
                    <a:pt x="39207" y="99311"/>
                  </a:lnTo>
                  <a:lnTo>
                    <a:pt x="94738" y="41792"/>
                  </a:lnTo>
                  <a:lnTo>
                    <a:pt x="94631" y="299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1996975" y="539500"/>
            <a:ext cx="51501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subTitle" idx="1"/>
          </p:nvPr>
        </p:nvSpPr>
        <p:spPr>
          <a:xfrm>
            <a:off x="1573800" y="1470499"/>
            <a:ext cx="2680200" cy="3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subTitle" idx="2"/>
          </p:nvPr>
        </p:nvSpPr>
        <p:spPr>
          <a:xfrm>
            <a:off x="1573800" y="1638475"/>
            <a:ext cx="26802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6" name="Google Shape;156;p15"/>
          <p:cNvSpPr txBox="1">
            <a:spLocks noGrp="1"/>
          </p:cNvSpPr>
          <p:nvPr>
            <p:ph type="title" idx="3" hasCustomPrompt="1"/>
          </p:nvPr>
        </p:nvSpPr>
        <p:spPr>
          <a:xfrm>
            <a:off x="718284" y="1405861"/>
            <a:ext cx="957300" cy="5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4"/>
          </p:nvPr>
        </p:nvSpPr>
        <p:spPr>
          <a:xfrm>
            <a:off x="1573800" y="2591424"/>
            <a:ext cx="2680200" cy="3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subTitle" idx="5"/>
          </p:nvPr>
        </p:nvSpPr>
        <p:spPr>
          <a:xfrm>
            <a:off x="1573800" y="2759400"/>
            <a:ext cx="26802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title" idx="6" hasCustomPrompt="1"/>
          </p:nvPr>
        </p:nvSpPr>
        <p:spPr>
          <a:xfrm>
            <a:off x="718284" y="2526786"/>
            <a:ext cx="957300" cy="5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7"/>
          </p:nvPr>
        </p:nvSpPr>
        <p:spPr>
          <a:xfrm>
            <a:off x="1573800" y="3712349"/>
            <a:ext cx="2680200" cy="3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8"/>
          </p:nvPr>
        </p:nvSpPr>
        <p:spPr>
          <a:xfrm>
            <a:off x="1573800" y="3880325"/>
            <a:ext cx="26802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title" idx="9" hasCustomPrompt="1"/>
          </p:nvPr>
        </p:nvSpPr>
        <p:spPr>
          <a:xfrm>
            <a:off x="718284" y="3647711"/>
            <a:ext cx="957300" cy="5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3" name="Google Shape;163;p15"/>
          <p:cNvSpPr txBox="1">
            <a:spLocks noGrp="1"/>
          </p:cNvSpPr>
          <p:nvPr>
            <p:ph type="subTitle" idx="13"/>
          </p:nvPr>
        </p:nvSpPr>
        <p:spPr>
          <a:xfrm>
            <a:off x="5261925" y="1470499"/>
            <a:ext cx="2680200" cy="3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4" name="Google Shape;164;p15"/>
          <p:cNvSpPr txBox="1">
            <a:spLocks noGrp="1"/>
          </p:cNvSpPr>
          <p:nvPr>
            <p:ph type="subTitle" idx="14"/>
          </p:nvPr>
        </p:nvSpPr>
        <p:spPr>
          <a:xfrm>
            <a:off x="5261925" y="1638475"/>
            <a:ext cx="26802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5" name="Google Shape;165;p15"/>
          <p:cNvSpPr txBox="1">
            <a:spLocks noGrp="1"/>
          </p:cNvSpPr>
          <p:nvPr>
            <p:ph type="title" idx="15" hasCustomPrompt="1"/>
          </p:nvPr>
        </p:nvSpPr>
        <p:spPr>
          <a:xfrm>
            <a:off x="4406409" y="1405861"/>
            <a:ext cx="957300" cy="5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" name="Google Shape;166;p15"/>
          <p:cNvSpPr txBox="1">
            <a:spLocks noGrp="1"/>
          </p:cNvSpPr>
          <p:nvPr>
            <p:ph type="subTitle" idx="16"/>
          </p:nvPr>
        </p:nvSpPr>
        <p:spPr>
          <a:xfrm>
            <a:off x="5261925" y="2591424"/>
            <a:ext cx="2680200" cy="3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7" name="Google Shape;167;p15"/>
          <p:cNvSpPr txBox="1">
            <a:spLocks noGrp="1"/>
          </p:cNvSpPr>
          <p:nvPr>
            <p:ph type="subTitle" idx="17"/>
          </p:nvPr>
        </p:nvSpPr>
        <p:spPr>
          <a:xfrm>
            <a:off x="5261925" y="2759400"/>
            <a:ext cx="26802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title" idx="18" hasCustomPrompt="1"/>
          </p:nvPr>
        </p:nvSpPr>
        <p:spPr>
          <a:xfrm>
            <a:off x="4406409" y="2526786"/>
            <a:ext cx="957300" cy="5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9" name="Google Shape;169;p15"/>
          <p:cNvSpPr txBox="1">
            <a:spLocks noGrp="1"/>
          </p:cNvSpPr>
          <p:nvPr>
            <p:ph type="subTitle" idx="19"/>
          </p:nvPr>
        </p:nvSpPr>
        <p:spPr>
          <a:xfrm>
            <a:off x="5261925" y="3712349"/>
            <a:ext cx="2680200" cy="3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subTitle" idx="20"/>
          </p:nvPr>
        </p:nvSpPr>
        <p:spPr>
          <a:xfrm>
            <a:off x="5261925" y="3880325"/>
            <a:ext cx="2680200" cy="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1" name="Google Shape;171;p15"/>
          <p:cNvSpPr txBox="1">
            <a:spLocks noGrp="1"/>
          </p:cNvSpPr>
          <p:nvPr>
            <p:ph type="title" idx="21" hasCustomPrompt="1"/>
          </p:nvPr>
        </p:nvSpPr>
        <p:spPr>
          <a:xfrm>
            <a:off x="4406409" y="3647711"/>
            <a:ext cx="957300" cy="5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28400" y="445025"/>
            <a:ext cx="748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Abel"/>
              <a:buNone/>
              <a:defRPr sz="33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Abel"/>
              <a:buNone/>
              <a:defRPr sz="33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Abel"/>
              <a:buNone/>
              <a:defRPr sz="33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Abel"/>
              <a:buNone/>
              <a:defRPr sz="33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Abel"/>
              <a:buNone/>
              <a:defRPr sz="33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Abel"/>
              <a:buNone/>
              <a:defRPr sz="33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Abel"/>
              <a:buNone/>
              <a:defRPr sz="33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Abel"/>
              <a:buNone/>
              <a:defRPr sz="33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Abel"/>
              <a:buNone/>
              <a:defRPr sz="3300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28400" y="1808575"/>
            <a:ext cx="7487100" cy="27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○"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■"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○"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■"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○"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■"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59" r:id="rId5"/>
    <p:sldLayoutId id="2147483660" r:id="rId6"/>
    <p:sldLayoutId id="214748366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9"/>
          <p:cNvSpPr txBox="1">
            <a:spLocks noGrp="1"/>
          </p:cNvSpPr>
          <p:nvPr>
            <p:ph type="ctrTitle"/>
          </p:nvPr>
        </p:nvSpPr>
        <p:spPr>
          <a:xfrm>
            <a:off x="2745299" y="1366344"/>
            <a:ext cx="3653400" cy="18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DCAE52"/>
                </a:solidFill>
              </a:rPr>
              <a:t>Simulation of 10BASE-T1S Link Partner</a:t>
            </a:r>
            <a:endParaRPr sz="4000" dirty="0">
              <a:solidFill>
                <a:srgbClr val="DCAE5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72D7D-B5D3-4858-999A-8D7A078CE2A5}"/>
              </a:ext>
            </a:extLst>
          </p:cNvPr>
          <p:cNvSpPr txBox="1"/>
          <p:nvPr/>
        </p:nvSpPr>
        <p:spPr>
          <a:xfrm>
            <a:off x="3679444" y="3253644"/>
            <a:ext cx="178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DCAE52"/>
                </a:solidFill>
              </a:rPr>
              <a:t>Student: Tanner Fortier</a:t>
            </a:r>
          </a:p>
          <a:p>
            <a:pPr algn="ctr"/>
            <a:r>
              <a:rPr lang="en-US" sz="1200" dirty="0">
                <a:solidFill>
                  <a:srgbClr val="DCAE52"/>
                </a:solidFill>
              </a:rPr>
              <a:t>Advisor: Dr. Messner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1D54AD8-64E8-4742-8607-EE62E2594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7"/>
    </mc:Choice>
    <mc:Fallback xmlns="">
      <p:transition spd="slow" advTm="10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4"/>
          <p:cNvSpPr txBox="1">
            <a:spLocks noGrp="1"/>
          </p:cNvSpPr>
          <p:nvPr>
            <p:ph type="body" idx="1"/>
          </p:nvPr>
        </p:nvSpPr>
        <p:spPr>
          <a:xfrm>
            <a:off x="3911265" y="1316128"/>
            <a:ext cx="4228280" cy="14954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/>
            <a:r>
              <a:rPr lang="en-US" dirty="0"/>
              <a:t>Support for both master and slave operation</a:t>
            </a:r>
          </a:p>
          <a:p>
            <a:pPr marL="285750" indent="-285750"/>
            <a:r>
              <a:rPr lang="en-US" dirty="0"/>
              <a:t>Half-duplex support – packet level implementation</a:t>
            </a:r>
          </a:p>
          <a:p>
            <a:pPr marL="285750" indent="-285750"/>
            <a:r>
              <a:rPr lang="en-US" dirty="0"/>
              <a:t>Auto-negotiation support</a:t>
            </a:r>
          </a:p>
          <a:p>
            <a:pPr marL="285750" indent="-285750"/>
            <a:r>
              <a:rPr lang="en-US" dirty="0"/>
              <a:t>Support for other SPE technologies</a:t>
            </a:r>
          </a:p>
        </p:txBody>
      </p:sp>
      <p:sp>
        <p:nvSpPr>
          <p:cNvPr id="392" name="Google Shape;392;p34"/>
          <p:cNvSpPr txBox="1">
            <a:spLocks noGrp="1"/>
          </p:cNvSpPr>
          <p:nvPr>
            <p:ph type="title"/>
          </p:nvPr>
        </p:nvSpPr>
        <p:spPr>
          <a:xfrm>
            <a:off x="1996975" y="539500"/>
            <a:ext cx="51501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Future Work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CAD861-7318-4E9E-B9BC-01006CE25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34" y="1824006"/>
            <a:ext cx="3294937" cy="1495488"/>
          </a:xfrm>
          <a:prstGeom prst="rect">
            <a:avLst/>
          </a:prstGeom>
        </p:spPr>
      </p:pic>
      <p:pic>
        <p:nvPicPr>
          <p:cNvPr id="6146" name="Picture 2" descr="5-6 Configuring the Network Interface—Auto—Negotiation | Networking  Essentials: Interconnecting the LANs | Pearson IT Certification">
            <a:extLst>
              <a:ext uri="{FF2B5EF4-FFF2-40B4-BE49-F238E27FC236}">
                <a16:creationId xmlns:a16="http://schemas.microsoft.com/office/drawing/2014/main" id="{71BC7BC3-567C-4893-8F7B-C369CCA85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6854"/>
            <a:ext cx="2044832" cy="126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C2B47D-F8A9-4DF5-85D5-9545DF18C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71"/>
    </mc:Choice>
    <mc:Fallback xmlns="">
      <p:transition spd="slow" advTm="5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"/>
          <p:cNvSpPr txBox="1">
            <a:spLocks noGrp="1"/>
          </p:cNvSpPr>
          <p:nvPr>
            <p:ph type="title"/>
          </p:nvPr>
        </p:nvSpPr>
        <p:spPr>
          <a:xfrm>
            <a:off x="1996975" y="539500"/>
            <a:ext cx="51501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41" name="Google Shape;341;p31"/>
          <p:cNvSpPr txBox="1">
            <a:spLocks noGrp="1"/>
          </p:cNvSpPr>
          <p:nvPr>
            <p:ph type="subTitle" idx="1"/>
          </p:nvPr>
        </p:nvSpPr>
        <p:spPr>
          <a:xfrm>
            <a:off x="1739391" y="1466938"/>
            <a:ext cx="2680200" cy="3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Motivation</a:t>
            </a:r>
            <a:endParaRPr dirty="0"/>
          </a:p>
        </p:txBody>
      </p:sp>
      <p:sp>
        <p:nvSpPr>
          <p:cNvPr id="342" name="Google Shape;342;p31"/>
          <p:cNvSpPr txBox="1">
            <a:spLocks noGrp="1"/>
          </p:cNvSpPr>
          <p:nvPr>
            <p:ph type="subTitle" idx="2"/>
          </p:nvPr>
        </p:nvSpPr>
        <p:spPr>
          <a:xfrm>
            <a:off x="1739391" y="1634914"/>
            <a:ext cx="2680200" cy="7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Reasoning behind the project</a:t>
            </a:r>
          </a:p>
        </p:txBody>
      </p:sp>
      <p:sp>
        <p:nvSpPr>
          <p:cNvPr id="343" name="Google Shape;343;p31"/>
          <p:cNvSpPr txBox="1">
            <a:spLocks noGrp="1"/>
          </p:cNvSpPr>
          <p:nvPr>
            <p:ph type="title" idx="3"/>
          </p:nvPr>
        </p:nvSpPr>
        <p:spPr>
          <a:xfrm>
            <a:off x="883875" y="1402300"/>
            <a:ext cx="957300" cy="5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</a:t>
            </a:r>
            <a:endParaRPr/>
          </a:p>
        </p:txBody>
      </p:sp>
      <p:sp>
        <p:nvSpPr>
          <p:cNvPr id="350" name="Google Shape;350;p31"/>
          <p:cNvSpPr txBox="1">
            <a:spLocks noGrp="1"/>
          </p:cNvSpPr>
          <p:nvPr>
            <p:ph type="subTitle" idx="13"/>
          </p:nvPr>
        </p:nvSpPr>
        <p:spPr>
          <a:xfrm>
            <a:off x="5427516" y="1466938"/>
            <a:ext cx="2680200" cy="3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Reanalysis of Design</a:t>
            </a:r>
            <a:endParaRPr dirty="0"/>
          </a:p>
        </p:txBody>
      </p:sp>
      <p:sp>
        <p:nvSpPr>
          <p:cNvPr id="351" name="Google Shape;351;p31"/>
          <p:cNvSpPr txBox="1">
            <a:spLocks noGrp="1"/>
          </p:cNvSpPr>
          <p:nvPr>
            <p:ph type="subTitle" idx="14"/>
          </p:nvPr>
        </p:nvSpPr>
        <p:spPr>
          <a:xfrm>
            <a:off x="5427516" y="1634914"/>
            <a:ext cx="2680200" cy="7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Simplification of our approach and design</a:t>
            </a:r>
            <a:endParaRPr dirty="0"/>
          </a:p>
        </p:txBody>
      </p:sp>
      <p:sp>
        <p:nvSpPr>
          <p:cNvPr id="352" name="Google Shape;352;p31"/>
          <p:cNvSpPr txBox="1">
            <a:spLocks noGrp="1"/>
          </p:cNvSpPr>
          <p:nvPr>
            <p:ph type="title" idx="15"/>
          </p:nvPr>
        </p:nvSpPr>
        <p:spPr>
          <a:xfrm>
            <a:off x="4572000" y="1402300"/>
            <a:ext cx="957300" cy="5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5.</a:t>
            </a:r>
            <a:endParaRPr dirty="0"/>
          </a:p>
        </p:txBody>
      </p:sp>
      <p:sp>
        <p:nvSpPr>
          <p:cNvPr id="69" name="Google Shape;341;p31">
            <a:extLst>
              <a:ext uri="{FF2B5EF4-FFF2-40B4-BE49-F238E27FC236}">
                <a16:creationId xmlns:a16="http://schemas.microsoft.com/office/drawing/2014/main" id="{006CBCB5-6D24-4EEF-BCDA-D204C25F00E2}"/>
              </a:ext>
            </a:extLst>
          </p:cNvPr>
          <p:cNvSpPr txBox="1">
            <a:spLocks/>
          </p:cNvSpPr>
          <p:nvPr/>
        </p:nvSpPr>
        <p:spPr>
          <a:xfrm>
            <a:off x="1739391" y="2211870"/>
            <a:ext cx="2680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18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Overview</a:t>
            </a:r>
          </a:p>
        </p:txBody>
      </p:sp>
      <p:sp>
        <p:nvSpPr>
          <p:cNvPr id="70" name="Google Shape;342;p31">
            <a:extLst>
              <a:ext uri="{FF2B5EF4-FFF2-40B4-BE49-F238E27FC236}">
                <a16:creationId xmlns:a16="http://schemas.microsoft.com/office/drawing/2014/main" id="{3B8D58AF-B6F0-4281-AD91-6120869155A5}"/>
              </a:ext>
            </a:extLst>
          </p:cNvPr>
          <p:cNvSpPr txBox="1">
            <a:spLocks/>
          </p:cNvSpPr>
          <p:nvPr/>
        </p:nvSpPr>
        <p:spPr>
          <a:xfrm>
            <a:off x="1739391" y="2379846"/>
            <a:ext cx="26802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14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Explanation of project and its components</a:t>
            </a:r>
          </a:p>
        </p:txBody>
      </p:sp>
      <p:sp>
        <p:nvSpPr>
          <p:cNvPr id="71" name="Google Shape;343;p31">
            <a:extLst>
              <a:ext uri="{FF2B5EF4-FFF2-40B4-BE49-F238E27FC236}">
                <a16:creationId xmlns:a16="http://schemas.microsoft.com/office/drawing/2014/main" id="{54D3C97C-06C5-4390-ACA3-736E9BE169B3}"/>
              </a:ext>
            </a:extLst>
          </p:cNvPr>
          <p:cNvSpPr txBox="1">
            <a:spLocks/>
          </p:cNvSpPr>
          <p:nvPr/>
        </p:nvSpPr>
        <p:spPr>
          <a:xfrm>
            <a:off x="883875" y="2147232"/>
            <a:ext cx="9573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4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" dirty="0"/>
              <a:t>2.</a:t>
            </a:r>
          </a:p>
        </p:txBody>
      </p:sp>
      <p:sp>
        <p:nvSpPr>
          <p:cNvPr id="72" name="Google Shape;350;p31">
            <a:extLst>
              <a:ext uri="{FF2B5EF4-FFF2-40B4-BE49-F238E27FC236}">
                <a16:creationId xmlns:a16="http://schemas.microsoft.com/office/drawing/2014/main" id="{1EC48565-7A85-4B57-B0D2-C315D9E4ED59}"/>
              </a:ext>
            </a:extLst>
          </p:cNvPr>
          <p:cNvSpPr txBox="1">
            <a:spLocks/>
          </p:cNvSpPr>
          <p:nvPr/>
        </p:nvSpPr>
        <p:spPr>
          <a:xfrm>
            <a:off x="5427516" y="2211870"/>
            <a:ext cx="2680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18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Validation of Waveform</a:t>
            </a:r>
          </a:p>
        </p:txBody>
      </p:sp>
      <p:sp>
        <p:nvSpPr>
          <p:cNvPr id="73" name="Google Shape;351;p31">
            <a:extLst>
              <a:ext uri="{FF2B5EF4-FFF2-40B4-BE49-F238E27FC236}">
                <a16:creationId xmlns:a16="http://schemas.microsoft.com/office/drawing/2014/main" id="{A0B471CA-C043-4FEB-B10C-7E658032FB38}"/>
              </a:ext>
            </a:extLst>
          </p:cNvPr>
          <p:cNvSpPr txBox="1">
            <a:spLocks/>
          </p:cNvSpPr>
          <p:nvPr/>
        </p:nvSpPr>
        <p:spPr>
          <a:xfrm>
            <a:off x="5427516" y="2379846"/>
            <a:ext cx="26802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14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Testing components of project </a:t>
            </a:r>
          </a:p>
        </p:txBody>
      </p:sp>
      <p:sp>
        <p:nvSpPr>
          <p:cNvPr id="74" name="Google Shape;352;p31">
            <a:extLst>
              <a:ext uri="{FF2B5EF4-FFF2-40B4-BE49-F238E27FC236}">
                <a16:creationId xmlns:a16="http://schemas.microsoft.com/office/drawing/2014/main" id="{59F98189-796A-4E27-A6BA-9D82033C261A}"/>
              </a:ext>
            </a:extLst>
          </p:cNvPr>
          <p:cNvSpPr txBox="1">
            <a:spLocks/>
          </p:cNvSpPr>
          <p:nvPr/>
        </p:nvSpPr>
        <p:spPr>
          <a:xfrm>
            <a:off x="4572000" y="2147232"/>
            <a:ext cx="9573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4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" dirty="0"/>
              <a:t>6.</a:t>
            </a:r>
          </a:p>
        </p:txBody>
      </p:sp>
      <p:sp>
        <p:nvSpPr>
          <p:cNvPr id="75" name="Google Shape;341;p31">
            <a:extLst>
              <a:ext uri="{FF2B5EF4-FFF2-40B4-BE49-F238E27FC236}">
                <a16:creationId xmlns:a16="http://schemas.microsoft.com/office/drawing/2014/main" id="{3BBC9BB0-6097-4D30-8FF9-636567DA1C9C}"/>
              </a:ext>
            </a:extLst>
          </p:cNvPr>
          <p:cNvSpPr txBox="1">
            <a:spLocks/>
          </p:cNvSpPr>
          <p:nvPr/>
        </p:nvSpPr>
        <p:spPr>
          <a:xfrm>
            <a:off x="1766892" y="2955192"/>
            <a:ext cx="2680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18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Approach</a:t>
            </a:r>
          </a:p>
        </p:txBody>
      </p:sp>
      <p:sp>
        <p:nvSpPr>
          <p:cNvPr id="76" name="Google Shape;342;p31">
            <a:extLst>
              <a:ext uri="{FF2B5EF4-FFF2-40B4-BE49-F238E27FC236}">
                <a16:creationId xmlns:a16="http://schemas.microsoft.com/office/drawing/2014/main" id="{EB2899A3-CB7F-492B-8C74-6A3798ED8B94}"/>
              </a:ext>
            </a:extLst>
          </p:cNvPr>
          <p:cNvSpPr txBox="1">
            <a:spLocks/>
          </p:cNvSpPr>
          <p:nvPr/>
        </p:nvSpPr>
        <p:spPr>
          <a:xfrm>
            <a:off x="1766892" y="3123168"/>
            <a:ext cx="26802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14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Thought process behind completing the project</a:t>
            </a:r>
          </a:p>
        </p:txBody>
      </p:sp>
      <p:sp>
        <p:nvSpPr>
          <p:cNvPr id="77" name="Google Shape;343;p31">
            <a:extLst>
              <a:ext uri="{FF2B5EF4-FFF2-40B4-BE49-F238E27FC236}">
                <a16:creationId xmlns:a16="http://schemas.microsoft.com/office/drawing/2014/main" id="{64E685C0-D631-4F2C-AD2E-8FCB8AE2C5FC}"/>
              </a:ext>
            </a:extLst>
          </p:cNvPr>
          <p:cNvSpPr txBox="1">
            <a:spLocks/>
          </p:cNvSpPr>
          <p:nvPr/>
        </p:nvSpPr>
        <p:spPr>
          <a:xfrm>
            <a:off x="911376" y="2890554"/>
            <a:ext cx="9573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4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" dirty="0"/>
              <a:t>3.</a:t>
            </a:r>
          </a:p>
        </p:txBody>
      </p:sp>
      <p:sp>
        <p:nvSpPr>
          <p:cNvPr id="78" name="Google Shape;350;p31">
            <a:extLst>
              <a:ext uri="{FF2B5EF4-FFF2-40B4-BE49-F238E27FC236}">
                <a16:creationId xmlns:a16="http://schemas.microsoft.com/office/drawing/2014/main" id="{E268C1BB-D9FB-4DE5-A4BA-DE7FFD986EAF}"/>
              </a:ext>
            </a:extLst>
          </p:cNvPr>
          <p:cNvSpPr txBox="1">
            <a:spLocks/>
          </p:cNvSpPr>
          <p:nvPr/>
        </p:nvSpPr>
        <p:spPr>
          <a:xfrm>
            <a:off x="5455017" y="2955192"/>
            <a:ext cx="2680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18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Overall Status</a:t>
            </a:r>
          </a:p>
        </p:txBody>
      </p:sp>
      <p:sp>
        <p:nvSpPr>
          <p:cNvPr id="79" name="Google Shape;351;p31">
            <a:extLst>
              <a:ext uri="{FF2B5EF4-FFF2-40B4-BE49-F238E27FC236}">
                <a16:creationId xmlns:a16="http://schemas.microsoft.com/office/drawing/2014/main" id="{409C5D7C-74E1-4746-B428-7B8527D30276}"/>
              </a:ext>
            </a:extLst>
          </p:cNvPr>
          <p:cNvSpPr txBox="1">
            <a:spLocks/>
          </p:cNvSpPr>
          <p:nvPr/>
        </p:nvSpPr>
        <p:spPr>
          <a:xfrm>
            <a:off x="5455017" y="3123168"/>
            <a:ext cx="26802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14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What has/needs to be completed</a:t>
            </a:r>
          </a:p>
        </p:txBody>
      </p:sp>
      <p:sp>
        <p:nvSpPr>
          <p:cNvPr id="80" name="Google Shape;352;p31">
            <a:extLst>
              <a:ext uri="{FF2B5EF4-FFF2-40B4-BE49-F238E27FC236}">
                <a16:creationId xmlns:a16="http://schemas.microsoft.com/office/drawing/2014/main" id="{348B8532-A755-464F-A67D-8B0E7766A36A}"/>
              </a:ext>
            </a:extLst>
          </p:cNvPr>
          <p:cNvSpPr txBox="1">
            <a:spLocks/>
          </p:cNvSpPr>
          <p:nvPr/>
        </p:nvSpPr>
        <p:spPr>
          <a:xfrm>
            <a:off x="4599501" y="2890554"/>
            <a:ext cx="9573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4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" dirty="0"/>
              <a:t>7.</a:t>
            </a:r>
          </a:p>
        </p:txBody>
      </p:sp>
      <p:sp>
        <p:nvSpPr>
          <p:cNvPr id="81" name="Google Shape;341;p31">
            <a:extLst>
              <a:ext uri="{FF2B5EF4-FFF2-40B4-BE49-F238E27FC236}">
                <a16:creationId xmlns:a16="http://schemas.microsoft.com/office/drawing/2014/main" id="{B762D67D-2D59-420E-851D-3A4FC00799B8}"/>
              </a:ext>
            </a:extLst>
          </p:cNvPr>
          <p:cNvSpPr txBox="1">
            <a:spLocks/>
          </p:cNvSpPr>
          <p:nvPr/>
        </p:nvSpPr>
        <p:spPr>
          <a:xfrm>
            <a:off x="1766892" y="3700124"/>
            <a:ext cx="2680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18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Waveform Development</a:t>
            </a:r>
          </a:p>
        </p:txBody>
      </p:sp>
      <p:sp>
        <p:nvSpPr>
          <p:cNvPr id="82" name="Google Shape;342;p31">
            <a:extLst>
              <a:ext uri="{FF2B5EF4-FFF2-40B4-BE49-F238E27FC236}">
                <a16:creationId xmlns:a16="http://schemas.microsoft.com/office/drawing/2014/main" id="{AD240423-95E9-45A2-B866-DA37238F1CF1}"/>
              </a:ext>
            </a:extLst>
          </p:cNvPr>
          <p:cNvSpPr txBox="1">
            <a:spLocks/>
          </p:cNvSpPr>
          <p:nvPr/>
        </p:nvSpPr>
        <p:spPr>
          <a:xfrm>
            <a:off x="1766892" y="3868100"/>
            <a:ext cx="26802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14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Process of building necessary bit stream</a:t>
            </a:r>
            <a:endParaRPr lang="en" dirty="0"/>
          </a:p>
        </p:txBody>
      </p:sp>
      <p:sp>
        <p:nvSpPr>
          <p:cNvPr id="83" name="Google Shape;343;p31">
            <a:extLst>
              <a:ext uri="{FF2B5EF4-FFF2-40B4-BE49-F238E27FC236}">
                <a16:creationId xmlns:a16="http://schemas.microsoft.com/office/drawing/2014/main" id="{54CC9A25-9D16-47BE-A1B9-B26FA3FCEA14}"/>
              </a:ext>
            </a:extLst>
          </p:cNvPr>
          <p:cNvSpPr txBox="1">
            <a:spLocks/>
          </p:cNvSpPr>
          <p:nvPr/>
        </p:nvSpPr>
        <p:spPr>
          <a:xfrm>
            <a:off x="911376" y="3635486"/>
            <a:ext cx="9573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4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" dirty="0"/>
              <a:t>4.</a:t>
            </a:r>
          </a:p>
        </p:txBody>
      </p:sp>
      <p:sp>
        <p:nvSpPr>
          <p:cNvPr id="84" name="Google Shape;350;p31">
            <a:extLst>
              <a:ext uri="{FF2B5EF4-FFF2-40B4-BE49-F238E27FC236}">
                <a16:creationId xmlns:a16="http://schemas.microsoft.com/office/drawing/2014/main" id="{43399436-C5A9-4C30-8995-020AFD9E722B}"/>
              </a:ext>
            </a:extLst>
          </p:cNvPr>
          <p:cNvSpPr txBox="1">
            <a:spLocks/>
          </p:cNvSpPr>
          <p:nvPr/>
        </p:nvSpPr>
        <p:spPr>
          <a:xfrm>
            <a:off x="5455017" y="3700124"/>
            <a:ext cx="26802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18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/>
              <a:t>Future Work</a:t>
            </a:r>
          </a:p>
        </p:txBody>
      </p:sp>
      <p:sp>
        <p:nvSpPr>
          <p:cNvPr id="85" name="Google Shape;351;p31">
            <a:extLst>
              <a:ext uri="{FF2B5EF4-FFF2-40B4-BE49-F238E27FC236}">
                <a16:creationId xmlns:a16="http://schemas.microsoft.com/office/drawing/2014/main" id="{B91E2E00-00E2-41B1-8178-79707C6C4371}"/>
              </a:ext>
            </a:extLst>
          </p:cNvPr>
          <p:cNvSpPr txBox="1">
            <a:spLocks/>
          </p:cNvSpPr>
          <p:nvPr/>
        </p:nvSpPr>
        <p:spPr>
          <a:xfrm>
            <a:off x="5455017" y="3868100"/>
            <a:ext cx="26802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14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Additional applications and use cases</a:t>
            </a:r>
          </a:p>
        </p:txBody>
      </p:sp>
      <p:sp>
        <p:nvSpPr>
          <p:cNvPr id="86" name="Google Shape;352;p31">
            <a:extLst>
              <a:ext uri="{FF2B5EF4-FFF2-40B4-BE49-F238E27FC236}">
                <a16:creationId xmlns:a16="http://schemas.microsoft.com/office/drawing/2014/main" id="{DDFDED5E-3E2F-46F1-A445-886AF6EDBA66}"/>
              </a:ext>
            </a:extLst>
          </p:cNvPr>
          <p:cNvSpPr txBox="1">
            <a:spLocks/>
          </p:cNvSpPr>
          <p:nvPr/>
        </p:nvSpPr>
        <p:spPr>
          <a:xfrm>
            <a:off x="4599501" y="3635486"/>
            <a:ext cx="9573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4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Abel"/>
              <a:buNone/>
              <a:defRPr sz="3000" b="0" i="0" u="none" strike="noStrike" cap="none">
                <a:solidFill>
                  <a:schemeClr val="accent5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" dirty="0"/>
              <a:t>8.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12BE73F-EED2-4051-831C-BE288E35A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90"/>
    </mc:Choice>
    <mc:Fallback xmlns="">
      <p:transition spd="slow" advTm="48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2"/>
          <p:cNvSpPr txBox="1">
            <a:spLocks noGrp="1"/>
          </p:cNvSpPr>
          <p:nvPr>
            <p:ph type="title"/>
          </p:nvPr>
        </p:nvSpPr>
        <p:spPr>
          <a:xfrm>
            <a:off x="1996975" y="539500"/>
            <a:ext cx="51501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Motivation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910BC-7DF7-4CFF-8974-A2962157D45B}"/>
              </a:ext>
            </a:extLst>
          </p:cNvPr>
          <p:cNvSpPr txBox="1"/>
          <p:nvPr/>
        </p:nvSpPr>
        <p:spPr>
          <a:xfrm>
            <a:off x="5065579" y="1197199"/>
            <a:ext cx="25411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Interoperability Lab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Conformance Testing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Automotive Industry and Industrial Automation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Short reach multidrop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CB65E4F3-5A9E-40C3-8D58-9C4A8D95A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14848"/>
            <a:ext cx="3892371" cy="862905"/>
          </a:xfrm>
          <a:prstGeom prst="roundRect">
            <a:avLst>
              <a:gd name="adj" fmla="val 1685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4C18803-F40F-4536-8288-52AF7277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1" y="1061263"/>
            <a:ext cx="4283138" cy="30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023D23-B09A-42FD-A55F-A733DE42B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39"/>
    </mc:Choice>
    <mc:Fallback xmlns="">
      <p:transition spd="slow" advTm="75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2"/>
          <p:cNvSpPr txBox="1">
            <a:spLocks noGrp="1"/>
          </p:cNvSpPr>
          <p:nvPr>
            <p:ph type="title"/>
          </p:nvPr>
        </p:nvSpPr>
        <p:spPr>
          <a:xfrm>
            <a:off x="1996975" y="539500"/>
            <a:ext cx="51501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Overview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910BC-7DF7-4CFF-8974-A2962157D45B}"/>
              </a:ext>
            </a:extLst>
          </p:cNvPr>
          <p:cNvSpPr txBox="1"/>
          <p:nvPr/>
        </p:nvSpPr>
        <p:spPr>
          <a:xfrm>
            <a:off x="4801136" y="1152729"/>
            <a:ext cx="254116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Software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MATLAB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NI-VISA  (SCPI Implementation)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Mechanical System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Montserrat" panose="020B0604020202020204" charset="0"/>
              </a:rPr>
              <a:t>Siglent</a:t>
            </a: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 SDG6000X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10BASE-T1S compatible device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Oscilloscope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Probes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pic>
        <p:nvPicPr>
          <p:cNvPr id="2052" name="Picture 4" descr="MathWorks - Wikipedia">
            <a:extLst>
              <a:ext uri="{FF2B5EF4-FFF2-40B4-BE49-F238E27FC236}">
                <a16:creationId xmlns:a16="http://schemas.microsoft.com/office/drawing/2014/main" id="{CECA1511-0372-4705-B12E-FD2145B8C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79" y="1043687"/>
            <a:ext cx="1783833" cy="16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DG6032X | Siglent">
            <a:extLst>
              <a:ext uri="{FF2B5EF4-FFF2-40B4-BE49-F238E27FC236}">
                <a16:creationId xmlns:a16="http://schemas.microsoft.com/office/drawing/2014/main" id="{4A7349F8-65E5-405A-B2E8-82AE58CC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24" y="3569509"/>
            <a:ext cx="1878823" cy="125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SO/DPO70000 | Tektronix">
            <a:extLst>
              <a:ext uri="{FF2B5EF4-FFF2-40B4-BE49-F238E27FC236}">
                <a16:creationId xmlns:a16="http://schemas.microsoft.com/office/drawing/2014/main" id="{B9F778BA-7E9B-4880-B66D-8EE6775E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9" y="1845076"/>
            <a:ext cx="1607301" cy="142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36CA49-A177-453E-A789-2661A6396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56"/>
    </mc:Choice>
    <mc:Fallback xmlns="">
      <p:transition spd="slow" advTm="6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4"/>
          <p:cNvSpPr txBox="1">
            <a:spLocks noGrp="1"/>
          </p:cNvSpPr>
          <p:nvPr>
            <p:ph type="title"/>
          </p:nvPr>
        </p:nvSpPr>
        <p:spPr>
          <a:xfrm>
            <a:off x="1996975" y="539500"/>
            <a:ext cx="51501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Approach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C42CB-DDB3-4E51-A5EB-A2302DF0215E}"/>
              </a:ext>
            </a:extLst>
          </p:cNvPr>
          <p:cNvSpPr txBox="1"/>
          <p:nvPr/>
        </p:nvSpPr>
        <p:spPr>
          <a:xfrm>
            <a:off x="3918902" y="1283161"/>
            <a:ext cx="3294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Review IEEE Clause 147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Operation of 10BASE-T1S </a:t>
            </a:r>
            <a:r>
              <a:rPr lang="en-US" dirty="0" err="1">
                <a:solidFill>
                  <a:schemeClr val="bg1"/>
                </a:solidFill>
                <a:latin typeface="Montserrat" panose="020B0604020202020204" charset="0"/>
              </a:rPr>
              <a:t>Phy</a:t>
            </a: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IEEE 2 Level Differential Manchester Encoding, 4B5B encoding, 17 Bit Self Synch. Scrambler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Analyze state diagrams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pic>
        <p:nvPicPr>
          <p:cNvPr id="9" name="Picture 4" descr="Manchester code - Wikipedia">
            <a:extLst>
              <a:ext uri="{FF2B5EF4-FFF2-40B4-BE49-F238E27FC236}">
                <a16:creationId xmlns:a16="http://schemas.microsoft.com/office/drawing/2014/main" id="{0A30C86D-385B-4A92-8E1A-45AD27E9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902" y="3297523"/>
            <a:ext cx="3416924" cy="161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029B4A-6CDE-44DE-9D6C-46CA0AAEC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197" y="1513882"/>
            <a:ext cx="2145450" cy="317032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78CC12-4F7A-4972-94A1-D2C2069C8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9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73"/>
    </mc:Choice>
    <mc:Fallback xmlns="">
      <p:transition spd="slow" advTm="8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4"/>
          <p:cNvSpPr txBox="1">
            <a:spLocks noGrp="1"/>
          </p:cNvSpPr>
          <p:nvPr>
            <p:ph type="title"/>
          </p:nvPr>
        </p:nvSpPr>
        <p:spPr>
          <a:xfrm>
            <a:off x="1996975" y="539500"/>
            <a:ext cx="51501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Waveform Development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C42CB-DDB3-4E51-A5EB-A2302DF0215E}"/>
              </a:ext>
            </a:extLst>
          </p:cNvPr>
          <p:cNvSpPr txBox="1"/>
          <p:nvPr/>
        </p:nvSpPr>
        <p:spPr>
          <a:xfrm>
            <a:off x="3918902" y="1283161"/>
            <a:ext cx="3294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Utilize MATLAB to build waveform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4B5B encoder/decoder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17 Bit scrambler/descrambler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DME encoder/decoder to offer better clock recovery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pic>
        <p:nvPicPr>
          <p:cNvPr id="9" name="Picture 4" descr="Manchester code - Wikipedia">
            <a:extLst>
              <a:ext uri="{FF2B5EF4-FFF2-40B4-BE49-F238E27FC236}">
                <a16:creationId xmlns:a16="http://schemas.microsoft.com/office/drawing/2014/main" id="{0A30C86D-385B-4A92-8E1A-45AD27E9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3" y="2153007"/>
            <a:ext cx="3416924" cy="161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923EC9-1EEE-4506-B9CF-FEC18D4A2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927" y="3098971"/>
            <a:ext cx="4096255" cy="134626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A1CB07-0A78-4936-8857-7C25496C5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54"/>
    </mc:Choice>
    <mc:Fallback xmlns="">
      <p:transition spd="slow" advTm="5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4"/>
          <p:cNvSpPr txBox="1">
            <a:spLocks noGrp="1"/>
          </p:cNvSpPr>
          <p:nvPr>
            <p:ph type="title"/>
          </p:nvPr>
        </p:nvSpPr>
        <p:spPr>
          <a:xfrm>
            <a:off x="1996975" y="539500"/>
            <a:ext cx="51501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Reanalysis of Design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C42CB-DDB3-4E51-A5EB-A2302DF0215E}"/>
              </a:ext>
            </a:extLst>
          </p:cNvPr>
          <p:cNvSpPr txBox="1"/>
          <p:nvPr/>
        </p:nvSpPr>
        <p:spPr>
          <a:xfrm>
            <a:off x="3918902" y="1283161"/>
            <a:ext cx="329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17bit self synchronizing scrambler not necessary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Operating under specific conditions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Device in slave mode without auto-negotiation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Possible to build waveform without 4B5B encoder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Rebuild waveform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CD5D5-6E8F-40E9-9068-95082E36D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48" y="1713763"/>
            <a:ext cx="3071253" cy="25887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3C9471-0776-42A1-B35B-6CAE2CD21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10"/>
    </mc:Choice>
    <mc:Fallback xmlns="">
      <p:transition spd="slow" advTm="78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4"/>
          <p:cNvSpPr txBox="1">
            <a:spLocks noGrp="1"/>
          </p:cNvSpPr>
          <p:nvPr>
            <p:ph type="title"/>
          </p:nvPr>
        </p:nvSpPr>
        <p:spPr>
          <a:xfrm>
            <a:off x="1996975" y="539500"/>
            <a:ext cx="51501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Validation of Waveform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C42CB-DDB3-4E51-A5EB-A2302DF0215E}"/>
              </a:ext>
            </a:extLst>
          </p:cNvPr>
          <p:cNvSpPr txBox="1"/>
          <p:nvPr/>
        </p:nvSpPr>
        <p:spPr>
          <a:xfrm>
            <a:off x="5308949" y="1402199"/>
            <a:ext cx="3294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Upload waveform to AWG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Verify output on oscilloscope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Utilize logic detection to find specific codeword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DME Encoded “HEARTBEAT”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A26C88C-7DC9-4067-9B04-DAC2D4102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51" y="1357474"/>
            <a:ext cx="4316853" cy="324652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2C71CE-15B0-4598-89AE-B0BF965DB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6"/>
    </mc:Choice>
    <mc:Fallback xmlns="">
      <p:transition spd="slow" advTm="56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4"/>
          <p:cNvSpPr txBox="1">
            <a:spLocks noGrp="1"/>
          </p:cNvSpPr>
          <p:nvPr>
            <p:ph type="title"/>
          </p:nvPr>
        </p:nvSpPr>
        <p:spPr>
          <a:xfrm>
            <a:off x="1996975" y="539500"/>
            <a:ext cx="51501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Overall Status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C42CB-DDB3-4E51-A5EB-A2302DF0215E}"/>
              </a:ext>
            </a:extLst>
          </p:cNvPr>
          <p:cNvSpPr txBox="1"/>
          <p:nvPr/>
        </p:nvSpPr>
        <p:spPr>
          <a:xfrm>
            <a:off x="4572000" y="1470576"/>
            <a:ext cx="3294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DME Development: Completed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Waveform Development: Completed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Test Output Waveform: Completed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20B0604020202020204" charset="0"/>
              </a:rPr>
              <a:t>Test on Vendor Device: Not Completed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pic>
        <p:nvPicPr>
          <p:cNvPr id="3" name="Picture 2" descr="Chart, funnel chart&#10;&#10;Description automatically generated">
            <a:extLst>
              <a:ext uri="{FF2B5EF4-FFF2-40B4-BE49-F238E27FC236}">
                <a16:creationId xmlns:a16="http://schemas.microsoft.com/office/drawing/2014/main" id="{5FCA6D85-47FF-4ACB-94EF-B19044B82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69" y="1470576"/>
            <a:ext cx="3631212" cy="280593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6B3692E-0BC9-444A-A323-CB143F07B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41"/>
    </mc:Choice>
    <mc:Fallback xmlns="">
      <p:transition spd="slow" advTm="48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al Project Proposa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92C35"/>
      </a:accent1>
      <a:accent2>
        <a:srgbClr val="475972"/>
      </a:accent2>
      <a:accent3>
        <a:srgbClr val="E9E2C9"/>
      </a:accent3>
      <a:accent4>
        <a:srgbClr val="FFDD6B"/>
      </a:accent4>
      <a:accent5>
        <a:srgbClr val="DCAE52"/>
      </a:accent5>
      <a:accent6>
        <a:srgbClr val="AF7132"/>
      </a:accent6>
      <a:hlink>
        <a:srgbClr val="DCAE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270</Words>
  <Application>Microsoft Office PowerPoint</Application>
  <PresentationFormat>On-screen Show (16:9)</PresentationFormat>
  <Paragraphs>76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Abel</vt:lpstr>
      <vt:lpstr>Rubik Light</vt:lpstr>
      <vt:lpstr>Montserrat</vt:lpstr>
      <vt:lpstr>Arial</vt:lpstr>
      <vt:lpstr>Custal Project Proposal by Slidesgo</vt:lpstr>
      <vt:lpstr>Simulation of 10BASE-T1S Link Partner</vt:lpstr>
      <vt:lpstr>TABLE OF CONTENTS</vt:lpstr>
      <vt:lpstr>Motivation</vt:lpstr>
      <vt:lpstr>Overview</vt:lpstr>
      <vt:lpstr>Approach</vt:lpstr>
      <vt:lpstr>Waveform Development</vt:lpstr>
      <vt:lpstr>Reanalysis of Design</vt:lpstr>
      <vt:lpstr>Validation of Waveform</vt:lpstr>
      <vt:lpstr>Overall Status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 of 10BASE-T1S Link Partner</dc:title>
  <dc:creator>Tanner Fortier</dc:creator>
  <cp:lastModifiedBy>Tanner Fortier</cp:lastModifiedBy>
  <cp:revision>35</cp:revision>
  <dcterms:modified xsi:type="dcterms:W3CDTF">2021-04-26T07:30:02Z</dcterms:modified>
</cp:coreProperties>
</file>